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9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10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charts/chart11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charts/chart12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charts/chart13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charts/chart14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charts/chart15.xml" ContentType="application/vnd.openxmlformats-officedocument.drawingml.chart+xml"/>
  <Override PartName="/ppt/charts/style14.xml" ContentType="application/vnd.ms-office.chartstyle+xml"/>
  <Override PartName="/ppt/charts/colors14.xml" ContentType="application/vnd.ms-office.chartcolorstyle+xml"/>
  <Override PartName="/ppt/charts/chart16.xml" ContentType="application/vnd.openxmlformats-officedocument.drawingml.chart+xml"/>
  <Override PartName="/ppt/charts/style15.xml" ContentType="application/vnd.ms-office.chartstyle+xml"/>
  <Override PartName="/ppt/charts/colors15.xml" ContentType="application/vnd.ms-office.chartcolorstyle+xml"/>
  <Override PartName="/ppt/charts/chart17.xml" ContentType="application/vnd.openxmlformats-officedocument.drawingml.chart+xml"/>
  <Override PartName="/ppt/charts/style16.xml" ContentType="application/vnd.ms-office.chartstyle+xml"/>
  <Override PartName="/ppt/charts/colors16.xml" ContentType="application/vnd.ms-office.chartcolorstyle+xml"/>
  <Override PartName="/ppt/charts/chart18.xml" ContentType="application/vnd.openxmlformats-officedocument.drawingml.chart+xml"/>
  <Override PartName="/ppt/charts/style17.xml" ContentType="application/vnd.ms-office.chartstyle+xml"/>
  <Override PartName="/ppt/charts/colors17.xml" ContentType="application/vnd.ms-office.chartcolorstyle+xml"/>
  <Override PartName="/ppt/charts/chart19.xml" ContentType="application/vnd.openxmlformats-officedocument.drawingml.chart+xml"/>
  <Override PartName="/ppt/charts/style18.xml" ContentType="application/vnd.ms-office.chartstyle+xml"/>
  <Override PartName="/ppt/charts/colors18.xml" ContentType="application/vnd.ms-office.chartcolorstyl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4"/>
  </p:notesMasterIdLst>
  <p:sldIdLst>
    <p:sldId id="256" r:id="rId2"/>
    <p:sldId id="258" r:id="rId3"/>
    <p:sldId id="259" r:id="rId4"/>
    <p:sldId id="260" r:id="rId5"/>
    <p:sldId id="262" r:id="rId6"/>
    <p:sldId id="268" r:id="rId7"/>
    <p:sldId id="266" r:id="rId8"/>
    <p:sldId id="265" r:id="rId9"/>
    <p:sldId id="267" r:id="rId10"/>
    <p:sldId id="269" r:id="rId11"/>
    <p:sldId id="270" r:id="rId12"/>
    <p:sldId id="271" r:id="rId13"/>
    <p:sldId id="272" r:id="rId14"/>
    <p:sldId id="273" r:id="rId15"/>
    <p:sldId id="275" r:id="rId16"/>
    <p:sldId id="276" r:id="rId17"/>
    <p:sldId id="277" r:id="rId18"/>
    <p:sldId id="278" r:id="rId19"/>
    <p:sldId id="279" r:id="rId20"/>
    <p:sldId id="280" r:id="rId21"/>
    <p:sldId id="261" r:id="rId22"/>
    <p:sldId id="281" r:id="rId23"/>
    <p:sldId id="282" r:id="rId24"/>
    <p:sldId id="283" r:id="rId25"/>
    <p:sldId id="284" r:id="rId26"/>
    <p:sldId id="285" r:id="rId27"/>
    <p:sldId id="286" r:id="rId28"/>
    <p:sldId id="287" r:id="rId29"/>
    <p:sldId id="289" r:id="rId30"/>
    <p:sldId id="290" r:id="rId31"/>
    <p:sldId id="292" r:id="rId32"/>
    <p:sldId id="293" r:id="rId33"/>
    <p:sldId id="291" r:id="rId34"/>
    <p:sldId id="294" r:id="rId35"/>
    <p:sldId id="295" r:id="rId36"/>
    <p:sldId id="303" r:id="rId37"/>
    <p:sldId id="297" r:id="rId38"/>
    <p:sldId id="299" r:id="rId39"/>
    <p:sldId id="301" r:id="rId40"/>
    <p:sldId id="302" r:id="rId41"/>
    <p:sldId id="304" r:id="rId42"/>
    <p:sldId id="305" r:id="rId4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9" orient="horz" pos="3634" userDrawn="1">
          <p15:clr>
            <a:srgbClr val="A4A3A4"/>
          </p15:clr>
        </p15:guide>
        <p15:guide id="11" pos="3840" userDrawn="1">
          <p15:clr>
            <a:srgbClr val="A4A3A4"/>
          </p15:clr>
        </p15:guide>
        <p15:guide id="17" pos="551" userDrawn="1">
          <p15:clr>
            <a:srgbClr val="A4A3A4"/>
          </p15:clr>
        </p15:guide>
        <p15:guide id="29" orient="horz" pos="663" userDrawn="1">
          <p15:clr>
            <a:srgbClr val="A4A3A4"/>
          </p15:clr>
        </p15:guide>
        <p15:guide id="39" pos="7129" userDrawn="1">
          <p15:clr>
            <a:srgbClr val="A4A3A4"/>
          </p15:clr>
        </p15:guide>
        <p15:guide id="47" orient="horz" pos="686" userDrawn="1">
          <p15:clr>
            <a:srgbClr val="A4A3A4"/>
          </p15:clr>
        </p15:guide>
        <p15:guide id="60" orient="horz" pos="2160" userDrawn="1">
          <p15:clr>
            <a:srgbClr val="A4A3A4"/>
          </p15:clr>
        </p15:guide>
        <p15:guide id="69" orient="horz" pos="431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D87F"/>
    <a:srgbClr val="182A4E"/>
    <a:srgbClr val="CCCFD2"/>
    <a:srgbClr val="A3A9B2"/>
    <a:srgbClr val="717683"/>
    <a:srgbClr val="FDD8A1"/>
    <a:srgbClr val="FEEED7"/>
    <a:srgbClr val="D81E45"/>
    <a:srgbClr val="D91E4B"/>
    <a:srgbClr val="476BA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388" autoAdjust="0"/>
    <p:restoredTop sz="90526" autoAdjust="0"/>
  </p:normalViewPr>
  <p:slideViewPr>
    <p:cSldViewPr snapToGrid="0" showGuides="1">
      <p:cViewPr varScale="1">
        <p:scale>
          <a:sx n="116" d="100"/>
          <a:sy n="116" d="100"/>
        </p:scale>
        <p:origin x="312" y="84"/>
      </p:cViewPr>
      <p:guideLst>
        <p:guide orient="horz" pos="3634"/>
        <p:guide pos="3840"/>
        <p:guide pos="551"/>
        <p:guide orient="horz" pos="663"/>
        <p:guide pos="7129"/>
        <p:guide orient="horz" pos="686"/>
        <p:guide orient="horz" pos="2160"/>
        <p:guide orient="horz" pos="4315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0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1.xlsx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2.xlsx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3.xlsx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4.xlsx"/><Relationship Id="rId2" Type="http://schemas.microsoft.com/office/2011/relationships/chartColorStyle" Target="colors13.xml"/><Relationship Id="rId1" Type="http://schemas.microsoft.com/office/2011/relationships/chartStyle" Target="style13.xml"/></Relationships>
</file>

<file path=ppt/charts/_rels/chart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5.xlsx"/><Relationship Id="rId2" Type="http://schemas.microsoft.com/office/2011/relationships/chartColorStyle" Target="colors14.xml"/><Relationship Id="rId1" Type="http://schemas.microsoft.com/office/2011/relationships/chartStyle" Target="style14.xml"/></Relationships>
</file>

<file path=ppt/charts/_rels/chart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6.xlsx"/><Relationship Id="rId2" Type="http://schemas.microsoft.com/office/2011/relationships/chartColorStyle" Target="colors15.xml"/><Relationship Id="rId1" Type="http://schemas.microsoft.com/office/2011/relationships/chartStyle" Target="style15.xml"/></Relationships>
</file>

<file path=ppt/charts/_rels/chart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7.xlsx"/><Relationship Id="rId2" Type="http://schemas.microsoft.com/office/2011/relationships/chartColorStyle" Target="colors16.xml"/><Relationship Id="rId1" Type="http://schemas.microsoft.com/office/2011/relationships/chartStyle" Target="style16.xml"/></Relationships>
</file>

<file path=ppt/charts/_rels/chart1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8.xlsx"/><Relationship Id="rId2" Type="http://schemas.microsoft.com/office/2011/relationships/chartColorStyle" Target="colors17.xml"/><Relationship Id="rId1" Type="http://schemas.microsoft.com/office/2011/relationships/chartStyle" Target="style17.xml"/></Relationships>
</file>

<file path=ppt/charts/_rels/chart1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9.xlsx"/><Relationship Id="rId2" Type="http://schemas.microsoft.com/office/2011/relationships/chartColorStyle" Target="colors18.xml"/><Relationship Id="rId1" Type="http://schemas.microsoft.com/office/2011/relationships/chartStyle" Target="style18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4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5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6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7.xlsx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8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9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bg1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A79C-4C6D-9B14-7F58EF7284BB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A79C-4C6D-9B14-7F58EF7284BB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0.25</c:v>
                </c:pt>
                <c:pt idx="1">
                  <c:v>0.75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A79C-4C6D-9B14-7F58EF7284B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9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 w="3175"/>
          </c:spPr>
          <c:dPt>
            <c:idx val="0"/>
            <c:bubble3D val="0"/>
            <c:spPr>
              <a:solidFill>
                <a:schemeClr val="bg1"/>
              </a:solidFill>
              <a:ln w="3175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CD6D-4076-AF73-0F54D8745A0D}"/>
              </c:ext>
            </c:extLst>
          </c:dPt>
          <c:dPt>
            <c:idx val="1"/>
            <c:bubble3D val="0"/>
            <c:spPr>
              <a:solidFill>
                <a:schemeClr val="bg1">
                  <a:alpha val="30000"/>
                </a:schemeClr>
              </a:solidFill>
              <a:ln w="3175">
                <a:solidFill>
                  <a:schemeClr val="lt1">
                    <a:alpha val="30000"/>
                  </a:schemeClr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CD6D-4076-AF73-0F54D8745A0D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0.25</c:v>
                </c:pt>
                <c:pt idx="1">
                  <c:v>0.75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CD6D-4076-AF73-0F54D8745A0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 w="3175"/>
          </c:spPr>
          <c:dPt>
            <c:idx val="0"/>
            <c:bubble3D val="0"/>
            <c:spPr>
              <a:solidFill>
                <a:schemeClr val="bg1"/>
              </a:solidFill>
              <a:ln w="3175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032D-4955-A368-F9791CFBD932}"/>
              </c:ext>
            </c:extLst>
          </c:dPt>
          <c:dPt>
            <c:idx val="1"/>
            <c:bubble3D val="0"/>
            <c:spPr>
              <a:solidFill>
                <a:schemeClr val="bg1">
                  <a:alpha val="30000"/>
                </a:schemeClr>
              </a:solidFill>
              <a:ln w="3175">
                <a:solidFill>
                  <a:schemeClr val="lt1">
                    <a:alpha val="30000"/>
                  </a:schemeClr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032D-4955-A368-F9791CFBD932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0.75</c:v>
                </c:pt>
                <c:pt idx="1">
                  <c:v>0.25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032D-4955-A368-F9791CFBD93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 w="3175"/>
          </c:spPr>
          <c:dPt>
            <c:idx val="0"/>
            <c:bubble3D val="0"/>
            <c:spPr>
              <a:solidFill>
                <a:schemeClr val="bg1"/>
              </a:solidFill>
              <a:ln w="3175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CD6D-4076-AF73-0F54D8745A0D}"/>
              </c:ext>
            </c:extLst>
          </c:dPt>
          <c:dPt>
            <c:idx val="1"/>
            <c:bubble3D val="0"/>
            <c:spPr>
              <a:solidFill>
                <a:schemeClr val="bg1">
                  <a:alpha val="30000"/>
                </a:schemeClr>
              </a:solidFill>
              <a:ln w="3175">
                <a:solidFill>
                  <a:schemeClr val="lt1">
                    <a:alpha val="30000"/>
                  </a:schemeClr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CD6D-4076-AF73-0F54D8745A0D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0.5</c:v>
                </c:pt>
                <c:pt idx="1">
                  <c:v>0.5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CD6D-4076-AF73-0F54D8745A0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1490939734691876E-2"/>
          <c:y val="0.1194629860220678"/>
          <c:w val="0.91678814851700852"/>
          <c:h val="0.79826043484499898"/>
        </c:manualLayout>
      </c:layout>
      <c:area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gradFill>
              <a:gsLst>
                <a:gs pos="0">
                  <a:schemeClr val="bg1">
                    <a:alpha val="24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  <a:effectLst>
              <a:innerShdw blurRad="114300">
                <a:prstClr val="black">
                  <a:alpha val="22000"/>
                </a:prstClr>
              </a:innerShdw>
            </a:effectLst>
          </c:spPr>
          <c:cat>
            <c:strRef>
              <c:f>Sheet1!$A$2:$A$10</c:f>
              <c:strCache>
                <c:ptCount val="9"/>
                <c:pt idx="0">
                  <c:v>2017-AUG</c:v>
                </c:pt>
                <c:pt idx="1">
                  <c:v>2017-SEP</c:v>
                </c:pt>
                <c:pt idx="2">
                  <c:v>2017-OCT</c:v>
                </c:pt>
                <c:pt idx="3">
                  <c:v>2017-NOV</c:v>
                </c:pt>
                <c:pt idx="4">
                  <c:v>2017-DEC</c:v>
                </c:pt>
                <c:pt idx="5">
                  <c:v>2018 </c:v>
                </c:pt>
                <c:pt idx="6">
                  <c:v>2019 </c:v>
                </c:pt>
                <c:pt idx="7">
                  <c:v>2020 </c:v>
                </c:pt>
                <c:pt idx="8">
                  <c:v>2021 </c:v>
                </c:pt>
              </c:strCache>
            </c:strRef>
          </c:cat>
          <c:val>
            <c:numRef>
              <c:f>Sheet1!$B$2:$B$10</c:f>
              <c:numCache>
                <c:formatCode>General</c:formatCode>
                <c:ptCount val="9"/>
                <c:pt idx="0">
                  <c:v>120</c:v>
                </c:pt>
                <c:pt idx="1">
                  <c:v>180</c:v>
                </c:pt>
                <c:pt idx="2">
                  <c:v>150</c:v>
                </c:pt>
                <c:pt idx="3">
                  <c:v>200</c:v>
                </c:pt>
                <c:pt idx="4">
                  <c:v>260</c:v>
                </c:pt>
                <c:pt idx="5">
                  <c:v>350</c:v>
                </c:pt>
                <c:pt idx="6">
                  <c:v>380</c:v>
                </c:pt>
                <c:pt idx="7">
                  <c:v>450</c:v>
                </c:pt>
                <c:pt idx="8">
                  <c:v>580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5BC6-4273-A4E9-31ED9CA1CF0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468326560"/>
        <c:axId val="468326952"/>
      </c:areaChart>
      <c:lineChart>
        <c:grouping val="standard"/>
        <c:varyColors val="0"/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3175" cap="rnd">
              <a:solidFill>
                <a:schemeClr val="bg1"/>
              </a:solidFill>
              <a:round/>
            </a:ln>
            <a:effectLst>
              <a:outerShdw blurRad="50800" dist="38100" dir="5400000" algn="t" rotWithShape="0">
                <a:prstClr val="black">
                  <a:alpha val="22000"/>
                </a:prstClr>
              </a:outerShdw>
            </a:effectLst>
          </c:spPr>
          <c:marker>
            <c:symbol val="circle"/>
            <c:size val="10"/>
            <c:spPr>
              <a:solidFill>
                <a:schemeClr val="bg1"/>
              </a:solidFill>
              <a:ln w="3175">
                <a:solidFill>
                  <a:schemeClr val="bg1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Segoe UI" panose="020B0502040204020203" pitchFamily="34" charset="0"/>
                    <a:ea typeface="+mn-ea"/>
                    <a:cs typeface="Segoe UI" panose="020B0502040204020203" pitchFamily="34" charset="0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Sheet1!$A$2:$A$10</c:f>
              <c:strCache>
                <c:ptCount val="9"/>
                <c:pt idx="0">
                  <c:v>2017-AUG</c:v>
                </c:pt>
                <c:pt idx="1">
                  <c:v>2017-SEP</c:v>
                </c:pt>
                <c:pt idx="2">
                  <c:v>2017-OCT</c:v>
                </c:pt>
                <c:pt idx="3">
                  <c:v>2017-NOV</c:v>
                </c:pt>
                <c:pt idx="4">
                  <c:v>2017-DEC</c:v>
                </c:pt>
                <c:pt idx="5">
                  <c:v>2018 </c:v>
                </c:pt>
                <c:pt idx="6">
                  <c:v>2019 </c:v>
                </c:pt>
                <c:pt idx="7">
                  <c:v>2020 </c:v>
                </c:pt>
                <c:pt idx="8">
                  <c:v>2021 </c:v>
                </c:pt>
              </c:strCache>
            </c:strRef>
          </c:cat>
          <c:val>
            <c:numRef>
              <c:f>Sheet1!$C$2:$C$10</c:f>
              <c:numCache>
                <c:formatCode>General</c:formatCode>
                <c:ptCount val="9"/>
                <c:pt idx="0">
                  <c:v>120</c:v>
                </c:pt>
                <c:pt idx="1">
                  <c:v>180</c:v>
                </c:pt>
                <c:pt idx="2">
                  <c:v>150</c:v>
                </c:pt>
                <c:pt idx="3">
                  <c:v>200</c:v>
                </c:pt>
                <c:pt idx="4">
                  <c:v>260</c:v>
                </c:pt>
                <c:pt idx="5">
                  <c:v>350</c:v>
                </c:pt>
                <c:pt idx="6">
                  <c:v>380</c:v>
                </c:pt>
                <c:pt idx="7">
                  <c:v>450</c:v>
                </c:pt>
                <c:pt idx="8">
                  <c:v>580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6-5BC6-4273-A4E9-31ED9CA1CF0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68326560"/>
        <c:axId val="468326952"/>
      </c:lineChart>
      <c:catAx>
        <c:axId val="4683265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bg1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pPr>
            <a:endParaRPr lang="zh-CN"/>
          </a:p>
        </c:txPr>
        <c:crossAx val="468326952"/>
        <c:crosses val="autoZero"/>
        <c:auto val="1"/>
        <c:lblAlgn val="ctr"/>
        <c:lblOffset val="50"/>
        <c:noMultiLvlLbl val="0"/>
      </c:catAx>
      <c:valAx>
        <c:axId val="468326952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468326560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gradFill>
              <a:gsLst>
                <a:gs pos="0">
                  <a:schemeClr val="bg1">
                    <a:alpha val="6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  <a:effectLst/>
          </c:spPr>
          <c:invertIfNegative val="0"/>
          <c:dPt>
            <c:idx val="8"/>
            <c:invertIfNegative val="0"/>
            <c:bubble3D val="0"/>
            <c:spPr>
              <a:gradFill>
                <a:gsLst>
                  <a:gs pos="0">
                    <a:srgbClr val="EAD87F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EE5B-4B47-9AD9-1B8538602A82}"/>
              </c:ext>
            </c:extLst>
          </c:dPt>
          <c:dPt>
            <c:idx val="9"/>
            <c:invertIfNegative val="0"/>
            <c:bubble3D val="0"/>
            <c:spPr>
              <a:gradFill>
                <a:gsLst>
                  <a:gs pos="0">
                    <a:srgbClr val="EAD87F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8-EE5B-4B47-9AD9-1B8538602A82}"/>
              </c:ext>
            </c:extLst>
          </c:dPt>
          <c:dPt>
            <c:idx val="10"/>
            <c:invertIfNegative val="0"/>
            <c:bubble3D val="0"/>
            <c:spPr>
              <a:gradFill>
                <a:gsLst>
                  <a:gs pos="0">
                    <a:srgbClr val="EAD87F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EE5B-4B47-9AD9-1B8538602A82}"/>
              </c:ext>
            </c:extLst>
          </c:dPt>
          <c:dPt>
            <c:idx val="11"/>
            <c:invertIfNegative val="0"/>
            <c:bubble3D val="0"/>
            <c:spPr>
              <a:gradFill>
                <a:gsLst>
                  <a:gs pos="0">
                    <a:srgbClr val="EAD87F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EE5B-4B47-9AD9-1B8538602A82}"/>
              </c:ext>
            </c:extLst>
          </c:dPt>
          <c:dPt>
            <c:idx val="12"/>
            <c:invertIfNegative val="0"/>
            <c:bubble3D val="0"/>
            <c:spPr>
              <a:gradFill>
                <a:gsLst>
                  <a:gs pos="0">
                    <a:srgbClr val="EAD87F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6-EE5B-4B47-9AD9-1B8538602A82}"/>
              </c:ext>
            </c:extLst>
          </c:dPt>
          <c:cat>
            <c:strRef>
              <c:f>Sheet1!$A$2:$A$22</c:f>
              <c:strCache>
                <c:ptCount val="21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  <c:pt idx="4">
                  <c:v>E</c:v>
                </c:pt>
                <c:pt idx="5">
                  <c:v>F</c:v>
                </c:pt>
                <c:pt idx="6">
                  <c:v>G</c:v>
                </c:pt>
                <c:pt idx="7">
                  <c:v>H</c:v>
                </c:pt>
                <c:pt idx="8">
                  <c:v>I</c:v>
                </c:pt>
                <c:pt idx="9">
                  <c:v>J</c:v>
                </c:pt>
                <c:pt idx="10">
                  <c:v>K</c:v>
                </c:pt>
                <c:pt idx="11">
                  <c:v>L</c:v>
                </c:pt>
                <c:pt idx="12">
                  <c:v>M</c:v>
                </c:pt>
                <c:pt idx="13">
                  <c:v>N</c:v>
                </c:pt>
                <c:pt idx="14">
                  <c:v>O</c:v>
                </c:pt>
                <c:pt idx="15">
                  <c:v>P</c:v>
                </c:pt>
                <c:pt idx="16">
                  <c:v>Q</c:v>
                </c:pt>
                <c:pt idx="17">
                  <c:v>R</c:v>
                </c:pt>
                <c:pt idx="18">
                  <c:v>S</c:v>
                </c:pt>
                <c:pt idx="19">
                  <c:v>T</c:v>
                </c:pt>
                <c:pt idx="20">
                  <c:v>U</c:v>
                </c:pt>
              </c:strCache>
            </c:strRef>
          </c:cat>
          <c:val>
            <c:numRef>
              <c:f>Sheet1!$B$2:$B$22</c:f>
              <c:numCache>
                <c:formatCode>General</c:formatCode>
                <c:ptCount val="21"/>
                <c:pt idx="0">
                  <c:v>1.1000000000000001</c:v>
                </c:pt>
                <c:pt idx="1">
                  <c:v>1.3</c:v>
                </c:pt>
                <c:pt idx="2">
                  <c:v>1.5</c:v>
                </c:pt>
                <c:pt idx="3">
                  <c:v>1.6</c:v>
                </c:pt>
                <c:pt idx="4">
                  <c:v>1.7</c:v>
                </c:pt>
                <c:pt idx="5">
                  <c:v>2</c:v>
                </c:pt>
                <c:pt idx="6">
                  <c:v>2.2000000000000002</c:v>
                </c:pt>
                <c:pt idx="7">
                  <c:v>2.5</c:v>
                </c:pt>
                <c:pt idx="8">
                  <c:v>3</c:v>
                </c:pt>
                <c:pt idx="9">
                  <c:v>3.6</c:v>
                </c:pt>
                <c:pt idx="10">
                  <c:v>5</c:v>
                </c:pt>
                <c:pt idx="11">
                  <c:v>3.8</c:v>
                </c:pt>
                <c:pt idx="12">
                  <c:v>3.2</c:v>
                </c:pt>
                <c:pt idx="13">
                  <c:v>2.7</c:v>
                </c:pt>
                <c:pt idx="14">
                  <c:v>2.2999999999999998</c:v>
                </c:pt>
                <c:pt idx="15">
                  <c:v>2.1</c:v>
                </c:pt>
                <c:pt idx="16">
                  <c:v>1.6</c:v>
                </c:pt>
                <c:pt idx="17">
                  <c:v>1.4</c:v>
                </c:pt>
                <c:pt idx="18">
                  <c:v>1.2</c:v>
                </c:pt>
                <c:pt idx="19">
                  <c:v>1</c:v>
                </c:pt>
                <c:pt idx="20">
                  <c:v>0.8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EE5B-4B47-9AD9-1B8538602A8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0"/>
        <c:overlap val="-27"/>
        <c:axId val="468328128"/>
        <c:axId val="468328520"/>
      </c:barChart>
      <c:catAx>
        <c:axId val="4683281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pPr>
            <a:endParaRPr lang="zh-CN"/>
          </a:p>
        </c:txPr>
        <c:crossAx val="468328520"/>
        <c:crosses val="autoZero"/>
        <c:auto val="1"/>
        <c:lblAlgn val="ctr"/>
        <c:lblOffset val="100"/>
        <c:noMultiLvlLbl val="0"/>
      </c:catAx>
      <c:valAx>
        <c:axId val="468328520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4683281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bg1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16B2-4EB9-8729-EE37B28498D7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16B2-4EB9-8729-EE37B28498D7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0.51</c:v>
                </c:pt>
                <c:pt idx="1">
                  <c:v>0.49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16B2-4EB9-8729-EE37B28498D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9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bg1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7946-46E2-8164-47E834F9C4E8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7946-46E2-8164-47E834F9C4E8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0.16</c:v>
                </c:pt>
                <c:pt idx="1">
                  <c:v>0.84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7946-46E2-8164-47E834F9C4E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9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bg1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7946-46E2-8164-47E834F9C4E8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7946-46E2-8164-47E834F9C4E8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0.05</c:v>
                </c:pt>
                <c:pt idx="1">
                  <c:v>0.95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7946-46E2-8164-47E834F9C4E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9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bg1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3146-420F-A0B6-2D8B26428B75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3146-420F-A0B6-2D8B26428B75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0.18</c:v>
                </c:pt>
                <c:pt idx="1">
                  <c:v>0.82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3146-420F-A0B6-2D8B26428B7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9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bg1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7946-46E2-8164-47E834F9C4E8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7946-46E2-8164-47E834F9C4E8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0.1</c:v>
                </c:pt>
                <c:pt idx="1">
                  <c:v>0.9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7946-46E2-8164-47E834F9C4E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9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bg1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A79C-4C6D-9B14-7F58EF7284BB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A79C-4C6D-9B14-7F58EF7284BB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0.75</c:v>
                </c:pt>
                <c:pt idx="1">
                  <c:v>0.25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A79C-4C6D-9B14-7F58EF7284B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9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noFill/>
            <a:ln w="3175">
              <a:solidFill>
                <a:schemeClr val="lt1">
                  <a:alpha val="50000"/>
                </a:schemeClr>
              </a:solidFill>
            </a:ln>
          </c:spPr>
          <c:dPt>
            <c:idx val="0"/>
            <c:bubble3D val="0"/>
            <c:spPr>
              <a:noFill/>
              <a:ln w="3175">
                <a:solidFill>
                  <a:schemeClr val="lt1">
                    <a:alpha val="50000"/>
                  </a:schemeClr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857E-430F-8AB8-9D7AFCDB3284}"/>
              </c:ext>
            </c:extLst>
          </c:dPt>
          <c:dPt>
            <c:idx val="1"/>
            <c:bubble3D val="0"/>
            <c:spPr>
              <a:noFill/>
              <a:ln w="3175">
                <a:solidFill>
                  <a:schemeClr val="lt1">
                    <a:alpha val="50000"/>
                  </a:schemeClr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857E-430F-8AB8-9D7AFCDB3284}"/>
              </c:ext>
            </c:extLst>
          </c:dPt>
          <c:dPt>
            <c:idx val="2"/>
            <c:bubble3D val="0"/>
            <c:spPr>
              <a:solidFill>
                <a:schemeClr val="bg1">
                  <a:alpha val="80000"/>
                </a:schemeClr>
              </a:solidFill>
              <a:ln w="3175">
                <a:solidFill>
                  <a:schemeClr val="lt1">
                    <a:alpha val="50000"/>
                  </a:schemeClr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6-EA51-4796-98B5-E7647519044D}"/>
              </c:ext>
            </c:extLst>
          </c:dPt>
          <c:dPt>
            <c:idx val="3"/>
            <c:bubble3D val="0"/>
            <c:spPr>
              <a:noFill/>
              <a:ln w="3175">
                <a:solidFill>
                  <a:schemeClr val="lt1">
                    <a:alpha val="50000"/>
                  </a:schemeClr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857E-430F-8AB8-9D7AFCDB3284}"/>
              </c:ext>
            </c:extLst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EA51-4796-98B5-E7647519044D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列1</c:v>
                </c:pt>
              </c:strCache>
            </c:strRef>
          </c:tx>
          <c:spPr>
            <a:noFill/>
            <a:ln w="3175">
              <a:solidFill>
                <a:schemeClr val="lt1">
                  <a:alpha val="50000"/>
                </a:schemeClr>
              </a:solidFill>
            </a:ln>
          </c:spPr>
          <c:dPt>
            <c:idx val="0"/>
            <c:bubble3D val="0"/>
            <c:spPr>
              <a:noFill/>
              <a:ln w="3175">
                <a:solidFill>
                  <a:schemeClr val="lt1">
                    <a:alpha val="50000"/>
                  </a:schemeClr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857E-430F-8AB8-9D7AFCDB3284}"/>
              </c:ext>
            </c:extLst>
          </c:dPt>
          <c:dPt>
            <c:idx val="1"/>
            <c:bubble3D val="0"/>
            <c:spPr>
              <a:solidFill>
                <a:schemeClr val="bg1">
                  <a:alpha val="70000"/>
                </a:schemeClr>
              </a:solidFill>
              <a:ln w="3175">
                <a:solidFill>
                  <a:schemeClr val="lt1">
                    <a:alpha val="50000"/>
                  </a:schemeClr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EA51-4796-98B5-E7647519044D}"/>
              </c:ext>
            </c:extLst>
          </c:dPt>
          <c:dPt>
            <c:idx val="2"/>
            <c:bubble3D val="0"/>
            <c:spPr>
              <a:noFill/>
              <a:ln w="3175">
                <a:solidFill>
                  <a:schemeClr val="lt1">
                    <a:alpha val="50000"/>
                  </a:schemeClr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D-857E-430F-8AB8-9D7AFCDB3284}"/>
              </c:ext>
            </c:extLst>
          </c:dPt>
          <c:dPt>
            <c:idx val="3"/>
            <c:bubble3D val="0"/>
            <c:spPr>
              <a:noFill/>
              <a:ln w="3175">
                <a:solidFill>
                  <a:schemeClr val="lt1">
                    <a:alpha val="50000"/>
                  </a:schemeClr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F-857E-430F-8AB8-9D7AFCDB3284}"/>
              </c:ext>
            </c:extLst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EA51-4796-98B5-E7647519044D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列2</c:v>
                </c:pt>
              </c:strCache>
            </c:strRef>
          </c:tx>
          <c:spPr>
            <a:noFill/>
            <a:ln w="3175"/>
          </c:spPr>
          <c:dPt>
            <c:idx val="0"/>
            <c:bubble3D val="0"/>
            <c:spPr>
              <a:noFill/>
              <a:ln w="3175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EA51-4796-98B5-E7647519044D}"/>
              </c:ext>
            </c:extLst>
          </c:dPt>
          <c:dPt>
            <c:idx val="1"/>
            <c:bubble3D val="0"/>
            <c:spPr>
              <a:noFill/>
              <a:ln w="3175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3-857E-430F-8AB8-9D7AFCDB3284}"/>
              </c:ext>
            </c:extLst>
          </c:dPt>
          <c:dPt>
            <c:idx val="2"/>
            <c:bubble3D val="0"/>
            <c:spPr>
              <a:noFill/>
              <a:ln w="3175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5-857E-430F-8AB8-9D7AFCDB3284}"/>
              </c:ext>
            </c:extLst>
          </c:dPt>
          <c:dPt>
            <c:idx val="3"/>
            <c:bubble3D val="0"/>
            <c:spPr>
              <a:noFill/>
              <a:ln w="3175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7-857E-430F-8AB8-9D7AFCDB3284}"/>
              </c:ext>
            </c:extLst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EA51-4796-98B5-E7647519044D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列3</c:v>
                </c:pt>
              </c:strCache>
            </c:strRef>
          </c:tx>
          <c:spPr>
            <a:noFill/>
            <a:ln w="3175">
              <a:solidFill>
                <a:schemeClr val="lt1">
                  <a:alpha val="40000"/>
                </a:schemeClr>
              </a:solidFill>
            </a:ln>
          </c:spPr>
          <c:dPt>
            <c:idx val="0"/>
            <c:bubble3D val="0"/>
            <c:spPr>
              <a:solidFill>
                <a:schemeClr val="bg1">
                  <a:alpha val="60000"/>
                </a:schemeClr>
              </a:solidFill>
              <a:ln w="3175">
                <a:solidFill>
                  <a:schemeClr val="lt1">
                    <a:alpha val="40000"/>
                  </a:schemeClr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8-EA51-4796-98B5-E7647519044D}"/>
              </c:ext>
            </c:extLst>
          </c:dPt>
          <c:dPt>
            <c:idx val="1"/>
            <c:bubble3D val="0"/>
            <c:spPr>
              <a:noFill/>
              <a:ln w="3175">
                <a:solidFill>
                  <a:schemeClr val="lt1">
                    <a:alpha val="40000"/>
                  </a:schemeClr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B-857E-430F-8AB8-9D7AFCDB3284}"/>
              </c:ext>
            </c:extLst>
          </c:dPt>
          <c:dPt>
            <c:idx val="2"/>
            <c:bubble3D val="0"/>
            <c:spPr>
              <a:noFill/>
              <a:ln w="3175">
                <a:solidFill>
                  <a:schemeClr val="lt1">
                    <a:alpha val="40000"/>
                  </a:schemeClr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D-857E-430F-8AB8-9D7AFCDB3284}"/>
              </c:ext>
            </c:extLst>
          </c:dPt>
          <c:dPt>
            <c:idx val="3"/>
            <c:bubble3D val="0"/>
            <c:spPr>
              <a:noFill/>
              <a:ln w="3175">
                <a:solidFill>
                  <a:schemeClr val="lt1">
                    <a:alpha val="40000"/>
                  </a:schemeClr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F-857E-430F-8AB8-9D7AFCDB3284}"/>
              </c:ext>
            </c:extLst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Sheet1!$E$2:$E$5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EA51-4796-98B5-E7647519044D}"/>
            </c:ext>
          </c:extLst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列4</c:v>
                </c:pt>
              </c:strCache>
            </c:strRef>
          </c:tx>
          <c:spPr>
            <a:noFill/>
            <a:ln w="3175">
              <a:solidFill>
                <a:schemeClr val="lt1">
                  <a:alpha val="30000"/>
                </a:schemeClr>
              </a:solidFill>
            </a:ln>
          </c:spPr>
          <c:dPt>
            <c:idx val="0"/>
            <c:bubble3D val="0"/>
            <c:spPr>
              <a:noFill/>
              <a:ln w="3175">
                <a:solidFill>
                  <a:schemeClr val="lt1">
                    <a:alpha val="30000"/>
                  </a:schemeClr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21-857E-430F-8AB8-9D7AFCDB3284}"/>
              </c:ext>
            </c:extLst>
          </c:dPt>
          <c:dPt>
            <c:idx val="1"/>
            <c:bubble3D val="0"/>
            <c:spPr>
              <a:noFill/>
              <a:ln w="3175">
                <a:solidFill>
                  <a:schemeClr val="lt1">
                    <a:alpha val="30000"/>
                  </a:schemeClr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23-857E-430F-8AB8-9D7AFCDB3284}"/>
              </c:ext>
            </c:extLst>
          </c:dPt>
          <c:dPt>
            <c:idx val="2"/>
            <c:bubble3D val="0"/>
            <c:spPr>
              <a:noFill/>
              <a:ln w="3175">
                <a:solidFill>
                  <a:schemeClr val="lt1">
                    <a:alpha val="30000"/>
                  </a:schemeClr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25-857E-430F-8AB8-9D7AFCDB3284}"/>
              </c:ext>
            </c:extLst>
          </c:dPt>
          <c:dPt>
            <c:idx val="3"/>
            <c:bubble3D val="0"/>
            <c:spPr>
              <a:solidFill>
                <a:schemeClr val="bg1">
                  <a:alpha val="50000"/>
                </a:schemeClr>
              </a:solidFill>
              <a:ln w="3175">
                <a:solidFill>
                  <a:schemeClr val="lt1">
                    <a:alpha val="30000"/>
                  </a:schemeClr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EA51-4796-98B5-E7647519044D}"/>
              </c:ext>
            </c:extLst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Sheet1!$F$2:$F$5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EA51-4796-98B5-E7647519044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bg1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31CB-4D38-A6E3-C206190EFE70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31CB-4D38-A6E3-C206190EFE70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0.25</c:v>
                </c:pt>
                <c:pt idx="1">
                  <c:v>0.75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31CB-4D38-A6E3-C206190EFE7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9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dPt>
            <c:idx val="3"/>
            <c:invertIfNegative val="0"/>
            <c:bubble3D val="0"/>
            <c:spPr>
              <a:solidFill>
                <a:schemeClr val="bg1">
                  <a:alpha val="30000"/>
                </a:schemeClr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0EF5-4CD0-ACCE-0BA53D49E5E1}"/>
              </c:ext>
            </c:extLst>
          </c:dPt>
          <c:dLbls>
            <c:dLbl>
              <c:idx val="3"/>
              <c:layout>
                <c:manualLayout>
                  <c:x val="-1.4371876042456245E-16"/>
                  <c:y val="-1.2040630966985922E-2"/>
                </c:manualLayout>
              </c:layout>
              <c:tx>
                <c:rich>
                  <a:bodyPr/>
                  <a:lstStyle/>
                  <a:p>
                    <a:fld id="{ECEADB22-F8A8-4AB3-9895-39451C1C5B2B}" type="VALUE">
                      <a:rPr lang="en-US" altLang="zh-CN">
                        <a:latin typeface="微软雅黑 Light" panose="020B0502040204020203" pitchFamily="34" charset="-122"/>
                      </a:rPr>
                      <a:pPr/>
                      <a:t>[值]</a:t>
                    </a:fld>
                    <a:endParaRPr lang="zh-CN" alt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0EF5-4CD0-ACCE-0BA53D49E5E1}"/>
                </c:ext>
                <c:ext xmlns:c15="http://schemas.microsoft.com/office/drawing/2012/chart" uri="{CE6537A1-D6FC-4f65-9D91-7224C49458BB}">
                  <c15:dlblFieldTable/>
                  <c15:showDataLabelsRange val="0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rgbClr val="EAD87F"/>
                    </a:solidFill>
                    <a:latin typeface="Segoe UI" panose="020B0502040204020203" pitchFamily="34" charset="0"/>
                    <a:ea typeface="+mn-ea"/>
                    <a:cs typeface="Segoe UI" panose="020B0502040204020203" pitchFamily="34" charset="0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Sheet1!$A$2:$A$5</c:f>
              <c:numCache>
                <c:formatCode>General</c:formatCode>
                <c:ptCount val="4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1.5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0EF5-4CD0-ACCE-0BA53D49E5E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437907848"/>
        <c:axId val="437908240"/>
      </c:barChart>
      <c:catAx>
        <c:axId val="43790784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>
                    <a:alpha val="80000"/>
                  </a:schemeClr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pPr>
            <a:endParaRPr lang="zh-CN"/>
          </a:p>
        </c:txPr>
        <c:crossAx val="437908240"/>
        <c:crosses val="autoZero"/>
        <c:auto val="1"/>
        <c:lblAlgn val="ctr"/>
        <c:lblOffset val="100"/>
        <c:noMultiLvlLbl val="0"/>
      </c:catAx>
      <c:valAx>
        <c:axId val="437908240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43790784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chemeClr val="bg1"/>
            </a:solidFill>
            <a:ln w="3175"/>
          </c:spPr>
          <c:dPt>
            <c:idx val="0"/>
            <c:bubble3D val="0"/>
            <c:spPr>
              <a:solidFill>
                <a:schemeClr val="bg1">
                  <a:alpha val="60000"/>
                </a:schemeClr>
              </a:solidFill>
              <a:ln w="3175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4-34AB-4C72-90F6-0593F078A2F9}"/>
              </c:ext>
            </c:extLst>
          </c:dPt>
          <c:dPt>
            <c:idx val="1"/>
            <c:bubble3D val="0"/>
            <c:spPr>
              <a:solidFill>
                <a:schemeClr val="bg1"/>
              </a:solidFill>
              <a:ln w="3175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34AB-4C72-90F6-0593F078A2F9}"/>
              </c:ext>
            </c:extLst>
          </c:dPt>
          <c:dPt>
            <c:idx val="2"/>
            <c:bubble3D val="0"/>
            <c:spPr>
              <a:solidFill>
                <a:schemeClr val="bg1">
                  <a:alpha val="35000"/>
                </a:schemeClr>
              </a:solidFill>
              <a:ln w="3175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34AB-4C72-90F6-0593F078A2F9}"/>
              </c:ext>
            </c:extLst>
          </c:dPt>
          <c:dPt>
            <c:idx val="3"/>
            <c:bubble3D val="0"/>
            <c:spPr>
              <a:solidFill>
                <a:schemeClr val="bg1">
                  <a:alpha val="15000"/>
                </a:schemeClr>
              </a:solidFill>
              <a:ln w="3175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34AB-4C72-90F6-0593F078A2F9}"/>
              </c:ext>
            </c:extLst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34AB-4C72-90F6-0593F078A2F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6350" cap="rnd">
              <a:solidFill>
                <a:schemeClr val="lt1"/>
              </a:solidFill>
              <a:round/>
            </a:ln>
            <a:effectLst/>
          </c:spPr>
          <c:marker>
            <c:symbol val="circle"/>
            <c:size val="10"/>
            <c:spPr>
              <a:solidFill>
                <a:schemeClr val="bg1"/>
              </a:solidFill>
              <a:ln w="9525">
                <a:solidFill>
                  <a:schemeClr val="bg1"/>
                </a:solidFill>
              </a:ln>
              <a:effectLst/>
            </c:spPr>
          </c:marker>
          <c:dPt>
            <c:idx val="3"/>
            <c:marker>
              <c:spPr>
                <a:solidFill>
                  <a:srgbClr val="182A4E"/>
                </a:solidFill>
                <a:ln w="9525">
                  <a:solidFill>
                    <a:schemeClr val="bg1"/>
                  </a:solidFill>
                </a:ln>
                <a:effectLst/>
              </c:spPr>
            </c:marker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3-B8DD-43FF-B3A1-EE322F5C3F84}"/>
              </c:ext>
            </c:extLst>
          </c:dPt>
          <c:dLbls>
            <c:dLbl>
              <c:idx val="2"/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4-B8DD-43FF-B3A1-EE322F5C3F84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rgbClr val="EAD87F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t"/>
            <c:showLegendKey val="0"/>
            <c:showVal val="0"/>
            <c:showCatName val="0"/>
            <c:showSerName val="0"/>
            <c:showPercent val="0"/>
            <c:showBubbleSize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Sheet1!$A$2:$A$5</c:f>
              <c:numCache>
                <c:formatCode>General</c:formatCode>
                <c:ptCount val="4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2.8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B8DD-43FF-B3A1-EE322F5C3F8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dropLines>
          <c:spPr>
            <a:ln w="3175" cap="flat" cmpd="sng" algn="ctr">
              <a:solidFill>
                <a:schemeClr val="bg1">
                  <a:alpha val="60000"/>
                </a:schemeClr>
              </a:solidFill>
              <a:round/>
            </a:ln>
            <a:effectLst/>
          </c:spPr>
        </c:dropLines>
        <c:marker val="1"/>
        <c:smooth val="0"/>
        <c:axId val="438762736"/>
        <c:axId val="438763128"/>
      </c:lineChart>
      <c:catAx>
        <c:axId val="4387627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pPr>
            <a:endParaRPr lang="zh-CN"/>
          </a:p>
        </c:txPr>
        <c:crossAx val="438763128"/>
        <c:crosses val="autoZero"/>
        <c:auto val="1"/>
        <c:lblAlgn val="ctr"/>
        <c:lblOffset val="100"/>
        <c:noMultiLvlLbl val="0"/>
      </c:catAx>
      <c:valAx>
        <c:axId val="438763128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43876273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A</c:v>
                </c:pt>
              </c:strCache>
            </c:strRef>
          </c:tx>
          <c:spPr>
            <a:ln w="28575" cap="rnd">
              <a:solidFill>
                <a:srgbClr val="EAD87F"/>
              </a:solidFill>
              <a:round/>
            </a:ln>
            <a:effectLst/>
          </c:spPr>
          <c:marker>
            <c:symbol val="circle"/>
            <c:size val="10"/>
            <c:spPr>
              <a:solidFill>
                <a:srgbClr val="182A4E"/>
              </a:solidFill>
              <a:ln w="28575">
                <a:solidFill>
                  <a:srgbClr val="EAD87F"/>
                </a:solidFill>
              </a:ln>
              <a:effectLst/>
            </c:spPr>
          </c:marker>
          <c:dLbls>
            <c:dLbl>
              <c:idx val="0"/>
              <c:layout>
                <c:manualLayout>
                  <c:x val="-9.7018460454974295E-2"/>
                  <c:y val="-3.2988021547902227E-17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400" b="1" i="0" u="none" strike="noStrike" kern="1200" baseline="0">
                        <a:solidFill>
                          <a:srgbClr val="EAD87F"/>
                        </a:solidFill>
                        <a:latin typeface="Segoe UI" panose="020B0502040204020203" pitchFamily="34" charset="0"/>
                        <a:ea typeface="+mn-ea"/>
                        <a:cs typeface="Segoe UI" panose="020B0502040204020203" pitchFamily="34" charset="0"/>
                      </a:defRPr>
                    </a:pPr>
                    <a:fld id="{EA195245-0FEE-4F81-9E1E-F4A8FDF2AF7A}" type="SERIESNAME">
                      <a:rPr lang="en-US" altLang="zh-CN">
                        <a:latin typeface="微软雅黑 Light" panose="020B0502040204020203" pitchFamily="34" charset="-122"/>
                      </a:rPr>
                      <a:pPr>
                        <a:defRPr sz="1400" b="1">
                          <a:solidFill>
                            <a:srgbClr val="EAD87F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defRPr>
                      </a:pPr>
                      <a:t>[系列名称]</a:t>
                    </a:fld>
                    <a:endParaRPr lang="zh-CN" alt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400" b="1" i="0" u="none" strike="noStrike" kern="1200" baseline="0">
                      <a:solidFill>
                        <a:srgbClr val="EAD87F"/>
                      </a:solidFill>
                      <a:latin typeface="Segoe UI" panose="020B0502040204020203" pitchFamily="34" charset="0"/>
                      <a:ea typeface="+mn-ea"/>
                      <a:cs typeface="Segoe UI" panose="020B0502040204020203" pitchFamily="34" charset="0"/>
                    </a:defRPr>
                  </a:pPr>
                  <a:endParaRPr lang="zh-CN"/>
                </a:p>
              </c:txPr>
              <c:dLblPos val="r"/>
              <c:showLegendKey val="0"/>
              <c:showVal val="0"/>
              <c:showCatName val="0"/>
              <c:showSerName val="1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6-6E23-4D12-B6C0-884F7BDA0D91}"/>
                </c:ext>
                <c:ext xmlns:c15="http://schemas.microsoft.com/office/drawing/2012/chart" uri="{CE6537A1-D6FC-4f65-9D91-7224C49458BB}">
                  <c15:dlblFieldTable/>
                  <c15:showDataLabelsRange val="0"/>
                </c:ext>
              </c:extLst>
            </c:dLbl>
            <c:dLbl>
              <c:idx val="3"/>
              <c:layout>
                <c:manualLayout>
                  <c:x val="-4.4679287561250475E-2"/>
                  <c:y val="-0.18672559901933058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197" b="1" i="0" u="none" strike="noStrike" kern="1200" baseline="0">
                        <a:solidFill>
                          <a:srgbClr val="EAD87F"/>
                        </a:solidFill>
                        <a:latin typeface="Segoe UI" panose="020B0502040204020203" pitchFamily="34" charset="0"/>
                        <a:ea typeface="+mn-ea"/>
                        <a:cs typeface="Segoe UI" panose="020B0502040204020203" pitchFamily="34" charset="0"/>
                      </a:defRPr>
                    </a:pPr>
                    <a:fld id="{8D9241F6-6B03-44AE-97D4-43C15F6D0380}" type="VALUE">
                      <a:rPr lang="en-US" altLang="zh-CN">
                        <a:latin typeface="微软雅黑 Light" panose="020B0502040204020203" pitchFamily="34" charset="-122"/>
                      </a:rPr>
                      <a:pPr>
                        <a:defRPr b="1">
                          <a:solidFill>
                            <a:srgbClr val="EAD87F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defRPr>
                      </a:pPr>
                      <a:t>[值]</a:t>
                    </a:fld>
                    <a:endParaRPr lang="zh-CN" alt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97" b="1" i="0" u="none" strike="noStrike" kern="1200" baseline="0">
                      <a:solidFill>
                        <a:srgbClr val="EAD87F"/>
                      </a:solidFill>
                      <a:latin typeface="Segoe UI" panose="020B0502040204020203" pitchFamily="34" charset="0"/>
                      <a:ea typeface="+mn-ea"/>
                      <a:cs typeface="Segoe UI" panose="020B0502040204020203" pitchFamily="34" charset="0"/>
                    </a:defRPr>
                  </a:pPr>
                  <a:endParaRPr lang="zh-CN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6E23-4D12-B6C0-884F7BDA0D91}"/>
                </c:ext>
                <c:ext xmlns:c15="http://schemas.microsoft.com/office/drawing/2012/chart" uri="{CE6537A1-D6FC-4f65-9D91-7224C49458BB}">
                  <c15:dlblFieldTable/>
                  <c15:showDataLabelsRange val="0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Segoe UI" panose="020B0502040204020203" pitchFamily="34" charset="0"/>
                    <a:ea typeface="+mn-ea"/>
                    <a:cs typeface="Segoe UI" panose="020B0502040204020203" pitchFamily="34" charset="0"/>
                  </a:defRPr>
                </a:pPr>
                <a:endParaRPr lang="zh-CN"/>
              </a:p>
            </c:txPr>
            <c:dLblPos val="t"/>
            <c:showLegendKey val="0"/>
            <c:showVal val="0"/>
            <c:showCatName val="0"/>
            <c:showSerName val="0"/>
            <c:showPercent val="0"/>
            <c:showBubbleSize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6E23-4D12-B6C0-884F7BDA0D91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B</c:v>
                </c:pt>
              </c:strCache>
            </c:strRef>
          </c:tx>
          <c:spPr>
            <a:ln w="28575" cap="rnd">
              <a:solidFill>
                <a:schemeClr val="bg1"/>
              </a:solidFill>
              <a:round/>
            </a:ln>
            <a:effectLst/>
          </c:spPr>
          <c:marker>
            <c:symbol val="circle"/>
            <c:size val="10"/>
            <c:spPr>
              <a:solidFill>
                <a:schemeClr val="bg1"/>
              </a:solidFill>
              <a:ln w="28575">
                <a:solidFill>
                  <a:schemeClr val="bg1"/>
                </a:solidFill>
              </a:ln>
              <a:effectLst/>
            </c:spPr>
          </c:marker>
          <c:dLbls>
            <c:dLbl>
              <c:idx val="0"/>
              <c:layout>
                <c:manualLayout>
                  <c:x val="-9.7768877827736828E-2"/>
                  <c:y val="-6.5976043095804454E-17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400" b="1" i="0" u="none" strike="noStrike" kern="1200" baseline="0">
                        <a:solidFill>
                          <a:schemeClr val="bg1"/>
                        </a:solidFill>
                        <a:latin typeface="Segoe UI" panose="020B0502040204020203" pitchFamily="34" charset="0"/>
                        <a:ea typeface="+mn-ea"/>
                        <a:cs typeface="Segoe UI" panose="020B0502040204020203" pitchFamily="34" charset="0"/>
                      </a:defRPr>
                    </a:pPr>
                    <a:fld id="{596E86AD-9681-4BFA-A177-9D595A05BCE5}" type="SERIESNAME">
                      <a:rPr lang="en-US" altLang="zh-CN">
                        <a:latin typeface="微软雅黑 Light" panose="020B0502040204020203" pitchFamily="34" charset="-122"/>
                      </a:rPr>
                      <a:pPr>
                        <a:defRPr sz="1400" b="1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defRPr>
                      </a:pPr>
                      <a:t>[系列名称]</a:t>
                    </a:fld>
                    <a:endParaRPr lang="zh-CN" alt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400" b="1" i="0" u="none" strike="noStrike" kern="1200" baseline="0">
                      <a:solidFill>
                        <a:schemeClr val="bg1"/>
                      </a:solidFill>
                      <a:latin typeface="Segoe UI" panose="020B0502040204020203" pitchFamily="34" charset="0"/>
                      <a:ea typeface="+mn-ea"/>
                      <a:cs typeface="Segoe UI" panose="020B0502040204020203" pitchFamily="34" charset="0"/>
                    </a:defRPr>
                  </a:pPr>
                  <a:endParaRPr lang="zh-CN"/>
                </a:p>
              </c:txPr>
              <c:dLblPos val="r"/>
              <c:showLegendKey val="0"/>
              <c:showVal val="0"/>
              <c:showCatName val="0"/>
              <c:showSerName val="1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5-6E23-4D12-B6C0-884F7BDA0D91}"/>
                </c:ext>
                <c:ext xmlns:c15="http://schemas.microsoft.com/office/drawing/2012/chart" uri="{CE6537A1-D6FC-4f65-9D91-7224C49458BB}">
                  <c15:dlblFieldTable/>
                  <c15:showDataLabelsRange val="0"/>
                </c:ext>
              </c:extLst>
            </c:dLbl>
            <c:dLbl>
              <c:idx val="1"/>
              <c:layout>
                <c:manualLayout>
                  <c:x val="-4.4357546112678586E-2"/>
                  <c:y val="-0.18429092739113259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200" b="1" i="0" u="none" strike="noStrike" kern="1200" baseline="0">
                        <a:solidFill>
                          <a:schemeClr val="bg1"/>
                        </a:solidFill>
                        <a:latin typeface="Segoe UI" panose="020B0502040204020203" pitchFamily="34" charset="0"/>
                        <a:ea typeface="+mn-ea"/>
                        <a:cs typeface="Segoe UI" panose="020B0502040204020203" pitchFamily="34" charset="0"/>
                      </a:defRPr>
                    </a:pPr>
                    <a:fld id="{D0D67D90-FC89-4D7E-BDB9-9C7EE2BDB7FD}" type="VALUE">
                      <a:rPr lang="en-US" altLang="zh-CN">
                        <a:latin typeface="微软雅黑 Light" panose="020B0502040204020203" pitchFamily="34" charset="-122"/>
                      </a:rPr>
                      <a:pPr>
                        <a:defRPr sz="1200" b="1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defRPr>
                      </a:pPr>
                      <a:t>[值]</a:t>
                    </a:fld>
                    <a:endParaRPr lang="zh-CN" alt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200" b="1" i="0" u="none" strike="noStrike" kern="1200" baseline="0">
                      <a:solidFill>
                        <a:schemeClr val="bg1"/>
                      </a:solidFill>
                      <a:latin typeface="Segoe UI" panose="020B0502040204020203" pitchFamily="34" charset="0"/>
                      <a:ea typeface="+mn-ea"/>
                      <a:cs typeface="Segoe UI" panose="020B0502040204020203" pitchFamily="34" charset="0"/>
                    </a:defRPr>
                  </a:pPr>
                  <a:endParaRPr lang="zh-CN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4-6E23-4D12-B6C0-884F7BDA0D91}"/>
                </c:ext>
                <c:ext xmlns:c15="http://schemas.microsoft.com/office/drawing/2012/chart" uri="{CE6537A1-D6FC-4f65-9D91-7224C49458BB}">
                  <c15:dlblFieldTable/>
                  <c15:showDataLabelsRange val="0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Segoe UI" panose="020B0502040204020203" pitchFamily="34" charset="0"/>
                    <a:ea typeface="+mn-ea"/>
                    <a:cs typeface="Segoe UI" panose="020B0502040204020203" pitchFamily="34" charset="0"/>
                  </a:defRPr>
                </a:pPr>
                <a:endParaRPr lang="zh-CN"/>
              </a:p>
            </c:txPr>
            <c:dLblPos val="t"/>
            <c:showLegendKey val="0"/>
            <c:showVal val="0"/>
            <c:showCatName val="0"/>
            <c:showSerName val="0"/>
            <c:showPercent val="0"/>
            <c:showBubbleSize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6E23-4D12-B6C0-884F7BDA0D9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38763912"/>
        <c:axId val="438764304"/>
      </c:lineChart>
      <c:catAx>
        <c:axId val="438763912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438764304"/>
        <c:crosses val="autoZero"/>
        <c:auto val="1"/>
        <c:lblAlgn val="ctr"/>
        <c:lblOffset val="100"/>
        <c:noMultiLvlLbl val="0"/>
      </c:catAx>
      <c:valAx>
        <c:axId val="438764304"/>
        <c:scaling>
          <c:orientation val="minMax"/>
          <c:max val="6"/>
        </c:scaling>
        <c:delete val="1"/>
        <c:axPos val="l"/>
        <c:numFmt formatCode="General" sourceLinked="1"/>
        <c:majorTickMark val="out"/>
        <c:minorTickMark val="none"/>
        <c:tickLblPos val="nextTo"/>
        <c:crossAx val="43876391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GROSS PROFIT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EAD87F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BA77-4265-92A5-C96AC4532C99}"/>
              </c:ext>
            </c:extLst>
          </c:dPt>
          <c:dLbls>
            <c:dLbl>
              <c:idx val="0"/>
              <c:layout>
                <c:manualLayout>
                  <c:x val="0"/>
                  <c:y val="-0.62823167603319985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200" b="0" i="0" u="none" strike="noStrike" kern="1200" baseline="0">
                        <a:solidFill>
                          <a:schemeClr val="bg1"/>
                        </a:solidFill>
                        <a:latin typeface="Segoe UI" panose="020B0502040204020203" pitchFamily="34" charset="0"/>
                        <a:ea typeface="+mn-ea"/>
                        <a:cs typeface="Segoe UI" panose="020B0502040204020203" pitchFamily="34" charset="0"/>
                      </a:defRPr>
                    </a:pPr>
                    <a:fld id="{AA08708F-2F5C-434C-A888-E239A71137CE}" type="VALUE">
                      <a:rPr lang="en-US" altLang="zh-CN">
                        <a:latin typeface="微软雅黑 Light" panose="020B0502040204020203" pitchFamily="34" charset="-122"/>
                      </a:rPr>
                      <a:pPr>
                        <a:defRPr sz="120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defRPr>
                      </a:pPr>
                      <a:t>[值]</a:t>
                    </a:fld>
                    <a:endParaRPr lang="zh-CN" alt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200" b="0" i="0" u="none" strike="noStrike" kern="1200" baseline="0">
                      <a:solidFill>
                        <a:schemeClr val="bg1"/>
                      </a:solidFill>
                      <a:latin typeface="Segoe UI" panose="020B0502040204020203" pitchFamily="34" charset="0"/>
                      <a:ea typeface="+mn-ea"/>
                      <a:cs typeface="Segoe UI" panose="020B0502040204020203" pitchFamily="34" charset="0"/>
                    </a:defRPr>
                  </a:pPr>
                  <a:endParaRPr lang="zh-CN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BA77-4265-92A5-C96AC4532C99}"/>
                </c:ext>
                <c:ext xmlns:c15="http://schemas.microsoft.com/office/drawing/2012/chart" uri="{CE6537A1-D6FC-4f65-9D91-7224C49458BB}">
                  <c15:dlblFieldTable/>
                  <c15:showDataLabelsRange val="0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rgbClr val="EAD87F"/>
                    </a:solidFill>
                    <a:latin typeface="Segoe UI" panose="020B0502040204020203" pitchFamily="34" charset="0"/>
                    <a:ea typeface="+mn-ea"/>
                    <a:cs typeface="Segoe UI" panose="020B0502040204020203" pitchFamily="34" charset="0"/>
                  </a:defRPr>
                </a:pPr>
                <a:endParaRPr lang="zh-CN"/>
              </a:p>
            </c:txPr>
            <c:dLblPos val="inEnd"/>
            <c:showLegendKey val="0"/>
            <c:showVal val="0"/>
            <c:showCatName val="0"/>
            <c:showSerName val="0"/>
            <c:showPercent val="0"/>
            <c:showBubbleSize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Sheet1!$A$2:$A$7</c:f>
              <c:strCache>
                <c:ptCount val="6"/>
                <c:pt idx="0">
                  <c:v>S1</c:v>
                </c:pt>
                <c:pt idx="1">
                  <c:v>S2</c:v>
                </c:pt>
                <c:pt idx="2">
                  <c:v>S3</c:v>
                </c:pt>
                <c:pt idx="3">
                  <c:v>S4</c:v>
                </c:pt>
                <c:pt idx="4">
                  <c:v>S5</c:v>
                </c:pt>
                <c:pt idx="5">
                  <c:v>S6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6</c:v>
                </c:pt>
                <c:pt idx="1">
                  <c:v>5</c:v>
                </c:pt>
                <c:pt idx="2">
                  <c:v>4</c:v>
                </c:pt>
                <c:pt idx="3">
                  <c:v>3</c:v>
                </c:pt>
                <c:pt idx="4">
                  <c:v>2</c:v>
                </c:pt>
                <c:pt idx="5">
                  <c:v>1.6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BA77-4265-92A5-C96AC4532C99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NET PROFIT</c:v>
                </c:pt>
              </c:strCache>
            </c:strRef>
          </c:tx>
          <c:spPr>
            <a:solidFill>
              <a:schemeClr val="bg1">
                <a:alpha val="44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0"/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200" b="1" i="0" u="none" strike="noStrike" kern="1200" baseline="0">
                        <a:solidFill>
                          <a:srgbClr val="182A4E"/>
                        </a:solidFill>
                        <a:latin typeface="Segoe UI" panose="020B0502040204020203" pitchFamily="34" charset="0"/>
                        <a:ea typeface="+mn-ea"/>
                        <a:cs typeface="Segoe UI" panose="020B0502040204020203" pitchFamily="34" charset="0"/>
                      </a:defRPr>
                    </a:pPr>
                    <a:fld id="{A751A548-D4E7-4869-AA73-46BA2C8AE98E}" type="VALUE">
                      <a:rPr lang="en-US" altLang="zh-CN">
                        <a:latin typeface="微软雅黑 Light" panose="020B0502040204020203" pitchFamily="34" charset="-122"/>
                      </a:rPr>
                      <a:pPr>
                        <a:defRPr sz="1200" b="1">
                          <a:solidFill>
                            <a:srgbClr val="182A4E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defRPr>
                      </a:pPr>
                      <a:t>[值]</a:t>
                    </a:fld>
                    <a:endParaRPr lang="zh-CN" alt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200" b="1" i="0" u="none" strike="noStrike" kern="1200" baseline="0">
                      <a:solidFill>
                        <a:srgbClr val="182A4E"/>
                      </a:solidFill>
                      <a:latin typeface="Segoe UI" panose="020B0502040204020203" pitchFamily="34" charset="0"/>
                      <a:ea typeface="+mn-ea"/>
                      <a:cs typeface="Segoe UI" panose="020B0502040204020203" pitchFamily="34" charset="0"/>
                    </a:defRPr>
                  </a:pPr>
                  <a:endParaRPr lang="zh-CN"/>
                </a:p>
              </c:txPr>
              <c:dLblPos val="inBase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4-BA77-4265-92A5-C96AC4532C99}"/>
                </c:ext>
                <c:ext xmlns:c15="http://schemas.microsoft.com/office/drawing/2012/chart" uri="{CE6537A1-D6FC-4f65-9D91-7224C49458BB}">
                  <c15:dlblFieldTable/>
                  <c15:showDataLabelsRange val="0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rgbClr val="182A4E"/>
                    </a:solidFill>
                    <a:latin typeface="Segoe UI" panose="020B0502040204020203" pitchFamily="34" charset="0"/>
                    <a:ea typeface="+mn-ea"/>
                    <a:cs typeface="Segoe UI" panose="020B0502040204020203" pitchFamily="34" charset="0"/>
                  </a:defRPr>
                </a:pPr>
                <a:endParaRPr lang="zh-CN"/>
              </a:p>
            </c:txPr>
            <c:dLblPos val="inBase"/>
            <c:showLegendKey val="0"/>
            <c:showVal val="0"/>
            <c:showCatName val="0"/>
            <c:showSerName val="0"/>
            <c:showPercent val="0"/>
            <c:showBubbleSize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Sheet1!$A$2:$A$7</c:f>
              <c:strCache>
                <c:ptCount val="6"/>
                <c:pt idx="0">
                  <c:v>S1</c:v>
                </c:pt>
                <c:pt idx="1">
                  <c:v>S2</c:v>
                </c:pt>
                <c:pt idx="2">
                  <c:v>S3</c:v>
                </c:pt>
                <c:pt idx="3">
                  <c:v>S4</c:v>
                </c:pt>
                <c:pt idx="4">
                  <c:v>S5</c:v>
                </c:pt>
                <c:pt idx="5">
                  <c:v>S6</c:v>
                </c:pt>
              </c:strCache>
            </c:strRef>
          </c:cat>
          <c:val>
            <c:numRef>
              <c:f>Sheet1!$C$2:$C$7</c:f>
              <c:numCache>
                <c:formatCode>General</c:formatCode>
                <c:ptCount val="6"/>
                <c:pt idx="0">
                  <c:v>4.9000000000000004</c:v>
                </c:pt>
                <c:pt idx="1">
                  <c:v>4.2</c:v>
                </c:pt>
                <c:pt idx="2">
                  <c:v>3.5</c:v>
                </c:pt>
                <c:pt idx="3">
                  <c:v>2.5</c:v>
                </c:pt>
                <c:pt idx="4">
                  <c:v>1.4</c:v>
                </c:pt>
                <c:pt idx="5">
                  <c:v>1.1000000000000001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BA77-4265-92A5-C96AC4532C9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0"/>
        <c:overlap val="100"/>
        <c:axId val="438765480"/>
        <c:axId val="438765872"/>
      </c:barChart>
      <c:catAx>
        <c:axId val="4387654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pPr>
            <a:endParaRPr lang="zh-CN"/>
          </a:p>
        </c:txPr>
        <c:crossAx val="438765872"/>
        <c:crosses val="autoZero"/>
        <c:auto val="1"/>
        <c:lblAlgn val="ctr"/>
        <c:lblOffset val="100"/>
        <c:noMultiLvlLbl val="0"/>
      </c:catAx>
      <c:valAx>
        <c:axId val="438765872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43876548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7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8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F013A5-A76F-4284-876C-F073059D0869}" type="datetimeFigureOut">
              <a:rPr lang="zh-CN" altLang="en-US" smtClean="0"/>
              <a:t>2018/4/8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DD1DB00-7A1E-4F8E-8758-E462C9C74E1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18659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大侠素材铺  淘宝店：</a:t>
            </a:r>
            <a:r>
              <a:rPr lang="en-US" altLang="zh-CN" dirty="0" smtClean="0"/>
              <a:t>https://dxpu.taobao.com/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D1DB00-7A1E-4F8E-8758-E462C9C74E1A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72594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大侠素材铺  淘宝店：</a:t>
            </a:r>
            <a:r>
              <a:rPr lang="en-US" altLang="zh-CN" dirty="0" smtClean="0"/>
              <a:t>https://dxpu.taobao.com/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D1DB00-7A1E-4F8E-8758-E462C9C74E1A}" type="slidenum">
              <a:rPr lang="zh-CN" altLang="en-US" smtClean="0"/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48204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blipFill dpi="0" rotWithShape="1">
          <a:blip r:embed="rId2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D5E9131-C49F-4D0D-8346-3EE9F97643E3}" type="datetimeFigureOut">
              <a:rPr lang="zh-CN" altLang="en-US" smtClean="0"/>
              <a:t>2018/4/8</a:t>
            </a:fld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1442620"/>
      </p:ext>
    </p:extLst>
  </p:cSld>
  <p:clrMapOvr>
    <a:masterClrMapping/>
  </p:clrMapOvr>
  <p:transition spd="slow" advClick="0" advTm="2000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5E9131-C49F-4D0D-8346-3EE9F97643E3}" type="datetimeFigureOut">
              <a:rPr lang="zh-CN" altLang="en-US" smtClean="0"/>
              <a:t>2018/4/8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174B49-52C3-4113-A42D-3A6F4E3F19E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2562767"/>
      </p:ext>
    </p:extLst>
  </p:cSld>
  <p:clrMapOvr>
    <a:masterClrMapping/>
  </p:clrMapOvr>
  <p:transition spd="slow" advClick="0" advTm="2000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5E9131-C49F-4D0D-8346-3EE9F97643E3}" type="datetimeFigureOut">
              <a:rPr lang="zh-CN" altLang="en-US" smtClean="0"/>
              <a:t>2018/4/8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174B49-52C3-4113-A42D-3A6F4E3F19E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5120991"/>
      </p:ext>
    </p:extLst>
  </p:cSld>
  <p:clrMapOvr>
    <a:masterClrMapping/>
  </p:clrMapOvr>
  <p:transition spd="slow" advClick="0" advTm="2000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5E9131-C49F-4D0D-8346-3EE9F97643E3}" type="datetimeFigureOut">
              <a:rPr lang="zh-CN" altLang="en-US" smtClean="0"/>
              <a:t>2018/4/8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174B49-52C3-4113-A42D-3A6F4E3F19E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2579067"/>
      </p:ext>
    </p:extLst>
  </p:cSld>
  <p:clrMapOvr>
    <a:masterClrMapping/>
  </p:clrMapOvr>
  <p:transition spd="slow" advClick="0" advTm="2000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5E9131-C49F-4D0D-8346-3EE9F97643E3}" type="datetimeFigureOut">
              <a:rPr lang="zh-CN" altLang="en-US" smtClean="0"/>
              <a:t>2018/4/8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174B49-52C3-4113-A42D-3A6F4E3F19E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736127"/>
      </p:ext>
    </p:extLst>
  </p:cSld>
  <p:clrMapOvr>
    <a:masterClrMapping/>
  </p:clrMapOvr>
  <p:transition spd="slow" advClick="0" advTm="2000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5E9131-C49F-4D0D-8346-3EE9F97643E3}" type="datetimeFigureOut">
              <a:rPr lang="zh-CN" altLang="en-US" smtClean="0"/>
              <a:t>2018/4/8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174B49-52C3-4113-A42D-3A6F4E3F19E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467837"/>
      </p:ext>
    </p:extLst>
  </p:cSld>
  <p:clrMapOvr>
    <a:masterClrMapping/>
  </p:clrMapOvr>
  <p:transition spd="slow" advClick="0" advTm="2000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5E9131-C49F-4D0D-8346-3EE9F97643E3}" type="datetimeFigureOut">
              <a:rPr lang="zh-CN" altLang="en-US" smtClean="0"/>
              <a:t>2018/4/8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174B49-52C3-4113-A42D-3A6F4E3F19E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1887453"/>
      </p:ext>
    </p:extLst>
  </p:cSld>
  <p:clrMapOvr>
    <a:masterClrMapping/>
  </p:clrMapOvr>
  <p:transition spd="slow" advClick="0" advTm="2000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5E9131-C49F-4D0D-8346-3EE9F97643E3}" type="datetimeFigureOut">
              <a:rPr lang="zh-CN" altLang="en-US" smtClean="0"/>
              <a:t>2018/4/8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174B49-52C3-4113-A42D-3A6F4E3F19E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2653932"/>
      </p:ext>
    </p:extLst>
  </p:cSld>
  <p:clrMapOvr>
    <a:masterClrMapping/>
  </p:clrMapOvr>
  <p:transition spd="slow" advClick="0" advTm="2000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5E9131-C49F-4D0D-8346-3EE9F97643E3}" type="datetimeFigureOut">
              <a:rPr lang="zh-CN" altLang="en-US" smtClean="0"/>
              <a:t>2018/4/8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174B49-52C3-4113-A42D-3A6F4E3F19E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4537371"/>
      </p:ext>
    </p:extLst>
  </p:cSld>
  <p:clrMapOvr>
    <a:masterClrMapping/>
  </p:clrMapOvr>
  <p:transition spd="slow" advClick="0" advTm="2000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5E9131-C49F-4D0D-8346-3EE9F97643E3}" type="datetimeFigureOut">
              <a:rPr lang="zh-CN" altLang="en-US" smtClean="0"/>
              <a:t>2018/4/8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174B49-52C3-4113-A42D-3A6F4E3F19E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334557"/>
      </p:ext>
    </p:extLst>
  </p:cSld>
  <p:clrMapOvr>
    <a:masterClrMapping/>
  </p:clrMapOvr>
  <p:transition spd="slow" advClick="0" advTm="2000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5E9131-C49F-4D0D-8346-3EE9F97643E3}" type="datetimeFigureOut">
              <a:rPr lang="zh-CN" altLang="en-US" smtClean="0"/>
              <a:t>2018/4/8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174B49-52C3-4113-A42D-3A6F4E3F19E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0583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</p:sldLayoutIdLst>
  <p:transition spd="slow" advClick="0" advTm="2000">
    <p:fad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1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4.xm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6.xml"/><Relationship Id="rId2" Type="http://schemas.openxmlformats.org/officeDocument/2006/relationships/chart" Target="../charts/chart15.xml"/><Relationship Id="rId1" Type="http://schemas.openxmlformats.org/officeDocument/2006/relationships/slideLayout" Target="../slideLayouts/slideLayout1.xml"/><Relationship Id="rId6" Type="http://schemas.openxmlformats.org/officeDocument/2006/relationships/chart" Target="../charts/chart19.xml"/><Relationship Id="rId5" Type="http://schemas.openxmlformats.org/officeDocument/2006/relationships/chart" Target="../charts/chart18.xml"/><Relationship Id="rId4" Type="http://schemas.openxmlformats.org/officeDocument/2006/relationships/chart" Target="../charts/chart1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microsoft.com/office/2007/relationships/hdphoto" Target="../media/hdphoto3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microsoft.com/office/2007/relationships/hdphoto" Target="../media/hdphoto2.wdp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0" name="直接连接符 49"/>
          <p:cNvCxnSpPr>
            <a:cxnSpLocks/>
          </p:cNvCxnSpPr>
          <p:nvPr/>
        </p:nvCxnSpPr>
        <p:spPr>
          <a:xfrm flipH="1">
            <a:off x="9472998" y="950577"/>
            <a:ext cx="840606" cy="391982"/>
          </a:xfrm>
          <a:prstGeom prst="line">
            <a:avLst/>
          </a:prstGeom>
          <a:ln w="3175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/>
          <p:cNvCxnSpPr>
            <a:cxnSpLocks/>
          </p:cNvCxnSpPr>
          <p:nvPr/>
        </p:nvCxnSpPr>
        <p:spPr>
          <a:xfrm flipH="1">
            <a:off x="8632392" y="1144982"/>
            <a:ext cx="840606" cy="391982"/>
          </a:xfrm>
          <a:prstGeom prst="line">
            <a:avLst/>
          </a:prstGeom>
          <a:ln w="3175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接连接符 52"/>
          <p:cNvCxnSpPr>
            <a:cxnSpLocks/>
          </p:cNvCxnSpPr>
          <p:nvPr/>
        </p:nvCxnSpPr>
        <p:spPr>
          <a:xfrm flipH="1">
            <a:off x="2910087" y="5231058"/>
            <a:ext cx="840606" cy="391982"/>
          </a:xfrm>
          <a:prstGeom prst="line">
            <a:avLst/>
          </a:prstGeom>
          <a:ln w="3175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>
            <a:cxnSpLocks/>
          </p:cNvCxnSpPr>
          <p:nvPr/>
        </p:nvCxnSpPr>
        <p:spPr>
          <a:xfrm flipH="1">
            <a:off x="2069481" y="5425463"/>
            <a:ext cx="840606" cy="391982"/>
          </a:xfrm>
          <a:prstGeom prst="line">
            <a:avLst/>
          </a:prstGeom>
          <a:ln w="3175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/>
          <p:cNvGrpSpPr/>
          <p:nvPr/>
        </p:nvGrpSpPr>
        <p:grpSpPr>
          <a:xfrm>
            <a:off x="5178000" y="1248360"/>
            <a:ext cx="1835083" cy="645459"/>
            <a:chOff x="5178000" y="1248360"/>
            <a:chExt cx="1835083" cy="645459"/>
          </a:xfrm>
        </p:grpSpPr>
        <p:cxnSp>
          <p:nvCxnSpPr>
            <p:cNvPr id="17" name="直接连接符 16"/>
            <p:cNvCxnSpPr/>
            <p:nvPr/>
          </p:nvCxnSpPr>
          <p:spPr>
            <a:xfrm>
              <a:off x="5178000" y="1267408"/>
              <a:ext cx="1835083" cy="0"/>
            </a:xfrm>
            <a:prstGeom prst="line">
              <a:avLst/>
            </a:prstGeom>
            <a:ln w="38100">
              <a:solidFill>
                <a:srgbClr val="EAD8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>
              <a:off x="5178000" y="1248360"/>
              <a:ext cx="0" cy="645459"/>
            </a:xfrm>
            <a:prstGeom prst="line">
              <a:avLst/>
            </a:prstGeom>
            <a:ln w="38100">
              <a:solidFill>
                <a:srgbClr val="EAD8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7013083" y="1248360"/>
              <a:ext cx="0" cy="645459"/>
            </a:xfrm>
            <a:prstGeom prst="line">
              <a:avLst/>
            </a:prstGeom>
            <a:ln w="38100">
              <a:solidFill>
                <a:srgbClr val="EAD8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6" name="直接连接符 25"/>
          <p:cNvCxnSpPr/>
          <p:nvPr/>
        </p:nvCxnSpPr>
        <p:spPr>
          <a:xfrm>
            <a:off x="6096000" y="3963149"/>
            <a:ext cx="0" cy="660400"/>
          </a:xfrm>
          <a:prstGeom prst="line">
            <a:avLst/>
          </a:prstGeom>
          <a:ln w="6350">
            <a:gradFill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3024149" y="2020443"/>
            <a:ext cx="6131002" cy="1438835"/>
            <a:chOff x="3024149" y="2020443"/>
            <a:chExt cx="6131002" cy="1438835"/>
          </a:xfrm>
        </p:grpSpPr>
        <p:sp>
          <p:nvSpPr>
            <p:cNvPr id="12" name="文本框 11"/>
            <p:cNvSpPr txBox="1"/>
            <p:nvPr/>
          </p:nvSpPr>
          <p:spPr>
            <a:xfrm>
              <a:off x="4330392" y="2020443"/>
              <a:ext cx="3531218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4400" b="1" dirty="0" smtClean="0">
                  <a:solidFill>
                    <a:schemeClr val="bg1"/>
                  </a:solidFill>
                  <a:latin typeface="微软雅黑 Light" panose="020B0502040204020203" pitchFamily="34" charset="-122"/>
                  <a:cs typeface="Segoe UI" panose="020B0502040204020203" pitchFamily="34" charset="0"/>
                </a:rPr>
                <a:t>20XX</a:t>
              </a:r>
              <a:endParaRPr lang="zh-CN" altLang="en-US" sz="4400" b="1" dirty="0">
                <a:solidFill>
                  <a:schemeClr val="bg1"/>
                </a:solidFill>
                <a:latin typeface="微软雅黑 Light" panose="020B0502040204020203" pitchFamily="34" charset="-122"/>
                <a:cs typeface="Segoe UI" panose="020B0502040204020203" pitchFamily="34" charset="0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3024149" y="2689837"/>
              <a:ext cx="6131002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4400" b="1" dirty="0">
                  <a:solidFill>
                    <a:schemeClr val="bg1"/>
                  </a:solidFill>
                  <a:latin typeface="微软雅黑 Light" panose="020B0502040204020203" pitchFamily="34" charset="-122"/>
                  <a:cs typeface="Segoe UI" panose="020B0502040204020203" pitchFamily="34" charset="0"/>
                </a:rPr>
                <a:t>BUSINESS REPORT</a:t>
              </a:r>
              <a:endParaRPr lang="zh-CN" altLang="en-US" sz="4400" b="1" dirty="0">
                <a:solidFill>
                  <a:schemeClr val="bg1"/>
                </a:solidFill>
                <a:latin typeface="微软雅黑 Light" panose="020B0502040204020203" pitchFamily="34" charset="-122"/>
                <a:cs typeface="Segoe UI" panose="020B0502040204020203" pitchFamily="34" charset="0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178000" y="3580112"/>
            <a:ext cx="1835083" cy="1634379"/>
            <a:chOff x="5178000" y="3580112"/>
            <a:chExt cx="1835083" cy="1634379"/>
          </a:xfrm>
        </p:grpSpPr>
        <p:cxnSp>
          <p:nvCxnSpPr>
            <p:cNvPr id="23" name="直接连接符 22"/>
            <p:cNvCxnSpPr>
              <a:cxnSpLocks/>
            </p:cNvCxnSpPr>
            <p:nvPr/>
          </p:nvCxnSpPr>
          <p:spPr>
            <a:xfrm flipV="1">
              <a:off x="7013083" y="3580112"/>
              <a:ext cx="0" cy="1634379"/>
            </a:xfrm>
            <a:prstGeom prst="line">
              <a:avLst/>
            </a:prstGeom>
            <a:ln w="38100">
              <a:solidFill>
                <a:srgbClr val="EAD8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>
              <a:off x="5178000" y="5193853"/>
              <a:ext cx="1835083" cy="0"/>
            </a:xfrm>
            <a:prstGeom prst="line">
              <a:avLst/>
            </a:prstGeom>
            <a:ln w="38100">
              <a:solidFill>
                <a:srgbClr val="EAD8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>
              <a:cxnSpLocks/>
            </p:cNvCxnSpPr>
            <p:nvPr/>
          </p:nvCxnSpPr>
          <p:spPr>
            <a:xfrm flipV="1">
              <a:off x="5178000" y="3580112"/>
              <a:ext cx="0" cy="1634379"/>
            </a:xfrm>
            <a:prstGeom prst="line">
              <a:avLst/>
            </a:prstGeom>
            <a:ln w="38100">
              <a:solidFill>
                <a:srgbClr val="EAD8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6" name="文本框 35"/>
          <p:cNvSpPr txBox="1"/>
          <p:nvPr/>
        </p:nvSpPr>
        <p:spPr>
          <a:xfrm>
            <a:off x="5268000" y="3518939"/>
            <a:ext cx="1656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cs typeface="Segoe UI" panose="020B0502040204020203" pitchFamily="34" charset="0"/>
              </a:rPr>
              <a:t>POSITION</a:t>
            </a:r>
            <a:endParaRPr lang="zh-CN" altLang="en-US" sz="1600" dirty="0">
              <a:solidFill>
                <a:schemeClr val="bg1"/>
              </a:solidFill>
              <a:latin typeface="微软雅黑 Light" panose="020B0502040204020203" pitchFamily="34" charset="-122"/>
              <a:cs typeface="Segoe UI" panose="020B0502040204020203" pitchFamily="34" charset="0"/>
            </a:endParaRPr>
          </a:p>
        </p:txBody>
      </p:sp>
      <p:sp>
        <p:nvSpPr>
          <p:cNvPr id="45" name="椭圆 44"/>
          <p:cNvSpPr/>
          <p:nvPr/>
        </p:nvSpPr>
        <p:spPr>
          <a:xfrm rot="9600000">
            <a:off x="4045324" y="4388782"/>
            <a:ext cx="4101352" cy="774786"/>
          </a:xfrm>
          <a:prstGeom prst="ellipse">
            <a:avLst/>
          </a:prstGeom>
          <a:noFill/>
          <a:ln w="3175">
            <a:gradFill flip="none" rotWithShape="1">
              <a:gsLst>
                <a:gs pos="0">
                  <a:schemeClr val="bg1"/>
                </a:gs>
                <a:gs pos="66000">
                  <a:srgbClr val="FFFFFF">
                    <a:alpha val="0"/>
                  </a:srgbClr>
                </a:gs>
                <a:gs pos="2700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文本框 33"/>
          <p:cNvSpPr txBox="1"/>
          <p:nvPr/>
        </p:nvSpPr>
        <p:spPr>
          <a:xfrm>
            <a:off x="5267325" y="4729206"/>
            <a:ext cx="165735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dirty="0" smtClean="0">
                <a:solidFill>
                  <a:schemeClr val="bg1"/>
                </a:solidFill>
                <a:latin typeface="微软雅黑 Light" panose="020B0502040204020203" pitchFamily="34" charset="-122"/>
                <a:cs typeface="Segoe UI" panose="020B0502040204020203" pitchFamily="34" charset="0"/>
              </a:rPr>
              <a:t>DAXIASUCAI</a:t>
            </a:r>
            <a:endParaRPr lang="zh-CN" altLang="en-US" sz="1600" dirty="0">
              <a:solidFill>
                <a:schemeClr val="bg1"/>
              </a:solidFill>
              <a:latin typeface="微软雅黑 Light" panose="020B0502040204020203" pitchFamily="34" charset="-122"/>
              <a:cs typeface="Segoe UI" panose="020B0502040204020203" pitchFamily="34" charset="0"/>
            </a:endParaRPr>
          </a:p>
        </p:txBody>
      </p:sp>
      <p:sp>
        <p:nvSpPr>
          <p:cNvPr id="48" name="椭圆 47"/>
          <p:cNvSpPr/>
          <p:nvPr/>
        </p:nvSpPr>
        <p:spPr>
          <a:xfrm>
            <a:off x="4475163" y="5520740"/>
            <a:ext cx="88900" cy="889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6" name="组合 55"/>
          <p:cNvGrpSpPr/>
          <p:nvPr/>
        </p:nvGrpSpPr>
        <p:grpSpPr>
          <a:xfrm>
            <a:off x="5795279" y="1591707"/>
            <a:ext cx="601442" cy="310698"/>
            <a:chOff x="5737320" y="2167715"/>
            <a:chExt cx="717360" cy="370579"/>
          </a:xfrm>
          <a:solidFill>
            <a:schemeClr val="bg1"/>
          </a:solidFill>
        </p:grpSpPr>
        <p:sp>
          <p:nvSpPr>
            <p:cNvPr id="57" name="Freeform 5"/>
            <p:cNvSpPr>
              <a:spLocks/>
            </p:cNvSpPr>
            <p:nvPr/>
          </p:nvSpPr>
          <p:spPr bwMode="auto">
            <a:xfrm>
              <a:off x="6168787" y="2309579"/>
              <a:ext cx="144647" cy="125793"/>
            </a:xfrm>
            <a:custGeom>
              <a:avLst/>
              <a:gdLst>
                <a:gd name="T0" fmla="*/ 158 w 175"/>
                <a:gd name="T1" fmla="*/ 0 h 151"/>
                <a:gd name="T2" fmla="*/ 164 w 175"/>
                <a:gd name="T3" fmla="*/ 19 h 151"/>
                <a:gd name="T4" fmla="*/ 175 w 175"/>
                <a:gd name="T5" fmla="*/ 99 h 151"/>
                <a:gd name="T6" fmla="*/ 170 w 175"/>
                <a:gd name="T7" fmla="*/ 143 h 151"/>
                <a:gd name="T8" fmla="*/ 169 w 175"/>
                <a:gd name="T9" fmla="*/ 151 h 151"/>
                <a:gd name="T10" fmla="*/ 160 w 175"/>
                <a:gd name="T11" fmla="*/ 146 h 151"/>
                <a:gd name="T12" fmla="*/ 24 w 175"/>
                <a:gd name="T13" fmla="*/ 101 h 151"/>
                <a:gd name="T14" fmla="*/ 0 w 175"/>
                <a:gd name="T15" fmla="*/ 98 h 151"/>
                <a:gd name="T16" fmla="*/ 12 w 175"/>
                <a:gd name="T17" fmla="*/ 83 h 151"/>
                <a:gd name="T18" fmla="*/ 136 w 175"/>
                <a:gd name="T19" fmla="*/ 6 h 151"/>
                <a:gd name="T20" fmla="*/ 158 w 175"/>
                <a:gd name="T21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5" h="151">
                  <a:moveTo>
                    <a:pt x="158" y="0"/>
                  </a:moveTo>
                  <a:cubicBezTo>
                    <a:pt x="164" y="19"/>
                    <a:pt x="164" y="19"/>
                    <a:pt x="164" y="19"/>
                  </a:cubicBezTo>
                  <a:cubicBezTo>
                    <a:pt x="171" y="44"/>
                    <a:pt x="175" y="71"/>
                    <a:pt x="175" y="99"/>
                  </a:cubicBezTo>
                  <a:cubicBezTo>
                    <a:pt x="174" y="114"/>
                    <a:pt x="173" y="128"/>
                    <a:pt x="170" y="143"/>
                  </a:cubicBezTo>
                  <a:cubicBezTo>
                    <a:pt x="169" y="151"/>
                    <a:pt x="169" y="151"/>
                    <a:pt x="169" y="151"/>
                  </a:cubicBezTo>
                  <a:cubicBezTo>
                    <a:pt x="160" y="146"/>
                    <a:pt x="160" y="146"/>
                    <a:pt x="160" y="146"/>
                  </a:cubicBezTo>
                  <a:cubicBezTo>
                    <a:pt x="118" y="125"/>
                    <a:pt x="72" y="109"/>
                    <a:pt x="24" y="101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12" y="83"/>
                    <a:pt x="12" y="83"/>
                    <a:pt x="12" y="83"/>
                  </a:cubicBezTo>
                  <a:cubicBezTo>
                    <a:pt x="45" y="47"/>
                    <a:pt x="88" y="20"/>
                    <a:pt x="136" y="6"/>
                  </a:cubicBezTo>
                  <a:lnTo>
                    <a:pt x="15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6"/>
            <p:cNvSpPr>
              <a:spLocks/>
            </p:cNvSpPr>
            <p:nvPr/>
          </p:nvSpPr>
          <p:spPr bwMode="auto">
            <a:xfrm>
              <a:off x="6148079" y="2189968"/>
              <a:ext cx="140319" cy="143101"/>
            </a:xfrm>
            <a:custGeom>
              <a:avLst/>
              <a:gdLst>
                <a:gd name="T0" fmla="*/ 44 w 170"/>
                <a:gd name="T1" fmla="*/ 0 h 172"/>
                <a:gd name="T2" fmla="*/ 65 w 170"/>
                <a:gd name="T3" fmla="*/ 10 h 172"/>
                <a:gd name="T4" fmla="*/ 158 w 170"/>
                <a:gd name="T5" fmla="*/ 97 h 172"/>
                <a:gd name="T6" fmla="*/ 170 w 170"/>
                <a:gd name="T7" fmla="*/ 118 h 172"/>
                <a:gd name="T8" fmla="*/ 167 w 170"/>
                <a:gd name="T9" fmla="*/ 120 h 172"/>
                <a:gd name="T10" fmla="*/ 7 w 170"/>
                <a:gd name="T11" fmla="*/ 172 h 172"/>
                <a:gd name="T12" fmla="*/ 0 w 170"/>
                <a:gd name="T13" fmla="*/ 172 h 172"/>
                <a:gd name="T14" fmla="*/ 0 w 170"/>
                <a:gd name="T15" fmla="*/ 169 h 172"/>
                <a:gd name="T16" fmla="*/ 42 w 170"/>
                <a:gd name="T17" fmla="*/ 4 h 172"/>
                <a:gd name="T18" fmla="*/ 44 w 170"/>
                <a:gd name="T19" fmla="*/ 0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0" h="172">
                  <a:moveTo>
                    <a:pt x="44" y="0"/>
                  </a:moveTo>
                  <a:cubicBezTo>
                    <a:pt x="65" y="10"/>
                    <a:pt x="65" y="10"/>
                    <a:pt x="65" y="10"/>
                  </a:cubicBezTo>
                  <a:cubicBezTo>
                    <a:pt x="103" y="31"/>
                    <a:pt x="134" y="61"/>
                    <a:pt x="158" y="97"/>
                  </a:cubicBezTo>
                  <a:cubicBezTo>
                    <a:pt x="170" y="118"/>
                    <a:pt x="170" y="118"/>
                    <a:pt x="170" y="118"/>
                  </a:cubicBezTo>
                  <a:cubicBezTo>
                    <a:pt x="167" y="120"/>
                    <a:pt x="167" y="120"/>
                    <a:pt x="167" y="120"/>
                  </a:cubicBezTo>
                  <a:cubicBezTo>
                    <a:pt x="120" y="148"/>
                    <a:pt x="65" y="167"/>
                    <a:pt x="7" y="172"/>
                  </a:cubicBezTo>
                  <a:cubicBezTo>
                    <a:pt x="0" y="172"/>
                    <a:pt x="0" y="172"/>
                    <a:pt x="0" y="172"/>
                  </a:cubicBezTo>
                  <a:cubicBezTo>
                    <a:pt x="0" y="169"/>
                    <a:pt x="0" y="169"/>
                    <a:pt x="0" y="169"/>
                  </a:cubicBezTo>
                  <a:cubicBezTo>
                    <a:pt x="1" y="109"/>
                    <a:pt x="16" y="53"/>
                    <a:pt x="42" y="4"/>
                  </a:cubicBezTo>
                  <a:lnTo>
                    <a:pt x="4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7"/>
            <p:cNvSpPr>
              <a:spLocks/>
            </p:cNvSpPr>
            <p:nvPr/>
          </p:nvSpPr>
          <p:spPr bwMode="auto">
            <a:xfrm>
              <a:off x="5737320" y="2400447"/>
              <a:ext cx="717360" cy="137847"/>
            </a:xfrm>
            <a:custGeom>
              <a:avLst/>
              <a:gdLst>
                <a:gd name="T0" fmla="*/ 440 w 868"/>
                <a:gd name="T1" fmla="*/ 0 h 166"/>
                <a:gd name="T2" fmla="*/ 813 w 868"/>
                <a:gd name="T3" fmla="*/ 127 h 166"/>
                <a:gd name="T4" fmla="*/ 852 w 868"/>
                <a:gd name="T5" fmla="*/ 153 h 166"/>
                <a:gd name="T6" fmla="*/ 852 w 868"/>
                <a:gd name="T7" fmla="*/ 153 h 166"/>
                <a:gd name="T8" fmla="*/ 857 w 868"/>
                <a:gd name="T9" fmla="*/ 156 h 166"/>
                <a:gd name="T10" fmla="*/ 867 w 868"/>
                <a:gd name="T11" fmla="*/ 165 h 166"/>
                <a:gd name="T12" fmla="*/ 854 w 868"/>
                <a:gd name="T13" fmla="*/ 163 h 166"/>
                <a:gd name="T14" fmla="*/ 852 w 868"/>
                <a:gd name="T15" fmla="*/ 162 h 166"/>
                <a:gd name="T16" fmla="*/ 851 w 868"/>
                <a:gd name="T17" fmla="*/ 162 h 166"/>
                <a:gd name="T18" fmla="*/ 433 w 868"/>
                <a:gd name="T19" fmla="*/ 87 h 166"/>
                <a:gd name="T20" fmla="*/ 15 w 868"/>
                <a:gd name="T21" fmla="*/ 162 h 166"/>
                <a:gd name="T22" fmla="*/ 15 w 868"/>
                <a:gd name="T23" fmla="*/ 162 h 166"/>
                <a:gd name="T24" fmla="*/ 14 w 868"/>
                <a:gd name="T25" fmla="*/ 162 h 166"/>
                <a:gd name="T26" fmla="*/ 0 w 868"/>
                <a:gd name="T27" fmla="*/ 165 h 166"/>
                <a:gd name="T28" fmla="*/ 3 w 868"/>
                <a:gd name="T29" fmla="*/ 161 h 166"/>
                <a:gd name="T30" fmla="*/ 5 w 868"/>
                <a:gd name="T31" fmla="*/ 159 h 166"/>
                <a:gd name="T32" fmla="*/ 5 w 868"/>
                <a:gd name="T33" fmla="*/ 159 h 166"/>
                <a:gd name="T34" fmla="*/ 54 w 868"/>
                <a:gd name="T35" fmla="*/ 127 h 166"/>
                <a:gd name="T36" fmla="*/ 440 w 868"/>
                <a:gd name="T37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68" h="166">
                  <a:moveTo>
                    <a:pt x="440" y="0"/>
                  </a:moveTo>
                  <a:cubicBezTo>
                    <a:pt x="576" y="0"/>
                    <a:pt x="698" y="55"/>
                    <a:pt x="813" y="127"/>
                  </a:cubicBezTo>
                  <a:cubicBezTo>
                    <a:pt x="852" y="153"/>
                    <a:pt x="852" y="153"/>
                    <a:pt x="852" y="153"/>
                  </a:cubicBezTo>
                  <a:cubicBezTo>
                    <a:pt x="852" y="153"/>
                    <a:pt x="852" y="153"/>
                    <a:pt x="852" y="153"/>
                  </a:cubicBezTo>
                  <a:cubicBezTo>
                    <a:pt x="857" y="156"/>
                    <a:pt x="857" y="156"/>
                    <a:pt x="857" y="156"/>
                  </a:cubicBezTo>
                  <a:cubicBezTo>
                    <a:pt x="864" y="161"/>
                    <a:pt x="868" y="164"/>
                    <a:pt x="867" y="165"/>
                  </a:cubicBezTo>
                  <a:cubicBezTo>
                    <a:pt x="867" y="166"/>
                    <a:pt x="862" y="165"/>
                    <a:pt x="854" y="163"/>
                  </a:cubicBezTo>
                  <a:cubicBezTo>
                    <a:pt x="852" y="162"/>
                    <a:pt x="852" y="162"/>
                    <a:pt x="852" y="162"/>
                  </a:cubicBezTo>
                  <a:cubicBezTo>
                    <a:pt x="851" y="162"/>
                    <a:pt x="851" y="162"/>
                    <a:pt x="851" y="162"/>
                  </a:cubicBezTo>
                  <a:cubicBezTo>
                    <a:pt x="723" y="114"/>
                    <a:pt x="581" y="87"/>
                    <a:pt x="433" y="87"/>
                  </a:cubicBezTo>
                  <a:cubicBezTo>
                    <a:pt x="285" y="87"/>
                    <a:pt x="143" y="114"/>
                    <a:pt x="15" y="162"/>
                  </a:cubicBezTo>
                  <a:cubicBezTo>
                    <a:pt x="15" y="162"/>
                    <a:pt x="15" y="162"/>
                    <a:pt x="15" y="162"/>
                  </a:cubicBezTo>
                  <a:cubicBezTo>
                    <a:pt x="14" y="162"/>
                    <a:pt x="14" y="162"/>
                    <a:pt x="14" y="162"/>
                  </a:cubicBezTo>
                  <a:cubicBezTo>
                    <a:pt x="5" y="165"/>
                    <a:pt x="1" y="166"/>
                    <a:pt x="0" y="165"/>
                  </a:cubicBezTo>
                  <a:cubicBezTo>
                    <a:pt x="0" y="164"/>
                    <a:pt x="1" y="163"/>
                    <a:pt x="3" y="161"/>
                  </a:cubicBezTo>
                  <a:cubicBezTo>
                    <a:pt x="5" y="159"/>
                    <a:pt x="5" y="159"/>
                    <a:pt x="5" y="159"/>
                  </a:cubicBezTo>
                  <a:cubicBezTo>
                    <a:pt x="5" y="159"/>
                    <a:pt x="5" y="159"/>
                    <a:pt x="5" y="159"/>
                  </a:cubicBezTo>
                  <a:cubicBezTo>
                    <a:pt x="54" y="127"/>
                    <a:pt x="54" y="127"/>
                    <a:pt x="54" y="127"/>
                  </a:cubicBezTo>
                  <a:cubicBezTo>
                    <a:pt x="169" y="55"/>
                    <a:pt x="304" y="0"/>
                    <a:pt x="4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8"/>
            <p:cNvSpPr>
              <a:spLocks/>
            </p:cNvSpPr>
            <p:nvPr/>
          </p:nvSpPr>
          <p:spPr bwMode="auto">
            <a:xfrm>
              <a:off x="6023213" y="2167715"/>
              <a:ext cx="142174" cy="143719"/>
            </a:xfrm>
            <a:custGeom>
              <a:avLst/>
              <a:gdLst>
                <a:gd name="T0" fmla="*/ 0 w 172"/>
                <a:gd name="T1" fmla="*/ 18 h 173"/>
                <a:gd name="T2" fmla="*/ 22 w 172"/>
                <a:gd name="T3" fmla="*/ 11 h 173"/>
                <a:gd name="T4" fmla="*/ 149 w 172"/>
                <a:gd name="T5" fmla="*/ 9 h 173"/>
                <a:gd name="T6" fmla="*/ 172 w 172"/>
                <a:gd name="T7" fmla="*/ 16 h 173"/>
                <a:gd name="T8" fmla="*/ 171 w 172"/>
                <a:gd name="T9" fmla="*/ 19 h 173"/>
                <a:gd name="T10" fmla="*/ 92 w 172"/>
                <a:gd name="T11" fmla="*/ 168 h 173"/>
                <a:gd name="T12" fmla="*/ 88 w 172"/>
                <a:gd name="T13" fmla="*/ 173 h 173"/>
                <a:gd name="T14" fmla="*/ 85 w 172"/>
                <a:gd name="T15" fmla="*/ 171 h 173"/>
                <a:gd name="T16" fmla="*/ 1 w 172"/>
                <a:gd name="T17" fmla="*/ 22 h 173"/>
                <a:gd name="T18" fmla="*/ 0 w 172"/>
                <a:gd name="T19" fmla="*/ 18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2" h="173">
                  <a:moveTo>
                    <a:pt x="0" y="18"/>
                  </a:moveTo>
                  <a:cubicBezTo>
                    <a:pt x="22" y="11"/>
                    <a:pt x="22" y="11"/>
                    <a:pt x="22" y="11"/>
                  </a:cubicBezTo>
                  <a:cubicBezTo>
                    <a:pt x="64" y="0"/>
                    <a:pt x="107" y="0"/>
                    <a:pt x="149" y="9"/>
                  </a:cubicBezTo>
                  <a:cubicBezTo>
                    <a:pt x="172" y="16"/>
                    <a:pt x="172" y="16"/>
                    <a:pt x="172" y="16"/>
                  </a:cubicBezTo>
                  <a:cubicBezTo>
                    <a:pt x="171" y="19"/>
                    <a:pt x="171" y="19"/>
                    <a:pt x="171" y="19"/>
                  </a:cubicBezTo>
                  <a:cubicBezTo>
                    <a:pt x="157" y="73"/>
                    <a:pt x="131" y="124"/>
                    <a:pt x="92" y="168"/>
                  </a:cubicBezTo>
                  <a:cubicBezTo>
                    <a:pt x="88" y="173"/>
                    <a:pt x="88" y="173"/>
                    <a:pt x="88" y="173"/>
                  </a:cubicBezTo>
                  <a:cubicBezTo>
                    <a:pt x="85" y="171"/>
                    <a:pt x="85" y="171"/>
                    <a:pt x="85" y="171"/>
                  </a:cubicBezTo>
                  <a:cubicBezTo>
                    <a:pt x="45" y="127"/>
                    <a:pt x="16" y="76"/>
                    <a:pt x="1" y="22"/>
                  </a:cubicBezTo>
                  <a:lnTo>
                    <a:pt x="0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9"/>
            <p:cNvSpPr>
              <a:spLocks/>
            </p:cNvSpPr>
            <p:nvPr/>
          </p:nvSpPr>
          <p:spPr bwMode="auto">
            <a:xfrm>
              <a:off x="5903293" y="2189968"/>
              <a:ext cx="141556" cy="143101"/>
            </a:xfrm>
            <a:custGeom>
              <a:avLst/>
              <a:gdLst>
                <a:gd name="T0" fmla="*/ 0 w 171"/>
                <a:gd name="T1" fmla="*/ 122 h 172"/>
                <a:gd name="T2" fmla="*/ 11 w 171"/>
                <a:gd name="T3" fmla="*/ 101 h 172"/>
                <a:gd name="T4" fmla="*/ 102 w 171"/>
                <a:gd name="T5" fmla="*/ 12 h 172"/>
                <a:gd name="T6" fmla="*/ 123 w 171"/>
                <a:gd name="T7" fmla="*/ 0 h 172"/>
                <a:gd name="T8" fmla="*/ 124 w 171"/>
                <a:gd name="T9" fmla="*/ 3 h 172"/>
                <a:gd name="T10" fmla="*/ 171 w 171"/>
                <a:gd name="T11" fmla="*/ 165 h 172"/>
                <a:gd name="T12" fmla="*/ 171 w 171"/>
                <a:gd name="T13" fmla="*/ 172 h 172"/>
                <a:gd name="T14" fmla="*/ 168 w 171"/>
                <a:gd name="T15" fmla="*/ 172 h 172"/>
                <a:gd name="T16" fmla="*/ 4 w 171"/>
                <a:gd name="T17" fmla="*/ 124 h 172"/>
                <a:gd name="T18" fmla="*/ 0 w 171"/>
                <a:gd name="T19" fmla="*/ 122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1" h="172">
                  <a:moveTo>
                    <a:pt x="0" y="122"/>
                  </a:moveTo>
                  <a:cubicBezTo>
                    <a:pt x="11" y="101"/>
                    <a:pt x="11" y="101"/>
                    <a:pt x="11" y="101"/>
                  </a:cubicBezTo>
                  <a:cubicBezTo>
                    <a:pt x="34" y="65"/>
                    <a:pt x="65" y="34"/>
                    <a:pt x="102" y="12"/>
                  </a:cubicBezTo>
                  <a:cubicBezTo>
                    <a:pt x="123" y="0"/>
                    <a:pt x="123" y="0"/>
                    <a:pt x="123" y="0"/>
                  </a:cubicBezTo>
                  <a:cubicBezTo>
                    <a:pt x="124" y="3"/>
                    <a:pt x="124" y="3"/>
                    <a:pt x="124" y="3"/>
                  </a:cubicBezTo>
                  <a:cubicBezTo>
                    <a:pt x="152" y="52"/>
                    <a:pt x="168" y="107"/>
                    <a:pt x="171" y="165"/>
                  </a:cubicBezTo>
                  <a:cubicBezTo>
                    <a:pt x="171" y="172"/>
                    <a:pt x="171" y="172"/>
                    <a:pt x="171" y="172"/>
                  </a:cubicBezTo>
                  <a:cubicBezTo>
                    <a:pt x="168" y="172"/>
                    <a:pt x="168" y="172"/>
                    <a:pt x="168" y="172"/>
                  </a:cubicBezTo>
                  <a:cubicBezTo>
                    <a:pt x="108" y="169"/>
                    <a:pt x="53" y="152"/>
                    <a:pt x="4" y="124"/>
                  </a:cubicBezTo>
                  <a:lnTo>
                    <a:pt x="0" y="1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10"/>
            <p:cNvSpPr>
              <a:spLocks/>
            </p:cNvSpPr>
            <p:nvPr/>
          </p:nvSpPr>
          <p:spPr bwMode="auto">
            <a:xfrm>
              <a:off x="5879494" y="2310507"/>
              <a:ext cx="144647" cy="124866"/>
            </a:xfrm>
            <a:custGeom>
              <a:avLst/>
              <a:gdLst>
                <a:gd name="T0" fmla="*/ 18 w 175"/>
                <a:gd name="T1" fmla="*/ 0 h 150"/>
                <a:gd name="T2" fmla="*/ 11 w 175"/>
                <a:gd name="T3" fmla="*/ 19 h 150"/>
                <a:gd name="T4" fmla="*/ 0 w 175"/>
                <a:gd name="T5" fmla="*/ 98 h 150"/>
                <a:gd name="T6" fmla="*/ 5 w 175"/>
                <a:gd name="T7" fmla="*/ 142 h 150"/>
                <a:gd name="T8" fmla="*/ 7 w 175"/>
                <a:gd name="T9" fmla="*/ 150 h 150"/>
                <a:gd name="T10" fmla="*/ 15 w 175"/>
                <a:gd name="T11" fmla="*/ 146 h 150"/>
                <a:gd name="T12" fmla="*/ 152 w 175"/>
                <a:gd name="T13" fmla="*/ 101 h 150"/>
                <a:gd name="T14" fmla="*/ 175 w 175"/>
                <a:gd name="T15" fmla="*/ 97 h 150"/>
                <a:gd name="T16" fmla="*/ 163 w 175"/>
                <a:gd name="T17" fmla="*/ 83 h 150"/>
                <a:gd name="T18" fmla="*/ 39 w 175"/>
                <a:gd name="T19" fmla="*/ 5 h 150"/>
                <a:gd name="T20" fmla="*/ 18 w 175"/>
                <a:gd name="T21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5" h="150">
                  <a:moveTo>
                    <a:pt x="18" y="0"/>
                  </a:moveTo>
                  <a:cubicBezTo>
                    <a:pt x="11" y="19"/>
                    <a:pt x="11" y="19"/>
                    <a:pt x="11" y="19"/>
                  </a:cubicBezTo>
                  <a:cubicBezTo>
                    <a:pt x="4" y="44"/>
                    <a:pt x="0" y="71"/>
                    <a:pt x="0" y="98"/>
                  </a:cubicBezTo>
                  <a:cubicBezTo>
                    <a:pt x="1" y="113"/>
                    <a:pt x="2" y="128"/>
                    <a:pt x="5" y="142"/>
                  </a:cubicBezTo>
                  <a:cubicBezTo>
                    <a:pt x="7" y="150"/>
                    <a:pt x="7" y="150"/>
                    <a:pt x="7" y="150"/>
                  </a:cubicBezTo>
                  <a:cubicBezTo>
                    <a:pt x="15" y="146"/>
                    <a:pt x="15" y="146"/>
                    <a:pt x="15" y="146"/>
                  </a:cubicBezTo>
                  <a:cubicBezTo>
                    <a:pt x="57" y="124"/>
                    <a:pt x="103" y="109"/>
                    <a:pt x="152" y="101"/>
                  </a:cubicBezTo>
                  <a:cubicBezTo>
                    <a:pt x="175" y="97"/>
                    <a:pt x="175" y="97"/>
                    <a:pt x="175" y="97"/>
                  </a:cubicBezTo>
                  <a:cubicBezTo>
                    <a:pt x="163" y="83"/>
                    <a:pt x="163" y="83"/>
                    <a:pt x="163" y="83"/>
                  </a:cubicBezTo>
                  <a:cubicBezTo>
                    <a:pt x="130" y="46"/>
                    <a:pt x="87" y="19"/>
                    <a:pt x="39" y="5"/>
                  </a:cubicBezTo>
                  <a:lnTo>
                    <a:pt x="1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581602485"/>
      </p:ext>
    </p:extLst>
  </p:cSld>
  <p:clrMapOvr>
    <a:masterClrMapping/>
  </p:clrMapOvr>
  <p:transition spd="slow" advClick="0" advTm="2000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768703" y="847722"/>
            <a:ext cx="4332286" cy="1212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 dirty="0">
                <a:solidFill>
                  <a:schemeClr val="bg1"/>
                </a:solidFill>
                <a:latin typeface="微软雅黑 Light" panose="020B0502040204020203" pitchFamily="34" charset="-122"/>
                <a:cs typeface="Segoe UI" panose="020B0502040204020203" pitchFamily="34" charset="0"/>
              </a:rPr>
              <a:t>COMPANY  </a:t>
            </a:r>
          </a:p>
          <a:p>
            <a:pPr>
              <a:lnSpc>
                <a:spcPct val="130000"/>
              </a:lnSpc>
            </a:pPr>
            <a:r>
              <a:rPr lang="en-US" altLang="zh-CN" sz="2800" dirty="0">
                <a:solidFill>
                  <a:schemeClr val="bg1"/>
                </a:solidFill>
                <a:latin typeface="微软雅黑 Light" panose="020B0502040204020203" pitchFamily="34" charset="-122"/>
                <a:cs typeface="Segoe UI" panose="020B0502040204020203" pitchFamily="34" charset="0"/>
              </a:rPr>
              <a:t>PHILOSOPHY</a:t>
            </a:r>
            <a:endParaRPr lang="zh-CN" altLang="en-US" sz="2800" dirty="0">
              <a:solidFill>
                <a:schemeClr val="bg1"/>
              </a:solidFill>
              <a:latin typeface="微软雅黑 Light" panose="020B0502040204020203" pitchFamily="34" charset="-122"/>
              <a:cs typeface="Segoe UI" panose="020B0502040204020203" pitchFamily="34" charset="0"/>
            </a:endParaRPr>
          </a:p>
        </p:txBody>
      </p:sp>
      <p:cxnSp>
        <p:nvCxnSpPr>
          <p:cNvPr id="5" name="直接连接符 4"/>
          <p:cNvCxnSpPr>
            <a:cxnSpLocks/>
          </p:cNvCxnSpPr>
          <p:nvPr/>
        </p:nvCxnSpPr>
        <p:spPr>
          <a:xfrm>
            <a:off x="3137728" y="1052513"/>
            <a:ext cx="0" cy="828675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组合 22"/>
          <p:cNvGrpSpPr/>
          <p:nvPr/>
        </p:nvGrpSpPr>
        <p:grpSpPr>
          <a:xfrm>
            <a:off x="1463675" y="2585745"/>
            <a:ext cx="1384490" cy="1428750"/>
            <a:chOff x="1463675" y="2714625"/>
            <a:chExt cx="1384490" cy="1428750"/>
          </a:xfrm>
        </p:grpSpPr>
        <p:sp>
          <p:nvSpPr>
            <p:cNvPr id="11" name="椭圆 10"/>
            <p:cNvSpPr/>
            <p:nvPr/>
          </p:nvSpPr>
          <p:spPr>
            <a:xfrm>
              <a:off x="1524094" y="2819303"/>
              <a:ext cx="1219200" cy="1219200"/>
            </a:xfrm>
            <a:prstGeom prst="ellipse">
              <a:avLst/>
            </a:prstGeom>
            <a:solidFill>
              <a:schemeClr val="bg1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2" name="组合 21"/>
            <p:cNvGrpSpPr/>
            <p:nvPr/>
          </p:nvGrpSpPr>
          <p:grpSpPr>
            <a:xfrm>
              <a:off x="1463675" y="2714625"/>
              <a:ext cx="1384490" cy="1428750"/>
              <a:chOff x="1463675" y="2714625"/>
              <a:chExt cx="1384490" cy="1428750"/>
            </a:xfrm>
          </p:grpSpPr>
          <p:sp>
            <p:nvSpPr>
              <p:cNvPr id="18" name="任意多边形: 形状 17"/>
              <p:cNvSpPr/>
              <p:nvPr/>
            </p:nvSpPr>
            <p:spPr>
              <a:xfrm>
                <a:off x="1495235" y="2714625"/>
                <a:ext cx="1352930" cy="1428750"/>
              </a:xfrm>
              <a:custGeom>
                <a:avLst/>
                <a:gdLst>
                  <a:gd name="connsiteX0" fmla="*/ 638555 w 1352930"/>
                  <a:gd name="connsiteY0" fmla="*/ 0 h 1428750"/>
                  <a:gd name="connsiteX1" fmla="*/ 1352930 w 1352930"/>
                  <a:gd name="connsiteY1" fmla="*/ 714375 h 1428750"/>
                  <a:gd name="connsiteX2" fmla="*/ 638555 w 1352930"/>
                  <a:gd name="connsiteY2" fmla="*/ 1428750 h 1428750"/>
                  <a:gd name="connsiteX3" fmla="*/ 46184 w 1352930"/>
                  <a:gd name="connsiteY3" fmla="*/ 1113789 h 1428750"/>
                  <a:gd name="connsiteX4" fmla="*/ 0 w 1352930"/>
                  <a:gd name="connsiteY4" fmla="*/ 1028700 h 1428750"/>
                  <a:gd name="connsiteX5" fmla="*/ 124205 w 1352930"/>
                  <a:gd name="connsiteY5" fmla="*/ 1028700 h 1428750"/>
                  <a:gd name="connsiteX6" fmla="*/ 124205 w 1352930"/>
                  <a:gd name="connsiteY6" fmla="*/ 400050 h 1428750"/>
                  <a:gd name="connsiteX7" fmla="*/ 0 w 1352930"/>
                  <a:gd name="connsiteY7" fmla="*/ 400050 h 1428750"/>
                  <a:gd name="connsiteX8" fmla="*/ 46184 w 1352930"/>
                  <a:gd name="connsiteY8" fmla="*/ 314961 h 1428750"/>
                  <a:gd name="connsiteX9" fmla="*/ 638555 w 1352930"/>
                  <a:gd name="connsiteY9" fmla="*/ 0 h 1428750"/>
                  <a:gd name="connsiteX0" fmla="*/ 124205 w 1352930"/>
                  <a:gd name="connsiteY0" fmla="*/ 400050 h 1428750"/>
                  <a:gd name="connsiteX1" fmla="*/ 0 w 1352930"/>
                  <a:gd name="connsiteY1" fmla="*/ 400050 h 1428750"/>
                  <a:gd name="connsiteX2" fmla="*/ 46184 w 1352930"/>
                  <a:gd name="connsiteY2" fmla="*/ 314961 h 1428750"/>
                  <a:gd name="connsiteX3" fmla="*/ 638555 w 1352930"/>
                  <a:gd name="connsiteY3" fmla="*/ 0 h 1428750"/>
                  <a:gd name="connsiteX4" fmla="*/ 1352930 w 1352930"/>
                  <a:gd name="connsiteY4" fmla="*/ 714375 h 1428750"/>
                  <a:gd name="connsiteX5" fmla="*/ 638555 w 1352930"/>
                  <a:gd name="connsiteY5" fmla="*/ 1428750 h 1428750"/>
                  <a:gd name="connsiteX6" fmla="*/ 46184 w 1352930"/>
                  <a:gd name="connsiteY6" fmla="*/ 1113789 h 1428750"/>
                  <a:gd name="connsiteX7" fmla="*/ 0 w 1352930"/>
                  <a:gd name="connsiteY7" fmla="*/ 1028700 h 1428750"/>
                  <a:gd name="connsiteX8" fmla="*/ 124205 w 1352930"/>
                  <a:gd name="connsiteY8" fmla="*/ 1028700 h 1428750"/>
                  <a:gd name="connsiteX9" fmla="*/ 215645 w 1352930"/>
                  <a:gd name="connsiteY9" fmla="*/ 491490 h 1428750"/>
                  <a:gd name="connsiteX0" fmla="*/ 124205 w 1352930"/>
                  <a:gd name="connsiteY0" fmla="*/ 400050 h 1428750"/>
                  <a:gd name="connsiteX1" fmla="*/ 0 w 1352930"/>
                  <a:gd name="connsiteY1" fmla="*/ 400050 h 1428750"/>
                  <a:gd name="connsiteX2" fmla="*/ 46184 w 1352930"/>
                  <a:gd name="connsiteY2" fmla="*/ 314961 h 1428750"/>
                  <a:gd name="connsiteX3" fmla="*/ 638555 w 1352930"/>
                  <a:gd name="connsiteY3" fmla="*/ 0 h 1428750"/>
                  <a:gd name="connsiteX4" fmla="*/ 1352930 w 1352930"/>
                  <a:gd name="connsiteY4" fmla="*/ 714375 h 1428750"/>
                  <a:gd name="connsiteX5" fmla="*/ 638555 w 1352930"/>
                  <a:gd name="connsiteY5" fmla="*/ 1428750 h 1428750"/>
                  <a:gd name="connsiteX6" fmla="*/ 46184 w 1352930"/>
                  <a:gd name="connsiteY6" fmla="*/ 1113789 h 1428750"/>
                  <a:gd name="connsiteX7" fmla="*/ 0 w 1352930"/>
                  <a:gd name="connsiteY7" fmla="*/ 1028700 h 1428750"/>
                  <a:gd name="connsiteX8" fmla="*/ 124205 w 1352930"/>
                  <a:gd name="connsiteY8" fmla="*/ 1028700 h 1428750"/>
                  <a:gd name="connsiteX0" fmla="*/ 124205 w 1352930"/>
                  <a:gd name="connsiteY0" fmla="*/ 400050 h 1428750"/>
                  <a:gd name="connsiteX1" fmla="*/ 0 w 1352930"/>
                  <a:gd name="connsiteY1" fmla="*/ 400050 h 1428750"/>
                  <a:gd name="connsiteX2" fmla="*/ 46184 w 1352930"/>
                  <a:gd name="connsiteY2" fmla="*/ 314961 h 1428750"/>
                  <a:gd name="connsiteX3" fmla="*/ 638555 w 1352930"/>
                  <a:gd name="connsiteY3" fmla="*/ 0 h 1428750"/>
                  <a:gd name="connsiteX4" fmla="*/ 1352930 w 1352930"/>
                  <a:gd name="connsiteY4" fmla="*/ 714375 h 1428750"/>
                  <a:gd name="connsiteX5" fmla="*/ 638555 w 1352930"/>
                  <a:gd name="connsiteY5" fmla="*/ 1428750 h 1428750"/>
                  <a:gd name="connsiteX6" fmla="*/ 46184 w 1352930"/>
                  <a:gd name="connsiteY6" fmla="*/ 1113789 h 1428750"/>
                  <a:gd name="connsiteX7" fmla="*/ 0 w 1352930"/>
                  <a:gd name="connsiteY7" fmla="*/ 1028700 h 1428750"/>
                  <a:gd name="connsiteX0" fmla="*/ 0 w 1352930"/>
                  <a:gd name="connsiteY0" fmla="*/ 400050 h 1428750"/>
                  <a:gd name="connsiteX1" fmla="*/ 46184 w 1352930"/>
                  <a:gd name="connsiteY1" fmla="*/ 314961 h 1428750"/>
                  <a:gd name="connsiteX2" fmla="*/ 638555 w 1352930"/>
                  <a:gd name="connsiteY2" fmla="*/ 0 h 1428750"/>
                  <a:gd name="connsiteX3" fmla="*/ 1352930 w 1352930"/>
                  <a:gd name="connsiteY3" fmla="*/ 714375 h 1428750"/>
                  <a:gd name="connsiteX4" fmla="*/ 638555 w 1352930"/>
                  <a:gd name="connsiteY4" fmla="*/ 1428750 h 1428750"/>
                  <a:gd name="connsiteX5" fmla="*/ 46184 w 1352930"/>
                  <a:gd name="connsiteY5" fmla="*/ 1113789 h 1428750"/>
                  <a:gd name="connsiteX6" fmla="*/ 0 w 1352930"/>
                  <a:gd name="connsiteY6" fmla="*/ 1028700 h 1428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52930" h="1428750">
                    <a:moveTo>
                      <a:pt x="0" y="400050"/>
                    </a:moveTo>
                    <a:lnTo>
                      <a:pt x="46184" y="314961"/>
                    </a:lnTo>
                    <a:cubicBezTo>
                      <a:pt x="174563" y="124936"/>
                      <a:pt x="391969" y="0"/>
                      <a:pt x="638555" y="0"/>
                    </a:cubicBezTo>
                    <a:cubicBezTo>
                      <a:pt x="1033093" y="0"/>
                      <a:pt x="1352930" y="319837"/>
                      <a:pt x="1352930" y="714375"/>
                    </a:cubicBezTo>
                    <a:cubicBezTo>
                      <a:pt x="1352930" y="1108913"/>
                      <a:pt x="1033093" y="1428750"/>
                      <a:pt x="638555" y="1428750"/>
                    </a:cubicBezTo>
                    <a:cubicBezTo>
                      <a:pt x="391969" y="1428750"/>
                      <a:pt x="174563" y="1303814"/>
                      <a:pt x="46184" y="1113789"/>
                    </a:cubicBezTo>
                    <a:lnTo>
                      <a:pt x="0" y="1028700"/>
                    </a:lnTo>
                  </a:path>
                </a:pathLst>
              </a:custGeom>
              <a:noFill/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1463675" y="3086894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椭圆 19"/>
              <p:cNvSpPr/>
              <p:nvPr/>
            </p:nvSpPr>
            <p:spPr>
              <a:xfrm>
                <a:off x="1463675" y="3690144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25" name="椭圆 24"/>
          <p:cNvSpPr/>
          <p:nvPr/>
        </p:nvSpPr>
        <p:spPr>
          <a:xfrm>
            <a:off x="3498849" y="2676672"/>
            <a:ext cx="1219200" cy="1219200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6" name="组合 25"/>
          <p:cNvGrpSpPr/>
          <p:nvPr/>
        </p:nvGrpSpPr>
        <p:grpSpPr>
          <a:xfrm rot="2700000">
            <a:off x="3429770" y="2585745"/>
            <a:ext cx="1384490" cy="1428750"/>
            <a:chOff x="1463675" y="2714625"/>
            <a:chExt cx="1384490" cy="1428750"/>
          </a:xfrm>
        </p:grpSpPr>
        <p:sp>
          <p:nvSpPr>
            <p:cNvPr id="27" name="任意多边形: 形状 26"/>
            <p:cNvSpPr/>
            <p:nvPr/>
          </p:nvSpPr>
          <p:spPr>
            <a:xfrm>
              <a:off x="1495235" y="2714625"/>
              <a:ext cx="1352930" cy="1428750"/>
            </a:xfrm>
            <a:custGeom>
              <a:avLst/>
              <a:gdLst>
                <a:gd name="connsiteX0" fmla="*/ 638555 w 1352930"/>
                <a:gd name="connsiteY0" fmla="*/ 0 h 1428750"/>
                <a:gd name="connsiteX1" fmla="*/ 1352930 w 1352930"/>
                <a:gd name="connsiteY1" fmla="*/ 714375 h 1428750"/>
                <a:gd name="connsiteX2" fmla="*/ 638555 w 1352930"/>
                <a:gd name="connsiteY2" fmla="*/ 1428750 h 1428750"/>
                <a:gd name="connsiteX3" fmla="*/ 46184 w 1352930"/>
                <a:gd name="connsiteY3" fmla="*/ 1113789 h 1428750"/>
                <a:gd name="connsiteX4" fmla="*/ 0 w 1352930"/>
                <a:gd name="connsiteY4" fmla="*/ 1028700 h 1428750"/>
                <a:gd name="connsiteX5" fmla="*/ 124205 w 1352930"/>
                <a:gd name="connsiteY5" fmla="*/ 1028700 h 1428750"/>
                <a:gd name="connsiteX6" fmla="*/ 124205 w 1352930"/>
                <a:gd name="connsiteY6" fmla="*/ 400050 h 1428750"/>
                <a:gd name="connsiteX7" fmla="*/ 0 w 1352930"/>
                <a:gd name="connsiteY7" fmla="*/ 400050 h 1428750"/>
                <a:gd name="connsiteX8" fmla="*/ 46184 w 1352930"/>
                <a:gd name="connsiteY8" fmla="*/ 314961 h 1428750"/>
                <a:gd name="connsiteX9" fmla="*/ 638555 w 1352930"/>
                <a:gd name="connsiteY9" fmla="*/ 0 h 1428750"/>
                <a:gd name="connsiteX0" fmla="*/ 124205 w 1352930"/>
                <a:gd name="connsiteY0" fmla="*/ 400050 h 1428750"/>
                <a:gd name="connsiteX1" fmla="*/ 0 w 1352930"/>
                <a:gd name="connsiteY1" fmla="*/ 400050 h 1428750"/>
                <a:gd name="connsiteX2" fmla="*/ 46184 w 1352930"/>
                <a:gd name="connsiteY2" fmla="*/ 314961 h 1428750"/>
                <a:gd name="connsiteX3" fmla="*/ 638555 w 1352930"/>
                <a:gd name="connsiteY3" fmla="*/ 0 h 1428750"/>
                <a:gd name="connsiteX4" fmla="*/ 1352930 w 1352930"/>
                <a:gd name="connsiteY4" fmla="*/ 714375 h 1428750"/>
                <a:gd name="connsiteX5" fmla="*/ 638555 w 1352930"/>
                <a:gd name="connsiteY5" fmla="*/ 1428750 h 1428750"/>
                <a:gd name="connsiteX6" fmla="*/ 46184 w 1352930"/>
                <a:gd name="connsiteY6" fmla="*/ 1113789 h 1428750"/>
                <a:gd name="connsiteX7" fmla="*/ 0 w 1352930"/>
                <a:gd name="connsiteY7" fmla="*/ 1028700 h 1428750"/>
                <a:gd name="connsiteX8" fmla="*/ 124205 w 1352930"/>
                <a:gd name="connsiteY8" fmla="*/ 1028700 h 1428750"/>
                <a:gd name="connsiteX9" fmla="*/ 215645 w 1352930"/>
                <a:gd name="connsiteY9" fmla="*/ 491490 h 1428750"/>
                <a:gd name="connsiteX0" fmla="*/ 124205 w 1352930"/>
                <a:gd name="connsiteY0" fmla="*/ 400050 h 1428750"/>
                <a:gd name="connsiteX1" fmla="*/ 0 w 1352930"/>
                <a:gd name="connsiteY1" fmla="*/ 400050 h 1428750"/>
                <a:gd name="connsiteX2" fmla="*/ 46184 w 1352930"/>
                <a:gd name="connsiteY2" fmla="*/ 314961 h 1428750"/>
                <a:gd name="connsiteX3" fmla="*/ 638555 w 1352930"/>
                <a:gd name="connsiteY3" fmla="*/ 0 h 1428750"/>
                <a:gd name="connsiteX4" fmla="*/ 1352930 w 1352930"/>
                <a:gd name="connsiteY4" fmla="*/ 714375 h 1428750"/>
                <a:gd name="connsiteX5" fmla="*/ 638555 w 1352930"/>
                <a:gd name="connsiteY5" fmla="*/ 1428750 h 1428750"/>
                <a:gd name="connsiteX6" fmla="*/ 46184 w 1352930"/>
                <a:gd name="connsiteY6" fmla="*/ 1113789 h 1428750"/>
                <a:gd name="connsiteX7" fmla="*/ 0 w 1352930"/>
                <a:gd name="connsiteY7" fmla="*/ 1028700 h 1428750"/>
                <a:gd name="connsiteX8" fmla="*/ 124205 w 1352930"/>
                <a:gd name="connsiteY8" fmla="*/ 1028700 h 1428750"/>
                <a:gd name="connsiteX0" fmla="*/ 124205 w 1352930"/>
                <a:gd name="connsiteY0" fmla="*/ 400050 h 1428750"/>
                <a:gd name="connsiteX1" fmla="*/ 0 w 1352930"/>
                <a:gd name="connsiteY1" fmla="*/ 400050 h 1428750"/>
                <a:gd name="connsiteX2" fmla="*/ 46184 w 1352930"/>
                <a:gd name="connsiteY2" fmla="*/ 314961 h 1428750"/>
                <a:gd name="connsiteX3" fmla="*/ 638555 w 1352930"/>
                <a:gd name="connsiteY3" fmla="*/ 0 h 1428750"/>
                <a:gd name="connsiteX4" fmla="*/ 1352930 w 1352930"/>
                <a:gd name="connsiteY4" fmla="*/ 714375 h 1428750"/>
                <a:gd name="connsiteX5" fmla="*/ 638555 w 1352930"/>
                <a:gd name="connsiteY5" fmla="*/ 1428750 h 1428750"/>
                <a:gd name="connsiteX6" fmla="*/ 46184 w 1352930"/>
                <a:gd name="connsiteY6" fmla="*/ 1113789 h 1428750"/>
                <a:gd name="connsiteX7" fmla="*/ 0 w 1352930"/>
                <a:gd name="connsiteY7" fmla="*/ 1028700 h 1428750"/>
                <a:gd name="connsiteX0" fmla="*/ 0 w 1352930"/>
                <a:gd name="connsiteY0" fmla="*/ 400050 h 1428750"/>
                <a:gd name="connsiteX1" fmla="*/ 46184 w 1352930"/>
                <a:gd name="connsiteY1" fmla="*/ 314961 h 1428750"/>
                <a:gd name="connsiteX2" fmla="*/ 638555 w 1352930"/>
                <a:gd name="connsiteY2" fmla="*/ 0 h 1428750"/>
                <a:gd name="connsiteX3" fmla="*/ 1352930 w 1352930"/>
                <a:gd name="connsiteY3" fmla="*/ 714375 h 1428750"/>
                <a:gd name="connsiteX4" fmla="*/ 638555 w 1352930"/>
                <a:gd name="connsiteY4" fmla="*/ 1428750 h 1428750"/>
                <a:gd name="connsiteX5" fmla="*/ 46184 w 1352930"/>
                <a:gd name="connsiteY5" fmla="*/ 1113789 h 1428750"/>
                <a:gd name="connsiteX6" fmla="*/ 0 w 1352930"/>
                <a:gd name="connsiteY6" fmla="*/ 1028700 h 1428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52930" h="1428750">
                  <a:moveTo>
                    <a:pt x="0" y="400050"/>
                  </a:moveTo>
                  <a:lnTo>
                    <a:pt x="46184" y="314961"/>
                  </a:lnTo>
                  <a:cubicBezTo>
                    <a:pt x="174563" y="124936"/>
                    <a:pt x="391969" y="0"/>
                    <a:pt x="638555" y="0"/>
                  </a:cubicBezTo>
                  <a:cubicBezTo>
                    <a:pt x="1033093" y="0"/>
                    <a:pt x="1352930" y="319837"/>
                    <a:pt x="1352930" y="714375"/>
                  </a:cubicBezTo>
                  <a:cubicBezTo>
                    <a:pt x="1352930" y="1108913"/>
                    <a:pt x="1033093" y="1428750"/>
                    <a:pt x="638555" y="1428750"/>
                  </a:cubicBezTo>
                  <a:cubicBezTo>
                    <a:pt x="391969" y="1428750"/>
                    <a:pt x="174563" y="1303814"/>
                    <a:pt x="46184" y="1113789"/>
                  </a:cubicBezTo>
                  <a:lnTo>
                    <a:pt x="0" y="1028700"/>
                  </a:lnTo>
                </a:path>
              </a:pathLst>
            </a:custGeom>
            <a:noFill/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/>
            <p:cNvSpPr/>
            <p:nvPr/>
          </p:nvSpPr>
          <p:spPr>
            <a:xfrm>
              <a:off x="1463675" y="3086894"/>
              <a:ext cx="72000" cy="72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椭圆 28"/>
            <p:cNvSpPr/>
            <p:nvPr/>
          </p:nvSpPr>
          <p:spPr>
            <a:xfrm>
              <a:off x="1463675" y="3690144"/>
              <a:ext cx="72000" cy="72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1" name="椭圆 30"/>
          <p:cNvSpPr/>
          <p:nvPr/>
        </p:nvSpPr>
        <p:spPr>
          <a:xfrm rot="5400000">
            <a:off x="5480813" y="2676672"/>
            <a:ext cx="1219200" cy="1219200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2" name="组合 31"/>
          <p:cNvGrpSpPr/>
          <p:nvPr/>
        </p:nvGrpSpPr>
        <p:grpSpPr>
          <a:xfrm rot="5400000">
            <a:off x="5395865" y="2585745"/>
            <a:ext cx="1384490" cy="1428750"/>
            <a:chOff x="1463675" y="2714625"/>
            <a:chExt cx="1384490" cy="1428750"/>
          </a:xfrm>
        </p:grpSpPr>
        <p:sp>
          <p:nvSpPr>
            <p:cNvPr id="33" name="任意多边形: 形状 32"/>
            <p:cNvSpPr/>
            <p:nvPr/>
          </p:nvSpPr>
          <p:spPr>
            <a:xfrm>
              <a:off x="1495235" y="2714625"/>
              <a:ext cx="1352930" cy="1428750"/>
            </a:xfrm>
            <a:custGeom>
              <a:avLst/>
              <a:gdLst>
                <a:gd name="connsiteX0" fmla="*/ 638555 w 1352930"/>
                <a:gd name="connsiteY0" fmla="*/ 0 h 1428750"/>
                <a:gd name="connsiteX1" fmla="*/ 1352930 w 1352930"/>
                <a:gd name="connsiteY1" fmla="*/ 714375 h 1428750"/>
                <a:gd name="connsiteX2" fmla="*/ 638555 w 1352930"/>
                <a:gd name="connsiteY2" fmla="*/ 1428750 h 1428750"/>
                <a:gd name="connsiteX3" fmla="*/ 46184 w 1352930"/>
                <a:gd name="connsiteY3" fmla="*/ 1113789 h 1428750"/>
                <a:gd name="connsiteX4" fmla="*/ 0 w 1352930"/>
                <a:gd name="connsiteY4" fmla="*/ 1028700 h 1428750"/>
                <a:gd name="connsiteX5" fmla="*/ 124205 w 1352930"/>
                <a:gd name="connsiteY5" fmla="*/ 1028700 h 1428750"/>
                <a:gd name="connsiteX6" fmla="*/ 124205 w 1352930"/>
                <a:gd name="connsiteY6" fmla="*/ 400050 h 1428750"/>
                <a:gd name="connsiteX7" fmla="*/ 0 w 1352930"/>
                <a:gd name="connsiteY7" fmla="*/ 400050 h 1428750"/>
                <a:gd name="connsiteX8" fmla="*/ 46184 w 1352930"/>
                <a:gd name="connsiteY8" fmla="*/ 314961 h 1428750"/>
                <a:gd name="connsiteX9" fmla="*/ 638555 w 1352930"/>
                <a:gd name="connsiteY9" fmla="*/ 0 h 1428750"/>
                <a:gd name="connsiteX0" fmla="*/ 124205 w 1352930"/>
                <a:gd name="connsiteY0" fmla="*/ 400050 h 1428750"/>
                <a:gd name="connsiteX1" fmla="*/ 0 w 1352930"/>
                <a:gd name="connsiteY1" fmla="*/ 400050 h 1428750"/>
                <a:gd name="connsiteX2" fmla="*/ 46184 w 1352930"/>
                <a:gd name="connsiteY2" fmla="*/ 314961 h 1428750"/>
                <a:gd name="connsiteX3" fmla="*/ 638555 w 1352930"/>
                <a:gd name="connsiteY3" fmla="*/ 0 h 1428750"/>
                <a:gd name="connsiteX4" fmla="*/ 1352930 w 1352930"/>
                <a:gd name="connsiteY4" fmla="*/ 714375 h 1428750"/>
                <a:gd name="connsiteX5" fmla="*/ 638555 w 1352930"/>
                <a:gd name="connsiteY5" fmla="*/ 1428750 h 1428750"/>
                <a:gd name="connsiteX6" fmla="*/ 46184 w 1352930"/>
                <a:gd name="connsiteY6" fmla="*/ 1113789 h 1428750"/>
                <a:gd name="connsiteX7" fmla="*/ 0 w 1352930"/>
                <a:gd name="connsiteY7" fmla="*/ 1028700 h 1428750"/>
                <a:gd name="connsiteX8" fmla="*/ 124205 w 1352930"/>
                <a:gd name="connsiteY8" fmla="*/ 1028700 h 1428750"/>
                <a:gd name="connsiteX9" fmla="*/ 215645 w 1352930"/>
                <a:gd name="connsiteY9" fmla="*/ 491490 h 1428750"/>
                <a:gd name="connsiteX0" fmla="*/ 124205 w 1352930"/>
                <a:gd name="connsiteY0" fmla="*/ 400050 h 1428750"/>
                <a:gd name="connsiteX1" fmla="*/ 0 w 1352930"/>
                <a:gd name="connsiteY1" fmla="*/ 400050 h 1428750"/>
                <a:gd name="connsiteX2" fmla="*/ 46184 w 1352930"/>
                <a:gd name="connsiteY2" fmla="*/ 314961 h 1428750"/>
                <a:gd name="connsiteX3" fmla="*/ 638555 w 1352930"/>
                <a:gd name="connsiteY3" fmla="*/ 0 h 1428750"/>
                <a:gd name="connsiteX4" fmla="*/ 1352930 w 1352930"/>
                <a:gd name="connsiteY4" fmla="*/ 714375 h 1428750"/>
                <a:gd name="connsiteX5" fmla="*/ 638555 w 1352930"/>
                <a:gd name="connsiteY5" fmla="*/ 1428750 h 1428750"/>
                <a:gd name="connsiteX6" fmla="*/ 46184 w 1352930"/>
                <a:gd name="connsiteY6" fmla="*/ 1113789 h 1428750"/>
                <a:gd name="connsiteX7" fmla="*/ 0 w 1352930"/>
                <a:gd name="connsiteY7" fmla="*/ 1028700 h 1428750"/>
                <a:gd name="connsiteX8" fmla="*/ 124205 w 1352930"/>
                <a:gd name="connsiteY8" fmla="*/ 1028700 h 1428750"/>
                <a:gd name="connsiteX0" fmla="*/ 124205 w 1352930"/>
                <a:gd name="connsiteY0" fmla="*/ 400050 h 1428750"/>
                <a:gd name="connsiteX1" fmla="*/ 0 w 1352930"/>
                <a:gd name="connsiteY1" fmla="*/ 400050 h 1428750"/>
                <a:gd name="connsiteX2" fmla="*/ 46184 w 1352930"/>
                <a:gd name="connsiteY2" fmla="*/ 314961 h 1428750"/>
                <a:gd name="connsiteX3" fmla="*/ 638555 w 1352930"/>
                <a:gd name="connsiteY3" fmla="*/ 0 h 1428750"/>
                <a:gd name="connsiteX4" fmla="*/ 1352930 w 1352930"/>
                <a:gd name="connsiteY4" fmla="*/ 714375 h 1428750"/>
                <a:gd name="connsiteX5" fmla="*/ 638555 w 1352930"/>
                <a:gd name="connsiteY5" fmla="*/ 1428750 h 1428750"/>
                <a:gd name="connsiteX6" fmla="*/ 46184 w 1352930"/>
                <a:gd name="connsiteY6" fmla="*/ 1113789 h 1428750"/>
                <a:gd name="connsiteX7" fmla="*/ 0 w 1352930"/>
                <a:gd name="connsiteY7" fmla="*/ 1028700 h 1428750"/>
                <a:gd name="connsiteX0" fmla="*/ 0 w 1352930"/>
                <a:gd name="connsiteY0" fmla="*/ 400050 h 1428750"/>
                <a:gd name="connsiteX1" fmla="*/ 46184 w 1352930"/>
                <a:gd name="connsiteY1" fmla="*/ 314961 h 1428750"/>
                <a:gd name="connsiteX2" fmla="*/ 638555 w 1352930"/>
                <a:gd name="connsiteY2" fmla="*/ 0 h 1428750"/>
                <a:gd name="connsiteX3" fmla="*/ 1352930 w 1352930"/>
                <a:gd name="connsiteY3" fmla="*/ 714375 h 1428750"/>
                <a:gd name="connsiteX4" fmla="*/ 638555 w 1352930"/>
                <a:gd name="connsiteY4" fmla="*/ 1428750 h 1428750"/>
                <a:gd name="connsiteX5" fmla="*/ 46184 w 1352930"/>
                <a:gd name="connsiteY5" fmla="*/ 1113789 h 1428750"/>
                <a:gd name="connsiteX6" fmla="*/ 0 w 1352930"/>
                <a:gd name="connsiteY6" fmla="*/ 1028700 h 1428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52930" h="1428750">
                  <a:moveTo>
                    <a:pt x="0" y="400050"/>
                  </a:moveTo>
                  <a:lnTo>
                    <a:pt x="46184" y="314961"/>
                  </a:lnTo>
                  <a:cubicBezTo>
                    <a:pt x="174563" y="124936"/>
                    <a:pt x="391969" y="0"/>
                    <a:pt x="638555" y="0"/>
                  </a:cubicBezTo>
                  <a:cubicBezTo>
                    <a:pt x="1033093" y="0"/>
                    <a:pt x="1352930" y="319837"/>
                    <a:pt x="1352930" y="714375"/>
                  </a:cubicBezTo>
                  <a:cubicBezTo>
                    <a:pt x="1352930" y="1108913"/>
                    <a:pt x="1033093" y="1428750"/>
                    <a:pt x="638555" y="1428750"/>
                  </a:cubicBezTo>
                  <a:cubicBezTo>
                    <a:pt x="391969" y="1428750"/>
                    <a:pt x="174563" y="1303814"/>
                    <a:pt x="46184" y="1113789"/>
                  </a:cubicBezTo>
                  <a:lnTo>
                    <a:pt x="0" y="1028700"/>
                  </a:lnTo>
                </a:path>
              </a:pathLst>
            </a:custGeom>
            <a:noFill/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33"/>
            <p:cNvSpPr/>
            <p:nvPr/>
          </p:nvSpPr>
          <p:spPr>
            <a:xfrm>
              <a:off x="1463675" y="3086894"/>
              <a:ext cx="72000" cy="72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34"/>
            <p:cNvSpPr/>
            <p:nvPr/>
          </p:nvSpPr>
          <p:spPr>
            <a:xfrm>
              <a:off x="1463675" y="3690144"/>
              <a:ext cx="72000" cy="72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6" name="组合 35"/>
          <p:cNvGrpSpPr/>
          <p:nvPr/>
        </p:nvGrpSpPr>
        <p:grpSpPr>
          <a:xfrm rot="8100000">
            <a:off x="7361960" y="2585745"/>
            <a:ext cx="1384490" cy="1428750"/>
            <a:chOff x="1463675" y="2714625"/>
            <a:chExt cx="1384490" cy="1428750"/>
          </a:xfrm>
        </p:grpSpPr>
        <p:sp>
          <p:nvSpPr>
            <p:cNvPr id="37" name="椭圆 36"/>
            <p:cNvSpPr/>
            <p:nvPr/>
          </p:nvSpPr>
          <p:spPr>
            <a:xfrm>
              <a:off x="1524094" y="2819303"/>
              <a:ext cx="1219200" cy="1219200"/>
            </a:xfrm>
            <a:prstGeom prst="ellipse">
              <a:avLst/>
            </a:prstGeom>
            <a:solidFill>
              <a:schemeClr val="bg1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8" name="组合 37"/>
            <p:cNvGrpSpPr/>
            <p:nvPr/>
          </p:nvGrpSpPr>
          <p:grpSpPr>
            <a:xfrm>
              <a:off x="1463675" y="2714625"/>
              <a:ext cx="1384490" cy="1428750"/>
              <a:chOff x="1463675" y="2714625"/>
              <a:chExt cx="1384490" cy="1428750"/>
            </a:xfrm>
          </p:grpSpPr>
          <p:sp>
            <p:nvSpPr>
              <p:cNvPr id="39" name="任意多边形: 形状 38"/>
              <p:cNvSpPr/>
              <p:nvPr/>
            </p:nvSpPr>
            <p:spPr>
              <a:xfrm>
                <a:off x="1495235" y="2714625"/>
                <a:ext cx="1352930" cy="1428750"/>
              </a:xfrm>
              <a:custGeom>
                <a:avLst/>
                <a:gdLst>
                  <a:gd name="connsiteX0" fmla="*/ 638555 w 1352930"/>
                  <a:gd name="connsiteY0" fmla="*/ 0 h 1428750"/>
                  <a:gd name="connsiteX1" fmla="*/ 1352930 w 1352930"/>
                  <a:gd name="connsiteY1" fmla="*/ 714375 h 1428750"/>
                  <a:gd name="connsiteX2" fmla="*/ 638555 w 1352930"/>
                  <a:gd name="connsiteY2" fmla="*/ 1428750 h 1428750"/>
                  <a:gd name="connsiteX3" fmla="*/ 46184 w 1352930"/>
                  <a:gd name="connsiteY3" fmla="*/ 1113789 h 1428750"/>
                  <a:gd name="connsiteX4" fmla="*/ 0 w 1352930"/>
                  <a:gd name="connsiteY4" fmla="*/ 1028700 h 1428750"/>
                  <a:gd name="connsiteX5" fmla="*/ 124205 w 1352930"/>
                  <a:gd name="connsiteY5" fmla="*/ 1028700 h 1428750"/>
                  <a:gd name="connsiteX6" fmla="*/ 124205 w 1352930"/>
                  <a:gd name="connsiteY6" fmla="*/ 400050 h 1428750"/>
                  <a:gd name="connsiteX7" fmla="*/ 0 w 1352930"/>
                  <a:gd name="connsiteY7" fmla="*/ 400050 h 1428750"/>
                  <a:gd name="connsiteX8" fmla="*/ 46184 w 1352930"/>
                  <a:gd name="connsiteY8" fmla="*/ 314961 h 1428750"/>
                  <a:gd name="connsiteX9" fmla="*/ 638555 w 1352930"/>
                  <a:gd name="connsiteY9" fmla="*/ 0 h 1428750"/>
                  <a:gd name="connsiteX0" fmla="*/ 124205 w 1352930"/>
                  <a:gd name="connsiteY0" fmla="*/ 400050 h 1428750"/>
                  <a:gd name="connsiteX1" fmla="*/ 0 w 1352930"/>
                  <a:gd name="connsiteY1" fmla="*/ 400050 h 1428750"/>
                  <a:gd name="connsiteX2" fmla="*/ 46184 w 1352930"/>
                  <a:gd name="connsiteY2" fmla="*/ 314961 h 1428750"/>
                  <a:gd name="connsiteX3" fmla="*/ 638555 w 1352930"/>
                  <a:gd name="connsiteY3" fmla="*/ 0 h 1428750"/>
                  <a:gd name="connsiteX4" fmla="*/ 1352930 w 1352930"/>
                  <a:gd name="connsiteY4" fmla="*/ 714375 h 1428750"/>
                  <a:gd name="connsiteX5" fmla="*/ 638555 w 1352930"/>
                  <a:gd name="connsiteY5" fmla="*/ 1428750 h 1428750"/>
                  <a:gd name="connsiteX6" fmla="*/ 46184 w 1352930"/>
                  <a:gd name="connsiteY6" fmla="*/ 1113789 h 1428750"/>
                  <a:gd name="connsiteX7" fmla="*/ 0 w 1352930"/>
                  <a:gd name="connsiteY7" fmla="*/ 1028700 h 1428750"/>
                  <a:gd name="connsiteX8" fmla="*/ 124205 w 1352930"/>
                  <a:gd name="connsiteY8" fmla="*/ 1028700 h 1428750"/>
                  <a:gd name="connsiteX9" fmla="*/ 215645 w 1352930"/>
                  <a:gd name="connsiteY9" fmla="*/ 491490 h 1428750"/>
                  <a:gd name="connsiteX0" fmla="*/ 124205 w 1352930"/>
                  <a:gd name="connsiteY0" fmla="*/ 400050 h 1428750"/>
                  <a:gd name="connsiteX1" fmla="*/ 0 w 1352930"/>
                  <a:gd name="connsiteY1" fmla="*/ 400050 h 1428750"/>
                  <a:gd name="connsiteX2" fmla="*/ 46184 w 1352930"/>
                  <a:gd name="connsiteY2" fmla="*/ 314961 h 1428750"/>
                  <a:gd name="connsiteX3" fmla="*/ 638555 w 1352930"/>
                  <a:gd name="connsiteY3" fmla="*/ 0 h 1428750"/>
                  <a:gd name="connsiteX4" fmla="*/ 1352930 w 1352930"/>
                  <a:gd name="connsiteY4" fmla="*/ 714375 h 1428750"/>
                  <a:gd name="connsiteX5" fmla="*/ 638555 w 1352930"/>
                  <a:gd name="connsiteY5" fmla="*/ 1428750 h 1428750"/>
                  <a:gd name="connsiteX6" fmla="*/ 46184 w 1352930"/>
                  <a:gd name="connsiteY6" fmla="*/ 1113789 h 1428750"/>
                  <a:gd name="connsiteX7" fmla="*/ 0 w 1352930"/>
                  <a:gd name="connsiteY7" fmla="*/ 1028700 h 1428750"/>
                  <a:gd name="connsiteX8" fmla="*/ 124205 w 1352930"/>
                  <a:gd name="connsiteY8" fmla="*/ 1028700 h 1428750"/>
                  <a:gd name="connsiteX0" fmla="*/ 124205 w 1352930"/>
                  <a:gd name="connsiteY0" fmla="*/ 400050 h 1428750"/>
                  <a:gd name="connsiteX1" fmla="*/ 0 w 1352930"/>
                  <a:gd name="connsiteY1" fmla="*/ 400050 h 1428750"/>
                  <a:gd name="connsiteX2" fmla="*/ 46184 w 1352930"/>
                  <a:gd name="connsiteY2" fmla="*/ 314961 h 1428750"/>
                  <a:gd name="connsiteX3" fmla="*/ 638555 w 1352930"/>
                  <a:gd name="connsiteY3" fmla="*/ 0 h 1428750"/>
                  <a:gd name="connsiteX4" fmla="*/ 1352930 w 1352930"/>
                  <a:gd name="connsiteY4" fmla="*/ 714375 h 1428750"/>
                  <a:gd name="connsiteX5" fmla="*/ 638555 w 1352930"/>
                  <a:gd name="connsiteY5" fmla="*/ 1428750 h 1428750"/>
                  <a:gd name="connsiteX6" fmla="*/ 46184 w 1352930"/>
                  <a:gd name="connsiteY6" fmla="*/ 1113789 h 1428750"/>
                  <a:gd name="connsiteX7" fmla="*/ 0 w 1352930"/>
                  <a:gd name="connsiteY7" fmla="*/ 1028700 h 1428750"/>
                  <a:gd name="connsiteX0" fmla="*/ 0 w 1352930"/>
                  <a:gd name="connsiteY0" fmla="*/ 400050 h 1428750"/>
                  <a:gd name="connsiteX1" fmla="*/ 46184 w 1352930"/>
                  <a:gd name="connsiteY1" fmla="*/ 314961 h 1428750"/>
                  <a:gd name="connsiteX2" fmla="*/ 638555 w 1352930"/>
                  <a:gd name="connsiteY2" fmla="*/ 0 h 1428750"/>
                  <a:gd name="connsiteX3" fmla="*/ 1352930 w 1352930"/>
                  <a:gd name="connsiteY3" fmla="*/ 714375 h 1428750"/>
                  <a:gd name="connsiteX4" fmla="*/ 638555 w 1352930"/>
                  <a:gd name="connsiteY4" fmla="*/ 1428750 h 1428750"/>
                  <a:gd name="connsiteX5" fmla="*/ 46184 w 1352930"/>
                  <a:gd name="connsiteY5" fmla="*/ 1113789 h 1428750"/>
                  <a:gd name="connsiteX6" fmla="*/ 0 w 1352930"/>
                  <a:gd name="connsiteY6" fmla="*/ 1028700 h 1428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52930" h="1428750">
                    <a:moveTo>
                      <a:pt x="0" y="400050"/>
                    </a:moveTo>
                    <a:lnTo>
                      <a:pt x="46184" y="314961"/>
                    </a:lnTo>
                    <a:cubicBezTo>
                      <a:pt x="174563" y="124936"/>
                      <a:pt x="391969" y="0"/>
                      <a:pt x="638555" y="0"/>
                    </a:cubicBezTo>
                    <a:cubicBezTo>
                      <a:pt x="1033093" y="0"/>
                      <a:pt x="1352930" y="319837"/>
                      <a:pt x="1352930" y="714375"/>
                    </a:cubicBezTo>
                    <a:cubicBezTo>
                      <a:pt x="1352930" y="1108913"/>
                      <a:pt x="1033093" y="1428750"/>
                      <a:pt x="638555" y="1428750"/>
                    </a:cubicBezTo>
                    <a:cubicBezTo>
                      <a:pt x="391969" y="1428750"/>
                      <a:pt x="174563" y="1303814"/>
                      <a:pt x="46184" y="1113789"/>
                    </a:cubicBezTo>
                    <a:lnTo>
                      <a:pt x="0" y="1028700"/>
                    </a:lnTo>
                  </a:path>
                </a:pathLst>
              </a:custGeom>
              <a:noFill/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椭圆 39"/>
              <p:cNvSpPr/>
              <p:nvPr/>
            </p:nvSpPr>
            <p:spPr>
              <a:xfrm>
                <a:off x="1463675" y="3086894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椭圆 40"/>
              <p:cNvSpPr/>
              <p:nvPr/>
            </p:nvSpPr>
            <p:spPr>
              <a:xfrm>
                <a:off x="1463675" y="3690144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42" name="组合 41"/>
          <p:cNvGrpSpPr/>
          <p:nvPr/>
        </p:nvGrpSpPr>
        <p:grpSpPr>
          <a:xfrm rot="10800000">
            <a:off x="9328055" y="2585745"/>
            <a:ext cx="1384490" cy="1428750"/>
            <a:chOff x="1463675" y="2714625"/>
            <a:chExt cx="1384490" cy="1428750"/>
          </a:xfrm>
        </p:grpSpPr>
        <p:sp>
          <p:nvSpPr>
            <p:cNvPr id="43" name="椭圆 42"/>
            <p:cNvSpPr/>
            <p:nvPr/>
          </p:nvSpPr>
          <p:spPr>
            <a:xfrm>
              <a:off x="1524094" y="2819303"/>
              <a:ext cx="1219200" cy="1219200"/>
            </a:xfrm>
            <a:prstGeom prst="ellipse">
              <a:avLst/>
            </a:prstGeom>
            <a:solidFill>
              <a:schemeClr val="bg1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4" name="组合 43"/>
            <p:cNvGrpSpPr/>
            <p:nvPr/>
          </p:nvGrpSpPr>
          <p:grpSpPr>
            <a:xfrm>
              <a:off x="1463675" y="2714625"/>
              <a:ext cx="1384490" cy="1428750"/>
              <a:chOff x="1463675" y="2714625"/>
              <a:chExt cx="1384490" cy="1428750"/>
            </a:xfrm>
          </p:grpSpPr>
          <p:sp>
            <p:nvSpPr>
              <p:cNvPr id="45" name="任意多边形: 形状 44"/>
              <p:cNvSpPr/>
              <p:nvPr/>
            </p:nvSpPr>
            <p:spPr>
              <a:xfrm>
                <a:off x="1495235" y="2714625"/>
                <a:ext cx="1352930" cy="1428750"/>
              </a:xfrm>
              <a:custGeom>
                <a:avLst/>
                <a:gdLst>
                  <a:gd name="connsiteX0" fmla="*/ 638555 w 1352930"/>
                  <a:gd name="connsiteY0" fmla="*/ 0 h 1428750"/>
                  <a:gd name="connsiteX1" fmla="*/ 1352930 w 1352930"/>
                  <a:gd name="connsiteY1" fmla="*/ 714375 h 1428750"/>
                  <a:gd name="connsiteX2" fmla="*/ 638555 w 1352930"/>
                  <a:gd name="connsiteY2" fmla="*/ 1428750 h 1428750"/>
                  <a:gd name="connsiteX3" fmla="*/ 46184 w 1352930"/>
                  <a:gd name="connsiteY3" fmla="*/ 1113789 h 1428750"/>
                  <a:gd name="connsiteX4" fmla="*/ 0 w 1352930"/>
                  <a:gd name="connsiteY4" fmla="*/ 1028700 h 1428750"/>
                  <a:gd name="connsiteX5" fmla="*/ 124205 w 1352930"/>
                  <a:gd name="connsiteY5" fmla="*/ 1028700 h 1428750"/>
                  <a:gd name="connsiteX6" fmla="*/ 124205 w 1352930"/>
                  <a:gd name="connsiteY6" fmla="*/ 400050 h 1428750"/>
                  <a:gd name="connsiteX7" fmla="*/ 0 w 1352930"/>
                  <a:gd name="connsiteY7" fmla="*/ 400050 h 1428750"/>
                  <a:gd name="connsiteX8" fmla="*/ 46184 w 1352930"/>
                  <a:gd name="connsiteY8" fmla="*/ 314961 h 1428750"/>
                  <a:gd name="connsiteX9" fmla="*/ 638555 w 1352930"/>
                  <a:gd name="connsiteY9" fmla="*/ 0 h 1428750"/>
                  <a:gd name="connsiteX0" fmla="*/ 124205 w 1352930"/>
                  <a:gd name="connsiteY0" fmla="*/ 400050 h 1428750"/>
                  <a:gd name="connsiteX1" fmla="*/ 0 w 1352930"/>
                  <a:gd name="connsiteY1" fmla="*/ 400050 h 1428750"/>
                  <a:gd name="connsiteX2" fmla="*/ 46184 w 1352930"/>
                  <a:gd name="connsiteY2" fmla="*/ 314961 h 1428750"/>
                  <a:gd name="connsiteX3" fmla="*/ 638555 w 1352930"/>
                  <a:gd name="connsiteY3" fmla="*/ 0 h 1428750"/>
                  <a:gd name="connsiteX4" fmla="*/ 1352930 w 1352930"/>
                  <a:gd name="connsiteY4" fmla="*/ 714375 h 1428750"/>
                  <a:gd name="connsiteX5" fmla="*/ 638555 w 1352930"/>
                  <a:gd name="connsiteY5" fmla="*/ 1428750 h 1428750"/>
                  <a:gd name="connsiteX6" fmla="*/ 46184 w 1352930"/>
                  <a:gd name="connsiteY6" fmla="*/ 1113789 h 1428750"/>
                  <a:gd name="connsiteX7" fmla="*/ 0 w 1352930"/>
                  <a:gd name="connsiteY7" fmla="*/ 1028700 h 1428750"/>
                  <a:gd name="connsiteX8" fmla="*/ 124205 w 1352930"/>
                  <a:gd name="connsiteY8" fmla="*/ 1028700 h 1428750"/>
                  <a:gd name="connsiteX9" fmla="*/ 215645 w 1352930"/>
                  <a:gd name="connsiteY9" fmla="*/ 491490 h 1428750"/>
                  <a:gd name="connsiteX0" fmla="*/ 124205 w 1352930"/>
                  <a:gd name="connsiteY0" fmla="*/ 400050 h 1428750"/>
                  <a:gd name="connsiteX1" fmla="*/ 0 w 1352930"/>
                  <a:gd name="connsiteY1" fmla="*/ 400050 h 1428750"/>
                  <a:gd name="connsiteX2" fmla="*/ 46184 w 1352930"/>
                  <a:gd name="connsiteY2" fmla="*/ 314961 h 1428750"/>
                  <a:gd name="connsiteX3" fmla="*/ 638555 w 1352930"/>
                  <a:gd name="connsiteY3" fmla="*/ 0 h 1428750"/>
                  <a:gd name="connsiteX4" fmla="*/ 1352930 w 1352930"/>
                  <a:gd name="connsiteY4" fmla="*/ 714375 h 1428750"/>
                  <a:gd name="connsiteX5" fmla="*/ 638555 w 1352930"/>
                  <a:gd name="connsiteY5" fmla="*/ 1428750 h 1428750"/>
                  <a:gd name="connsiteX6" fmla="*/ 46184 w 1352930"/>
                  <a:gd name="connsiteY6" fmla="*/ 1113789 h 1428750"/>
                  <a:gd name="connsiteX7" fmla="*/ 0 w 1352930"/>
                  <a:gd name="connsiteY7" fmla="*/ 1028700 h 1428750"/>
                  <a:gd name="connsiteX8" fmla="*/ 124205 w 1352930"/>
                  <a:gd name="connsiteY8" fmla="*/ 1028700 h 1428750"/>
                  <a:gd name="connsiteX0" fmla="*/ 124205 w 1352930"/>
                  <a:gd name="connsiteY0" fmla="*/ 400050 h 1428750"/>
                  <a:gd name="connsiteX1" fmla="*/ 0 w 1352930"/>
                  <a:gd name="connsiteY1" fmla="*/ 400050 h 1428750"/>
                  <a:gd name="connsiteX2" fmla="*/ 46184 w 1352930"/>
                  <a:gd name="connsiteY2" fmla="*/ 314961 h 1428750"/>
                  <a:gd name="connsiteX3" fmla="*/ 638555 w 1352930"/>
                  <a:gd name="connsiteY3" fmla="*/ 0 h 1428750"/>
                  <a:gd name="connsiteX4" fmla="*/ 1352930 w 1352930"/>
                  <a:gd name="connsiteY4" fmla="*/ 714375 h 1428750"/>
                  <a:gd name="connsiteX5" fmla="*/ 638555 w 1352930"/>
                  <a:gd name="connsiteY5" fmla="*/ 1428750 h 1428750"/>
                  <a:gd name="connsiteX6" fmla="*/ 46184 w 1352930"/>
                  <a:gd name="connsiteY6" fmla="*/ 1113789 h 1428750"/>
                  <a:gd name="connsiteX7" fmla="*/ 0 w 1352930"/>
                  <a:gd name="connsiteY7" fmla="*/ 1028700 h 1428750"/>
                  <a:gd name="connsiteX0" fmla="*/ 0 w 1352930"/>
                  <a:gd name="connsiteY0" fmla="*/ 400050 h 1428750"/>
                  <a:gd name="connsiteX1" fmla="*/ 46184 w 1352930"/>
                  <a:gd name="connsiteY1" fmla="*/ 314961 h 1428750"/>
                  <a:gd name="connsiteX2" fmla="*/ 638555 w 1352930"/>
                  <a:gd name="connsiteY2" fmla="*/ 0 h 1428750"/>
                  <a:gd name="connsiteX3" fmla="*/ 1352930 w 1352930"/>
                  <a:gd name="connsiteY3" fmla="*/ 714375 h 1428750"/>
                  <a:gd name="connsiteX4" fmla="*/ 638555 w 1352930"/>
                  <a:gd name="connsiteY4" fmla="*/ 1428750 h 1428750"/>
                  <a:gd name="connsiteX5" fmla="*/ 46184 w 1352930"/>
                  <a:gd name="connsiteY5" fmla="*/ 1113789 h 1428750"/>
                  <a:gd name="connsiteX6" fmla="*/ 0 w 1352930"/>
                  <a:gd name="connsiteY6" fmla="*/ 1028700 h 1428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52930" h="1428750">
                    <a:moveTo>
                      <a:pt x="0" y="400050"/>
                    </a:moveTo>
                    <a:lnTo>
                      <a:pt x="46184" y="314961"/>
                    </a:lnTo>
                    <a:cubicBezTo>
                      <a:pt x="174563" y="124936"/>
                      <a:pt x="391969" y="0"/>
                      <a:pt x="638555" y="0"/>
                    </a:cubicBezTo>
                    <a:cubicBezTo>
                      <a:pt x="1033093" y="0"/>
                      <a:pt x="1352930" y="319837"/>
                      <a:pt x="1352930" y="714375"/>
                    </a:cubicBezTo>
                    <a:cubicBezTo>
                      <a:pt x="1352930" y="1108913"/>
                      <a:pt x="1033093" y="1428750"/>
                      <a:pt x="638555" y="1428750"/>
                    </a:cubicBezTo>
                    <a:cubicBezTo>
                      <a:pt x="391969" y="1428750"/>
                      <a:pt x="174563" y="1303814"/>
                      <a:pt x="46184" y="1113789"/>
                    </a:cubicBezTo>
                    <a:lnTo>
                      <a:pt x="0" y="1028700"/>
                    </a:lnTo>
                  </a:path>
                </a:pathLst>
              </a:custGeom>
              <a:noFill/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" name="椭圆 45"/>
              <p:cNvSpPr/>
              <p:nvPr/>
            </p:nvSpPr>
            <p:spPr>
              <a:xfrm>
                <a:off x="1463675" y="3086894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" name="椭圆 46"/>
              <p:cNvSpPr/>
              <p:nvPr/>
            </p:nvSpPr>
            <p:spPr>
              <a:xfrm>
                <a:off x="1463675" y="3690144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50" name="Freeform 114"/>
          <p:cNvSpPr>
            <a:spLocks noEditPoints="1"/>
          </p:cNvSpPr>
          <p:nvPr/>
        </p:nvSpPr>
        <p:spPr bwMode="auto">
          <a:xfrm>
            <a:off x="1987645" y="3077870"/>
            <a:ext cx="336550" cy="444500"/>
          </a:xfrm>
          <a:custGeom>
            <a:avLst/>
            <a:gdLst>
              <a:gd name="T0" fmla="*/ 53 w 106"/>
              <a:gd name="T1" fmla="*/ 0 h 140"/>
              <a:gd name="T2" fmla="*/ 21 w 106"/>
              <a:gd name="T3" fmla="*/ 98 h 140"/>
              <a:gd name="T4" fmla="*/ 23 w 106"/>
              <a:gd name="T5" fmla="*/ 111 h 140"/>
              <a:gd name="T6" fmla="*/ 30 w 106"/>
              <a:gd name="T7" fmla="*/ 129 h 140"/>
              <a:gd name="T8" fmla="*/ 76 w 106"/>
              <a:gd name="T9" fmla="*/ 129 h 140"/>
              <a:gd name="T10" fmla="*/ 83 w 106"/>
              <a:gd name="T11" fmla="*/ 111 h 140"/>
              <a:gd name="T12" fmla="*/ 84 w 106"/>
              <a:gd name="T13" fmla="*/ 98 h 140"/>
              <a:gd name="T14" fmla="*/ 75 w 106"/>
              <a:gd name="T15" fmla="*/ 122 h 140"/>
              <a:gd name="T16" fmla="*/ 27 w 106"/>
              <a:gd name="T17" fmla="*/ 118 h 140"/>
              <a:gd name="T18" fmla="*/ 75 w 106"/>
              <a:gd name="T19" fmla="*/ 115 h 140"/>
              <a:gd name="T20" fmla="*/ 75 w 106"/>
              <a:gd name="T21" fmla="*/ 122 h 140"/>
              <a:gd name="T22" fmla="*/ 30 w 106"/>
              <a:gd name="T23" fmla="*/ 107 h 140"/>
              <a:gd name="T24" fmla="*/ 30 w 106"/>
              <a:gd name="T25" fmla="*/ 101 h 140"/>
              <a:gd name="T26" fmla="*/ 79 w 106"/>
              <a:gd name="T27" fmla="*/ 104 h 140"/>
              <a:gd name="T28" fmla="*/ 49 w 106"/>
              <a:gd name="T29" fmla="*/ 81 h 140"/>
              <a:gd name="T30" fmla="*/ 55 w 106"/>
              <a:gd name="T31" fmla="*/ 83 h 140"/>
              <a:gd name="T32" fmla="*/ 55 w 106"/>
              <a:gd name="T33" fmla="*/ 65 h 140"/>
              <a:gd name="T34" fmla="*/ 60 w 106"/>
              <a:gd name="T35" fmla="*/ 63 h 140"/>
              <a:gd name="T36" fmla="*/ 65 w 106"/>
              <a:gd name="T37" fmla="*/ 66 h 140"/>
              <a:gd name="T38" fmla="*/ 64 w 106"/>
              <a:gd name="T39" fmla="*/ 93 h 140"/>
              <a:gd name="T40" fmla="*/ 40 w 106"/>
              <a:gd name="T41" fmla="*/ 91 h 140"/>
              <a:gd name="T42" fmla="*/ 44 w 106"/>
              <a:gd name="T43" fmla="*/ 64 h 140"/>
              <a:gd name="T44" fmla="*/ 50 w 106"/>
              <a:gd name="T45" fmla="*/ 65 h 140"/>
              <a:gd name="T46" fmla="*/ 49 w 106"/>
              <a:gd name="T47" fmla="*/ 81 h 140"/>
              <a:gd name="T48" fmla="*/ 53 w 106"/>
              <a:gd name="T49" fmla="*/ 68 h 140"/>
              <a:gd name="T50" fmla="*/ 53 w 106"/>
              <a:gd name="T51" fmla="*/ 80 h 140"/>
              <a:gd name="T52" fmla="*/ 52 w 106"/>
              <a:gd name="T53" fmla="*/ 80 h 140"/>
              <a:gd name="T54" fmla="*/ 78 w 106"/>
              <a:gd name="T55" fmla="*/ 94 h 140"/>
              <a:gd name="T56" fmla="*/ 68 w 106"/>
              <a:gd name="T57" fmla="*/ 93 h 140"/>
              <a:gd name="T58" fmla="*/ 69 w 106"/>
              <a:gd name="T59" fmla="*/ 65 h 140"/>
              <a:gd name="T60" fmla="*/ 60 w 106"/>
              <a:gd name="T61" fmla="*/ 59 h 140"/>
              <a:gd name="T62" fmla="*/ 47 w 106"/>
              <a:gd name="T63" fmla="*/ 60 h 140"/>
              <a:gd name="T64" fmla="*/ 35 w 106"/>
              <a:gd name="T65" fmla="*/ 78 h 140"/>
              <a:gd name="T66" fmla="*/ 30 w 106"/>
              <a:gd name="T67" fmla="*/ 93 h 140"/>
              <a:gd name="T68" fmla="*/ 7 w 106"/>
              <a:gd name="T69" fmla="*/ 55 h 140"/>
              <a:gd name="T70" fmla="*/ 53 w 106"/>
              <a:gd name="T71" fmla="*/ 8 h 140"/>
              <a:gd name="T72" fmla="*/ 98 w 106"/>
              <a:gd name="T73" fmla="*/ 55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06" h="140">
                <a:moveTo>
                  <a:pt x="106" y="55"/>
                </a:moveTo>
                <a:cubicBezTo>
                  <a:pt x="106" y="25"/>
                  <a:pt x="82" y="0"/>
                  <a:pt x="53" y="0"/>
                </a:cubicBezTo>
                <a:cubicBezTo>
                  <a:pt x="24" y="0"/>
                  <a:pt x="0" y="25"/>
                  <a:pt x="0" y="55"/>
                </a:cubicBezTo>
                <a:cubicBezTo>
                  <a:pt x="0" y="72"/>
                  <a:pt x="8" y="88"/>
                  <a:pt x="21" y="98"/>
                </a:cubicBezTo>
                <a:cubicBezTo>
                  <a:pt x="20" y="100"/>
                  <a:pt x="20" y="102"/>
                  <a:pt x="20" y="104"/>
                </a:cubicBezTo>
                <a:cubicBezTo>
                  <a:pt x="20" y="107"/>
                  <a:pt x="21" y="109"/>
                  <a:pt x="23" y="111"/>
                </a:cubicBezTo>
                <a:cubicBezTo>
                  <a:pt x="21" y="113"/>
                  <a:pt x="20" y="116"/>
                  <a:pt x="20" y="118"/>
                </a:cubicBezTo>
                <a:cubicBezTo>
                  <a:pt x="20" y="124"/>
                  <a:pt x="24" y="129"/>
                  <a:pt x="30" y="129"/>
                </a:cubicBezTo>
                <a:cubicBezTo>
                  <a:pt x="33" y="136"/>
                  <a:pt x="42" y="140"/>
                  <a:pt x="53" y="140"/>
                </a:cubicBezTo>
                <a:cubicBezTo>
                  <a:pt x="63" y="140"/>
                  <a:pt x="72" y="136"/>
                  <a:pt x="76" y="129"/>
                </a:cubicBezTo>
                <a:cubicBezTo>
                  <a:pt x="81" y="129"/>
                  <a:pt x="86" y="124"/>
                  <a:pt x="86" y="118"/>
                </a:cubicBezTo>
                <a:cubicBezTo>
                  <a:pt x="86" y="116"/>
                  <a:pt x="85" y="113"/>
                  <a:pt x="83" y="111"/>
                </a:cubicBezTo>
                <a:cubicBezTo>
                  <a:pt x="85" y="109"/>
                  <a:pt x="86" y="107"/>
                  <a:pt x="86" y="104"/>
                </a:cubicBezTo>
                <a:cubicBezTo>
                  <a:pt x="86" y="102"/>
                  <a:pt x="85" y="100"/>
                  <a:pt x="84" y="98"/>
                </a:cubicBezTo>
                <a:cubicBezTo>
                  <a:pt x="97" y="88"/>
                  <a:pt x="106" y="72"/>
                  <a:pt x="106" y="55"/>
                </a:cubicBezTo>
                <a:close/>
                <a:moveTo>
                  <a:pt x="75" y="122"/>
                </a:moveTo>
                <a:cubicBezTo>
                  <a:pt x="30" y="122"/>
                  <a:pt x="30" y="122"/>
                  <a:pt x="30" y="122"/>
                </a:cubicBezTo>
                <a:cubicBezTo>
                  <a:pt x="29" y="122"/>
                  <a:pt x="27" y="120"/>
                  <a:pt x="27" y="118"/>
                </a:cubicBezTo>
                <a:cubicBezTo>
                  <a:pt x="27" y="117"/>
                  <a:pt x="29" y="115"/>
                  <a:pt x="30" y="115"/>
                </a:cubicBezTo>
                <a:cubicBezTo>
                  <a:pt x="75" y="115"/>
                  <a:pt x="75" y="115"/>
                  <a:pt x="75" y="115"/>
                </a:cubicBezTo>
                <a:cubicBezTo>
                  <a:pt x="77" y="115"/>
                  <a:pt x="79" y="117"/>
                  <a:pt x="79" y="118"/>
                </a:cubicBezTo>
                <a:cubicBezTo>
                  <a:pt x="79" y="120"/>
                  <a:pt x="77" y="122"/>
                  <a:pt x="75" y="122"/>
                </a:cubicBezTo>
                <a:close/>
                <a:moveTo>
                  <a:pt x="75" y="107"/>
                </a:moveTo>
                <a:cubicBezTo>
                  <a:pt x="30" y="107"/>
                  <a:pt x="30" y="107"/>
                  <a:pt x="30" y="107"/>
                </a:cubicBezTo>
                <a:cubicBezTo>
                  <a:pt x="29" y="107"/>
                  <a:pt x="27" y="106"/>
                  <a:pt x="27" y="104"/>
                </a:cubicBezTo>
                <a:cubicBezTo>
                  <a:pt x="27" y="102"/>
                  <a:pt x="29" y="101"/>
                  <a:pt x="30" y="101"/>
                </a:cubicBezTo>
                <a:cubicBezTo>
                  <a:pt x="75" y="101"/>
                  <a:pt x="75" y="101"/>
                  <a:pt x="75" y="101"/>
                </a:cubicBezTo>
                <a:cubicBezTo>
                  <a:pt x="77" y="101"/>
                  <a:pt x="79" y="102"/>
                  <a:pt x="79" y="104"/>
                </a:cubicBezTo>
                <a:cubicBezTo>
                  <a:pt x="79" y="106"/>
                  <a:pt x="77" y="107"/>
                  <a:pt x="75" y="107"/>
                </a:cubicBezTo>
                <a:close/>
                <a:moveTo>
                  <a:pt x="49" y="81"/>
                </a:moveTo>
                <a:cubicBezTo>
                  <a:pt x="49" y="82"/>
                  <a:pt x="50" y="84"/>
                  <a:pt x="53" y="84"/>
                </a:cubicBezTo>
                <a:cubicBezTo>
                  <a:pt x="53" y="84"/>
                  <a:pt x="54" y="84"/>
                  <a:pt x="55" y="83"/>
                </a:cubicBezTo>
                <a:cubicBezTo>
                  <a:pt x="57" y="82"/>
                  <a:pt x="58" y="79"/>
                  <a:pt x="58" y="76"/>
                </a:cubicBezTo>
                <a:cubicBezTo>
                  <a:pt x="58" y="72"/>
                  <a:pt x="57" y="68"/>
                  <a:pt x="55" y="65"/>
                </a:cubicBezTo>
                <a:cubicBezTo>
                  <a:pt x="55" y="65"/>
                  <a:pt x="55" y="65"/>
                  <a:pt x="55" y="65"/>
                </a:cubicBezTo>
                <a:cubicBezTo>
                  <a:pt x="56" y="63"/>
                  <a:pt x="58" y="63"/>
                  <a:pt x="60" y="63"/>
                </a:cubicBezTo>
                <a:cubicBezTo>
                  <a:pt x="60" y="63"/>
                  <a:pt x="60" y="63"/>
                  <a:pt x="60" y="63"/>
                </a:cubicBezTo>
                <a:cubicBezTo>
                  <a:pt x="63" y="63"/>
                  <a:pt x="64" y="64"/>
                  <a:pt x="65" y="66"/>
                </a:cubicBezTo>
                <a:cubicBezTo>
                  <a:pt x="66" y="69"/>
                  <a:pt x="67" y="72"/>
                  <a:pt x="67" y="76"/>
                </a:cubicBezTo>
                <a:cubicBezTo>
                  <a:pt x="67" y="82"/>
                  <a:pt x="65" y="89"/>
                  <a:pt x="64" y="93"/>
                </a:cubicBezTo>
                <a:cubicBezTo>
                  <a:pt x="41" y="93"/>
                  <a:pt x="41" y="93"/>
                  <a:pt x="41" y="93"/>
                </a:cubicBezTo>
                <a:cubicBezTo>
                  <a:pt x="41" y="92"/>
                  <a:pt x="40" y="92"/>
                  <a:pt x="40" y="91"/>
                </a:cubicBezTo>
                <a:cubicBezTo>
                  <a:pt x="40" y="87"/>
                  <a:pt x="39" y="83"/>
                  <a:pt x="39" y="78"/>
                </a:cubicBezTo>
                <a:cubicBezTo>
                  <a:pt x="39" y="72"/>
                  <a:pt x="40" y="66"/>
                  <a:pt x="44" y="64"/>
                </a:cubicBezTo>
                <a:cubicBezTo>
                  <a:pt x="45" y="64"/>
                  <a:pt x="46" y="63"/>
                  <a:pt x="47" y="63"/>
                </a:cubicBezTo>
                <a:cubicBezTo>
                  <a:pt x="48" y="63"/>
                  <a:pt x="49" y="64"/>
                  <a:pt x="50" y="65"/>
                </a:cubicBezTo>
                <a:cubicBezTo>
                  <a:pt x="49" y="68"/>
                  <a:pt x="48" y="72"/>
                  <a:pt x="48" y="75"/>
                </a:cubicBezTo>
                <a:cubicBezTo>
                  <a:pt x="48" y="78"/>
                  <a:pt x="48" y="79"/>
                  <a:pt x="49" y="81"/>
                </a:cubicBezTo>
                <a:close/>
                <a:moveTo>
                  <a:pt x="51" y="75"/>
                </a:moveTo>
                <a:cubicBezTo>
                  <a:pt x="51" y="73"/>
                  <a:pt x="52" y="71"/>
                  <a:pt x="53" y="68"/>
                </a:cubicBezTo>
                <a:cubicBezTo>
                  <a:pt x="54" y="71"/>
                  <a:pt x="55" y="73"/>
                  <a:pt x="55" y="76"/>
                </a:cubicBezTo>
                <a:cubicBezTo>
                  <a:pt x="55" y="78"/>
                  <a:pt x="54" y="80"/>
                  <a:pt x="53" y="80"/>
                </a:cubicBezTo>
                <a:cubicBezTo>
                  <a:pt x="53" y="80"/>
                  <a:pt x="53" y="80"/>
                  <a:pt x="53" y="80"/>
                </a:cubicBezTo>
                <a:cubicBezTo>
                  <a:pt x="53" y="80"/>
                  <a:pt x="52" y="80"/>
                  <a:pt x="52" y="80"/>
                </a:cubicBezTo>
                <a:cubicBezTo>
                  <a:pt x="52" y="80"/>
                  <a:pt x="51" y="78"/>
                  <a:pt x="51" y="75"/>
                </a:cubicBezTo>
                <a:close/>
                <a:moveTo>
                  <a:pt x="78" y="94"/>
                </a:moveTo>
                <a:cubicBezTo>
                  <a:pt x="77" y="93"/>
                  <a:pt x="76" y="93"/>
                  <a:pt x="75" y="93"/>
                </a:cubicBezTo>
                <a:cubicBezTo>
                  <a:pt x="68" y="93"/>
                  <a:pt x="68" y="93"/>
                  <a:pt x="68" y="93"/>
                </a:cubicBezTo>
                <a:cubicBezTo>
                  <a:pt x="69" y="89"/>
                  <a:pt x="70" y="82"/>
                  <a:pt x="71" y="76"/>
                </a:cubicBezTo>
                <a:cubicBezTo>
                  <a:pt x="70" y="72"/>
                  <a:pt x="70" y="68"/>
                  <a:pt x="69" y="65"/>
                </a:cubicBezTo>
                <a:cubicBezTo>
                  <a:pt x="67" y="62"/>
                  <a:pt x="64" y="59"/>
                  <a:pt x="61" y="59"/>
                </a:cubicBezTo>
                <a:cubicBezTo>
                  <a:pt x="60" y="59"/>
                  <a:pt x="60" y="59"/>
                  <a:pt x="60" y="59"/>
                </a:cubicBezTo>
                <a:cubicBezTo>
                  <a:pt x="57" y="59"/>
                  <a:pt x="54" y="60"/>
                  <a:pt x="53" y="62"/>
                </a:cubicBezTo>
                <a:cubicBezTo>
                  <a:pt x="51" y="61"/>
                  <a:pt x="49" y="60"/>
                  <a:pt x="47" y="60"/>
                </a:cubicBezTo>
                <a:cubicBezTo>
                  <a:pt x="45" y="60"/>
                  <a:pt x="43" y="60"/>
                  <a:pt x="42" y="61"/>
                </a:cubicBezTo>
                <a:cubicBezTo>
                  <a:pt x="36" y="65"/>
                  <a:pt x="35" y="72"/>
                  <a:pt x="35" y="78"/>
                </a:cubicBezTo>
                <a:cubicBezTo>
                  <a:pt x="35" y="84"/>
                  <a:pt x="36" y="89"/>
                  <a:pt x="37" y="93"/>
                </a:cubicBezTo>
                <a:cubicBezTo>
                  <a:pt x="30" y="93"/>
                  <a:pt x="30" y="93"/>
                  <a:pt x="30" y="93"/>
                </a:cubicBezTo>
                <a:cubicBezTo>
                  <a:pt x="29" y="93"/>
                  <a:pt x="28" y="93"/>
                  <a:pt x="28" y="94"/>
                </a:cubicBezTo>
                <a:cubicBezTo>
                  <a:pt x="15" y="85"/>
                  <a:pt x="7" y="71"/>
                  <a:pt x="7" y="55"/>
                </a:cubicBezTo>
                <a:cubicBezTo>
                  <a:pt x="7" y="42"/>
                  <a:pt x="12" y="30"/>
                  <a:pt x="21" y="21"/>
                </a:cubicBezTo>
                <a:cubicBezTo>
                  <a:pt x="29" y="13"/>
                  <a:pt x="40" y="8"/>
                  <a:pt x="53" y="8"/>
                </a:cubicBezTo>
                <a:cubicBezTo>
                  <a:pt x="65" y="8"/>
                  <a:pt x="77" y="13"/>
                  <a:pt x="85" y="21"/>
                </a:cubicBezTo>
                <a:cubicBezTo>
                  <a:pt x="93" y="30"/>
                  <a:pt x="98" y="42"/>
                  <a:pt x="98" y="55"/>
                </a:cubicBezTo>
                <a:cubicBezTo>
                  <a:pt x="98" y="71"/>
                  <a:pt x="90" y="85"/>
                  <a:pt x="78" y="94"/>
                </a:cubicBezTo>
                <a:close/>
              </a:path>
            </a:pathLst>
          </a:custGeom>
          <a:solidFill>
            <a:srgbClr val="182A4E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" name="Freeform 133"/>
          <p:cNvSpPr>
            <a:spLocks noChangeAspect="1" noEditPoints="1"/>
          </p:cNvSpPr>
          <p:nvPr/>
        </p:nvSpPr>
        <p:spPr bwMode="auto">
          <a:xfrm>
            <a:off x="3955820" y="3063072"/>
            <a:ext cx="305259" cy="446400"/>
          </a:xfrm>
          <a:custGeom>
            <a:avLst/>
            <a:gdLst>
              <a:gd name="T0" fmla="*/ 93 w 93"/>
              <a:gd name="T1" fmla="*/ 89 h 136"/>
              <a:gd name="T2" fmla="*/ 93 w 93"/>
              <a:gd name="T3" fmla="*/ 120 h 136"/>
              <a:gd name="T4" fmla="*/ 77 w 93"/>
              <a:gd name="T5" fmla="*/ 136 h 136"/>
              <a:gd name="T6" fmla="*/ 48 w 93"/>
              <a:gd name="T7" fmla="*/ 136 h 136"/>
              <a:gd name="T8" fmla="*/ 36 w 93"/>
              <a:gd name="T9" fmla="*/ 131 h 136"/>
              <a:gd name="T10" fmla="*/ 5 w 93"/>
              <a:gd name="T11" fmla="*/ 100 h 136"/>
              <a:gd name="T12" fmla="*/ 5 w 93"/>
              <a:gd name="T13" fmla="*/ 91 h 136"/>
              <a:gd name="T14" fmla="*/ 7 w 93"/>
              <a:gd name="T15" fmla="*/ 89 h 136"/>
              <a:gd name="T16" fmla="*/ 11 w 93"/>
              <a:gd name="T17" fmla="*/ 87 h 136"/>
              <a:gd name="T18" fmla="*/ 15 w 93"/>
              <a:gd name="T19" fmla="*/ 89 h 136"/>
              <a:gd name="T20" fmla="*/ 32 w 93"/>
              <a:gd name="T21" fmla="*/ 105 h 136"/>
              <a:gd name="T22" fmla="*/ 32 w 93"/>
              <a:gd name="T23" fmla="*/ 44 h 136"/>
              <a:gd name="T24" fmla="*/ 38 w 93"/>
              <a:gd name="T25" fmla="*/ 38 h 136"/>
              <a:gd name="T26" fmla="*/ 40 w 93"/>
              <a:gd name="T27" fmla="*/ 38 h 136"/>
              <a:gd name="T28" fmla="*/ 46 w 93"/>
              <a:gd name="T29" fmla="*/ 44 h 136"/>
              <a:gd name="T30" fmla="*/ 46 w 93"/>
              <a:gd name="T31" fmla="*/ 78 h 136"/>
              <a:gd name="T32" fmla="*/ 48 w 93"/>
              <a:gd name="T33" fmla="*/ 77 h 136"/>
              <a:gd name="T34" fmla="*/ 52 w 93"/>
              <a:gd name="T35" fmla="*/ 77 h 136"/>
              <a:gd name="T36" fmla="*/ 59 w 93"/>
              <a:gd name="T37" fmla="*/ 78 h 136"/>
              <a:gd name="T38" fmla="*/ 60 w 93"/>
              <a:gd name="T39" fmla="*/ 78 h 136"/>
              <a:gd name="T40" fmla="*/ 60 w 93"/>
              <a:gd name="T41" fmla="*/ 83 h 136"/>
              <a:gd name="T42" fmla="*/ 61 w 93"/>
              <a:gd name="T43" fmla="*/ 84 h 136"/>
              <a:gd name="T44" fmla="*/ 62 w 93"/>
              <a:gd name="T45" fmla="*/ 83 h 136"/>
              <a:gd name="T46" fmla="*/ 62 w 93"/>
              <a:gd name="T47" fmla="*/ 78 h 136"/>
              <a:gd name="T48" fmla="*/ 65 w 93"/>
              <a:gd name="T49" fmla="*/ 78 h 136"/>
              <a:gd name="T50" fmla="*/ 72 w 93"/>
              <a:gd name="T51" fmla="*/ 80 h 136"/>
              <a:gd name="T52" fmla="*/ 72 w 93"/>
              <a:gd name="T53" fmla="*/ 80 h 136"/>
              <a:gd name="T54" fmla="*/ 72 w 93"/>
              <a:gd name="T55" fmla="*/ 85 h 136"/>
              <a:gd name="T56" fmla="*/ 73 w 93"/>
              <a:gd name="T57" fmla="*/ 86 h 136"/>
              <a:gd name="T58" fmla="*/ 75 w 93"/>
              <a:gd name="T59" fmla="*/ 85 h 136"/>
              <a:gd name="T60" fmla="*/ 75 w 93"/>
              <a:gd name="T61" fmla="*/ 79 h 136"/>
              <a:gd name="T62" fmla="*/ 77 w 93"/>
              <a:gd name="T63" fmla="*/ 79 h 136"/>
              <a:gd name="T64" fmla="*/ 84 w 93"/>
              <a:gd name="T65" fmla="*/ 81 h 136"/>
              <a:gd name="T66" fmla="*/ 84 w 93"/>
              <a:gd name="T67" fmla="*/ 81 h 136"/>
              <a:gd name="T68" fmla="*/ 85 w 93"/>
              <a:gd name="T69" fmla="*/ 81 h 136"/>
              <a:gd name="T70" fmla="*/ 85 w 93"/>
              <a:gd name="T71" fmla="*/ 81 h 136"/>
              <a:gd name="T72" fmla="*/ 85 w 93"/>
              <a:gd name="T73" fmla="*/ 86 h 136"/>
              <a:gd name="T74" fmla="*/ 86 w 93"/>
              <a:gd name="T75" fmla="*/ 87 h 136"/>
              <a:gd name="T76" fmla="*/ 87 w 93"/>
              <a:gd name="T77" fmla="*/ 86 h 136"/>
              <a:gd name="T78" fmla="*/ 87 w 93"/>
              <a:gd name="T79" fmla="*/ 81 h 136"/>
              <a:gd name="T80" fmla="*/ 93 w 93"/>
              <a:gd name="T81" fmla="*/ 89 h 136"/>
              <a:gd name="T82" fmla="*/ 57 w 93"/>
              <a:gd name="T83" fmla="*/ 39 h 136"/>
              <a:gd name="T84" fmla="*/ 38 w 93"/>
              <a:gd name="T85" fmla="*/ 19 h 136"/>
              <a:gd name="T86" fmla="*/ 18 w 93"/>
              <a:gd name="T87" fmla="*/ 39 h 136"/>
              <a:gd name="T88" fmla="*/ 25 w 93"/>
              <a:gd name="T89" fmla="*/ 53 h 136"/>
              <a:gd name="T90" fmla="*/ 25 w 93"/>
              <a:gd name="T91" fmla="*/ 44 h 136"/>
              <a:gd name="T92" fmla="*/ 38 w 93"/>
              <a:gd name="T93" fmla="*/ 31 h 136"/>
              <a:gd name="T94" fmla="*/ 40 w 93"/>
              <a:gd name="T95" fmla="*/ 31 h 136"/>
              <a:gd name="T96" fmla="*/ 53 w 93"/>
              <a:gd name="T97" fmla="*/ 44 h 136"/>
              <a:gd name="T98" fmla="*/ 53 w 93"/>
              <a:gd name="T99" fmla="*/ 51 h 136"/>
              <a:gd name="T100" fmla="*/ 57 w 93"/>
              <a:gd name="T101" fmla="*/ 39 h 136"/>
              <a:gd name="T102" fmla="*/ 25 w 93"/>
              <a:gd name="T103" fmla="*/ 74 h 136"/>
              <a:gd name="T104" fmla="*/ 25 w 93"/>
              <a:gd name="T105" fmla="*/ 65 h 136"/>
              <a:gd name="T106" fmla="*/ 9 w 93"/>
              <a:gd name="T107" fmla="*/ 39 h 136"/>
              <a:gd name="T108" fmla="*/ 38 w 93"/>
              <a:gd name="T109" fmla="*/ 9 h 136"/>
              <a:gd name="T110" fmla="*/ 67 w 93"/>
              <a:gd name="T111" fmla="*/ 39 h 136"/>
              <a:gd name="T112" fmla="*/ 53 w 93"/>
              <a:gd name="T113" fmla="*/ 64 h 136"/>
              <a:gd name="T114" fmla="*/ 53 w 93"/>
              <a:gd name="T115" fmla="*/ 70 h 136"/>
              <a:gd name="T116" fmla="*/ 58 w 93"/>
              <a:gd name="T117" fmla="*/ 71 h 136"/>
              <a:gd name="T118" fmla="*/ 76 w 93"/>
              <a:gd name="T119" fmla="*/ 39 h 136"/>
              <a:gd name="T120" fmla="*/ 38 w 93"/>
              <a:gd name="T121" fmla="*/ 0 h 136"/>
              <a:gd name="T122" fmla="*/ 0 w 93"/>
              <a:gd name="T123" fmla="*/ 39 h 136"/>
              <a:gd name="T124" fmla="*/ 25 w 93"/>
              <a:gd name="T125" fmla="*/ 74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93" h="136">
                <a:moveTo>
                  <a:pt x="93" y="89"/>
                </a:moveTo>
                <a:cubicBezTo>
                  <a:pt x="93" y="120"/>
                  <a:pt x="93" y="120"/>
                  <a:pt x="93" y="120"/>
                </a:cubicBezTo>
                <a:cubicBezTo>
                  <a:pt x="93" y="129"/>
                  <a:pt x="86" y="136"/>
                  <a:pt x="77" y="136"/>
                </a:cubicBezTo>
                <a:cubicBezTo>
                  <a:pt x="48" y="136"/>
                  <a:pt x="48" y="136"/>
                  <a:pt x="48" y="136"/>
                </a:cubicBezTo>
                <a:cubicBezTo>
                  <a:pt x="43" y="136"/>
                  <a:pt x="39" y="134"/>
                  <a:pt x="36" y="131"/>
                </a:cubicBezTo>
                <a:cubicBezTo>
                  <a:pt x="5" y="100"/>
                  <a:pt x="5" y="100"/>
                  <a:pt x="5" y="100"/>
                </a:cubicBezTo>
                <a:cubicBezTo>
                  <a:pt x="2" y="97"/>
                  <a:pt x="2" y="94"/>
                  <a:pt x="5" y="91"/>
                </a:cubicBezTo>
                <a:cubicBezTo>
                  <a:pt x="7" y="89"/>
                  <a:pt x="7" y="89"/>
                  <a:pt x="7" y="89"/>
                </a:cubicBezTo>
                <a:cubicBezTo>
                  <a:pt x="8" y="88"/>
                  <a:pt x="10" y="87"/>
                  <a:pt x="11" y="87"/>
                </a:cubicBezTo>
                <a:cubicBezTo>
                  <a:pt x="13" y="87"/>
                  <a:pt x="14" y="88"/>
                  <a:pt x="15" y="89"/>
                </a:cubicBezTo>
                <a:cubicBezTo>
                  <a:pt x="32" y="105"/>
                  <a:pt x="32" y="105"/>
                  <a:pt x="32" y="105"/>
                </a:cubicBezTo>
                <a:cubicBezTo>
                  <a:pt x="32" y="44"/>
                  <a:pt x="32" y="44"/>
                  <a:pt x="32" y="44"/>
                </a:cubicBezTo>
                <a:cubicBezTo>
                  <a:pt x="32" y="40"/>
                  <a:pt x="34" y="38"/>
                  <a:pt x="38" y="38"/>
                </a:cubicBezTo>
                <a:cubicBezTo>
                  <a:pt x="40" y="38"/>
                  <a:pt x="40" y="38"/>
                  <a:pt x="40" y="38"/>
                </a:cubicBezTo>
                <a:cubicBezTo>
                  <a:pt x="43" y="38"/>
                  <a:pt x="46" y="40"/>
                  <a:pt x="46" y="44"/>
                </a:cubicBezTo>
                <a:cubicBezTo>
                  <a:pt x="46" y="78"/>
                  <a:pt x="46" y="78"/>
                  <a:pt x="46" y="78"/>
                </a:cubicBezTo>
                <a:cubicBezTo>
                  <a:pt x="48" y="77"/>
                  <a:pt x="48" y="77"/>
                  <a:pt x="48" y="77"/>
                </a:cubicBezTo>
                <a:cubicBezTo>
                  <a:pt x="50" y="77"/>
                  <a:pt x="51" y="77"/>
                  <a:pt x="52" y="77"/>
                </a:cubicBezTo>
                <a:cubicBezTo>
                  <a:pt x="57" y="77"/>
                  <a:pt x="59" y="78"/>
                  <a:pt x="59" y="78"/>
                </a:cubicBezTo>
                <a:cubicBezTo>
                  <a:pt x="60" y="78"/>
                  <a:pt x="60" y="78"/>
                  <a:pt x="60" y="78"/>
                </a:cubicBezTo>
                <a:cubicBezTo>
                  <a:pt x="60" y="83"/>
                  <a:pt x="60" y="83"/>
                  <a:pt x="60" y="83"/>
                </a:cubicBezTo>
                <a:cubicBezTo>
                  <a:pt x="60" y="83"/>
                  <a:pt x="60" y="84"/>
                  <a:pt x="61" y="84"/>
                </a:cubicBezTo>
                <a:cubicBezTo>
                  <a:pt x="61" y="84"/>
                  <a:pt x="62" y="83"/>
                  <a:pt x="62" y="83"/>
                </a:cubicBezTo>
                <a:cubicBezTo>
                  <a:pt x="62" y="78"/>
                  <a:pt x="62" y="78"/>
                  <a:pt x="62" y="78"/>
                </a:cubicBezTo>
                <a:cubicBezTo>
                  <a:pt x="62" y="78"/>
                  <a:pt x="63" y="78"/>
                  <a:pt x="65" y="78"/>
                </a:cubicBezTo>
                <a:cubicBezTo>
                  <a:pt x="67" y="78"/>
                  <a:pt x="70" y="79"/>
                  <a:pt x="72" y="80"/>
                </a:cubicBezTo>
                <a:cubicBezTo>
                  <a:pt x="72" y="80"/>
                  <a:pt x="72" y="80"/>
                  <a:pt x="72" y="80"/>
                </a:cubicBezTo>
                <a:cubicBezTo>
                  <a:pt x="72" y="85"/>
                  <a:pt x="72" y="85"/>
                  <a:pt x="72" y="85"/>
                </a:cubicBezTo>
                <a:cubicBezTo>
                  <a:pt x="72" y="85"/>
                  <a:pt x="73" y="86"/>
                  <a:pt x="73" y="86"/>
                </a:cubicBezTo>
                <a:cubicBezTo>
                  <a:pt x="74" y="86"/>
                  <a:pt x="75" y="85"/>
                  <a:pt x="75" y="85"/>
                </a:cubicBezTo>
                <a:cubicBezTo>
                  <a:pt x="75" y="79"/>
                  <a:pt x="75" y="79"/>
                  <a:pt x="75" y="79"/>
                </a:cubicBezTo>
                <a:cubicBezTo>
                  <a:pt x="75" y="79"/>
                  <a:pt x="76" y="79"/>
                  <a:pt x="77" y="79"/>
                </a:cubicBezTo>
                <a:cubicBezTo>
                  <a:pt x="81" y="79"/>
                  <a:pt x="84" y="81"/>
                  <a:pt x="84" y="81"/>
                </a:cubicBezTo>
                <a:cubicBezTo>
                  <a:pt x="84" y="81"/>
                  <a:pt x="84" y="81"/>
                  <a:pt x="84" y="81"/>
                </a:cubicBezTo>
                <a:cubicBezTo>
                  <a:pt x="85" y="81"/>
                  <a:pt x="85" y="81"/>
                  <a:pt x="85" y="81"/>
                </a:cubicBezTo>
                <a:cubicBezTo>
                  <a:pt x="85" y="81"/>
                  <a:pt x="85" y="81"/>
                  <a:pt x="85" y="81"/>
                </a:cubicBezTo>
                <a:cubicBezTo>
                  <a:pt x="85" y="86"/>
                  <a:pt x="85" y="86"/>
                  <a:pt x="85" y="86"/>
                </a:cubicBezTo>
                <a:cubicBezTo>
                  <a:pt x="85" y="87"/>
                  <a:pt x="85" y="87"/>
                  <a:pt x="86" y="87"/>
                </a:cubicBezTo>
                <a:cubicBezTo>
                  <a:pt x="87" y="87"/>
                  <a:pt x="87" y="87"/>
                  <a:pt x="87" y="86"/>
                </a:cubicBezTo>
                <a:cubicBezTo>
                  <a:pt x="87" y="81"/>
                  <a:pt x="87" y="81"/>
                  <a:pt x="87" y="81"/>
                </a:cubicBezTo>
                <a:cubicBezTo>
                  <a:pt x="92" y="83"/>
                  <a:pt x="93" y="86"/>
                  <a:pt x="93" y="89"/>
                </a:cubicBezTo>
                <a:close/>
                <a:moveTo>
                  <a:pt x="57" y="39"/>
                </a:moveTo>
                <a:cubicBezTo>
                  <a:pt x="57" y="28"/>
                  <a:pt x="49" y="19"/>
                  <a:pt x="38" y="19"/>
                </a:cubicBezTo>
                <a:cubicBezTo>
                  <a:pt x="27" y="19"/>
                  <a:pt x="18" y="28"/>
                  <a:pt x="18" y="39"/>
                </a:cubicBezTo>
                <a:cubicBezTo>
                  <a:pt x="18" y="44"/>
                  <a:pt x="21" y="49"/>
                  <a:pt x="25" y="53"/>
                </a:cubicBezTo>
                <a:cubicBezTo>
                  <a:pt x="25" y="44"/>
                  <a:pt x="25" y="44"/>
                  <a:pt x="25" y="44"/>
                </a:cubicBezTo>
                <a:cubicBezTo>
                  <a:pt x="25" y="37"/>
                  <a:pt x="30" y="31"/>
                  <a:pt x="38" y="31"/>
                </a:cubicBezTo>
                <a:cubicBezTo>
                  <a:pt x="40" y="31"/>
                  <a:pt x="40" y="31"/>
                  <a:pt x="40" y="31"/>
                </a:cubicBezTo>
                <a:cubicBezTo>
                  <a:pt x="47" y="31"/>
                  <a:pt x="53" y="37"/>
                  <a:pt x="53" y="44"/>
                </a:cubicBezTo>
                <a:cubicBezTo>
                  <a:pt x="53" y="51"/>
                  <a:pt x="53" y="51"/>
                  <a:pt x="53" y="51"/>
                </a:cubicBezTo>
                <a:cubicBezTo>
                  <a:pt x="56" y="48"/>
                  <a:pt x="57" y="43"/>
                  <a:pt x="57" y="39"/>
                </a:cubicBezTo>
                <a:close/>
                <a:moveTo>
                  <a:pt x="25" y="74"/>
                </a:moveTo>
                <a:cubicBezTo>
                  <a:pt x="25" y="65"/>
                  <a:pt x="25" y="65"/>
                  <a:pt x="25" y="65"/>
                </a:cubicBezTo>
                <a:cubicBezTo>
                  <a:pt x="15" y="60"/>
                  <a:pt x="9" y="50"/>
                  <a:pt x="9" y="39"/>
                </a:cubicBezTo>
                <a:cubicBezTo>
                  <a:pt x="9" y="22"/>
                  <a:pt x="22" y="9"/>
                  <a:pt x="38" y="9"/>
                </a:cubicBezTo>
                <a:cubicBezTo>
                  <a:pt x="54" y="9"/>
                  <a:pt x="67" y="22"/>
                  <a:pt x="67" y="39"/>
                </a:cubicBezTo>
                <a:cubicBezTo>
                  <a:pt x="67" y="49"/>
                  <a:pt x="61" y="58"/>
                  <a:pt x="53" y="64"/>
                </a:cubicBezTo>
                <a:cubicBezTo>
                  <a:pt x="53" y="70"/>
                  <a:pt x="53" y="70"/>
                  <a:pt x="53" y="70"/>
                </a:cubicBezTo>
                <a:cubicBezTo>
                  <a:pt x="55" y="70"/>
                  <a:pt x="57" y="70"/>
                  <a:pt x="58" y="71"/>
                </a:cubicBezTo>
                <a:cubicBezTo>
                  <a:pt x="69" y="64"/>
                  <a:pt x="76" y="52"/>
                  <a:pt x="76" y="39"/>
                </a:cubicBezTo>
                <a:cubicBezTo>
                  <a:pt x="76" y="17"/>
                  <a:pt x="59" y="0"/>
                  <a:pt x="38" y="0"/>
                </a:cubicBezTo>
                <a:cubicBezTo>
                  <a:pt x="17" y="0"/>
                  <a:pt x="0" y="17"/>
                  <a:pt x="0" y="39"/>
                </a:cubicBezTo>
                <a:cubicBezTo>
                  <a:pt x="0" y="55"/>
                  <a:pt x="10" y="69"/>
                  <a:pt x="25" y="74"/>
                </a:cubicBezTo>
                <a:close/>
              </a:path>
            </a:pathLst>
          </a:custGeom>
          <a:solidFill>
            <a:srgbClr val="182A4E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" name="Freeform 117"/>
          <p:cNvSpPr>
            <a:spLocks noEditPoints="1"/>
          </p:cNvSpPr>
          <p:nvPr/>
        </p:nvSpPr>
        <p:spPr bwMode="auto">
          <a:xfrm>
            <a:off x="5914201" y="3064022"/>
            <a:ext cx="352425" cy="444500"/>
          </a:xfrm>
          <a:custGeom>
            <a:avLst/>
            <a:gdLst>
              <a:gd name="T0" fmla="*/ 100 w 111"/>
              <a:gd name="T1" fmla="*/ 124 h 140"/>
              <a:gd name="T2" fmla="*/ 108 w 111"/>
              <a:gd name="T3" fmla="*/ 15 h 140"/>
              <a:gd name="T4" fmla="*/ 102 w 111"/>
              <a:gd name="T5" fmla="*/ 0 h 140"/>
              <a:gd name="T6" fmla="*/ 0 w 111"/>
              <a:gd name="T7" fmla="*/ 9 h 140"/>
              <a:gd name="T8" fmla="*/ 11 w 111"/>
              <a:gd name="T9" fmla="*/ 17 h 140"/>
              <a:gd name="T10" fmla="*/ 3 w 111"/>
              <a:gd name="T11" fmla="*/ 126 h 140"/>
              <a:gd name="T12" fmla="*/ 9 w 111"/>
              <a:gd name="T13" fmla="*/ 140 h 140"/>
              <a:gd name="T14" fmla="*/ 111 w 111"/>
              <a:gd name="T15" fmla="*/ 132 h 140"/>
              <a:gd name="T16" fmla="*/ 6 w 111"/>
              <a:gd name="T17" fmla="*/ 11 h 140"/>
              <a:gd name="T18" fmla="*/ 9 w 111"/>
              <a:gd name="T19" fmla="*/ 6 h 140"/>
              <a:gd name="T20" fmla="*/ 106 w 111"/>
              <a:gd name="T21" fmla="*/ 9 h 140"/>
              <a:gd name="T22" fmla="*/ 9 w 111"/>
              <a:gd name="T23" fmla="*/ 12 h 140"/>
              <a:gd name="T24" fmla="*/ 34 w 111"/>
              <a:gd name="T25" fmla="*/ 62 h 140"/>
              <a:gd name="T26" fmla="*/ 38 w 111"/>
              <a:gd name="T27" fmla="*/ 75 h 140"/>
              <a:gd name="T28" fmla="*/ 16 w 111"/>
              <a:gd name="T29" fmla="*/ 27 h 140"/>
              <a:gd name="T30" fmla="*/ 21 w 111"/>
              <a:gd name="T31" fmla="*/ 47 h 140"/>
              <a:gd name="T32" fmla="*/ 95 w 111"/>
              <a:gd name="T33" fmla="*/ 102 h 140"/>
              <a:gd name="T34" fmla="*/ 70 w 111"/>
              <a:gd name="T35" fmla="*/ 70 h 140"/>
              <a:gd name="T36" fmla="*/ 77 w 111"/>
              <a:gd name="T37" fmla="*/ 62 h 140"/>
              <a:gd name="T38" fmla="*/ 92 w 111"/>
              <a:gd name="T39" fmla="*/ 29 h 140"/>
              <a:gd name="T40" fmla="*/ 74 w 111"/>
              <a:gd name="T41" fmla="*/ 56 h 140"/>
              <a:gd name="T42" fmla="*/ 69 w 111"/>
              <a:gd name="T43" fmla="*/ 80 h 140"/>
              <a:gd name="T44" fmla="*/ 86 w 111"/>
              <a:gd name="T45" fmla="*/ 113 h 140"/>
              <a:gd name="T46" fmla="*/ 57 w 111"/>
              <a:gd name="T47" fmla="*/ 88 h 140"/>
              <a:gd name="T48" fmla="*/ 23 w 111"/>
              <a:gd name="T49" fmla="*/ 113 h 140"/>
              <a:gd name="T50" fmla="*/ 42 w 111"/>
              <a:gd name="T51" fmla="*/ 80 h 140"/>
              <a:gd name="T52" fmla="*/ 37 w 111"/>
              <a:gd name="T53" fmla="*/ 56 h 140"/>
              <a:gd name="T54" fmla="*/ 25 w 111"/>
              <a:gd name="T55" fmla="*/ 28 h 140"/>
              <a:gd name="T56" fmla="*/ 84 w 111"/>
              <a:gd name="T57" fmla="*/ 45 h 140"/>
              <a:gd name="T58" fmla="*/ 21 w 111"/>
              <a:gd name="T59" fmla="*/ 116 h 140"/>
              <a:gd name="T60" fmla="*/ 94 w 111"/>
              <a:gd name="T61" fmla="*/ 118 h 140"/>
              <a:gd name="T62" fmla="*/ 96 w 111"/>
              <a:gd name="T63" fmla="*/ 122 h 140"/>
              <a:gd name="T64" fmla="*/ 94 w 111"/>
              <a:gd name="T65" fmla="*/ 124 h 140"/>
              <a:gd name="T66" fmla="*/ 17 w 111"/>
              <a:gd name="T67" fmla="*/ 124 h 140"/>
              <a:gd name="T68" fmla="*/ 15 w 111"/>
              <a:gd name="T69" fmla="*/ 122 h 140"/>
              <a:gd name="T70" fmla="*/ 17 w 111"/>
              <a:gd name="T71" fmla="*/ 118 h 140"/>
              <a:gd name="T72" fmla="*/ 92 w 111"/>
              <a:gd name="T73" fmla="*/ 24 h 140"/>
              <a:gd name="T74" fmla="*/ 25 w 111"/>
              <a:gd name="T75" fmla="*/ 25 h 140"/>
              <a:gd name="T76" fmla="*/ 17 w 111"/>
              <a:gd name="T77" fmla="*/ 23 h 140"/>
              <a:gd name="T78" fmla="*/ 16 w 111"/>
              <a:gd name="T79" fmla="*/ 18 h 140"/>
              <a:gd name="T80" fmla="*/ 21 w 111"/>
              <a:gd name="T81" fmla="*/ 16 h 140"/>
              <a:gd name="T82" fmla="*/ 94 w 111"/>
              <a:gd name="T83" fmla="*/ 17 h 140"/>
              <a:gd name="T84" fmla="*/ 96 w 111"/>
              <a:gd name="T85" fmla="*/ 20 h 140"/>
              <a:gd name="T86" fmla="*/ 102 w 111"/>
              <a:gd name="T87" fmla="*/ 135 h 140"/>
              <a:gd name="T88" fmla="*/ 5 w 111"/>
              <a:gd name="T89" fmla="*/ 132 h 140"/>
              <a:gd name="T90" fmla="*/ 102 w 111"/>
              <a:gd name="T91" fmla="*/ 129 h 140"/>
              <a:gd name="T92" fmla="*/ 105 w 111"/>
              <a:gd name="T93" fmla="*/ 134 h 140"/>
              <a:gd name="T94" fmla="*/ 61 w 111"/>
              <a:gd name="T95" fmla="*/ 65 h 140"/>
              <a:gd name="T96" fmla="*/ 41 w 111"/>
              <a:gd name="T97" fmla="*/ 55 h 140"/>
              <a:gd name="T98" fmla="*/ 57 w 111"/>
              <a:gd name="T99" fmla="*/ 81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11" h="140">
                <a:moveTo>
                  <a:pt x="108" y="126"/>
                </a:moveTo>
                <a:cubicBezTo>
                  <a:pt x="107" y="125"/>
                  <a:pt x="104" y="124"/>
                  <a:pt x="102" y="124"/>
                </a:cubicBezTo>
                <a:cubicBezTo>
                  <a:pt x="100" y="124"/>
                  <a:pt x="100" y="124"/>
                  <a:pt x="100" y="124"/>
                </a:cubicBezTo>
                <a:cubicBezTo>
                  <a:pt x="100" y="17"/>
                  <a:pt x="100" y="17"/>
                  <a:pt x="100" y="17"/>
                </a:cubicBezTo>
                <a:cubicBezTo>
                  <a:pt x="102" y="17"/>
                  <a:pt x="102" y="17"/>
                  <a:pt x="102" y="17"/>
                </a:cubicBezTo>
                <a:cubicBezTo>
                  <a:pt x="104" y="17"/>
                  <a:pt x="107" y="16"/>
                  <a:pt x="108" y="15"/>
                </a:cubicBezTo>
                <a:cubicBezTo>
                  <a:pt x="110" y="13"/>
                  <a:pt x="111" y="11"/>
                  <a:pt x="111" y="9"/>
                </a:cubicBezTo>
                <a:cubicBezTo>
                  <a:pt x="111" y="6"/>
                  <a:pt x="110" y="4"/>
                  <a:pt x="108" y="3"/>
                </a:cubicBezTo>
                <a:cubicBezTo>
                  <a:pt x="107" y="1"/>
                  <a:pt x="104" y="0"/>
                  <a:pt x="102" y="0"/>
                </a:cubicBezTo>
                <a:cubicBezTo>
                  <a:pt x="9" y="0"/>
                  <a:pt x="9" y="0"/>
                  <a:pt x="9" y="0"/>
                </a:cubicBezTo>
                <a:cubicBezTo>
                  <a:pt x="7" y="0"/>
                  <a:pt x="4" y="1"/>
                  <a:pt x="3" y="3"/>
                </a:cubicBezTo>
                <a:cubicBezTo>
                  <a:pt x="1" y="4"/>
                  <a:pt x="0" y="6"/>
                  <a:pt x="0" y="9"/>
                </a:cubicBezTo>
                <a:cubicBezTo>
                  <a:pt x="0" y="11"/>
                  <a:pt x="1" y="13"/>
                  <a:pt x="3" y="15"/>
                </a:cubicBezTo>
                <a:cubicBezTo>
                  <a:pt x="4" y="16"/>
                  <a:pt x="7" y="17"/>
                  <a:pt x="9" y="17"/>
                </a:cubicBezTo>
                <a:cubicBezTo>
                  <a:pt x="11" y="17"/>
                  <a:pt x="11" y="17"/>
                  <a:pt x="11" y="17"/>
                </a:cubicBezTo>
                <a:cubicBezTo>
                  <a:pt x="11" y="124"/>
                  <a:pt x="11" y="124"/>
                  <a:pt x="11" y="124"/>
                </a:cubicBezTo>
                <a:cubicBezTo>
                  <a:pt x="9" y="124"/>
                  <a:pt x="9" y="124"/>
                  <a:pt x="9" y="124"/>
                </a:cubicBezTo>
                <a:cubicBezTo>
                  <a:pt x="7" y="124"/>
                  <a:pt x="4" y="125"/>
                  <a:pt x="3" y="126"/>
                </a:cubicBezTo>
                <a:cubicBezTo>
                  <a:pt x="1" y="127"/>
                  <a:pt x="0" y="130"/>
                  <a:pt x="0" y="132"/>
                </a:cubicBezTo>
                <a:cubicBezTo>
                  <a:pt x="0" y="135"/>
                  <a:pt x="1" y="137"/>
                  <a:pt x="3" y="138"/>
                </a:cubicBezTo>
                <a:cubicBezTo>
                  <a:pt x="4" y="140"/>
                  <a:pt x="7" y="140"/>
                  <a:pt x="9" y="140"/>
                </a:cubicBezTo>
                <a:cubicBezTo>
                  <a:pt x="102" y="140"/>
                  <a:pt x="102" y="140"/>
                  <a:pt x="102" y="140"/>
                </a:cubicBezTo>
                <a:cubicBezTo>
                  <a:pt x="104" y="140"/>
                  <a:pt x="107" y="140"/>
                  <a:pt x="108" y="138"/>
                </a:cubicBezTo>
                <a:cubicBezTo>
                  <a:pt x="110" y="137"/>
                  <a:pt x="111" y="135"/>
                  <a:pt x="111" y="132"/>
                </a:cubicBezTo>
                <a:cubicBezTo>
                  <a:pt x="111" y="130"/>
                  <a:pt x="110" y="127"/>
                  <a:pt x="108" y="126"/>
                </a:cubicBezTo>
                <a:close/>
                <a:moveTo>
                  <a:pt x="9" y="12"/>
                </a:moveTo>
                <a:cubicBezTo>
                  <a:pt x="8" y="12"/>
                  <a:pt x="7" y="11"/>
                  <a:pt x="6" y="11"/>
                </a:cubicBezTo>
                <a:cubicBezTo>
                  <a:pt x="5" y="10"/>
                  <a:pt x="5" y="9"/>
                  <a:pt x="5" y="9"/>
                </a:cubicBezTo>
                <a:cubicBezTo>
                  <a:pt x="5" y="8"/>
                  <a:pt x="5" y="7"/>
                  <a:pt x="6" y="7"/>
                </a:cubicBezTo>
                <a:cubicBezTo>
                  <a:pt x="7" y="6"/>
                  <a:pt x="8" y="6"/>
                  <a:pt x="9" y="6"/>
                </a:cubicBezTo>
                <a:cubicBezTo>
                  <a:pt x="102" y="6"/>
                  <a:pt x="102" y="6"/>
                  <a:pt x="102" y="6"/>
                </a:cubicBezTo>
                <a:cubicBezTo>
                  <a:pt x="103" y="6"/>
                  <a:pt x="104" y="6"/>
                  <a:pt x="105" y="7"/>
                </a:cubicBezTo>
                <a:cubicBezTo>
                  <a:pt x="106" y="7"/>
                  <a:pt x="106" y="8"/>
                  <a:pt x="106" y="9"/>
                </a:cubicBezTo>
                <a:cubicBezTo>
                  <a:pt x="106" y="9"/>
                  <a:pt x="106" y="10"/>
                  <a:pt x="105" y="11"/>
                </a:cubicBezTo>
                <a:cubicBezTo>
                  <a:pt x="104" y="11"/>
                  <a:pt x="103" y="12"/>
                  <a:pt x="102" y="12"/>
                </a:cubicBezTo>
                <a:lnTo>
                  <a:pt x="9" y="12"/>
                </a:lnTo>
                <a:close/>
                <a:moveTo>
                  <a:pt x="21" y="47"/>
                </a:moveTo>
                <a:cubicBezTo>
                  <a:pt x="23" y="53"/>
                  <a:pt x="27" y="58"/>
                  <a:pt x="34" y="62"/>
                </a:cubicBezTo>
                <a:cubicBezTo>
                  <a:pt x="34" y="62"/>
                  <a:pt x="34" y="62"/>
                  <a:pt x="34" y="62"/>
                </a:cubicBezTo>
                <a:cubicBezTo>
                  <a:pt x="35" y="62"/>
                  <a:pt x="37" y="64"/>
                  <a:pt x="38" y="65"/>
                </a:cubicBezTo>
                <a:cubicBezTo>
                  <a:pt x="40" y="67"/>
                  <a:pt x="41" y="69"/>
                  <a:pt x="41" y="70"/>
                </a:cubicBezTo>
                <a:cubicBezTo>
                  <a:pt x="41" y="71"/>
                  <a:pt x="40" y="73"/>
                  <a:pt x="38" y="75"/>
                </a:cubicBezTo>
                <a:cubicBezTo>
                  <a:pt x="33" y="79"/>
                  <a:pt x="28" y="82"/>
                  <a:pt x="23" y="88"/>
                </a:cubicBezTo>
                <a:cubicBezTo>
                  <a:pt x="20" y="92"/>
                  <a:pt x="18" y="96"/>
                  <a:pt x="16" y="102"/>
                </a:cubicBezTo>
                <a:cubicBezTo>
                  <a:pt x="16" y="27"/>
                  <a:pt x="16" y="27"/>
                  <a:pt x="16" y="27"/>
                </a:cubicBezTo>
                <a:cubicBezTo>
                  <a:pt x="17" y="27"/>
                  <a:pt x="18" y="28"/>
                  <a:pt x="19" y="28"/>
                </a:cubicBezTo>
                <a:cubicBezTo>
                  <a:pt x="19" y="28"/>
                  <a:pt x="19" y="29"/>
                  <a:pt x="19" y="29"/>
                </a:cubicBezTo>
                <a:cubicBezTo>
                  <a:pt x="19" y="35"/>
                  <a:pt x="19" y="41"/>
                  <a:pt x="21" y="47"/>
                </a:cubicBezTo>
                <a:close/>
                <a:moveTo>
                  <a:pt x="92" y="28"/>
                </a:moveTo>
                <a:cubicBezTo>
                  <a:pt x="93" y="28"/>
                  <a:pt x="94" y="27"/>
                  <a:pt x="95" y="27"/>
                </a:cubicBezTo>
                <a:cubicBezTo>
                  <a:pt x="95" y="102"/>
                  <a:pt x="95" y="102"/>
                  <a:pt x="95" y="102"/>
                </a:cubicBezTo>
                <a:cubicBezTo>
                  <a:pt x="94" y="96"/>
                  <a:pt x="91" y="92"/>
                  <a:pt x="88" y="88"/>
                </a:cubicBezTo>
                <a:cubicBezTo>
                  <a:pt x="83" y="82"/>
                  <a:pt x="78" y="79"/>
                  <a:pt x="73" y="75"/>
                </a:cubicBezTo>
                <a:cubicBezTo>
                  <a:pt x="71" y="73"/>
                  <a:pt x="70" y="71"/>
                  <a:pt x="70" y="70"/>
                </a:cubicBezTo>
                <a:cubicBezTo>
                  <a:pt x="70" y="68"/>
                  <a:pt x="72" y="66"/>
                  <a:pt x="74" y="64"/>
                </a:cubicBezTo>
                <a:cubicBezTo>
                  <a:pt x="74" y="64"/>
                  <a:pt x="75" y="63"/>
                  <a:pt x="76" y="63"/>
                </a:cubicBezTo>
                <a:cubicBezTo>
                  <a:pt x="76" y="62"/>
                  <a:pt x="77" y="62"/>
                  <a:pt x="77" y="62"/>
                </a:cubicBezTo>
                <a:cubicBezTo>
                  <a:pt x="77" y="62"/>
                  <a:pt x="77" y="62"/>
                  <a:pt x="77" y="62"/>
                </a:cubicBezTo>
                <a:cubicBezTo>
                  <a:pt x="84" y="58"/>
                  <a:pt x="88" y="53"/>
                  <a:pt x="90" y="47"/>
                </a:cubicBezTo>
                <a:cubicBezTo>
                  <a:pt x="92" y="41"/>
                  <a:pt x="92" y="35"/>
                  <a:pt x="92" y="29"/>
                </a:cubicBezTo>
                <a:cubicBezTo>
                  <a:pt x="92" y="29"/>
                  <a:pt x="92" y="28"/>
                  <a:pt x="92" y="28"/>
                </a:cubicBezTo>
                <a:close/>
                <a:moveTo>
                  <a:pt x="84" y="45"/>
                </a:moveTo>
                <a:cubicBezTo>
                  <a:pt x="82" y="49"/>
                  <a:pt x="79" y="53"/>
                  <a:pt x="74" y="56"/>
                </a:cubicBezTo>
                <a:cubicBezTo>
                  <a:pt x="74" y="56"/>
                  <a:pt x="71" y="57"/>
                  <a:pt x="69" y="60"/>
                </a:cubicBezTo>
                <a:cubicBezTo>
                  <a:pt x="67" y="62"/>
                  <a:pt x="64" y="65"/>
                  <a:pt x="64" y="70"/>
                </a:cubicBezTo>
                <a:cubicBezTo>
                  <a:pt x="64" y="73"/>
                  <a:pt x="65" y="77"/>
                  <a:pt x="69" y="80"/>
                </a:cubicBezTo>
                <a:cubicBezTo>
                  <a:pt x="74" y="85"/>
                  <a:pt x="79" y="88"/>
                  <a:pt x="83" y="92"/>
                </a:cubicBezTo>
                <a:cubicBezTo>
                  <a:pt x="87" y="97"/>
                  <a:pt x="89" y="103"/>
                  <a:pt x="90" y="113"/>
                </a:cubicBezTo>
                <a:cubicBezTo>
                  <a:pt x="86" y="113"/>
                  <a:pt x="86" y="113"/>
                  <a:pt x="86" y="113"/>
                </a:cubicBezTo>
                <a:cubicBezTo>
                  <a:pt x="86" y="111"/>
                  <a:pt x="85" y="109"/>
                  <a:pt x="83" y="107"/>
                </a:cubicBezTo>
                <a:cubicBezTo>
                  <a:pt x="79" y="104"/>
                  <a:pt x="74" y="102"/>
                  <a:pt x="69" y="101"/>
                </a:cubicBezTo>
                <a:cubicBezTo>
                  <a:pt x="65" y="99"/>
                  <a:pt x="57" y="93"/>
                  <a:pt x="57" y="88"/>
                </a:cubicBezTo>
                <a:cubicBezTo>
                  <a:pt x="54" y="93"/>
                  <a:pt x="51" y="99"/>
                  <a:pt x="44" y="102"/>
                </a:cubicBezTo>
                <a:cubicBezTo>
                  <a:pt x="38" y="104"/>
                  <a:pt x="30" y="104"/>
                  <a:pt x="25" y="109"/>
                </a:cubicBezTo>
                <a:cubicBezTo>
                  <a:pt x="25" y="109"/>
                  <a:pt x="24" y="112"/>
                  <a:pt x="23" y="113"/>
                </a:cubicBezTo>
                <a:cubicBezTo>
                  <a:pt x="21" y="113"/>
                  <a:pt x="21" y="113"/>
                  <a:pt x="21" y="113"/>
                </a:cubicBezTo>
                <a:cubicBezTo>
                  <a:pt x="22" y="103"/>
                  <a:pt x="24" y="97"/>
                  <a:pt x="28" y="92"/>
                </a:cubicBezTo>
                <a:cubicBezTo>
                  <a:pt x="32" y="88"/>
                  <a:pt x="37" y="85"/>
                  <a:pt x="42" y="80"/>
                </a:cubicBezTo>
                <a:cubicBezTo>
                  <a:pt x="46" y="77"/>
                  <a:pt x="47" y="73"/>
                  <a:pt x="47" y="70"/>
                </a:cubicBezTo>
                <a:cubicBezTo>
                  <a:pt x="47" y="65"/>
                  <a:pt x="44" y="62"/>
                  <a:pt x="42" y="60"/>
                </a:cubicBezTo>
                <a:cubicBezTo>
                  <a:pt x="40" y="57"/>
                  <a:pt x="38" y="56"/>
                  <a:pt x="37" y="56"/>
                </a:cubicBezTo>
                <a:cubicBezTo>
                  <a:pt x="32" y="53"/>
                  <a:pt x="29" y="49"/>
                  <a:pt x="27" y="45"/>
                </a:cubicBezTo>
                <a:cubicBezTo>
                  <a:pt x="26" y="40"/>
                  <a:pt x="25" y="35"/>
                  <a:pt x="25" y="29"/>
                </a:cubicBezTo>
                <a:cubicBezTo>
                  <a:pt x="25" y="29"/>
                  <a:pt x="25" y="29"/>
                  <a:pt x="25" y="28"/>
                </a:cubicBezTo>
                <a:cubicBezTo>
                  <a:pt x="86" y="28"/>
                  <a:pt x="86" y="28"/>
                  <a:pt x="86" y="28"/>
                </a:cubicBezTo>
                <a:cubicBezTo>
                  <a:pt x="86" y="29"/>
                  <a:pt x="86" y="29"/>
                  <a:pt x="86" y="29"/>
                </a:cubicBezTo>
                <a:cubicBezTo>
                  <a:pt x="86" y="35"/>
                  <a:pt x="86" y="40"/>
                  <a:pt x="84" y="45"/>
                </a:cubicBezTo>
                <a:close/>
                <a:moveTo>
                  <a:pt x="17" y="118"/>
                </a:moveTo>
                <a:cubicBezTo>
                  <a:pt x="18" y="117"/>
                  <a:pt x="19" y="116"/>
                  <a:pt x="21" y="116"/>
                </a:cubicBezTo>
                <a:cubicBezTo>
                  <a:pt x="21" y="116"/>
                  <a:pt x="21" y="116"/>
                  <a:pt x="21" y="116"/>
                </a:cubicBezTo>
                <a:cubicBezTo>
                  <a:pt x="90" y="116"/>
                  <a:pt x="90" y="116"/>
                  <a:pt x="90" y="116"/>
                </a:cubicBezTo>
                <a:cubicBezTo>
                  <a:pt x="90" y="116"/>
                  <a:pt x="90" y="116"/>
                  <a:pt x="90" y="116"/>
                </a:cubicBezTo>
                <a:cubicBezTo>
                  <a:pt x="92" y="116"/>
                  <a:pt x="93" y="117"/>
                  <a:pt x="94" y="118"/>
                </a:cubicBezTo>
                <a:cubicBezTo>
                  <a:pt x="95" y="118"/>
                  <a:pt x="95" y="118"/>
                  <a:pt x="95" y="119"/>
                </a:cubicBezTo>
                <a:cubicBezTo>
                  <a:pt x="95" y="119"/>
                  <a:pt x="96" y="120"/>
                  <a:pt x="96" y="121"/>
                </a:cubicBezTo>
                <a:cubicBezTo>
                  <a:pt x="96" y="121"/>
                  <a:pt x="96" y="121"/>
                  <a:pt x="96" y="122"/>
                </a:cubicBezTo>
                <a:cubicBezTo>
                  <a:pt x="96" y="122"/>
                  <a:pt x="95" y="123"/>
                  <a:pt x="95" y="123"/>
                </a:cubicBezTo>
                <a:cubicBezTo>
                  <a:pt x="95" y="123"/>
                  <a:pt x="95" y="124"/>
                  <a:pt x="94" y="124"/>
                </a:cubicBezTo>
                <a:cubicBezTo>
                  <a:pt x="94" y="124"/>
                  <a:pt x="94" y="124"/>
                  <a:pt x="94" y="124"/>
                </a:cubicBezTo>
                <a:cubicBezTo>
                  <a:pt x="93" y="125"/>
                  <a:pt x="92" y="125"/>
                  <a:pt x="90" y="125"/>
                </a:cubicBezTo>
                <a:cubicBezTo>
                  <a:pt x="21" y="125"/>
                  <a:pt x="21" y="125"/>
                  <a:pt x="21" y="125"/>
                </a:cubicBezTo>
                <a:cubicBezTo>
                  <a:pt x="19" y="125"/>
                  <a:pt x="18" y="125"/>
                  <a:pt x="17" y="124"/>
                </a:cubicBezTo>
                <a:cubicBezTo>
                  <a:pt x="17" y="124"/>
                  <a:pt x="17" y="124"/>
                  <a:pt x="17" y="124"/>
                </a:cubicBezTo>
                <a:cubicBezTo>
                  <a:pt x="16" y="124"/>
                  <a:pt x="16" y="123"/>
                  <a:pt x="16" y="123"/>
                </a:cubicBezTo>
                <a:cubicBezTo>
                  <a:pt x="16" y="123"/>
                  <a:pt x="16" y="122"/>
                  <a:pt x="15" y="122"/>
                </a:cubicBezTo>
                <a:cubicBezTo>
                  <a:pt x="15" y="121"/>
                  <a:pt x="15" y="121"/>
                  <a:pt x="15" y="121"/>
                </a:cubicBezTo>
                <a:cubicBezTo>
                  <a:pt x="15" y="120"/>
                  <a:pt x="16" y="119"/>
                  <a:pt x="16" y="119"/>
                </a:cubicBezTo>
                <a:cubicBezTo>
                  <a:pt x="16" y="118"/>
                  <a:pt x="17" y="118"/>
                  <a:pt x="17" y="118"/>
                </a:cubicBezTo>
                <a:close/>
                <a:moveTo>
                  <a:pt x="95" y="22"/>
                </a:moveTo>
                <a:cubicBezTo>
                  <a:pt x="95" y="23"/>
                  <a:pt x="95" y="23"/>
                  <a:pt x="94" y="23"/>
                </a:cubicBezTo>
                <a:cubicBezTo>
                  <a:pt x="94" y="24"/>
                  <a:pt x="93" y="24"/>
                  <a:pt x="92" y="24"/>
                </a:cubicBezTo>
                <a:cubicBezTo>
                  <a:pt x="92" y="25"/>
                  <a:pt x="91" y="25"/>
                  <a:pt x="90" y="25"/>
                </a:cubicBezTo>
                <a:cubicBezTo>
                  <a:pt x="86" y="25"/>
                  <a:pt x="86" y="25"/>
                  <a:pt x="86" y="25"/>
                </a:cubicBezTo>
                <a:cubicBezTo>
                  <a:pt x="25" y="25"/>
                  <a:pt x="25" y="25"/>
                  <a:pt x="25" y="25"/>
                </a:cubicBezTo>
                <a:cubicBezTo>
                  <a:pt x="21" y="25"/>
                  <a:pt x="21" y="25"/>
                  <a:pt x="21" y="25"/>
                </a:cubicBezTo>
                <a:cubicBezTo>
                  <a:pt x="20" y="25"/>
                  <a:pt x="19" y="25"/>
                  <a:pt x="19" y="24"/>
                </a:cubicBezTo>
                <a:cubicBezTo>
                  <a:pt x="18" y="24"/>
                  <a:pt x="17" y="24"/>
                  <a:pt x="17" y="23"/>
                </a:cubicBezTo>
                <a:cubicBezTo>
                  <a:pt x="17" y="23"/>
                  <a:pt x="16" y="23"/>
                  <a:pt x="16" y="22"/>
                </a:cubicBezTo>
                <a:cubicBezTo>
                  <a:pt x="16" y="22"/>
                  <a:pt x="15" y="21"/>
                  <a:pt x="15" y="20"/>
                </a:cubicBezTo>
                <a:cubicBezTo>
                  <a:pt x="15" y="20"/>
                  <a:pt x="16" y="19"/>
                  <a:pt x="16" y="18"/>
                </a:cubicBezTo>
                <a:cubicBezTo>
                  <a:pt x="16" y="18"/>
                  <a:pt x="17" y="17"/>
                  <a:pt x="17" y="17"/>
                </a:cubicBezTo>
                <a:cubicBezTo>
                  <a:pt x="17" y="17"/>
                  <a:pt x="17" y="17"/>
                  <a:pt x="17" y="17"/>
                </a:cubicBezTo>
                <a:cubicBezTo>
                  <a:pt x="18" y="16"/>
                  <a:pt x="20" y="16"/>
                  <a:pt x="21" y="16"/>
                </a:cubicBezTo>
                <a:cubicBezTo>
                  <a:pt x="21" y="16"/>
                  <a:pt x="21" y="16"/>
                  <a:pt x="21" y="16"/>
                </a:cubicBezTo>
                <a:cubicBezTo>
                  <a:pt x="90" y="16"/>
                  <a:pt x="90" y="16"/>
                  <a:pt x="90" y="16"/>
                </a:cubicBezTo>
                <a:cubicBezTo>
                  <a:pt x="91" y="16"/>
                  <a:pt x="93" y="16"/>
                  <a:pt x="94" y="17"/>
                </a:cubicBezTo>
                <a:cubicBezTo>
                  <a:pt x="94" y="17"/>
                  <a:pt x="94" y="17"/>
                  <a:pt x="94" y="17"/>
                </a:cubicBezTo>
                <a:cubicBezTo>
                  <a:pt x="95" y="17"/>
                  <a:pt x="95" y="18"/>
                  <a:pt x="95" y="18"/>
                </a:cubicBezTo>
                <a:cubicBezTo>
                  <a:pt x="95" y="19"/>
                  <a:pt x="96" y="20"/>
                  <a:pt x="96" y="20"/>
                </a:cubicBezTo>
                <a:cubicBezTo>
                  <a:pt x="96" y="21"/>
                  <a:pt x="95" y="22"/>
                  <a:pt x="95" y="22"/>
                </a:cubicBezTo>
                <a:close/>
                <a:moveTo>
                  <a:pt x="105" y="134"/>
                </a:moveTo>
                <a:cubicBezTo>
                  <a:pt x="104" y="135"/>
                  <a:pt x="103" y="135"/>
                  <a:pt x="102" y="135"/>
                </a:cubicBezTo>
                <a:cubicBezTo>
                  <a:pt x="9" y="135"/>
                  <a:pt x="9" y="135"/>
                  <a:pt x="9" y="135"/>
                </a:cubicBezTo>
                <a:cubicBezTo>
                  <a:pt x="8" y="135"/>
                  <a:pt x="7" y="135"/>
                  <a:pt x="6" y="134"/>
                </a:cubicBezTo>
                <a:cubicBezTo>
                  <a:pt x="5" y="133"/>
                  <a:pt x="5" y="133"/>
                  <a:pt x="5" y="132"/>
                </a:cubicBezTo>
                <a:cubicBezTo>
                  <a:pt x="5" y="131"/>
                  <a:pt x="5" y="131"/>
                  <a:pt x="6" y="130"/>
                </a:cubicBezTo>
                <a:cubicBezTo>
                  <a:pt x="7" y="129"/>
                  <a:pt x="8" y="129"/>
                  <a:pt x="9" y="129"/>
                </a:cubicBezTo>
                <a:cubicBezTo>
                  <a:pt x="102" y="129"/>
                  <a:pt x="102" y="129"/>
                  <a:pt x="102" y="129"/>
                </a:cubicBezTo>
                <a:cubicBezTo>
                  <a:pt x="103" y="129"/>
                  <a:pt x="104" y="129"/>
                  <a:pt x="105" y="130"/>
                </a:cubicBezTo>
                <a:cubicBezTo>
                  <a:pt x="106" y="131"/>
                  <a:pt x="106" y="131"/>
                  <a:pt x="106" y="132"/>
                </a:cubicBezTo>
                <a:cubicBezTo>
                  <a:pt x="106" y="133"/>
                  <a:pt x="106" y="133"/>
                  <a:pt x="105" y="134"/>
                </a:cubicBezTo>
                <a:close/>
                <a:moveTo>
                  <a:pt x="77" y="51"/>
                </a:moveTo>
                <a:cubicBezTo>
                  <a:pt x="77" y="51"/>
                  <a:pt x="73" y="55"/>
                  <a:pt x="72" y="55"/>
                </a:cubicBezTo>
                <a:cubicBezTo>
                  <a:pt x="69" y="58"/>
                  <a:pt x="64" y="61"/>
                  <a:pt x="61" y="65"/>
                </a:cubicBezTo>
                <a:cubicBezTo>
                  <a:pt x="59" y="68"/>
                  <a:pt x="57" y="73"/>
                  <a:pt x="57" y="77"/>
                </a:cubicBezTo>
                <a:cubicBezTo>
                  <a:pt x="56" y="73"/>
                  <a:pt x="55" y="69"/>
                  <a:pt x="53" y="65"/>
                </a:cubicBezTo>
                <a:cubicBezTo>
                  <a:pt x="50" y="61"/>
                  <a:pt x="45" y="59"/>
                  <a:pt x="41" y="55"/>
                </a:cubicBezTo>
                <a:cubicBezTo>
                  <a:pt x="41" y="55"/>
                  <a:pt x="37" y="50"/>
                  <a:pt x="37" y="50"/>
                </a:cubicBezTo>
                <a:cubicBezTo>
                  <a:pt x="37" y="50"/>
                  <a:pt x="59" y="41"/>
                  <a:pt x="77" y="51"/>
                </a:cubicBezTo>
                <a:close/>
                <a:moveTo>
                  <a:pt x="57" y="81"/>
                </a:moveTo>
                <a:cubicBezTo>
                  <a:pt x="58" y="84"/>
                  <a:pt x="58" y="88"/>
                  <a:pt x="57" y="87"/>
                </a:cubicBezTo>
                <a:cubicBezTo>
                  <a:pt x="56" y="87"/>
                  <a:pt x="57" y="81"/>
                  <a:pt x="57" y="81"/>
                </a:cubicBezTo>
                <a:close/>
              </a:path>
            </a:pathLst>
          </a:custGeom>
          <a:solidFill>
            <a:srgbClr val="182A4E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" name="Freeform 148"/>
          <p:cNvSpPr>
            <a:spLocks noChangeAspect="1" noEditPoints="1"/>
          </p:cNvSpPr>
          <p:nvPr/>
        </p:nvSpPr>
        <p:spPr bwMode="auto">
          <a:xfrm>
            <a:off x="9599475" y="3076919"/>
            <a:ext cx="841650" cy="446400"/>
          </a:xfrm>
          <a:custGeom>
            <a:avLst/>
            <a:gdLst>
              <a:gd name="T0" fmla="*/ 156 w 181"/>
              <a:gd name="T1" fmla="*/ 20 h 96"/>
              <a:gd name="T2" fmla="*/ 148 w 181"/>
              <a:gd name="T3" fmla="*/ 34 h 96"/>
              <a:gd name="T4" fmla="*/ 135 w 181"/>
              <a:gd name="T5" fmla="*/ 45 h 96"/>
              <a:gd name="T6" fmla="*/ 101 w 181"/>
              <a:gd name="T7" fmla="*/ 41 h 96"/>
              <a:gd name="T8" fmla="*/ 86 w 181"/>
              <a:gd name="T9" fmla="*/ 60 h 96"/>
              <a:gd name="T10" fmla="*/ 85 w 181"/>
              <a:gd name="T11" fmla="*/ 20 h 96"/>
              <a:gd name="T12" fmla="*/ 110 w 181"/>
              <a:gd name="T13" fmla="*/ 9 h 96"/>
              <a:gd name="T14" fmla="*/ 137 w 181"/>
              <a:gd name="T15" fmla="*/ 7 h 96"/>
              <a:gd name="T16" fmla="*/ 95 w 181"/>
              <a:gd name="T17" fmla="*/ 18 h 96"/>
              <a:gd name="T18" fmla="*/ 91 w 181"/>
              <a:gd name="T19" fmla="*/ 31 h 96"/>
              <a:gd name="T20" fmla="*/ 102 w 181"/>
              <a:gd name="T21" fmla="*/ 29 h 96"/>
              <a:gd name="T22" fmla="*/ 109 w 181"/>
              <a:gd name="T23" fmla="*/ 33 h 96"/>
              <a:gd name="T24" fmla="*/ 110 w 181"/>
              <a:gd name="T25" fmla="*/ 68 h 96"/>
              <a:gd name="T26" fmla="*/ 159 w 181"/>
              <a:gd name="T27" fmla="*/ 61 h 96"/>
              <a:gd name="T28" fmla="*/ 79 w 181"/>
              <a:gd name="T29" fmla="*/ 19 h 96"/>
              <a:gd name="T30" fmla="*/ 154 w 181"/>
              <a:gd name="T31" fmla="*/ 37 h 96"/>
              <a:gd name="T32" fmla="*/ 179 w 181"/>
              <a:gd name="T33" fmla="*/ 83 h 96"/>
              <a:gd name="T34" fmla="*/ 37 w 181"/>
              <a:gd name="T35" fmla="*/ 44 h 96"/>
              <a:gd name="T36" fmla="*/ 152 w 181"/>
              <a:gd name="T37" fmla="*/ 49 h 96"/>
              <a:gd name="T38" fmla="*/ 153 w 181"/>
              <a:gd name="T39" fmla="*/ 59 h 96"/>
              <a:gd name="T40" fmla="*/ 154 w 181"/>
              <a:gd name="T41" fmla="*/ 50 h 96"/>
              <a:gd name="T42" fmla="*/ 151 w 181"/>
              <a:gd name="T43" fmla="*/ 64 h 96"/>
              <a:gd name="T44" fmla="*/ 156 w 181"/>
              <a:gd name="T45" fmla="*/ 60 h 96"/>
              <a:gd name="T46" fmla="*/ 160 w 181"/>
              <a:gd name="T47" fmla="*/ 62 h 96"/>
              <a:gd name="T48" fmla="*/ 167 w 181"/>
              <a:gd name="T49" fmla="*/ 73 h 96"/>
              <a:gd name="T50" fmla="*/ 157 w 181"/>
              <a:gd name="T51" fmla="*/ 81 h 96"/>
              <a:gd name="T52" fmla="*/ 161 w 181"/>
              <a:gd name="T53" fmla="*/ 59 h 96"/>
              <a:gd name="T54" fmla="*/ 181 w 181"/>
              <a:gd name="T55" fmla="*/ 89 h 96"/>
              <a:gd name="T56" fmla="*/ 151 w 181"/>
              <a:gd name="T57" fmla="*/ 50 h 96"/>
              <a:gd name="T58" fmla="*/ 153 w 181"/>
              <a:gd name="T59" fmla="*/ 65 h 96"/>
              <a:gd name="T60" fmla="*/ 156 w 181"/>
              <a:gd name="T61" fmla="*/ 33 h 96"/>
              <a:gd name="T62" fmla="*/ 45 w 181"/>
              <a:gd name="T63" fmla="*/ 49 h 96"/>
              <a:gd name="T64" fmla="*/ 139 w 181"/>
              <a:gd name="T65" fmla="*/ 54 h 96"/>
              <a:gd name="T66" fmla="*/ 120 w 181"/>
              <a:gd name="T67" fmla="*/ 2 h 96"/>
              <a:gd name="T68" fmla="*/ 87 w 181"/>
              <a:gd name="T69" fmla="*/ 13 h 96"/>
              <a:gd name="T70" fmla="*/ 138 w 181"/>
              <a:gd name="T71" fmla="*/ 57 h 96"/>
              <a:gd name="T72" fmla="*/ 145 w 181"/>
              <a:gd name="T73" fmla="*/ 56 h 96"/>
              <a:gd name="T74" fmla="*/ 39 w 181"/>
              <a:gd name="T75" fmla="*/ 23 h 96"/>
              <a:gd name="T76" fmla="*/ 42 w 181"/>
              <a:gd name="T77" fmla="*/ 6 h 96"/>
              <a:gd name="T78" fmla="*/ 41 w 181"/>
              <a:gd name="T79" fmla="*/ 8 h 96"/>
              <a:gd name="T80" fmla="*/ 35 w 181"/>
              <a:gd name="T81" fmla="*/ 9 h 96"/>
              <a:gd name="T82" fmla="*/ 51 w 181"/>
              <a:gd name="T83" fmla="*/ 18 h 96"/>
              <a:gd name="T84" fmla="*/ 34 w 181"/>
              <a:gd name="T85" fmla="*/ 14 h 96"/>
              <a:gd name="T86" fmla="*/ 36 w 181"/>
              <a:gd name="T87" fmla="*/ 11 h 96"/>
              <a:gd name="T88" fmla="*/ 41 w 181"/>
              <a:gd name="T89" fmla="*/ 88 h 96"/>
              <a:gd name="T90" fmla="*/ 35 w 181"/>
              <a:gd name="T91" fmla="*/ 13 h 96"/>
              <a:gd name="T92" fmla="*/ 170 w 181"/>
              <a:gd name="T93" fmla="*/ 64 h 96"/>
              <a:gd name="T94" fmla="*/ 85 w 181"/>
              <a:gd name="T95" fmla="*/ 32 h 96"/>
              <a:gd name="T96" fmla="*/ 94 w 181"/>
              <a:gd name="T97" fmla="*/ 31 h 96"/>
              <a:gd name="T98" fmla="*/ 160 w 181"/>
              <a:gd name="T99" fmla="*/ 26 h 96"/>
              <a:gd name="T100" fmla="*/ 106 w 181"/>
              <a:gd name="T101" fmla="*/ 8 h 96"/>
              <a:gd name="T102" fmla="*/ 41 w 181"/>
              <a:gd name="T103" fmla="*/ 88 h 96"/>
              <a:gd name="T104" fmla="*/ 43 w 181"/>
              <a:gd name="T105" fmla="*/ 93 h 96"/>
              <a:gd name="T106" fmla="*/ 17 w 181"/>
              <a:gd name="T107" fmla="*/ 42 h 96"/>
              <a:gd name="T108" fmla="*/ 10 w 181"/>
              <a:gd name="T109" fmla="*/ 19 h 96"/>
              <a:gd name="T110" fmla="*/ 28 w 181"/>
              <a:gd name="T111" fmla="*/ 13 h 96"/>
              <a:gd name="T112" fmla="*/ 40 w 181"/>
              <a:gd name="T113" fmla="*/ 11 h 96"/>
              <a:gd name="T114" fmla="*/ 38 w 181"/>
              <a:gd name="T115" fmla="*/ 18 h 96"/>
              <a:gd name="T116" fmla="*/ 45 w 181"/>
              <a:gd name="T117" fmla="*/ 28 h 96"/>
              <a:gd name="T118" fmla="*/ 26 w 181"/>
              <a:gd name="T119" fmla="*/ 39 h 96"/>
              <a:gd name="T120" fmla="*/ 54 w 181"/>
              <a:gd name="T121" fmla="*/ 59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81" h="96">
                <a:moveTo>
                  <a:pt x="146" y="32"/>
                </a:moveTo>
                <a:cubicBezTo>
                  <a:pt x="146" y="32"/>
                  <a:pt x="146" y="32"/>
                  <a:pt x="146" y="32"/>
                </a:cubicBezTo>
                <a:close/>
                <a:moveTo>
                  <a:pt x="29" y="44"/>
                </a:moveTo>
                <a:cubicBezTo>
                  <a:pt x="29" y="44"/>
                  <a:pt x="29" y="44"/>
                  <a:pt x="29" y="44"/>
                </a:cubicBezTo>
                <a:close/>
                <a:moveTo>
                  <a:pt x="38" y="50"/>
                </a:moveTo>
                <a:cubicBezTo>
                  <a:pt x="38" y="50"/>
                  <a:pt x="38" y="50"/>
                  <a:pt x="38" y="50"/>
                </a:cubicBezTo>
                <a:close/>
                <a:moveTo>
                  <a:pt x="85" y="25"/>
                </a:moveTo>
                <a:cubicBezTo>
                  <a:pt x="85" y="25"/>
                  <a:pt x="85" y="25"/>
                  <a:pt x="85" y="25"/>
                </a:cubicBezTo>
                <a:close/>
                <a:moveTo>
                  <a:pt x="88" y="50"/>
                </a:moveTo>
                <a:cubicBezTo>
                  <a:pt x="88" y="50"/>
                  <a:pt x="88" y="50"/>
                  <a:pt x="88" y="50"/>
                </a:cubicBezTo>
                <a:close/>
                <a:moveTo>
                  <a:pt x="168" y="9"/>
                </a:moveTo>
                <a:cubicBezTo>
                  <a:pt x="168" y="9"/>
                  <a:pt x="169" y="10"/>
                  <a:pt x="169" y="10"/>
                </a:cubicBezTo>
                <a:cubicBezTo>
                  <a:pt x="168" y="11"/>
                  <a:pt x="167" y="11"/>
                  <a:pt x="166" y="10"/>
                </a:cubicBezTo>
                <a:cubicBezTo>
                  <a:pt x="165" y="10"/>
                  <a:pt x="164" y="11"/>
                  <a:pt x="164" y="11"/>
                </a:cubicBezTo>
                <a:cubicBezTo>
                  <a:pt x="163" y="10"/>
                  <a:pt x="163" y="11"/>
                  <a:pt x="163" y="10"/>
                </a:cubicBezTo>
                <a:cubicBezTo>
                  <a:pt x="163" y="10"/>
                  <a:pt x="163" y="11"/>
                  <a:pt x="163" y="11"/>
                </a:cubicBezTo>
                <a:cubicBezTo>
                  <a:pt x="163" y="12"/>
                  <a:pt x="163" y="12"/>
                  <a:pt x="162" y="13"/>
                </a:cubicBezTo>
                <a:cubicBezTo>
                  <a:pt x="163" y="13"/>
                  <a:pt x="165" y="14"/>
                  <a:pt x="164" y="15"/>
                </a:cubicBezTo>
                <a:cubicBezTo>
                  <a:pt x="165" y="15"/>
                  <a:pt x="163" y="15"/>
                  <a:pt x="163" y="15"/>
                </a:cubicBezTo>
                <a:cubicBezTo>
                  <a:pt x="162" y="16"/>
                  <a:pt x="162" y="17"/>
                  <a:pt x="161" y="18"/>
                </a:cubicBezTo>
                <a:cubicBezTo>
                  <a:pt x="161" y="18"/>
                  <a:pt x="161" y="18"/>
                  <a:pt x="161" y="18"/>
                </a:cubicBezTo>
                <a:cubicBezTo>
                  <a:pt x="160" y="17"/>
                  <a:pt x="160" y="18"/>
                  <a:pt x="159" y="18"/>
                </a:cubicBezTo>
                <a:cubicBezTo>
                  <a:pt x="158" y="18"/>
                  <a:pt x="158" y="19"/>
                  <a:pt x="159" y="20"/>
                </a:cubicBezTo>
                <a:cubicBezTo>
                  <a:pt x="159" y="20"/>
                  <a:pt x="160" y="21"/>
                  <a:pt x="160" y="21"/>
                </a:cubicBezTo>
                <a:cubicBezTo>
                  <a:pt x="160" y="21"/>
                  <a:pt x="159" y="22"/>
                  <a:pt x="160" y="22"/>
                </a:cubicBezTo>
                <a:cubicBezTo>
                  <a:pt x="160" y="22"/>
                  <a:pt x="160" y="22"/>
                  <a:pt x="160" y="22"/>
                </a:cubicBezTo>
                <a:cubicBezTo>
                  <a:pt x="160" y="22"/>
                  <a:pt x="160" y="25"/>
                  <a:pt x="160" y="25"/>
                </a:cubicBezTo>
                <a:cubicBezTo>
                  <a:pt x="159" y="24"/>
                  <a:pt x="158" y="23"/>
                  <a:pt x="157" y="22"/>
                </a:cubicBezTo>
                <a:cubicBezTo>
                  <a:pt x="157" y="21"/>
                  <a:pt x="157" y="20"/>
                  <a:pt x="156" y="20"/>
                </a:cubicBezTo>
                <a:cubicBezTo>
                  <a:pt x="157" y="19"/>
                  <a:pt x="158" y="16"/>
                  <a:pt x="157" y="16"/>
                </a:cubicBezTo>
                <a:cubicBezTo>
                  <a:pt x="157" y="16"/>
                  <a:pt x="157" y="17"/>
                  <a:pt x="156" y="18"/>
                </a:cubicBezTo>
                <a:cubicBezTo>
                  <a:pt x="155" y="17"/>
                  <a:pt x="156" y="17"/>
                  <a:pt x="154" y="17"/>
                </a:cubicBezTo>
                <a:cubicBezTo>
                  <a:pt x="153" y="17"/>
                  <a:pt x="155" y="19"/>
                  <a:pt x="155" y="19"/>
                </a:cubicBezTo>
                <a:cubicBezTo>
                  <a:pt x="154" y="20"/>
                  <a:pt x="152" y="18"/>
                  <a:pt x="151" y="19"/>
                </a:cubicBezTo>
                <a:cubicBezTo>
                  <a:pt x="150" y="20"/>
                  <a:pt x="149" y="18"/>
                  <a:pt x="149" y="20"/>
                </a:cubicBezTo>
                <a:cubicBezTo>
                  <a:pt x="149" y="20"/>
                  <a:pt x="148" y="21"/>
                  <a:pt x="148" y="22"/>
                </a:cubicBezTo>
                <a:cubicBezTo>
                  <a:pt x="148" y="22"/>
                  <a:pt x="150" y="23"/>
                  <a:pt x="150" y="23"/>
                </a:cubicBezTo>
                <a:cubicBezTo>
                  <a:pt x="150" y="23"/>
                  <a:pt x="150" y="22"/>
                  <a:pt x="151" y="23"/>
                </a:cubicBezTo>
                <a:cubicBezTo>
                  <a:pt x="152" y="24"/>
                  <a:pt x="152" y="23"/>
                  <a:pt x="152" y="23"/>
                </a:cubicBezTo>
                <a:cubicBezTo>
                  <a:pt x="152" y="23"/>
                  <a:pt x="152" y="23"/>
                  <a:pt x="152" y="22"/>
                </a:cubicBezTo>
                <a:cubicBezTo>
                  <a:pt x="152" y="22"/>
                  <a:pt x="154" y="26"/>
                  <a:pt x="155" y="26"/>
                </a:cubicBezTo>
                <a:cubicBezTo>
                  <a:pt x="155" y="26"/>
                  <a:pt x="154" y="26"/>
                  <a:pt x="154" y="26"/>
                </a:cubicBezTo>
                <a:cubicBezTo>
                  <a:pt x="154" y="26"/>
                  <a:pt x="155" y="28"/>
                  <a:pt x="156" y="28"/>
                </a:cubicBezTo>
                <a:cubicBezTo>
                  <a:pt x="155" y="28"/>
                  <a:pt x="155" y="28"/>
                  <a:pt x="155" y="28"/>
                </a:cubicBezTo>
                <a:cubicBezTo>
                  <a:pt x="154" y="28"/>
                  <a:pt x="154" y="25"/>
                  <a:pt x="152" y="24"/>
                </a:cubicBezTo>
                <a:cubicBezTo>
                  <a:pt x="152" y="25"/>
                  <a:pt x="153" y="26"/>
                  <a:pt x="153" y="27"/>
                </a:cubicBezTo>
                <a:cubicBezTo>
                  <a:pt x="153" y="28"/>
                  <a:pt x="153" y="29"/>
                  <a:pt x="153" y="29"/>
                </a:cubicBezTo>
                <a:cubicBezTo>
                  <a:pt x="153" y="29"/>
                  <a:pt x="153" y="29"/>
                  <a:pt x="153" y="29"/>
                </a:cubicBezTo>
                <a:cubicBezTo>
                  <a:pt x="152" y="30"/>
                  <a:pt x="152" y="30"/>
                  <a:pt x="152" y="30"/>
                </a:cubicBezTo>
                <a:cubicBezTo>
                  <a:pt x="152" y="30"/>
                  <a:pt x="150" y="30"/>
                  <a:pt x="151" y="31"/>
                </a:cubicBezTo>
                <a:cubicBezTo>
                  <a:pt x="151" y="31"/>
                  <a:pt x="151" y="32"/>
                  <a:pt x="150" y="32"/>
                </a:cubicBezTo>
                <a:cubicBezTo>
                  <a:pt x="150" y="32"/>
                  <a:pt x="151" y="33"/>
                  <a:pt x="151" y="33"/>
                </a:cubicBezTo>
                <a:cubicBezTo>
                  <a:pt x="152" y="33"/>
                  <a:pt x="153" y="36"/>
                  <a:pt x="151" y="35"/>
                </a:cubicBezTo>
                <a:cubicBezTo>
                  <a:pt x="152" y="35"/>
                  <a:pt x="149" y="32"/>
                  <a:pt x="149" y="32"/>
                </a:cubicBezTo>
                <a:cubicBezTo>
                  <a:pt x="148" y="31"/>
                  <a:pt x="147" y="32"/>
                  <a:pt x="147" y="32"/>
                </a:cubicBezTo>
                <a:cubicBezTo>
                  <a:pt x="147" y="32"/>
                  <a:pt x="147" y="32"/>
                  <a:pt x="147" y="31"/>
                </a:cubicBezTo>
                <a:cubicBezTo>
                  <a:pt x="147" y="31"/>
                  <a:pt x="145" y="32"/>
                  <a:pt x="146" y="32"/>
                </a:cubicBezTo>
                <a:cubicBezTo>
                  <a:pt x="146" y="33"/>
                  <a:pt x="149" y="33"/>
                  <a:pt x="148" y="34"/>
                </a:cubicBezTo>
                <a:cubicBezTo>
                  <a:pt x="148" y="34"/>
                  <a:pt x="147" y="34"/>
                  <a:pt x="147" y="35"/>
                </a:cubicBezTo>
                <a:cubicBezTo>
                  <a:pt x="148" y="35"/>
                  <a:pt x="149" y="36"/>
                  <a:pt x="150" y="37"/>
                </a:cubicBezTo>
                <a:cubicBezTo>
                  <a:pt x="150" y="37"/>
                  <a:pt x="149" y="37"/>
                  <a:pt x="149" y="38"/>
                </a:cubicBezTo>
                <a:cubicBezTo>
                  <a:pt x="149" y="38"/>
                  <a:pt x="150" y="38"/>
                  <a:pt x="150" y="38"/>
                </a:cubicBezTo>
                <a:cubicBezTo>
                  <a:pt x="150" y="38"/>
                  <a:pt x="150" y="38"/>
                  <a:pt x="150" y="38"/>
                </a:cubicBezTo>
                <a:cubicBezTo>
                  <a:pt x="150" y="39"/>
                  <a:pt x="150" y="40"/>
                  <a:pt x="150" y="40"/>
                </a:cubicBezTo>
                <a:cubicBezTo>
                  <a:pt x="150" y="40"/>
                  <a:pt x="149" y="41"/>
                  <a:pt x="149" y="41"/>
                </a:cubicBezTo>
                <a:cubicBezTo>
                  <a:pt x="148" y="42"/>
                  <a:pt x="147" y="43"/>
                  <a:pt x="146" y="43"/>
                </a:cubicBezTo>
                <a:cubicBezTo>
                  <a:pt x="145" y="43"/>
                  <a:pt x="145" y="44"/>
                  <a:pt x="145" y="44"/>
                </a:cubicBezTo>
                <a:cubicBezTo>
                  <a:pt x="144" y="44"/>
                  <a:pt x="144" y="44"/>
                  <a:pt x="144" y="44"/>
                </a:cubicBezTo>
                <a:cubicBezTo>
                  <a:pt x="144" y="44"/>
                  <a:pt x="144" y="44"/>
                  <a:pt x="144" y="44"/>
                </a:cubicBezTo>
                <a:cubicBezTo>
                  <a:pt x="144" y="44"/>
                  <a:pt x="144" y="44"/>
                  <a:pt x="143" y="44"/>
                </a:cubicBezTo>
                <a:cubicBezTo>
                  <a:pt x="141" y="45"/>
                  <a:pt x="143" y="46"/>
                  <a:pt x="144" y="48"/>
                </a:cubicBezTo>
                <a:cubicBezTo>
                  <a:pt x="146" y="49"/>
                  <a:pt x="144" y="51"/>
                  <a:pt x="143" y="51"/>
                </a:cubicBezTo>
                <a:cubicBezTo>
                  <a:pt x="143" y="52"/>
                  <a:pt x="143" y="52"/>
                  <a:pt x="142" y="52"/>
                </a:cubicBezTo>
                <a:cubicBezTo>
                  <a:pt x="142" y="52"/>
                  <a:pt x="142" y="51"/>
                  <a:pt x="142" y="51"/>
                </a:cubicBezTo>
                <a:cubicBezTo>
                  <a:pt x="142" y="51"/>
                  <a:pt x="142" y="52"/>
                  <a:pt x="142" y="51"/>
                </a:cubicBezTo>
                <a:cubicBezTo>
                  <a:pt x="142" y="51"/>
                  <a:pt x="140" y="50"/>
                  <a:pt x="140" y="49"/>
                </a:cubicBezTo>
                <a:cubicBezTo>
                  <a:pt x="139" y="49"/>
                  <a:pt x="139" y="50"/>
                  <a:pt x="139" y="51"/>
                </a:cubicBezTo>
                <a:cubicBezTo>
                  <a:pt x="139" y="52"/>
                  <a:pt x="140" y="53"/>
                  <a:pt x="140" y="54"/>
                </a:cubicBezTo>
                <a:cubicBezTo>
                  <a:pt x="141" y="54"/>
                  <a:pt x="141" y="56"/>
                  <a:pt x="142" y="57"/>
                </a:cubicBezTo>
                <a:cubicBezTo>
                  <a:pt x="142" y="57"/>
                  <a:pt x="142" y="57"/>
                  <a:pt x="142" y="58"/>
                </a:cubicBezTo>
                <a:cubicBezTo>
                  <a:pt x="139" y="57"/>
                  <a:pt x="141" y="55"/>
                  <a:pt x="139" y="53"/>
                </a:cubicBezTo>
                <a:cubicBezTo>
                  <a:pt x="138" y="53"/>
                  <a:pt x="138" y="52"/>
                  <a:pt x="138" y="51"/>
                </a:cubicBezTo>
                <a:cubicBezTo>
                  <a:pt x="138" y="51"/>
                  <a:pt x="138" y="50"/>
                  <a:pt x="138" y="50"/>
                </a:cubicBezTo>
                <a:cubicBezTo>
                  <a:pt x="138" y="49"/>
                  <a:pt x="138" y="49"/>
                  <a:pt x="138" y="49"/>
                </a:cubicBezTo>
                <a:cubicBezTo>
                  <a:pt x="138" y="48"/>
                  <a:pt x="138" y="47"/>
                  <a:pt x="137" y="47"/>
                </a:cubicBezTo>
                <a:cubicBezTo>
                  <a:pt x="137" y="47"/>
                  <a:pt x="137" y="47"/>
                  <a:pt x="137" y="47"/>
                </a:cubicBezTo>
                <a:cubicBezTo>
                  <a:pt x="136" y="48"/>
                  <a:pt x="135" y="45"/>
                  <a:pt x="135" y="45"/>
                </a:cubicBezTo>
                <a:cubicBezTo>
                  <a:pt x="134" y="44"/>
                  <a:pt x="134" y="44"/>
                  <a:pt x="133" y="43"/>
                </a:cubicBezTo>
                <a:cubicBezTo>
                  <a:pt x="133" y="43"/>
                  <a:pt x="131" y="43"/>
                  <a:pt x="131" y="44"/>
                </a:cubicBezTo>
                <a:cubicBezTo>
                  <a:pt x="131" y="44"/>
                  <a:pt x="129" y="46"/>
                  <a:pt x="128" y="47"/>
                </a:cubicBezTo>
                <a:cubicBezTo>
                  <a:pt x="128" y="47"/>
                  <a:pt x="128" y="48"/>
                  <a:pt x="128" y="47"/>
                </a:cubicBezTo>
                <a:cubicBezTo>
                  <a:pt x="127" y="48"/>
                  <a:pt x="128" y="49"/>
                  <a:pt x="127" y="50"/>
                </a:cubicBezTo>
                <a:cubicBezTo>
                  <a:pt x="127" y="50"/>
                  <a:pt x="127" y="53"/>
                  <a:pt x="126" y="53"/>
                </a:cubicBezTo>
                <a:cubicBezTo>
                  <a:pt x="125" y="53"/>
                  <a:pt x="124" y="49"/>
                  <a:pt x="124" y="48"/>
                </a:cubicBezTo>
                <a:cubicBezTo>
                  <a:pt x="123" y="47"/>
                  <a:pt x="123" y="45"/>
                  <a:pt x="122" y="44"/>
                </a:cubicBezTo>
                <a:cubicBezTo>
                  <a:pt x="122" y="44"/>
                  <a:pt x="121" y="44"/>
                  <a:pt x="121" y="44"/>
                </a:cubicBezTo>
                <a:cubicBezTo>
                  <a:pt x="121" y="44"/>
                  <a:pt x="120" y="43"/>
                  <a:pt x="121" y="43"/>
                </a:cubicBezTo>
                <a:cubicBezTo>
                  <a:pt x="120" y="42"/>
                  <a:pt x="119" y="42"/>
                  <a:pt x="119" y="41"/>
                </a:cubicBezTo>
                <a:cubicBezTo>
                  <a:pt x="119" y="41"/>
                  <a:pt x="116" y="41"/>
                  <a:pt x="116" y="41"/>
                </a:cubicBezTo>
                <a:cubicBezTo>
                  <a:pt x="115" y="41"/>
                  <a:pt x="114" y="41"/>
                  <a:pt x="113" y="40"/>
                </a:cubicBezTo>
                <a:cubicBezTo>
                  <a:pt x="112" y="40"/>
                  <a:pt x="111" y="41"/>
                  <a:pt x="111" y="40"/>
                </a:cubicBezTo>
                <a:cubicBezTo>
                  <a:pt x="110" y="39"/>
                  <a:pt x="110" y="39"/>
                  <a:pt x="109" y="38"/>
                </a:cubicBezTo>
                <a:cubicBezTo>
                  <a:pt x="109" y="38"/>
                  <a:pt x="108" y="38"/>
                  <a:pt x="108" y="38"/>
                </a:cubicBezTo>
                <a:cubicBezTo>
                  <a:pt x="108" y="38"/>
                  <a:pt x="108" y="38"/>
                  <a:pt x="108" y="38"/>
                </a:cubicBezTo>
                <a:cubicBezTo>
                  <a:pt x="108" y="38"/>
                  <a:pt x="108" y="38"/>
                  <a:pt x="108" y="38"/>
                </a:cubicBezTo>
                <a:cubicBezTo>
                  <a:pt x="108" y="39"/>
                  <a:pt x="110" y="42"/>
                  <a:pt x="111" y="42"/>
                </a:cubicBezTo>
                <a:cubicBezTo>
                  <a:pt x="112" y="42"/>
                  <a:pt x="112" y="41"/>
                  <a:pt x="113" y="40"/>
                </a:cubicBezTo>
                <a:cubicBezTo>
                  <a:pt x="113" y="42"/>
                  <a:pt x="113" y="42"/>
                  <a:pt x="115" y="43"/>
                </a:cubicBezTo>
                <a:cubicBezTo>
                  <a:pt x="115" y="44"/>
                  <a:pt x="114" y="45"/>
                  <a:pt x="113" y="45"/>
                </a:cubicBezTo>
                <a:cubicBezTo>
                  <a:pt x="112" y="47"/>
                  <a:pt x="111" y="48"/>
                  <a:pt x="109" y="49"/>
                </a:cubicBezTo>
                <a:cubicBezTo>
                  <a:pt x="109" y="49"/>
                  <a:pt x="109" y="49"/>
                  <a:pt x="109" y="49"/>
                </a:cubicBezTo>
                <a:cubicBezTo>
                  <a:pt x="108" y="49"/>
                  <a:pt x="107" y="49"/>
                  <a:pt x="106" y="50"/>
                </a:cubicBezTo>
                <a:cubicBezTo>
                  <a:pt x="106" y="50"/>
                  <a:pt x="106" y="49"/>
                  <a:pt x="105" y="49"/>
                </a:cubicBezTo>
                <a:cubicBezTo>
                  <a:pt x="105" y="47"/>
                  <a:pt x="105" y="47"/>
                  <a:pt x="104" y="45"/>
                </a:cubicBezTo>
                <a:cubicBezTo>
                  <a:pt x="103" y="44"/>
                  <a:pt x="102" y="43"/>
                  <a:pt x="102" y="41"/>
                </a:cubicBezTo>
                <a:cubicBezTo>
                  <a:pt x="101" y="41"/>
                  <a:pt x="101" y="41"/>
                  <a:pt x="101" y="41"/>
                </a:cubicBezTo>
                <a:cubicBezTo>
                  <a:pt x="101" y="40"/>
                  <a:pt x="100" y="40"/>
                  <a:pt x="100" y="39"/>
                </a:cubicBezTo>
                <a:cubicBezTo>
                  <a:pt x="100" y="39"/>
                  <a:pt x="100" y="39"/>
                  <a:pt x="100" y="39"/>
                </a:cubicBezTo>
                <a:cubicBezTo>
                  <a:pt x="99" y="39"/>
                  <a:pt x="99" y="39"/>
                  <a:pt x="99" y="39"/>
                </a:cubicBezTo>
                <a:cubicBezTo>
                  <a:pt x="100" y="40"/>
                  <a:pt x="101" y="41"/>
                  <a:pt x="101" y="42"/>
                </a:cubicBezTo>
                <a:cubicBezTo>
                  <a:pt x="101" y="43"/>
                  <a:pt x="102" y="46"/>
                  <a:pt x="103" y="46"/>
                </a:cubicBezTo>
                <a:cubicBezTo>
                  <a:pt x="103" y="46"/>
                  <a:pt x="103" y="47"/>
                  <a:pt x="103" y="48"/>
                </a:cubicBezTo>
                <a:cubicBezTo>
                  <a:pt x="103" y="48"/>
                  <a:pt x="104" y="48"/>
                  <a:pt x="104" y="48"/>
                </a:cubicBezTo>
                <a:cubicBezTo>
                  <a:pt x="105" y="49"/>
                  <a:pt x="106" y="49"/>
                  <a:pt x="105" y="50"/>
                </a:cubicBezTo>
                <a:cubicBezTo>
                  <a:pt x="106" y="50"/>
                  <a:pt x="107" y="51"/>
                  <a:pt x="108" y="51"/>
                </a:cubicBezTo>
                <a:cubicBezTo>
                  <a:pt x="108" y="51"/>
                  <a:pt x="110" y="50"/>
                  <a:pt x="110" y="50"/>
                </a:cubicBezTo>
                <a:cubicBezTo>
                  <a:pt x="111" y="51"/>
                  <a:pt x="109" y="54"/>
                  <a:pt x="109" y="55"/>
                </a:cubicBezTo>
                <a:cubicBezTo>
                  <a:pt x="107" y="56"/>
                  <a:pt x="106" y="58"/>
                  <a:pt x="104" y="60"/>
                </a:cubicBezTo>
                <a:cubicBezTo>
                  <a:pt x="103" y="63"/>
                  <a:pt x="103" y="63"/>
                  <a:pt x="103" y="63"/>
                </a:cubicBezTo>
                <a:cubicBezTo>
                  <a:pt x="103" y="63"/>
                  <a:pt x="104" y="68"/>
                  <a:pt x="104" y="68"/>
                </a:cubicBezTo>
                <a:cubicBezTo>
                  <a:pt x="104" y="69"/>
                  <a:pt x="103" y="69"/>
                  <a:pt x="102" y="70"/>
                </a:cubicBezTo>
                <a:cubicBezTo>
                  <a:pt x="101" y="71"/>
                  <a:pt x="100" y="71"/>
                  <a:pt x="100" y="72"/>
                </a:cubicBezTo>
                <a:cubicBezTo>
                  <a:pt x="101" y="73"/>
                  <a:pt x="101" y="74"/>
                  <a:pt x="101" y="75"/>
                </a:cubicBezTo>
                <a:cubicBezTo>
                  <a:pt x="100" y="75"/>
                  <a:pt x="99" y="75"/>
                  <a:pt x="99" y="76"/>
                </a:cubicBezTo>
                <a:cubicBezTo>
                  <a:pt x="99" y="76"/>
                  <a:pt x="99" y="78"/>
                  <a:pt x="98" y="79"/>
                </a:cubicBezTo>
                <a:cubicBezTo>
                  <a:pt x="96" y="80"/>
                  <a:pt x="93" y="82"/>
                  <a:pt x="91" y="81"/>
                </a:cubicBezTo>
                <a:cubicBezTo>
                  <a:pt x="91" y="81"/>
                  <a:pt x="91" y="81"/>
                  <a:pt x="90" y="81"/>
                </a:cubicBezTo>
                <a:cubicBezTo>
                  <a:pt x="90" y="80"/>
                  <a:pt x="90" y="78"/>
                  <a:pt x="90" y="78"/>
                </a:cubicBezTo>
                <a:cubicBezTo>
                  <a:pt x="89" y="77"/>
                  <a:pt x="89" y="76"/>
                  <a:pt x="88" y="75"/>
                </a:cubicBezTo>
                <a:cubicBezTo>
                  <a:pt x="88" y="74"/>
                  <a:pt x="88" y="73"/>
                  <a:pt x="87" y="71"/>
                </a:cubicBezTo>
                <a:cubicBezTo>
                  <a:pt x="86" y="70"/>
                  <a:pt x="88" y="68"/>
                  <a:pt x="87" y="67"/>
                </a:cubicBezTo>
                <a:cubicBezTo>
                  <a:pt x="88" y="66"/>
                  <a:pt x="88" y="66"/>
                  <a:pt x="88" y="65"/>
                </a:cubicBezTo>
                <a:cubicBezTo>
                  <a:pt x="88" y="65"/>
                  <a:pt x="88" y="64"/>
                  <a:pt x="88" y="64"/>
                </a:cubicBezTo>
                <a:cubicBezTo>
                  <a:pt x="88" y="63"/>
                  <a:pt x="87" y="62"/>
                  <a:pt x="87" y="62"/>
                </a:cubicBezTo>
                <a:cubicBezTo>
                  <a:pt x="87" y="62"/>
                  <a:pt x="86" y="60"/>
                  <a:pt x="86" y="60"/>
                </a:cubicBezTo>
                <a:cubicBezTo>
                  <a:pt x="85" y="59"/>
                  <a:pt x="85" y="59"/>
                  <a:pt x="86" y="58"/>
                </a:cubicBezTo>
                <a:cubicBezTo>
                  <a:pt x="86" y="58"/>
                  <a:pt x="86" y="56"/>
                  <a:pt x="86" y="56"/>
                </a:cubicBezTo>
                <a:cubicBezTo>
                  <a:pt x="85" y="56"/>
                  <a:pt x="85" y="55"/>
                  <a:pt x="85" y="55"/>
                </a:cubicBezTo>
                <a:cubicBezTo>
                  <a:pt x="84" y="56"/>
                  <a:pt x="84" y="55"/>
                  <a:pt x="83" y="54"/>
                </a:cubicBezTo>
                <a:cubicBezTo>
                  <a:pt x="82" y="54"/>
                  <a:pt x="82" y="54"/>
                  <a:pt x="81" y="54"/>
                </a:cubicBezTo>
                <a:cubicBezTo>
                  <a:pt x="80" y="55"/>
                  <a:pt x="77" y="55"/>
                  <a:pt x="75" y="55"/>
                </a:cubicBezTo>
                <a:cubicBezTo>
                  <a:pt x="75" y="55"/>
                  <a:pt x="72" y="53"/>
                  <a:pt x="72" y="53"/>
                </a:cubicBezTo>
                <a:cubicBezTo>
                  <a:pt x="72" y="52"/>
                  <a:pt x="71" y="51"/>
                  <a:pt x="71" y="51"/>
                </a:cubicBezTo>
                <a:cubicBezTo>
                  <a:pt x="70" y="50"/>
                  <a:pt x="70" y="49"/>
                  <a:pt x="70" y="48"/>
                </a:cubicBezTo>
                <a:cubicBezTo>
                  <a:pt x="70" y="47"/>
                  <a:pt x="71" y="45"/>
                  <a:pt x="70" y="44"/>
                </a:cubicBezTo>
                <a:cubicBezTo>
                  <a:pt x="69" y="43"/>
                  <a:pt x="71" y="42"/>
                  <a:pt x="72" y="41"/>
                </a:cubicBezTo>
                <a:cubicBezTo>
                  <a:pt x="72" y="40"/>
                  <a:pt x="72" y="40"/>
                  <a:pt x="72" y="40"/>
                </a:cubicBezTo>
                <a:cubicBezTo>
                  <a:pt x="72" y="40"/>
                  <a:pt x="73" y="39"/>
                  <a:pt x="73" y="39"/>
                </a:cubicBezTo>
                <a:cubicBezTo>
                  <a:pt x="74" y="39"/>
                  <a:pt x="74" y="39"/>
                  <a:pt x="74" y="38"/>
                </a:cubicBezTo>
                <a:cubicBezTo>
                  <a:pt x="75" y="37"/>
                  <a:pt x="74" y="36"/>
                  <a:pt x="75" y="36"/>
                </a:cubicBezTo>
                <a:cubicBezTo>
                  <a:pt x="76" y="35"/>
                  <a:pt x="77" y="34"/>
                  <a:pt x="77" y="34"/>
                </a:cubicBezTo>
                <a:cubicBezTo>
                  <a:pt x="76" y="34"/>
                  <a:pt x="77" y="33"/>
                  <a:pt x="76" y="33"/>
                </a:cubicBezTo>
                <a:cubicBezTo>
                  <a:pt x="75" y="33"/>
                  <a:pt x="75" y="32"/>
                  <a:pt x="75" y="32"/>
                </a:cubicBezTo>
                <a:cubicBezTo>
                  <a:pt x="75" y="30"/>
                  <a:pt x="75" y="29"/>
                  <a:pt x="77" y="29"/>
                </a:cubicBezTo>
                <a:cubicBezTo>
                  <a:pt x="77" y="29"/>
                  <a:pt x="82" y="29"/>
                  <a:pt x="80" y="27"/>
                </a:cubicBezTo>
                <a:cubicBezTo>
                  <a:pt x="79" y="26"/>
                  <a:pt x="78" y="26"/>
                  <a:pt x="78" y="26"/>
                </a:cubicBezTo>
                <a:cubicBezTo>
                  <a:pt x="78" y="25"/>
                  <a:pt x="79" y="26"/>
                  <a:pt x="79" y="25"/>
                </a:cubicBezTo>
                <a:cubicBezTo>
                  <a:pt x="80" y="25"/>
                  <a:pt x="79" y="25"/>
                  <a:pt x="80" y="25"/>
                </a:cubicBezTo>
                <a:cubicBezTo>
                  <a:pt x="80" y="24"/>
                  <a:pt x="81" y="25"/>
                  <a:pt x="81" y="24"/>
                </a:cubicBezTo>
                <a:cubicBezTo>
                  <a:pt x="82" y="24"/>
                  <a:pt x="82" y="24"/>
                  <a:pt x="82" y="24"/>
                </a:cubicBezTo>
                <a:cubicBezTo>
                  <a:pt x="82" y="23"/>
                  <a:pt x="83" y="23"/>
                  <a:pt x="83" y="23"/>
                </a:cubicBezTo>
                <a:cubicBezTo>
                  <a:pt x="83" y="23"/>
                  <a:pt x="83" y="23"/>
                  <a:pt x="84" y="23"/>
                </a:cubicBezTo>
                <a:cubicBezTo>
                  <a:pt x="83" y="22"/>
                  <a:pt x="86" y="22"/>
                  <a:pt x="85" y="21"/>
                </a:cubicBezTo>
                <a:cubicBezTo>
                  <a:pt x="85" y="22"/>
                  <a:pt x="84" y="20"/>
                  <a:pt x="85" y="20"/>
                </a:cubicBezTo>
                <a:cubicBezTo>
                  <a:pt x="85" y="19"/>
                  <a:pt x="87" y="21"/>
                  <a:pt x="86" y="21"/>
                </a:cubicBezTo>
                <a:cubicBezTo>
                  <a:pt x="88" y="21"/>
                  <a:pt x="86" y="19"/>
                  <a:pt x="86" y="19"/>
                </a:cubicBezTo>
                <a:cubicBezTo>
                  <a:pt x="86" y="19"/>
                  <a:pt x="85" y="19"/>
                  <a:pt x="85" y="19"/>
                </a:cubicBezTo>
                <a:cubicBezTo>
                  <a:pt x="84" y="19"/>
                  <a:pt x="83" y="18"/>
                  <a:pt x="84" y="17"/>
                </a:cubicBezTo>
                <a:cubicBezTo>
                  <a:pt x="85" y="16"/>
                  <a:pt x="88" y="15"/>
                  <a:pt x="88" y="13"/>
                </a:cubicBezTo>
                <a:cubicBezTo>
                  <a:pt x="88" y="13"/>
                  <a:pt x="88" y="13"/>
                  <a:pt x="87" y="13"/>
                </a:cubicBezTo>
                <a:cubicBezTo>
                  <a:pt x="87" y="13"/>
                  <a:pt x="89" y="13"/>
                  <a:pt x="89" y="13"/>
                </a:cubicBezTo>
                <a:cubicBezTo>
                  <a:pt x="89" y="12"/>
                  <a:pt x="90" y="12"/>
                  <a:pt x="90" y="12"/>
                </a:cubicBezTo>
                <a:cubicBezTo>
                  <a:pt x="90" y="12"/>
                  <a:pt x="92" y="11"/>
                  <a:pt x="93" y="11"/>
                </a:cubicBezTo>
                <a:cubicBezTo>
                  <a:pt x="93" y="11"/>
                  <a:pt x="94" y="12"/>
                  <a:pt x="95" y="12"/>
                </a:cubicBezTo>
                <a:cubicBezTo>
                  <a:pt x="95" y="12"/>
                  <a:pt x="95" y="12"/>
                  <a:pt x="95" y="12"/>
                </a:cubicBezTo>
                <a:cubicBezTo>
                  <a:pt x="96" y="13"/>
                  <a:pt x="97" y="13"/>
                  <a:pt x="98" y="13"/>
                </a:cubicBezTo>
                <a:cubicBezTo>
                  <a:pt x="98" y="13"/>
                  <a:pt x="99" y="13"/>
                  <a:pt x="99" y="13"/>
                </a:cubicBezTo>
                <a:cubicBezTo>
                  <a:pt x="99" y="14"/>
                  <a:pt x="100" y="13"/>
                  <a:pt x="100" y="14"/>
                </a:cubicBezTo>
                <a:cubicBezTo>
                  <a:pt x="100" y="15"/>
                  <a:pt x="97" y="14"/>
                  <a:pt x="97" y="14"/>
                </a:cubicBezTo>
                <a:cubicBezTo>
                  <a:pt x="97" y="15"/>
                  <a:pt x="97" y="16"/>
                  <a:pt x="98" y="16"/>
                </a:cubicBezTo>
                <a:cubicBezTo>
                  <a:pt x="98" y="16"/>
                  <a:pt x="98" y="15"/>
                  <a:pt x="98" y="15"/>
                </a:cubicBezTo>
                <a:cubicBezTo>
                  <a:pt x="98" y="15"/>
                  <a:pt x="99" y="15"/>
                  <a:pt x="99" y="15"/>
                </a:cubicBezTo>
                <a:cubicBezTo>
                  <a:pt x="99" y="14"/>
                  <a:pt x="101" y="14"/>
                  <a:pt x="101" y="14"/>
                </a:cubicBezTo>
                <a:cubicBezTo>
                  <a:pt x="101" y="14"/>
                  <a:pt x="101" y="14"/>
                  <a:pt x="101" y="14"/>
                </a:cubicBezTo>
                <a:cubicBezTo>
                  <a:pt x="101" y="14"/>
                  <a:pt x="100" y="13"/>
                  <a:pt x="100" y="13"/>
                </a:cubicBezTo>
                <a:cubicBezTo>
                  <a:pt x="101" y="12"/>
                  <a:pt x="102" y="13"/>
                  <a:pt x="102" y="14"/>
                </a:cubicBezTo>
                <a:cubicBezTo>
                  <a:pt x="102" y="14"/>
                  <a:pt x="103" y="14"/>
                  <a:pt x="103" y="13"/>
                </a:cubicBezTo>
                <a:cubicBezTo>
                  <a:pt x="103" y="13"/>
                  <a:pt x="104" y="13"/>
                  <a:pt x="105" y="13"/>
                </a:cubicBezTo>
                <a:cubicBezTo>
                  <a:pt x="106" y="12"/>
                  <a:pt x="107" y="12"/>
                  <a:pt x="107" y="12"/>
                </a:cubicBezTo>
                <a:cubicBezTo>
                  <a:pt x="107" y="12"/>
                  <a:pt x="106" y="12"/>
                  <a:pt x="106" y="11"/>
                </a:cubicBezTo>
                <a:cubicBezTo>
                  <a:pt x="106" y="11"/>
                  <a:pt x="111" y="11"/>
                  <a:pt x="111" y="12"/>
                </a:cubicBezTo>
                <a:cubicBezTo>
                  <a:pt x="111" y="12"/>
                  <a:pt x="111" y="12"/>
                  <a:pt x="111" y="12"/>
                </a:cubicBezTo>
                <a:cubicBezTo>
                  <a:pt x="110" y="11"/>
                  <a:pt x="109" y="10"/>
                  <a:pt x="110" y="9"/>
                </a:cubicBezTo>
                <a:cubicBezTo>
                  <a:pt x="109" y="10"/>
                  <a:pt x="110" y="8"/>
                  <a:pt x="110" y="8"/>
                </a:cubicBezTo>
                <a:cubicBezTo>
                  <a:pt x="110" y="8"/>
                  <a:pt x="110" y="8"/>
                  <a:pt x="110" y="8"/>
                </a:cubicBezTo>
                <a:cubicBezTo>
                  <a:pt x="111" y="8"/>
                  <a:pt x="111" y="8"/>
                  <a:pt x="112" y="8"/>
                </a:cubicBezTo>
                <a:cubicBezTo>
                  <a:pt x="112" y="9"/>
                  <a:pt x="112" y="9"/>
                  <a:pt x="112" y="10"/>
                </a:cubicBezTo>
                <a:cubicBezTo>
                  <a:pt x="113" y="11"/>
                  <a:pt x="114" y="13"/>
                  <a:pt x="113" y="13"/>
                </a:cubicBezTo>
                <a:cubicBezTo>
                  <a:pt x="114" y="13"/>
                  <a:pt x="113" y="12"/>
                  <a:pt x="113" y="11"/>
                </a:cubicBezTo>
                <a:cubicBezTo>
                  <a:pt x="113" y="11"/>
                  <a:pt x="114" y="11"/>
                  <a:pt x="114" y="11"/>
                </a:cubicBezTo>
                <a:cubicBezTo>
                  <a:pt x="113" y="11"/>
                  <a:pt x="111" y="9"/>
                  <a:pt x="112" y="8"/>
                </a:cubicBezTo>
                <a:cubicBezTo>
                  <a:pt x="113" y="8"/>
                  <a:pt x="113" y="8"/>
                  <a:pt x="112" y="8"/>
                </a:cubicBezTo>
                <a:cubicBezTo>
                  <a:pt x="112" y="7"/>
                  <a:pt x="113" y="8"/>
                  <a:pt x="113" y="8"/>
                </a:cubicBezTo>
                <a:cubicBezTo>
                  <a:pt x="113" y="8"/>
                  <a:pt x="113" y="9"/>
                  <a:pt x="113" y="9"/>
                </a:cubicBezTo>
                <a:cubicBezTo>
                  <a:pt x="113" y="9"/>
                  <a:pt x="113" y="8"/>
                  <a:pt x="113" y="8"/>
                </a:cubicBezTo>
                <a:cubicBezTo>
                  <a:pt x="114" y="8"/>
                  <a:pt x="115" y="8"/>
                  <a:pt x="116" y="8"/>
                </a:cubicBezTo>
                <a:cubicBezTo>
                  <a:pt x="115" y="7"/>
                  <a:pt x="114" y="6"/>
                  <a:pt x="116" y="6"/>
                </a:cubicBezTo>
                <a:cubicBezTo>
                  <a:pt x="116" y="6"/>
                  <a:pt x="117" y="6"/>
                  <a:pt x="117" y="6"/>
                </a:cubicBezTo>
                <a:cubicBezTo>
                  <a:pt x="116" y="5"/>
                  <a:pt x="118" y="4"/>
                  <a:pt x="119" y="4"/>
                </a:cubicBezTo>
                <a:cubicBezTo>
                  <a:pt x="119" y="3"/>
                  <a:pt x="121" y="2"/>
                  <a:pt x="121" y="2"/>
                </a:cubicBezTo>
                <a:cubicBezTo>
                  <a:pt x="122" y="2"/>
                  <a:pt x="122" y="1"/>
                  <a:pt x="122" y="1"/>
                </a:cubicBezTo>
                <a:cubicBezTo>
                  <a:pt x="122" y="1"/>
                  <a:pt x="124" y="0"/>
                  <a:pt x="123" y="1"/>
                </a:cubicBezTo>
                <a:cubicBezTo>
                  <a:pt x="123" y="1"/>
                  <a:pt x="125" y="2"/>
                  <a:pt x="125" y="2"/>
                </a:cubicBezTo>
                <a:cubicBezTo>
                  <a:pt x="127" y="3"/>
                  <a:pt x="127" y="4"/>
                  <a:pt x="125" y="6"/>
                </a:cubicBezTo>
                <a:cubicBezTo>
                  <a:pt x="126" y="6"/>
                  <a:pt x="126" y="5"/>
                  <a:pt x="127" y="5"/>
                </a:cubicBezTo>
                <a:cubicBezTo>
                  <a:pt x="127" y="5"/>
                  <a:pt x="127" y="4"/>
                  <a:pt x="127" y="5"/>
                </a:cubicBezTo>
                <a:cubicBezTo>
                  <a:pt x="127" y="5"/>
                  <a:pt x="128" y="5"/>
                  <a:pt x="128" y="5"/>
                </a:cubicBezTo>
                <a:cubicBezTo>
                  <a:pt x="128" y="5"/>
                  <a:pt x="131" y="6"/>
                  <a:pt x="132" y="5"/>
                </a:cubicBezTo>
                <a:cubicBezTo>
                  <a:pt x="133" y="5"/>
                  <a:pt x="132" y="4"/>
                  <a:pt x="133" y="4"/>
                </a:cubicBezTo>
                <a:cubicBezTo>
                  <a:pt x="134" y="4"/>
                  <a:pt x="136" y="4"/>
                  <a:pt x="136" y="5"/>
                </a:cubicBezTo>
                <a:cubicBezTo>
                  <a:pt x="136" y="5"/>
                  <a:pt x="136" y="7"/>
                  <a:pt x="137" y="7"/>
                </a:cubicBezTo>
                <a:cubicBezTo>
                  <a:pt x="137" y="7"/>
                  <a:pt x="137" y="7"/>
                  <a:pt x="137" y="7"/>
                </a:cubicBezTo>
                <a:cubicBezTo>
                  <a:pt x="137" y="7"/>
                  <a:pt x="137" y="7"/>
                  <a:pt x="137" y="7"/>
                </a:cubicBezTo>
                <a:cubicBezTo>
                  <a:pt x="137" y="7"/>
                  <a:pt x="138" y="7"/>
                  <a:pt x="138" y="6"/>
                </a:cubicBezTo>
                <a:cubicBezTo>
                  <a:pt x="138" y="6"/>
                  <a:pt x="138" y="6"/>
                  <a:pt x="138" y="7"/>
                </a:cubicBezTo>
                <a:cubicBezTo>
                  <a:pt x="139" y="7"/>
                  <a:pt x="140" y="7"/>
                  <a:pt x="140" y="5"/>
                </a:cubicBezTo>
                <a:cubicBezTo>
                  <a:pt x="140" y="5"/>
                  <a:pt x="141" y="5"/>
                  <a:pt x="141" y="5"/>
                </a:cubicBezTo>
                <a:cubicBezTo>
                  <a:pt x="141" y="5"/>
                  <a:pt x="141" y="5"/>
                  <a:pt x="141" y="5"/>
                </a:cubicBezTo>
                <a:cubicBezTo>
                  <a:pt x="141" y="5"/>
                  <a:pt x="141" y="5"/>
                  <a:pt x="141" y="5"/>
                </a:cubicBezTo>
                <a:cubicBezTo>
                  <a:pt x="141" y="5"/>
                  <a:pt x="141" y="5"/>
                  <a:pt x="141" y="5"/>
                </a:cubicBezTo>
                <a:cubicBezTo>
                  <a:pt x="143" y="6"/>
                  <a:pt x="144" y="7"/>
                  <a:pt x="145" y="8"/>
                </a:cubicBezTo>
                <a:cubicBezTo>
                  <a:pt x="145" y="7"/>
                  <a:pt x="146" y="7"/>
                  <a:pt x="146" y="7"/>
                </a:cubicBezTo>
                <a:cubicBezTo>
                  <a:pt x="147" y="7"/>
                  <a:pt x="148" y="7"/>
                  <a:pt x="148" y="7"/>
                </a:cubicBezTo>
                <a:cubicBezTo>
                  <a:pt x="149" y="7"/>
                  <a:pt x="149" y="8"/>
                  <a:pt x="149" y="8"/>
                </a:cubicBezTo>
                <a:cubicBezTo>
                  <a:pt x="149" y="9"/>
                  <a:pt x="154" y="6"/>
                  <a:pt x="153" y="8"/>
                </a:cubicBezTo>
                <a:cubicBezTo>
                  <a:pt x="154" y="8"/>
                  <a:pt x="154" y="8"/>
                  <a:pt x="154" y="8"/>
                </a:cubicBezTo>
                <a:cubicBezTo>
                  <a:pt x="154" y="8"/>
                  <a:pt x="153" y="7"/>
                  <a:pt x="154" y="7"/>
                </a:cubicBezTo>
                <a:cubicBezTo>
                  <a:pt x="154" y="7"/>
                  <a:pt x="154" y="7"/>
                  <a:pt x="154" y="7"/>
                </a:cubicBezTo>
                <a:cubicBezTo>
                  <a:pt x="156" y="7"/>
                  <a:pt x="157" y="6"/>
                  <a:pt x="158" y="7"/>
                </a:cubicBezTo>
                <a:cubicBezTo>
                  <a:pt x="160" y="7"/>
                  <a:pt x="161" y="7"/>
                  <a:pt x="163" y="7"/>
                </a:cubicBezTo>
                <a:cubicBezTo>
                  <a:pt x="163" y="7"/>
                  <a:pt x="164" y="8"/>
                  <a:pt x="165" y="8"/>
                </a:cubicBezTo>
                <a:cubicBezTo>
                  <a:pt x="166" y="7"/>
                  <a:pt x="168" y="7"/>
                  <a:pt x="168" y="7"/>
                </a:cubicBezTo>
                <a:cubicBezTo>
                  <a:pt x="169" y="7"/>
                  <a:pt x="169" y="8"/>
                  <a:pt x="169" y="8"/>
                </a:cubicBezTo>
                <a:cubicBezTo>
                  <a:pt x="169" y="8"/>
                  <a:pt x="169" y="8"/>
                  <a:pt x="169" y="9"/>
                </a:cubicBezTo>
                <a:cubicBezTo>
                  <a:pt x="169" y="9"/>
                  <a:pt x="168" y="9"/>
                  <a:pt x="168" y="9"/>
                </a:cubicBezTo>
                <a:close/>
                <a:moveTo>
                  <a:pt x="87" y="22"/>
                </a:moveTo>
                <a:cubicBezTo>
                  <a:pt x="87" y="22"/>
                  <a:pt x="89" y="22"/>
                  <a:pt x="90" y="21"/>
                </a:cubicBezTo>
                <a:cubicBezTo>
                  <a:pt x="90" y="21"/>
                  <a:pt x="91" y="21"/>
                  <a:pt x="91" y="21"/>
                </a:cubicBezTo>
                <a:cubicBezTo>
                  <a:pt x="92" y="21"/>
                  <a:pt x="91" y="19"/>
                  <a:pt x="92" y="20"/>
                </a:cubicBezTo>
                <a:cubicBezTo>
                  <a:pt x="93" y="20"/>
                  <a:pt x="93" y="19"/>
                  <a:pt x="92" y="19"/>
                </a:cubicBezTo>
                <a:cubicBezTo>
                  <a:pt x="92" y="18"/>
                  <a:pt x="95" y="19"/>
                  <a:pt x="95" y="18"/>
                </a:cubicBezTo>
                <a:cubicBezTo>
                  <a:pt x="93" y="18"/>
                  <a:pt x="92" y="19"/>
                  <a:pt x="91" y="17"/>
                </a:cubicBezTo>
                <a:cubicBezTo>
                  <a:pt x="91" y="16"/>
                  <a:pt x="93" y="16"/>
                  <a:pt x="92" y="15"/>
                </a:cubicBezTo>
                <a:cubicBezTo>
                  <a:pt x="92" y="15"/>
                  <a:pt x="88" y="17"/>
                  <a:pt x="90" y="18"/>
                </a:cubicBezTo>
                <a:cubicBezTo>
                  <a:pt x="91" y="18"/>
                  <a:pt x="89" y="20"/>
                  <a:pt x="88" y="21"/>
                </a:cubicBezTo>
                <a:cubicBezTo>
                  <a:pt x="88" y="21"/>
                  <a:pt x="88" y="21"/>
                  <a:pt x="88" y="21"/>
                </a:cubicBezTo>
                <a:cubicBezTo>
                  <a:pt x="88" y="21"/>
                  <a:pt x="88" y="21"/>
                  <a:pt x="88" y="21"/>
                </a:cubicBezTo>
                <a:cubicBezTo>
                  <a:pt x="88" y="21"/>
                  <a:pt x="87" y="21"/>
                  <a:pt x="87" y="21"/>
                </a:cubicBezTo>
                <a:cubicBezTo>
                  <a:pt x="87" y="21"/>
                  <a:pt x="87" y="21"/>
                  <a:pt x="87" y="22"/>
                </a:cubicBezTo>
                <a:close/>
                <a:moveTo>
                  <a:pt x="85" y="25"/>
                </a:moveTo>
                <a:cubicBezTo>
                  <a:pt x="85" y="25"/>
                  <a:pt x="85" y="25"/>
                  <a:pt x="85" y="25"/>
                </a:cubicBezTo>
                <a:close/>
                <a:moveTo>
                  <a:pt x="88" y="50"/>
                </a:moveTo>
                <a:cubicBezTo>
                  <a:pt x="88" y="50"/>
                  <a:pt x="88" y="50"/>
                  <a:pt x="88" y="50"/>
                </a:cubicBezTo>
                <a:cubicBezTo>
                  <a:pt x="89" y="50"/>
                  <a:pt x="89" y="50"/>
                  <a:pt x="88" y="50"/>
                </a:cubicBezTo>
                <a:close/>
                <a:moveTo>
                  <a:pt x="100" y="60"/>
                </a:moveTo>
                <a:cubicBezTo>
                  <a:pt x="100" y="59"/>
                  <a:pt x="100" y="59"/>
                  <a:pt x="100" y="58"/>
                </a:cubicBezTo>
                <a:cubicBezTo>
                  <a:pt x="99" y="58"/>
                  <a:pt x="98" y="59"/>
                  <a:pt x="100" y="60"/>
                </a:cubicBezTo>
                <a:close/>
                <a:moveTo>
                  <a:pt x="100" y="35"/>
                </a:moveTo>
                <a:cubicBezTo>
                  <a:pt x="100" y="33"/>
                  <a:pt x="99" y="35"/>
                  <a:pt x="98" y="34"/>
                </a:cubicBezTo>
                <a:cubicBezTo>
                  <a:pt x="97" y="33"/>
                  <a:pt x="97" y="34"/>
                  <a:pt x="96" y="33"/>
                </a:cubicBezTo>
                <a:cubicBezTo>
                  <a:pt x="96" y="34"/>
                  <a:pt x="96" y="34"/>
                  <a:pt x="96" y="34"/>
                </a:cubicBezTo>
                <a:cubicBezTo>
                  <a:pt x="95" y="33"/>
                  <a:pt x="95" y="32"/>
                  <a:pt x="95" y="32"/>
                </a:cubicBezTo>
                <a:cubicBezTo>
                  <a:pt x="95" y="32"/>
                  <a:pt x="95" y="31"/>
                  <a:pt x="95" y="31"/>
                </a:cubicBezTo>
                <a:cubicBezTo>
                  <a:pt x="95" y="31"/>
                  <a:pt x="93" y="30"/>
                  <a:pt x="94" y="31"/>
                </a:cubicBezTo>
                <a:cubicBezTo>
                  <a:pt x="93" y="31"/>
                  <a:pt x="93" y="31"/>
                  <a:pt x="93" y="31"/>
                </a:cubicBezTo>
                <a:cubicBezTo>
                  <a:pt x="93" y="31"/>
                  <a:pt x="93" y="32"/>
                  <a:pt x="94" y="32"/>
                </a:cubicBezTo>
                <a:cubicBezTo>
                  <a:pt x="94" y="32"/>
                  <a:pt x="93" y="33"/>
                  <a:pt x="93" y="33"/>
                </a:cubicBezTo>
                <a:cubicBezTo>
                  <a:pt x="93" y="33"/>
                  <a:pt x="93" y="33"/>
                  <a:pt x="93" y="33"/>
                </a:cubicBezTo>
                <a:cubicBezTo>
                  <a:pt x="92" y="34"/>
                  <a:pt x="91" y="31"/>
                  <a:pt x="91" y="31"/>
                </a:cubicBezTo>
                <a:cubicBezTo>
                  <a:pt x="91" y="31"/>
                  <a:pt x="91" y="31"/>
                  <a:pt x="91" y="31"/>
                </a:cubicBezTo>
                <a:cubicBezTo>
                  <a:pt x="90" y="29"/>
                  <a:pt x="90" y="30"/>
                  <a:pt x="89" y="29"/>
                </a:cubicBezTo>
                <a:cubicBezTo>
                  <a:pt x="89" y="28"/>
                  <a:pt x="88" y="28"/>
                  <a:pt x="88" y="28"/>
                </a:cubicBezTo>
                <a:cubicBezTo>
                  <a:pt x="88" y="28"/>
                  <a:pt x="88" y="28"/>
                  <a:pt x="88" y="28"/>
                </a:cubicBezTo>
                <a:cubicBezTo>
                  <a:pt x="88" y="27"/>
                  <a:pt x="88" y="27"/>
                  <a:pt x="88" y="27"/>
                </a:cubicBezTo>
                <a:cubicBezTo>
                  <a:pt x="88" y="27"/>
                  <a:pt x="88" y="27"/>
                  <a:pt x="88" y="27"/>
                </a:cubicBezTo>
                <a:cubicBezTo>
                  <a:pt x="86" y="27"/>
                  <a:pt x="90" y="31"/>
                  <a:pt x="90" y="31"/>
                </a:cubicBezTo>
                <a:cubicBezTo>
                  <a:pt x="89" y="30"/>
                  <a:pt x="90" y="33"/>
                  <a:pt x="89" y="32"/>
                </a:cubicBezTo>
                <a:cubicBezTo>
                  <a:pt x="89" y="33"/>
                  <a:pt x="87" y="35"/>
                  <a:pt x="87" y="33"/>
                </a:cubicBezTo>
                <a:cubicBezTo>
                  <a:pt x="87" y="31"/>
                  <a:pt x="90" y="33"/>
                  <a:pt x="89" y="31"/>
                </a:cubicBezTo>
                <a:cubicBezTo>
                  <a:pt x="88" y="31"/>
                  <a:pt x="85" y="28"/>
                  <a:pt x="85" y="28"/>
                </a:cubicBezTo>
                <a:cubicBezTo>
                  <a:pt x="84" y="29"/>
                  <a:pt x="84" y="29"/>
                  <a:pt x="83" y="29"/>
                </a:cubicBezTo>
                <a:cubicBezTo>
                  <a:pt x="82" y="29"/>
                  <a:pt x="83" y="30"/>
                  <a:pt x="82" y="30"/>
                </a:cubicBezTo>
                <a:cubicBezTo>
                  <a:pt x="80" y="31"/>
                  <a:pt x="81" y="32"/>
                  <a:pt x="80" y="33"/>
                </a:cubicBezTo>
                <a:cubicBezTo>
                  <a:pt x="79" y="33"/>
                  <a:pt x="78" y="33"/>
                  <a:pt x="77" y="34"/>
                </a:cubicBezTo>
                <a:cubicBezTo>
                  <a:pt x="77" y="34"/>
                  <a:pt x="77" y="34"/>
                  <a:pt x="77" y="34"/>
                </a:cubicBezTo>
                <a:cubicBezTo>
                  <a:pt x="77" y="34"/>
                  <a:pt x="77" y="34"/>
                  <a:pt x="77" y="34"/>
                </a:cubicBezTo>
                <a:cubicBezTo>
                  <a:pt x="77" y="34"/>
                  <a:pt x="79" y="34"/>
                  <a:pt x="79" y="34"/>
                </a:cubicBezTo>
                <a:cubicBezTo>
                  <a:pt x="80" y="33"/>
                  <a:pt x="82" y="33"/>
                  <a:pt x="83" y="33"/>
                </a:cubicBezTo>
                <a:cubicBezTo>
                  <a:pt x="84" y="33"/>
                  <a:pt x="86" y="33"/>
                  <a:pt x="86" y="33"/>
                </a:cubicBezTo>
                <a:cubicBezTo>
                  <a:pt x="87" y="33"/>
                  <a:pt x="86" y="35"/>
                  <a:pt x="86" y="35"/>
                </a:cubicBezTo>
                <a:cubicBezTo>
                  <a:pt x="86" y="36"/>
                  <a:pt x="88" y="36"/>
                  <a:pt x="89" y="36"/>
                </a:cubicBezTo>
                <a:cubicBezTo>
                  <a:pt x="89" y="36"/>
                  <a:pt x="90" y="37"/>
                  <a:pt x="91" y="38"/>
                </a:cubicBezTo>
                <a:cubicBezTo>
                  <a:pt x="91" y="38"/>
                  <a:pt x="93" y="35"/>
                  <a:pt x="93" y="36"/>
                </a:cubicBezTo>
                <a:cubicBezTo>
                  <a:pt x="94" y="37"/>
                  <a:pt x="96" y="37"/>
                  <a:pt x="97" y="37"/>
                </a:cubicBezTo>
                <a:cubicBezTo>
                  <a:pt x="97" y="37"/>
                  <a:pt x="97" y="37"/>
                  <a:pt x="98" y="37"/>
                </a:cubicBezTo>
                <a:cubicBezTo>
                  <a:pt x="98" y="37"/>
                  <a:pt x="100" y="37"/>
                  <a:pt x="100" y="37"/>
                </a:cubicBezTo>
                <a:cubicBezTo>
                  <a:pt x="100" y="37"/>
                  <a:pt x="101" y="35"/>
                  <a:pt x="100" y="35"/>
                </a:cubicBezTo>
                <a:close/>
                <a:moveTo>
                  <a:pt x="102" y="29"/>
                </a:moveTo>
                <a:cubicBezTo>
                  <a:pt x="102" y="29"/>
                  <a:pt x="102" y="29"/>
                  <a:pt x="102" y="29"/>
                </a:cubicBezTo>
                <a:cubicBezTo>
                  <a:pt x="102" y="29"/>
                  <a:pt x="102" y="29"/>
                  <a:pt x="102" y="29"/>
                </a:cubicBezTo>
                <a:cubicBezTo>
                  <a:pt x="102" y="29"/>
                  <a:pt x="102" y="29"/>
                  <a:pt x="102" y="29"/>
                </a:cubicBezTo>
                <a:cubicBezTo>
                  <a:pt x="101" y="28"/>
                  <a:pt x="99" y="27"/>
                  <a:pt x="101" y="26"/>
                </a:cubicBezTo>
                <a:cubicBezTo>
                  <a:pt x="101" y="26"/>
                  <a:pt x="101" y="26"/>
                  <a:pt x="101" y="26"/>
                </a:cubicBezTo>
                <a:cubicBezTo>
                  <a:pt x="101" y="26"/>
                  <a:pt x="100" y="27"/>
                  <a:pt x="99" y="27"/>
                </a:cubicBezTo>
                <a:cubicBezTo>
                  <a:pt x="99" y="28"/>
                  <a:pt x="100" y="27"/>
                  <a:pt x="100" y="28"/>
                </a:cubicBezTo>
                <a:cubicBezTo>
                  <a:pt x="100" y="29"/>
                  <a:pt x="98" y="28"/>
                  <a:pt x="98" y="28"/>
                </a:cubicBezTo>
                <a:cubicBezTo>
                  <a:pt x="98" y="27"/>
                  <a:pt x="98" y="27"/>
                  <a:pt x="98" y="27"/>
                </a:cubicBezTo>
                <a:cubicBezTo>
                  <a:pt x="97" y="26"/>
                  <a:pt x="95" y="29"/>
                  <a:pt x="96" y="30"/>
                </a:cubicBezTo>
                <a:cubicBezTo>
                  <a:pt x="96" y="31"/>
                  <a:pt x="98" y="30"/>
                  <a:pt x="98" y="30"/>
                </a:cubicBezTo>
                <a:cubicBezTo>
                  <a:pt x="99" y="30"/>
                  <a:pt x="100" y="30"/>
                  <a:pt x="101" y="30"/>
                </a:cubicBezTo>
                <a:cubicBezTo>
                  <a:pt x="103" y="31"/>
                  <a:pt x="104" y="29"/>
                  <a:pt x="102" y="29"/>
                </a:cubicBezTo>
                <a:close/>
                <a:moveTo>
                  <a:pt x="110" y="33"/>
                </a:moveTo>
                <a:cubicBezTo>
                  <a:pt x="110" y="33"/>
                  <a:pt x="110" y="30"/>
                  <a:pt x="109" y="30"/>
                </a:cubicBezTo>
                <a:cubicBezTo>
                  <a:pt x="109" y="29"/>
                  <a:pt x="107" y="29"/>
                  <a:pt x="108" y="28"/>
                </a:cubicBezTo>
                <a:cubicBezTo>
                  <a:pt x="108" y="27"/>
                  <a:pt x="108" y="27"/>
                  <a:pt x="109" y="28"/>
                </a:cubicBezTo>
                <a:cubicBezTo>
                  <a:pt x="109" y="26"/>
                  <a:pt x="106" y="27"/>
                  <a:pt x="106" y="28"/>
                </a:cubicBezTo>
                <a:cubicBezTo>
                  <a:pt x="106" y="29"/>
                  <a:pt x="107" y="31"/>
                  <a:pt x="108" y="31"/>
                </a:cubicBezTo>
                <a:cubicBezTo>
                  <a:pt x="106" y="31"/>
                  <a:pt x="108" y="33"/>
                  <a:pt x="109" y="33"/>
                </a:cubicBezTo>
                <a:cubicBezTo>
                  <a:pt x="109" y="33"/>
                  <a:pt x="109" y="33"/>
                  <a:pt x="109" y="33"/>
                </a:cubicBezTo>
                <a:cubicBezTo>
                  <a:pt x="109" y="33"/>
                  <a:pt x="109" y="33"/>
                  <a:pt x="109" y="33"/>
                </a:cubicBezTo>
                <a:cubicBezTo>
                  <a:pt x="109" y="33"/>
                  <a:pt x="109" y="33"/>
                  <a:pt x="109" y="33"/>
                </a:cubicBezTo>
                <a:cubicBezTo>
                  <a:pt x="110" y="33"/>
                  <a:pt x="110" y="33"/>
                  <a:pt x="110" y="33"/>
                </a:cubicBezTo>
                <a:close/>
                <a:moveTo>
                  <a:pt x="77" y="34"/>
                </a:moveTo>
                <a:cubicBezTo>
                  <a:pt x="77" y="34"/>
                  <a:pt x="77" y="34"/>
                  <a:pt x="77" y="34"/>
                </a:cubicBezTo>
                <a:cubicBezTo>
                  <a:pt x="77" y="34"/>
                  <a:pt x="77" y="34"/>
                  <a:pt x="77" y="34"/>
                </a:cubicBezTo>
                <a:cubicBezTo>
                  <a:pt x="77" y="34"/>
                  <a:pt x="77" y="34"/>
                  <a:pt x="77" y="34"/>
                </a:cubicBezTo>
                <a:close/>
                <a:moveTo>
                  <a:pt x="109" y="33"/>
                </a:moveTo>
                <a:cubicBezTo>
                  <a:pt x="109" y="33"/>
                  <a:pt x="109" y="33"/>
                  <a:pt x="109" y="33"/>
                </a:cubicBezTo>
                <a:cubicBezTo>
                  <a:pt x="109" y="33"/>
                  <a:pt x="109" y="33"/>
                  <a:pt x="109" y="33"/>
                </a:cubicBezTo>
                <a:cubicBezTo>
                  <a:pt x="109" y="33"/>
                  <a:pt x="109" y="33"/>
                  <a:pt x="109" y="33"/>
                </a:cubicBezTo>
                <a:close/>
                <a:moveTo>
                  <a:pt x="100" y="60"/>
                </a:moveTo>
                <a:cubicBezTo>
                  <a:pt x="100" y="59"/>
                  <a:pt x="99" y="60"/>
                  <a:pt x="100" y="60"/>
                </a:cubicBezTo>
                <a:close/>
                <a:moveTo>
                  <a:pt x="94" y="33"/>
                </a:moveTo>
                <a:cubicBezTo>
                  <a:pt x="94" y="33"/>
                  <a:pt x="94" y="33"/>
                  <a:pt x="94" y="32"/>
                </a:cubicBezTo>
                <a:cubicBezTo>
                  <a:pt x="94" y="33"/>
                  <a:pt x="94" y="33"/>
                  <a:pt x="94" y="33"/>
                </a:cubicBezTo>
                <a:cubicBezTo>
                  <a:pt x="94" y="33"/>
                  <a:pt x="94" y="33"/>
                  <a:pt x="94" y="33"/>
                </a:cubicBezTo>
                <a:close/>
                <a:moveTo>
                  <a:pt x="94" y="32"/>
                </a:moveTo>
                <a:cubicBezTo>
                  <a:pt x="94" y="32"/>
                  <a:pt x="94" y="32"/>
                  <a:pt x="94" y="32"/>
                </a:cubicBezTo>
                <a:cubicBezTo>
                  <a:pt x="94" y="32"/>
                  <a:pt x="94" y="32"/>
                  <a:pt x="94" y="32"/>
                </a:cubicBezTo>
                <a:close/>
                <a:moveTo>
                  <a:pt x="88" y="21"/>
                </a:moveTo>
                <a:cubicBezTo>
                  <a:pt x="88" y="21"/>
                  <a:pt x="88" y="21"/>
                  <a:pt x="88" y="21"/>
                </a:cubicBezTo>
                <a:cubicBezTo>
                  <a:pt x="88" y="21"/>
                  <a:pt x="88" y="21"/>
                  <a:pt x="88" y="21"/>
                </a:cubicBezTo>
                <a:close/>
                <a:moveTo>
                  <a:pt x="169" y="10"/>
                </a:moveTo>
                <a:cubicBezTo>
                  <a:pt x="169" y="10"/>
                  <a:pt x="169" y="10"/>
                  <a:pt x="169" y="10"/>
                </a:cubicBezTo>
                <a:cubicBezTo>
                  <a:pt x="169" y="10"/>
                  <a:pt x="169" y="10"/>
                  <a:pt x="169" y="10"/>
                </a:cubicBezTo>
                <a:close/>
                <a:moveTo>
                  <a:pt x="96" y="14"/>
                </a:moveTo>
                <a:cubicBezTo>
                  <a:pt x="96" y="14"/>
                  <a:pt x="96" y="14"/>
                  <a:pt x="96" y="14"/>
                </a:cubicBezTo>
                <a:close/>
                <a:moveTo>
                  <a:pt x="109" y="67"/>
                </a:moveTo>
                <a:cubicBezTo>
                  <a:pt x="110" y="67"/>
                  <a:pt x="109" y="66"/>
                  <a:pt x="109" y="66"/>
                </a:cubicBezTo>
                <a:cubicBezTo>
                  <a:pt x="109" y="66"/>
                  <a:pt x="109" y="66"/>
                  <a:pt x="109" y="66"/>
                </a:cubicBezTo>
                <a:cubicBezTo>
                  <a:pt x="108" y="67"/>
                  <a:pt x="108" y="68"/>
                  <a:pt x="108" y="68"/>
                </a:cubicBezTo>
                <a:cubicBezTo>
                  <a:pt x="106" y="69"/>
                  <a:pt x="105" y="69"/>
                  <a:pt x="106" y="71"/>
                </a:cubicBezTo>
                <a:cubicBezTo>
                  <a:pt x="106" y="71"/>
                  <a:pt x="106" y="72"/>
                  <a:pt x="106" y="72"/>
                </a:cubicBezTo>
                <a:cubicBezTo>
                  <a:pt x="106" y="72"/>
                  <a:pt x="106" y="73"/>
                  <a:pt x="105" y="73"/>
                </a:cubicBezTo>
                <a:cubicBezTo>
                  <a:pt x="105" y="73"/>
                  <a:pt x="105" y="75"/>
                  <a:pt x="106" y="75"/>
                </a:cubicBezTo>
                <a:cubicBezTo>
                  <a:pt x="107" y="77"/>
                  <a:pt x="107" y="74"/>
                  <a:pt x="108" y="73"/>
                </a:cubicBezTo>
                <a:cubicBezTo>
                  <a:pt x="108" y="73"/>
                  <a:pt x="110" y="68"/>
                  <a:pt x="110" y="68"/>
                </a:cubicBezTo>
                <a:cubicBezTo>
                  <a:pt x="110" y="68"/>
                  <a:pt x="110" y="68"/>
                  <a:pt x="110" y="68"/>
                </a:cubicBezTo>
                <a:cubicBezTo>
                  <a:pt x="109" y="68"/>
                  <a:pt x="110" y="67"/>
                  <a:pt x="109" y="67"/>
                </a:cubicBezTo>
                <a:close/>
                <a:moveTo>
                  <a:pt x="106" y="69"/>
                </a:moveTo>
                <a:cubicBezTo>
                  <a:pt x="106" y="69"/>
                  <a:pt x="106" y="69"/>
                  <a:pt x="106" y="69"/>
                </a:cubicBezTo>
                <a:close/>
                <a:moveTo>
                  <a:pt x="149" y="61"/>
                </a:moveTo>
                <a:cubicBezTo>
                  <a:pt x="149" y="61"/>
                  <a:pt x="150" y="59"/>
                  <a:pt x="150" y="59"/>
                </a:cubicBezTo>
                <a:cubicBezTo>
                  <a:pt x="150" y="58"/>
                  <a:pt x="150" y="58"/>
                  <a:pt x="151" y="58"/>
                </a:cubicBezTo>
                <a:cubicBezTo>
                  <a:pt x="151" y="57"/>
                  <a:pt x="150" y="57"/>
                  <a:pt x="150" y="57"/>
                </a:cubicBezTo>
                <a:cubicBezTo>
                  <a:pt x="150" y="56"/>
                  <a:pt x="150" y="54"/>
                  <a:pt x="151" y="54"/>
                </a:cubicBezTo>
                <a:cubicBezTo>
                  <a:pt x="150" y="54"/>
                  <a:pt x="149" y="53"/>
                  <a:pt x="149" y="54"/>
                </a:cubicBezTo>
                <a:cubicBezTo>
                  <a:pt x="148" y="55"/>
                  <a:pt x="146" y="57"/>
                  <a:pt x="145" y="57"/>
                </a:cubicBezTo>
                <a:cubicBezTo>
                  <a:pt x="145" y="57"/>
                  <a:pt x="145" y="57"/>
                  <a:pt x="145" y="57"/>
                </a:cubicBezTo>
                <a:cubicBezTo>
                  <a:pt x="145" y="58"/>
                  <a:pt x="145" y="59"/>
                  <a:pt x="146" y="60"/>
                </a:cubicBezTo>
                <a:cubicBezTo>
                  <a:pt x="146" y="61"/>
                  <a:pt x="148" y="60"/>
                  <a:pt x="149" y="61"/>
                </a:cubicBezTo>
                <a:cubicBezTo>
                  <a:pt x="149" y="61"/>
                  <a:pt x="149" y="61"/>
                  <a:pt x="149" y="61"/>
                </a:cubicBezTo>
                <a:close/>
                <a:moveTo>
                  <a:pt x="145" y="57"/>
                </a:moveTo>
                <a:cubicBezTo>
                  <a:pt x="145" y="57"/>
                  <a:pt x="145" y="57"/>
                  <a:pt x="145" y="57"/>
                </a:cubicBezTo>
                <a:cubicBezTo>
                  <a:pt x="146" y="57"/>
                  <a:pt x="146" y="56"/>
                  <a:pt x="145" y="57"/>
                </a:cubicBezTo>
                <a:close/>
                <a:moveTo>
                  <a:pt x="146" y="60"/>
                </a:moveTo>
                <a:cubicBezTo>
                  <a:pt x="146" y="60"/>
                  <a:pt x="146" y="60"/>
                  <a:pt x="146" y="60"/>
                </a:cubicBezTo>
                <a:close/>
                <a:moveTo>
                  <a:pt x="143" y="62"/>
                </a:moveTo>
                <a:cubicBezTo>
                  <a:pt x="143" y="62"/>
                  <a:pt x="143" y="60"/>
                  <a:pt x="143" y="60"/>
                </a:cubicBezTo>
                <a:cubicBezTo>
                  <a:pt x="143" y="60"/>
                  <a:pt x="143" y="60"/>
                  <a:pt x="144" y="60"/>
                </a:cubicBezTo>
                <a:cubicBezTo>
                  <a:pt x="144" y="60"/>
                  <a:pt x="142" y="58"/>
                  <a:pt x="143" y="60"/>
                </a:cubicBezTo>
                <a:cubicBezTo>
                  <a:pt x="143" y="59"/>
                  <a:pt x="138" y="54"/>
                  <a:pt x="137" y="54"/>
                </a:cubicBezTo>
                <a:cubicBezTo>
                  <a:pt x="136" y="54"/>
                  <a:pt x="138" y="57"/>
                  <a:pt x="139" y="57"/>
                </a:cubicBezTo>
                <a:cubicBezTo>
                  <a:pt x="139" y="57"/>
                  <a:pt x="140" y="60"/>
                  <a:pt x="141" y="60"/>
                </a:cubicBezTo>
                <a:cubicBezTo>
                  <a:pt x="141" y="61"/>
                  <a:pt x="142" y="62"/>
                  <a:pt x="143" y="62"/>
                </a:cubicBezTo>
                <a:close/>
                <a:moveTo>
                  <a:pt x="159" y="61"/>
                </a:moveTo>
                <a:cubicBezTo>
                  <a:pt x="159" y="61"/>
                  <a:pt x="159" y="61"/>
                  <a:pt x="159" y="61"/>
                </a:cubicBezTo>
                <a:close/>
                <a:moveTo>
                  <a:pt x="162" y="64"/>
                </a:moveTo>
                <a:cubicBezTo>
                  <a:pt x="162" y="64"/>
                  <a:pt x="162" y="64"/>
                  <a:pt x="162" y="64"/>
                </a:cubicBezTo>
                <a:cubicBezTo>
                  <a:pt x="162" y="64"/>
                  <a:pt x="162" y="64"/>
                  <a:pt x="162" y="64"/>
                </a:cubicBezTo>
                <a:close/>
                <a:moveTo>
                  <a:pt x="169" y="65"/>
                </a:moveTo>
                <a:cubicBezTo>
                  <a:pt x="169" y="65"/>
                  <a:pt x="169" y="64"/>
                  <a:pt x="168" y="64"/>
                </a:cubicBezTo>
                <a:cubicBezTo>
                  <a:pt x="168" y="64"/>
                  <a:pt x="167" y="63"/>
                  <a:pt x="167" y="63"/>
                </a:cubicBezTo>
                <a:cubicBezTo>
                  <a:pt x="168" y="62"/>
                  <a:pt x="168" y="63"/>
                  <a:pt x="167" y="62"/>
                </a:cubicBezTo>
                <a:cubicBezTo>
                  <a:pt x="167" y="62"/>
                  <a:pt x="166" y="61"/>
                  <a:pt x="166" y="61"/>
                </a:cubicBezTo>
                <a:cubicBezTo>
                  <a:pt x="166" y="60"/>
                  <a:pt x="164" y="60"/>
                  <a:pt x="164" y="60"/>
                </a:cubicBezTo>
                <a:cubicBezTo>
                  <a:pt x="163" y="60"/>
                  <a:pt x="162" y="59"/>
                  <a:pt x="161" y="60"/>
                </a:cubicBezTo>
                <a:cubicBezTo>
                  <a:pt x="160" y="60"/>
                  <a:pt x="160" y="61"/>
                  <a:pt x="160" y="59"/>
                </a:cubicBezTo>
                <a:cubicBezTo>
                  <a:pt x="159" y="58"/>
                  <a:pt x="158" y="59"/>
                  <a:pt x="158" y="59"/>
                </a:cubicBezTo>
                <a:cubicBezTo>
                  <a:pt x="157" y="59"/>
                  <a:pt x="159" y="60"/>
                  <a:pt x="159" y="60"/>
                </a:cubicBezTo>
                <a:cubicBezTo>
                  <a:pt x="159" y="60"/>
                  <a:pt x="158" y="60"/>
                  <a:pt x="159" y="61"/>
                </a:cubicBezTo>
                <a:cubicBezTo>
                  <a:pt x="159" y="61"/>
                  <a:pt x="160" y="61"/>
                  <a:pt x="159" y="61"/>
                </a:cubicBezTo>
                <a:cubicBezTo>
                  <a:pt x="160" y="61"/>
                  <a:pt x="161" y="61"/>
                  <a:pt x="162" y="62"/>
                </a:cubicBezTo>
                <a:cubicBezTo>
                  <a:pt x="162" y="62"/>
                  <a:pt x="162" y="62"/>
                  <a:pt x="162" y="62"/>
                </a:cubicBezTo>
                <a:cubicBezTo>
                  <a:pt x="163" y="62"/>
                  <a:pt x="162" y="63"/>
                  <a:pt x="162" y="64"/>
                </a:cubicBezTo>
                <a:cubicBezTo>
                  <a:pt x="162" y="64"/>
                  <a:pt x="164" y="64"/>
                  <a:pt x="164" y="64"/>
                </a:cubicBezTo>
                <a:cubicBezTo>
                  <a:pt x="163" y="65"/>
                  <a:pt x="166" y="64"/>
                  <a:pt x="166" y="63"/>
                </a:cubicBezTo>
                <a:cubicBezTo>
                  <a:pt x="167" y="63"/>
                  <a:pt x="167" y="64"/>
                  <a:pt x="167" y="65"/>
                </a:cubicBezTo>
                <a:cubicBezTo>
                  <a:pt x="168" y="65"/>
                  <a:pt x="169" y="65"/>
                  <a:pt x="169" y="65"/>
                </a:cubicBezTo>
                <a:cubicBezTo>
                  <a:pt x="169" y="65"/>
                  <a:pt x="169" y="65"/>
                  <a:pt x="169" y="65"/>
                </a:cubicBezTo>
                <a:close/>
                <a:moveTo>
                  <a:pt x="80" y="21"/>
                </a:moveTo>
                <a:cubicBezTo>
                  <a:pt x="80" y="21"/>
                  <a:pt x="80" y="21"/>
                  <a:pt x="80" y="21"/>
                </a:cubicBezTo>
                <a:cubicBezTo>
                  <a:pt x="80" y="21"/>
                  <a:pt x="80" y="21"/>
                  <a:pt x="80" y="21"/>
                </a:cubicBezTo>
                <a:cubicBezTo>
                  <a:pt x="80" y="20"/>
                  <a:pt x="80" y="20"/>
                  <a:pt x="80" y="20"/>
                </a:cubicBezTo>
                <a:cubicBezTo>
                  <a:pt x="80" y="19"/>
                  <a:pt x="79" y="20"/>
                  <a:pt x="79" y="19"/>
                </a:cubicBezTo>
                <a:cubicBezTo>
                  <a:pt x="79" y="19"/>
                  <a:pt x="80" y="19"/>
                  <a:pt x="80" y="19"/>
                </a:cubicBezTo>
                <a:cubicBezTo>
                  <a:pt x="79" y="18"/>
                  <a:pt x="78" y="19"/>
                  <a:pt x="78" y="20"/>
                </a:cubicBezTo>
                <a:cubicBezTo>
                  <a:pt x="78" y="20"/>
                  <a:pt x="78" y="20"/>
                  <a:pt x="78" y="20"/>
                </a:cubicBezTo>
                <a:cubicBezTo>
                  <a:pt x="78" y="19"/>
                  <a:pt x="78" y="19"/>
                  <a:pt x="78" y="20"/>
                </a:cubicBezTo>
                <a:cubicBezTo>
                  <a:pt x="78" y="20"/>
                  <a:pt x="78" y="21"/>
                  <a:pt x="78" y="21"/>
                </a:cubicBezTo>
                <a:cubicBezTo>
                  <a:pt x="78" y="21"/>
                  <a:pt x="78" y="21"/>
                  <a:pt x="78" y="21"/>
                </a:cubicBezTo>
                <a:cubicBezTo>
                  <a:pt x="78" y="21"/>
                  <a:pt x="80" y="22"/>
                  <a:pt x="79" y="22"/>
                </a:cubicBezTo>
                <a:cubicBezTo>
                  <a:pt x="78" y="22"/>
                  <a:pt x="79" y="23"/>
                  <a:pt x="78" y="23"/>
                </a:cubicBezTo>
                <a:cubicBezTo>
                  <a:pt x="78" y="23"/>
                  <a:pt x="78" y="23"/>
                  <a:pt x="79" y="24"/>
                </a:cubicBezTo>
                <a:cubicBezTo>
                  <a:pt x="78" y="24"/>
                  <a:pt x="78" y="24"/>
                  <a:pt x="78" y="24"/>
                </a:cubicBezTo>
                <a:cubicBezTo>
                  <a:pt x="78" y="25"/>
                  <a:pt x="82" y="24"/>
                  <a:pt x="81" y="24"/>
                </a:cubicBezTo>
                <a:cubicBezTo>
                  <a:pt x="82" y="23"/>
                  <a:pt x="81" y="22"/>
                  <a:pt x="80" y="21"/>
                </a:cubicBezTo>
                <a:close/>
                <a:moveTo>
                  <a:pt x="158" y="34"/>
                </a:moveTo>
                <a:cubicBezTo>
                  <a:pt x="158" y="34"/>
                  <a:pt x="157" y="32"/>
                  <a:pt x="157" y="32"/>
                </a:cubicBezTo>
                <a:cubicBezTo>
                  <a:pt x="157" y="31"/>
                  <a:pt x="156" y="31"/>
                  <a:pt x="156" y="30"/>
                </a:cubicBezTo>
                <a:cubicBezTo>
                  <a:pt x="156" y="30"/>
                  <a:pt x="156" y="30"/>
                  <a:pt x="157" y="31"/>
                </a:cubicBezTo>
                <a:cubicBezTo>
                  <a:pt x="157" y="30"/>
                  <a:pt x="157" y="30"/>
                  <a:pt x="158" y="30"/>
                </a:cubicBezTo>
                <a:cubicBezTo>
                  <a:pt x="158" y="30"/>
                  <a:pt x="158" y="29"/>
                  <a:pt x="158" y="29"/>
                </a:cubicBezTo>
                <a:cubicBezTo>
                  <a:pt x="158" y="29"/>
                  <a:pt x="157" y="30"/>
                  <a:pt x="157" y="29"/>
                </a:cubicBezTo>
                <a:cubicBezTo>
                  <a:pt x="157" y="30"/>
                  <a:pt x="155" y="28"/>
                  <a:pt x="155" y="28"/>
                </a:cubicBezTo>
                <a:cubicBezTo>
                  <a:pt x="155" y="28"/>
                  <a:pt x="155" y="30"/>
                  <a:pt x="155" y="30"/>
                </a:cubicBezTo>
                <a:cubicBezTo>
                  <a:pt x="156" y="31"/>
                  <a:pt x="155" y="31"/>
                  <a:pt x="156" y="31"/>
                </a:cubicBezTo>
                <a:cubicBezTo>
                  <a:pt x="155" y="31"/>
                  <a:pt x="157" y="33"/>
                  <a:pt x="156" y="34"/>
                </a:cubicBezTo>
                <a:cubicBezTo>
                  <a:pt x="156" y="34"/>
                  <a:pt x="156" y="34"/>
                  <a:pt x="156" y="34"/>
                </a:cubicBezTo>
                <a:cubicBezTo>
                  <a:pt x="156" y="33"/>
                  <a:pt x="156" y="33"/>
                  <a:pt x="156" y="33"/>
                </a:cubicBezTo>
                <a:cubicBezTo>
                  <a:pt x="155" y="34"/>
                  <a:pt x="156" y="35"/>
                  <a:pt x="154" y="35"/>
                </a:cubicBezTo>
                <a:cubicBezTo>
                  <a:pt x="154" y="35"/>
                  <a:pt x="153" y="36"/>
                  <a:pt x="153" y="36"/>
                </a:cubicBezTo>
                <a:cubicBezTo>
                  <a:pt x="153" y="36"/>
                  <a:pt x="153" y="36"/>
                  <a:pt x="153" y="36"/>
                </a:cubicBezTo>
                <a:cubicBezTo>
                  <a:pt x="153" y="36"/>
                  <a:pt x="154" y="37"/>
                  <a:pt x="154" y="37"/>
                </a:cubicBezTo>
                <a:cubicBezTo>
                  <a:pt x="154" y="37"/>
                  <a:pt x="154" y="37"/>
                  <a:pt x="154" y="37"/>
                </a:cubicBezTo>
                <a:cubicBezTo>
                  <a:pt x="154" y="37"/>
                  <a:pt x="154" y="37"/>
                  <a:pt x="155" y="36"/>
                </a:cubicBezTo>
                <a:cubicBezTo>
                  <a:pt x="155" y="37"/>
                  <a:pt x="155" y="36"/>
                  <a:pt x="155" y="35"/>
                </a:cubicBezTo>
                <a:cubicBezTo>
                  <a:pt x="155" y="35"/>
                  <a:pt x="155" y="35"/>
                  <a:pt x="155" y="35"/>
                </a:cubicBezTo>
                <a:cubicBezTo>
                  <a:pt x="156" y="36"/>
                  <a:pt x="156" y="36"/>
                  <a:pt x="156" y="36"/>
                </a:cubicBezTo>
                <a:cubicBezTo>
                  <a:pt x="157" y="34"/>
                  <a:pt x="158" y="36"/>
                  <a:pt x="158" y="34"/>
                </a:cubicBezTo>
                <a:close/>
                <a:moveTo>
                  <a:pt x="175" y="87"/>
                </a:moveTo>
                <a:cubicBezTo>
                  <a:pt x="174" y="88"/>
                  <a:pt x="173" y="88"/>
                  <a:pt x="172" y="89"/>
                </a:cubicBezTo>
                <a:cubicBezTo>
                  <a:pt x="171" y="89"/>
                  <a:pt x="170" y="91"/>
                  <a:pt x="172" y="90"/>
                </a:cubicBezTo>
                <a:cubicBezTo>
                  <a:pt x="173" y="90"/>
                  <a:pt x="174" y="89"/>
                  <a:pt x="174" y="89"/>
                </a:cubicBezTo>
                <a:cubicBezTo>
                  <a:pt x="176" y="86"/>
                  <a:pt x="175" y="89"/>
                  <a:pt x="175" y="89"/>
                </a:cubicBezTo>
                <a:cubicBezTo>
                  <a:pt x="175" y="88"/>
                  <a:pt x="176" y="88"/>
                  <a:pt x="177" y="87"/>
                </a:cubicBezTo>
                <a:cubicBezTo>
                  <a:pt x="176" y="86"/>
                  <a:pt x="175" y="86"/>
                  <a:pt x="175" y="87"/>
                </a:cubicBezTo>
                <a:close/>
                <a:moveTo>
                  <a:pt x="67" y="17"/>
                </a:moveTo>
                <a:cubicBezTo>
                  <a:pt x="66" y="16"/>
                  <a:pt x="66" y="16"/>
                  <a:pt x="65" y="17"/>
                </a:cubicBezTo>
                <a:cubicBezTo>
                  <a:pt x="64" y="17"/>
                  <a:pt x="63" y="16"/>
                  <a:pt x="63" y="17"/>
                </a:cubicBezTo>
                <a:cubicBezTo>
                  <a:pt x="63" y="17"/>
                  <a:pt x="63" y="17"/>
                  <a:pt x="63" y="17"/>
                </a:cubicBezTo>
                <a:cubicBezTo>
                  <a:pt x="63" y="17"/>
                  <a:pt x="63" y="18"/>
                  <a:pt x="63" y="18"/>
                </a:cubicBezTo>
                <a:cubicBezTo>
                  <a:pt x="64" y="18"/>
                  <a:pt x="63" y="17"/>
                  <a:pt x="64" y="18"/>
                </a:cubicBezTo>
                <a:cubicBezTo>
                  <a:pt x="64" y="18"/>
                  <a:pt x="64" y="18"/>
                  <a:pt x="64" y="18"/>
                </a:cubicBezTo>
                <a:cubicBezTo>
                  <a:pt x="64" y="18"/>
                  <a:pt x="64" y="18"/>
                  <a:pt x="64" y="18"/>
                </a:cubicBezTo>
                <a:cubicBezTo>
                  <a:pt x="65" y="19"/>
                  <a:pt x="67" y="18"/>
                  <a:pt x="67" y="18"/>
                </a:cubicBezTo>
                <a:cubicBezTo>
                  <a:pt x="67" y="18"/>
                  <a:pt x="67" y="17"/>
                  <a:pt x="67" y="17"/>
                </a:cubicBezTo>
                <a:cubicBezTo>
                  <a:pt x="67" y="17"/>
                  <a:pt x="67" y="17"/>
                  <a:pt x="67" y="17"/>
                </a:cubicBezTo>
                <a:close/>
                <a:moveTo>
                  <a:pt x="179" y="83"/>
                </a:moveTo>
                <a:cubicBezTo>
                  <a:pt x="179" y="83"/>
                  <a:pt x="179" y="83"/>
                  <a:pt x="179" y="83"/>
                </a:cubicBezTo>
                <a:close/>
                <a:moveTo>
                  <a:pt x="179" y="83"/>
                </a:moveTo>
                <a:cubicBezTo>
                  <a:pt x="179" y="83"/>
                  <a:pt x="179" y="83"/>
                  <a:pt x="179" y="83"/>
                </a:cubicBezTo>
                <a:cubicBezTo>
                  <a:pt x="178" y="83"/>
                  <a:pt x="178" y="83"/>
                  <a:pt x="179" y="83"/>
                </a:cubicBezTo>
                <a:close/>
                <a:moveTo>
                  <a:pt x="179" y="84"/>
                </a:moveTo>
                <a:cubicBezTo>
                  <a:pt x="179" y="84"/>
                  <a:pt x="179" y="84"/>
                  <a:pt x="179" y="84"/>
                </a:cubicBezTo>
                <a:cubicBezTo>
                  <a:pt x="179" y="85"/>
                  <a:pt x="179" y="84"/>
                  <a:pt x="179" y="83"/>
                </a:cubicBezTo>
                <a:cubicBezTo>
                  <a:pt x="178" y="83"/>
                  <a:pt x="178" y="83"/>
                  <a:pt x="178" y="84"/>
                </a:cubicBezTo>
                <a:cubicBezTo>
                  <a:pt x="178" y="83"/>
                  <a:pt x="179" y="82"/>
                  <a:pt x="178" y="82"/>
                </a:cubicBezTo>
                <a:cubicBezTo>
                  <a:pt x="178" y="82"/>
                  <a:pt x="178" y="82"/>
                  <a:pt x="178" y="82"/>
                </a:cubicBezTo>
                <a:cubicBezTo>
                  <a:pt x="179" y="84"/>
                  <a:pt x="178" y="85"/>
                  <a:pt x="177" y="85"/>
                </a:cubicBezTo>
                <a:cubicBezTo>
                  <a:pt x="177" y="86"/>
                  <a:pt x="177" y="86"/>
                  <a:pt x="177" y="86"/>
                </a:cubicBezTo>
                <a:cubicBezTo>
                  <a:pt x="177" y="87"/>
                  <a:pt x="177" y="87"/>
                  <a:pt x="177" y="87"/>
                </a:cubicBezTo>
                <a:cubicBezTo>
                  <a:pt x="178" y="88"/>
                  <a:pt x="179" y="86"/>
                  <a:pt x="179" y="86"/>
                </a:cubicBezTo>
                <a:cubicBezTo>
                  <a:pt x="179" y="85"/>
                  <a:pt x="180" y="85"/>
                  <a:pt x="180" y="84"/>
                </a:cubicBezTo>
                <a:cubicBezTo>
                  <a:pt x="180" y="84"/>
                  <a:pt x="180" y="84"/>
                  <a:pt x="179" y="84"/>
                </a:cubicBezTo>
                <a:close/>
                <a:moveTo>
                  <a:pt x="148" y="64"/>
                </a:moveTo>
                <a:cubicBezTo>
                  <a:pt x="149" y="64"/>
                  <a:pt x="148" y="63"/>
                  <a:pt x="147" y="63"/>
                </a:cubicBezTo>
                <a:cubicBezTo>
                  <a:pt x="147" y="63"/>
                  <a:pt x="148" y="63"/>
                  <a:pt x="148" y="63"/>
                </a:cubicBezTo>
                <a:cubicBezTo>
                  <a:pt x="147" y="63"/>
                  <a:pt x="142" y="62"/>
                  <a:pt x="143" y="63"/>
                </a:cubicBezTo>
                <a:cubicBezTo>
                  <a:pt x="143" y="63"/>
                  <a:pt x="144" y="63"/>
                  <a:pt x="145" y="64"/>
                </a:cubicBezTo>
                <a:cubicBezTo>
                  <a:pt x="146" y="64"/>
                  <a:pt x="148" y="64"/>
                  <a:pt x="148" y="64"/>
                </a:cubicBezTo>
                <a:close/>
                <a:moveTo>
                  <a:pt x="37" y="44"/>
                </a:moveTo>
                <a:cubicBezTo>
                  <a:pt x="36" y="44"/>
                  <a:pt x="34" y="43"/>
                  <a:pt x="34" y="43"/>
                </a:cubicBezTo>
                <a:cubicBezTo>
                  <a:pt x="33" y="42"/>
                  <a:pt x="31" y="43"/>
                  <a:pt x="31" y="43"/>
                </a:cubicBezTo>
                <a:cubicBezTo>
                  <a:pt x="31" y="43"/>
                  <a:pt x="31" y="43"/>
                  <a:pt x="31" y="43"/>
                </a:cubicBezTo>
                <a:cubicBezTo>
                  <a:pt x="31" y="43"/>
                  <a:pt x="32" y="43"/>
                  <a:pt x="32" y="43"/>
                </a:cubicBezTo>
                <a:cubicBezTo>
                  <a:pt x="32" y="43"/>
                  <a:pt x="33" y="43"/>
                  <a:pt x="34" y="44"/>
                </a:cubicBezTo>
                <a:cubicBezTo>
                  <a:pt x="34" y="44"/>
                  <a:pt x="35" y="44"/>
                  <a:pt x="35" y="44"/>
                </a:cubicBezTo>
                <a:cubicBezTo>
                  <a:pt x="35" y="44"/>
                  <a:pt x="35" y="44"/>
                  <a:pt x="35" y="45"/>
                </a:cubicBezTo>
                <a:cubicBezTo>
                  <a:pt x="35" y="45"/>
                  <a:pt x="35" y="45"/>
                  <a:pt x="35" y="45"/>
                </a:cubicBezTo>
                <a:cubicBezTo>
                  <a:pt x="35" y="45"/>
                  <a:pt x="35" y="45"/>
                  <a:pt x="36" y="45"/>
                </a:cubicBezTo>
                <a:cubicBezTo>
                  <a:pt x="36" y="45"/>
                  <a:pt x="36" y="45"/>
                  <a:pt x="37" y="44"/>
                </a:cubicBezTo>
                <a:close/>
                <a:moveTo>
                  <a:pt x="36" y="45"/>
                </a:moveTo>
                <a:cubicBezTo>
                  <a:pt x="36" y="45"/>
                  <a:pt x="36" y="45"/>
                  <a:pt x="36" y="45"/>
                </a:cubicBezTo>
                <a:close/>
                <a:moveTo>
                  <a:pt x="76" y="22"/>
                </a:moveTo>
                <a:cubicBezTo>
                  <a:pt x="76" y="22"/>
                  <a:pt x="75" y="23"/>
                  <a:pt x="76" y="24"/>
                </a:cubicBezTo>
                <a:cubicBezTo>
                  <a:pt x="77" y="23"/>
                  <a:pt x="78" y="23"/>
                  <a:pt x="78" y="22"/>
                </a:cubicBezTo>
                <a:cubicBezTo>
                  <a:pt x="78" y="21"/>
                  <a:pt x="76" y="21"/>
                  <a:pt x="76" y="22"/>
                </a:cubicBezTo>
                <a:close/>
                <a:moveTo>
                  <a:pt x="154" y="51"/>
                </a:moveTo>
                <a:cubicBezTo>
                  <a:pt x="155" y="53"/>
                  <a:pt x="152" y="52"/>
                  <a:pt x="152" y="53"/>
                </a:cubicBezTo>
                <a:cubicBezTo>
                  <a:pt x="153" y="54"/>
                  <a:pt x="154" y="52"/>
                  <a:pt x="154" y="54"/>
                </a:cubicBezTo>
                <a:cubicBezTo>
                  <a:pt x="154" y="54"/>
                  <a:pt x="155" y="54"/>
                  <a:pt x="155" y="54"/>
                </a:cubicBezTo>
                <a:cubicBezTo>
                  <a:pt x="155" y="54"/>
                  <a:pt x="155" y="53"/>
                  <a:pt x="155" y="53"/>
                </a:cubicBezTo>
                <a:cubicBezTo>
                  <a:pt x="155" y="53"/>
                  <a:pt x="155" y="54"/>
                  <a:pt x="155" y="54"/>
                </a:cubicBezTo>
                <a:cubicBezTo>
                  <a:pt x="155" y="54"/>
                  <a:pt x="155" y="53"/>
                  <a:pt x="155" y="53"/>
                </a:cubicBezTo>
                <a:cubicBezTo>
                  <a:pt x="155" y="53"/>
                  <a:pt x="154" y="51"/>
                  <a:pt x="154" y="51"/>
                </a:cubicBezTo>
                <a:close/>
                <a:moveTo>
                  <a:pt x="153" y="50"/>
                </a:moveTo>
                <a:cubicBezTo>
                  <a:pt x="153" y="50"/>
                  <a:pt x="153" y="50"/>
                  <a:pt x="153" y="50"/>
                </a:cubicBezTo>
                <a:cubicBezTo>
                  <a:pt x="153" y="50"/>
                  <a:pt x="153" y="50"/>
                  <a:pt x="153" y="50"/>
                </a:cubicBezTo>
                <a:cubicBezTo>
                  <a:pt x="154" y="50"/>
                  <a:pt x="153" y="48"/>
                  <a:pt x="153" y="49"/>
                </a:cubicBezTo>
                <a:cubicBezTo>
                  <a:pt x="153" y="48"/>
                  <a:pt x="152" y="48"/>
                  <a:pt x="152" y="49"/>
                </a:cubicBezTo>
                <a:cubicBezTo>
                  <a:pt x="152" y="49"/>
                  <a:pt x="152" y="49"/>
                  <a:pt x="152" y="49"/>
                </a:cubicBezTo>
                <a:cubicBezTo>
                  <a:pt x="152" y="49"/>
                  <a:pt x="153" y="50"/>
                  <a:pt x="153" y="50"/>
                </a:cubicBezTo>
                <a:close/>
                <a:moveTo>
                  <a:pt x="151" y="46"/>
                </a:moveTo>
                <a:cubicBezTo>
                  <a:pt x="151" y="46"/>
                  <a:pt x="151" y="46"/>
                  <a:pt x="151" y="46"/>
                </a:cubicBezTo>
                <a:cubicBezTo>
                  <a:pt x="150" y="46"/>
                  <a:pt x="151" y="49"/>
                  <a:pt x="152" y="49"/>
                </a:cubicBezTo>
                <a:cubicBezTo>
                  <a:pt x="152" y="49"/>
                  <a:pt x="152" y="49"/>
                  <a:pt x="152" y="49"/>
                </a:cubicBezTo>
                <a:cubicBezTo>
                  <a:pt x="152" y="48"/>
                  <a:pt x="152" y="45"/>
                  <a:pt x="151" y="46"/>
                </a:cubicBezTo>
                <a:cubicBezTo>
                  <a:pt x="151" y="45"/>
                  <a:pt x="151" y="45"/>
                  <a:pt x="151" y="46"/>
                </a:cubicBezTo>
                <a:close/>
                <a:moveTo>
                  <a:pt x="152" y="49"/>
                </a:moveTo>
                <a:cubicBezTo>
                  <a:pt x="152" y="49"/>
                  <a:pt x="152" y="49"/>
                  <a:pt x="152" y="49"/>
                </a:cubicBezTo>
                <a:cubicBezTo>
                  <a:pt x="152" y="49"/>
                  <a:pt x="152" y="49"/>
                  <a:pt x="152" y="49"/>
                </a:cubicBezTo>
                <a:close/>
                <a:moveTo>
                  <a:pt x="152" y="49"/>
                </a:moveTo>
                <a:cubicBezTo>
                  <a:pt x="152" y="48"/>
                  <a:pt x="152" y="48"/>
                  <a:pt x="152" y="49"/>
                </a:cubicBezTo>
                <a:cubicBezTo>
                  <a:pt x="152" y="49"/>
                  <a:pt x="152" y="49"/>
                  <a:pt x="152" y="49"/>
                </a:cubicBezTo>
                <a:cubicBezTo>
                  <a:pt x="152" y="49"/>
                  <a:pt x="152" y="49"/>
                  <a:pt x="152" y="49"/>
                </a:cubicBezTo>
                <a:close/>
                <a:moveTo>
                  <a:pt x="151" y="47"/>
                </a:moveTo>
                <a:cubicBezTo>
                  <a:pt x="151" y="47"/>
                  <a:pt x="151" y="47"/>
                  <a:pt x="151" y="47"/>
                </a:cubicBezTo>
                <a:close/>
                <a:moveTo>
                  <a:pt x="129" y="53"/>
                </a:moveTo>
                <a:cubicBezTo>
                  <a:pt x="129" y="53"/>
                  <a:pt x="129" y="53"/>
                  <a:pt x="129" y="53"/>
                </a:cubicBezTo>
                <a:close/>
                <a:moveTo>
                  <a:pt x="127" y="51"/>
                </a:moveTo>
                <a:cubicBezTo>
                  <a:pt x="127" y="52"/>
                  <a:pt x="127" y="54"/>
                  <a:pt x="128" y="54"/>
                </a:cubicBezTo>
                <a:cubicBezTo>
                  <a:pt x="128" y="54"/>
                  <a:pt x="129" y="53"/>
                  <a:pt x="129" y="53"/>
                </a:cubicBezTo>
                <a:cubicBezTo>
                  <a:pt x="128" y="52"/>
                  <a:pt x="128" y="51"/>
                  <a:pt x="127" y="51"/>
                </a:cubicBezTo>
                <a:close/>
                <a:moveTo>
                  <a:pt x="40" y="45"/>
                </a:moveTo>
                <a:cubicBezTo>
                  <a:pt x="39" y="45"/>
                  <a:pt x="38" y="45"/>
                  <a:pt x="37" y="45"/>
                </a:cubicBezTo>
                <a:cubicBezTo>
                  <a:pt x="37" y="45"/>
                  <a:pt x="38" y="45"/>
                  <a:pt x="37" y="45"/>
                </a:cubicBezTo>
                <a:cubicBezTo>
                  <a:pt x="37" y="46"/>
                  <a:pt x="36" y="45"/>
                  <a:pt x="36" y="46"/>
                </a:cubicBezTo>
                <a:cubicBezTo>
                  <a:pt x="36" y="46"/>
                  <a:pt x="38" y="46"/>
                  <a:pt x="38" y="46"/>
                </a:cubicBezTo>
                <a:cubicBezTo>
                  <a:pt x="38" y="46"/>
                  <a:pt x="40" y="46"/>
                  <a:pt x="40" y="45"/>
                </a:cubicBezTo>
                <a:close/>
                <a:moveTo>
                  <a:pt x="155" y="57"/>
                </a:moveTo>
                <a:cubicBezTo>
                  <a:pt x="155" y="57"/>
                  <a:pt x="152" y="57"/>
                  <a:pt x="152" y="57"/>
                </a:cubicBezTo>
                <a:cubicBezTo>
                  <a:pt x="152" y="57"/>
                  <a:pt x="151" y="57"/>
                  <a:pt x="151" y="58"/>
                </a:cubicBezTo>
                <a:cubicBezTo>
                  <a:pt x="151" y="59"/>
                  <a:pt x="151" y="59"/>
                  <a:pt x="151" y="60"/>
                </a:cubicBezTo>
                <a:cubicBezTo>
                  <a:pt x="151" y="60"/>
                  <a:pt x="151" y="62"/>
                  <a:pt x="151" y="62"/>
                </a:cubicBezTo>
                <a:cubicBezTo>
                  <a:pt x="152" y="62"/>
                  <a:pt x="151" y="61"/>
                  <a:pt x="152" y="60"/>
                </a:cubicBezTo>
                <a:cubicBezTo>
                  <a:pt x="152" y="60"/>
                  <a:pt x="153" y="62"/>
                  <a:pt x="153" y="62"/>
                </a:cubicBezTo>
                <a:cubicBezTo>
                  <a:pt x="153" y="62"/>
                  <a:pt x="153" y="60"/>
                  <a:pt x="153" y="60"/>
                </a:cubicBezTo>
                <a:cubicBezTo>
                  <a:pt x="153" y="59"/>
                  <a:pt x="152" y="59"/>
                  <a:pt x="153" y="59"/>
                </a:cubicBezTo>
                <a:cubicBezTo>
                  <a:pt x="154" y="59"/>
                  <a:pt x="153" y="59"/>
                  <a:pt x="153" y="59"/>
                </a:cubicBezTo>
                <a:cubicBezTo>
                  <a:pt x="153" y="58"/>
                  <a:pt x="152" y="59"/>
                  <a:pt x="152" y="59"/>
                </a:cubicBezTo>
                <a:cubicBezTo>
                  <a:pt x="151" y="58"/>
                  <a:pt x="152" y="57"/>
                  <a:pt x="153" y="58"/>
                </a:cubicBezTo>
                <a:cubicBezTo>
                  <a:pt x="154" y="58"/>
                  <a:pt x="155" y="57"/>
                  <a:pt x="155" y="57"/>
                </a:cubicBezTo>
                <a:close/>
                <a:moveTo>
                  <a:pt x="150" y="43"/>
                </a:moveTo>
                <a:cubicBezTo>
                  <a:pt x="150" y="43"/>
                  <a:pt x="150" y="43"/>
                  <a:pt x="150" y="43"/>
                </a:cubicBezTo>
                <a:cubicBezTo>
                  <a:pt x="150" y="43"/>
                  <a:pt x="150" y="43"/>
                  <a:pt x="151" y="43"/>
                </a:cubicBezTo>
                <a:cubicBezTo>
                  <a:pt x="151" y="43"/>
                  <a:pt x="151" y="41"/>
                  <a:pt x="151" y="41"/>
                </a:cubicBezTo>
                <a:cubicBezTo>
                  <a:pt x="150" y="41"/>
                  <a:pt x="150" y="42"/>
                  <a:pt x="150" y="43"/>
                </a:cubicBezTo>
                <a:close/>
                <a:moveTo>
                  <a:pt x="145" y="45"/>
                </a:moveTo>
                <a:cubicBezTo>
                  <a:pt x="145" y="45"/>
                  <a:pt x="145" y="45"/>
                  <a:pt x="145" y="45"/>
                </a:cubicBezTo>
                <a:close/>
                <a:moveTo>
                  <a:pt x="144" y="45"/>
                </a:moveTo>
                <a:cubicBezTo>
                  <a:pt x="144" y="46"/>
                  <a:pt x="144" y="46"/>
                  <a:pt x="145" y="45"/>
                </a:cubicBezTo>
                <a:cubicBezTo>
                  <a:pt x="146" y="44"/>
                  <a:pt x="144" y="44"/>
                  <a:pt x="144" y="45"/>
                </a:cubicBezTo>
                <a:close/>
                <a:moveTo>
                  <a:pt x="170" y="62"/>
                </a:moveTo>
                <a:cubicBezTo>
                  <a:pt x="171" y="62"/>
                  <a:pt x="171" y="61"/>
                  <a:pt x="171" y="61"/>
                </a:cubicBezTo>
                <a:cubicBezTo>
                  <a:pt x="171" y="62"/>
                  <a:pt x="171" y="61"/>
                  <a:pt x="170" y="60"/>
                </a:cubicBezTo>
                <a:cubicBezTo>
                  <a:pt x="170" y="60"/>
                  <a:pt x="170" y="60"/>
                  <a:pt x="170" y="60"/>
                </a:cubicBezTo>
                <a:cubicBezTo>
                  <a:pt x="170" y="60"/>
                  <a:pt x="170" y="60"/>
                  <a:pt x="170" y="60"/>
                </a:cubicBezTo>
                <a:cubicBezTo>
                  <a:pt x="170" y="60"/>
                  <a:pt x="171" y="61"/>
                  <a:pt x="171" y="61"/>
                </a:cubicBezTo>
                <a:cubicBezTo>
                  <a:pt x="171" y="61"/>
                  <a:pt x="169" y="62"/>
                  <a:pt x="168" y="62"/>
                </a:cubicBezTo>
                <a:cubicBezTo>
                  <a:pt x="168" y="62"/>
                  <a:pt x="168" y="62"/>
                  <a:pt x="168" y="62"/>
                </a:cubicBezTo>
                <a:cubicBezTo>
                  <a:pt x="169" y="64"/>
                  <a:pt x="168" y="62"/>
                  <a:pt x="168" y="62"/>
                </a:cubicBezTo>
                <a:cubicBezTo>
                  <a:pt x="168" y="62"/>
                  <a:pt x="168" y="62"/>
                  <a:pt x="169" y="62"/>
                </a:cubicBezTo>
                <a:cubicBezTo>
                  <a:pt x="169" y="62"/>
                  <a:pt x="170" y="62"/>
                  <a:pt x="170" y="62"/>
                </a:cubicBezTo>
                <a:cubicBezTo>
                  <a:pt x="170" y="62"/>
                  <a:pt x="171" y="62"/>
                  <a:pt x="170" y="62"/>
                </a:cubicBezTo>
                <a:close/>
                <a:moveTo>
                  <a:pt x="154" y="50"/>
                </a:moveTo>
                <a:cubicBezTo>
                  <a:pt x="154" y="50"/>
                  <a:pt x="154" y="50"/>
                  <a:pt x="154" y="50"/>
                </a:cubicBezTo>
                <a:close/>
                <a:moveTo>
                  <a:pt x="154" y="50"/>
                </a:moveTo>
                <a:cubicBezTo>
                  <a:pt x="154" y="50"/>
                  <a:pt x="154" y="50"/>
                  <a:pt x="154" y="50"/>
                </a:cubicBezTo>
                <a:cubicBezTo>
                  <a:pt x="154" y="50"/>
                  <a:pt x="154" y="50"/>
                  <a:pt x="154" y="50"/>
                </a:cubicBezTo>
                <a:cubicBezTo>
                  <a:pt x="154" y="51"/>
                  <a:pt x="154" y="51"/>
                  <a:pt x="154" y="51"/>
                </a:cubicBezTo>
                <a:cubicBezTo>
                  <a:pt x="154" y="51"/>
                  <a:pt x="155" y="50"/>
                  <a:pt x="154" y="50"/>
                </a:cubicBezTo>
                <a:cubicBezTo>
                  <a:pt x="154" y="50"/>
                  <a:pt x="154" y="50"/>
                  <a:pt x="154" y="50"/>
                </a:cubicBezTo>
                <a:cubicBezTo>
                  <a:pt x="154" y="50"/>
                  <a:pt x="154" y="50"/>
                  <a:pt x="154" y="50"/>
                </a:cubicBezTo>
                <a:close/>
                <a:moveTo>
                  <a:pt x="156" y="61"/>
                </a:moveTo>
                <a:cubicBezTo>
                  <a:pt x="156" y="61"/>
                  <a:pt x="156" y="61"/>
                  <a:pt x="156" y="61"/>
                </a:cubicBezTo>
                <a:cubicBezTo>
                  <a:pt x="156" y="61"/>
                  <a:pt x="156" y="61"/>
                  <a:pt x="156" y="61"/>
                </a:cubicBezTo>
                <a:close/>
                <a:moveTo>
                  <a:pt x="157" y="60"/>
                </a:moveTo>
                <a:cubicBezTo>
                  <a:pt x="157" y="60"/>
                  <a:pt x="157" y="60"/>
                  <a:pt x="157" y="60"/>
                </a:cubicBezTo>
                <a:cubicBezTo>
                  <a:pt x="157" y="59"/>
                  <a:pt x="156" y="60"/>
                  <a:pt x="156" y="61"/>
                </a:cubicBezTo>
                <a:cubicBezTo>
                  <a:pt x="156" y="60"/>
                  <a:pt x="158" y="61"/>
                  <a:pt x="158" y="61"/>
                </a:cubicBezTo>
                <a:cubicBezTo>
                  <a:pt x="158" y="60"/>
                  <a:pt x="158" y="60"/>
                  <a:pt x="157" y="60"/>
                </a:cubicBezTo>
                <a:close/>
                <a:moveTo>
                  <a:pt x="150" y="64"/>
                </a:moveTo>
                <a:cubicBezTo>
                  <a:pt x="151" y="64"/>
                  <a:pt x="150" y="64"/>
                  <a:pt x="151" y="64"/>
                </a:cubicBezTo>
                <a:cubicBezTo>
                  <a:pt x="150" y="64"/>
                  <a:pt x="148" y="64"/>
                  <a:pt x="149" y="64"/>
                </a:cubicBezTo>
                <a:cubicBezTo>
                  <a:pt x="149" y="64"/>
                  <a:pt x="150" y="64"/>
                  <a:pt x="150" y="64"/>
                </a:cubicBezTo>
                <a:close/>
                <a:moveTo>
                  <a:pt x="156" y="64"/>
                </a:moveTo>
                <a:cubicBezTo>
                  <a:pt x="156" y="64"/>
                  <a:pt x="152" y="64"/>
                  <a:pt x="153" y="65"/>
                </a:cubicBezTo>
                <a:cubicBezTo>
                  <a:pt x="153" y="65"/>
                  <a:pt x="156" y="64"/>
                  <a:pt x="156" y="64"/>
                </a:cubicBezTo>
                <a:close/>
                <a:moveTo>
                  <a:pt x="152" y="50"/>
                </a:moveTo>
                <a:cubicBezTo>
                  <a:pt x="152" y="50"/>
                  <a:pt x="152" y="51"/>
                  <a:pt x="152" y="51"/>
                </a:cubicBezTo>
                <a:cubicBezTo>
                  <a:pt x="153" y="51"/>
                  <a:pt x="152" y="51"/>
                  <a:pt x="153" y="51"/>
                </a:cubicBezTo>
                <a:cubicBezTo>
                  <a:pt x="153" y="52"/>
                  <a:pt x="152" y="52"/>
                  <a:pt x="153" y="52"/>
                </a:cubicBezTo>
                <a:cubicBezTo>
                  <a:pt x="153" y="52"/>
                  <a:pt x="154" y="51"/>
                  <a:pt x="153" y="50"/>
                </a:cubicBezTo>
                <a:cubicBezTo>
                  <a:pt x="153" y="51"/>
                  <a:pt x="152" y="50"/>
                  <a:pt x="152" y="50"/>
                </a:cubicBezTo>
                <a:close/>
                <a:moveTo>
                  <a:pt x="154" y="64"/>
                </a:moveTo>
                <a:cubicBezTo>
                  <a:pt x="154" y="64"/>
                  <a:pt x="152" y="64"/>
                  <a:pt x="152" y="64"/>
                </a:cubicBezTo>
                <a:cubicBezTo>
                  <a:pt x="152" y="64"/>
                  <a:pt x="151" y="63"/>
                  <a:pt x="151" y="64"/>
                </a:cubicBezTo>
                <a:cubicBezTo>
                  <a:pt x="151" y="64"/>
                  <a:pt x="152" y="64"/>
                  <a:pt x="152" y="64"/>
                </a:cubicBezTo>
                <a:cubicBezTo>
                  <a:pt x="153" y="64"/>
                  <a:pt x="154" y="64"/>
                  <a:pt x="154" y="64"/>
                </a:cubicBezTo>
                <a:close/>
                <a:moveTo>
                  <a:pt x="152" y="64"/>
                </a:moveTo>
                <a:cubicBezTo>
                  <a:pt x="152" y="64"/>
                  <a:pt x="152" y="64"/>
                  <a:pt x="152" y="64"/>
                </a:cubicBezTo>
                <a:close/>
                <a:moveTo>
                  <a:pt x="151" y="50"/>
                </a:moveTo>
                <a:cubicBezTo>
                  <a:pt x="151" y="51"/>
                  <a:pt x="150" y="52"/>
                  <a:pt x="150" y="52"/>
                </a:cubicBezTo>
                <a:cubicBezTo>
                  <a:pt x="150" y="53"/>
                  <a:pt x="151" y="51"/>
                  <a:pt x="151" y="50"/>
                </a:cubicBezTo>
                <a:close/>
                <a:moveTo>
                  <a:pt x="151" y="50"/>
                </a:moveTo>
                <a:cubicBezTo>
                  <a:pt x="151" y="50"/>
                  <a:pt x="151" y="50"/>
                  <a:pt x="151" y="50"/>
                </a:cubicBezTo>
                <a:cubicBezTo>
                  <a:pt x="151" y="50"/>
                  <a:pt x="151" y="50"/>
                  <a:pt x="151" y="50"/>
                </a:cubicBezTo>
                <a:close/>
                <a:moveTo>
                  <a:pt x="34" y="46"/>
                </a:moveTo>
                <a:cubicBezTo>
                  <a:pt x="34" y="46"/>
                  <a:pt x="35" y="46"/>
                  <a:pt x="35" y="46"/>
                </a:cubicBezTo>
                <a:cubicBezTo>
                  <a:pt x="35" y="46"/>
                  <a:pt x="35" y="46"/>
                  <a:pt x="35" y="46"/>
                </a:cubicBezTo>
                <a:cubicBezTo>
                  <a:pt x="35" y="46"/>
                  <a:pt x="34" y="45"/>
                  <a:pt x="34" y="46"/>
                </a:cubicBezTo>
                <a:close/>
                <a:moveTo>
                  <a:pt x="151" y="49"/>
                </a:moveTo>
                <a:cubicBezTo>
                  <a:pt x="151" y="49"/>
                  <a:pt x="151" y="50"/>
                  <a:pt x="152" y="50"/>
                </a:cubicBezTo>
                <a:cubicBezTo>
                  <a:pt x="152" y="50"/>
                  <a:pt x="152" y="50"/>
                  <a:pt x="152" y="50"/>
                </a:cubicBezTo>
                <a:cubicBezTo>
                  <a:pt x="152" y="49"/>
                  <a:pt x="151" y="49"/>
                  <a:pt x="151" y="49"/>
                </a:cubicBezTo>
                <a:close/>
                <a:moveTo>
                  <a:pt x="151" y="65"/>
                </a:moveTo>
                <a:cubicBezTo>
                  <a:pt x="151" y="65"/>
                  <a:pt x="151" y="65"/>
                  <a:pt x="152" y="65"/>
                </a:cubicBezTo>
                <a:cubicBezTo>
                  <a:pt x="151" y="65"/>
                  <a:pt x="150" y="64"/>
                  <a:pt x="151" y="65"/>
                </a:cubicBezTo>
                <a:close/>
                <a:moveTo>
                  <a:pt x="41" y="46"/>
                </a:moveTo>
                <a:cubicBezTo>
                  <a:pt x="41" y="45"/>
                  <a:pt x="41" y="45"/>
                  <a:pt x="41" y="46"/>
                </a:cubicBezTo>
                <a:cubicBezTo>
                  <a:pt x="40" y="46"/>
                  <a:pt x="40" y="46"/>
                  <a:pt x="41" y="46"/>
                </a:cubicBezTo>
                <a:cubicBezTo>
                  <a:pt x="41" y="46"/>
                  <a:pt x="41" y="46"/>
                  <a:pt x="41" y="46"/>
                </a:cubicBezTo>
                <a:close/>
                <a:moveTo>
                  <a:pt x="41" y="46"/>
                </a:moveTo>
                <a:cubicBezTo>
                  <a:pt x="40" y="46"/>
                  <a:pt x="41" y="46"/>
                  <a:pt x="41" y="46"/>
                </a:cubicBezTo>
                <a:close/>
                <a:moveTo>
                  <a:pt x="156" y="60"/>
                </a:moveTo>
                <a:cubicBezTo>
                  <a:pt x="154" y="61"/>
                  <a:pt x="156" y="61"/>
                  <a:pt x="156" y="60"/>
                </a:cubicBezTo>
                <a:close/>
                <a:moveTo>
                  <a:pt x="158" y="66"/>
                </a:moveTo>
                <a:cubicBezTo>
                  <a:pt x="157" y="66"/>
                  <a:pt x="157" y="66"/>
                  <a:pt x="157" y="66"/>
                </a:cubicBezTo>
                <a:cubicBezTo>
                  <a:pt x="157" y="66"/>
                  <a:pt x="158" y="66"/>
                  <a:pt x="158" y="66"/>
                </a:cubicBezTo>
                <a:close/>
                <a:moveTo>
                  <a:pt x="169" y="64"/>
                </a:moveTo>
                <a:cubicBezTo>
                  <a:pt x="169" y="64"/>
                  <a:pt x="169" y="64"/>
                  <a:pt x="169" y="64"/>
                </a:cubicBezTo>
                <a:cubicBezTo>
                  <a:pt x="169" y="64"/>
                  <a:pt x="169" y="64"/>
                  <a:pt x="169" y="64"/>
                </a:cubicBezTo>
                <a:cubicBezTo>
                  <a:pt x="169" y="64"/>
                  <a:pt x="170" y="65"/>
                  <a:pt x="170" y="65"/>
                </a:cubicBezTo>
                <a:cubicBezTo>
                  <a:pt x="170" y="65"/>
                  <a:pt x="170" y="65"/>
                  <a:pt x="169" y="64"/>
                </a:cubicBezTo>
                <a:close/>
                <a:moveTo>
                  <a:pt x="138" y="57"/>
                </a:moveTo>
                <a:cubicBezTo>
                  <a:pt x="138" y="57"/>
                  <a:pt x="138" y="57"/>
                  <a:pt x="138" y="57"/>
                </a:cubicBezTo>
                <a:close/>
                <a:moveTo>
                  <a:pt x="138" y="57"/>
                </a:moveTo>
                <a:cubicBezTo>
                  <a:pt x="138" y="57"/>
                  <a:pt x="138" y="58"/>
                  <a:pt x="138" y="58"/>
                </a:cubicBezTo>
                <a:cubicBezTo>
                  <a:pt x="138" y="58"/>
                  <a:pt x="138" y="58"/>
                  <a:pt x="138" y="58"/>
                </a:cubicBezTo>
                <a:cubicBezTo>
                  <a:pt x="138" y="58"/>
                  <a:pt x="138" y="57"/>
                  <a:pt x="138" y="57"/>
                </a:cubicBezTo>
                <a:cubicBezTo>
                  <a:pt x="138" y="57"/>
                  <a:pt x="138" y="57"/>
                  <a:pt x="138" y="57"/>
                </a:cubicBezTo>
                <a:close/>
                <a:moveTo>
                  <a:pt x="144" y="60"/>
                </a:moveTo>
                <a:cubicBezTo>
                  <a:pt x="144" y="60"/>
                  <a:pt x="144" y="60"/>
                  <a:pt x="144" y="60"/>
                </a:cubicBezTo>
                <a:cubicBezTo>
                  <a:pt x="145" y="60"/>
                  <a:pt x="144" y="60"/>
                  <a:pt x="144" y="60"/>
                </a:cubicBezTo>
                <a:cubicBezTo>
                  <a:pt x="144" y="60"/>
                  <a:pt x="144" y="60"/>
                  <a:pt x="144" y="60"/>
                </a:cubicBezTo>
                <a:cubicBezTo>
                  <a:pt x="144" y="60"/>
                  <a:pt x="144" y="60"/>
                  <a:pt x="144" y="60"/>
                </a:cubicBezTo>
                <a:cubicBezTo>
                  <a:pt x="144" y="60"/>
                  <a:pt x="144" y="60"/>
                  <a:pt x="144" y="60"/>
                </a:cubicBezTo>
                <a:close/>
                <a:moveTo>
                  <a:pt x="158" y="58"/>
                </a:moveTo>
                <a:cubicBezTo>
                  <a:pt x="158" y="58"/>
                  <a:pt x="158" y="58"/>
                  <a:pt x="158" y="58"/>
                </a:cubicBezTo>
                <a:cubicBezTo>
                  <a:pt x="158" y="58"/>
                  <a:pt x="158" y="58"/>
                  <a:pt x="158" y="58"/>
                </a:cubicBezTo>
                <a:cubicBezTo>
                  <a:pt x="158" y="58"/>
                  <a:pt x="158" y="59"/>
                  <a:pt x="158" y="58"/>
                </a:cubicBezTo>
                <a:close/>
                <a:moveTo>
                  <a:pt x="139" y="59"/>
                </a:moveTo>
                <a:cubicBezTo>
                  <a:pt x="138" y="59"/>
                  <a:pt x="140" y="59"/>
                  <a:pt x="139" y="59"/>
                </a:cubicBezTo>
                <a:cubicBezTo>
                  <a:pt x="139" y="59"/>
                  <a:pt x="139" y="59"/>
                  <a:pt x="139" y="59"/>
                </a:cubicBezTo>
                <a:close/>
                <a:moveTo>
                  <a:pt x="160" y="62"/>
                </a:moveTo>
                <a:cubicBezTo>
                  <a:pt x="160" y="62"/>
                  <a:pt x="160" y="62"/>
                  <a:pt x="160" y="63"/>
                </a:cubicBezTo>
                <a:cubicBezTo>
                  <a:pt x="160" y="63"/>
                  <a:pt x="160" y="62"/>
                  <a:pt x="160" y="62"/>
                </a:cubicBezTo>
                <a:close/>
                <a:moveTo>
                  <a:pt x="112" y="50"/>
                </a:moveTo>
                <a:cubicBezTo>
                  <a:pt x="112" y="50"/>
                  <a:pt x="112" y="50"/>
                  <a:pt x="112" y="50"/>
                </a:cubicBezTo>
                <a:cubicBezTo>
                  <a:pt x="112" y="49"/>
                  <a:pt x="111" y="49"/>
                  <a:pt x="112" y="50"/>
                </a:cubicBezTo>
                <a:close/>
                <a:moveTo>
                  <a:pt x="36" y="8"/>
                </a:moveTo>
                <a:cubicBezTo>
                  <a:pt x="36" y="8"/>
                  <a:pt x="36" y="8"/>
                  <a:pt x="36" y="8"/>
                </a:cubicBezTo>
                <a:cubicBezTo>
                  <a:pt x="36" y="8"/>
                  <a:pt x="36" y="7"/>
                  <a:pt x="36" y="8"/>
                </a:cubicBezTo>
                <a:close/>
                <a:moveTo>
                  <a:pt x="142" y="58"/>
                </a:moveTo>
                <a:cubicBezTo>
                  <a:pt x="142" y="58"/>
                  <a:pt x="142" y="58"/>
                  <a:pt x="142" y="58"/>
                </a:cubicBezTo>
                <a:cubicBezTo>
                  <a:pt x="143" y="59"/>
                  <a:pt x="143" y="58"/>
                  <a:pt x="142" y="58"/>
                </a:cubicBezTo>
                <a:close/>
                <a:moveTo>
                  <a:pt x="171" y="90"/>
                </a:moveTo>
                <a:cubicBezTo>
                  <a:pt x="171" y="91"/>
                  <a:pt x="171" y="91"/>
                  <a:pt x="171" y="91"/>
                </a:cubicBezTo>
                <a:cubicBezTo>
                  <a:pt x="171" y="91"/>
                  <a:pt x="172" y="90"/>
                  <a:pt x="171" y="90"/>
                </a:cubicBezTo>
                <a:close/>
                <a:moveTo>
                  <a:pt x="156" y="59"/>
                </a:moveTo>
                <a:cubicBezTo>
                  <a:pt x="156" y="59"/>
                  <a:pt x="156" y="59"/>
                  <a:pt x="156" y="59"/>
                </a:cubicBezTo>
                <a:close/>
                <a:moveTo>
                  <a:pt x="156" y="59"/>
                </a:moveTo>
                <a:cubicBezTo>
                  <a:pt x="157" y="59"/>
                  <a:pt x="156" y="59"/>
                  <a:pt x="156" y="59"/>
                </a:cubicBezTo>
                <a:cubicBezTo>
                  <a:pt x="156" y="59"/>
                  <a:pt x="156" y="59"/>
                  <a:pt x="156" y="59"/>
                </a:cubicBezTo>
                <a:close/>
                <a:moveTo>
                  <a:pt x="155" y="59"/>
                </a:moveTo>
                <a:cubicBezTo>
                  <a:pt x="155" y="59"/>
                  <a:pt x="154" y="59"/>
                  <a:pt x="154" y="59"/>
                </a:cubicBezTo>
                <a:cubicBezTo>
                  <a:pt x="154" y="60"/>
                  <a:pt x="155" y="59"/>
                  <a:pt x="155" y="60"/>
                </a:cubicBezTo>
                <a:cubicBezTo>
                  <a:pt x="155" y="60"/>
                  <a:pt x="155" y="59"/>
                  <a:pt x="155" y="59"/>
                </a:cubicBezTo>
                <a:close/>
                <a:moveTo>
                  <a:pt x="169" y="75"/>
                </a:moveTo>
                <a:cubicBezTo>
                  <a:pt x="169" y="75"/>
                  <a:pt x="169" y="75"/>
                  <a:pt x="169" y="75"/>
                </a:cubicBezTo>
                <a:cubicBezTo>
                  <a:pt x="169" y="75"/>
                  <a:pt x="169" y="75"/>
                  <a:pt x="169" y="75"/>
                </a:cubicBezTo>
                <a:cubicBezTo>
                  <a:pt x="168" y="75"/>
                  <a:pt x="168" y="74"/>
                  <a:pt x="168" y="74"/>
                </a:cubicBezTo>
                <a:cubicBezTo>
                  <a:pt x="168" y="74"/>
                  <a:pt x="168" y="73"/>
                  <a:pt x="168" y="73"/>
                </a:cubicBezTo>
                <a:cubicBezTo>
                  <a:pt x="168" y="73"/>
                  <a:pt x="167" y="73"/>
                  <a:pt x="167" y="73"/>
                </a:cubicBezTo>
                <a:cubicBezTo>
                  <a:pt x="167" y="73"/>
                  <a:pt x="167" y="72"/>
                  <a:pt x="167" y="72"/>
                </a:cubicBezTo>
                <a:cubicBezTo>
                  <a:pt x="166" y="72"/>
                  <a:pt x="166" y="68"/>
                  <a:pt x="165" y="68"/>
                </a:cubicBezTo>
                <a:cubicBezTo>
                  <a:pt x="165" y="68"/>
                  <a:pt x="165" y="65"/>
                  <a:pt x="164" y="65"/>
                </a:cubicBezTo>
                <a:cubicBezTo>
                  <a:pt x="164" y="65"/>
                  <a:pt x="163" y="69"/>
                  <a:pt x="163" y="69"/>
                </a:cubicBezTo>
                <a:cubicBezTo>
                  <a:pt x="163" y="69"/>
                  <a:pt x="163" y="71"/>
                  <a:pt x="162" y="70"/>
                </a:cubicBezTo>
                <a:cubicBezTo>
                  <a:pt x="162" y="70"/>
                  <a:pt x="161" y="69"/>
                  <a:pt x="160" y="69"/>
                </a:cubicBezTo>
                <a:cubicBezTo>
                  <a:pt x="160" y="68"/>
                  <a:pt x="160" y="68"/>
                  <a:pt x="160" y="68"/>
                </a:cubicBezTo>
                <a:cubicBezTo>
                  <a:pt x="160" y="68"/>
                  <a:pt x="160" y="67"/>
                  <a:pt x="161" y="67"/>
                </a:cubicBezTo>
                <a:cubicBezTo>
                  <a:pt x="161" y="67"/>
                  <a:pt x="161" y="68"/>
                  <a:pt x="161" y="68"/>
                </a:cubicBezTo>
                <a:cubicBezTo>
                  <a:pt x="161" y="67"/>
                  <a:pt x="161" y="67"/>
                  <a:pt x="161" y="67"/>
                </a:cubicBezTo>
                <a:cubicBezTo>
                  <a:pt x="161" y="67"/>
                  <a:pt x="161" y="66"/>
                  <a:pt x="161" y="66"/>
                </a:cubicBezTo>
                <a:cubicBezTo>
                  <a:pt x="160" y="66"/>
                  <a:pt x="159" y="66"/>
                  <a:pt x="158" y="66"/>
                </a:cubicBezTo>
                <a:cubicBezTo>
                  <a:pt x="158" y="66"/>
                  <a:pt x="158" y="66"/>
                  <a:pt x="158" y="66"/>
                </a:cubicBezTo>
                <a:cubicBezTo>
                  <a:pt x="158" y="66"/>
                  <a:pt x="158" y="66"/>
                  <a:pt x="158" y="66"/>
                </a:cubicBezTo>
                <a:cubicBezTo>
                  <a:pt x="158" y="67"/>
                  <a:pt x="156" y="67"/>
                  <a:pt x="156" y="68"/>
                </a:cubicBezTo>
                <a:cubicBezTo>
                  <a:pt x="156" y="68"/>
                  <a:pt x="156" y="68"/>
                  <a:pt x="156" y="68"/>
                </a:cubicBezTo>
                <a:cubicBezTo>
                  <a:pt x="156" y="68"/>
                  <a:pt x="154" y="67"/>
                  <a:pt x="154" y="68"/>
                </a:cubicBezTo>
                <a:cubicBezTo>
                  <a:pt x="153" y="68"/>
                  <a:pt x="153" y="70"/>
                  <a:pt x="153" y="70"/>
                </a:cubicBezTo>
                <a:cubicBezTo>
                  <a:pt x="152" y="70"/>
                  <a:pt x="153" y="69"/>
                  <a:pt x="152" y="69"/>
                </a:cubicBezTo>
                <a:cubicBezTo>
                  <a:pt x="152" y="69"/>
                  <a:pt x="152" y="71"/>
                  <a:pt x="151" y="71"/>
                </a:cubicBezTo>
                <a:cubicBezTo>
                  <a:pt x="151" y="71"/>
                  <a:pt x="148" y="72"/>
                  <a:pt x="148" y="72"/>
                </a:cubicBezTo>
                <a:cubicBezTo>
                  <a:pt x="146" y="73"/>
                  <a:pt x="146" y="74"/>
                  <a:pt x="146" y="76"/>
                </a:cubicBezTo>
                <a:cubicBezTo>
                  <a:pt x="146" y="75"/>
                  <a:pt x="146" y="75"/>
                  <a:pt x="145" y="75"/>
                </a:cubicBezTo>
                <a:cubicBezTo>
                  <a:pt x="145" y="77"/>
                  <a:pt x="147" y="79"/>
                  <a:pt x="146" y="81"/>
                </a:cubicBezTo>
                <a:cubicBezTo>
                  <a:pt x="146" y="83"/>
                  <a:pt x="147" y="83"/>
                  <a:pt x="148" y="82"/>
                </a:cubicBezTo>
                <a:cubicBezTo>
                  <a:pt x="148" y="81"/>
                  <a:pt x="151" y="81"/>
                  <a:pt x="151" y="80"/>
                </a:cubicBezTo>
                <a:cubicBezTo>
                  <a:pt x="152" y="80"/>
                  <a:pt x="154" y="79"/>
                  <a:pt x="155" y="80"/>
                </a:cubicBezTo>
                <a:cubicBezTo>
                  <a:pt x="155" y="80"/>
                  <a:pt x="156" y="80"/>
                  <a:pt x="156" y="80"/>
                </a:cubicBezTo>
                <a:cubicBezTo>
                  <a:pt x="156" y="80"/>
                  <a:pt x="156" y="81"/>
                  <a:pt x="157" y="81"/>
                </a:cubicBezTo>
                <a:cubicBezTo>
                  <a:pt x="156" y="83"/>
                  <a:pt x="158" y="81"/>
                  <a:pt x="158" y="81"/>
                </a:cubicBezTo>
                <a:cubicBezTo>
                  <a:pt x="158" y="81"/>
                  <a:pt x="157" y="82"/>
                  <a:pt x="157" y="82"/>
                </a:cubicBezTo>
                <a:cubicBezTo>
                  <a:pt x="158" y="83"/>
                  <a:pt x="158" y="82"/>
                  <a:pt x="158" y="82"/>
                </a:cubicBezTo>
                <a:cubicBezTo>
                  <a:pt x="159" y="82"/>
                  <a:pt x="158" y="83"/>
                  <a:pt x="158" y="83"/>
                </a:cubicBezTo>
                <a:cubicBezTo>
                  <a:pt x="158" y="83"/>
                  <a:pt x="159" y="83"/>
                  <a:pt x="159" y="84"/>
                </a:cubicBezTo>
                <a:cubicBezTo>
                  <a:pt x="158" y="84"/>
                  <a:pt x="159" y="84"/>
                  <a:pt x="159" y="85"/>
                </a:cubicBezTo>
                <a:cubicBezTo>
                  <a:pt x="160" y="85"/>
                  <a:pt x="161" y="85"/>
                  <a:pt x="161" y="85"/>
                </a:cubicBezTo>
                <a:cubicBezTo>
                  <a:pt x="162" y="85"/>
                  <a:pt x="162" y="86"/>
                  <a:pt x="163" y="85"/>
                </a:cubicBezTo>
                <a:cubicBezTo>
                  <a:pt x="163" y="85"/>
                  <a:pt x="165" y="84"/>
                  <a:pt x="165" y="84"/>
                </a:cubicBezTo>
                <a:cubicBezTo>
                  <a:pt x="166" y="83"/>
                  <a:pt x="166" y="81"/>
                  <a:pt x="167" y="80"/>
                </a:cubicBezTo>
                <a:cubicBezTo>
                  <a:pt x="168" y="79"/>
                  <a:pt x="169" y="75"/>
                  <a:pt x="169" y="75"/>
                </a:cubicBezTo>
                <a:cubicBezTo>
                  <a:pt x="169" y="75"/>
                  <a:pt x="169" y="75"/>
                  <a:pt x="169" y="75"/>
                </a:cubicBezTo>
                <a:close/>
                <a:moveTo>
                  <a:pt x="158" y="63"/>
                </a:moveTo>
                <a:cubicBezTo>
                  <a:pt x="158" y="63"/>
                  <a:pt x="158" y="63"/>
                  <a:pt x="158" y="63"/>
                </a:cubicBezTo>
                <a:close/>
                <a:moveTo>
                  <a:pt x="158" y="63"/>
                </a:moveTo>
                <a:cubicBezTo>
                  <a:pt x="158" y="63"/>
                  <a:pt x="158" y="64"/>
                  <a:pt x="158" y="64"/>
                </a:cubicBezTo>
                <a:cubicBezTo>
                  <a:pt x="158" y="64"/>
                  <a:pt x="158" y="63"/>
                  <a:pt x="158" y="63"/>
                </a:cubicBezTo>
                <a:cubicBezTo>
                  <a:pt x="158" y="63"/>
                  <a:pt x="158" y="63"/>
                  <a:pt x="158" y="63"/>
                </a:cubicBezTo>
                <a:close/>
                <a:moveTo>
                  <a:pt x="34" y="7"/>
                </a:moveTo>
                <a:cubicBezTo>
                  <a:pt x="34" y="7"/>
                  <a:pt x="34" y="7"/>
                  <a:pt x="34" y="7"/>
                </a:cubicBezTo>
                <a:cubicBezTo>
                  <a:pt x="33" y="7"/>
                  <a:pt x="34" y="7"/>
                  <a:pt x="34" y="8"/>
                </a:cubicBezTo>
                <a:cubicBezTo>
                  <a:pt x="34" y="8"/>
                  <a:pt x="34" y="8"/>
                  <a:pt x="34" y="8"/>
                </a:cubicBezTo>
                <a:cubicBezTo>
                  <a:pt x="35" y="8"/>
                  <a:pt x="35" y="7"/>
                  <a:pt x="36" y="7"/>
                </a:cubicBezTo>
                <a:cubicBezTo>
                  <a:pt x="35" y="6"/>
                  <a:pt x="34" y="7"/>
                  <a:pt x="34" y="7"/>
                </a:cubicBezTo>
                <a:close/>
                <a:moveTo>
                  <a:pt x="162" y="59"/>
                </a:moveTo>
                <a:cubicBezTo>
                  <a:pt x="161" y="59"/>
                  <a:pt x="160" y="59"/>
                  <a:pt x="161" y="59"/>
                </a:cubicBezTo>
                <a:cubicBezTo>
                  <a:pt x="161" y="59"/>
                  <a:pt x="161" y="59"/>
                  <a:pt x="162" y="59"/>
                </a:cubicBezTo>
                <a:close/>
                <a:moveTo>
                  <a:pt x="161" y="59"/>
                </a:moveTo>
                <a:cubicBezTo>
                  <a:pt x="161" y="59"/>
                  <a:pt x="161" y="59"/>
                  <a:pt x="161" y="59"/>
                </a:cubicBezTo>
                <a:close/>
                <a:moveTo>
                  <a:pt x="37" y="43"/>
                </a:moveTo>
                <a:cubicBezTo>
                  <a:pt x="37" y="42"/>
                  <a:pt x="36" y="42"/>
                  <a:pt x="36" y="42"/>
                </a:cubicBezTo>
                <a:cubicBezTo>
                  <a:pt x="36" y="42"/>
                  <a:pt x="36" y="43"/>
                  <a:pt x="37" y="43"/>
                </a:cubicBezTo>
                <a:close/>
                <a:moveTo>
                  <a:pt x="135" y="49"/>
                </a:moveTo>
                <a:cubicBezTo>
                  <a:pt x="135" y="49"/>
                  <a:pt x="135" y="50"/>
                  <a:pt x="135" y="50"/>
                </a:cubicBezTo>
                <a:cubicBezTo>
                  <a:pt x="135" y="50"/>
                  <a:pt x="135" y="49"/>
                  <a:pt x="135" y="49"/>
                </a:cubicBezTo>
                <a:cubicBezTo>
                  <a:pt x="135" y="49"/>
                  <a:pt x="135" y="49"/>
                  <a:pt x="135" y="49"/>
                </a:cubicBezTo>
                <a:close/>
                <a:moveTo>
                  <a:pt x="155" y="63"/>
                </a:moveTo>
                <a:cubicBezTo>
                  <a:pt x="155" y="63"/>
                  <a:pt x="155" y="63"/>
                  <a:pt x="155" y="63"/>
                </a:cubicBezTo>
                <a:cubicBezTo>
                  <a:pt x="155" y="63"/>
                  <a:pt x="155" y="63"/>
                  <a:pt x="155" y="63"/>
                </a:cubicBezTo>
                <a:cubicBezTo>
                  <a:pt x="155" y="63"/>
                  <a:pt x="155" y="63"/>
                  <a:pt x="155" y="63"/>
                </a:cubicBezTo>
                <a:close/>
                <a:moveTo>
                  <a:pt x="35" y="41"/>
                </a:moveTo>
                <a:cubicBezTo>
                  <a:pt x="35" y="41"/>
                  <a:pt x="35" y="41"/>
                  <a:pt x="35" y="41"/>
                </a:cubicBezTo>
                <a:cubicBezTo>
                  <a:pt x="35" y="41"/>
                  <a:pt x="35" y="41"/>
                  <a:pt x="35" y="41"/>
                </a:cubicBezTo>
                <a:close/>
                <a:moveTo>
                  <a:pt x="35" y="41"/>
                </a:moveTo>
                <a:cubicBezTo>
                  <a:pt x="35" y="41"/>
                  <a:pt x="35" y="40"/>
                  <a:pt x="35" y="41"/>
                </a:cubicBezTo>
                <a:cubicBezTo>
                  <a:pt x="35" y="41"/>
                  <a:pt x="35" y="41"/>
                  <a:pt x="35" y="41"/>
                </a:cubicBezTo>
                <a:cubicBezTo>
                  <a:pt x="35" y="41"/>
                  <a:pt x="34" y="41"/>
                  <a:pt x="34" y="41"/>
                </a:cubicBezTo>
                <a:cubicBezTo>
                  <a:pt x="35" y="41"/>
                  <a:pt x="35" y="41"/>
                  <a:pt x="35" y="41"/>
                </a:cubicBezTo>
                <a:cubicBezTo>
                  <a:pt x="35" y="41"/>
                  <a:pt x="35" y="41"/>
                  <a:pt x="35" y="41"/>
                </a:cubicBezTo>
                <a:close/>
                <a:moveTo>
                  <a:pt x="140" y="60"/>
                </a:moveTo>
                <a:cubicBezTo>
                  <a:pt x="140" y="60"/>
                  <a:pt x="140" y="60"/>
                  <a:pt x="139" y="60"/>
                </a:cubicBezTo>
                <a:cubicBezTo>
                  <a:pt x="139" y="60"/>
                  <a:pt x="140" y="60"/>
                  <a:pt x="140" y="60"/>
                </a:cubicBezTo>
                <a:cubicBezTo>
                  <a:pt x="140" y="60"/>
                  <a:pt x="140" y="60"/>
                  <a:pt x="140" y="60"/>
                </a:cubicBezTo>
                <a:close/>
                <a:moveTo>
                  <a:pt x="159" y="62"/>
                </a:moveTo>
                <a:cubicBezTo>
                  <a:pt x="159" y="62"/>
                  <a:pt x="159" y="62"/>
                  <a:pt x="159" y="62"/>
                </a:cubicBezTo>
                <a:cubicBezTo>
                  <a:pt x="159" y="61"/>
                  <a:pt x="159" y="62"/>
                  <a:pt x="159" y="62"/>
                </a:cubicBezTo>
                <a:close/>
                <a:moveTo>
                  <a:pt x="180" y="89"/>
                </a:moveTo>
                <a:cubicBezTo>
                  <a:pt x="180" y="90"/>
                  <a:pt x="180" y="89"/>
                  <a:pt x="181" y="89"/>
                </a:cubicBezTo>
                <a:cubicBezTo>
                  <a:pt x="181" y="89"/>
                  <a:pt x="180" y="89"/>
                  <a:pt x="180" y="89"/>
                </a:cubicBezTo>
                <a:close/>
                <a:moveTo>
                  <a:pt x="160" y="86"/>
                </a:moveTo>
                <a:cubicBezTo>
                  <a:pt x="160" y="87"/>
                  <a:pt x="161" y="85"/>
                  <a:pt x="160" y="86"/>
                </a:cubicBezTo>
                <a:close/>
                <a:moveTo>
                  <a:pt x="31" y="44"/>
                </a:moveTo>
                <a:cubicBezTo>
                  <a:pt x="31" y="44"/>
                  <a:pt x="31" y="44"/>
                  <a:pt x="31" y="44"/>
                </a:cubicBezTo>
                <a:cubicBezTo>
                  <a:pt x="32" y="44"/>
                  <a:pt x="32" y="44"/>
                  <a:pt x="32" y="43"/>
                </a:cubicBezTo>
                <a:cubicBezTo>
                  <a:pt x="32" y="43"/>
                  <a:pt x="31" y="43"/>
                  <a:pt x="31" y="44"/>
                </a:cubicBezTo>
                <a:close/>
                <a:moveTo>
                  <a:pt x="161" y="59"/>
                </a:moveTo>
                <a:cubicBezTo>
                  <a:pt x="161" y="59"/>
                  <a:pt x="161" y="59"/>
                  <a:pt x="161" y="59"/>
                </a:cubicBezTo>
                <a:cubicBezTo>
                  <a:pt x="161" y="59"/>
                  <a:pt x="161" y="59"/>
                  <a:pt x="161" y="59"/>
                </a:cubicBezTo>
                <a:close/>
                <a:moveTo>
                  <a:pt x="37" y="44"/>
                </a:moveTo>
                <a:cubicBezTo>
                  <a:pt x="37" y="44"/>
                  <a:pt x="37" y="44"/>
                  <a:pt x="37" y="44"/>
                </a:cubicBezTo>
                <a:cubicBezTo>
                  <a:pt x="37" y="44"/>
                  <a:pt x="37" y="44"/>
                  <a:pt x="37" y="44"/>
                </a:cubicBezTo>
                <a:close/>
                <a:moveTo>
                  <a:pt x="154" y="41"/>
                </a:moveTo>
                <a:cubicBezTo>
                  <a:pt x="154" y="41"/>
                  <a:pt x="154" y="40"/>
                  <a:pt x="154" y="40"/>
                </a:cubicBezTo>
                <a:cubicBezTo>
                  <a:pt x="154" y="40"/>
                  <a:pt x="154" y="40"/>
                  <a:pt x="154" y="41"/>
                </a:cubicBezTo>
                <a:close/>
                <a:moveTo>
                  <a:pt x="170" y="60"/>
                </a:moveTo>
                <a:cubicBezTo>
                  <a:pt x="169" y="60"/>
                  <a:pt x="169" y="60"/>
                  <a:pt x="169" y="60"/>
                </a:cubicBezTo>
                <a:cubicBezTo>
                  <a:pt x="169" y="60"/>
                  <a:pt x="170" y="60"/>
                  <a:pt x="170" y="60"/>
                </a:cubicBezTo>
                <a:close/>
                <a:moveTo>
                  <a:pt x="139" y="58"/>
                </a:moveTo>
                <a:cubicBezTo>
                  <a:pt x="138" y="58"/>
                  <a:pt x="138" y="58"/>
                  <a:pt x="138" y="59"/>
                </a:cubicBezTo>
                <a:cubicBezTo>
                  <a:pt x="139" y="59"/>
                  <a:pt x="139" y="58"/>
                  <a:pt x="139" y="58"/>
                </a:cubicBezTo>
                <a:close/>
                <a:moveTo>
                  <a:pt x="157" y="56"/>
                </a:moveTo>
                <a:cubicBezTo>
                  <a:pt x="157" y="56"/>
                  <a:pt x="156" y="56"/>
                  <a:pt x="156" y="56"/>
                </a:cubicBezTo>
                <a:cubicBezTo>
                  <a:pt x="156" y="56"/>
                  <a:pt x="156" y="57"/>
                  <a:pt x="156" y="57"/>
                </a:cubicBezTo>
                <a:cubicBezTo>
                  <a:pt x="156" y="57"/>
                  <a:pt x="157" y="57"/>
                  <a:pt x="157" y="56"/>
                </a:cubicBezTo>
                <a:close/>
                <a:moveTo>
                  <a:pt x="151" y="50"/>
                </a:moveTo>
                <a:cubicBezTo>
                  <a:pt x="151" y="50"/>
                  <a:pt x="151" y="50"/>
                  <a:pt x="151" y="50"/>
                </a:cubicBezTo>
                <a:cubicBezTo>
                  <a:pt x="151" y="50"/>
                  <a:pt x="151" y="50"/>
                  <a:pt x="151" y="50"/>
                </a:cubicBezTo>
                <a:cubicBezTo>
                  <a:pt x="151" y="50"/>
                  <a:pt x="151" y="50"/>
                  <a:pt x="151" y="50"/>
                </a:cubicBezTo>
                <a:cubicBezTo>
                  <a:pt x="151" y="50"/>
                  <a:pt x="151" y="50"/>
                  <a:pt x="151" y="50"/>
                </a:cubicBezTo>
                <a:close/>
                <a:moveTo>
                  <a:pt x="145" y="55"/>
                </a:moveTo>
                <a:cubicBezTo>
                  <a:pt x="144" y="55"/>
                  <a:pt x="144" y="55"/>
                  <a:pt x="144" y="56"/>
                </a:cubicBezTo>
                <a:cubicBezTo>
                  <a:pt x="144" y="56"/>
                  <a:pt x="145" y="56"/>
                  <a:pt x="145" y="55"/>
                </a:cubicBezTo>
                <a:close/>
                <a:moveTo>
                  <a:pt x="157" y="59"/>
                </a:moveTo>
                <a:cubicBezTo>
                  <a:pt x="157" y="59"/>
                  <a:pt x="157" y="59"/>
                  <a:pt x="157" y="59"/>
                </a:cubicBezTo>
                <a:cubicBezTo>
                  <a:pt x="157" y="59"/>
                  <a:pt x="157" y="59"/>
                  <a:pt x="157" y="59"/>
                </a:cubicBezTo>
                <a:cubicBezTo>
                  <a:pt x="157" y="60"/>
                  <a:pt x="157" y="60"/>
                  <a:pt x="158" y="59"/>
                </a:cubicBezTo>
                <a:cubicBezTo>
                  <a:pt x="158" y="59"/>
                  <a:pt x="158" y="59"/>
                  <a:pt x="157" y="59"/>
                </a:cubicBezTo>
                <a:close/>
                <a:moveTo>
                  <a:pt x="137" y="56"/>
                </a:moveTo>
                <a:cubicBezTo>
                  <a:pt x="137" y="56"/>
                  <a:pt x="137" y="56"/>
                  <a:pt x="137" y="56"/>
                </a:cubicBezTo>
                <a:cubicBezTo>
                  <a:pt x="137" y="56"/>
                  <a:pt x="137" y="56"/>
                  <a:pt x="137" y="56"/>
                </a:cubicBezTo>
                <a:cubicBezTo>
                  <a:pt x="137" y="57"/>
                  <a:pt x="138" y="56"/>
                  <a:pt x="137" y="56"/>
                </a:cubicBezTo>
                <a:close/>
                <a:moveTo>
                  <a:pt x="49" y="95"/>
                </a:moveTo>
                <a:cubicBezTo>
                  <a:pt x="48" y="95"/>
                  <a:pt x="49" y="95"/>
                  <a:pt x="49" y="95"/>
                </a:cubicBezTo>
                <a:cubicBezTo>
                  <a:pt x="49" y="95"/>
                  <a:pt x="49" y="95"/>
                  <a:pt x="49" y="95"/>
                </a:cubicBezTo>
                <a:close/>
                <a:moveTo>
                  <a:pt x="152" y="36"/>
                </a:moveTo>
                <a:cubicBezTo>
                  <a:pt x="151" y="36"/>
                  <a:pt x="151" y="36"/>
                  <a:pt x="151" y="36"/>
                </a:cubicBezTo>
                <a:cubicBezTo>
                  <a:pt x="152" y="36"/>
                  <a:pt x="152" y="36"/>
                  <a:pt x="152" y="36"/>
                </a:cubicBezTo>
                <a:close/>
                <a:moveTo>
                  <a:pt x="44" y="47"/>
                </a:moveTo>
                <a:cubicBezTo>
                  <a:pt x="44" y="47"/>
                  <a:pt x="44" y="47"/>
                  <a:pt x="44" y="47"/>
                </a:cubicBezTo>
                <a:cubicBezTo>
                  <a:pt x="44" y="47"/>
                  <a:pt x="43" y="47"/>
                  <a:pt x="44" y="47"/>
                </a:cubicBezTo>
                <a:cubicBezTo>
                  <a:pt x="44" y="48"/>
                  <a:pt x="44" y="47"/>
                  <a:pt x="44" y="47"/>
                </a:cubicBezTo>
                <a:close/>
                <a:moveTo>
                  <a:pt x="44" y="47"/>
                </a:moveTo>
                <a:cubicBezTo>
                  <a:pt x="43" y="47"/>
                  <a:pt x="44" y="47"/>
                  <a:pt x="44" y="47"/>
                </a:cubicBezTo>
                <a:close/>
                <a:moveTo>
                  <a:pt x="153" y="65"/>
                </a:moveTo>
                <a:cubicBezTo>
                  <a:pt x="153" y="65"/>
                  <a:pt x="153" y="65"/>
                  <a:pt x="153" y="65"/>
                </a:cubicBezTo>
                <a:cubicBezTo>
                  <a:pt x="153" y="66"/>
                  <a:pt x="153" y="65"/>
                  <a:pt x="153" y="65"/>
                </a:cubicBezTo>
                <a:close/>
                <a:moveTo>
                  <a:pt x="152" y="42"/>
                </a:moveTo>
                <a:cubicBezTo>
                  <a:pt x="152" y="42"/>
                  <a:pt x="152" y="42"/>
                  <a:pt x="152" y="42"/>
                </a:cubicBezTo>
                <a:close/>
                <a:moveTo>
                  <a:pt x="152" y="42"/>
                </a:moveTo>
                <a:cubicBezTo>
                  <a:pt x="152" y="41"/>
                  <a:pt x="152" y="42"/>
                  <a:pt x="152" y="42"/>
                </a:cubicBezTo>
                <a:cubicBezTo>
                  <a:pt x="152" y="42"/>
                  <a:pt x="152" y="42"/>
                  <a:pt x="152" y="42"/>
                </a:cubicBezTo>
                <a:close/>
                <a:moveTo>
                  <a:pt x="77" y="20"/>
                </a:moveTo>
                <a:cubicBezTo>
                  <a:pt x="77" y="20"/>
                  <a:pt x="78" y="19"/>
                  <a:pt x="78" y="19"/>
                </a:cubicBezTo>
                <a:cubicBezTo>
                  <a:pt x="78" y="19"/>
                  <a:pt x="77" y="20"/>
                  <a:pt x="77" y="20"/>
                </a:cubicBezTo>
                <a:close/>
                <a:moveTo>
                  <a:pt x="153" y="54"/>
                </a:moveTo>
                <a:cubicBezTo>
                  <a:pt x="152" y="53"/>
                  <a:pt x="152" y="54"/>
                  <a:pt x="152" y="54"/>
                </a:cubicBezTo>
                <a:cubicBezTo>
                  <a:pt x="152" y="54"/>
                  <a:pt x="153" y="54"/>
                  <a:pt x="153" y="54"/>
                </a:cubicBezTo>
                <a:close/>
                <a:moveTo>
                  <a:pt x="46" y="29"/>
                </a:moveTo>
                <a:cubicBezTo>
                  <a:pt x="46" y="30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lose/>
                <a:moveTo>
                  <a:pt x="37" y="43"/>
                </a:moveTo>
                <a:cubicBezTo>
                  <a:pt x="37" y="43"/>
                  <a:pt x="37" y="43"/>
                  <a:pt x="37" y="43"/>
                </a:cubicBezTo>
                <a:cubicBezTo>
                  <a:pt x="37" y="43"/>
                  <a:pt x="37" y="43"/>
                  <a:pt x="37" y="43"/>
                </a:cubicBezTo>
                <a:close/>
                <a:moveTo>
                  <a:pt x="168" y="93"/>
                </a:moveTo>
                <a:cubicBezTo>
                  <a:pt x="168" y="93"/>
                  <a:pt x="168" y="93"/>
                  <a:pt x="168" y="92"/>
                </a:cubicBezTo>
                <a:cubicBezTo>
                  <a:pt x="168" y="92"/>
                  <a:pt x="168" y="93"/>
                  <a:pt x="168" y="93"/>
                </a:cubicBezTo>
                <a:close/>
                <a:moveTo>
                  <a:pt x="47" y="95"/>
                </a:moveTo>
                <a:cubicBezTo>
                  <a:pt x="47" y="96"/>
                  <a:pt x="47" y="96"/>
                  <a:pt x="47" y="96"/>
                </a:cubicBezTo>
                <a:cubicBezTo>
                  <a:pt x="48" y="96"/>
                  <a:pt x="47" y="95"/>
                  <a:pt x="47" y="95"/>
                </a:cubicBezTo>
                <a:close/>
                <a:moveTo>
                  <a:pt x="156" y="33"/>
                </a:moveTo>
                <a:cubicBezTo>
                  <a:pt x="156" y="33"/>
                  <a:pt x="156" y="33"/>
                  <a:pt x="156" y="33"/>
                </a:cubicBezTo>
                <a:cubicBezTo>
                  <a:pt x="156" y="33"/>
                  <a:pt x="156" y="33"/>
                  <a:pt x="156" y="33"/>
                </a:cubicBezTo>
                <a:cubicBezTo>
                  <a:pt x="156" y="33"/>
                  <a:pt x="156" y="33"/>
                  <a:pt x="156" y="33"/>
                </a:cubicBezTo>
                <a:close/>
                <a:moveTo>
                  <a:pt x="156" y="33"/>
                </a:moveTo>
                <a:cubicBezTo>
                  <a:pt x="156" y="33"/>
                  <a:pt x="156" y="33"/>
                  <a:pt x="156" y="33"/>
                </a:cubicBezTo>
                <a:cubicBezTo>
                  <a:pt x="156" y="33"/>
                  <a:pt x="156" y="33"/>
                  <a:pt x="156" y="33"/>
                </a:cubicBezTo>
                <a:close/>
                <a:moveTo>
                  <a:pt x="171" y="66"/>
                </a:moveTo>
                <a:cubicBezTo>
                  <a:pt x="171" y="66"/>
                  <a:pt x="171" y="66"/>
                  <a:pt x="171" y="66"/>
                </a:cubicBezTo>
                <a:cubicBezTo>
                  <a:pt x="171" y="66"/>
                  <a:pt x="171" y="66"/>
                  <a:pt x="171" y="66"/>
                </a:cubicBezTo>
                <a:cubicBezTo>
                  <a:pt x="171" y="66"/>
                  <a:pt x="171" y="66"/>
                  <a:pt x="171" y="66"/>
                </a:cubicBezTo>
                <a:cubicBezTo>
                  <a:pt x="171" y="66"/>
                  <a:pt x="171" y="66"/>
                  <a:pt x="171" y="66"/>
                </a:cubicBezTo>
                <a:close/>
                <a:moveTo>
                  <a:pt x="44" y="48"/>
                </a:moveTo>
                <a:cubicBezTo>
                  <a:pt x="44" y="48"/>
                  <a:pt x="44" y="48"/>
                  <a:pt x="44" y="48"/>
                </a:cubicBezTo>
                <a:cubicBezTo>
                  <a:pt x="44" y="48"/>
                  <a:pt x="44" y="48"/>
                  <a:pt x="44" y="48"/>
                </a:cubicBezTo>
                <a:cubicBezTo>
                  <a:pt x="44" y="48"/>
                  <a:pt x="44" y="49"/>
                  <a:pt x="44" y="48"/>
                </a:cubicBezTo>
                <a:close/>
                <a:moveTo>
                  <a:pt x="153" y="35"/>
                </a:moveTo>
                <a:cubicBezTo>
                  <a:pt x="153" y="35"/>
                  <a:pt x="153" y="35"/>
                  <a:pt x="153" y="35"/>
                </a:cubicBezTo>
                <a:cubicBezTo>
                  <a:pt x="153" y="35"/>
                  <a:pt x="152" y="36"/>
                  <a:pt x="153" y="35"/>
                </a:cubicBezTo>
                <a:close/>
                <a:moveTo>
                  <a:pt x="139" y="59"/>
                </a:moveTo>
                <a:cubicBezTo>
                  <a:pt x="139" y="60"/>
                  <a:pt x="139" y="59"/>
                  <a:pt x="139" y="60"/>
                </a:cubicBezTo>
                <a:cubicBezTo>
                  <a:pt x="139" y="60"/>
                  <a:pt x="139" y="60"/>
                  <a:pt x="139" y="59"/>
                </a:cubicBezTo>
                <a:close/>
                <a:moveTo>
                  <a:pt x="168" y="59"/>
                </a:moveTo>
                <a:cubicBezTo>
                  <a:pt x="168" y="59"/>
                  <a:pt x="168" y="59"/>
                  <a:pt x="168" y="59"/>
                </a:cubicBezTo>
                <a:cubicBezTo>
                  <a:pt x="167" y="60"/>
                  <a:pt x="168" y="60"/>
                  <a:pt x="168" y="59"/>
                </a:cubicBezTo>
                <a:close/>
                <a:moveTo>
                  <a:pt x="44" y="48"/>
                </a:moveTo>
                <a:cubicBezTo>
                  <a:pt x="44" y="48"/>
                  <a:pt x="44" y="48"/>
                  <a:pt x="44" y="48"/>
                </a:cubicBezTo>
                <a:cubicBezTo>
                  <a:pt x="44" y="48"/>
                  <a:pt x="44" y="47"/>
                  <a:pt x="44" y="48"/>
                </a:cubicBezTo>
                <a:cubicBezTo>
                  <a:pt x="44" y="48"/>
                  <a:pt x="44" y="48"/>
                  <a:pt x="44" y="48"/>
                </a:cubicBezTo>
                <a:close/>
                <a:moveTo>
                  <a:pt x="162" y="69"/>
                </a:moveTo>
                <a:cubicBezTo>
                  <a:pt x="162" y="69"/>
                  <a:pt x="162" y="69"/>
                  <a:pt x="162" y="69"/>
                </a:cubicBezTo>
                <a:close/>
                <a:moveTo>
                  <a:pt x="162" y="69"/>
                </a:moveTo>
                <a:cubicBezTo>
                  <a:pt x="162" y="69"/>
                  <a:pt x="162" y="69"/>
                  <a:pt x="162" y="69"/>
                </a:cubicBezTo>
                <a:close/>
                <a:moveTo>
                  <a:pt x="45" y="49"/>
                </a:moveTo>
                <a:cubicBezTo>
                  <a:pt x="44" y="49"/>
                  <a:pt x="45" y="49"/>
                  <a:pt x="45" y="49"/>
                </a:cubicBezTo>
                <a:close/>
                <a:moveTo>
                  <a:pt x="151" y="54"/>
                </a:moveTo>
                <a:cubicBezTo>
                  <a:pt x="152" y="54"/>
                  <a:pt x="151" y="55"/>
                  <a:pt x="151" y="54"/>
                </a:cubicBezTo>
                <a:close/>
                <a:moveTo>
                  <a:pt x="149" y="53"/>
                </a:moveTo>
                <a:cubicBezTo>
                  <a:pt x="149" y="53"/>
                  <a:pt x="149" y="53"/>
                  <a:pt x="149" y="53"/>
                </a:cubicBezTo>
                <a:cubicBezTo>
                  <a:pt x="150" y="53"/>
                  <a:pt x="149" y="53"/>
                  <a:pt x="149" y="53"/>
                </a:cubicBezTo>
                <a:close/>
                <a:moveTo>
                  <a:pt x="154" y="39"/>
                </a:moveTo>
                <a:cubicBezTo>
                  <a:pt x="154" y="39"/>
                  <a:pt x="155" y="39"/>
                  <a:pt x="154" y="39"/>
                </a:cubicBezTo>
                <a:close/>
                <a:moveTo>
                  <a:pt x="159" y="27"/>
                </a:moveTo>
                <a:cubicBezTo>
                  <a:pt x="159" y="27"/>
                  <a:pt x="159" y="27"/>
                  <a:pt x="159" y="27"/>
                </a:cubicBezTo>
                <a:cubicBezTo>
                  <a:pt x="159" y="28"/>
                  <a:pt x="160" y="28"/>
                  <a:pt x="160" y="27"/>
                </a:cubicBezTo>
                <a:cubicBezTo>
                  <a:pt x="160" y="27"/>
                  <a:pt x="160" y="27"/>
                  <a:pt x="159" y="27"/>
                </a:cubicBezTo>
                <a:close/>
                <a:moveTo>
                  <a:pt x="155" y="56"/>
                </a:moveTo>
                <a:cubicBezTo>
                  <a:pt x="155" y="55"/>
                  <a:pt x="154" y="56"/>
                  <a:pt x="155" y="56"/>
                </a:cubicBezTo>
                <a:close/>
                <a:moveTo>
                  <a:pt x="152" y="65"/>
                </a:moveTo>
                <a:cubicBezTo>
                  <a:pt x="152" y="65"/>
                  <a:pt x="153" y="65"/>
                  <a:pt x="152" y="65"/>
                </a:cubicBezTo>
                <a:close/>
                <a:moveTo>
                  <a:pt x="160" y="53"/>
                </a:moveTo>
                <a:cubicBezTo>
                  <a:pt x="160" y="52"/>
                  <a:pt x="160" y="54"/>
                  <a:pt x="160" y="53"/>
                </a:cubicBezTo>
                <a:close/>
                <a:moveTo>
                  <a:pt x="43" y="46"/>
                </a:moveTo>
                <a:cubicBezTo>
                  <a:pt x="43" y="46"/>
                  <a:pt x="43" y="46"/>
                  <a:pt x="43" y="46"/>
                </a:cubicBezTo>
                <a:cubicBezTo>
                  <a:pt x="43" y="46"/>
                  <a:pt x="43" y="47"/>
                  <a:pt x="43" y="46"/>
                </a:cubicBezTo>
                <a:close/>
                <a:moveTo>
                  <a:pt x="64" y="7"/>
                </a:moveTo>
                <a:cubicBezTo>
                  <a:pt x="64" y="8"/>
                  <a:pt x="64" y="7"/>
                  <a:pt x="64" y="7"/>
                </a:cubicBezTo>
                <a:close/>
                <a:moveTo>
                  <a:pt x="64" y="7"/>
                </a:moveTo>
                <a:cubicBezTo>
                  <a:pt x="64" y="7"/>
                  <a:pt x="64" y="7"/>
                  <a:pt x="64" y="7"/>
                </a:cubicBezTo>
                <a:close/>
                <a:moveTo>
                  <a:pt x="153" y="50"/>
                </a:moveTo>
                <a:cubicBezTo>
                  <a:pt x="153" y="49"/>
                  <a:pt x="152" y="50"/>
                  <a:pt x="153" y="50"/>
                </a:cubicBezTo>
                <a:close/>
                <a:moveTo>
                  <a:pt x="155" y="52"/>
                </a:moveTo>
                <a:cubicBezTo>
                  <a:pt x="155" y="51"/>
                  <a:pt x="155" y="51"/>
                  <a:pt x="155" y="52"/>
                </a:cubicBezTo>
                <a:close/>
                <a:moveTo>
                  <a:pt x="139" y="54"/>
                </a:moveTo>
                <a:cubicBezTo>
                  <a:pt x="139" y="54"/>
                  <a:pt x="139" y="54"/>
                  <a:pt x="139" y="54"/>
                </a:cubicBezTo>
                <a:cubicBezTo>
                  <a:pt x="139" y="54"/>
                  <a:pt x="139" y="54"/>
                  <a:pt x="139" y="54"/>
                </a:cubicBezTo>
                <a:close/>
                <a:moveTo>
                  <a:pt x="157" y="63"/>
                </a:moveTo>
                <a:cubicBezTo>
                  <a:pt x="157" y="64"/>
                  <a:pt x="157" y="63"/>
                  <a:pt x="157" y="63"/>
                </a:cubicBezTo>
                <a:close/>
                <a:moveTo>
                  <a:pt x="157" y="63"/>
                </a:moveTo>
                <a:cubicBezTo>
                  <a:pt x="157" y="63"/>
                  <a:pt x="157" y="63"/>
                  <a:pt x="157" y="63"/>
                </a:cubicBezTo>
                <a:close/>
                <a:moveTo>
                  <a:pt x="39" y="50"/>
                </a:moveTo>
                <a:cubicBezTo>
                  <a:pt x="39" y="50"/>
                  <a:pt x="39" y="50"/>
                  <a:pt x="39" y="50"/>
                </a:cubicBezTo>
                <a:close/>
                <a:moveTo>
                  <a:pt x="39" y="50"/>
                </a:moveTo>
                <a:cubicBezTo>
                  <a:pt x="39" y="50"/>
                  <a:pt x="39" y="50"/>
                  <a:pt x="39" y="50"/>
                </a:cubicBezTo>
                <a:cubicBezTo>
                  <a:pt x="39" y="50"/>
                  <a:pt x="39" y="50"/>
                  <a:pt x="39" y="50"/>
                </a:cubicBezTo>
                <a:close/>
                <a:moveTo>
                  <a:pt x="33" y="53"/>
                </a:moveTo>
                <a:cubicBezTo>
                  <a:pt x="33" y="53"/>
                  <a:pt x="33" y="52"/>
                  <a:pt x="33" y="53"/>
                </a:cubicBezTo>
                <a:close/>
                <a:moveTo>
                  <a:pt x="152" y="62"/>
                </a:moveTo>
                <a:cubicBezTo>
                  <a:pt x="152" y="62"/>
                  <a:pt x="152" y="62"/>
                  <a:pt x="152" y="62"/>
                </a:cubicBezTo>
                <a:cubicBezTo>
                  <a:pt x="152" y="62"/>
                  <a:pt x="152" y="62"/>
                  <a:pt x="152" y="62"/>
                </a:cubicBezTo>
                <a:close/>
                <a:moveTo>
                  <a:pt x="136" y="52"/>
                </a:moveTo>
                <a:cubicBezTo>
                  <a:pt x="135" y="52"/>
                  <a:pt x="136" y="53"/>
                  <a:pt x="136" y="52"/>
                </a:cubicBezTo>
                <a:close/>
                <a:moveTo>
                  <a:pt x="141" y="62"/>
                </a:moveTo>
                <a:cubicBezTo>
                  <a:pt x="140" y="62"/>
                  <a:pt x="141" y="62"/>
                  <a:pt x="141" y="62"/>
                </a:cubicBezTo>
                <a:close/>
                <a:moveTo>
                  <a:pt x="157" y="58"/>
                </a:moveTo>
                <a:cubicBezTo>
                  <a:pt x="156" y="58"/>
                  <a:pt x="157" y="57"/>
                  <a:pt x="157" y="57"/>
                </a:cubicBezTo>
                <a:cubicBezTo>
                  <a:pt x="157" y="57"/>
                  <a:pt x="156" y="57"/>
                  <a:pt x="156" y="57"/>
                </a:cubicBezTo>
                <a:cubicBezTo>
                  <a:pt x="156" y="57"/>
                  <a:pt x="156" y="57"/>
                  <a:pt x="156" y="57"/>
                </a:cubicBezTo>
                <a:cubicBezTo>
                  <a:pt x="156" y="57"/>
                  <a:pt x="156" y="57"/>
                  <a:pt x="156" y="58"/>
                </a:cubicBezTo>
                <a:cubicBezTo>
                  <a:pt x="156" y="58"/>
                  <a:pt x="156" y="59"/>
                  <a:pt x="156" y="59"/>
                </a:cubicBezTo>
                <a:cubicBezTo>
                  <a:pt x="156" y="59"/>
                  <a:pt x="156" y="59"/>
                  <a:pt x="156" y="59"/>
                </a:cubicBezTo>
                <a:cubicBezTo>
                  <a:pt x="156" y="58"/>
                  <a:pt x="157" y="58"/>
                  <a:pt x="157" y="58"/>
                </a:cubicBezTo>
                <a:close/>
                <a:moveTo>
                  <a:pt x="120" y="2"/>
                </a:moveTo>
                <a:cubicBezTo>
                  <a:pt x="120" y="2"/>
                  <a:pt x="120" y="2"/>
                  <a:pt x="120" y="2"/>
                </a:cubicBezTo>
                <a:cubicBezTo>
                  <a:pt x="120" y="2"/>
                  <a:pt x="120" y="2"/>
                  <a:pt x="120" y="2"/>
                </a:cubicBezTo>
                <a:close/>
                <a:moveTo>
                  <a:pt x="155" y="55"/>
                </a:moveTo>
                <a:cubicBezTo>
                  <a:pt x="155" y="55"/>
                  <a:pt x="155" y="55"/>
                  <a:pt x="155" y="55"/>
                </a:cubicBezTo>
                <a:cubicBezTo>
                  <a:pt x="156" y="56"/>
                  <a:pt x="155" y="55"/>
                  <a:pt x="155" y="55"/>
                </a:cubicBezTo>
                <a:close/>
                <a:moveTo>
                  <a:pt x="152" y="58"/>
                </a:moveTo>
                <a:cubicBezTo>
                  <a:pt x="152" y="58"/>
                  <a:pt x="152" y="58"/>
                  <a:pt x="152" y="58"/>
                </a:cubicBezTo>
                <a:close/>
                <a:moveTo>
                  <a:pt x="152" y="58"/>
                </a:moveTo>
                <a:cubicBezTo>
                  <a:pt x="153" y="58"/>
                  <a:pt x="152" y="58"/>
                  <a:pt x="152" y="58"/>
                </a:cubicBezTo>
                <a:close/>
                <a:moveTo>
                  <a:pt x="135" y="51"/>
                </a:moveTo>
                <a:cubicBezTo>
                  <a:pt x="135" y="51"/>
                  <a:pt x="135" y="51"/>
                  <a:pt x="135" y="51"/>
                </a:cubicBezTo>
                <a:cubicBezTo>
                  <a:pt x="135" y="51"/>
                  <a:pt x="135" y="51"/>
                  <a:pt x="135" y="51"/>
                </a:cubicBezTo>
                <a:close/>
                <a:moveTo>
                  <a:pt x="135" y="51"/>
                </a:moveTo>
                <a:cubicBezTo>
                  <a:pt x="135" y="51"/>
                  <a:pt x="135" y="51"/>
                  <a:pt x="135" y="51"/>
                </a:cubicBezTo>
                <a:close/>
                <a:moveTo>
                  <a:pt x="171" y="66"/>
                </a:moveTo>
                <a:cubicBezTo>
                  <a:pt x="171" y="65"/>
                  <a:pt x="171" y="66"/>
                  <a:pt x="171" y="66"/>
                </a:cubicBezTo>
                <a:close/>
                <a:moveTo>
                  <a:pt x="151" y="45"/>
                </a:moveTo>
                <a:cubicBezTo>
                  <a:pt x="151" y="45"/>
                  <a:pt x="151" y="45"/>
                  <a:pt x="151" y="45"/>
                </a:cubicBezTo>
                <a:close/>
                <a:moveTo>
                  <a:pt x="1" y="23"/>
                </a:moveTo>
                <a:cubicBezTo>
                  <a:pt x="0" y="23"/>
                  <a:pt x="1" y="23"/>
                  <a:pt x="1" y="23"/>
                </a:cubicBezTo>
                <a:close/>
                <a:moveTo>
                  <a:pt x="170" y="65"/>
                </a:moveTo>
                <a:cubicBezTo>
                  <a:pt x="170" y="65"/>
                  <a:pt x="170" y="66"/>
                  <a:pt x="170" y="65"/>
                </a:cubicBezTo>
                <a:close/>
                <a:moveTo>
                  <a:pt x="145" y="59"/>
                </a:moveTo>
                <a:cubicBezTo>
                  <a:pt x="145" y="59"/>
                  <a:pt x="145" y="59"/>
                  <a:pt x="145" y="59"/>
                </a:cubicBezTo>
                <a:close/>
                <a:moveTo>
                  <a:pt x="168" y="62"/>
                </a:moveTo>
                <a:cubicBezTo>
                  <a:pt x="168" y="62"/>
                  <a:pt x="168" y="62"/>
                  <a:pt x="168" y="62"/>
                </a:cubicBezTo>
                <a:close/>
                <a:moveTo>
                  <a:pt x="170" y="64"/>
                </a:moveTo>
                <a:cubicBezTo>
                  <a:pt x="169" y="64"/>
                  <a:pt x="170" y="64"/>
                  <a:pt x="170" y="64"/>
                </a:cubicBezTo>
                <a:close/>
                <a:moveTo>
                  <a:pt x="87" y="13"/>
                </a:moveTo>
                <a:cubicBezTo>
                  <a:pt x="87" y="14"/>
                  <a:pt x="88" y="13"/>
                  <a:pt x="87" y="13"/>
                </a:cubicBezTo>
                <a:close/>
                <a:moveTo>
                  <a:pt x="3" y="22"/>
                </a:moveTo>
                <a:cubicBezTo>
                  <a:pt x="3" y="22"/>
                  <a:pt x="3" y="22"/>
                  <a:pt x="3" y="22"/>
                </a:cubicBezTo>
                <a:cubicBezTo>
                  <a:pt x="3" y="22"/>
                  <a:pt x="3" y="22"/>
                  <a:pt x="3" y="22"/>
                </a:cubicBezTo>
                <a:close/>
                <a:moveTo>
                  <a:pt x="43" y="46"/>
                </a:moveTo>
                <a:cubicBezTo>
                  <a:pt x="42" y="46"/>
                  <a:pt x="44" y="46"/>
                  <a:pt x="43" y="46"/>
                </a:cubicBezTo>
                <a:close/>
                <a:moveTo>
                  <a:pt x="42" y="46"/>
                </a:moveTo>
                <a:cubicBezTo>
                  <a:pt x="42" y="46"/>
                  <a:pt x="42" y="46"/>
                  <a:pt x="42" y="46"/>
                </a:cubicBezTo>
                <a:cubicBezTo>
                  <a:pt x="42" y="46"/>
                  <a:pt x="42" y="46"/>
                  <a:pt x="42" y="46"/>
                </a:cubicBezTo>
                <a:close/>
                <a:moveTo>
                  <a:pt x="38" y="50"/>
                </a:moveTo>
                <a:cubicBezTo>
                  <a:pt x="38" y="50"/>
                  <a:pt x="38" y="50"/>
                  <a:pt x="39" y="50"/>
                </a:cubicBezTo>
                <a:cubicBezTo>
                  <a:pt x="39" y="50"/>
                  <a:pt x="38" y="49"/>
                  <a:pt x="38" y="50"/>
                </a:cubicBezTo>
                <a:close/>
                <a:moveTo>
                  <a:pt x="39" y="50"/>
                </a:moveTo>
                <a:cubicBezTo>
                  <a:pt x="39" y="50"/>
                  <a:pt x="40" y="50"/>
                  <a:pt x="39" y="50"/>
                </a:cubicBezTo>
                <a:close/>
                <a:moveTo>
                  <a:pt x="43" y="50"/>
                </a:moveTo>
                <a:cubicBezTo>
                  <a:pt x="43" y="50"/>
                  <a:pt x="43" y="50"/>
                  <a:pt x="43" y="50"/>
                </a:cubicBezTo>
                <a:close/>
                <a:moveTo>
                  <a:pt x="139" y="52"/>
                </a:moveTo>
                <a:cubicBezTo>
                  <a:pt x="139" y="51"/>
                  <a:pt x="139" y="52"/>
                  <a:pt x="139" y="52"/>
                </a:cubicBezTo>
                <a:close/>
                <a:moveTo>
                  <a:pt x="139" y="52"/>
                </a:moveTo>
                <a:cubicBezTo>
                  <a:pt x="139" y="52"/>
                  <a:pt x="139" y="52"/>
                  <a:pt x="139" y="52"/>
                </a:cubicBezTo>
                <a:close/>
                <a:moveTo>
                  <a:pt x="136" y="53"/>
                </a:moveTo>
                <a:cubicBezTo>
                  <a:pt x="136" y="54"/>
                  <a:pt x="136" y="53"/>
                  <a:pt x="136" y="53"/>
                </a:cubicBezTo>
                <a:close/>
                <a:moveTo>
                  <a:pt x="152" y="54"/>
                </a:moveTo>
                <a:cubicBezTo>
                  <a:pt x="152" y="54"/>
                  <a:pt x="152" y="54"/>
                  <a:pt x="152" y="54"/>
                </a:cubicBezTo>
                <a:close/>
                <a:moveTo>
                  <a:pt x="138" y="57"/>
                </a:moveTo>
                <a:cubicBezTo>
                  <a:pt x="137" y="57"/>
                  <a:pt x="138" y="57"/>
                  <a:pt x="138" y="57"/>
                </a:cubicBezTo>
                <a:close/>
                <a:moveTo>
                  <a:pt x="138" y="57"/>
                </a:moveTo>
                <a:cubicBezTo>
                  <a:pt x="138" y="57"/>
                  <a:pt x="138" y="57"/>
                  <a:pt x="138" y="57"/>
                </a:cubicBezTo>
                <a:cubicBezTo>
                  <a:pt x="138" y="57"/>
                  <a:pt x="138" y="57"/>
                  <a:pt x="138" y="57"/>
                </a:cubicBezTo>
                <a:close/>
                <a:moveTo>
                  <a:pt x="156" y="64"/>
                </a:moveTo>
                <a:cubicBezTo>
                  <a:pt x="155" y="64"/>
                  <a:pt x="156" y="64"/>
                  <a:pt x="156" y="64"/>
                </a:cubicBezTo>
                <a:close/>
                <a:moveTo>
                  <a:pt x="171" y="60"/>
                </a:moveTo>
                <a:cubicBezTo>
                  <a:pt x="171" y="60"/>
                  <a:pt x="171" y="60"/>
                  <a:pt x="171" y="60"/>
                </a:cubicBezTo>
                <a:close/>
                <a:moveTo>
                  <a:pt x="149" y="53"/>
                </a:moveTo>
                <a:cubicBezTo>
                  <a:pt x="149" y="53"/>
                  <a:pt x="150" y="53"/>
                  <a:pt x="149" y="53"/>
                </a:cubicBezTo>
                <a:close/>
                <a:moveTo>
                  <a:pt x="167" y="62"/>
                </a:moveTo>
                <a:cubicBezTo>
                  <a:pt x="168" y="62"/>
                  <a:pt x="167" y="62"/>
                  <a:pt x="167" y="62"/>
                </a:cubicBezTo>
                <a:close/>
                <a:moveTo>
                  <a:pt x="38" y="43"/>
                </a:moveTo>
                <a:cubicBezTo>
                  <a:pt x="38" y="43"/>
                  <a:pt x="38" y="43"/>
                  <a:pt x="38" y="43"/>
                </a:cubicBezTo>
                <a:cubicBezTo>
                  <a:pt x="38" y="43"/>
                  <a:pt x="38" y="43"/>
                  <a:pt x="38" y="43"/>
                </a:cubicBezTo>
                <a:cubicBezTo>
                  <a:pt x="38" y="43"/>
                  <a:pt x="38" y="43"/>
                  <a:pt x="38" y="43"/>
                </a:cubicBezTo>
                <a:close/>
                <a:moveTo>
                  <a:pt x="160" y="59"/>
                </a:moveTo>
                <a:cubicBezTo>
                  <a:pt x="160" y="59"/>
                  <a:pt x="160" y="59"/>
                  <a:pt x="160" y="59"/>
                </a:cubicBezTo>
                <a:close/>
                <a:moveTo>
                  <a:pt x="111" y="50"/>
                </a:moveTo>
                <a:cubicBezTo>
                  <a:pt x="111" y="50"/>
                  <a:pt x="111" y="50"/>
                  <a:pt x="111" y="50"/>
                </a:cubicBezTo>
                <a:close/>
                <a:moveTo>
                  <a:pt x="169" y="59"/>
                </a:moveTo>
                <a:cubicBezTo>
                  <a:pt x="169" y="59"/>
                  <a:pt x="169" y="59"/>
                  <a:pt x="169" y="59"/>
                </a:cubicBezTo>
                <a:close/>
                <a:moveTo>
                  <a:pt x="151" y="45"/>
                </a:moveTo>
                <a:cubicBezTo>
                  <a:pt x="151" y="45"/>
                  <a:pt x="151" y="45"/>
                  <a:pt x="151" y="45"/>
                </a:cubicBezTo>
                <a:cubicBezTo>
                  <a:pt x="152" y="45"/>
                  <a:pt x="151" y="45"/>
                  <a:pt x="151" y="45"/>
                </a:cubicBezTo>
                <a:close/>
                <a:moveTo>
                  <a:pt x="143" y="56"/>
                </a:moveTo>
                <a:cubicBezTo>
                  <a:pt x="143" y="56"/>
                  <a:pt x="143" y="56"/>
                  <a:pt x="143" y="56"/>
                </a:cubicBezTo>
                <a:cubicBezTo>
                  <a:pt x="143" y="56"/>
                  <a:pt x="143" y="56"/>
                  <a:pt x="143" y="56"/>
                </a:cubicBezTo>
                <a:cubicBezTo>
                  <a:pt x="143" y="56"/>
                  <a:pt x="143" y="56"/>
                  <a:pt x="143" y="56"/>
                </a:cubicBezTo>
                <a:close/>
                <a:moveTo>
                  <a:pt x="143" y="56"/>
                </a:moveTo>
                <a:cubicBezTo>
                  <a:pt x="143" y="56"/>
                  <a:pt x="143" y="56"/>
                  <a:pt x="143" y="56"/>
                </a:cubicBezTo>
                <a:close/>
                <a:moveTo>
                  <a:pt x="145" y="56"/>
                </a:moveTo>
                <a:cubicBezTo>
                  <a:pt x="145" y="56"/>
                  <a:pt x="145" y="56"/>
                  <a:pt x="145" y="56"/>
                </a:cubicBezTo>
                <a:close/>
                <a:moveTo>
                  <a:pt x="142" y="56"/>
                </a:moveTo>
                <a:cubicBezTo>
                  <a:pt x="142" y="56"/>
                  <a:pt x="142" y="56"/>
                  <a:pt x="142" y="56"/>
                </a:cubicBezTo>
                <a:close/>
                <a:moveTo>
                  <a:pt x="156" y="63"/>
                </a:moveTo>
                <a:cubicBezTo>
                  <a:pt x="156" y="63"/>
                  <a:pt x="157" y="63"/>
                  <a:pt x="156" y="63"/>
                </a:cubicBezTo>
                <a:close/>
                <a:moveTo>
                  <a:pt x="14" y="36"/>
                </a:moveTo>
                <a:cubicBezTo>
                  <a:pt x="14" y="36"/>
                  <a:pt x="14" y="36"/>
                  <a:pt x="14" y="36"/>
                </a:cubicBezTo>
                <a:cubicBezTo>
                  <a:pt x="14" y="36"/>
                  <a:pt x="14" y="36"/>
                  <a:pt x="14" y="36"/>
                </a:cubicBezTo>
                <a:close/>
                <a:moveTo>
                  <a:pt x="41" y="33"/>
                </a:moveTo>
                <a:cubicBezTo>
                  <a:pt x="41" y="33"/>
                  <a:pt x="41" y="33"/>
                  <a:pt x="41" y="33"/>
                </a:cubicBezTo>
                <a:cubicBezTo>
                  <a:pt x="41" y="33"/>
                  <a:pt x="41" y="33"/>
                  <a:pt x="41" y="33"/>
                </a:cubicBezTo>
                <a:close/>
                <a:moveTo>
                  <a:pt x="147" y="62"/>
                </a:moveTo>
                <a:cubicBezTo>
                  <a:pt x="147" y="62"/>
                  <a:pt x="147" y="62"/>
                  <a:pt x="147" y="62"/>
                </a:cubicBezTo>
                <a:cubicBezTo>
                  <a:pt x="147" y="62"/>
                  <a:pt x="147" y="62"/>
                  <a:pt x="147" y="62"/>
                </a:cubicBezTo>
                <a:close/>
                <a:moveTo>
                  <a:pt x="42" y="51"/>
                </a:moveTo>
                <a:cubicBezTo>
                  <a:pt x="42" y="51"/>
                  <a:pt x="42" y="51"/>
                  <a:pt x="42" y="51"/>
                </a:cubicBezTo>
                <a:close/>
                <a:moveTo>
                  <a:pt x="156" y="63"/>
                </a:moveTo>
                <a:cubicBezTo>
                  <a:pt x="156" y="63"/>
                  <a:pt x="156" y="63"/>
                  <a:pt x="156" y="63"/>
                </a:cubicBezTo>
                <a:close/>
                <a:moveTo>
                  <a:pt x="38" y="43"/>
                </a:moveTo>
                <a:cubicBezTo>
                  <a:pt x="38" y="43"/>
                  <a:pt x="38" y="43"/>
                  <a:pt x="38" y="43"/>
                </a:cubicBezTo>
                <a:cubicBezTo>
                  <a:pt x="38" y="43"/>
                  <a:pt x="38" y="44"/>
                  <a:pt x="38" y="43"/>
                </a:cubicBezTo>
                <a:close/>
                <a:moveTo>
                  <a:pt x="160" y="59"/>
                </a:moveTo>
                <a:cubicBezTo>
                  <a:pt x="160" y="59"/>
                  <a:pt x="161" y="59"/>
                  <a:pt x="161" y="59"/>
                </a:cubicBezTo>
                <a:cubicBezTo>
                  <a:pt x="161" y="59"/>
                  <a:pt x="160" y="59"/>
                  <a:pt x="160" y="59"/>
                </a:cubicBezTo>
                <a:close/>
                <a:moveTo>
                  <a:pt x="39" y="19"/>
                </a:moveTo>
                <a:cubicBezTo>
                  <a:pt x="39" y="19"/>
                  <a:pt x="39" y="19"/>
                  <a:pt x="39" y="19"/>
                </a:cubicBezTo>
                <a:cubicBezTo>
                  <a:pt x="39" y="19"/>
                  <a:pt x="39" y="19"/>
                  <a:pt x="39" y="19"/>
                </a:cubicBezTo>
                <a:close/>
                <a:moveTo>
                  <a:pt x="39" y="23"/>
                </a:moveTo>
                <a:cubicBezTo>
                  <a:pt x="39" y="23"/>
                  <a:pt x="39" y="23"/>
                  <a:pt x="39" y="23"/>
                </a:cubicBezTo>
                <a:cubicBezTo>
                  <a:pt x="39" y="23"/>
                  <a:pt x="39" y="23"/>
                  <a:pt x="39" y="23"/>
                </a:cubicBezTo>
                <a:cubicBezTo>
                  <a:pt x="39" y="23"/>
                  <a:pt x="39" y="23"/>
                  <a:pt x="39" y="23"/>
                </a:cubicBezTo>
                <a:cubicBezTo>
                  <a:pt x="39" y="23"/>
                  <a:pt x="39" y="23"/>
                  <a:pt x="39" y="23"/>
                </a:cubicBezTo>
                <a:close/>
                <a:moveTo>
                  <a:pt x="39" y="23"/>
                </a:moveTo>
                <a:cubicBezTo>
                  <a:pt x="39" y="23"/>
                  <a:pt x="39" y="23"/>
                  <a:pt x="39" y="23"/>
                </a:cubicBezTo>
                <a:cubicBezTo>
                  <a:pt x="39" y="23"/>
                  <a:pt x="39" y="23"/>
                  <a:pt x="39" y="23"/>
                </a:cubicBezTo>
                <a:close/>
                <a:moveTo>
                  <a:pt x="40" y="19"/>
                </a:moveTo>
                <a:cubicBezTo>
                  <a:pt x="40" y="19"/>
                  <a:pt x="40" y="19"/>
                  <a:pt x="40" y="19"/>
                </a:cubicBezTo>
                <a:cubicBezTo>
                  <a:pt x="40" y="19"/>
                  <a:pt x="40" y="19"/>
                  <a:pt x="40" y="19"/>
                </a:cubicBezTo>
                <a:cubicBezTo>
                  <a:pt x="40" y="20"/>
                  <a:pt x="40" y="20"/>
                  <a:pt x="40" y="19"/>
                </a:cubicBezTo>
                <a:close/>
                <a:moveTo>
                  <a:pt x="40" y="19"/>
                </a:moveTo>
                <a:cubicBezTo>
                  <a:pt x="40" y="19"/>
                  <a:pt x="40" y="19"/>
                  <a:pt x="40" y="19"/>
                </a:cubicBezTo>
                <a:cubicBezTo>
                  <a:pt x="40" y="19"/>
                  <a:pt x="40" y="19"/>
                  <a:pt x="40" y="19"/>
                </a:cubicBezTo>
                <a:close/>
                <a:moveTo>
                  <a:pt x="42" y="15"/>
                </a:moveTo>
                <a:cubicBezTo>
                  <a:pt x="42" y="15"/>
                  <a:pt x="42" y="14"/>
                  <a:pt x="42" y="14"/>
                </a:cubicBezTo>
                <a:cubicBezTo>
                  <a:pt x="42" y="13"/>
                  <a:pt x="42" y="14"/>
                  <a:pt x="42" y="15"/>
                </a:cubicBezTo>
                <a:close/>
                <a:moveTo>
                  <a:pt x="41" y="18"/>
                </a:moveTo>
                <a:cubicBezTo>
                  <a:pt x="42" y="18"/>
                  <a:pt x="41" y="18"/>
                  <a:pt x="41" y="18"/>
                </a:cubicBezTo>
                <a:close/>
                <a:moveTo>
                  <a:pt x="42" y="18"/>
                </a:moveTo>
                <a:cubicBezTo>
                  <a:pt x="42" y="18"/>
                  <a:pt x="42" y="18"/>
                  <a:pt x="41" y="18"/>
                </a:cubicBezTo>
                <a:cubicBezTo>
                  <a:pt x="41" y="18"/>
                  <a:pt x="41" y="18"/>
                  <a:pt x="42" y="18"/>
                </a:cubicBezTo>
                <a:close/>
                <a:moveTo>
                  <a:pt x="44" y="21"/>
                </a:moveTo>
                <a:cubicBezTo>
                  <a:pt x="45" y="21"/>
                  <a:pt x="44" y="20"/>
                  <a:pt x="44" y="21"/>
                </a:cubicBezTo>
                <a:close/>
                <a:moveTo>
                  <a:pt x="41" y="18"/>
                </a:moveTo>
                <a:cubicBezTo>
                  <a:pt x="41" y="18"/>
                  <a:pt x="41" y="18"/>
                  <a:pt x="41" y="18"/>
                </a:cubicBezTo>
                <a:close/>
                <a:moveTo>
                  <a:pt x="38" y="26"/>
                </a:move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lose/>
                <a:moveTo>
                  <a:pt x="41" y="4"/>
                </a:moveTo>
                <a:cubicBezTo>
                  <a:pt x="41" y="5"/>
                  <a:pt x="42" y="5"/>
                  <a:pt x="42" y="6"/>
                </a:cubicBezTo>
                <a:cubicBezTo>
                  <a:pt x="41" y="5"/>
                  <a:pt x="41" y="5"/>
                  <a:pt x="40" y="5"/>
                </a:cubicBezTo>
                <a:cubicBezTo>
                  <a:pt x="39" y="6"/>
                  <a:pt x="40" y="6"/>
                  <a:pt x="40" y="6"/>
                </a:cubicBezTo>
                <a:cubicBezTo>
                  <a:pt x="39" y="7"/>
                  <a:pt x="40" y="7"/>
                  <a:pt x="41" y="7"/>
                </a:cubicBezTo>
                <a:cubicBezTo>
                  <a:pt x="42" y="8"/>
                  <a:pt x="41" y="8"/>
                  <a:pt x="41" y="8"/>
                </a:cubicBezTo>
                <a:cubicBezTo>
                  <a:pt x="40" y="8"/>
                  <a:pt x="39" y="8"/>
                  <a:pt x="39" y="8"/>
                </a:cubicBezTo>
                <a:cubicBezTo>
                  <a:pt x="38" y="9"/>
                  <a:pt x="39" y="9"/>
                  <a:pt x="39" y="9"/>
                </a:cubicBezTo>
                <a:cubicBezTo>
                  <a:pt x="39" y="9"/>
                  <a:pt x="39" y="9"/>
                  <a:pt x="39" y="9"/>
                </a:cubicBezTo>
                <a:cubicBezTo>
                  <a:pt x="40" y="10"/>
                  <a:pt x="39" y="10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0" y="10"/>
                  <a:pt x="40" y="9"/>
                  <a:pt x="40" y="9"/>
                </a:cubicBezTo>
                <a:cubicBezTo>
                  <a:pt x="41" y="9"/>
                  <a:pt x="41" y="9"/>
                  <a:pt x="41" y="9"/>
                </a:cubicBezTo>
                <a:cubicBezTo>
                  <a:pt x="42" y="9"/>
                  <a:pt x="43" y="9"/>
                  <a:pt x="43" y="9"/>
                </a:cubicBezTo>
                <a:cubicBezTo>
                  <a:pt x="44" y="9"/>
                  <a:pt x="44" y="9"/>
                  <a:pt x="44" y="9"/>
                </a:cubicBezTo>
                <a:cubicBezTo>
                  <a:pt x="43" y="8"/>
                  <a:pt x="50" y="5"/>
                  <a:pt x="50" y="5"/>
                </a:cubicBezTo>
                <a:cubicBezTo>
                  <a:pt x="47" y="3"/>
                  <a:pt x="45" y="4"/>
                  <a:pt x="41" y="4"/>
                </a:cubicBezTo>
                <a:close/>
                <a:moveTo>
                  <a:pt x="42" y="10"/>
                </a:moveTo>
                <a:cubicBezTo>
                  <a:pt x="41" y="10"/>
                  <a:pt x="40" y="10"/>
                  <a:pt x="40" y="9"/>
                </a:cubicBezTo>
                <a:cubicBezTo>
                  <a:pt x="40" y="9"/>
                  <a:pt x="40" y="10"/>
                  <a:pt x="40" y="10"/>
                </a:cubicBezTo>
                <a:cubicBezTo>
                  <a:pt x="41" y="10"/>
                  <a:pt x="42" y="10"/>
                  <a:pt x="42" y="10"/>
                </a:cubicBezTo>
                <a:cubicBezTo>
                  <a:pt x="42" y="10"/>
                  <a:pt x="42" y="10"/>
                  <a:pt x="43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3" y="10"/>
                  <a:pt x="42" y="10"/>
                  <a:pt x="42" y="10"/>
                </a:cubicBezTo>
                <a:close/>
                <a:moveTo>
                  <a:pt x="38" y="10"/>
                </a:moveTo>
                <a:cubicBezTo>
                  <a:pt x="38" y="10"/>
                  <a:pt x="38" y="10"/>
                  <a:pt x="38" y="10"/>
                </a:cubicBezTo>
                <a:cubicBezTo>
                  <a:pt x="39" y="10"/>
                  <a:pt x="39" y="10"/>
                  <a:pt x="39" y="9"/>
                </a:cubicBezTo>
                <a:cubicBezTo>
                  <a:pt x="38" y="9"/>
                  <a:pt x="38" y="9"/>
                  <a:pt x="38" y="10"/>
                </a:cubicBezTo>
                <a:close/>
                <a:moveTo>
                  <a:pt x="40" y="8"/>
                </a:moveTo>
                <a:cubicBezTo>
                  <a:pt x="40" y="8"/>
                  <a:pt x="40" y="8"/>
                  <a:pt x="40" y="8"/>
                </a:cubicBezTo>
                <a:cubicBezTo>
                  <a:pt x="40" y="8"/>
                  <a:pt x="40" y="8"/>
                  <a:pt x="41" y="8"/>
                </a:cubicBezTo>
                <a:cubicBezTo>
                  <a:pt x="41" y="8"/>
                  <a:pt x="41" y="8"/>
                  <a:pt x="41" y="8"/>
                </a:cubicBezTo>
                <a:cubicBezTo>
                  <a:pt x="41" y="8"/>
                  <a:pt x="41" y="8"/>
                  <a:pt x="41" y="8"/>
                </a:cubicBezTo>
                <a:cubicBezTo>
                  <a:pt x="41" y="8"/>
                  <a:pt x="41" y="8"/>
                  <a:pt x="40" y="8"/>
                </a:cubicBezTo>
                <a:close/>
                <a:moveTo>
                  <a:pt x="40" y="8"/>
                </a:moveTo>
                <a:cubicBezTo>
                  <a:pt x="40" y="8"/>
                  <a:pt x="40" y="8"/>
                  <a:pt x="40" y="8"/>
                </a:cubicBezTo>
                <a:close/>
                <a:moveTo>
                  <a:pt x="39" y="8"/>
                </a:moveTo>
                <a:cubicBezTo>
                  <a:pt x="40" y="8"/>
                  <a:pt x="40" y="7"/>
                  <a:pt x="40" y="7"/>
                </a:cubicBezTo>
                <a:cubicBezTo>
                  <a:pt x="39" y="7"/>
                  <a:pt x="39" y="7"/>
                  <a:pt x="39" y="7"/>
                </a:cubicBezTo>
                <a:cubicBezTo>
                  <a:pt x="39" y="7"/>
                  <a:pt x="39" y="7"/>
                  <a:pt x="39" y="7"/>
                </a:cubicBezTo>
                <a:cubicBezTo>
                  <a:pt x="39" y="7"/>
                  <a:pt x="39" y="7"/>
                  <a:pt x="39" y="8"/>
                </a:cubicBezTo>
                <a:cubicBezTo>
                  <a:pt x="39" y="8"/>
                  <a:pt x="39" y="8"/>
                  <a:pt x="40" y="8"/>
                </a:cubicBezTo>
                <a:cubicBezTo>
                  <a:pt x="40" y="8"/>
                  <a:pt x="39" y="8"/>
                  <a:pt x="39" y="8"/>
                </a:cubicBezTo>
                <a:close/>
                <a:moveTo>
                  <a:pt x="35" y="9"/>
                </a:moveTo>
                <a:cubicBezTo>
                  <a:pt x="35" y="10"/>
                  <a:pt x="33" y="10"/>
                  <a:pt x="32" y="9"/>
                </a:cubicBezTo>
                <a:cubicBezTo>
                  <a:pt x="32" y="9"/>
                  <a:pt x="32" y="9"/>
                  <a:pt x="33" y="9"/>
                </a:cubicBezTo>
                <a:cubicBezTo>
                  <a:pt x="33" y="9"/>
                  <a:pt x="31" y="9"/>
                  <a:pt x="31" y="9"/>
                </a:cubicBezTo>
                <a:cubicBezTo>
                  <a:pt x="31" y="9"/>
                  <a:pt x="31" y="8"/>
                  <a:pt x="31" y="8"/>
                </a:cubicBezTo>
                <a:cubicBezTo>
                  <a:pt x="31" y="8"/>
                  <a:pt x="30" y="8"/>
                  <a:pt x="30" y="8"/>
                </a:cubicBezTo>
                <a:cubicBezTo>
                  <a:pt x="30" y="8"/>
                  <a:pt x="33" y="7"/>
                  <a:pt x="33" y="8"/>
                </a:cubicBezTo>
                <a:cubicBezTo>
                  <a:pt x="33" y="8"/>
                  <a:pt x="33" y="7"/>
                  <a:pt x="33" y="8"/>
                </a:cubicBezTo>
                <a:cubicBezTo>
                  <a:pt x="33" y="8"/>
                  <a:pt x="33" y="8"/>
                  <a:pt x="33" y="8"/>
                </a:cubicBezTo>
                <a:cubicBezTo>
                  <a:pt x="33" y="10"/>
                  <a:pt x="35" y="8"/>
                  <a:pt x="35" y="8"/>
                </a:cubicBezTo>
                <a:cubicBezTo>
                  <a:pt x="35" y="8"/>
                  <a:pt x="35" y="9"/>
                  <a:pt x="35" y="9"/>
                </a:cubicBezTo>
                <a:close/>
                <a:moveTo>
                  <a:pt x="35" y="9"/>
                </a:moveTo>
                <a:cubicBezTo>
                  <a:pt x="35" y="9"/>
                  <a:pt x="35" y="9"/>
                  <a:pt x="35" y="9"/>
                </a:cubicBezTo>
                <a:cubicBezTo>
                  <a:pt x="35" y="9"/>
                  <a:pt x="35" y="9"/>
                  <a:pt x="35" y="9"/>
                </a:cubicBezTo>
                <a:cubicBezTo>
                  <a:pt x="35" y="9"/>
                  <a:pt x="35" y="9"/>
                  <a:pt x="35" y="9"/>
                </a:cubicBezTo>
                <a:cubicBezTo>
                  <a:pt x="36" y="10"/>
                  <a:pt x="36" y="9"/>
                  <a:pt x="36" y="9"/>
                </a:cubicBezTo>
                <a:cubicBezTo>
                  <a:pt x="36" y="9"/>
                  <a:pt x="35" y="9"/>
                  <a:pt x="35" y="9"/>
                </a:cubicBezTo>
                <a:close/>
                <a:moveTo>
                  <a:pt x="37" y="8"/>
                </a:moveTo>
                <a:cubicBezTo>
                  <a:pt x="37" y="9"/>
                  <a:pt x="37" y="9"/>
                  <a:pt x="37" y="9"/>
                </a:cubicBezTo>
                <a:cubicBezTo>
                  <a:pt x="37" y="9"/>
                  <a:pt x="37" y="9"/>
                  <a:pt x="37" y="9"/>
                </a:cubicBezTo>
                <a:cubicBezTo>
                  <a:pt x="37" y="9"/>
                  <a:pt x="37" y="9"/>
                  <a:pt x="37" y="9"/>
                </a:cubicBezTo>
                <a:cubicBezTo>
                  <a:pt x="37" y="9"/>
                  <a:pt x="36" y="8"/>
                  <a:pt x="36" y="8"/>
                </a:cubicBezTo>
                <a:cubicBezTo>
                  <a:pt x="36" y="8"/>
                  <a:pt x="36" y="9"/>
                  <a:pt x="36" y="9"/>
                </a:cubicBezTo>
                <a:cubicBezTo>
                  <a:pt x="36" y="9"/>
                  <a:pt x="36" y="9"/>
                  <a:pt x="37" y="10"/>
                </a:cubicBezTo>
                <a:cubicBezTo>
                  <a:pt x="38" y="10"/>
                  <a:pt x="38" y="8"/>
                  <a:pt x="37" y="8"/>
                </a:cubicBezTo>
                <a:close/>
                <a:moveTo>
                  <a:pt x="65" y="5"/>
                </a:moveTo>
                <a:cubicBezTo>
                  <a:pt x="64" y="5"/>
                  <a:pt x="62" y="6"/>
                  <a:pt x="63" y="4"/>
                </a:cubicBezTo>
                <a:cubicBezTo>
                  <a:pt x="61" y="4"/>
                  <a:pt x="59" y="3"/>
                  <a:pt x="58" y="4"/>
                </a:cubicBezTo>
                <a:cubicBezTo>
                  <a:pt x="57" y="4"/>
                  <a:pt x="55" y="4"/>
                  <a:pt x="55" y="5"/>
                </a:cubicBezTo>
                <a:cubicBezTo>
                  <a:pt x="55" y="5"/>
                  <a:pt x="55" y="5"/>
                  <a:pt x="55" y="5"/>
                </a:cubicBezTo>
                <a:cubicBezTo>
                  <a:pt x="54" y="5"/>
                  <a:pt x="54" y="4"/>
                  <a:pt x="54" y="5"/>
                </a:cubicBezTo>
                <a:cubicBezTo>
                  <a:pt x="54" y="5"/>
                  <a:pt x="54" y="5"/>
                  <a:pt x="54" y="5"/>
                </a:cubicBezTo>
                <a:cubicBezTo>
                  <a:pt x="53" y="5"/>
                  <a:pt x="53" y="4"/>
                  <a:pt x="53" y="5"/>
                </a:cubicBezTo>
                <a:cubicBezTo>
                  <a:pt x="52" y="5"/>
                  <a:pt x="48" y="5"/>
                  <a:pt x="48" y="6"/>
                </a:cubicBezTo>
                <a:cubicBezTo>
                  <a:pt x="48" y="7"/>
                  <a:pt x="49" y="6"/>
                  <a:pt x="49" y="7"/>
                </a:cubicBezTo>
                <a:cubicBezTo>
                  <a:pt x="48" y="7"/>
                  <a:pt x="47" y="7"/>
                  <a:pt x="46" y="8"/>
                </a:cubicBezTo>
                <a:cubicBezTo>
                  <a:pt x="46" y="8"/>
                  <a:pt x="46" y="8"/>
                  <a:pt x="47" y="8"/>
                </a:cubicBezTo>
                <a:cubicBezTo>
                  <a:pt x="46" y="8"/>
                  <a:pt x="46" y="8"/>
                  <a:pt x="46" y="8"/>
                </a:cubicBezTo>
                <a:cubicBezTo>
                  <a:pt x="45" y="9"/>
                  <a:pt x="49" y="9"/>
                  <a:pt x="49" y="10"/>
                </a:cubicBezTo>
                <a:cubicBezTo>
                  <a:pt x="51" y="10"/>
                  <a:pt x="50" y="12"/>
                  <a:pt x="50" y="13"/>
                </a:cubicBezTo>
                <a:cubicBezTo>
                  <a:pt x="50" y="13"/>
                  <a:pt x="51" y="13"/>
                  <a:pt x="51" y="13"/>
                </a:cubicBezTo>
                <a:cubicBezTo>
                  <a:pt x="52" y="13"/>
                  <a:pt x="52" y="14"/>
                  <a:pt x="52" y="14"/>
                </a:cubicBezTo>
                <a:cubicBezTo>
                  <a:pt x="51" y="14"/>
                  <a:pt x="50" y="14"/>
                  <a:pt x="51" y="15"/>
                </a:cubicBezTo>
                <a:cubicBezTo>
                  <a:pt x="51" y="15"/>
                  <a:pt x="51" y="14"/>
                  <a:pt x="52" y="14"/>
                </a:cubicBezTo>
                <a:cubicBezTo>
                  <a:pt x="52" y="15"/>
                  <a:pt x="51" y="15"/>
                  <a:pt x="51" y="16"/>
                </a:cubicBezTo>
                <a:cubicBezTo>
                  <a:pt x="51" y="17"/>
                  <a:pt x="51" y="18"/>
                  <a:pt x="51" y="18"/>
                </a:cubicBezTo>
                <a:cubicBezTo>
                  <a:pt x="51" y="19"/>
                  <a:pt x="52" y="19"/>
                  <a:pt x="52" y="20"/>
                </a:cubicBezTo>
                <a:cubicBezTo>
                  <a:pt x="52" y="20"/>
                  <a:pt x="52" y="20"/>
                  <a:pt x="52" y="20"/>
                </a:cubicBezTo>
                <a:cubicBezTo>
                  <a:pt x="52" y="20"/>
                  <a:pt x="52" y="20"/>
                  <a:pt x="53" y="20"/>
                </a:cubicBezTo>
                <a:cubicBezTo>
                  <a:pt x="53" y="20"/>
                  <a:pt x="53" y="21"/>
                  <a:pt x="53" y="21"/>
                </a:cubicBezTo>
                <a:cubicBezTo>
                  <a:pt x="53" y="21"/>
                  <a:pt x="54" y="21"/>
                  <a:pt x="54" y="21"/>
                </a:cubicBezTo>
                <a:cubicBezTo>
                  <a:pt x="55" y="22"/>
                  <a:pt x="56" y="18"/>
                  <a:pt x="56" y="18"/>
                </a:cubicBezTo>
                <a:cubicBezTo>
                  <a:pt x="57" y="17"/>
                  <a:pt x="58" y="17"/>
                  <a:pt x="59" y="16"/>
                </a:cubicBezTo>
                <a:cubicBezTo>
                  <a:pt x="59" y="16"/>
                  <a:pt x="62" y="14"/>
                  <a:pt x="63" y="14"/>
                </a:cubicBezTo>
                <a:cubicBezTo>
                  <a:pt x="63" y="14"/>
                  <a:pt x="62" y="14"/>
                  <a:pt x="61" y="14"/>
                </a:cubicBezTo>
                <a:cubicBezTo>
                  <a:pt x="61" y="14"/>
                  <a:pt x="61" y="14"/>
                  <a:pt x="61" y="14"/>
                </a:cubicBezTo>
                <a:cubicBezTo>
                  <a:pt x="61" y="14"/>
                  <a:pt x="61" y="14"/>
                  <a:pt x="61" y="14"/>
                </a:cubicBezTo>
                <a:cubicBezTo>
                  <a:pt x="62" y="14"/>
                  <a:pt x="61" y="13"/>
                  <a:pt x="62" y="13"/>
                </a:cubicBezTo>
                <a:cubicBezTo>
                  <a:pt x="62" y="14"/>
                  <a:pt x="64" y="14"/>
                  <a:pt x="63" y="13"/>
                </a:cubicBezTo>
                <a:cubicBezTo>
                  <a:pt x="63" y="13"/>
                  <a:pt x="63" y="11"/>
                  <a:pt x="63" y="11"/>
                </a:cubicBezTo>
                <a:cubicBezTo>
                  <a:pt x="64" y="11"/>
                  <a:pt x="64" y="11"/>
                  <a:pt x="63" y="10"/>
                </a:cubicBezTo>
                <a:cubicBezTo>
                  <a:pt x="63" y="10"/>
                  <a:pt x="63" y="10"/>
                  <a:pt x="63" y="10"/>
                </a:cubicBezTo>
                <a:cubicBezTo>
                  <a:pt x="64" y="9"/>
                  <a:pt x="63" y="10"/>
                  <a:pt x="63" y="9"/>
                </a:cubicBezTo>
                <a:cubicBezTo>
                  <a:pt x="63" y="9"/>
                  <a:pt x="64" y="9"/>
                  <a:pt x="64" y="10"/>
                </a:cubicBezTo>
                <a:cubicBezTo>
                  <a:pt x="64" y="10"/>
                  <a:pt x="63" y="9"/>
                  <a:pt x="63" y="8"/>
                </a:cubicBezTo>
                <a:cubicBezTo>
                  <a:pt x="63" y="8"/>
                  <a:pt x="63" y="8"/>
                  <a:pt x="63" y="8"/>
                </a:cubicBezTo>
                <a:cubicBezTo>
                  <a:pt x="63" y="8"/>
                  <a:pt x="63" y="8"/>
                  <a:pt x="63" y="8"/>
                </a:cubicBezTo>
                <a:cubicBezTo>
                  <a:pt x="63" y="6"/>
                  <a:pt x="62" y="8"/>
                  <a:pt x="63" y="7"/>
                </a:cubicBezTo>
                <a:cubicBezTo>
                  <a:pt x="63" y="7"/>
                  <a:pt x="63" y="7"/>
                  <a:pt x="63" y="7"/>
                </a:cubicBezTo>
                <a:cubicBezTo>
                  <a:pt x="63" y="6"/>
                  <a:pt x="66" y="5"/>
                  <a:pt x="65" y="5"/>
                </a:cubicBezTo>
                <a:close/>
                <a:moveTo>
                  <a:pt x="34" y="14"/>
                </a:moveTo>
                <a:cubicBezTo>
                  <a:pt x="35" y="14"/>
                  <a:pt x="35" y="14"/>
                  <a:pt x="35" y="14"/>
                </a:cubicBezTo>
                <a:cubicBezTo>
                  <a:pt x="34" y="14"/>
                  <a:pt x="34" y="14"/>
                  <a:pt x="34" y="14"/>
                </a:cubicBezTo>
                <a:close/>
                <a:moveTo>
                  <a:pt x="34" y="14"/>
                </a:moveTo>
                <a:cubicBezTo>
                  <a:pt x="34" y="14"/>
                  <a:pt x="34" y="14"/>
                  <a:pt x="34" y="14"/>
                </a:cubicBezTo>
                <a:cubicBezTo>
                  <a:pt x="34" y="14"/>
                  <a:pt x="34" y="14"/>
                  <a:pt x="34" y="14"/>
                </a:cubicBezTo>
                <a:close/>
                <a:moveTo>
                  <a:pt x="153" y="52"/>
                </a:moveTo>
                <a:cubicBezTo>
                  <a:pt x="153" y="52"/>
                  <a:pt x="153" y="52"/>
                  <a:pt x="153" y="52"/>
                </a:cubicBezTo>
                <a:cubicBezTo>
                  <a:pt x="154" y="52"/>
                  <a:pt x="154" y="52"/>
                  <a:pt x="154" y="51"/>
                </a:cubicBezTo>
                <a:cubicBezTo>
                  <a:pt x="154" y="51"/>
                  <a:pt x="153" y="51"/>
                  <a:pt x="153" y="52"/>
                </a:cubicBezTo>
                <a:close/>
                <a:moveTo>
                  <a:pt x="79" y="22"/>
                </a:moveTo>
                <a:cubicBezTo>
                  <a:pt x="79" y="22"/>
                  <a:pt x="79" y="22"/>
                  <a:pt x="79" y="22"/>
                </a:cubicBezTo>
                <a:cubicBezTo>
                  <a:pt x="79" y="22"/>
                  <a:pt x="79" y="22"/>
                  <a:pt x="79" y="22"/>
                </a:cubicBezTo>
                <a:close/>
                <a:moveTo>
                  <a:pt x="79" y="22"/>
                </a:moveTo>
                <a:cubicBezTo>
                  <a:pt x="79" y="22"/>
                  <a:pt x="79" y="22"/>
                  <a:pt x="79" y="22"/>
                </a:cubicBezTo>
                <a:close/>
                <a:moveTo>
                  <a:pt x="157" y="83"/>
                </a:moveTo>
                <a:cubicBezTo>
                  <a:pt x="157" y="83"/>
                  <a:pt x="157" y="83"/>
                  <a:pt x="157" y="83"/>
                </a:cubicBezTo>
                <a:cubicBezTo>
                  <a:pt x="157" y="83"/>
                  <a:pt x="158" y="83"/>
                  <a:pt x="158" y="83"/>
                </a:cubicBezTo>
                <a:cubicBezTo>
                  <a:pt x="157" y="83"/>
                  <a:pt x="157" y="83"/>
                  <a:pt x="157" y="83"/>
                </a:cubicBezTo>
                <a:close/>
                <a:moveTo>
                  <a:pt x="160" y="87"/>
                </a:moveTo>
                <a:cubicBezTo>
                  <a:pt x="159" y="91"/>
                  <a:pt x="163" y="87"/>
                  <a:pt x="163" y="86"/>
                </a:cubicBezTo>
                <a:cubicBezTo>
                  <a:pt x="163" y="86"/>
                  <a:pt x="163" y="86"/>
                  <a:pt x="163" y="86"/>
                </a:cubicBezTo>
                <a:cubicBezTo>
                  <a:pt x="162" y="87"/>
                  <a:pt x="161" y="87"/>
                  <a:pt x="160" y="87"/>
                </a:cubicBezTo>
                <a:close/>
                <a:moveTo>
                  <a:pt x="163" y="86"/>
                </a:moveTo>
                <a:cubicBezTo>
                  <a:pt x="163" y="86"/>
                  <a:pt x="163" y="86"/>
                  <a:pt x="163" y="86"/>
                </a:cubicBezTo>
                <a:cubicBezTo>
                  <a:pt x="163" y="86"/>
                  <a:pt x="163" y="86"/>
                  <a:pt x="163" y="86"/>
                </a:cubicBezTo>
                <a:cubicBezTo>
                  <a:pt x="163" y="85"/>
                  <a:pt x="163" y="86"/>
                  <a:pt x="163" y="86"/>
                </a:cubicBezTo>
                <a:close/>
                <a:moveTo>
                  <a:pt x="64" y="10"/>
                </a:moveTo>
                <a:cubicBezTo>
                  <a:pt x="64" y="10"/>
                  <a:pt x="64" y="10"/>
                  <a:pt x="64" y="10"/>
                </a:cubicBezTo>
                <a:cubicBezTo>
                  <a:pt x="64" y="10"/>
                  <a:pt x="64" y="10"/>
                  <a:pt x="64" y="10"/>
                </a:cubicBezTo>
                <a:cubicBezTo>
                  <a:pt x="64" y="10"/>
                  <a:pt x="64" y="10"/>
                  <a:pt x="64" y="10"/>
                </a:cubicBezTo>
                <a:cubicBezTo>
                  <a:pt x="64" y="10"/>
                  <a:pt x="64" y="10"/>
                  <a:pt x="64" y="10"/>
                </a:cubicBezTo>
                <a:close/>
                <a:moveTo>
                  <a:pt x="37" y="10"/>
                </a:moveTo>
                <a:cubicBezTo>
                  <a:pt x="36" y="10"/>
                  <a:pt x="36" y="11"/>
                  <a:pt x="36" y="11"/>
                </a:cubicBezTo>
                <a:cubicBezTo>
                  <a:pt x="36" y="11"/>
                  <a:pt x="35" y="11"/>
                  <a:pt x="35" y="11"/>
                </a:cubicBezTo>
                <a:cubicBezTo>
                  <a:pt x="35" y="11"/>
                  <a:pt x="36" y="12"/>
                  <a:pt x="36" y="12"/>
                </a:cubicBezTo>
                <a:cubicBezTo>
                  <a:pt x="36" y="12"/>
                  <a:pt x="37" y="11"/>
                  <a:pt x="37" y="11"/>
                </a:cubicBezTo>
                <a:cubicBezTo>
                  <a:pt x="37" y="11"/>
                  <a:pt x="37" y="10"/>
                  <a:pt x="37" y="10"/>
                </a:cubicBezTo>
                <a:close/>
                <a:moveTo>
                  <a:pt x="37" y="11"/>
                </a:moveTo>
                <a:cubicBezTo>
                  <a:pt x="37" y="11"/>
                  <a:pt x="37" y="11"/>
                  <a:pt x="37" y="11"/>
                </a:cubicBezTo>
                <a:close/>
                <a:moveTo>
                  <a:pt x="51" y="13"/>
                </a:moveTo>
                <a:cubicBezTo>
                  <a:pt x="51" y="13"/>
                  <a:pt x="51" y="14"/>
                  <a:pt x="51" y="13"/>
                </a:cubicBezTo>
                <a:cubicBezTo>
                  <a:pt x="51" y="13"/>
                  <a:pt x="51" y="13"/>
                  <a:pt x="51" y="13"/>
                </a:cubicBezTo>
                <a:close/>
                <a:moveTo>
                  <a:pt x="37" y="6"/>
                </a:moveTo>
                <a:cubicBezTo>
                  <a:pt x="37" y="7"/>
                  <a:pt x="37" y="7"/>
                  <a:pt x="37" y="7"/>
                </a:cubicBezTo>
                <a:cubicBezTo>
                  <a:pt x="37" y="7"/>
                  <a:pt x="36" y="7"/>
                  <a:pt x="37" y="7"/>
                </a:cubicBezTo>
                <a:cubicBezTo>
                  <a:pt x="37" y="7"/>
                  <a:pt x="37" y="7"/>
                  <a:pt x="37" y="7"/>
                </a:cubicBezTo>
                <a:cubicBezTo>
                  <a:pt x="37" y="7"/>
                  <a:pt x="38" y="8"/>
                  <a:pt x="38" y="8"/>
                </a:cubicBezTo>
                <a:cubicBezTo>
                  <a:pt x="39" y="7"/>
                  <a:pt x="38" y="6"/>
                  <a:pt x="37" y="6"/>
                </a:cubicBezTo>
                <a:close/>
                <a:moveTo>
                  <a:pt x="37" y="7"/>
                </a:moveTo>
                <a:cubicBezTo>
                  <a:pt x="37" y="8"/>
                  <a:pt x="37" y="8"/>
                  <a:pt x="38" y="8"/>
                </a:cubicBezTo>
                <a:cubicBezTo>
                  <a:pt x="38" y="7"/>
                  <a:pt x="37" y="8"/>
                  <a:pt x="37" y="7"/>
                </a:cubicBezTo>
                <a:close/>
                <a:moveTo>
                  <a:pt x="153" y="62"/>
                </a:moveTo>
                <a:cubicBezTo>
                  <a:pt x="153" y="62"/>
                  <a:pt x="152" y="62"/>
                  <a:pt x="153" y="62"/>
                </a:cubicBezTo>
                <a:close/>
                <a:moveTo>
                  <a:pt x="13" y="36"/>
                </a:moveTo>
                <a:cubicBezTo>
                  <a:pt x="13" y="36"/>
                  <a:pt x="13" y="36"/>
                  <a:pt x="13" y="36"/>
                </a:cubicBezTo>
                <a:close/>
                <a:moveTo>
                  <a:pt x="70" y="51"/>
                </a:moveTo>
                <a:cubicBezTo>
                  <a:pt x="70" y="51"/>
                  <a:pt x="71" y="50"/>
                  <a:pt x="70" y="51"/>
                </a:cubicBezTo>
                <a:close/>
                <a:moveTo>
                  <a:pt x="46" y="20"/>
                </a:moveTo>
                <a:cubicBezTo>
                  <a:pt x="46" y="20"/>
                  <a:pt x="46" y="20"/>
                  <a:pt x="46" y="20"/>
                </a:cubicBezTo>
                <a:cubicBezTo>
                  <a:pt x="46" y="20"/>
                  <a:pt x="46" y="20"/>
                  <a:pt x="46" y="20"/>
                </a:cubicBezTo>
                <a:close/>
                <a:moveTo>
                  <a:pt x="41" y="88"/>
                </a:moveTo>
                <a:cubicBezTo>
                  <a:pt x="40" y="88"/>
                  <a:pt x="41" y="88"/>
                  <a:pt x="41" y="88"/>
                </a:cubicBezTo>
                <a:close/>
                <a:moveTo>
                  <a:pt x="64" y="8"/>
                </a:moveTo>
                <a:cubicBezTo>
                  <a:pt x="64" y="8"/>
                  <a:pt x="64" y="8"/>
                  <a:pt x="64" y="8"/>
                </a:cubicBezTo>
                <a:cubicBezTo>
                  <a:pt x="64" y="8"/>
                  <a:pt x="63" y="8"/>
                  <a:pt x="64" y="8"/>
                </a:cubicBezTo>
                <a:close/>
                <a:moveTo>
                  <a:pt x="85" y="56"/>
                </a:moveTo>
                <a:cubicBezTo>
                  <a:pt x="85" y="56"/>
                  <a:pt x="85" y="56"/>
                  <a:pt x="85" y="56"/>
                </a:cubicBezTo>
                <a:cubicBezTo>
                  <a:pt x="85" y="56"/>
                  <a:pt x="85" y="56"/>
                  <a:pt x="85" y="56"/>
                </a:cubicBezTo>
                <a:close/>
                <a:moveTo>
                  <a:pt x="39" y="6"/>
                </a:move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lose/>
                <a:moveTo>
                  <a:pt x="46" y="19"/>
                </a:moveTo>
                <a:cubicBezTo>
                  <a:pt x="46" y="19"/>
                  <a:pt x="46" y="19"/>
                  <a:pt x="46" y="19"/>
                </a:cubicBezTo>
                <a:cubicBezTo>
                  <a:pt x="46" y="20"/>
                  <a:pt x="46" y="20"/>
                  <a:pt x="46" y="19"/>
                </a:cubicBezTo>
                <a:close/>
                <a:moveTo>
                  <a:pt x="154" y="38"/>
                </a:moveTo>
                <a:cubicBezTo>
                  <a:pt x="154" y="38"/>
                  <a:pt x="154" y="38"/>
                  <a:pt x="154" y="38"/>
                </a:cubicBezTo>
                <a:cubicBezTo>
                  <a:pt x="154" y="37"/>
                  <a:pt x="154" y="38"/>
                  <a:pt x="154" y="38"/>
                </a:cubicBezTo>
                <a:close/>
                <a:moveTo>
                  <a:pt x="35" y="42"/>
                </a:moveTo>
                <a:cubicBezTo>
                  <a:pt x="35" y="42"/>
                  <a:pt x="35" y="42"/>
                  <a:pt x="35" y="42"/>
                </a:cubicBezTo>
                <a:cubicBezTo>
                  <a:pt x="35" y="42"/>
                  <a:pt x="34" y="42"/>
                  <a:pt x="35" y="42"/>
                </a:cubicBezTo>
                <a:close/>
                <a:moveTo>
                  <a:pt x="153" y="49"/>
                </a:moveTo>
                <a:cubicBezTo>
                  <a:pt x="153" y="49"/>
                  <a:pt x="153" y="49"/>
                  <a:pt x="153" y="49"/>
                </a:cubicBezTo>
                <a:cubicBezTo>
                  <a:pt x="153" y="49"/>
                  <a:pt x="154" y="49"/>
                  <a:pt x="153" y="49"/>
                </a:cubicBezTo>
                <a:close/>
                <a:moveTo>
                  <a:pt x="114" y="44"/>
                </a:moveTo>
                <a:cubicBezTo>
                  <a:pt x="114" y="44"/>
                  <a:pt x="114" y="44"/>
                  <a:pt x="114" y="44"/>
                </a:cubicBezTo>
                <a:cubicBezTo>
                  <a:pt x="114" y="44"/>
                  <a:pt x="114" y="44"/>
                  <a:pt x="114" y="44"/>
                </a:cubicBezTo>
                <a:close/>
                <a:moveTo>
                  <a:pt x="7" y="14"/>
                </a:moveTo>
                <a:cubicBezTo>
                  <a:pt x="7" y="14"/>
                  <a:pt x="7" y="14"/>
                  <a:pt x="7" y="14"/>
                </a:cubicBezTo>
                <a:close/>
                <a:moveTo>
                  <a:pt x="31" y="53"/>
                </a:moveTo>
                <a:cubicBezTo>
                  <a:pt x="31" y="53"/>
                  <a:pt x="31" y="53"/>
                  <a:pt x="31" y="53"/>
                </a:cubicBezTo>
                <a:close/>
                <a:moveTo>
                  <a:pt x="35" y="13"/>
                </a:moveTo>
                <a:cubicBezTo>
                  <a:pt x="35" y="13"/>
                  <a:pt x="35" y="13"/>
                  <a:pt x="35" y="13"/>
                </a:cubicBezTo>
                <a:cubicBezTo>
                  <a:pt x="35" y="13"/>
                  <a:pt x="35" y="13"/>
                  <a:pt x="35" y="13"/>
                </a:cubicBezTo>
                <a:close/>
                <a:moveTo>
                  <a:pt x="35" y="13"/>
                </a:moveTo>
                <a:cubicBezTo>
                  <a:pt x="35" y="13"/>
                  <a:pt x="35" y="13"/>
                  <a:pt x="35" y="13"/>
                </a:cubicBezTo>
                <a:cubicBezTo>
                  <a:pt x="35" y="13"/>
                  <a:pt x="35" y="13"/>
                  <a:pt x="35" y="13"/>
                </a:cubicBezTo>
                <a:cubicBezTo>
                  <a:pt x="35" y="13"/>
                  <a:pt x="35" y="13"/>
                  <a:pt x="35" y="13"/>
                </a:cubicBezTo>
                <a:cubicBezTo>
                  <a:pt x="35" y="13"/>
                  <a:pt x="35" y="13"/>
                  <a:pt x="35" y="13"/>
                </a:cubicBezTo>
                <a:close/>
                <a:moveTo>
                  <a:pt x="35" y="13"/>
                </a:moveTo>
                <a:cubicBezTo>
                  <a:pt x="35" y="13"/>
                  <a:pt x="35" y="13"/>
                  <a:pt x="35" y="13"/>
                </a:cubicBezTo>
                <a:cubicBezTo>
                  <a:pt x="35" y="13"/>
                  <a:pt x="35" y="13"/>
                  <a:pt x="35" y="13"/>
                </a:cubicBezTo>
                <a:cubicBezTo>
                  <a:pt x="35" y="13"/>
                  <a:pt x="35" y="13"/>
                  <a:pt x="35" y="13"/>
                </a:cubicBezTo>
                <a:close/>
                <a:moveTo>
                  <a:pt x="152" y="50"/>
                </a:moveTo>
                <a:cubicBezTo>
                  <a:pt x="152" y="50"/>
                  <a:pt x="152" y="50"/>
                  <a:pt x="152" y="50"/>
                </a:cubicBezTo>
                <a:cubicBezTo>
                  <a:pt x="152" y="50"/>
                  <a:pt x="152" y="50"/>
                  <a:pt x="152" y="50"/>
                </a:cubicBezTo>
                <a:cubicBezTo>
                  <a:pt x="152" y="50"/>
                  <a:pt x="152" y="50"/>
                  <a:pt x="152" y="50"/>
                </a:cubicBezTo>
                <a:close/>
                <a:moveTo>
                  <a:pt x="12" y="39"/>
                </a:moveTo>
                <a:cubicBezTo>
                  <a:pt x="12" y="39"/>
                  <a:pt x="12" y="39"/>
                  <a:pt x="12" y="39"/>
                </a:cubicBezTo>
                <a:cubicBezTo>
                  <a:pt x="12" y="39"/>
                  <a:pt x="13" y="39"/>
                  <a:pt x="12" y="39"/>
                </a:cubicBezTo>
                <a:close/>
                <a:moveTo>
                  <a:pt x="16" y="23"/>
                </a:moveTo>
                <a:cubicBezTo>
                  <a:pt x="15" y="22"/>
                  <a:pt x="15" y="24"/>
                  <a:pt x="15" y="24"/>
                </a:cubicBezTo>
                <a:cubicBezTo>
                  <a:pt x="15" y="24"/>
                  <a:pt x="15" y="24"/>
                  <a:pt x="15" y="24"/>
                </a:cubicBezTo>
                <a:cubicBezTo>
                  <a:pt x="16" y="23"/>
                  <a:pt x="16" y="23"/>
                  <a:pt x="16" y="23"/>
                </a:cubicBezTo>
                <a:close/>
                <a:moveTo>
                  <a:pt x="149" y="63"/>
                </a:moveTo>
                <a:cubicBezTo>
                  <a:pt x="149" y="63"/>
                  <a:pt x="148" y="63"/>
                  <a:pt x="148" y="63"/>
                </a:cubicBezTo>
                <a:cubicBezTo>
                  <a:pt x="148" y="63"/>
                  <a:pt x="149" y="63"/>
                  <a:pt x="149" y="63"/>
                </a:cubicBezTo>
                <a:close/>
                <a:moveTo>
                  <a:pt x="44" y="49"/>
                </a:moveTo>
                <a:cubicBezTo>
                  <a:pt x="44" y="49"/>
                  <a:pt x="44" y="49"/>
                  <a:pt x="44" y="49"/>
                </a:cubicBezTo>
                <a:cubicBezTo>
                  <a:pt x="44" y="49"/>
                  <a:pt x="44" y="49"/>
                  <a:pt x="44" y="49"/>
                </a:cubicBezTo>
                <a:close/>
                <a:moveTo>
                  <a:pt x="170" y="64"/>
                </a:moveTo>
                <a:cubicBezTo>
                  <a:pt x="171" y="65"/>
                  <a:pt x="170" y="64"/>
                  <a:pt x="170" y="64"/>
                </a:cubicBezTo>
                <a:close/>
                <a:moveTo>
                  <a:pt x="157" y="58"/>
                </a:moveTo>
                <a:cubicBezTo>
                  <a:pt x="157" y="58"/>
                  <a:pt x="157" y="58"/>
                  <a:pt x="157" y="58"/>
                </a:cubicBezTo>
                <a:cubicBezTo>
                  <a:pt x="157" y="58"/>
                  <a:pt x="157" y="58"/>
                  <a:pt x="157" y="58"/>
                </a:cubicBezTo>
                <a:close/>
                <a:moveTo>
                  <a:pt x="40" y="88"/>
                </a:moveTo>
                <a:cubicBezTo>
                  <a:pt x="40" y="87"/>
                  <a:pt x="40" y="87"/>
                  <a:pt x="40" y="88"/>
                </a:cubicBezTo>
                <a:close/>
                <a:moveTo>
                  <a:pt x="92" y="19"/>
                </a:moveTo>
                <a:cubicBezTo>
                  <a:pt x="92" y="19"/>
                  <a:pt x="92" y="19"/>
                  <a:pt x="92" y="19"/>
                </a:cubicBezTo>
                <a:cubicBezTo>
                  <a:pt x="92" y="19"/>
                  <a:pt x="92" y="19"/>
                  <a:pt x="92" y="19"/>
                </a:cubicBezTo>
                <a:cubicBezTo>
                  <a:pt x="92" y="19"/>
                  <a:pt x="92" y="19"/>
                  <a:pt x="92" y="19"/>
                </a:cubicBezTo>
                <a:cubicBezTo>
                  <a:pt x="92" y="19"/>
                  <a:pt x="92" y="19"/>
                  <a:pt x="92" y="19"/>
                </a:cubicBezTo>
                <a:cubicBezTo>
                  <a:pt x="92" y="19"/>
                  <a:pt x="92" y="19"/>
                  <a:pt x="92" y="19"/>
                </a:cubicBezTo>
                <a:close/>
                <a:moveTo>
                  <a:pt x="90" y="19"/>
                </a:moveTo>
                <a:cubicBezTo>
                  <a:pt x="90" y="20"/>
                  <a:pt x="90" y="20"/>
                  <a:pt x="90" y="20"/>
                </a:cubicBezTo>
                <a:cubicBezTo>
                  <a:pt x="90" y="20"/>
                  <a:pt x="90" y="20"/>
                  <a:pt x="90" y="19"/>
                </a:cubicBezTo>
                <a:close/>
                <a:moveTo>
                  <a:pt x="91" y="18"/>
                </a:moveTo>
                <a:cubicBezTo>
                  <a:pt x="91" y="18"/>
                  <a:pt x="91" y="18"/>
                  <a:pt x="90" y="18"/>
                </a:cubicBezTo>
                <a:cubicBezTo>
                  <a:pt x="91" y="18"/>
                  <a:pt x="91" y="18"/>
                  <a:pt x="91" y="18"/>
                </a:cubicBezTo>
                <a:close/>
                <a:moveTo>
                  <a:pt x="88" y="21"/>
                </a:moveTo>
                <a:cubicBezTo>
                  <a:pt x="88" y="21"/>
                  <a:pt x="89" y="21"/>
                  <a:pt x="88" y="21"/>
                </a:cubicBezTo>
                <a:close/>
                <a:moveTo>
                  <a:pt x="104" y="48"/>
                </a:moveTo>
                <a:cubicBezTo>
                  <a:pt x="103" y="47"/>
                  <a:pt x="103" y="48"/>
                  <a:pt x="104" y="48"/>
                </a:cubicBezTo>
                <a:close/>
                <a:moveTo>
                  <a:pt x="105" y="47"/>
                </a:moveTo>
                <a:cubicBezTo>
                  <a:pt x="105" y="47"/>
                  <a:pt x="105" y="47"/>
                  <a:pt x="105" y="47"/>
                </a:cubicBezTo>
                <a:close/>
                <a:moveTo>
                  <a:pt x="85" y="32"/>
                </a:moveTo>
                <a:cubicBezTo>
                  <a:pt x="85" y="32"/>
                  <a:pt x="85" y="32"/>
                  <a:pt x="85" y="32"/>
                </a:cubicBezTo>
                <a:cubicBezTo>
                  <a:pt x="85" y="32"/>
                  <a:pt x="86" y="32"/>
                  <a:pt x="86" y="31"/>
                </a:cubicBezTo>
                <a:cubicBezTo>
                  <a:pt x="86" y="31"/>
                  <a:pt x="86" y="29"/>
                  <a:pt x="86" y="29"/>
                </a:cubicBezTo>
                <a:cubicBezTo>
                  <a:pt x="85" y="30"/>
                  <a:pt x="85" y="31"/>
                  <a:pt x="85" y="32"/>
                </a:cubicBezTo>
                <a:close/>
                <a:moveTo>
                  <a:pt x="93" y="34"/>
                </a:moveTo>
                <a:cubicBezTo>
                  <a:pt x="94" y="34"/>
                  <a:pt x="94" y="34"/>
                  <a:pt x="94" y="34"/>
                </a:cubicBezTo>
                <a:cubicBezTo>
                  <a:pt x="94" y="34"/>
                  <a:pt x="94" y="34"/>
                  <a:pt x="94" y="34"/>
                </a:cubicBezTo>
                <a:cubicBezTo>
                  <a:pt x="94" y="35"/>
                  <a:pt x="95" y="35"/>
                  <a:pt x="95" y="34"/>
                </a:cubicBezTo>
                <a:cubicBezTo>
                  <a:pt x="95" y="34"/>
                  <a:pt x="93" y="34"/>
                  <a:pt x="93" y="34"/>
                </a:cubicBezTo>
                <a:close/>
                <a:moveTo>
                  <a:pt x="94" y="34"/>
                </a:moveTo>
                <a:cubicBezTo>
                  <a:pt x="94" y="34"/>
                  <a:pt x="94" y="34"/>
                  <a:pt x="94" y="34"/>
                </a:cubicBezTo>
                <a:cubicBezTo>
                  <a:pt x="94" y="34"/>
                  <a:pt x="94" y="35"/>
                  <a:pt x="94" y="34"/>
                </a:cubicBezTo>
                <a:close/>
                <a:moveTo>
                  <a:pt x="99" y="35"/>
                </a:moveTo>
                <a:cubicBezTo>
                  <a:pt x="99" y="35"/>
                  <a:pt x="99" y="34"/>
                  <a:pt x="99" y="34"/>
                </a:cubicBezTo>
                <a:cubicBezTo>
                  <a:pt x="99" y="34"/>
                  <a:pt x="99" y="34"/>
                  <a:pt x="98" y="35"/>
                </a:cubicBezTo>
                <a:cubicBezTo>
                  <a:pt x="99" y="35"/>
                  <a:pt x="99" y="35"/>
                  <a:pt x="99" y="35"/>
                </a:cubicBezTo>
                <a:close/>
                <a:moveTo>
                  <a:pt x="99" y="35"/>
                </a:moveTo>
                <a:cubicBezTo>
                  <a:pt x="99" y="35"/>
                  <a:pt x="99" y="35"/>
                  <a:pt x="99" y="35"/>
                </a:cubicBezTo>
                <a:close/>
                <a:moveTo>
                  <a:pt x="82" y="31"/>
                </a:moveTo>
                <a:cubicBezTo>
                  <a:pt x="82" y="32"/>
                  <a:pt x="82" y="31"/>
                  <a:pt x="82" y="31"/>
                </a:cubicBezTo>
                <a:close/>
                <a:moveTo>
                  <a:pt x="82" y="31"/>
                </a:moveTo>
                <a:cubicBezTo>
                  <a:pt x="82" y="32"/>
                  <a:pt x="82" y="32"/>
                  <a:pt x="82" y="31"/>
                </a:cubicBezTo>
                <a:cubicBezTo>
                  <a:pt x="82" y="31"/>
                  <a:pt x="82" y="31"/>
                  <a:pt x="82" y="31"/>
                </a:cubicBezTo>
                <a:cubicBezTo>
                  <a:pt x="82" y="31"/>
                  <a:pt x="82" y="31"/>
                  <a:pt x="82" y="31"/>
                </a:cubicBezTo>
                <a:close/>
                <a:moveTo>
                  <a:pt x="94" y="33"/>
                </a:moveTo>
                <a:cubicBezTo>
                  <a:pt x="94" y="33"/>
                  <a:pt x="94" y="33"/>
                  <a:pt x="94" y="33"/>
                </a:cubicBezTo>
                <a:cubicBezTo>
                  <a:pt x="94" y="33"/>
                  <a:pt x="95" y="33"/>
                  <a:pt x="94" y="33"/>
                </a:cubicBezTo>
                <a:close/>
                <a:moveTo>
                  <a:pt x="82" y="31"/>
                </a:moveTo>
                <a:cubicBezTo>
                  <a:pt x="83" y="31"/>
                  <a:pt x="83" y="31"/>
                  <a:pt x="83" y="31"/>
                </a:cubicBezTo>
                <a:cubicBezTo>
                  <a:pt x="83" y="31"/>
                  <a:pt x="83" y="31"/>
                  <a:pt x="82" y="31"/>
                </a:cubicBezTo>
                <a:close/>
                <a:moveTo>
                  <a:pt x="94" y="31"/>
                </a:moveTo>
                <a:cubicBezTo>
                  <a:pt x="94" y="31"/>
                  <a:pt x="95" y="31"/>
                  <a:pt x="94" y="31"/>
                </a:cubicBezTo>
                <a:close/>
                <a:moveTo>
                  <a:pt x="94" y="31"/>
                </a:moveTo>
                <a:cubicBezTo>
                  <a:pt x="94" y="31"/>
                  <a:pt x="95" y="31"/>
                  <a:pt x="94" y="31"/>
                </a:cubicBezTo>
                <a:close/>
                <a:moveTo>
                  <a:pt x="95" y="33"/>
                </a:moveTo>
                <a:cubicBezTo>
                  <a:pt x="95" y="33"/>
                  <a:pt x="95" y="33"/>
                  <a:pt x="95" y="33"/>
                </a:cubicBezTo>
                <a:close/>
                <a:moveTo>
                  <a:pt x="96" y="34"/>
                </a:moveTo>
                <a:cubicBezTo>
                  <a:pt x="95" y="34"/>
                  <a:pt x="96" y="34"/>
                  <a:pt x="96" y="34"/>
                </a:cubicBezTo>
                <a:close/>
                <a:moveTo>
                  <a:pt x="81" y="32"/>
                </a:moveTo>
                <a:cubicBezTo>
                  <a:pt x="81" y="32"/>
                  <a:pt x="81" y="32"/>
                  <a:pt x="81" y="32"/>
                </a:cubicBezTo>
                <a:cubicBezTo>
                  <a:pt x="81" y="32"/>
                  <a:pt x="81" y="32"/>
                  <a:pt x="81" y="32"/>
                </a:cubicBezTo>
                <a:close/>
                <a:moveTo>
                  <a:pt x="94" y="32"/>
                </a:moveTo>
                <a:cubicBezTo>
                  <a:pt x="94" y="32"/>
                  <a:pt x="94" y="32"/>
                  <a:pt x="94" y="32"/>
                </a:cubicBezTo>
                <a:close/>
                <a:moveTo>
                  <a:pt x="94" y="33"/>
                </a:moveTo>
                <a:cubicBezTo>
                  <a:pt x="94" y="33"/>
                  <a:pt x="94" y="33"/>
                  <a:pt x="94" y="33"/>
                </a:cubicBezTo>
                <a:close/>
                <a:moveTo>
                  <a:pt x="88" y="34"/>
                </a:moveTo>
                <a:cubicBezTo>
                  <a:pt x="88" y="34"/>
                  <a:pt x="88" y="34"/>
                  <a:pt x="88" y="34"/>
                </a:cubicBezTo>
                <a:cubicBezTo>
                  <a:pt x="88" y="34"/>
                  <a:pt x="88" y="34"/>
                  <a:pt x="88" y="34"/>
                </a:cubicBezTo>
                <a:close/>
                <a:moveTo>
                  <a:pt x="94" y="33"/>
                </a:moveTo>
                <a:cubicBezTo>
                  <a:pt x="94" y="33"/>
                  <a:pt x="94" y="33"/>
                  <a:pt x="94" y="33"/>
                </a:cubicBezTo>
                <a:cubicBezTo>
                  <a:pt x="94" y="33"/>
                  <a:pt x="94" y="33"/>
                  <a:pt x="94" y="33"/>
                </a:cubicBezTo>
                <a:close/>
                <a:moveTo>
                  <a:pt x="99" y="34"/>
                </a:moveTo>
                <a:cubicBezTo>
                  <a:pt x="99" y="34"/>
                  <a:pt x="99" y="34"/>
                  <a:pt x="99" y="34"/>
                </a:cubicBezTo>
                <a:close/>
                <a:moveTo>
                  <a:pt x="149" y="22"/>
                </a:moveTo>
                <a:cubicBezTo>
                  <a:pt x="149" y="22"/>
                  <a:pt x="149" y="22"/>
                  <a:pt x="149" y="22"/>
                </a:cubicBezTo>
                <a:cubicBezTo>
                  <a:pt x="149" y="22"/>
                  <a:pt x="149" y="22"/>
                  <a:pt x="149" y="22"/>
                </a:cubicBezTo>
                <a:close/>
                <a:moveTo>
                  <a:pt x="149" y="22"/>
                </a:moveTo>
                <a:cubicBezTo>
                  <a:pt x="149" y="22"/>
                  <a:pt x="149" y="22"/>
                  <a:pt x="149" y="22"/>
                </a:cubicBezTo>
                <a:cubicBezTo>
                  <a:pt x="149" y="22"/>
                  <a:pt x="149" y="22"/>
                  <a:pt x="149" y="22"/>
                </a:cubicBezTo>
                <a:close/>
                <a:moveTo>
                  <a:pt x="153" y="29"/>
                </a:moveTo>
                <a:cubicBezTo>
                  <a:pt x="153" y="29"/>
                  <a:pt x="153" y="29"/>
                  <a:pt x="153" y="29"/>
                </a:cubicBezTo>
                <a:close/>
                <a:moveTo>
                  <a:pt x="160" y="26"/>
                </a:moveTo>
                <a:cubicBezTo>
                  <a:pt x="159" y="26"/>
                  <a:pt x="160" y="26"/>
                  <a:pt x="160" y="26"/>
                </a:cubicBezTo>
                <a:close/>
                <a:moveTo>
                  <a:pt x="160" y="25"/>
                </a:moveTo>
                <a:cubicBezTo>
                  <a:pt x="160" y="25"/>
                  <a:pt x="159" y="26"/>
                  <a:pt x="160" y="25"/>
                </a:cubicBezTo>
                <a:cubicBezTo>
                  <a:pt x="160" y="25"/>
                  <a:pt x="160" y="25"/>
                  <a:pt x="160" y="25"/>
                </a:cubicBezTo>
                <a:close/>
                <a:moveTo>
                  <a:pt x="115" y="8"/>
                </a:moveTo>
                <a:cubicBezTo>
                  <a:pt x="115" y="8"/>
                  <a:pt x="115" y="8"/>
                  <a:pt x="115" y="8"/>
                </a:cubicBezTo>
                <a:close/>
                <a:moveTo>
                  <a:pt x="159" y="19"/>
                </a:moveTo>
                <a:cubicBezTo>
                  <a:pt x="159" y="19"/>
                  <a:pt x="159" y="19"/>
                  <a:pt x="159" y="19"/>
                </a:cubicBezTo>
                <a:cubicBezTo>
                  <a:pt x="159" y="19"/>
                  <a:pt x="159" y="19"/>
                  <a:pt x="159" y="19"/>
                </a:cubicBezTo>
                <a:close/>
                <a:moveTo>
                  <a:pt x="159" y="28"/>
                </a:moveTo>
                <a:cubicBezTo>
                  <a:pt x="159" y="28"/>
                  <a:pt x="159" y="28"/>
                  <a:pt x="159" y="28"/>
                </a:cubicBezTo>
                <a:cubicBezTo>
                  <a:pt x="159" y="28"/>
                  <a:pt x="159" y="28"/>
                  <a:pt x="159" y="28"/>
                </a:cubicBezTo>
                <a:close/>
                <a:moveTo>
                  <a:pt x="159" y="28"/>
                </a:moveTo>
                <a:cubicBezTo>
                  <a:pt x="159" y="28"/>
                  <a:pt x="159" y="28"/>
                  <a:pt x="159" y="28"/>
                </a:cubicBezTo>
                <a:close/>
                <a:moveTo>
                  <a:pt x="103" y="12"/>
                </a:moveTo>
                <a:cubicBezTo>
                  <a:pt x="101" y="11"/>
                  <a:pt x="104" y="13"/>
                  <a:pt x="103" y="12"/>
                </a:cubicBezTo>
                <a:close/>
                <a:moveTo>
                  <a:pt x="108" y="6"/>
                </a:moveTo>
                <a:cubicBezTo>
                  <a:pt x="108" y="6"/>
                  <a:pt x="107" y="6"/>
                  <a:pt x="107" y="7"/>
                </a:cubicBezTo>
                <a:cubicBezTo>
                  <a:pt x="106" y="7"/>
                  <a:pt x="105" y="7"/>
                  <a:pt x="105" y="7"/>
                </a:cubicBezTo>
                <a:cubicBezTo>
                  <a:pt x="105" y="7"/>
                  <a:pt x="105" y="7"/>
                  <a:pt x="105" y="7"/>
                </a:cubicBezTo>
                <a:cubicBezTo>
                  <a:pt x="105" y="7"/>
                  <a:pt x="105" y="7"/>
                  <a:pt x="105" y="7"/>
                </a:cubicBezTo>
                <a:cubicBezTo>
                  <a:pt x="105" y="8"/>
                  <a:pt x="104" y="8"/>
                  <a:pt x="104" y="8"/>
                </a:cubicBezTo>
                <a:cubicBezTo>
                  <a:pt x="104" y="8"/>
                  <a:pt x="103" y="10"/>
                  <a:pt x="103" y="10"/>
                </a:cubicBezTo>
                <a:cubicBezTo>
                  <a:pt x="103" y="10"/>
                  <a:pt x="103" y="10"/>
                  <a:pt x="103" y="11"/>
                </a:cubicBezTo>
                <a:cubicBezTo>
                  <a:pt x="103" y="11"/>
                  <a:pt x="103" y="11"/>
                  <a:pt x="103" y="11"/>
                </a:cubicBezTo>
                <a:cubicBezTo>
                  <a:pt x="103" y="11"/>
                  <a:pt x="103" y="11"/>
                  <a:pt x="103" y="11"/>
                </a:cubicBezTo>
                <a:cubicBezTo>
                  <a:pt x="104" y="12"/>
                  <a:pt x="106" y="12"/>
                  <a:pt x="106" y="11"/>
                </a:cubicBezTo>
                <a:cubicBezTo>
                  <a:pt x="106" y="11"/>
                  <a:pt x="104" y="11"/>
                  <a:pt x="104" y="10"/>
                </a:cubicBezTo>
                <a:cubicBezTo>
                  <a:pt x="105" y="9"/>
                  <a:pt x="105" y="9"/>
                  <a:pt x="106" y="8"/>
                </a:cubicBezTo>
                <a:cubicBezTo>
                  <a:pt x="106" y="7"/>
                  <a:pt x="107" y="7"/>
                  <a:pt x="108" y="6"/>
                </a:cubicBezTo>
                <a:cubicBezTo>
                  <a:pt x="108" y="6"/>
                  <a:pt x="108" y="6"/>
                  <a:pt x="108" y="6"/>
                </a:cubicBezTo>
                <a:cubicBezTo>
                  <a:pt x="108" y="6"/>
                  <a:pt x="108" y="6"/>
                  <a:pt x="108" y="6"/>
                </a:cubicBezTo>
                <a:close/>
                <a:moveTo>
                  <a:pt x="105" y="7"/>
                </a:moveTo>
                <a:cubicBezTo>
                  <a:pt x="105" y="7"/>
                  <a:pt x="105" y="7"/>
                  <a:pt x="105" y="7"/>
                </a:cubicBezTo>
                <a:cubicBezTo>
                  <a:pt x="105" y="7"/>
                  <a:pt x="105" y="7"/>
                  <a:pt x="105" y="7"/>
                </a:cubicBezTo>
                <a:cubicBezTo>
                  <a:pt x="105" y="7"/>
                  <a:pt x="105" y="7"/>
                  <a:pt x="105" y="7"/>
                </a:cubicBezTo>
                <a:close/>
                <a:moveTo>
                  <a:pt x="158" y="29"/>
                </a:moveTo>
                <a:cubicBezTo>
                  <a:pt x="158" y="29"/>
                  <a:pt x="158" y="29"/>
                  <a:pt x="158" y="29"/>
                </a:cubicBezTo>
                <a:cubicBezTo>
                  <a:pt x="158" y="29"/>
                  <a:pt x="159" y="29"/>
                  <a:pt x="158" y="29"/>
                </a:cubicBezTo>
                <a:close/>
                <a:moveTo>
                  <a:pt x="158" y="28"/>
                </a:moveTo>
                <a:cubicBezTo>
                  <a:pt x="158" y="28"/>
                  <a:pt x="158" y="29"/>
                  <a:pt x="158" y="29"/>
                </a:cubicBezTo>
                <a:cubicBezTo>
                  <a:pt x="158" y="29"/>
                  <a:pt x="158" y="29"/>
                  <a:pt x="158" y="28"/>
                </a:cubicBezTo>
                <a:cubicBezTo>
                  <a:pt x="159" y="28"/>
                  <a:pt x="159" y="28"/>
                  <a:pt x="158" y="28"/>
                </a:cubicBezTo>
                <a:close/>
                <a:moveTo>
                  <a:pt x="3" y="22"/>
                </a:moveTo>
                <a:cubicBezTo>
                  <a:pt x="3" y="22"/>
                  <a:pt x="3" y="22"/>
                  <a:pt x="3" y="22"/>
                </a:cubicBezTo>
                <a:cubicBezTo>
                  <a:pt x="3" y="22"/>
                  <a:pt x="3" y="22"/>
                  <a:pt x="3" y="22"/>
                </a:cubicBezTo>
                <a:close/>
                <a:moveTo>
                  <a:pt x="35" y="51"/>
                </a:moveTo>
                <a:cubicBezTo>
                  <a:pt x="35" y="51"/>
                  <a:pt x="35" y="51"/>
                  <a:pt x="35" y="51"/>
                </a:cubicBezTo>
                <a:cubicBezTo>
                  <a:pt x="35" y="51"/>
                  <a:pt x="35" y="51"/>
                  <a:pt x="35" y="51"/>
                </a:cubicBezTo>
                <a:close/>
                <a:moveTo>
                  <a:pt x="29" y="39"/>
                </a:moveTo>
                <a:cubicBezTo>
                  <a:pt x="29" y="39"/>
                  <a:pt x="29" y="39"/>
                  <a:pt x="29" y="39"/>
                </a:cubicBezTo>
                <a:cubicBezTo>
                  <a:pt x="29" y="39"/>
                  <a:pt x="29" y="39"/>
                  <a:pt x="29" y="39"/>
                </a:cubicBezTo>
                <a:close/>
                <a:moveTo>
                  <a:pt x="49" y="27"/>
                </a:moveTo>
                <a:cubicBezTo>
                  <a:pt x="49" y="27"/>
                  <a:pt x="49" y="27"/>
                  <a:pt x="49" y="27"/>
                </a:cubicBezTo>
                <a:close/>
                <a:moveTo>
                  <a:pt x="16" y="22"/>
                </a:moveTo>
                <a:cubicBezTo>
                  <a:pt x="16" y="22"/>
                  <a:pt x="16" y="22"/>
                  <a:pt x="16" y="22"/>
                </a:cubicBezTo>
                <a:cubicBezTo>
                  <a:pt x="16" y="22"/>
                  <a:pt x="16" y="22"/>
                  <a:pt x="16" y="22"/>
                </a:cubicBezTo>
                <a:close/>
                <a:moveTo>
                  <a:pt x="41" y="88"/>
                </a:moveTo>
                <a:cubicBezTo>
                  <a:pt x="41" y="88"/>
                  <a:pt x="41" y="88"/>
                  <a:pt x="41" y="88"/>
                </a:cubicBezTo>
                <a:cubicBezTo>
                  <a:pt x="41" y="88"/>
                  <a:pt x="41" y="88"/>
                  <a:pt x="41" y="88"/>
                </a:cubicBezTo>
                <a:close/>
                <a:moveTo>
                  <a:pt x="58" y="66"/>
                </a:moveTo>
                <a:cubicBezTo>
                  <a:pt x="58" y="66"/>
                  <a:pt x="57" y="66"/>
                  <a:pt x="57" y="67"/>
                </a:cubicBezTo>
                <a:cubicBezTo>
                  <a:pt x="57" y="67"/>
                  <a:pt x="57" y="67"/>
                  <a:pt x="57" y="67"/>
                </a:cubicBezTo>
                <a:cubicBezTo>
                  <a:pt x="57" y="68"/>
                  <a:pt x="57" y="69"/>
                  <a:pt x="57" y="70"/>
                </a:cubicBezTo>
                <a:cubicBezTo>
                  <a:pt x="57" y="71"/>
                  <a:pt x="56" y="72"/>
                  <a:pt x="56" y="73"/>
                </a:cubicBezTo>
                <a:cubicBezTo>
                  <a:pt x="56" y="74"/>
                  <a:pt x="54" y="73"/>
                  <a:pt x="54" y="74"/>
                </a:cubicBezTo>
                <a:cubicBezTo>
                  <a:pt x="54" y="74"/>
                  <a:pt x="53" y="74"/>
                  <a:pt x="53" y="75"/>
                </a:cubicBezTo>
                <a:cubicBezTo>
                  <a:pt x="52" y="75"/>
                  <a:pt x="52" y="77"/>
                  <a:pt x="52" y="78"/>
                </a:cubicBezTo>
                <a:cubicBezTo>
                  <a:pt x="51" y="80"/>
                  <a:pt x="50" y="83"/>
                  <a:pt x="47" y="81"/>
                </a:cubicBezTo>
                <a:cubicBezTo>
                  <a:pt x="47" y="82"/>
                  <a:pt x="48" y="82"/>
                  <a:pt x="49" y="83"/>
                </a:cubicBezTo>
                <a:cubicBezTo>
                  <a:pt x="49" y="84"/>
                  <a:pt x="46" y="85"/>
                  <a:pt x="46" y="84"/>
                </a:cubicBezTo>
                <a:cubicBezTo>
                  <a:pt x="46" y="85"/>
                  <a:pt x="46" y="85"/>
                  <a:pt x="46" y="86"/>
                </a:cubicBezTo>
                <a:cubicBezTo>
                  <a:pt x="46" y="86"/>
                  <a:pt x="45" y="85"/>
                  <a:pt x="45" y="86"/>
                </a:cubicBezTo>
                <a:cubicBezTo>
                  <a:pt x="45" y="86"/>
                  <a:pt x="45" y="87"/>
                  <a:pt x="46" y="86"/>
                </a:cubicBezTo>
                <a:cubicBezTo>
                  <a:pt x="46" y="86"/>
                  <a:pt x="46" y="87"/>
                  <a:pt x="46" y="87"/>
                </a:cubicBezTo>
                <a:cubicBezTo>
                  <a:pt x="45" y="88"/>
                  <a:pt x="45" y="89"/>
                  <a:pt x="45" y="89"/>
                </a:cubicBezTo>
                <a:cubicBezTo>
                  <a:pt x="45" y="90"/>
                  <a:pt x="46" y="90"/>
                  <a:pt x="46" y="90"/>
                </a:cubicBezTo>
                <a:cubicBezTo>
                  <a:pt x="46" y="91"/>
                  <a:pt x="46" y="91"/>
                  <a:pt x="46" y="91"/>
                </a:cubicBezTo>
                <a:cubicBezTo>
                  <a:pt x="45" y="92"/>
                  <a:pt x="45" y="93"/>
                  <a:pt x="46" y="93"/>
                </a:cubicBezTo>
                <a:cubicBezTo>
                  <a:pt x="46" y="94"/>
                  <a:pt x="46" y="93"/>
                  <a:pt x="46" y="93"/>
                </a:cubicBezTo>
                <a:cubicBezTo>
                  <a:pt x="46" y="93"/>
                  <a:pt x="48" y="95"/>
                  <a:pt x="48" y="95"/>
                </a:cubicBezTo>
                <a:cubicBezTo>
                  <a:pt x="49" y="95"/>
                  <a:pt x="45" y="95"/>
                  <a:pt x="46" y="95"/>
                </a:cubicBezTo>
                <a:cubicBezTo>
                  <a:pt x="46" y="95"/>
                  <a:pt x="44" y="95"/>
                  <a:pt x="44" y="94"/>
                </a:cubicBezTo>
                <a:cubicBezTo>
                  <a:pt x="44" y="94"/>
                  <a:pt x="43" y="94"/>
                  <a:pt x="43" y="94"/>
                </a:cubicBezTo>
                <a:cubicBezTo>
                  <a:pt x="43" y="93"/>
                  <a:pt x="43" y="93"/>
                  <a:pt x="43" y="93"/>
                </a:cubicBezTo>
                <a:cubicBezTo>
                  <a:pt x="43" y="93"/>
                  <a:pt x="42" y="93"/>
                  <a:pt x="42" y="93"/>
                </a:cubicBezTo>
                <a:cubicBezTo>
                  <a:pt x="43" y="93"/>
                  <a:pt x="43" y="93"/>
                  <a:pt x="43" y="93"/>
                </a:cubicBezTo>
                <a:cubicBezTo>
                  <a:pt x="43" y="93"/>
                  <a:pt x="43" y="92"/>
                  <a:pt x="43" y="92"/>
                </a:cubicBezTo>
                <a:cubicBezTo>
                  <a:pt x="42" y="92"/>
                  <a:pt x="43" y="93"/>
                  <a:pt x="42" y="93"/>
                </a:cubicBezTo>
                <a:cubicBezTo>
                  <a:pt x="42" y="92"/>
                  <a:pt x="42" y="92"/>
                  <a:pt x="42" y="92"/>
                </a:cubicBezTo>
                <a:cubicBezTo>
                  <a:pt x="42" y="92"/>
                  <a:pt x="41" y="92"/>
                  <a:pt x="42" y="92"/>
                </a:cubicBezTo>
                <a:cubicBezTo>
                  <a:pt x="41" y="92"/>
                  <a:pt x="41" y="91"/>
                  <a:pt x="41" y="91"/>
                </a:cubicBezTo>
                <a:cubicBezTo>
                  <a:pt x="41" y="91"/>
                  <a:pt x="42" y="90"/>
                  <a:pt x="41" y="90"/>
                </a:cubicBezTo>
                <a:cubicBezTo>
                  <a:pt x="40" y="89"/>
                  <a:pt x="41" y="89"/>
                  <a:pt x="40" y="88"/>
                </a:cubicBezTo>
                <a:cubicBezTo>
                  <a:pt x="41" y="88"/>
                  <a:pt x="41" y="88"/>
                  <a:pt x="41" y="88"/>
                </a:cubicBezTo>
                <a:cubicBezTo>
                  <a:pt x="41" y="88"/>
                  <a:pt x="41" y="86"/>
                  <a:pt x="41" y="86"/>
                </a:cubicBezTo>
                <a:cubicBezTo>
                  <a:pt x="41" y="86"/>
                  <a:pt x="41" y="87"/>
                  <a:pt x="41" y="87"/>
                </a:cubicBezTo>
                <a:cubicBezTo>
                  <a:pt x="41" y="87"/>
                  <a:pt x="39" y="84"/>
                  <a:pt x="39" y="84"/>
                </a:cubicBezTo>
                <a:cubicBezTo>
                  <a:pt x="39" y="83"/>
                  <a:pt x="40" y="80"/>
                  <a:pt x="39" y="79"/>
                </a:cubicBezTo>
                <a:cubicBezTo>
                  <a:pt x="39" y="79"/>
                  <a:pt x="39" y="78"/>
                  <a:pt x="39" y="78"/>
                </a:cubicBezTo>
                <a:cubicBezTo>
                  <a:pt x="39" y="78"/>
                  <a:pt x="39" y="78"/>
                  <a:pt x="39" y="78"/>
                </a:cubicBezTo>
                <a:cubicBezTo>
                  <a:pt x="39" y="77"/>
                  <a:pt x="40" y="71"/>
                  <a:pt x="38" y="70"/>
                </a:cubicBezTo>
                <a:cubicBezTo>
                  <a:pt x="38" y="69"/>
                  <a:pt x="37" y="69"/>
                  <a:pt x="36" y="69"/>
                </a:cubicBezTo>
                <a:cubicBezTo>
                  <a:pt x="35" y="67"/>
                  <a:pt x="34" y="65"/>
                  <a:pt x="33" y="63"/>
                </a:cubicBezTo>
                <a:cubicBezTo>
                  <a:pt x="32" y="63"/>
                  <a:pt x="32" y="62"/>
                  <a:pt x="32" y="62"/>
                </a:cubicBezTo>
                <a:cubicBezTo>
                  <a:pt x="31" y="61"/>
                  <a:pt x="32" y="61"/>
                  <a:pt x="32" y="60"/>
                </a:cubicBezTo>
                <a:cubicBezTo>
                  <a:pt x="31" y="60"/>
                  <a:pt x="32" y="58"/>
                  <a:pt x="32" y="57"/>
                </a:cubicBezTo>
                <a:cubicBezTo>
                  <a:pt x="33" y="56"/>
                  <a:pt x="34" y="55"/>
                  <a:pt x="33" y="53"/>
                </a:cubicBezTo>
                <a:cubicBezTo>
                  <a:pt x="34" y="51"/>
                  <a:pt x="32" y="53"/>
                  <a:pt x="32" y="53"/>
                </a:cubicBezTo>
                <a:cubicBezTo>
                  <a:pt x="31" y="53"/>
                  <a:pt x="30" y="52"/>
                  <a:pt x="30" y="52"/>
                </a:cubicBezTo>
                <a:cubicBezTo>
                  <a:pt x="29" y="51"/>
                  <a:pt x="29" y="50"/>
                  <a:pt x="28" y="49"/>
                </a:cubicBezTo>
                <a:cubicBezTo>
                  <a:pt x="26" y="49"/>
                  <a:pt x="25" y="48"/>
                  <a:pt x="24" y="47"/>
                </a:cubicBezTo>
                <a:cubicBezTo>
                  <a:pt x="24" y="47"/>
                  <a:pt x="23" y="47"/>
                  <a:pt x="23" y="48"/>
                </a:cubicBezTo>
                <a:cubicBezTo>
                  <a:pt x="22" y="48"/>
                  <a:pt x="20" y="46"/>
                  <a:pt x="19" y="46"/>
                </a:cubicBezTo>
                <a:cubicBezTo>
                  <a:pt x="18" y="45"/>
                  <a:pt x="18" y="43"/>
                  <a:pt x="17" y="42"/>
                </a:cubicBezTo>
                <a:cubicBezTo>
                  <a:pt x="17" y="42"/>
                  <a:pt x="17" y="42"/>
                  <a:pt x="17" y="42"/>
                </a:cubicBezTo>
                <a:cubicBezTo>
                  <a:pt x="17" y="42"/>
                  <a:pt x="17" y="42"/>
                  <a:pt x="17" y="42"/>
                </a:cubicBezTo>
                <a:cubicBezTo>
                  <a:pt x="17" y="41"/>
                  <a:pt x="16" y="40"/>
                  <a:pt x="16" y="40"/>
                </a:cubicBezTo>
                <a:cubicBezTo>
                  <a:pt x="16" y="39"/>
                  <a:pt x="16" y="37"/>
                  <a:pt x="15" y="37"/>
                </a:cubicBezTo>
                <a:cubicBezTo>
                  <a:pt x="15" y="37"/>
                  <a:pt x="15" y="40"/>
                  <a:pt x="15" y="41"/>
                </a:cubicBezTo>
                <a:cubicBezTo>
                  <a:pt x="15" y="41"/>
                  <a:pt x="16" y="44"/>
                  <a:pt x="16" y="44"/>
                </a:cubicBezTo>
                <a:cubicBezTo>
                  <a:pt x="16" y="43"/>
                  <a:pt x="15" y="43"/>
                  <a:pt x="15" y="42"/>
                </a:cubicBezTo>
                <a:cubicBezTo>
                  <a:pt x="15" y="42"/>
                  <a:pt x="15" y="41"/>
                  <a:pt x="15" y="41"/>
                </a:cubicBezTo>
                <a:cubicBezTo>
                  <a:pt x="15" y="41"/>
                  <a:pt x="14" y="40"/>
                  <a:pt x="14" y="40"/>
                </a:cubicBezTo>
                <a:cubicBezTo>
                  <a:pt x="14" y="40"/>
                  <a:pt x="14" y="40"/>
                  <a:pt x="14" y="40"/>
                </a:cubicBezTo>
                <a:cubicBezTo>
                  <a:pt x="14" y="40"/>
                  <a:pt x="14" y="39"/>
                  <a:pt x="14" y="39"/>
                </a:cubicBezTo>
                <a:cubicBezTo>
                  <a:pt x="14" y="38"/>
                  <a:pt x="15" y="37"/>
                  <a:pt x="14" y="36"/>
                </a:cubicBezTo>
                <a:cubicBezTo>
                  <a:pt x="14" y="36"/>
                  <a:pt x="13" y="36"/>
                  <a:pt x="13" y="35"/>
                </a:cubicBezTo>
                <a:cubicBezTo>
                  <a:pt x="13" y="35"/>
                  <a:pt x="13" y="35"/>
                  <a:pt x="13" y="34"/>
                </a:cubicBezTo>
                <a:cubicBezTo>
                  <a:pt x="13" y="34"/>
                  <a:pt x="13" y="33"/>
                  <a:pt x="13" y="32"/>
                </a:cubicBezTo>
                <a:cubicBezTo>
                  <a:pt x="13" y="32"/>
                  <a:pt x="14" y="31"/>
                  <a:pt x="14" y="31"/>
                </a:cubicBezTo>
                <a:cubicBezTo>
                  <a:pt x="14" y="30"/>
                  <a:pt x="14" y="29"/>
                  <a:pt x="15" y="29"/>
                </a:cubicBezTo>
                <a:cubicBezTo>
                  <a:pt x="15" y="29"/>
                  <a:pt x="16" y="28"/>
                  <a:pt x="16" y="28"/>
                </a:cubicBezTo>
                <a:cubicBezTo>
                  <a:pt x="16" y="28"/>
                  <a:pt x="16" y="27"/>
                  <a:pt x="16" y="27"/>
                </a:cubicBezTo>
                <a:cubicBezTo>
                  <a:pt x="16" y="25"/>
                  <a:pt x="15" y="25"/>
                  <a:pt x="17" y="25"/>
                </a:cubicBezTo>
                <a:cubicBezTo>
                  <a:pt x="16" y="25"/>
                  <a:pt x="17" y="23"/>
                  <a:pt x="17" y="22"/>
                </a:cubicBezTo>
                <a:cubicBezTo>
                  <a:pt x="17" y="22"/>
                  <a:pt x="17" y="22"/>
                  <a:pt x="17" y="22"/>
                </a:cubicBezTo>
                <a:cubicBezTo>
                  <a:pt x="16" y="22"/>
                  <a:pt x="16" y="22"/>
                  <a:pt x="16" y="22"/>
                </a:cubicBezTo>
                <a:cubicBezTo>
                  <a:pt x="16" y="22"/>
                  <a:pt x="16" y="21"/>
                  <a:pt x="16" y="21"/>
                </a:cubicBezTo>
                <a:cubicBezTo>
                  <a:pt x="16" y="21"/>
                  <a:pt x="16" y="20"/>
                  <a:pt x="16" y="20"/>
                </a:cubicBezTo>
                <a:cubicBezTo>
                  <a:pt x="16" y="19"/>
                  <a:pt x="14" y="19"/>
                  <a:pt x="14" y="18"/>
                </a:cubicBezTo>
                <a:cubicBezTo>
                  <a:pt x="13" y="18"/>
                  <a:pt x="13" y="18"/>
                  <a:pt x="13" y="19"/>
                </a:cubicBezTo>
                <a:cubicBezTo>
                  <a:pt x="13" y="19"/>
                  <a:pt x="13" y="18"/>
                  <a:pt x="13" y="18"/>
                </a:cubicBezTo>
                <a:cubicBezTo>
                  <a:pt x="13" y="19"/>
                  <a:pt x="11" y="19"/>
                  <a:pt x="11" y="19"/>
                </a:cubicBezTo>
                <a:cubicBezTo>
                  <a:pt x="11" y="19"/>
                  <a:pt x="11" y="19"/>
                  <a:pt x="10" y="19"/>
                </a:cubicBezTo>
                <a:cubicBezTo>
                  <a:pt x="10" y="19"/>
                  <a:pt x="10" y="19"/>
                  <a:pt x="10" y="19"/>
                </a:cubicBezTo>
                <a:cubicBezTo>
                  <a:pt x="9" y="20"/>
                  <a:pt x="6" y="21"/>
                  <a:pt x="6" y="22"/>
                </a:cubicBezTo>
                <a:cubicBezTo>
                  <a:pt x="6" y="22"/>
                  <a:pt x="4" y="22"/>
                  <a:pt x="3" y="22"/>
                </a:cubicBezTo>
                <a:cubicBezTo>
                  <a:pt x="4" y="22"/>
                  <a:pt x="6" y="21"/>
                  <a:pt x="6" y="21"/>
                </a:cubicBezTo>
                <a:cubicBezTo>
                  <a:pt x="7" y="20"/>
                  <a:pt x="7" y="20"/>
                  <a:pt x="7" y="20"/>
                </a:cubicBezTo>
                <a:cubicBezTo>
                  <a:pt x="7" y="20"/>
                  <a:pt x="7" y="20"/>
                  <a:pt x="7" y="20"/>
                </a:cubicBezTo>
                <a:cubicBezTo>
                  <a:pt x="7" y="19"/>
                  <a:pt x="6" y="20"/>
                  <a:pt x="6" y="19"/>
                </a:cubicBezTo>
                <a:cubicBezTo>
                  <a:pt x="6" y="19"/>
                  <a:pt x="6" y="19"/>
                  <a:pt x="6" y="19"/>
                </a:cubicBezTo>
                <a:cubicBezTo>
                  <a:pt x="6" y="18"/>
                  <a:pt x="5" y="18"/>
                  <a:pt x="6" y="17"/>
                </a:cubicBezTo>
                <a:cubicBezTo>
                  <a:pt x="6" y="17"/>
                  <a:pt x="9" y="16"/>
                  <a:pt x="9" y="16"/>
                </a:cubicBezTo>
                <a:cubicBezTo>
                  <a:pt x="9" y="16"/>
                  <a:pt x="9" y="15"/>
                  <a:pt x="9" y="15"/>
                </a:cubicBezTo>
                <a:cubicBezTo>
                  <a:pt x="9" y="15"/>
                  <a:pt x="8" y="15"/>
                  <a:pt x="7" y="15"/>
                </a:cubicBezTo>
                <a:cubicBezTo>
                  <a:pt x="7" y="14"/>
                  <a:pt x="8" y="14"/>
                  <a:pt x="8" y="14"/>
                </a:cubicBezTo>
                <a:cubicBezTo>
                  <a:pt x="8" y="14"/>
                  <a:pt x="9" y="14"/>
                  <a:pt x="9" y="14"/>
                </a:cubicBezTo>
                <a:cubicBezTo>
                  <a:pt x="9" y="13"/>
                  <a:pt x="10" y="14"/>
                  <a:pt x="10" y="14"/>
                </a:cubicBezTo>
                <a:cubicBezTo>
                  <a:pt x="11" y="14"/>
                  <a:pt x="11" y="13"/>
                  <a:pt x="10" y="13"/>
                </a:cubicBezTo>
                <a:cubicBezTo>
                  <a:pt x="11" y="13"/>
                  <a:pt x="10" y="12"/>
                  <a:pt x="10" y="12"/>
                </a:cubicBezTo>
                <a:cubicBezTo>
                  <a:pt x="11" y="12"/>
                  <a:pt x="12" y="12"/>
                  <a:pt x="12" y="12"/>
                </a:cubicBezTo>
                <a:cubicBezTo>
                  <a:pt x="14" y="10"/>
                  <a:pt x="17" y="9"/>
                  <a:pt x="19" y="11"/>
                </a:cubicBezTo>
                <a:cubicBezTo>
                  <a:pt x="19" y="11"/>
                  <a:pt x="20" y="11"/>
                  <a:pt x="20" y="11"/>
                </a:cubicBezTo>
                <a:cubicBezTo>
                  <a:pt x="20" y="11"/>
                  <a:pt x="20" y="11"/>
                  <a:pt x="21" y="11"/>
                </a:cubicBezTo>
                <a:cubicBezTo>
                  <a:pt x="21" y="11"/>
                  <a:pt x="22" y="12"/>
                  <a:pt x="22" y="12"/>
                </a:cubicBezTo>
                <a:cubicBezTo>
                  <a:pt x="22" y="12"/>
                  <a:pt x="22" y="12"/>
                  <a:pt x="22" y="12"/>
                </a:cubicBezTo>
                <a:cubicBezTo>
                  <a:pt x="22" y="12"/>
                  <a:pt x="22" y="12"/>
                  <a:pt x="22" y="12"/>
                </a:cubicBezTo>
                <a:cubicBezTo>
                  <a:pt x="23" y="12"/>
                  <a:pt x="26" y="12"/>
                  <a:pt x="26" y="12"/>
                </a:cubicBezTo>
                <a:cubicBezTo>
                  <a:pt x="26" y="12"/>
                  <a:pt x="26" y="12"/>
                  <a:pt x="26" y="12"/>
                </a:cubicBezTo>
                <a:cubicBezTo>
                  <a:pt x="26" y="12"/>
                  <a:pt x="27" y="12"/>
                  <a:pt x="27" y="12"/>
                </a:cubicBezTo>
                <a:cubicBezTo>
                  <a:pt x="27" y="12"/>
                  <a:pt x="27" y="13"/>
                  <a:pt x="27" y="13"/>
                </a:cubicBezTo>
                <a:cubicBezTo>
                  <a:pt x="27" y="12"/>
                  <a:pt x="28" y="12"/>
                  <a:pt x="28" y="13"/>
                </a:cubicBezTo>
                <a:cubicBezTo>
                  <a:pt x="28" y="13"/>
                  <a:pt x="31" y="13"/>
                  <a:pt x="29" y="14"/>
                </a:cubicBezTo>
                <a:cubicBezTo>
                  <a:pt x="30" y="14"/>
                  <a:pt x="31" y="14"/>
                  <a:pt x="31" y="14"/>
                </a:cubicBezTo>
                <a:cubicBezTo>
                  <a:pt x="31" y="14"/>
                  <a:pt x="31" y="14"/>
                  <a:pt x="31" y="14"/>
                </a:cubicBezTo>
                <a:cubicBezTo>
                  <a:pt x="31" y="13"/>
                  <a:pt x="30" y="14"/>
                  <a:pt x="29" y="13"/>
                </a:cubicBezTo>
                <a:cubicBezTo>
                  <a:pt x="29" y="12"/>
                  <a:pt x="30" y="12"/>
                  <a:pt x="31" y="12"/>
                </a:cubicBezTo>
                <a:cubicBezTo>
                  <a:pt x="30" y="12"/>
                  <a:pt x="29" y="12"/>
                  <a:pt x="29" y="11"/>
                </a:cubicBezTo>
                <a:cubicBezTo>
                  <a:pt x="29" y="11"/>
                  <a:pt x="29" y="11"/>
                  <a:pt x="29" y="11"/>
                </a:cubicBezTo>
                <a:cubicBezTo>
                  <a:pt x="28" y="12"/>
                  <a:pt x="27" y="11"/>
                  <a:pt x="27" y="11"/>
                </a:cubicBezTo>
                <a:cubicBezTo>
                  <a:pt x="28" y="9"/>
                  <a:pt x="31" y="9"/>
                  <a:pt x="31" y="10"/>
                </a:cubicBezTo>
                <a:cubicBezTo>
                  <a:pt x="32" y="10"/>
                  <a:pt x="33" y="11"/>
                  <a:pt x="33" y="11"/>
                </a:cubicBezTo>
                <a:cubicBezTo>
                  <a:pt x="34" y="11"/>
                  <a:pt x="34" y="10"/>
                  <a:pt x="33" y="11"/>
                </a:cubicBezTo>
                <a:cubicBezTo>
                  <a:pt x="34" y="10"/>
                  <a:pt x="35" y="10"/>
                  <a:pt x="35" y="11"/>
                </a:cubicBezTo>
                <a:cubicBezTo>
                  <a:pt x="34" y="11"/>
                  <a:pt x="34" y="12"/>
                  <a:pt x="34" y="12"/>
                </a:cubicBezTo>
                <a:cubicBezTo>
                  <a:pt x="34" y="12"/>
                  <a:pt x="35" y="13"/>
                  <a:pt x="35" y="13"/>
                </a:cubicBezTo>
                <a:cubicBezTo>
                  <a:pt x="34" y="14"/>
                  <a:pt x="34" y="14"/>
                  <a:pt x="33" y="14"/>
                </a:cubicBezTo>
                <a:cubicBezTo>
                  <a:pt x="33" y="14"/>
                  <a:pt x="33" y="14"/>
                  <a:pt x="33" y="14"/>
                </a:cubicBezTo>
                <a:cubicBezTo>
                  <a:pt x="33" y="14"/>
                  <a:pt x="35" y="15"/>
                  <a:pt x="35" y="14"/>
                </a:cubicBezTo>
                <a:cubicBezTo>
                  <a:pt x="35" y="14"/>
                  <a:pt x="35" y="14"/>
                  <a:pt x="35" y="14"/>
                </a:cubicBezTo>
                <a:cubicBezTo>
                  <a:pt x="35" y="13"/>
                  <a:pt x="36" y="13"/>
                  <a:pt x="36" y="13"/>
                </a:cubicBezTo>
                <a:cubicBezTo>
                  <a:pt x="36" y="13"/>
                  <a:pt x="36" y="13"/>
                  <a:pt x="36" y="12"/>
                </a:cubicBezTo>
                <a:cubicBezTo>
                  <a:pt x="37" y="12"/>
                  <a:pt x="37" y="11"/>
                  <a:pt x="38" y="11"/>
                </a:cubicBezTo>
                <a:cubicBezTo>
                  <a:pt x="39" y="9"/>
                  <a:pt x="40" y="11"/>
                  <a:pt x="38" y="12"/>
                </a:cubicBezTo>
                <a:cubicBezTo>
                  <a:pt x="37" y="12"/>
                  <a:pt x="38" y="14"/>
                  <a:pt x="38" y="14"/>
                </a:cubicBezTo>
                <a:cubicBezTo>
                  <a:pt x="39" y="13"/>
                  <a:pt x="39" y="15"/>
                  <a:pt x="39" y="15"/>
                </a:cubicBezTo>
                <a:cubicBezTo>
                  <a:pt x="39" y="15"/>
                  <a:pt x="40" y="14"/>
                  <a:pt x="40" y="14"/>
                </a:cubicBezTo>
                <a:cubicBezTo>
                  <a:pt x="38" y="13"/>
                  <a:pt x="39" y="11"/>
                  <a:pt x="40" y="11"/>
                </a:cubicBezTo>
                <a:cubicBezTo>
                  <a:pt x="40" y="11"/>
                  <a:pt x="40" y="10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0" y="10"/>
                  <a:pt x="40" y="11"/>
                  <a:pt x="40" y="11"/>
                </a:cubicBezTo>
                <a:cubicBezTo>
                  <a:pt x="40" y="11"/>
                  <a:pt x="41" y="11"/>
                  <a:pt x="41" y="11"/>
                </a:cubicBezTo>
                <a:cubicBezTo>
                  <a:pt x="41" y="11"/>
                  <a:pt x="45" y="12"/>
                  <a:pt x="43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5" y="13"/>
                  <a:pt x="45" y="13"/>
                </a:cubicBezTo>
                <a:cubicBezTo>
                  <a:pt x="46" y="13"/>
                  <a:pt x="46" y="13"/>
                  <a:pt x="46" y="13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5"/>
                  <a:pt x="45" y="15"/>
                  <a:pt x="47" y="16"/>
                </a:cubicBezTo>
                <a:cubicBezTo>
                  <a:pt x="47" y="16"/>
                  <a:pt x="47" y="16"/>
                  <a:pt x="48" y="16"/>
                </a:cubicBezTo>
                <a:cubicBezTo>
                  <a:pt x="48" y="18"/>
                  <a:pt x="46" y="18"/>
                  <a:pt x="46" y="17"/>
                </a:cubicBezTo>
                <a:cubicBezTo>
                  <a:pt x="45" y="16"/>
                  <a:pt x="46" y="18"/>
                  <a:pt x="46" y="18"/>
                </a:cubicBezTo>
                <a:cubicBezTo>
                  <a:pt x="46" y="19"/>
                  <a:pt x="46" y="19"/>
                  <a:pt x="46" y="19"/>
                </a:cubicBezTo>
                <a:cubicBezTo>
                  <a:pt x="46" y="19"/>
                  <a:pt x="45" y="19"/>
                  <a:pt x="45" y="19"/>
                </a:cubicBezTo>
                <a:cubicBezTo>
                  <a:pt x="45" y="19"/>
                  <a:pt x="46" y="20"/>
                  <a:pt x="45" y="20"/>
                </a:cubicBezTo>
                <a:cubicBezTo>
                  <a:pt x="45" y="20"/>
                  <a:pt x="44" y="19"/>
                  <a:pt x="44" y="19"/>
                </a:cubicBezTo>
                <a:cubicBezTo>
                  <a:pt x="43" y="19"/>
                  <a:pt x="43" y="18"/>
                  <a:pt x="43" y="18"/>
                </a:cubicBezTo>
                <a:cubicBezTo>
                  <a:pt x="43" y="18"/>
                  <a:pt x="41" y="18"/>
                  <a:pt x="41" y="18"/>
                </a:cubicBezTo>
                <a:cubicBezTo>
                  <a:pt x="41" y="17"/>
                  <a:pt x="44" y="17"/>
                  <a:pt x="44" y="15"/>
                </a:cubicBezTo>
                <a:cubicBezTo>
                  <a:pt x="44" y="15"/>
                  <a:pt x="42" y="16"/>
                  <a:pt x="42" y="16"/>
                </a:cubicBezTo>
                <a:cubicBezTo>
                  <a:pt x="42" y="15"/>
                  <a:pt x="43" y="15"/>
                  <a:pt x="43" y="15"/>
                </a:cubicBezTo>
                <a:cubicBezTo>
                  <a:pt x="43" y="15"/>
                  <a:pt x="42" y="14"/>
                  <a:pt x="43" y="14"/>
                </a:cubicBezTo>
                <a:cubicBezTo>
                  <a:pt x="43" y="14"/>
                  <a:pt x="43" y="14"/>
                  <a:pt x="42" y="13"/>
                </a:cubicBezTo>
                <a:cubicBezTo>
                  <a:pt x="42" y="14"/>
                  <a:pt x="41" y="14"/>
                  <a:pt x="41" y="14"/>
                </a:cubicBezTo>
                <a:cubicBezTo>
                  <a:pt x="41" y="14"/>
                  <a:pt x="41" y="14"/>
                  <a:pt x="41" y="14"/>
                </a:cubicBezTo>
                <a:cubicBezTo>
                  <a:pt x="41" y="14"/>
                  <a:pt x="41" y="14"/>
                  <a:pt x="41" y="14"/>
                </a:cubicBezTo>
                <a:cubicBezTo>
                  <a:pt x="42" y="15"/>
                  <a:pt x="39" y="16"/>
                  <a:pt x="40" y="17"/>
                </a:cubicBezTo>
                <a:cubicBezTo>
                  <a:pt x="39" y="17"/>
                  <a:pt x="39" y="17"/>
                  <a:pt x="39" y="16"/>
                </a:cubicBezTo>
                <a:cubicBezTo>
                  <a:pt x="39" y="17"/>
                  <a:pt x="40" y="18"/>
                  <a:pt x="40" y="18"/>
                </a:cubicBezTo>
                <a:cubicBezTo>
                  <a:pt x="40" y="18"/>
                  <a:pt x="38" y="18"/>
                  <a:pt x="38" y="18"/>
                </a:cubicBezTo>
                <a:cubicBezTo>
                  <a:pt x="38" y="18"/>
                  <a:pt x="38" y="18"/>
                  <a:pt x="38" y="18"/>
                </a:cubicBezTo>
                <a:cubicBezTo>
                  <a:pt x="38" y="18"/>
                  <a:pt x="38" y="17"/>
                  <a:pt x="39" y="16"/>
                </a:cubicBezTo>
                <a:cubicBezTo>
                  <a:pt x="39" y="16"/>
                  <a:pt x="38" y="17"/>
                  <a:pt x="38" y="17"/>
                </a:cubicBezTo>
                <a:cubicBezTo>
                  <a:pt x="38" y="17"/>
                  <a:pt x="36" y="17"/>
                  <a:pt x="36" y="18"/>
                </a:cubicBezTo>
                <a:cubicBezTo>
                  <a:pt x="37" y="18"/>
                  <a:pt x="35" y="19"/>
                  <a:pt x="35" y="19"/>
                </a:cubicBezTo>
                <a:cubicBezTo>
                  <a:pt x="33" y="20"/>
                  <a:pt x="34" y="20"/>
                  <a:pt x="34" y="21"/>
                </a:cubicBezTo>
                <a:cubicBezTo>
                  <a:pt x="34" y="23"/>
                  <a:pt x="39" y="23"/>
                  <a:pt x="37" y="25"/>
                </a:cubicBezTo>
                <a:cubicBezTo>
                  <a:pt x="38" y="25"/>
                  <a:pt x="38" y="25"/>
                  <a:pt x="38" y="25"/>
                </a:cubicBezTo>
                <a:cubicBezTo>
                  <a:pt x="38" y="25"/>
                  <a:pt x="37" y="25"/>
                  <a:pt x="37" y="25"/>
                </a:cubicBezTo>
                <a:cubicBezTo>
                  <a:pt x="38" y="26"/>
                  <a:pt x="38" y="27"/>
                  <a:pt x="39" y="25"/>
                </a:cubicBezTo>
                <a:cubicBezTo>
                  <a:pt x="39" y="24"/>
                  <a:pt x="38" y="25"/>
                  <a:pt x="40" y="23"/>
                </a:cubicBezTo>
                <a:cubicBezTo>
                  <a:pt x="41" y="23"/>
                  <a:pt x="39" y="22"/>
                  <a:pt x="40" y="21"/>
                </a:cubicBezTo>
                <a:cubicBezTo>
                  <a:pt x="41" y="21"/>
                  <a:pt x="41" y="20"/>
                  <a:pt x="41" y="19"/>
                </a:cubicBezTo>
                <a:cubicBezTo>
                  <a:pt x="41" y="18"/>
                  <a:pt x="44" y="20"/>
                  <a:pt x="44" y="21"/>
                </a:cubicBezTo>
                <a:cubicBezTo>
                  <a:pt x="44" y="23"/>
                  <a:pt x="45" y="21"/>
                  <a:pt x="46" y="21"/>
                </a:cubicBezTo>
                <a:cubicBezTo>
                  <a:pt x="47" y="21"/>
                  <a:pt x="47" y="24"/>
                  <a:pt x="48" y="24"/>
                </a:cubicBezTo>
                <a:cubicBezTo>
                  <a:pt x="48" y="25"/>
                  <a:pt x="48" y="25"/>
                  <a:pt x="49" y="25"/>
                </a:cubicBezTo>
                <a:cubicBezTo>
                  <a:pt x="49" y="25"/>
                  <a:pt x="49" y="26"/>
                  <a:pt x="49" y="26"/>
                </a:cubicBezTo>
                <a:cubicBezTo>
                  <a:pt x="49" y="27"/>
                  <a:pt x="49" y="27"/>
                  <a:pt x="49" y="27"/>
                </a:cubicBezTo>
                <a:cubicBezTo>
                  <a:pt x="49" y="27"/>
                  <a:pt x="49" y="27"/>
                  <a:pt x="49" y="28"/>
                </a:cubicBezTo>
                <a:cubicBezTo>
                  <a:pt x="49" y="28"/>
                  <a:pt x="51" y="28"/>
                  <a:pt x="50" y="29"/>
                </a:cubicBezTo>
                <a:cubicBezTo>
                  <a:pt x="50" y="29"/>
                  <a:pt x="50" y="30"/>
                  <a:pt x="50" y="29"/>
                </a:cubicBezTo>
                <a:cubicBezTo>
                  <a:pt x="49" y="30"/>
                  <a:pt x="49" y="30"/>
                  <a:pt x="48" y="30"/>
                </a:cubicBezTo>
                <a:cubicBezTo>
                  <a:pt x="48" y="30"/>
                  <a:pt x="48" y="29"/>
                  <a:pt x="49" y="30"/>
                </a:cubicBezTo>
                <a:cubicBezTo>
                  <a:pt x="49" y="29"/>
                  <a:pt x="47" y="30"/>
                  <a:pt x="47" y="29"/>
                </a:cubicBezTo>
                <a:cubicBezTo>
                  <a:pt x="47" y="29"/>
                  <a:pt x="48" y="27"/>
                  <a:pt x="48" y="27"/>
                </a:cubicBezTo>
                <a:cubicBezTo>
                  <a:pt x="48" y="27"/>
                  <a:pt x="48" y="27"/>
                  <a:pt x="47" y="28"/>
                </a:cubicBezTo>
                <a:cubicBezTo>
                  <a:pt x="47" y="28"/>
                  <a:pt x="46" y="28"/>
                  <a:pt x="46" y="28"/>
                </a:cubicBezTo>
                <a:cubicBezTo>
                  <a:pt x="46" y="28"/>
                  <a:pt x="45" y="28"/>
                  <a:pt x="45" y="28"/>
                </a:cubicBezTo>
                <a:cubicBezTo>
                  <a:pt x="45" y="28"/>
                  <a:pt x="45" y="28"/>
                  <a:pt x="46" y="28"/>
                </a:cubicBezTo>
                <a:cubicBezTo>
                  <a:pt x="46" y="28"/>
                  <a:pt x="46" y="28"/>
                  <a:pt x="46" y="28"/>
                </a:cubicBezTo>
                <a:cubicBezTo>
                  <a:pt x="46" y="28"/>
                  <a:pt x="46" y="28"/>
                  <a:pt x="46" y="28"/>
                </a:cubicBezTo>
                <a:cubicBezTo>
                  <a:pt x="46" y="28"/>
                  <a:pt x="46" y="28"/>
                  <a:pt x="46" y="28"/>
                </a:cubicBezTo>
                <a:cubicBezTo>
                  <a:pt x="46" y="29"/>
                  <a:pt x="46" y="28"/>
                  <a:pt x="45" y="28"/>
                </a:cubicBezTo>
                <a:cubicBezTo>
                  <a:pt x="45" y="28"/>
                  <a:pt x="45" y="28"/>
                  <a:pt x="45" y="28"/>
                </a:cubicBezTo>
                <a:cubicBezTo>
                  <a:pt x="45" y="28"/>
                  <a:pt x="45" y="28"/>
                  <a:pt x="45" y="28"/>
                </a:cubicBezTo>
                <a:cubicBezTo>
                  <a:pt x="44" y="28"/>
                  <a:pt x="44" y="28"/>
                  <a:pt x="43" y="28"/>
                </a:cubicBezTo>
                <a:cubicBezTo>
                  <a:pt x="44" y="28"/>
                  <a:pt x="45" y="28"/>
                  <a:pt x="45" y="29"/>
                </a:cubicBezTo>
                <a:cubicBezTo>
                  <a:pt x="45" y="29"/>
                  <a:pt x="45" y="29"/>
                  <a:pt x="45" y="29"/>
                </a:cubicBezTo>
                <a:cubicBezTo>
                  <a:pt x="45" y="29"/>
                  <a:pt x="44" y="29"/>
                  <a:pt x="44" y="29"/>
                </a:cubicBezTo>
                <a:cubicBezTo>
                  <a:pt x="44" y="29"/>
                  <a:pt x="44" y="29"/>
                  <a:pt x="44" y="29"/>
                </a:cubicBezTo>
                <a:cubicBezTo>
                  <a:pt x="45" y="29"/>
                  <a:pt x="45" y="30"/>
                  <a:pt x="46" y="30"/>
                </a:cubicBezTo>
                <a:cubicBezTo>
                  <a:pt x="45" y="31"/>
                  <a:pt x="46" y="30"/>
                  <a:pt x="46" y="30"/>
                </a:cubicBezTo>
                <a:cubicBezTo>
                  <a:pt x="48" y="31"/>
                  <a:pt x="45" y="31"/>
                  <a:pt x="44" y="31"/>
                </a:cubicBezTo>
                <a:cubicBezTo>
                  <a:pt x="44" y="31"/>
                  <a:pt x="43" y="32"/>
                  <a:pt x="43" y="31"/>
                </a:cubicBezTo>
                <a:cubicBezTo>
                  <a:pt x="43" y="31"/>
                  <a:pt x="43" y="31"/>
                  <a:pt x="44" y="31"/>
                </a:cubicBezTo>
                <a:cubicBezTo>
                  <a:pt x="43" y="31"/>
                  <a:pt x="43" y="31"/>
                  <a:pt x="43" y="31"/>
                </a:cubicBezTo>
                <a:cubicBezTo>
                  <a:pt x="42" y="31"/>
                  <a:pt x="41" y="31"/>
                  <a:pt x="41" y="32"/>
                </a:cubicBezTo>
                <a:cubicBezTo>
                  <a:pt x="41" y="32"/>
                  <a:pt x="41" y="32"/>
                  <a:pt x="41" y="33"/>
                </a:cubicBezTo>
                <a:cubicBezTo>
                  <a:pt x="39" y="33"/>
                  <a:pt x="38" y="34"/>
                  <a:pt x="37" y="36"/>
                </a:cubicBezTo>
                <a:cubicBezTo>
                  <a:pt x="36" y="37"/>
                  <a:pt x="34" y="37"/>
                  <a:pt x="34" y="38"/>
                </a:cubicBezTo>
                <a:cubicBezTo>
                  <a:pt x="34" y="38"/>
                  <a:pt x="34" y="40"/>
                  <a:pt x="34" y="39"/>
                </a:cubicBezTo>
                <a:cubicBezTo>
                  <a:pt x="34" y="40"/>
                  <a:pt x="34" y="42"/>
                  <a:pt x="33" y="42"/>
                </a:cubicBezTo>
                <a:cubicBezTo>
                  <a:pt x="32" y="41"/>
                  <a:pt x="33" y="38"/>
                  <a:pt x="31" y="39"/>
                </a:cubicBezTo>
                <a:cubicBezTo>
                  <a:pt x="31" y="39"/>
                  <a:pt x="31" y="39"/>
                  <a:pt x="31" y="39"/>
                </a:cubicBezTo>
                <a:cubicBezTo>
                  <a:pt x="31" y="38"/>
                  <a:pt x="29" y="39"/>
                  <a:pt x="29" y="39"/>
                </a:cubicBezTo>
                <a:cubicBezTo>
                  <a:pt x="29" y="39"/>
                  <a:pt x="29" y="39"/>
                  <a:pt x="29" y="39"/>
                </a:cubicBezTo>
                <a:cubicBezTo>
                  <a:pt x="29" y="40"/>
                  <a:pt x="27" y="39"/>
                  <a:pt x="26" y="39"/>
                </a:cubicBezTo>
                <a:cubicBezTo>
                  <a:pt x="26" y="39"/>
                  <a:pt x="25" y="39"/>
                  <a:pt x="25" y="39"/>
                </a:cubicBezTo>
                <a:cubicBezTo>
                  <a:pt x="25" y="39"/>
                  <a:pt x="25" y="40"/>
                  <a:pt x="24" y="40"/>
                </a:cubicBezTo>
                <a:cubicBezTo>
                  <a:pt x="24" y="40"/>
                  <a:pt x="24" y="40"/>
                  <a:pt x="24" y="41"/>
                </a:cubicBezTo>
                <a:cubicBezTo>
                  <a:pt x="24" y="42"/>
                  <a:pt x="23" y="43"/>
                  <a:pt x="23" y="44"/>
                </a:cubicBezTo>
                <a:cubicBezTo>
                  <a:pt x="24" y="45"/>
                  <a:pt x="24" y="46"/>
                  <a:pt x="25" y="46"/>
                </a:cubicBezTo>
                <a:cubicBezTo>
                  <a:pt x="25" y="46"/>
                  <a:pt x="26" y="45"/>
                  <a:pt x="27" y="45"/>
                </a:cubicBezTo>
                <a:cubicBezTo>
                  <a:pt x="27" y="43"/>
                  <a:pt x="30" y="44"/>
                  <a:pt x="29" y="44"/>
                </a:cubicBezTo>
                <a:cubicBezTo>
                  <a:pt x="28" y="45"/>
                  <a:pt x="28" y="47"/>
                  <a:pt x="28" y="47"/>
                </a:cubicBezTo>
                <a:cubicBezTo>
                  <a:pt x="28" y="48"/>
                  <a:pt x="30" y="47"/>
                  <a:pt x="31" y="48"/>
                </a:cubicBezTo>
                <a:cubicBezTo>
                  <a:pt x="31" y="48"/>
                  <a:pt x="30" y="50"/>
                  <a:pt x="30" y="51"/>
                </a:cubicBezTo>
                <a:cubicBezTo>
                  <a:pt x="31" y="51"/>
                  <a:pt x="31" y="52"/>
                  <a:pt x="32" y="52"/>
                </a:cubicBezTo>
                <a:cubicBezTo>
                  <a:pt x="32" y="52"/>
                  <a:pt x="33" y="51"/>
                  <a:pt x="34" y="52"/>
                </a:cubicBezTo>
                <a:cubicBezTo>
                  <a:pt x="34" y="52"/>
                  <a:pt x="34" y="52"/>
                  <a:pt x="34" y="52"/>
                </a:cubicBezTo>
                <a:cubicBezTo>
                  <a:pt x="34" y="52"/>
                  <a:pt x="35" y="52"/>
                  <a:pt x="35" y="51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0"/>
                  <a:pt x="36" y="51"/>
                  <a:pt x="37" y="50"/>
                </a:cubicBezTo>
                <a:cubicBezTo>
                  <a:pt x="37" y="50"/>
                  <a:pt x="38" y="50"/>
                  <a:pt x="37" y="50"/>
                </a:cubicBezTo>
                <a:cubicBezTo>
                  <a:pt x="37" y="50"/>
                  <a:pt x="37" y="50"/>
                  <a:pt x="37" y="50"/>
                </a:cubicBezTo>
                <a:cubicBezTo>
                  <a:pt x="38" y="51"/>
                  <a:pt x="38" y="51"/>
                  <a:pt x="38" y="50"/>
                </a:cubicBezTo>
                <a:cubicBezTo>
                  <a:pt x="38" y="50"/>
                  <a:pt x="38" y="50"/>
                  <a:pt x="38" y="50"/>
                </a:cubicBezTo>
                <a:cubicBezTo>
                  <a:pt x="38" y="50"/>
                  <a:pt x="41" y="51"/>
                  <a:pt x="41" y="51"/>
                </a:cubicBezTo>
                <a:cubicBezTo>
                  <a:pt x="41" y="51"/>
                  <a:pt x="41" y="51"/>
                  <a:pt x="42" y="51"/>
                </a:cubicBezTo>
                <a:cubicBezTo>
                  <a:pt x="43" y="51"/>
                  <a:pt x="43" y="51"/>
                  <a:pt x="43" y="51"/>
                </a:cubicBezTo>
                <a:cubicBezTo>
                  <a:pt x="43" y="51"/>
                  <a:pt x="43" y="51"/>
                  <a:pt x="44" y="51"/>
                </a:cubicBezTo>
                <a:cubicBezTo>
                  <a:pt x="44" y="51"/>
                  <a:pt x="44" y="51"/>
                  <a:pt x="43" y="51"/>
                </a:cubicBezTo>
                <a:cubicBezTo>
                  <a:pt x="45" y="52"/>
                  <a:pt x="45" y="54"/>
                  <a:pt x="47" y="54"/>
                </a:cubicBezTo>
                <a:cubicBezTo>
                  <a:pt x="48" y="54"/>
                  <a:pt x="48" y="54"/>
                  <a:pt x="49" y="55"/>
                </a:cubicBezTo>
                <a:cubicBezTo>
                  <a:pt x="49" y="55"/>
                  <a:pt x="51" y="59"/>
                  <a:pt x="51" y="59"/>
                </a:cubicBezTo>
                <a:cubicBezTo>
                  <a:pt x="52" y="59"/>
                  <a:pt x="53" y="59"/>
                  <a:pt x="54" y="59"/>
                </a:cubicBezTo>
                <a:cubicBezTo>
                  <a:pt x="54" y="60"/>
                  <a:pt x="56" y="60"/>
                  <a:pt x="57" y="60"/>
                </a:cubicBezTo>
                <a:cubicBezTo>
                  <a:pt x="57" y="60"/>
                  <a:pt x="59" y="62"/>
                  <a:pt x="59" y="62"/>
                </a:cubicBezTo>
                <a:cubicBezTo>
                  <a:pt x="59" y="62"/>
                  <a:pt x="59" y="62"/>
                  <a:pt x="59" y="62"/>
                </a:cubicBezTo>
                <a:cubicBezTo>
                  <a:pt x="59" y="62"/>
                  <a:pt x="59" y="62"/>
                  <a:pt x="59" y="62"/>
                </a:cubicBezTo>
                <a:cubicBezTo>
                  <a:pt x="59" y="62"/>
                  <a:pt x="59" y="62"/>
                  <a:pt x="59" y="62"/>
                </a:cubicBezTo>
                <a:cubicBezTo>
                  <a:pt x="60" y="64"/>
                  <a:pt x="59" y="65"/>
                  <a:pt x="58" y="66"/>
                </a:cubicBezTo>
                <a:close/>
                <a:moveTo>
                  <a:pt x="35" y="29"/>
                </a:moveTo>
                <a:cubicBezTo>
                  <a:pt x="35" y="30"/>
                  <a:pt x="35" y="31"/>
                  <a:pt x="35" y="31"/>
                </a:cubicBezTo>
                <a:cubicBezTo>
                  <a:pt x="36" y="31"/>
                  <a:pt x="36" y="30"/>
                  <a:pt x="36" y="30"/>
                </a:cubicBezTo>
                <a:cubicBezTo>
                  <a:pt x="36" y="30"/>
                  <a:pt x="36" y="30"/>
                  <a:pt x="36" y="30"/>
                </a:cubicBezTo>
                <a:cubicBezTo>
                  <a:pt x="37" y="30"/>
                  <a:pt x="37" y="30"/>
                  <a:pt x="36" y="30"/>
                </a:cubicBezTo>
                <a:cubicBezTo>
                  <a:pt x="36" y="30"/>
                  <a:pt x="36" y="30"/>
                  <a:pt x="36" y="30"/>
                </a:cubicBezTo>
                <a:cubicBezTo>
                  <a:pt x="36" y="30"/>
                  <a:pt x="35" y="29"/>
                  <a:pt x="35" y="29"/>
                </a:cubicBezTo>
                <a:close/>
                <a:moveTo>
                  <a:pt x="32" y="28"/>
                </a:moveTo>
                <a:cubicBezTo>
                  <a:pt x="33" y="29"/>
                  <a:pt x="34" y="28"/>
                  <a:pt x="35" y="29"/>
                </a:cubicBezTo>
                <a:cubicBezTo>
                  <a:pt x="35" y="28"/>
                  <a:pt x="34" y="28"/>
                  <a:pt x="34" y="28"/>
                </a:cubicBezTo>
                <a:cubicBezTo>
                  <a:pt x="33" y="28"/>
                  <a:pt x="32" y="28"/>
                  <a:pt x="32" y="28"/>
                </a:cubicBezTo>
                <a:close/>
                <a:moveTo>
                  <a:pt x="41" y="88"/>
                </a:moveTo>
                <a:cubicBezTo>
                  <a:pt x="41" y="88"/>
                  <a:pt x="41" y="88"/>
                  <a:pt x="41" y="88"/>
                </a:cubicBezTo>
                <a:cubicBezTo>
                  <a:pt x="41" y="88"/>
                  <a:pt x="41" y="88"/>
                  <a:pt x="41" y="88"/>
                </a:cubicBezTo>
                <a:close/>
                <a:moveTo>
                  <a:pt x="17" y="42"/>
                </a:moveTo>
                <a:cubicBezTo>
                  <a:pt x="17" y="42"/>
                  <a:pt x="17" y="43"/>
                  <a:pt x="17" y="42"/>
                </a:cubicBezTo>
                <a:close/>
                <a:moveTo>
                  <a:pt x="59" y="62"/>
                </a:moveTo>
                <a:cubicBezTo>
                  <a:pt x="59" y="62"/>
                  <a:pt x="59" y="62"/>
                  <a:pt x="59" y="62"/>
                </a:cubicBezTo>
                <a:close/>
                <a:moveTo>
                  <a:pt x="36" y="30"/>
                </a:moveTo>
                <a:cubicBezTo>
                  <a:pt x="37" y="30"/>
                  <a:pt x="37" y="30"/>
                  <a:pt x="37" y="30"/>
                </a:cubicBezTo>
                <a:cubicBezTo>
                  <a:pt x="36" y="30"/>
                  <a:pt x="36" y="30"/>
                  <a:pt x="36" y="30"/>
                </a:cubicBezTo>
                <a:close/>
              </a:path>
            </a:pathLst>
          </a:custGeom>
          <a:solidFill>
            <a:srgbClr val="182A4E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54" name="组合 53"/>
          <p:cNvGrpSpPr>
            <a:grpSpLocks noChangeAspect="1"/>
          </p:cNvGrpSpPr>
          <p:nvPr/>
        </p:nvGrpSpPr>
        <p:grpSpPr>
          <a:xfrm>
            <a:off x="7694448" y="3076920"/>
            <a:ext cx="719514" cy="446400"/>
            <a:chOff x="4869373" y="4568306"/>
            <a:chExt cx="527534" cy="327292"/>
          </a:xfrm>
          <a:solidFill>
            <a:srgbClr val="182A4E"/>
          </a:solidFill>
        </p:grpSpPr>
        <p:sp>
          <p:nvSpPr>
            <p:cNvPr id="55" name="Freeform 198"/>
            <p:cNvSpPr>
              <a:spLocks noEditPoints="1"/>
            </p:cNvSpPr>
            <p:nvPr/>
          </p:nvSpPr>
          <p:spPr bwMode="auto">
            <a:xfrm>
              <a:off x="4910802" y="4568306"/>
              <a:ext cx="444675" cy="280339"/>
            </a:xfrm>
            <a:custGeom>
              <a:avLst/>
              <a:gdLst>
                <a:gd name="T0" fmla="*/ 4 w 162"/>
                <a:gd name="T1" fmla="*/ 102 h 102"/>
                <a:gd name="T2" fmla="*/ 157 w 162"/>
                <a:gd name="T3" fmla="*/ 102 h 102"/>
                <a:gd name="T4" fmla="*/ 162 w 162"/>
                <a:gd name="T5" fmla="*/ 98 h 102"/>
                <a:gd name="T6" fmla="*/ 162 w 162"/>
                <a:gd name="T7" fmla="*/ 4 h 102"/>
                <a:gd name="T8" fmla="*/ 157 w 162"/>
                <a:gd name="T9" fmla="*/ 0 h 102"/>
                <a:gd name="T10" fmla="*/ 4 w 162"/>
                <a:gd name="T11" fmla="*/ 0 h 102"/>
                <a:gd name="T12" fmla="*/ 0 w 162"/>
                <a:gd name="T13" fmla="*/ 4 h 102"/>
                <a:gd name="T14" fmla="*/ 0 w 162"/>
                <a:gd name="T15" fmla="*/ 98 h 102"/>
                <a:gd name="T16" fmla="*/ 4 w 162"/>
                <a:gd name="T17" fmla="*/ 102 h 102"/>
                <a:gd name="T18" fmla="*/ 81 w 162"/>
                <a:gd name="T19" fmla="*/ 3 h 102"/>
                <a:gd name="T20" fmla="*/ 83 w 162"/>
                <a:gd name="T21" fmla="*/ 5 h 102"/>
                <a:gd name="T22" fmla="*/ 81 w 162"/>
                <a:gd name="T23" fmla="*/ 8 h 102"/>
                <a:gd name="T24" fmla="*/ 78 w 162"/>
                <a:gd name="T25" fmla="*/ 5 h 102"/>
                <a:gd name="T26" fmla="*/ 81 w 162"/>
                <a:gd name="T27" fmla="*/ 3 h 102"/>
                <a:gd name="T28" fmla="*/ 10 w 162"/>
                <a:gd name="T29" fmla="*/ 10 h 102"/>
                <a:gd name="T30" fmla="*/ 151 w 162"/>
                <a:gd name="T31" fmla="*/ 10 h 102"/>
                <a:gd name="T32" fmla="*/ 151 w 162"/>
                <a:gd name="T33" fmla="*/ 92 h 102"/>
                <a:gd name="T34" fmla="*/ 10 w 162"/>
                <a:gd name="T35" fmla="*/ 92 h 102"/>
                <a:gd name="T36" fmla="*/ 10 w 162"/>
                <a:gd name="T37" fmla="*/ 1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62" h="102">
                  <a:moveTo>
                    <a:pt x="4" y="102"/>
                  </a:moveTo>
                  <a:cubicBezTo>
                    <a:pt x="157" y="102"/>
                    <a:pt x="157" y="102"/>
                    <a:pt x="157" y="102"/>
                  </a:cubicBezTo>
                  <a:cubicBezTo>
                    <a:pt x="160" y="102"/>
                    <a:pt x="162" y="100"/>
                    <a:pt x="162" y="98"/>
                  </a:cubicBezTo>
                  <a:cubicBezTo>
                    <a:pt x="162" y="4"/>
                    <a:pt x="162" y="4"/>
                    <a:pt x="162" y="4"/>
                  </a:cubicBezTo>
                  <a:cubicBezTo>
                    <a:pt x="162" y="2"/>
                    <a:pt x="160" y="0"/>
                    <a:pt x="157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100"/>
                    <a:pt x="1" y="102"/>
                    <a:pt x="4" y="102"/>
                  </a:cubicBezTo>
                  <a:close/>
                  <a:moveTo>
                    <a:pt x="81" y="3"/>
                  </a:moveTo>
                  <a:cubicBezTo>
                    <a:pt x="82" y="3"/>
                    <a:pt x="83" y="4"/>
                    <a:pt x="83" y="5"/>
                  </a:cubicBezTo>
                  <a:cubicBezTo>
                    <a:pt x="83" y="6"/>
                    <a:pt x="82" y="8"/>
                    <a:pt x="81" y="8"/>
                  </a:cubicBezTo>
                  <a:cubicBezTo>
                    <a:pt x="79" y="8"/>
                    <a:pt x="78" y="6"/>
                    <a:pt x="78" y="5"/>
                  </a:cubicBezTo>
                  <a:cubicBezTo>
                    <a:pt x="78" y="4"/>
                    <a:pt x="79" y="3"/>
                    <a:pt x="81" y="3"/>
                  </a:cubicBezTo>
                  <a:close/>
                  <a:moveTo>
                    <a:pt x="10" y="10"/>
                  </a:moveTo>
                  <a:cubicBezTo>
                    <a:pt x="151" y="10"/>
                    <a:pt x="151" y="10"/>
                    <a:pt x="151" y="10"/>
                  </a:cubicBezTo>
                  <a:cubicBezTo>
                    <a:pt x="151" y="92"/>
                    <a:pt x="151" y="92"/>
                    <a:pt x="151" y="92"/>
                  </a:cubicBezTo>
                  <a:cubicBezTo>
                    <a:pt x="10" y="92"/>
                    <a:pt x="10" y="92"/>
                    <a:pt x="10" y="92"/>
                  </a:cubicBezTo>
                  <a:lnTo>
                    <a:pt x="10" y="1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Freeform 199"/>
            <p:cNvSpPr>
              <a:spLocks/>
            </p:cNvSpPr>
            <p:nvPr/>
          </p:nvSpPr>
          <p:spPr bwMode="auto">
            <a:xfrm>
              <a:off x="4869373" y="4859693"/>
              <a:ext cx="527534" cy="35905"/>
            </a:xfrm>
            <a:custGeom>
              <a:avLst/>
              <a:gdLst>
                <a:gd name="T0" fmla="*/ 191 w 192"/>
                <a:gd name="T1" fmla="*/ 0 h 13"/>
                <a:gd name="T2" fmla="*/ 125 w 192"/>
                <a:gd name="T3" fmla="*/ 0 h 13"/>
                <a:gd name="T4" fmla="*/ 122 w 192"/>
                <a:gd name="T5" fmla="*/ 3 h 13"/>
                <a:gd name="T6" fmla="*/ 69 w 192"/>
                <a:gd name="T7" fmla="*/ 3 h 13"/>
                <a:gd name="T8" fmla="*/ 66 w 192"/>
                <a:gd name="T9" fmla="*/ 0 h 13"/>
                <a:gd name="T10" fmla="*/ 0 w 192"/>
                <a:gd name="T11" fmla="*/ 0 h 13"/>
                <a:gd name="T12" fmla="*/ 0 w 192"/>
                <a:gd name="T13" fmla="*/ 1 h 13"/>
                <a:gd name="T14" fmla="*/ 0 w 192"/>
                <a:gd name="T15" fmla="*/ 4 h 13"/>
                <a:gd name="T16" fmla="*/ 8 w 192"/>
                <a:gd name="T17" fmla="*/ 13 h 13"/>
                <a:gd name="T18" fmla="*/ 183 w 192"/>
                <a:gd name="T19" fmla="*/ 13 h 13"/>
                <a:gd name="T20" fmla="*/ 192 w 192"/>
                <a:gd name="T21" fmla="*/ 4 h 13"/>
                <a:gd name="T22" fmla="*/ 192 w 192"/>
                <a:gd name="T23" fmla="*/ 1 h 13"/>
                <a:gd name="T24" fmla="*/ 191 w 192"/>
                <a:gd name="T2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2" h="13">
                  <a:moveTo>
                    <a:pt x="191" y="0"/>
                  </a:moveTo>
                  <a:cubicBezTo>
                    <a:pt x="125" y="0"/>
                    <a:pt x="125" y="0"/>
                    <a:pt x="125" y="0"/>
                  </a:cubicBezTo>
                  <a:cubicBezTo>
                    <a:pt x="125" y="2"/>
                    <a:pt x="124" y="3"/>
                    <a:pt x="122" y="3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7" y="3"/>
                    <a:pt x="66" y="2"/>
                    <a:pt x="6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9"/>
                    <a:pt x="3" y="13"/>
                    <a:pt x="8" y="13"/>
                  </a:cubicBezTo>
                  <a:cubicBezTo>
                    <a:pt x="183" y="13"/>
                    <a:pt x="183" y="13"/>
                    <a:pt x="183" y="13"/>
                  </a:cubicBezTo>
                  <a:cubicBezTo>
                    <a:pt x="188" y="13"/>
                    <a:pt x="192" y="9"/>
                    <a:pt x="192" y="4"/>
                  </a:cubicBezTo>
                  <a:cubicBezTo>
                    <a:pt x="192" y="1"/>
                    <a:pt x="192" y="1"/>
                    <a:pt x="192" y="1"/>
                  </a:cubicBezTo>
                  <a:cubicBezTo>
                    <a:pt x="192" y="1"/>
                    <a:pt x="191" y="1"/>
                    <a:pt x="19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" name="Freeform 200"/>
            <p:cNvSpPr>
              <a:spLocks/>
            </p:cNvSpPr>
            <p:nvPr/>
          </p:nvSpPr>
          <p:spPr bwMode="auto">
            <a:xfrm>
              <a:off x="5146949" y="4637355"/>
              <a:ext cx="46953" cy="13810"/>
            </a:xfrm>
            <a:custGeom>
              <a:avLst/>
              <a:gdLst>
                <a:gd name="T0" fmla="*/ 34 w 34"/>
                <a:gd name="T1" fmla="*/ 0 h 10"/>
                <a:gd name="T2" fmla="*/ 16 w 34"/>
                <a:gd name="T3" fmla="*/ 10 h 10"/>
                <a:gd name="T4" fmla="*/ 0 w 34"/>
                <a:gd name="T5" fmla="*/ 0 h 10"/>
                <a:gd name="T6" fmla="*/ 34 w 34"/>
                <a:gd name="T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10">
                  <a:moveTo>
                    <a:pt x="34" y="0"/>
                  </a:moveTo>
                  <a:lnTo>
                    <a:pt x="16" y="10"/>
                  </a:lnTo>
                  <a:lnTo>
                    <a:pt x="0" y="0"/>
                  </a:lnTo>
                  <a:lnTo>
                    <a:pt x="3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" name="Freeform 201"/>
            <p:cNvSpPr>
              <a:spLocks/>
            </p:cNvSpPr>
            <p:nvPr/>
          </p:nvSpPr>
          <p:spPr bwMode="auto">
            <a:xfrm>
              <a:off x="5069614" y="4637355"/>
              <a:ext cx="49715" cy="13810"/>
            </a:xfrm>
            <a:custGeom>
              <a:avLst/>
              <a:gdLst>
                <a:gd name="T0" fmla="*/ 36 w 36"/>
                <a:gd name="T1" fmla="*/ 0 h 10"/>
                <a:gd name="T2" fmla="*/ 20 w 36"/>
                <a:gd name="T3" fmla="*/ 10 h 10"/>
                <a:gd name="T4" fmla="*/ 0 w 36"/>
                <a:gd name="T5" fmla="*/ 0 h 10"/>
                <a:gd name="T6" fmla="*/ 36 w 36"/>
                <a:gd name="T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10">
                  <a:moveTo>
                    <a:pt x="36" y="0"/>
                  </a:moveTo>
                  <a:lnTo>
                    <a:pt x="20" y="10"/>
                  </a:lnTo>
                  <a:lnTo>
                    <a:pt x="0" y="0"/>
                  </a:lnTo>
                  <a:lnTo>
                    <a:pt x="36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" name="Freeform 202"/>
            <p:cNvSpPr>
              <a:spLocks/>
            </p:cNvSpPr>
            <p:nvPr/>
          </p:nvSpPr>
          <p:spPr bwMode="auto">
            <a:xfrm>
              <a:off x="5105520" y="4637355"/>
              <a:ext cx="55239" cy="33143"/>
            </a:xfrm>
            <a:custGeom>
              <a:avLst/>
              <a:gdLst>
                <a:gd name="T0" fmla="*/ 20 w 40"/>
                <a:gd name="T1" fmla="*/ 0 h 24"/>
                <a:gd name="T2" fmla="*/ 40 w 40"/>
                <a:gd name="T3" fmla="*/ 14 h 24"/>
                <a:gd name="T4" fmla="*/ 20 w 40"/>
                <a:gd name="T5" fmla="*/ 24 h 24"/>
                <a:gd name="T6" fmla="*/ 0 w 40"/>
                <a:gd name="T7" fmla="*/ 14 h 24"/>
                <a:gd name="T8" fmla="*/ 20 w 40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24">
                  <a:moveTo>
                    <a:pt x="20" y="0"/>
                  </a:moveTo>
                  <a:lnTo>
                    <a:pt x="40" y="14"/>
                  </a:lnTo>
                  <a:lnTo>
                    <a:pt x="20" y="24"/>
                  </a:lnTo>
                  <a:lnTo>
                    <a:pt x="0" y="14"/>
                  </a:lnTo>
                  <a:lnTo>
                    <a:pt x="2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" name="Freeform 203"/>
            <p:cNvSpPr>
              <a:spLocks/>
            </p:cNvSpPr>
            <p:nvPr/>
          </p:nvSpPr>
          <p:spPr bwMode="auto">
            <a:xfrm>
              <a:off x="5149711" y="4662213"/>
              <a:ext cx="33143" cy="8286"/>
            </a:xfrm>
            <a:custGeom>
              <a:avLst/>
              <a:gdLst>
                <a:gd name="T0" fmla="*/ 0 w 24"/>
                <a:gd name="T1" fmla="*/ 6 h 6"/>
                <a:gd name="T2" fmla="*/ 14 w 24"/>
                <a:gd name="T3" fmla="*/ 0 h 6"/>
                <a:gd name="T4" fmla="*/ 24 w 24"/>
                <a:gd name="T5" fmla="*/ 6 h 6"/>
                <a:gd name="T6" fmla="*/ 0 w 24"/>
                <a:gd name="T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6">
                  <a:moveTo>
                    <a:pt x="0" y="6"/>
                  </a:moveTo>
                  <a:lnTo>
                    <a:pt x="14" y="0"/>
                  </a:lnTo>
                  <a:lnTo>
                    <a:pt x="24" y="6"/>
                  </a:lnTo>
                  <a:lnTo>
                    <a:pt x="0" y="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" name="Freeform 204"/>
            <p:cNvSpPr>
              <a:spLocks/>
            </p:cNvSpPr>
            <p:nvPr/>
          </p:nvSpPr>
          <p:spPr bwMode="auto">
            <a:xfrm>
              <a:off x="5083424" y="4662213"/>
              <a:ext cx="33143" cy="8286"/>
            </a:xfrm>
            <a:custGeom>
              <a:avLst/>
              <a:gdLst>
                <a:gd name="T0" fmla="*/ 24 w 24"/>
                <a:gd name="T1" fmla="*/ 6 h 6"/>
                <a:gd name="T2" fmla="*/ 0 w 24"/>
                <a:gd name="T3" fmla="*/ 6 h 6"/>
                <a:gd name="T4" fmla="*/ 10 w 24"/>
                <a:gd name="T5" fmla="*/ 0 h 6"/>
                <a:gd name="T6" fmla="*/ 24 w 24"/>
                <a:gd name="T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6">
                  <a:moveTo>
                    <a:pt x="24" y="6"/>
                  </a:moveTo>
                  <a:lnTo>
                    <a:pt x="0" y="6"/>
                  </a:lnTo>
                  <a:lnTo>
                    <a:pt x="10" y="0"/>
                  </a:lnTo>
                  <a:lnTo>
                    <a:pt x="24" y="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" name="Freeform 206"/>
            <p:cNvSpPr>
              <a:spLocks/>
            </p:cNvSpPr>
            <p:nvPr/>
          </p:nvSpPr>
          <p:spPr bwMode="auto">
            <a:xfrm>
              <a:off x="5177331" y="4640117"/>
              <a:ext cx="64906" cy="30382"/>
            </a:xfrm>
            <a:custGeom>
              <a:avLst/>
              <a:gdLst>
                <a:gd name="T0" fmla="*/ 18 w 47"/>
                <a:gd name="T1" fmla="*/ 22 h 22"/>
                <a:gd name="T2" fmla="*/ 18 w 47"/>
                <a:gd name="T3" fmla="*/ 22 h 22"/>
                <a:gd name="T4" fmla="*/ 16 w 47"/>
                <a:gd name="T5" fmla="*/ 22 h 22"/>
                <a:gd name="T6" fmla="*/ 0 w 47"/>
                <a:gd name="T7" fmla="*/ 12 h 22"/>
                <a:gd name="T8" fmla="*/ 24 w 47"/>
                <a:gd name="T9" fmla="*/ 0 h 22"/>
                <a:gd name="T10" fmla="*/ 47 w 47"/>
                <a:gd name="T11" fmla="*/ 22 h 22"/>
                <a:gd name="T12" fmla="*/ 18 w 47"/>
                <a:gd name="T13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22">
                  <a:moveTo>
                    <a:pt x="18" y="22"/>
                  </a:moveTo>
                  <a:lnTo>
                    <a:pt x="18" y="22"/>
                  </a:lnTo>
                  <a:lnTo>
                    <a:pt x="16" y="22"/>
                  </a:lnTo>
                  <a:lnTo>
                    <a:pt x="0" y="12"/>
                  </a:lnTo>
                  <a:lnTo>
                    <a:pt x="24" y="0"/>
                  </a:lnTo>
                  <a:lnTo>
                    <a:pt x="47" y="22"/>
                  </a:lnTo>
                  <a:lnTo>
                    <a:pt x="18" y="2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" name="Freeform 207"/>
            <p:cNvSpPr>
              <a:spLocks/>
            </p:cNvSpPr>
            <p:nvPr/>
          </p:nvSpPr>
          <p:spPr bwMode="auto">
            <a:xfrm>
              <a:off x="5021280" y="4637355"/>
              <a:ext cx="67668" cy="33143"/>
            </a:xfrm>
            <a:custGeom>
              <a:avLst/>
              <a:gdLst>
                <a:gd name="T0" fmla="*/ 49 w 49"/>
                <a:gd name="T1" fmla="*/ 14 h 24"/>
                <a:gd name="T2" fmla="*/ 33 w 49"/>
                <a:gd name="T3" fmla="*/ 24 h 24"/>
                <a:gd name="T4" fmla="*/ 29 w 49"/>
                <a:gd name="T5" fmla="*/ 24 h 24"/>
                <a:gd name="T6" fmla="*/ 29 w 49"/>
                <a:gd name="T7" fmla="*/ 24 h 24"/>
                <a:gd name="T8" fmla="*/ 0 w 49"/>
                <a:gd name="T9" fmla="*/ 24 h 24"/>
                <a:gd name="T10" fmla="*/ 23 w 49"/>
                <a:gd name="T11" fmla="*/ 0 h 24"/>
                <a:gd name="T12" fmla="*/ 49 w 49"/>
                <a:gd name="T13" fmla="*/ 1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24">
                  <a:moveTo>
                    <a:pt x="49" y="14"/>
                  </a:moveTo>
                  <a:lnTo>
                    <a:pt x="33" y="24"/>
                  </a:lnTo>
                  <a:lnTo>
                    <a:pt x="29" y="24"/>
                  </a:lnTo>
                  <a:lnTo>
                    <a:pt x="29" y="24"/>
                  </a:lnTo>
                  <a:lnTo>
                    <a:pt x="0" y="24"/>
                  </a:lnTo>
                  <a:lnTo>
                    <a:pt x="23" y="0"/>
                  </a:lnTo>
                  <a:lnTo>
                    <a:pt x="49" y="1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" name="Freeform 208"/>
            <p:cNvSpPr>
              <a:spLocks/>
            </p:cNvSpPr>
            <p:nvPr/>
          </p:nvSpPr>
          <p:spPr bwMode="auto">
            <a:xfrm>
              <a:off x="5075138" y="4678785"/>
              <a:ext cx="113240" cy="109097"/>
            </a:xfrm>
            <a:custGeom>
              <a:avLst/>
              <a:gdLst>
                <a:gd name="T0" fmla="*/ 82 w 82"/>
                <a:gd name="T1" fmla="*/ 0 h 79"/>
                <a:gd name="T2" fmla="*/ 42 w 82"/>
                <a:gd name="T3" fmla="*/ 79 h 79"/>
                <a:gd name="T4" fmla="*/ 0 w 82"/>
                <a:gd name="T5" fmla="*/ 0 h 79"/>
                <a:gd name="T6" fmla="*/ 82 w 82"/>
                <a:gd name="T7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2" h="79">
                  <a:moveTo>
                    <a:pt x="82" y="0"/>
                  </a:moveTo>
                  <a:lnTo>
                    <a:pt x="42" y="79"/>
                  </a:lnTo>
                  <a:lnTo>
                    <a:pt x="0" y="0"/>
                  </a:lnTo>
                  <a:lnTo>
                    <a:pt x="8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" name="Freeform 209"/>
            <p:cNvSpPr>
              <a:spLocks/>
            </p:cNvSpPr>
            <p:nvPr/>
          </p:nvSpPr>
          <p:spPr bwMode="auto">
            <a:xfrm>
              <a:off x="5149711" y="4678785"/>
              <a:ext cx="95287" cy="92526"/>
            </a:xfrm>
            <a:custGeom>
              <a:avLst/>
              <a:gdLst>
                <a:gd name="T0" fmla="*/ 36 w 69"/>
                <a:gd name="T1" fmla="*/ 0 h 67"/>
                <a:gd name="T2" fmla="*/ 69 w 69"/>
                <a:gd name="T3" fmla="*/ 0 h 67"/>
                <a:gd name="T4" fmla="*/ 0 w 69"/>
                <a:gd name="T5" fmla="*/ 67 h 67"/>
                <a:gd name="T6" fmla="*/ 36 w 69"/>
                <a:gd name="T7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9" h="67">
                  <a:moveTo>
                    <a:pt x="36" y="0"/>
                  </a:moveTo>
                  <a:lnTo>
                    <a:pt x="69" y="0"/>
                  </a:lnTo>
                  <a:lnTo>
                    <a:pt x="0" y="67"/>
                  </a:lnTo>
                  <a:lnTo>
                    <a:pt x="36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6" name="Freeform 210"/>
            <p:cNvSpPr>
              <a:spLocks/>
            </p:cNvSpPr>
            <p:nvPr/>
          </p:nvSpPr>
          <p:spPr bwMode="auto">
            <a:xfrm>
              <a:off x="5021280" y="4678785"/>
              <a:ext cx="92526" cy="92526"/>
            </a:xfrm>
            <a:custGeom>
              <a:avLst/>
              <a:gdLst>
                <a:gd name="T0" fmla="*/ 0 w 67"/>
                <a:gd name="T1" fmla="*/ 0 h 67"/>
                <a:gd name="T2" fmla="*/ 31 w 67"/>
                <a:gd name="T3" fmla="*/ 0 h 67"/>
                <a:gd name="T4" fmla="*/ 67 w 67"/>
                <a:gd name="T5" fmla="*/ 67 h 67"/>
                <a:gd name="T6" fmla="*/ 0 w 67"/>
                <a:gd name="T7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7" h="67">
                  <a:moveTo>
                    <a:pt x="0" y="0"/>
                  </a:moveTo>
                  <a:lnTo>
                    <a:pt x="31" y="0"/>
                  </a:lnTo>
                  <a:lnTo>
                    <a:pt x="67" y="67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67" name="文本框 66"/>
          <p:cNvSpPr txBox="1"/>
          <p:nvPr/>
        </p:nvSpPr>
        <p:spPr>
          <a:xfrm>
            <a:off x="1374425" y="4164514"/>
            <a:ext cx="1594549" cy="4191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b="1" dirty="0">
                <a:solidFill>
                  <a:srgbClr val="EAD87F"/>
                </a:solidFill>
                <a:latin typeface="微软雅黑 Light" panose="020B0502040204020203" pitchFamily="34" charset="-122"/>
                <a:cs typeface="Segoe UI" panose="020B0502040204020203" pitchFamily="34" charset="0"/>
              </a:rPr>
              <a:t>Innovation</a:t>
            </a:r>
            <a:endParaRPr lang="zh-CN" altLang="en-US" b="1" dirty="0">
              <a:solidFill>
                <a:srgbClr val="EAD87F"/>
              </a:solidFill>
              <a:latin typeface="微软雅黑 Light" panose="020B0502040204020203" pitchFamily="34" charset="-122"/>
              <a:cs typeface="Segoe UI" panose="020B0502040204020203" pitchFamily="34" charset="0"/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1193836" y="4565860"/>
            <a:ext cx="1955864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200" b="0" dirty="0">
                <a:solidFill>
                  <a:schemeClr val="bg1"/>
                </a:solidFill>
                <a:effectLst/>
                <a:latin typeface="微软雅黑 Light" panose="020B0502040204020203" pitchFamily="34" charset="-122"/>
                <a:cs typeface="Segoe UI" panose="020B0502040204020203" pitchFamily="34" charset="0"/>
              </a:rPr>
              <a:t>Lorem ipsum dolor sit amet, consectetur adipisicing elit, sed do eiusmod </a:t>
            </a:r>
          </a:p>
        </p:txBody>
      </p:sp>
      <p:sp>
        <p:nvSpPr>
          <p:cNvPr id="69" name="文本框 68"/>
          <p:cNvSpPr txBox="1"/>
          <p:nvPr/>
        </p:nvSpPr>
        <p:spPr>
          <a:xfrm>
            <a:off x="3320614" y="4164514"/>
            <a:ext cx="1594549" cy="4191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b="1" dirty="0">
                <a:solidFill>
                  <a:srgbClr val="EAD87F"/>
                </a:solidFill>
                <a:latin typeface="微软雅黑 Light" panose="020B0502040204020203" pitchFamily="34" charset="-122"/>
                <a:cs typeface="Segoe UI" panose="020B0502040204020203" pitchFamily="34" charset="0"/>
              </a:rPr>
              <a:t>Execute</a:t>
            </a:r>
            <a:endParaRPr lang="zh-CN" altLang="en-US" b="1" dirty="0">
              <a:solidFill>
                <a:srgbClr val="EAD87F"/>
              </a:solidFill>
              <a:latin typeface="微软雅黑 Light" panose="020B0502040204020203" pitchFamily="34" charset="-122"/>
              <a:cs typeface="Segoe UI" panose="020B0502040204020203" pitchFamily="34" charset="0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3156276" y="4565860"/>
            <a:ext cx="1955864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200" b="0" dirty="0">
                <a:solidFill>
                  <a:schemeClr val="bg1"/>
                </a:solidFill>
                <a:effectLst/>
                <a:latin typeface="微软雅黑 Light" panose="020B0502040204020203" pitchFamily="34" charset="-122"/>
                <a:cs typeface="Segoe UI" panose="020B0502040204020203" pitchFamily="34" charset="0"/>
              </a:rPr>
              <a:t>Lorem ipsum dolor sit amet, consectetur adipisicing elit, sed do eiusmod </a:t>
            </a:r>
          </a:p>
        </p:txBody>
      </p:sp>
      <p:sp>
        <p:nvSpPr>
          <p:cNvPr id="71" name="文本框 70"/>
          <p:cNvSpPr txBox="1"/>
          <p:nvPr/>
        </p:nvSpPr>
        <p:spPr>
          <a:xfrm>
            <a:off x="5298726" y="4164514"/>
            <a:ext cx="1594549" cy="4191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b="1" dirty="0">
                <a:solidFill>
                  <a:srgbClr val="EAD87F"/>
                </a:solidFill>
                <a:latin typeface="微软雅黑 Light" panose="020B0502040204020203" pitchFamily="34" charset="-122"/>
                <a:cs typeface="Segoe UI" panose="020B0502040204020203" pitchFamily="34" charset="0"/>
              </a:rPr>
              <a:t>Efficient</a:t>
            </a:r>
            <a:endParaRPr lang="zh-CN" altLang="en-US" b="1" dirty="0">
              <a:solidFill>
                <a:srgbClr val="EAD87F"/>
              </a:solidFill>
              <a:latin typeface="微软雅黑 Light" panose="020B0502040204020203" pitchFamily="34" charset="-122"/>
              <a:cs typeface="Segoe UI" panose="020B0502040204020203" pitchFamily="34" charset="0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5118716" y="4565860"/>
            <a:ext cx="1955864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200" b="0" dirty="0">
                <a:solidFill>
                  <a:schemeClr val="bg1"/>
                </a:solidFill>
                <a:effectLst/>
                <a:latin typeface="微软雅黑 Light" panose="020B0502040204020203" pitchFamily="34" charset="-122"/>
                <a:cs typeface="Segoe UI" panose="020B0502040204020203" pitchFamily="34" charset="0"/>
              </a:rPr>
              <a:t>Lorem ipsum dolor sit amet, consectetur adipisicing elit, sed do eiusmod </a:t>
            </a:r>
          </a:p>
        </p:txBody>
      </p:sp>
      <p:sp>
        <p:nvSpPr>
          <p:cNvPr id="73" name="文本框 72"/>
          <p:cNvSpPr txBox="1"/>
          <p:nvPr/>
        </p:nvSpPr>
        <p:spPr>
          <a:xfrm>
            <a:off x="7278400" y="4164514"/>
            <a:ext cx="1594549" cy="4191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b="1" dirty="0">
                <a:solidFill>
                  <a:srgbClr val="EAD87F"/>
                </a:solidFill>
                <a:latin typeface="微软雅黑 Light" panose="020B0502040204020203" pitchFamily="34" charset="-122"/>
                <a:cs typeface="Segoe UI" panose="020B0502040204020203" pitchFamily="34" charset="0"/>
              </a:rPr>
              <a:t>Quality</a:t>
            </a:r>
            <a:endParaRPr lang="zh-CN" altLang="en-US" b="1" dirty="0">
              <a:solidFill>
                <a:srgbClr val="EAD87F"/>
              </a:solidFill>
              <a:latin typeface="微软雅黑 Light" panose="020B0502040204020203" pitchFamily="34" charset="-122"/>
              <a:cs typeface="Segoe UI" panose="020B0502040204020203" pitchFamily="34" charset="0"/>
            </a:endParaRPr>
          </a:p>
        </p:txBody>
      </p:sp>
      <p:sp>
        <p:nvSpPr>
          <p:cNvPr id="74" name="矩形 73"/>
          <p:cNvSpPr/>
          <p:nvPr/>
        </p:nvSpPr>
        <p:spPr>
          <a:xfrm>
            <a:off x="7081156" y="4565860"/>
            <a:ext cx="1955864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200" b="0" dirty="0">
                <a:solidFill>
                  <a:schemeClr val="bg1"/>
                </a:solidFill>
                <a:effectLst/>
                <a:latin typeface="微软雅黑 Light" panose="020B0502040204020203" pitchFamily="34" charset="-122"/>
                <a:cs typeface="Segoe UI" panose="020B0502040204020203" pitchFamily="34" charset="0"/>
              </a:rPr>
              <a:t>Lorem ipsum dolor sit amet, consectetur adipisicing elit, sed do eiusmod </a:t>
            </a:r>
          </a:p>
        </p:txBody>
      </p:sp>
      <p:sp>
        <p:nvSpPr>
          <p:cNvPr id="75" name="文本框 74"/>
          <p:cNvSpPr txBox="1"/>
          <p:nvPr/>
        </p:nvSpPr>
        <p:spPr>
          <a:xfrm>
            <a:off x="9160604" y="4164514"/>
            <a:ext cx="1721710" cy="4182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b="1" dirty="0">
                <a:solidFill>
                  <a:srgbClr val="EAD87F"/>
                </a:solidFill>
                <a:latin typeface="微软雅黑 Light" panose="020B0502040204020203" pitchFamily="34" charset="-122"/>
                <a:cs typeface="Segoe UI" panose="020B0502040204020203" pitchFamily="34" charset="0"/>
              </a:rPr>
              <a:t>Globalization</a:t>
            </a:r>
            <a:endParaRPr lang="zh-CN" altLang="en-US" b="1" dirty="0">
              <a:solidFill>
                <a:srgbClr val="EAD87F"/>
              </a:solidFill>
              <a:latin typeface="微软雅黑 Light" panose="020B0502040204020203" pitchFamily="34" charset="-122"/>
              <a:cs typeface="Segoe UI" panose="020B0502040204020203" pitchFamily="34" charset="0"/>
            </a:endParaRPr>
          </a:p>
        </p:txBody>
      </p:sp>
      <p:sp>
        <p:nvSpPr>
          <p:cNvPr id="76" name="矩形 75"/>
          <p:cNvSpPr/>
          <p:nvPr/>
        </p:nvSpPr>
        <p:spPr>
          <a:xfrm>
            <a:off x="9043595" y="4565860"/>
            <a:ext cx="1955864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200" b="0" dirty="0">
                <a:solidFill>
                  <a:schemeClr val="bg1"/>
                </a:solidFill>
                <a:effectLst/>
                <a:latin typeface="微软雅黑 Light" panose="020B0502040204020203" pitchFamily="34" charset="-122"/>
                <a:cs typeface="Segoe UI" panose="020B0502040204020203" pitchFamily="34" charset="0"/>
              </a:rPr>
              <a:t>Lorem ipsum dolor sit amet, consectetur adipisicing elit, sed do eiusmod </a:t>
            </a:r>
          </a:p>
        </p:txBody>
      </p:sp>
      <p:sp>
        <p:nvSpPr>
          <p:cNvPr id="78" name="矩形 77"/>
          <p:cNvSpPr/>
          <p:nvPr/>
        </p:nvSpPr>
        <p:spPr>
          <a:xfrm>
            <a:off x="3229772" y="1061729"/>
            <a:ext cx="7620365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1200" b="0" dirty="0">
                <a:solidFill>
                  <a:schemeClr val="bg1"/>
                </a:solidFill>
                <a:effectLst/>
                <a:latin typeface="微软雅黑 Light" panose="020B0502040204020203" pitchFamily="34" charset="-122"/>
                <a:cs typeface="Segoe UI" panose="020B0502040204020203" pitchFamily="34" charset="0"/>
              </a:rPr>
              <a:t>Lorem ipsum dolor sit amet, consectetur adipisicing elit, sed do eiusmod tempor incididunt ut labore et dolore magna aliqua. </a:t>
            </a:r>
            <a:r>
              <a:rPr lang="en-US" altLang="zh-CN" sz="1200" dirty="0">
                <a:solidFill>
                  <a:schemeClr val="bg1"/>
                </a:solidFill>
                <a:latin typeface="微软雅黑 Light" panose="020B0502040204020203" pitchFamily="34" charset="-122"/>
                <a:cs typeface="Segoe UI" panose="020B0502040204020203" pitchFamily="34" charset="0"/>
              </a:rPr>
              <a:t>Lorem ipsum dolor sit amet, consectetur </a:t>
            </a:r>
            <a:endParaRPr lang="en-US" altLang="zh-CN" sz="1200" b="0" dirty="0">
              <a:solidFill>
                <a:schemeClr val="bg1"/>
              </a:solidFill>
              <a:effectLst/>
              <a:latin typeface="微软雅黑 Light" panose="020B0502040204020203" pitchFamily="34" charset="-122"/>
              <a:cs typeface="Segoe UI" panose="020B0502040204020203" pitchFamily="34" charset="0"/>
            </a:endParaRPr>
          </a:p>
          <a:p>
            <a:pPr algn="just">
              <a:lnSpc>
                <a:spcPct val="13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微软雅黑 Light" panose="020B0502040204020203" pitchFamily="34" charset="-122"/>
                <a:cs typeface="Segoe UI" panose="020B0502040204020203" pitchFamily="34" charset="0"/>
              </a:rPr>
              <a:t>Lorem ipsum dolor sit amet, consectetur adipisicing elit, sed do eiusmod tempor incididunt ut</a:t>
            </a:r>
            <a:endParaRPr lang="zh-CN" altLang="en-US" sz="1200" dirty="0">
              <a:solidFill>
                <a:schemeClr val="bg1"/>
              </a:solidFill>
              <a:latin typeface="微软雅黑 Light" panose="020B0502040204020203" pitchFamily="34" charset="-122"/>
              <a:cs typeface="Segoe UI" panose="020B0502040204020203" pitchFamily="34" charset="0"/>
            </a:endParaRPr>
          </a:p>
        </p:txBody>
      </p:sp>
      <p:cxnSp>
        <p:nvCxnSpPr>
          <p:cNvPr id="79" name="直接连接符 78"/>
          <p:cNvCxnSpPr>
            <a:cxnSpLocks/>
          </p:cNvCxnSpPr>
          <p:nvPr/>
        </p:nvCxnSpPr>
        <p:spPr>
          <a:xfrm flipH="1">
            <a:off x="10984897" y="445234"/>
            <a:ext cx="840606" cy="391982"/>
          </a:xfrm>
          <a:prstGeom prst="line">
            <a:avLst/>
          </a:prstGeom>
          <a:ln w="3175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直接连接符 79"/>
          <p:cNvCxnSpPr>
            <a:cxnSpLocks/>
          </p:cNvCxnSpPr>
          <p:nvPr/>
        </p:nvCxnSpPr>
        <p:spPr>
          <a:xfrm flipH="1">
            <a:off x="10309109" y="639639"/>
            <a:ext cx="840606" cy="391982"/>
          </a:xfrm>
          <a:prstGeom prst="line">
            <a:avLst/>
          </a:prstGeom>
          <a:ln w="3175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直接连接符 76"/>
          <p:cNvCxnSpPr>
            <a:cxnSpLocks/>
          </p:cNvCxnSpPr>
          <p:nvPr/>
        </p:nvCxnSpPr>
        <p:spPr>
          <a:xfrm flipH="1">
            <a:off x="1198377" y="5833368"/>
            <a:ext cx="840606" cy="391982"/>
          </a:xfrm>
          <a:prstGeom prst="line">
            <a:avLst/>
          </a:prstGeom>
          <a:ln w="3175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直接连接符 82"/>
          <p:cNvCxnSpPr>
            <a:cxnSpLocks/>
          </p:cNvCxnSpPr>
          <p:nvPr/>
        </p:nvCxnSpPr>
        <p:spPr>
          <a:xfrm flipH="1">
            <a:off x="357771" y="6027773"/>
            <a:ext cx="840606" cy="391982"/>
          </a:xfrm>
          <a:prstGeom prst="line">
            <a:avLst/>
          </a:prstGeom>
          <a:ln w="3175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92946923"/>
      </p:ext>
    </p:extLst>
  </p:cSld>
  <p:clrMapOvr>
    <a:masterClrMapping/>
  </p:clrMapOvr>
  <p:transition spd="slow" advClick="0" advTm="2000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7" name="组合 41"/>
          <p:cNvGrpSpPr>
            <a:grpSpLocks/>
          </p:cNvGrpSpPr>
          <p:nvPr/>
        </p:nvGrpSpPr>
        <p:grpSpPr bwMode="auto">
          <a:xfrm>
            <a:off x="840219" y="1525901"/>
            <a:ext cx="5285713" cy="4280285"/>
            <a:chOff x="488950" y="1160463"/>
            <a:chExt cx="5808663" cy="4703762"/>
          </a:xfrm>
          <a:solidFill>
            <a:schemeClr val="bg1">
              <a:alpha val="40000"/>
            </a:schemeClr>
          </a:solidFill>
        </p:grpSpPr>
        <p:sp>
          <p:nvSpPr>
            <p:cNvPr id="208" name="Freeform 70"/>
            <p:cNvSpPr>
              <a:spLocks/>
            </p:cNvSpPr>
            <p:nvPr/>
          </p:nvSpPr>
          <p:spPr bwMode="auto">
            <a:xfrm rot="252837">
              <a:off x="488950" y="1458913"/>
              <a:ext cx="2281238" cy="1743075"/>
            </a:xfrm>
            <a:custGeom>
              <a:avLst/>
              <a:gdLst/>
              <a:ahLst/>
              <a:cxnLst>
                <a:cxn ang="0">
                  <a:pos x="773" y="833"/>
                </a:cxn>
                <a:cxn ang="0">
                  <a:pos x="732" y="842"/>
                </a:cxn>
                <a:cxn ang="0">
                  <a:pos x="663" y="798"/>
                </a:cxn>
                <a:cxn ang="0">
                  <a:pos x="582" y="794"/>
                </a:cxn>
                <a:cxn ang="0">
                  <a:pos x="509" y="813"/>
                </a:cxn>
                <a:cxn ang="0">
                  <a:pos x="443" y="830"/>
                </a:cxn>
                <a:cxn ang="0">
                  <a:pos x="357" y="804"/>
                </a:cxn>
                <a:cxn ang="0">
                  <a:pos x="315" y="807"/>
                </a:cxn>
                <a:cxn ang="0">
                  <a:pos x="204" y="840"/>
                </a:cxn>
                <a:cxn ang="0">
                  <a:pos x="149" y="806"/>
                </a:cxn>
                <a:cxn ang="0">
                  <a:pos x="144" y="757"/>
                </a:cxn>
                <a:cxn ang="0">
                  <a:pos x="85" y="705"/>
                </a:cxn>
                <a:cxn ang="0">
                  <a:pos x="48" y="625"/>
                </a:cxn>
                <a:cxn ang="0">
                  <a:pos x="37" y="582"/>
                </a:cxn>
                <a:cxn ang="0">
                  <a:pos x="12" y="496"/>
                </a:cxn>
                <a:cxn ang="0">
                  <a:pos x="1" y="480"/>
                </a:cxn>
                <a:cxn ang="0">
                  <a:pos x="23" y="437"/>
                </a:cxn>
                <a:cxn ang="0">
                  <a:pos x="120" y="395"/>
                </a:cxn>
                <a:cxn ang="0">
                  <a:pos x="173" y="418"/>
                </a:cxn>
                <a:cxn ang="0">
                  <a:pos x="235" y="383"/>
                </a:cxn>
                <a:cxn ang="0">
                  <a:pos x="331" y="378"/>
                </a:cxn>
                <a:cxn ang="0">
                  <a:pos x="383" y="309"/>
                </a:cxn>
                <a:cxn ang="0">
                  <a:pos x="412" y="246"/>
                </a:cxn>
                <a:cxn ang="0">
                  <a:pos x="406" y="182"/>
                </a:cxn>
                <a:cxn ang="0">
                  <a:pos x="516" y="200"/>
                </a:cxn>
                <a:cxn ang="0">
                  <a:pos x="525" y="157"/>
                </a:cxn>
                <a:cxn ang="0">
                  <a:pos x="581" y="84"/>
                </a:cxn>
                <a:cxn ang="0">
                  <a:pos x="691" y="98"/>
                </a:cxn>
                <a:cxn ang="0">
                  <a:pos x="764" y="8"/>
                </a:cxn>
                <a:cxn ang="0">
                  <a:pos x="806" y="33"/>
                </a:cxn>
                <a:cxn ang="0">
                  <a:pos x="880" y="92"/>
                </a:cxn>
                <a:cxn ang="0">
                  <a:pos x="904" y="157"/>
                </a:cxn>
                <a:cxn ang="0">
                  <a:pos x="888" y="261"/>
                </a:cxn>
                <a:cxn ang="0">
                  <a:pos x="998" y="295"/>
                </a:cxn>
                <a:cxn ang="0">
                  <a:pos x="1083" y="359"/>
                </a:cxn>
                <a:cxn ang="0">
                  <a:pos x="1107" y="429"/>
                </a:cxn>
                <a:cxn ang="0">
                  <a:pos x="1095" y="485"/>
                </a:cxn>
                <a:cxn ang="0">
                  <a:pos x="1054" y="510"/>
                </a:cxn>
                <a:cxn ang="0">
                  <a:pos x="938" y="580"/>
                </a:cxn>
                <a:cxn ang="0">
                  <a:pos x="932" y="657"/>
                </a:cxn>
                <a:cxn ang="0">
                  <a:pos x="800" y="687"/>
                </a:cxn>
                <a:cxn ang="0">
                  <a:pos x="807" y="744"/>
                </a:cxn>
                <a:cxn ang="0">
                  <a:pos x="822" y="790"/>
                </a:cxn>
                <a:cxn ang="0">
                  <a:pos x="795" y="850"/>
                </a:cxn>
              </a:cxnLst>
              <a:rect l="0" t="0" r="r" b="b"/>
              <a:pathLst>
                <a:path w="1112" h="850">
                  <a:moveTo>
                    <a:pt x="795" y="850"/>
                  </a:moveTo>
                  <a:cubicBezTo>
                    <a:pt x="792" y="848"/>
                    <a:pt x="789" y="847"/>
                    <a:pt x="787" y="846"/>
                  </a:cubicBezTo>
                  <a:cubicBezTo>
                    <a:pt x="782" y="841"/>
                    <a:pt x="777" y="837"/>
                    <a:pt x="773" y="833"/>
                  </a:cubicBezTo>
                  <a:cubicBezTo>
                    <a:pt x="759" y="833"/>
                    <a:pt x="757" y="829"/>
                    <a:pt x="752" y="842"/>
                  </a:cubicBezTo>
                  <a:cubicBezTo>
                    <a:pt x="750" y="841"/>
                    <a:pt x="748" y="840"/>
                    <a:pt x="746" y="840"/>
                  </a:cubicBezTo>
                  <a:cubicBezTo>
                    <a:pt x="742" y="840"/>
                    <a:pt x="737" y="841"/>
                    <a:pt x="732" y="842"/>
                  </a:cubicBezTo>
                  <a:cubicBezTo>
                    <a:pt x="726" y="832"/>
                    <a:pt x="727" y="827"/>
                    <a:pt x="727" y="822"/>
                  </a:cubicBezTo>
                  <a:cubicBezTo>
                    <a:pt x="723" y="820"/>
                    <a:pt x="720" y="819"/>
                    <a:pt x="716" y="817"/>
                  </a:cubicBezTo>
                  <a:cubicBezTo>
                    <a:pt x="698" y="801"/>
                    <a:pt x="684" y="790"/>
                    <a:pt x="663" y="798"/>
                  </a:cubicBezTo>
                  <a:cubicBezTo>
                    <a:pt x="648" y="800"/>
                    <a:pt x="634" y="803"/>
                    <a:pt x="620" y="801"/>
                  </a:cubicBezTo>
                  <a:cubicBezTo>
                    <a:pt x="612" y="799"/>
                    <a:pt x="606" y="796"/>
                    <a:pt x="599" y="794"/>
                  </a:cubicBezTo>
                  <a:cubicBezTo>
                    <a:pt x="594" y="794"/>
                    <a:pt x="588" y="794"/>
                    <a:pt x="582" y="794"/>
                  </a:cubicBezTo>
                  <a:cubicBezTo>
                    <a:pt x="569" y="802"/>
                    <a:pt x="552" y="809"/>
                    <a:pt x="546" y="822"/>
                  </a:cubicBezTo>
                  <a:cubicBezTo>
                    <a:pt x="539" y="822"/>
                    <a:pt x="533" y="822"/>
                    <a:pt x="527" y="822"/>
                  </a:cubicBezTo>
                  <a:cubicBezTo>
                    <a:pt x="521" y="819"/>
                    <a:pt x="515" y="816"/>
                    <a:pt x="509" y="813"/>
                  </a:cubicBezTo>
                  <a:cubicBezTo>
                    <a:pt x="497" y="813"/>
                    <a:pt x="493" y="812"/>
                    <a:pt x="488" y="817"/>
                  </a:cubicBezTo>
                  <a:cubicBezTo>
                    <a:pt x="483" y="819"/>
                    <a:pt x="478" y="820"/>
                    <a:pt x="473" y="822"/>
                  </a:cubicBezTo>
                  <a:cubicBezTo>
                    <a:pt x="459" y="822"/>
                    <a:pt x="454" y="827"/>
                    <a:pt x="443" y="830"/>
                  </a:cubicBezTo>
                  <a:cubicBezTo>
                    <a:pt x="425" y="830"/>
                    <a:pt x="403" y="819"/>
                    <a:pt x="397" y="813"/>
                  </a:cubicBezTo>
                  <a:cubicBezTo>
                    <a:pt x="397" y="792"/>
                    <a:pt x="394" y="797"/>
                    <a:pt x="384" y="789"/>
                  </a:cubicBezTo>
                  <a:cubicBezTo>
                    <a:pt x="364" y="789"/>
                    <a:pt x="369" y="790"/>
                    <a:pt x="357" y="804"/>
                  </a:cubicBezTo>
                  <a:cubicBezTo>
                    <a:pt x="344" y="809"/>
                    <a:pt x="331" y="806"/>
                    <a:pt x="322" y="813"/>
                  </a:cubicBezTo>
                  <a:cubicBezTo>
                    <a:pt x="320" y="813"/>
                    <a:pt x="319" y="813"/>
                    <a:pt x="318" y="813"/>
                  </a:cubicBezTo>
                  <a:cubicBezTo>
                    <a:pt x="317" y="810"/>
                    <a:pt x="316" y="809"/>
                    <a:pt x="315" y="807"/>
                  </a:cubicBezTo>
                  <a:cubicBezTo>
                    <a:pt x="301" y="790"/>
                    <a:pt x="281" y="781"/>
                    <a:pt x="264" y="784"/>
                  </a:cubicBezTo>
                  <a:cubicBezTo>
                    <a:pt x="245" y="797"/>
                    <a:pt x="238" y="803"/>
                    <a:pt x="229" y="824"/>
                  </a:cubicBezTo>
                  <a:cubicBezTo>
                    <a:pt x="222" y="835"/>
                    <a:pt x="215" y="838"/>
                    <a:pt x="204" y="840"/>
                  </a:cubicBezTo>
                  <a:cubicBezTo>
                    <a:pt x="198" y="839"/>
                    <a:pt x="192" y="837"/>
                    <a:pt x="187" y="836"/>
                  </a:cubicBezTo>
                  <a:cubicBezTo>
                    <a:pt x="182" y="832"/>
                    <a:pt x="180" y="831"/>
                    <a:pt x="176" y="831"/>
                  </a:cubicBezTo>
                  <a:cubicBezTo>
                    <a:pt x="172" y="814"/>
                    <a:pt x="158" y="811"/>
                    <a:pt x="149" y="806"/>
                  </a:cubicBezTo>
                  <a:cubicBezTo>
                    <a:pt x="147" y="803"/>
                    <a:pt x="145" y="800"/>
                    <a:pt x="142" y="797"/>
                  </a:cubicBezTo>
                  <a:cubicBezTo>
                    <a:pt x="142" y="789"/>
                    <a:pt x="142" y="781"/>
                    <a:pt x="142" y="773"/>
                  </a:cubicBezTo>
                  <a:cubicBezTo>
                    <a:pt x="146" y="770"/>
                    <a:pt x="144" y="759"/>
                    <a:pt x="144" y="757"/>
                  </a:cubicBezTo>
                  <a:cubicBezTo>
                    <a:pt x="138" y="738"/>
                    <a:pt x="118" y="744"/>
                    <a:pt x="107" y="740"/>
                  </a:cubicBezTo>
                  <a:cubicBezTo>
                    <a:pt x="104" y="736"/>
                    <a:pt x="101" y="733"/>
                    <a:pt x="98" y="730"/>
                  </a:cubicBezTo>
                  <a:cubicBezTo>
                    <a:pt x="93" y="722"/>
                    <a:pt x="89" y="714"/>
                    <a:pt x="85" y="705"/>
                  </a:cubicBezTo>
                  <a:cubicBezTo>
                    <a:pt x="78" y="704"/>
                    <a:pt x="72" y="703"/>
                    <a:pt x="65" y="701"/>
                  </a:cubicBezTo>
                  <a:cubicBezTo>
                    <a:pt x="60" y="687"/>
                    <a:pt x="67" y="675"/>
                    <a:pt x="71" y="665"/>
                  </a:cubicBezTo>
                  <a:cubicBezTo>
                    <a:pt x="71" y="645"/>
                    <a:pt x="58" y="635"/>
                    <a:pt x="48" y="625"/>
                  </a:cubicBezTo>
                  <a:cubicBezTo>
                    <a:pt x="39" y="621"/>
                    <a:pt x="30" y="616"/>
                    <a:pt x="22" y="612"/>
                  </a:cubicBezTo>
                  <a:cubicBezTo>
                    <a:pt x="21" y="611"/>
                    <a:pt x="20" y="609"/>
                    <a:pt x="18" y="608"/>
                  </a:cubicBezTo>
                  <a:cubicBezTo>
                    <a:pt x="18" y="586"/>
                    <a:pt x="17" y="592"/>
                    <a:pt x="37" y="582"/>
                  </a:cubicBezTo>
                  <a:cubicBezTo>
                    <a:pt x="41" y="579"/>
                    <a:pt x="47" y="575"/>
                    <a:pt x="49" y="571"/>
                  </a:cubicBezTo>
                  <a:cubicBezTo>
                    <a:pt x="49" y="552"/>
                    <a:pt x="49" y="534"/>
                    <a:pt x="49" y="516"/>
                  </a:cubicBezTo>
                  <a:cubicBezTo>
                    <a:pt x="45" y="490"/>
                    <a:pt x="26" y="497"/>
                    <a:pt x="12" y="496"/>
                  </a:cubicBezTo>
                  <a:cubicBezTo>
                    <a:pt x="10" y="497"/>
                    <a:pt x="8" y="499"/>
                    <a:pt x="6" y="501"/>
                  </a:cubicBezTo>
                  <a:cubicBezTo>
                    <a:pt x="6" y="502"/>
                    <a:pt x="5" y="502"/>
                    <a:pt x="5" y="503"/>
                  </a:cubicBezTo>
                  <a:cubicBezTo>
                    <a:pt x="0" y="490"/>
                    <a:pt x="0" y="486"/>
                    <a:pt x="1" y="480"/>
                  </a:cubicBezTo>
                  <a:cubicBezTo>
                    <a:pt x="6" y="477"/>
                    <a:pt x="10" y="475"/>
                    <a:pt x="15" y="473"/>
                  </a:cubicBezTo>
                  <a:cubicBezTo>
                    <a:pt x="15" y="469"/>
                    <a:pt x="15" y="464"/>
                    <a:pt x="16" y="460"/>
                  </a:cubicBezTo>
                  <a:cubicBezTo>
                    <a:pt x="1" y="439"/>
                    <a:pt x="0" y="452"/>
                    <a:pt x="23" y="437"/>
                  </a:cubicBezTo>
                  <a:cubicBezTo>
                    <a:pt x="27" y="430"/>
                    <a:pt x="31" y="423"/>
                    <a:pt x="36" y="416"/>
                  </a:cubicBezTo>
                  <a:cubicBezTo>
                    <a:pt x="44" y="413"/>
                    <a:pt x="51" y="410"/>
                    <a:pt x="60" y="407"/>
                  </a:cubicBezTo>
                  <a:cubicBezTo>
                    <a:pt x="85" y="406"/>
                    <a:pt x="97" y="406"/>
                    <a:pt x="120" y="395"/>
                  </a:cubicBezTo>
                  <a:cubicBezTo>
                    <a:pt x="123" y="394"/>
                    <a:pt x="127" y="394"/>
                    <a:pt x="130" y="394"/>
                  </a:cubicBezTo>
                  <a:cubicBezTo>
                    <a:pt x="130" y="402"/>
                    <a:pt x="133" y="419"/>
                    <a:pt x="148" y="424"/>
                  </a:cubicBezTo>
                  <a:cubicBezTo>
                    <a:pt x="155" y="424"/>
                    <a:pt x="165" y="424"/>
                    <a:pt x="173" y="418"/>
                  </a:cubicBezTo>
                  <a:cubicBezTo>
                    <a:pt x="179" y="410"/>
                    <a:pt x="184" y="403"/>
                    <a:pt x="190" y="396"/>
                  </a:cubicBezTo>
                  <a:cubicBezTo>
                    <a:pt x="199" y="396"/>
                    <a:pt x="207" y="399"/>
                    <a:pt x="219" y="396"/>
                  </a:cubicBezTo>
                  <a:cubicBezTo>
                    <a:pt x="224" y="390"/>
                    <a:pt x="228" y="387"/>
                    <a:pt x="235" y="383"/>
                  </a:cubicBezTo>
                  <a:cubicBezTo>
                    <a:pt x="238" y="383"/>
                    <a:pt x="241" y="383"/>
                    <a:pt x="245" y="383"/>
                  </a:cubicBezTo>
                  <a:cubicBezTo>
                    <a:pt x="252" y="385"/>
                    <a:pt x="261" y="390"/>
                    <a:pt x="275" y="390"/>
                  </a:cubicBezTo>
                  <a:cubicBezTo>
                    <a:pt x="288" y="383"/>
                    <a:pt x="313" y="386"/>
                    <a:pt x="331" y="378"/>
                  </a:cubicBezTo>
                  <a:cubicBezTo>
                    <a:pt x="338" y="374"/>
                    <a:pt x="346" y="369"/>
                    <a:pt x="353" y="365"/>
                  </a:cubicBezTo>
                  <a:cubicBezTo>
                    <a:pt x="355" y="359"/>
                    <a:pt x="357" y="353"/>
                    <a:pt x="358" y="348"/>
                  </a:cubicBezTo>
                  <a:cubicBezTo>
                    <a:pt x="374" y="342"/>
                    <a:pt x="378" y="320"/>
                    <a:pt x="383" y="309"/>
                  </a:cubicBezTo>
                  <a:cubicBezTo>
                    <a:pt x="389" y="306"/>
                    <a:pt x="397" y="302"/>
                    <a:pt x="403" y="297"/>
                  </a:cubicBezTo>
                  <a:cubicBezTo>
                    <a:pt x="405" y="290"/>
                    <a:pt x="407" y="284"/>
                    <a:pt x="410" y="278"/>
                  </a:cubicBezTo>
                  <a:cubicBezTo>
                    <a:pt x="410" y="267"/>
                    <a:pt x="411" y="256"/>
                    <a:pt x="412" y="246"/>
                  </a:cubicBezTo>
                  <a:cubicBezTo>
                    <a:pt x="410" y="241"/>
                    <a:pt x="409" y="236"/>
                    <a:pt x="407" y="232"/>
                  </a:cubicBezTo>
                  <a:cubicBezTo>
                    <a:pt x="407" y="215"/>
                    <a:pt x="417" y="197"/>
                    <a:pt x="407" y="187"/>
                  </a:cubicBezTo>
                  <a:cubicBezTo>
                    <a:pt x="407" y="186"/>
                    <a:pt x="406" y="184"/>
                    <a:pt x="406" y="182"/>
                  </a:cubicBezTo>
                  <a:cubicBezTo>
                    <a:pt x="425" y="182"/>
                    <a:pt x="443" y="182"/>
                    <a:pt x="463" y="186"/>
                  </a:cubicBezTo>
                  <a:cubicBezTo>
                    <a:pt x="477" y="193"/>
                    <a:pt x="489" y="187"/>
                    <a:pt x="508" y="200"/>
                  </a:cubicBezTo>
                  <a:cubicBezTo>
                    <a:pt x="510" y="200"/>
                    <a:pt x="513" y="200"/>
                    <a:pt x="516" y="200"/>
                  </a:cubicBezTo>
                  <a:cubicBezTo>
                    <a:pt x="518" y="197"/>
                    <a:pt x="521" y="195"/>
                    <a:pt x="523" y="192"/>
                  </a:cubicBezTo>
                  <a:cubicBezTo>
                    <a:pt x="523" y="189"/>
                    <a:pt x="523" y="186"/>
                    <a:pt x="523" y="184"/>
                  </a:cubicBezTo>
                  <a:cubicBezTo>
                    <a:pt x="518" y="173"/>
                    <a:pt x="521" y="164"/>
                    <a:pt x="525" y="157"/>
                  </a:cubicBezTo>
                  <a:cubicBezTo>
                    <a:pt x="532" y="148"/>
                    <a:pt x="539" y="140"/>
                    <a:pt x="546" y="132"/>
                  </a:cubicBezTo>
                  <a:cubicBezTo>
                    <a:pt x="549" y="113"/>
                    <a:pt x="555" y="109"/>
                    <a:pt x="566" y="96"/>
                  </a:cubicBezTo>
                  <a:cubicBezTo>
                    <a:pt x="571" y="86"/>
                    <a:pt x="568" y="84"/>
                    <a:pt x="581" y="84"/>
                  </a:cubicBezTo>
                  <a:cubicBezTo>
                    <a:pt x="591" y="90"/>
                    <a:pt x="602" y="97"/>
                    <a:pt x="614" y="104"/>
                  </a:cubicBezTo>
                  <a:cubicBezTo>
                    <a:pt x="620" y="106"/>
                    <a:pt x="635" y="104"/>
                    <a:pt x="645" y="114"/>
                  </a:cubicBezTo>
                  <a:cubicBezTo>
                    <a:pt x="659" y="114"/>
                    <a:pt x="686" y="117"/>
                    <a:pt x="691" y="98"/>
                  </a:cubicBezTo>
                  <a:cubicBezTo>
                    <a:pt x="690" y="85"/>
                    <a:pt x="689" y="72"/>
                    <a:pt x="688" y="59"/>
                  </a:cubicBezTo>
                  <a:cubicBezTo>
                    <a:pt x="703" y="31"/>
                    <a:pt x="719" y="32"/>
                    <a:pt x="750" y="29"/>
                  </a:cubicBezTo>
                  <a:cubicBezTo>
                    <a:pt x="757" y="27"/>
                    <a:pt x="761" y="14"/>
                    <a:pt x="764" y="8"/>
                  </a:cubicBezTo>
                  <a:cubicBezTo>
                    <a:pt x="766" y="5"/>
                    <a:pt x="769" y="2"/>
                    <a:pt x="772" y="0"/>
                  </a:cubicBezTo>
                  <a:cubicBezTo>
                    <a:pt x="780" y="0"/>
                    <a:pt x="788" y="0"/>
                    <a:pt x="796" y="0"/>
                  </a:cubicBezTo>
                  <a:cubicBezTo>
                    <a:pt x="800" y="2"/>
                    <a:pt x="802" y="21"/>
                    <a:pt x="806" y="33"/>
                  </a:cubicBezTo>
                  <a:cubicBezTo>
                    <a:pt x="814" y="44"/>
                    <a:pt x="822" y="57"/>
                    <a:pt x="830" y="69"/>
                  </a:cubicBezTo>
                  <a:cubicBezTo>
                    <a:pt x="838" y="73"/>
                    <a:pt x="849" y="77"/>
                    <a:pt x="863" y="80"/>
                  </a:cubicBezTo>
                  <a:cubicBezTo>
                    <a:pt x="869" y="84"/>
                    <a:pt x="874" y="88"/>
                    <a:pt x="880" y="92"/>
                  </a:cubicBezTo>
                  <a:cubicBezTo>
                    <a:pt x="883" y="97"/>
                    <a:pt x="886" y="101"/>
                    <a:pt x="889" y="107"/>
                  </a:cubicBezTo>
                  <a:cubicBezTo>
                    <a:pt x="890" y="116"/>
                    <a:pt x="891" y="126"/>
                    <a:pt x="892" y="136"/>
                  </a:cubicBezTo>
                  <a:cubicBezTo>
                    <a:pt x="896" y="143"/>
                    <a:pt x="899" y="150"/>
                    <a:pt x="904" y="157"/>
                  </a:cubicBezTo>
                  <a:cubicBezTo>
                    <a:pt x="905" y="168"/>
                    <a:pt x="909" y="189"/>
                    <a:pt x="899" y="205"/>
                  </a:cubicBezTo>
                  <a:cubicBezTo>
                    <a:pt x="878" y="218"/>
                    <a:pt x="881" y="211"/>
                    <a:pt x="879" y="236"/>
                  </a:cubicBezTo>
                  <a:cubicBezTo>
                    <a:pt x="880" y="242"/>
                    <a:pt x="881" y="251"/>
                    <a:pt x="888" y="261"/>
                  </a:cubicBezTo>
                  <a:cubicBezTo>
                    <a:pt x="894" y="265"/>
                    <a:pt x="899" y="269"/>
                    <a:pt x="906" y="274"/>
                  </a:cubicBezTo>
                  <a:cubicBezTo>
                    <a:pt x="915" y="276"/>
                    <a:pt x="924" y="278"/>
                    <a:pt x="933" y="280"/>
                  </a:cubicBezTo>
                  <a:cubicBezTo>
                    <a:pt x="951" y="293"/>
                    <a:pt x="972" y="293"/>
                    <a:pt x="998" y="295"/>
                  </a:cubicBezTo>
                  <a:cubicBezTo>
                    <a:pt x="1006" y="299"/>
                    <a:pt x="1020" y="312"/>
                    <a:pt x="1030" y="323"/>
                  </a:cubicBezTo>
                  <a:cubicBezTo>
                    <a:pt x="1039" y="330"/>
                    <a:pt x="1047" y="337"/>
                    <a:pt x="1056" y="344"/>
                  </a:cubicBezTo>
                  <a:cubicBezTo>
                    <a:pt x="1064" y="346"/>
                    <a:pt x="1074" y="347"/>
                    <a:pt x="1083" y="359"/>
                  </a:cubicBezTo>
                  <a:cubicBezTo>
                    <a:pt x="1086" y="367"/>
                    <a:pt x="1089" y="385"/>
                    <a:pt x="1096" y="398"/>
                  </a:cubicBezTo>
                  <a:cubicBezTo>
                    <a:pt x="1099" y="401"/>
                    <a:pt x="1105" y="402"/>
                    <a:pt x="1108" y="413"/>
                  </a:cubicBezTo>
                  <a:cubicBezTo>
                    <a:pt x="1107" y="418"/>
                    <a:pt x="1107" y="423"/>
                    <a:pt x="1107" y="429"/>
                  </a:cubicBezTo>
                  <a:cubicBezTo>
                    <a:pt x="1108" y="433"/>
                    <a:pt x="1110" y="437"/>
                    <a:pt x="1112" y="441"/>
                  </a:cubicBezTo>
                  <a:cubicBezTo>
                    <a:pt x="1099" y="448"/>
                    <a:pt x="1100" y="451"/>
                    <a:pt x="1096" y="466"/>
                  </a:cubicBezTo>
                  <a:cubicBezTo>
                    <a:pt x="1095" y="472"/>
                    <a:pt x="1095" y="479"/>
                    <a:pt x="1095" y="485"/>
                  </a:cubicBezTo>
                  <a:cubicBezTo>
                    <a:pt x="1096" y="492"/>
                    <a:pt x="1097" y="499"/>
                    <a:pt x="1099" y="506"/>
                  </a:cubicBezTo>
                  <a:cubicBezTo>
                    <a:pt x="1097" y="507"/>
                    <a:pt x="1096" y="507"/>
                    <a:pt x="1095" y="508"/>
                  </a:cubicBezTo>
                  <a:cubicBezTo>
                    <a:pt x="1081" y="509"/>
                    <a:pt x="1067" y="509"/>
                    <a:pt x="1054" y="510"/>
                  </a:cubicBezTo>
                  <a:cubicBezTo>
                    <a:pt x="1024" y="513"/>
                    <a:pt x="1011" y="516"/>
                    <a:pt x="1002" y="543"/>
                  </a:cubicBezTo>
                  <a:cubicBezTo>
                    <a:pt x="993" y="552"/>
                    <a:pt x="988" y="557"/>
                    <a:pt x="984" y="571"/>
                  </a:cubicBezTo>
                  <a:cubicBezTo>
                    <a:pt x="970" y="581"/>
                    <a:pt x="950" y="580"/>
                    <a:pt x="938" y="580"/>
                  </a:cubicBezTo>
                  <a:cubicBezTo>
                    <a:pt x="938" y="586"/>
                    <a:pt x="932" y="598"/>
                    <a:pt x="925" y="603"/>
                  </a:cubicBezTo>
                  <a:cubicBezTo>
                    <a:pt x="919" y="614"/>
                    <a:pt x="925" y="626"/>
                    <a:pt x="931" y="642"/>
                  </a:cubicBezTo>
                  <a:cubicBezTo>
                    <a:pt x="931" y="647"/>
                    <a:pt x="931" y="652"/>
                    <a:pt x="932" y="657"/>
                  </a:cubicBezTo>
                  <a:cubicBezTo>
                    <a:pt x="921" y="658"/>
                    <a:pt x="911" y="661"/>
                    <a:pt x="901" y="663"/>
                  </a:cubicBezTo>
                  <a:cubicBezTo>
                    <a:pt x="891" y="666"/>
                    <a:pt x="882" y="672"/>
                    <a:pt x="876" y="676"/>
                  </a:cubicBezTo>
                  <a:cubicBezTo>
                    <a:pt x="849" y="685"/>
                    <a:pt x="823" y="687"/>
                    <a:pt x="800" y="687"/>
                  </a:cubicBezTo>
                  <a:cubicBezTo>
                    <a:pt x="790" y="688"/>
                    <a:pt x="789" y="689"/>
                    <a:pt x="784" y="693"/>
                  </a:cubicBezTo>
                  <a:cubicBezTo>
                    <a:pt x="784" y="700"/>
                    <a:pt x="784" y="701"/>
                    <a:pt x="792" y="713"/>
                  </a:cubicBezTo>
                  <a:cubicBezTo>
                    <a:pt x="783" y="726"/>
                    <a:pt x="791" y="735"/>
                    <a:pt x="807" y="744"/>
                  </a:cubicBezTo>
                  <a:cubicBezTo>
                    <a:pt x="811" y="750"/>
                    <a:pt x="815" y="756"/>
                    <a:pt x="819" y="763"/>
                  </a:cubicBezTo>
                  <a:cubicBezTo>
                    <a:pt x="826" y="766"/>
                    <a:pt x="831" y="768"/>
                    <a:pt x="828" y="783"/>
                  </a:cubicBezTo>
                  <a:cubicBezTo>
                    <a:pt x="826" y="785"/>
                    <a:pt x="823" y="787"/>
                    <a:pt x="822" y="790"/>
                  </a:cubicBezTo>
                  <a:cubicBezTo>
                    <a:pt x="803" y="800"/>
                    <a:pt x="802" y="797"/>
                    <a:pt x="802" y="819"/>
                  </a:cubicBezTo>
                  <a:cubicBezTo>
                    <a:pt x="806" y="823"/>
                    <a:pt x="814" y="830"/>
                    <a:pt x="814" y="844"/>
                  </a:cubicBezTo>
                  <a:cubicBezTo>
                    <a:pt x="807" y="849"/>
                    <a:pt x="799" y="850"/>
                    <a:pt x="795" y="850"/>
                  </a:cubicBez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 noProof="1">
                <a:solidFill>
                  <a:sysClr val="windowText" lastClr="000000"/>
                </a:solidFill>
                <a:ea typeface="宋体" charset="-122"/>
              </a:endParaRPr>
            </a:p>
          </p:txBody>
        </p:sp>
        <p:sp>
          <p:nvSpPr>
            <p:cNvPr id="209" name="Freeform 44"/>
            <p:cNvSpPr>
              <a:spLocks/>
            </p:cNvSpPr>
            <p:nvPr/>
          </p:nvSpPr>
          <p:spPr bwMode="auto">
            <a:xfrm rot="252837">
              <a:off x="3819525" y="5607050"/>
              <a:ext cx="309563" cy="257175"/>
            </a:xfrm>
            <a:custGeom>
              <a:avLst/>
              <a:gdLst/>
              <a:ahLst/>
              <a:cxnLst>
                <a:cxn ang="0">
                  <a:pos x="50" y="125"/>
                </a:cxn>
                <a:cxn ang="0">
                  <a:pos x="4" y="103"/>
                </a:cxn>
                <a:cxn ang="0">
                  <a:pos x="6" y="49"/>
                </a:cxn>
                <a:cxn ang="0">
                  <a:pos x="26" y="41"/>
                </a:cxn>
                <a:cxn ang="0">
                  <a:pos x="27" y="20"/>
                </a:cxn>
                <a:cxn ang="0">
                  <a:pos x="52" y="19"/>
                </a:cxn>
                <a:cxn ang="0">
                  <a:pos x="80" y="3"/>
                </a:cxn>
                <a:cxn ang="0">
                  <a:pos x="133" y="0"/>
                </a:cxn>
                <a:cxn ang="0">
                  <a:pos x="151" y="18"/>
                </a:cxn>
                <a:cxn ang="0">
                  <a:pos x="151" y="29"/>
                </a:cxn>
                <a:cxn ang="0">
                  <a:pos x="146" y="38"/>
                </a:cxn>
                <a:cxn ang="0">
                  <a:pos x="123" y="75"/>
                </a:cxn>
                <a:cxn ang="0">
                  <a:pos x="114" y="93"/>
                </a:cxn>
                <a:cxn ang="0">
                  <a:pos x="66" y="122"/>
                </a:cxn>
                <a:cxn ang="0">
                  <a:pos x="50" y="125"/>
                </a:cxn>
              </a:cxnLst>
              <a:rect l="0" t="0" r="r" b="b"/>
              <a:pathLst>
                <a:path w="151" h="125">
                  <a:moveTo>
                    <a:pt x="50" y="125"/>
                  </a:moveTo>
                  <a:cubicBezTo>
                    <a:pt x="30" y="116"/>
                    <a:pt x="13" y="115"/>
                    <a:pt x="4" y="103"/>
                  </a:cubicBezTo>
                  <a:cubicBezTo>
                    <a:pt x="0" y="87"/>
                    <a:pt x="0" y="61"/>
                    <a:pt x="6" y="49"/>
                  </a:cubicBezTo>
                  <a:cubicBezTo>
                    <a:pt x="10" y="47"/>
                    <a:pt x="20" y="45"/>
                    <a:pt x="26" y="41"/>
                  </a:cubicBezTo>
                  <a:cubicBezTo>
                    <a:pt x="26" y="34"/>
                    <a:pt x="27" y="27"/>
                    <a:pt x="27" y="20"/>
                  </a:cubicBezTo>
                  <a:cubicBezTo>
                    <a:pt x="34" y="13"/>
                    <a:pt x="40" y="21"/>
                    <a:pt x="52" y="19"/>
                  </a:cubicBezTo>
                  <a:cubicBezTo>
                    <a:pt x="62" y="13"/>
                    <a:pt x="71" y="8"/>
                    <a:pt x="80" y="3"/>
                  </a:cubicBezTo>
                  <a:cubicBezTo>
                    <a:pt x="98" y="2"/>
                    <a:pt x="115" y="1"/>
                    <a:pt x="133" y="0"/>
                  </a:cubicBezTo>
                  <a:cubicBezTo>
                    <a:pt x="136" y="2"/>
                    <a:pt x="146" y="8"/>
                    <a:pt x="151" y="18"/>
                  </a:cubicBezTo>
                  <a:cubicBezTo>
                    <a:pt x="151" y="21"/>
                    <a:pt x="151" y="25"/>
                    <a:pt x="151" y="29"/>
                  </a:cubicBezTo>
                  <a:cubicBezTo>
                    <a:pt x="149" y="32"/>
                    <a:pt x="147" y="35"/>
                    <a:pt x="146" y="38"/>
                  </a:cubicBezTo>
                  <a:cubicBezTo>
                    <a:pt x="138" y="50"/>
                    <a:pt x="129" y="61"/>
                    <a:pt x="123" y="75"/>
                  </a:cubicBezTo>
                  <a:cubicBezTo>
                    <a:pt x="122" y="80"/>
                    <a:pt x="120" y="87"/>
                    <a:pt x="114" y="93"/>
                  </a:cubicBezTo>
                  <a:cubicBezTo>
                    <a:pt x="97" y="101"/>
                    <a:pt x="80" y="114"/>
                    <a:pt x="66" y="122"/>
                  </a:cubicBezTo>
                  <a:cubicBezTo>
                    <a:pt x="61" y="123"/>
                    <a:pt x="56" y="124"/>
                    <a:pt x="50" y="125"/>
                  </a:cubicBez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 noProof="1">
                <a:solidFill>
                  <a:sysClr val="windowText" lastClr="000000"/>
                </a:solidFill>
                <a:ea typeface="宋体" charset="-122"/>
              </a:endParaRPr>
            </a:p>
          </p:txBody>
        </p:sp>
        <p:sp>
          <p:nvSpPr>
            <p:cNvPr id="210" name="Freeform 45"/>
            <p:cNvSpPr>
              <a:spLocks/>
            </p:cNvSpPr>
            <p:nvPr/>
          </p:nvSpPr>
          <p:spPr bwMode="auto">
            <a:xfrm rot="252837">
              <a:off x="3824288" y="5619750"/>
              <a:ext cx="292100" cy="231775"/>
            </a:xfrm>
            <a:custGeom>
              <a:avLst/>
              <a:gdLst/>
              <a:ahLst/>
              <a:cxnLst>
                <a:cxn ang="0">
                  <a:pos x="51" y="113"/>
                </a:cxn>
                <a:cxn ang="0">
                  <a:pos x="18" y="102"/>
                </a:cxn>
                <a:cxn ang="0">
                  <a:pos x="6" y="63"/>
                </a:cxn>
                <a:cxn ang="0">
                  <a:pos x="23" y="43"/>
                </a:cxn>
                <a:cxn ang="0">
                  <a:pos x="30" y="38"/>
                </a:cxn>
                <a:cxn ang="0">
                  <a:pos x="31" y="17"/>
                </a:cxn>
                <a:cxn ang="0">
                  <a:pos x="33" y="17"/>
                </a:cxn>
                <a:cxn ang="0">
                  <a:pos x="53" y="19"/>
                </a:cxn>
                <a:cxn ang="0">
                  <a:pos x="81" y="3"/>
                </a:cxn>
                <a:cxn ang="0">
                  <a:pos x="128" y="0"/>
                </a:cxn>
                <a:cxn ang="0">
                  <a:pos x="143" y="20"/>
                </a:cxn>
                <a:cxn ang="0">
                  <a:pos x="127" y="42"/>
                </a:cxn>
                <a:cxn ang="0">
                  <a:pos x="111" y="79"/>
                </a:cxn>
                <a:cxn ang="0">
                  <a:pos x="61" y="111"/>
                </a:cxn>
                <a:cxn ang="0">
                  <a:pos x="51" y="113"/>
                </a:cxn>
              </a:cxnLst>
              <a:rect l="0" t="0" r="r" b="b"/>
              <a:pathLst>
                <a:path w="143" h="113">
                  <a:moveTo>
                    <a:pt x="51" y="113"/>
                  </a:moveTo>
                  <a:cubicBezTo>
                    <a:pt x="40" y="109"/>
                    <a:pt x="29" y="105"/>
                    <a:pt x="18" y="102"/>
                  </a:cubicBezTo>
                  <a:cubicBezTo>
                    <a:pt x="0" y="88"/>
                    <a:pt x="6" y="79"/>
                    <a:pt x="6" y="63"/>
                  </a:cubicBezTo>
                  <a:cubicBezTo>
                    <a:pt x="9" y="44"/>
                    <a:pt x="5" y="48"/>
                    <a:pt x="23" y="43"/>
                  </a:cubicBezTo>
                  <a:cubicBezTo>
                    <a:pt x="25" y="42"/>
                    <a:pt x="27" y="40"/>
                    <a:pt x="30" y="38"/>
                  </a:cubicBezTo>
                  <a:cubicBezTo>
                    <a:pt x="30" y="31"/>
                    <a:pt x="30" y="24"/>
                    <a:pt x="31" y="17"/>
                  </a:cubicBezTo>
                  <a:cubicBezTo>
                    <a:pt x="31" y="17"/>
                    <a:pt x="32" y="17"/>
                    <a:pt x="33" y="17"/>
                  </a:cubicBezTo>
                  <a:cubicBezTo>
                    <a:pt x="37" y="19"/>
                    <a:pt x="45" y="20"/>
                    <a:pt x="53" y="19"/>
                  </a:cubicBezTo>
                  <a:cubicBezTo>
                    <a:pt x="63" y="13"/>
                    <a:pt x="72" y="8"/>
                    <a:pt x="81" y="3"/>
                  </a:cubicBezTo>
                  <a:cubicBezTo>
                    <a:pt x="97" y="2"/>
                    <a:pt x="112" y="0"/>
                    <a:pt x="128" y="0"/>
                  </a:cubicBezTo>
                  <a:cubicBezTo>
                    <a:pt x="132" y="3"/>
                    <a:pt x="143" y="7"/>
                    <a:pt x="143" y="20"/>
                  </a:cubicBezTo>
                  <a:cubicBezTo>
                    <a:pt x="138" y="28"/>
                    <a:pt x="133" y="36"/>
                    <a:pt x="127" y="42"/>
                  </a:cubicBezTo>
                  <a:cubicBezTo>
                    <a:pt x="123" y="53"/>
                    <a:pt x="115" y="63"/>
                    <a:pt x="111" y="79"/>
                  </a:cubicBezTo>
                  <a:cubicBezTo>
                    <a:pt x="94" y="89"/>
                    <a:pt x="78" y="100"/>
                    <a:pt x="61" y="111"/>
                  </a:cubicBezTo>
                  <a:cubicBezTo>
                    <a:pt x="58" y="111"/>
                    <a:pt x="54" y="112"/>
                    <a:pt x="51" y="113"/>
                  </a:cubicBez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 noProof="1">
                <a:solidFill>
                  <a:sysClr val="windowText" lastClr="000000"/>
                </a:solidFill>
                <a:ea typeface="宋体" charset="-122"/>
              </a:endParaRPr>
            </a:p>
          </p:txBody>
        </p:sp>
        <p:sp>
          <p:nvSpPr>
            <p:cNvPr id="211" name="Freeform 47"/>
            <p:cNvSpPr>
              <a:spLocks/>
            </p:cNvSpPr>
            <p:nvPr/>
          </p:nvSpPr>
          <p:spPr bwMode="auto">
            <a:xfrm rot="252837">
              <a:off x="3981450" y="4919663"/>
              <a:ext cx="901700" cy="690562"/>
            </a:xfrm>
            <a:custGeom>
              <a:avLst/>
              <a:gdLst/>
              <a:ahLst/>
              <a:cxnLst>
                <a:cxn ang="0">
                  <a:pos x="30" y="337"/>
                </a:cxn>
                <a:cxn ang="0">
                  <a:pos x="15" y="313"/>
                </a:cxn>
                <a:cxn ang="0">
                  <a:pos x="0" y="291"/>
                </a:cxn>
                <a:cxn ang="0">
                  <a:pos x="10" y="268"/>
                </a:cxn>
                <a:cxn ang="0">
                  <a:pos x="37" y="222"/>
                </a:cxn>
                <a:cxn ang="0">
                  <a:pos x="70" y="191"/>
                </a:cxn>
                <a:cxn ang="0">
                  <a:pos x="103" y="154"/>
                </a:cxn>
                <a:cxn ang="0">
                  <a:pos x="119" y="129"/>
                </a:cxn>
                <a:cxn ang="0">
                  <a:pos x="139" y="92"/>
                </a:cxn>
                <a:cxn ang="0">
                  <a:pos x="137" y="60"/>
                </a:cxn>
                <a:cxn ang="0">
                  <a:pos x="147" y="34"/>
                </a:cxn>
                <a:cxn ang="0">
                  <a:pos x="156" y="20"/>
                </a:cxn>
                <a:cxn ang="0">
                  <a:pos x="167" y="20"/>
                </a:cxn>
                <a:cxn ang="0">
                  <a:pos x="186" y="38"/>
                </a:cxn>
                <a:cxn ang="0">
                  <a:pos x="197" y="38"/>
                </a:cxn>
                <a:cxn ang="0">
                  <a:pos x="201" y="18"/>
                </a:cxn>
                <a:cxn ang="0">
                  <a:pos x="190" y="6"/>
                </a:cxn>
                <a:cxn ang="0">
                  <a:pos x="193" y="4"/>
                </a:cxn>
                <a:cxn ang="0">
                  <a:pos x="248" y="4"/>
                </a:cxn>
                <a:cxn ang="0">
                  <a:pos x="284" y="0"/>
                </a:cxn>
                <a:cxn ang="0">
                  <a:pos x="290" y="0"/>
                </a:cxn>
                <a:cxn ang="0">
                  <a:pos x="290" y="11"/>
                </a:cxn>
                <a:cxn ang="0">
                  <a:pos x="267" y="38"/>
                </a:cxn>
                <a:cxn ang="0">
                  <a:pos x="294" y="55"/>
                </a:cxn>
                <a:cxn ang="0">
                  <a:pos x="325" y="40"/>
                </a:cxn>
                <a:cxn ang="0">
                  <a:pos x="336" y="40"/>
                </a:cxn>
                <a:cxn ang="0">
                  <a:pos x="343" y="47"/>
                </a:cxn>
                <a:cxn ang="0">
                  <a:pos x="398" y="31"/>
                </a:cxn>
                <a:cxn ang="0">
                  <a:pos x="414" y="51"/>
                </a:cxn>
                <a:cxn ang="0">
                  <a:pos x="439" y="85"/>
                </a:cxn>
                <a:cxn ang="0">
                  <a:pos x="439" y="94"/>
                </a:cxn>
                <a:cxn ang="0">
                  <a:pos x="421" y="98"/>
                </a:cxn>
                <a:cxn ang="0">
                  <a:pos x="408" y="126"/>
                </a:cxn>
                <a:cxn ang="0">
                  <a:pos x="408" y="129"/>
                </a:cxn>
                <a:cxn ang="0">
                  <a:pos x="355" y="158"/>
                </a:cxn>
                <a:cxn ang="0">
                  <a:pos x="347" y="167"/>
                </a:cxn>
                <a:cxn ang="0">
                  <a:pos x="337" y="162"/>
                </a:cxn>
                <a:cxn ang="0">
                  <a:pos x="326" y="162"/>
                </a:cxn>
                <a:cxn ang="0">
                  <a:pos x="320" y="171"/>
                </a:cxn>
                <a:cxn ang="0">
                  <a:pos x="312" y="171"/>
                </a:cxn>
                <a:cxn ang="0">
                  <a:pos x="295" y="165"/>
                </a:cxn>
                <a:cxn ang="0">
                  <a:pos x="295" y="178"/>
                </a:cxn>
                <a:cxn ang="0">
                  <a:pos x="277" y="194"/>
                </a:cxn>
                <a:cxn ang="0">
                  <a:pos x="262" y="183"/>
                </a:cxn>
                <a:cxn ang="0">
                  <a:pos x="259" y="182"/>
                </a:cxn>
                <a:cxn ang="0">
                  <a:pos x="244" y="169"/>
                </a:cxn>
                <a:cxn ang="0">
                  <a:pos x="235" y="169"/>
                </a:cxn>
                <a:cxn ang="0">
                  <a:pos x="229" y="185"/>
                </a:cxn>
                <a:cxn ang="0">
                  <a:pos x="217" y="202"/>
                </a:cxn>
                <a:cxn ang="0">
                  <a:pos x="196" y="221"/>
                </a:cxn>
                <a:cxn ang="0">
                  <a:pos x="183" y="224"/>
                </a:cxn>
                <a:cxn ang="0">
                  <a:pos x="171" y="234"/>
                </a:cxn>
                <a:cxn ang="0">
                  <a:pos x="146" y="239"/>
                </a:cxn>
                <a:cxn ang="0">
                  <a:pos x="143" y="246"/>
                </a:cxn>
                <a:cxn ang="0">
                  <a:pos x="136" y="246"/>
                </a:cxn>
                <a:cxn ang="0">
                  <a:pos x="111" y="247"/>
                </a:cxn>
                <a:cxn ang="0">
                  <a:pos x="78" y="259"/>
                </a:cxn>
                <a:cxn ang="0">
                  <a:pos x="44" y="272"/>
                </a:cxn>
                <a:cxn ang="0">
                  <a:pos x="43" y="286"/>
                </a:cxn>
                <a:cxn ang="0">
                  <a:pos x="29" y="304"/>
                </a:cxn>
                <a:cxn ang="0">
                  <a:pos x="48" y="330"/>
                </a:cxn>
                <a:cxn ang="0">
                  <a:pos x="30" y="337"/>
                </a:cxn>
              </a:cxnLst>
              <a:rect l="0" t="0" r="r" b="b"/>
              <a:pathLst>
                <a:path w="439" h="337">
                  <a:moveTo>
                    <a:pt x="30" y="337"/>
                  </a:moveTo>
                  <a:cubicBezTo>
                    <a:pt x="17" y="329"/>
                    <a:pt x="18" y="321"/>
                    <a:pt x="15" y="313"/>
                  </a:cubicBezTo>
                  <a:cubicBezTo>
                    <a:pt x="10" y="306"/>
                    <a:pt x="5" y="298"/>
                    <a:pt x="0" y="291"/>
                  </a:cubicBezTo>
                  <a:cubicBezTo>
                    <a:pt x="0" y="273"/>
                    <a:pt x="0" y="276"/>
                    <a:pt x="10" y="268"/>
                  </a:cubicBezTo>
                  <a:cubicBezTo>
                    <a:pt x="13" y="241"/>
                    <a:pt x="15" y="238"/>
                    <a:pt x="37" y="222"/>
                  </a:cubicBezTo>
                  <a:cubicBezTo>
                    <a:pt x="47" y="209"/>
                    <a:pt x="56" y="201"/>
                    <a:pt x="70" y="191"/>
                  </a:cubicBezTo>
                  <a:cubicBezTo>
                    <a:pt x="81" y="177"/>
                    <a:pt x="90" y="166"/>
                    <a:pt x="103" y="154"/>
                  </a:cubicBezTo>
                  <a:cubicBezTo>
                    <a:pt x="114" y="148"/>
                    <a:pt x="116" y="139"/>
                    <a:pt x="119" y="129"/>
                  </a:cubicBezTo>
                  <a:cubicBezTo>
                    <a:pt x="119" y="102"/>
                    <a:pt x="126" y="108"/>
                    <a:pt x="139" y="92"/>
                  </a:cubicBezTo>
                  <a:cubicBezTo>
                    <a:pt x="138" y="81"/>
                    <a:pt x="137" y="70"/>
                    <a:pt x="137" y="60"/>
                  </a:cubicBezTo>
                  <a:cubicBezTo>
                    <a:pt x="146" y="51"/>
                    <a:pt x="146" y="43"/>
                    <a:pt x="147" y="34"/>
                  </a:cubicBezTo>
                  <a:cubicBezTo>
                    <a:pt x="150" y="29"/>
                    <a:pt x="153" y="24"/>
                    <a:pt x="156" y="20"/>
                  </a:cubicBezTo>
                  <a:cubicBezTo>
                    <a:pt x="159" y="20"/>
                    <a:pt x="163" y="20"/>
                    <a:pt x="167" y="20"/>
                  </a:cubicBezTo>
                  <a:cubicBezTo>
                    <a:pt x="173" y="26"/>
                    <a:pt x="179" y="32"/>
                    <a:pt x="186" y="38"/>
                  </a:cubicBezTo>
                  <a:cubicBezTo>
                    <a:pt x="189" y="38"/>
                    <a:pt x="193" y="38"/>
                    <a:pt x="197" y="38"/>
                  </a:cubicBezTo>
                  <a:cubicBezTo>
                    <a:pt x="202" y="33"/>
                    <a:pt x="201" y="20"/>
                    <a:pt x="201" y="18"/>
                  </a:cubicBezTo>
                  <a:cubicBezTo>
                    <a:pt x="198" y="14"/>
                    <a:pt x="194" y="10"/>
                    <a:pt x="190" y="6"/>
                  </a:cubicBezTo>
                  <a:cubicBezTo>
                    <a:pt x="191" y="5"/>
                    <a:pt x="192" y="4"/>
                    <a:pt x="193" y="4"/>
                  </a:cubicBezTo>
                  <a:cubicBezTo>
                    <a:pt x="211" y="4"/>
                    <a:pt x="229" y="4"/>
                    <a:pt x="248" y="4"/>
                  </a:cubicBezTo>
                  <a:cubicBezTo>
                    <a:pt x="254" y="7"/>
                    <a:pt x="274" y="7"/>
                    <a:pt x="284" y="0"/>
                  </a:cubicBezTo>
                  <a:cubicBezTo>
                    <a:pt x="285" y="0"/>
                    <a:pt x="288" y="0"/>
                    <a:pt x="290" y="0"/>
                  </a:cubicBezTo>
                  <a:cubicBezTo>
                    <a:pt x="290" y="3"/>
                    <a:pt x="290" y="7"/>
                    <a:pt x="290" y="11"/>
                  </a:cubicBezTo>
                  <a:cubicBezTo>
                    <a:pt x="282" y="20"/>
                    <a:pt x="275" y="29"/>
                    <a:pt x="267" y="38"/>
                  </a:cubicBezTo>
                  <a:cubicBezTo>
                    <a:pt x="268" y="52"/>
                    <a:pt x="271" y="55"/>
                    <a:pt x="294" y="55"/>
                  </a:cubicBezTo>
                  <a:cubicBezTo>
                    <a:pt x="304" y="50"/>
                    <a:pt x="315" y="45"/>
                    <a:pt x="325" y="40"/>
                  </a:cubicBezTo>
                  <a:cubicBezTo>
                    <a:pt x="329" y="40"/>
                    <a:pt x="333" y="40"/>
                    <a:pt x="336" y="40"/>
                  </a:cubicBezTo>
                  <a:cubicBezTo>
                    <a:pt x="338" y="42"/>
                    <a:pt x="340" y="45"/>
                    <a:pt x="343" y="47"/>
                  </a:cubicBezTo>
                  <a:cubicBezTo>
                    <a:pt x="362" y="47"/>
                    <a:pt x="371" y="22"/>
                    <a:pt x="398" y="31"/>
                  </a:cubicBezTo>
                  <a:cubicBezTo>
                    <a:pt x="403" y="37"/>
                    <a:pt x="409" y="44"/>
                    <a:pt x="414" y="51"/>
                  </a:cubicBezTo>
                  <a:cubicBezTo>
                    <a:pt x="423" y="62"/>
                    <a:pt x="431" y="73"/>
                    <a:pt x="439" y="85"/>
                  </a:cubicBezTo>
                  <a:cubicBezTo>
                    <a:pt x="439" y="88"/>
                    <a:pt x="439" y="90"/>
                    <a:pt x="439" y="94"/>
                  </a:cubicBezTo>
                  <a:cubicBezTo>
                    <a:pt x="429" y="94"/>
                    <a:pt x="428" y="95"/>
                    <a:pt x="421" y="98"/>
                  </a:cubicBezTo>
                  <a:cubicBezTo>
                    <a:pt x="415" y="107"/>
                    <a:pt x="397" y="110"/>
                    <a:pt x="408" y="126"/>
                  </a:cubicBezTo>
                  <a:cubicBezTo>
                    <a:pt x="408" y="126"/>
                    <a:pt x="408" y="128"/>
                    <a:pt x="408" y="129"/>
                  </a:cubicBezTo>
                  <a:cubicBezTo>
                    <a:pt x="390" y="136"/>
                    <a:pt x="371" y="151"/>
                    <a:pt x="355" y="158"/>
                  </a:cubicBezTo>
                  <a:cubicBezTo>
                    <a:pt x="353" y="161"/>
                    <a:pt x="350" y="164"/>
                    <a:pt x="347" y="167"/>
                  </a:cubicBezTo>
                  <a:cubicBezTo>
                    <a:pt x="341" y="167"/>
                    <a:pt x="338" y="165"/>
                    <a:pt x="337" y="162"/>
                  </a:cubicBezTo>
                  <a:cubicBezTo>
                    <a:pt x="333" y="162"/>
                    <a:pt x="330" y="162"/>
                    <a:pt x="326" y="162"/>
                  </a:cubicBezTo>
                  <a:cubicBezTo>
                    <a:pt x="324" y="165"/>
                    <a:pt x="321" y="168"/>
                    <a:pt x="320" y="171"/>
                  </a:cubicBezTo>
                  <a:cubicBezTo>
                    <a:pt x="317" y="171"/>
                    <a:pt x="314" y="171"/>
                    <a:pt x="312" y="171"/>
                  </a:cubicBezTo>
                  <a:cubicBezTo>
                    <a:pt x="305" y="160"/>
                    <a:pt x="300" y="164"/>
                    <a:pt x="295" y="165"/>
                  </a:cubicBezTo>
                  <a:cubicBezTo>
                    <a:pt x="295" y="169"/>
                    <a:pt x="295" y="174"/>
                    <a:pt x="295" y="178"/>
                  </a:cubicBezTo>
                  <a:cubicBezTo>
                    <a:pt x="286" y="187"/>
                    <a:pt x="281" y="178"/>
                    <a:pt x="277" y="194"/>
                  </a:cubicBezTo>
                  <a:cubicBezTo>
                    <a:pt x="264" y="194"/>
                    <a:pt x="266" y="189"/>
                    <a:pt x="262" y="183"/>
                  </a:cubicBezTo>
                  <a:cubicBezTo>
                    <a:pt x="261" y="182"/>
                    <a:pt x="259" y="182"/>
                    <a:pt x="259" y="182"/>
                  </a:cubicBezTo>
                  <a:cubicBezTo>
                    <a:pt x="254" y="178"/>
                    <a:pt x="249" y="173"/>
                    <a:pt x="244" y="169"/>
                  </a:cubicBezTo>
                  <a:cubicBezTo>
                    <a:pt x="241" y="169"/>
                    <a:pt x="238" y="169"/>
                    <a:pt x="235" y="169"/>
                  </a:cubicBezTo>
                  <a:cubicBezTo>
                    <a:pt x="231" y="175"/>
                    <a:pt x="231" y="177"/>
                    <a:pt x="229" y="185"/>
                  </a:cubicBezTo>
                  <a:cubicBezTo>
                    <a:pt x="225" y="191"/>
                    <a:pt x="221" y="197"/>
                    <a:pt x="217" y="202"/>
                  </a:cubicBezTo>
                  <a:cubicBezTo>
                    <a:pt x="204" y="209"/>
                    <a:pt x="203" y="209"/>
                    <a:pt x="196" y="221"/>
                  </a:cubicBezTo>
                  <a:cubicBezTo>
                    <a:pt x="192" y="221"/>
                    <a:pt x="188" y="222"/>
                    <a:pt x="183" y="224"/>
                  </a:cubicBezTo>
                  <a:cubicBezTo>
                    <a:pt x="179" y="227"/>
                    <a:pt x="175" y="231"/>
                    <a:pt x="171" y="234"/>
                  </a:cubicBezTo>
                  <a:cubicBezTo>
                    <a:pt x="156" y="234"/>
                    <a:pt x="153" y="235"/>
                    <a:pt x="146" y="239"/>
                  </a:cubicBezTo>
                  <a:cubicBezTo>
                    <a:pt x="145" y="241"/>
                    <a:pt x="144" y="244"/>
                    <a:pt x="143" y="246"/>
                  </a:cubicBezTo>
                  <a:cubicBezTo>
                    <a:pt x="140" y="246"/>
                    <a:pt x="138" y="246"/>
                    <a:pt x="136" y="246"/>
                  </a:cubicBezTo>
                  <a:cubicBezTo>
                    <a:pt x="122" y="239"/>
                    <a:pt x="121" y="242"/>
                    <a:pt x="111" y="247"/>
                  </a:cubicBezTo>
                  <a:cubicBezTo>
                    <a:pt x="100" y="251"/>
                    <a:pt x="89" y="255"/>
                    <a:pt x="78" y="259"/>
                  </a:cubicBezTo>
                  <a:cubicBezTo>
                    <a:pt x="61" y="260"/>
                    <a:pt x="54" y="261"/>
                    <a:pt x="44" y="272"/>
                  </a:cubicBezTo>
                  <a:cubicBezTo>
                    <a:pt x="43" y="276"/>
                    <a:pt x="43" y="281"/>
                    <a:pt x="43" y="286"/>
                  </a:cubicBezTo>
                  <a:cubicBezTo>
                    <a:pt x="30" y="290"/>
                    <a:pt x="29" y="290"/>
                    <a:pt x="29" y="304"/>
                  </a:cubicBezTo>
                  <a:cubicBezTo>
                    <a:pt x="33" y="307"/>
                    <a:pt x="48" y="317"/>
                    <a:pt x="48" y="330"/>
                  </a:cubicBezTo>
                  <a:cubicBezTo>
                    <a:pt x="42" y="336"/>
                    <a:pt x="34" y="337"/>
                    <a:pt x="30" y="337"/>
                  </a:cubicBez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 noProof="1">
                <a:solidFill>
                  <a:sysClr val="windowText" lastClr="000000"/>
                </a:solidFill>
                <a:ea typeface="宋体" charset="-122"/>
              </a:endParaRPr>
            </a:p>
          </p:txBody>
        </p:sp>
        <p:sp>
          <p:nvSpPr>
            <p:cNvPr id="212" name="Freeform 48"/>
            <p:cNvSpPr>
              <a:spLocks/>
            </p:cNvSpPr>
            <p:nvPr/>
          </p:nvSpPr>
          <p:spPr bwMode="auto">
            <a:xfrm rot="252837">
              <a:off x="2568575" y="4329113"/>
              <a:ext cx="1011238" cy="1084262"/>
            </a:xfrm>
            <a:custGeom>
              <a:avLst/>
              <a:gdLst/>
              <a:ahLst/>
              <a:cxnLst>
                <a:cxn ang="0">
                  <a:pos x="199" y="509"/>
                </a:cxn>
                <a:cxn ang="0">
                  <a:pos x="191" y="474"/>
                </a:cxn>
                <a:cxn ang="0">
                  <a:pos x="145" y="488"/>
                </a:cxn>
                <a:cxn ang="0">
                  <a:pos x="96" y="453"/>
                </a:cxn>
                <a:cxn ang="0">
                  <a:pos x="90" y="389"/>
                </a:cxn>
                <a:cxn ang="0">
                  <a:pos x="63" y="351"/>
                </a:cxn>
                <a:cxn ang="0">
                  <a:pos x="32" y="318"/>
                </a:cxn>
                <a:cxn ang="0">
                  <a:pos x="0" y="329"/>
                </a:cxn>
                <a:cxn ang="0">
                  <a:pos x="8" y="261"/>
                </a:cxn>
                <a:cxn ang="0">
                  <a:pos x="60" y="214"/>
                </a:cxn>
                <a:cxn ang="0">
                  <a:pos x="67" y="179"/>
                </a:cxn>
                <a:cxn ang="0">
                  <a:pos x="70" y="106"/>
                </a:cxn>
                <a:cxn ang="0">
                  <a:pos x="47" y="67"/>
                </a:cxn>
                <a:cxn ang="0">
                  <a:pos x="66" y="13"/>
                </a:cxn>
                <a:cxn ang="0">
                  <a:pos x="102" y="56"/>
                </a:cxn>
                <a:cxn ang="0">
                  <a:pos x="122" y="30"/>
                </a:cxn>
                <a:cxn ang="0">
                  <a:pos x="141" y="54"/>
                </a:cxn>
                <a:cxn ang="0">
                  <a:pos x="185" y="89"/>
                </a:cxn>
                <a:cxn ang="0">
                  <a:pos x="226" y="153"/>
                </a:cxn>
                <a:cxn ang="0">
                  <a:pos x="218" y="187"/>
                </a:cxn>
                <a:cxn ang="0">
                  <a:pos x="264" y="219"/>
                </a:cxn>
                <a:cxn ang="0">
                  <a:pos x="321" y="199"/>
                </a:cxn>
                <a:cxn ang="0">
                  <a:pos x="312" y="152"/>
                </a:cxn>
                <a:cxn ang="0">
                  <a:pos x="347" y="105"/>
                </a:cxn>
                <a:cxn ang="0">
                  <a:pos x="336" y="70"/>
                </a:cxn>
                <a:cxn ang="0">
                  <a:pos x="344" y="64"/>
                </a:cxn>
                <a:cxn ang="0">
                  <a:pos x="389" y="75"/>
                </a:cxn>
                <a:cxn ang="0">
                  <a:pos x="424" y="90"/>
                </a:cxn>
                <a:cxn ang="0">
                  <a:pos x="446" y="83"/>
                </a:cxn>
                <a:cxn ang="0">
                  <a:pos x="422" y="123"/>
                </a:cxn>
                <a:cxn ang="0">
                  <a:pos x="359" y="128"/>
                </a:cxn>
                <a:cxn ang="0">
                  <a:pos x="356" y="162"/>
                </a:cxn>
                <a:cxn ang="0">
                  <a:pos x="402" y="191"/>
                </a:cxn>
                <a:cxn ang="0">
                  <a:pos x="411" y="255"/>
                </a:cxn>
                <a:cxn ang="0">
                  <a:pos x="409" y="307"/>
                </a:cxn>
                <a:cxn ang="0">
                  <a:pos x="463" y="336"/>
                </a:cxn>
                <a:cxn ang="0">
                  <a:pos x="491" y="346"/>
                </a:cxn>
                <a:cxn ang="0">
                  <a:pos x="488" y="367"/>
                </a:cxn>
                <a:cxn ang="0">
                  <a:pos x="417" y="398"/>
                </a:cxn>
                <a:cxn ang="0">
                  <a:pos x="382" y="417"/>
                </a:cxn>
                <a:cxn ang="0">
                  <a:pos x="321" y="431"/>
                </a:cxn>
                <a:cxn ang="0">
                  <a:pos x="265" y="435"/>
                </a:cxn>
                <a:cxn ang="0">
                  <a:pos x="232" y="430"/>
                </a:cxn>
                <a:cxn ang="0">
                  <a:pos x="229" y="488"/>
                </a:cxn>
                <a:cxn ang="0">
                  <a:pos x="227" y="528"/>
                </a:cxn>
              </a:cxnLst>
              <a:rect l="0" t="0" r="r" b="b"/>
              <a:pathLst>
                <a:path w="494" h="528">
                  <a:moveTo>
                    <a:pt x="227" y="528"/>
                  </a:moveTo>
                  <a:cubicBezTo>
                    <a:pt x="217" y="519"/>
                    <a:pt x="208" y="513"/>
                    <a:pt x="199" y="509"/>
                  </a:cubicBezTo>
                  <a:cubicBezTo>
                    <a:pt x="201" y="495"/>
                    <a:pt x="202" y="488"/>
                    <a:pt x="197" y="479"/>
                  </a:cubicBezTo>
                  <a:cubicBezTo>
                    <a:pt x="195" y="477"/>
                    <a:pt x="193" y="475"/>
                    <a:pt x="191" y="474"/>
                  </a:cubicBezTo>
                  <a:cubicBezTo>
                    <a:pt x="177" y="474"/>
                    <a:pt x="168" y="481"/>
                    <a:pt x="161" y="492"/>
                  </a:cubicBezTo>
                  <a:cubicBezTo>
                    <a:pt x="156" y="491"/>
                    <a:pt x="151" y="489"/>
                    <a:pt x="145" y="488"/>
                  </a:cubicBezTo>
                  <a:cubicBezTo>
                    <a:pt x="139" y="478"/>
                    <a:pt x="136" y="473"/>
                    <a:pt x="131" y="470"/>
                  </a:cubicBezTo>
                  <a:cubicBezTo>
                    <a:pt x="115" y="449"/>
                    <a:pt x="118" y="454"/>
                    <a:pt x="96" y="453"/>
                  </a:cubicBezTo>
                  <a:cubicBezTo>
                    <a:pt x="86" y="443"/>
                    <a:pt x="89" y="428"/>
                    <a:pt x="89" y="420"/>
                  </a:cubicBezTo>
                  <a:cubicBezTo>
                    <a:pt x="93" y="408"/>
                    <a:pt x="96" y="396"/>
                    <a:pt x="90" y="389"/>
                  </a:cubicBezTo>
                  <a:cubicBezTo>
                    <a:pt x="66" y="381"/>
                    <a:pt x="69" y="384"/>
                    <a:pt x="69" y="370"/>
                  </a:cubicBezTo>
                  <a:cubicBezTo>
                    <a:pt x="66" y="363"/>
                    <a:pt x="65" y="357"/>
                    <a:pt x="63" y="351"/>
                  </a:cubicBezTo>
                  <a:cubicBezTo>
                    <a:pt x="60" y="347"/>
                    <a:pt x="59" y="344"/>
                    <a:pt x="57" y="341"/>
                  </a:cubicBezTo>
                  <a:cubicBezTo>
                    <a:pt x="52" y="320"/>
                    <a:pt x="48" y="318"/>
                    <a:pt x="32" y="318"/>
                  </a:cubicBezTo>
                  <a:cubicBezTo>
                    <a:pt x="22" y="323"/>
                    <a:pt x="10" y="331"/>
                    <a:pt x="2" y="331"/>
                  </a:cubicBezTo>
                  <a:cubicBezTo>
                    <a:pt x="2" y="330"/>
                    <a:pt x="1" y="330"/>
                    <a:pt x="0" y="329"/>
                  </a:cubicBezTo>
                  <a:cubicBezTo>
                    <a:pt x="0" y="313"/>
                    <a:pt x="0" y="296"/>
                    <a:pt x="0" y="280"/>
                  </a:cubicBezTo>
                  <a:cubicBezTo>
                    <a:pt x="2" y="274"/>
                    <a:pt x="5" y="267"/>
                    <a:pt x="8" y="261"/>
                  </a:cubicBezTo>
                  <a:cubicBezTo>
                    <a:pt x="21" y="244"/>
                    <a:pt x="28" y="239"/>
                    <a:pt x="47" y="226"/>
                  </a:cubicBezTo>
                  <a:cubicBezTo>
                    <a:pt x="51" y="222"/>
                    <a:pt x="55" y="218"/>
                    <a:pt x="60" y="214"/>
                  </a:cubicBezTo>
                  <a:cubicBezTo>
                    <a:pt x="60" y="205"/>
                    <a:pt x="61" y="197"/>
                    <a:pt x="62" y="189"/>
                  </a:cubicBezTo>
                  <a:cubicBezTo>
                    <a:pt x="63" y="186"/>
                    <a:pt x="65" y="182"/>
                    <a:pt x="67" y="179"/>
                  </a:cubicBezTo>
                  <a:cubicBezTo>
                    <a:pt x="67" y="164"/>
                    <a:pt x="66" y="145"/>
                    <a:pt x="73" y="138"/>
                  </a:cubicBezTo>
                  <a:cubicBezTo>
                    <a:pt x="75" y="125"/>
                    <a:pt x="75" y="113"/>
                    <a:pt x="70" y="106"/>
                  </a:cubicBezTo>
                  <a:cubicBezTo>
                    <a:pt x="62" y="99"/>
                    <a:pt x="55" y="92"/>
                    <a:pt x="47" y="85"/>
                  </a:cubicBezTo>
                  <a:cubicBezTo>
                    <a:pt x="47" y="79"/>
                    <a:pt x="47" y="73"/>
                    <a:pt x="47" y="67"/>
                  </a:cubicBezTo>
                  <a:cubicBezTo>
                    <a:pt x="54" y="67"/>
                    <a:pt x="61" y="66"/>
                    <a:pt x="70" y="62"/>
                  </a:cubicBezTo>
                  <a:cubicBezTo>
                    <a:pt x="76" y="43"/>
                    <a:pt x="66" y="26"/>
                    <a:pt x="66" y="13"/>
                  </a:cubicBezTo>
                  <a:cubicBezTo>
                    <a:pt x="72" y="8"/>
                    <a:pt x="76" y="0"/>
                    <a:pt x="86" y="10"/>
                  </a:cubicBezTo>
                  <a:cubicBezTo>
                    <a:pt x="92" y="23"/>
                    <a:pt x="99" y="36"/>
                    <a:pt x="102" y="56"/>
                  </a:cubicBezTo>
                  <a:cubicBezTo>
                    <a:pt x="108" y="62"/>
                    <a:pt x="106" y="60"/>
                    <a:pt x="116" y="62"/>
                  </a:cubicBezTo>
                  <a:cubicBezTo>
                    <a:pt x="123" y="52"/>
                    <a:pt x="122" y="37"/>
                    <a:pt x="122" y="30"/>
                  </a:cubicBezTo>
                  <a:cubicBezTo>
                    <a:pt x="124" y="28"/>
                    <a:pt x="126" y="26"/>
                    <a:pt x="129" y="24"/>
                  </a:cubicBezTo>
                  <a:cubicBezTo>
                    <a:pt x="134" y="31"/>
                    <a:pt x="137" y="41"/>
                    <a:pt x="141" y="54"/>
                  </a:cubicBezTo>
                  <a:cubicBezTo>
                    <a:pt x="146" y="62"/>
                    <a:pt x="152" y="73"/>
                    <a:pt x="164" y="85"/>
                  </a:cubicBezTo>
                  <a:cubicBezTo>
                    <a:pt x="171" y="86"/>
                    <a:pt x="178" y="87"/>
                    <a:pt x="185" y="89"/>
                  </a:cubicBezTo>
                  <a:cubicBezTo>
                    <a:pt x="192" y="101"/>
                    <a:pt x="198" y="114"/>
                    <a:pt x="205" y="127"/>
                  </a:cubicBezTo>
                  <a:cubicBezTo>
                    <a:pt x="212" y="136"/>
                    <a:pt x="219" y="145"/>
                    <a:pt x="226" y="153"/>
                  </a:cubicBezTo>
                  <a:cubicBezTo>
                    <a:pt x="226" y="156"/>
                    <a:pt x="226" y="159"/>
                    <a:pt x="227" y="163"/>
                  </a:cubicBezTo>
                  <a:cubicBezTo>
                    <a:pt x="219" y="173"/>
                    <a:pt x="218" y="170"/>
                    <a:pt x="218" y="187"/>
                  </a:cubicBezTo>
                  <a:cubicBezTo>
                    <a:pt x="226" y="196"/>
                    <a:pt x="229" y="204"/>
                    <a:pt x="247" y="209"/>
                  </a:cubicBezTo>
                  <a:cubicBezTo>
                    <a:pt x="250" y="211"/>
                    <a:pt x="253" y="215"/>
                    <a:pt x="264" y="219"/>
                  </a:cubicBezTo>
                  <a:cubicBezTo>
                    <a:pt x="269" y="218"/>
                    <a:pt x="274" y="218"/>
                    <a:pt x="280" y="217"/>
                  </a:cubicBezTo>
                  <a:cubicBezTo>
                    <a:pt x="293" y="211"/>
                    <a:pt x="307" y="205"/>
                    <a:pt x="321" y="199"/>
                  </a:cubicBezTo>
                  <a:cubicBezTo>
                    <a:pt x="329" y="187"/>
                    <a:pt x="328" y="179"/>
                    <a:pt x="328" y="169"/>
                  </a:cubicBezTo>
                  <a:cubicBezTo>
                    <a:pt x="323" y="158"/>
                    <a:pt x="317" y="156"/>
                    <a:pt x="312" y="152"/>
                  </a:cubicBezTo>
                  <a:cubicBezTo>
                    <a:pt x="312" y="139"/>
                    <a:pt x="310" y="138"/>
                    <a:pt x="316" y="130"/>
                  </a:cubicBezTo>
                  <a:cubicBezTo>
                    <a:pt x="327" y="125"/>
                    <a:pt x="339" y="118"/>
                    <a:pt x="347" y="105"/>
                  </a:cubicBezTo>
                  <a:cubicBezTo>
                    <a:pt x="347" y="100"/>
                    <a:pt x="347" y="95"/>
                    <a:pt x="347" y="90"/>
                  </a:cubicBezTo>
                  <a:cubicBezTo>
                    <a:pt x="343" y="78"/>
                    <a:pt x="340" y="75"/>
                    <a:pt x="336" y="70"/>
                  </a:cubicBezTo>
                  <a:cubicBezTo>
                    <a:pt x="335" y="69"/>
                    <a:pt x="335" y="67"/>
                    <a:pt x="335" y="66"/>
                  </a:cubicBezTo>
                  <a:cubicBezTo>
                    <a:pt x="338" y="66"/>
                    <a:pt x="341" y="65"/>
                    <a:pt x="344" y="64"/>
                  </a:cubicBezTo>
                  <a:cubicBezTo>
                    <a:pt x="361" y="47"/>
                    <a:pt x="343" y="39"/>
                    <a:pt x="377" y="42"/>
                  </a:cubicBezTo>
                  <a:cubicBezTo>
                    <a:pt x="380" y="53"/>
                    <a:pt x="385" y="64"/>
                    <a:pt x="389" y="75"/>
                  </a:cubicBezTo>
                  <a:cubicBezTo>
                    <a:pt x="393" y="80"/>
                    <a:pt x="395" y="84"/>
                    <a:pt x="404" y="90"/>
                  </a:cubicBezTo>
                  <a:cubicBezTo>
                    <a:pt x="410" y="90"/>
                    <a:pt x="417" y="90"/>
                    <a:pt x="424" y="90"/>
                  </a:cubicBezTo>
                  <a:cubicBezTo>
                    <a:pt x="430" y="86"/>
                    <a:pt x="436" y="82"/>
                    <a:pt x="443" y="77"/>
                  </a:cubicBezTo>
                  <a:cubicBezTo>
                    <a:pt x="443" y="79"/>
                    <a:pt x="445" y="81"/>
                    <a:pt x="446" y="83"/>
                  </a:cubicBezTo>
                  <a:cubicBezTo>
                    <a:pt x="446" y="91"/>
                    <a:pt x="446" y="110"/>
                    <a:pt x="437" y="120"/>
                  </a:cubicBezTo>
                  <a:cubicBezTo>
                    <a:pt x="430" y="122"/>
                    <a:pt x="428" y="123"/>
                    <a:pt x="422" y="123"/>
                  </a:cubicBezTo>
                  <a:cubicBezTo>
                    <a:pt x="415" y="119"/>
                    <a:pt x="409" y="116"/>
                    <a:pt x="403" y="113"/>
                  </a:cubicBezTo>
                  <a:cubicBezTo>
                    <a:pt x="381" y="113"/>
                    <a:pt x="375" y="115"/>
                    <a:pt x="359" y="128"/>
                  </a:cubicBezTo>
                  <a:cubicBezTo>
                    <a:pt x="357" y="131"/>
                    <a:pt x="355" y="135"/>
                    <a:pt x="353" y="138"/>
                  </a:cubicBezTo>
                  <a:cubicBezTo>
                    <a:pt x="353" y="145"/>
                    <a:pt x="350" y="151"/>
                    <a:pt x="356" y="162"/>
                  </a:cubicBezTo>
                  <a:cubicBezTo>
                    <a:pt x="356" y="169"/>
                    <a:pt x="364" y="186"/>
                    <a:pt x="378" y="176"/>
                  </a:cubicBezTo>
                  <a:cubicBezTo>
                    <a:pt x="392" y="174"/>
                    <a:pt x="402" y="168"/>
                    <a:pt x="402" y="191"/>
                  </a:cubicBezTo>
                  <a:cubicBezTo>
                    <a:pt x="399" y="200"/>
                    <a:pt x="396" y="209"/>
                    <a:pt x="394" y="218"/>
                  </a:cubicBezTo>
                  <a:cubicBezTo>
                    <a:pt x="379" y="237"/>
                    <a:pt x="386" y="246"/>
                    <a:pt x="411" y="255"/>
                  </a:cubicBezTo>
                  <a:cubicBezTo>
                    <a:pt x="410" y="260"/>
                    <a:pt x="410" y="265"/>
                    <a:pt x="410" y="271"/>
                  </a:cubicBezTo>
                  <a:cubicBezTo>
                    <a:pt x="409" y="278"/>
                    <a:pt x="401" y="295"/>
                    <a:pt x="409" y="307"/>
                  </a:cubicBezTo>
                  <a:cubicBezTo>
                    <a:pt x="414" y="313"/>
                    <a:pt x="420" y="320"/>
                    <a:pt x="426" y="326"/>
                  </a:cubicBezTo>
                  <a:cubicBezTo>
                    <a:pt x="438" y="329"/>
                    <a:pt x="451" y="333"/>
                    <a:pt x="463" y="336"/>
                  </a:cubicBezTo>
                  <a:cubicBezTo>
                    <a:pt x="468" y="338"/>
                    <a:pt x="469" y="341"/>
                    <a:pt x="476" y="344"/>
                  </a:cubicBezTo>
                  <a:cubicBezTo>
                    <a:pt x="481" y="344"/>
                    <a:pt x="486" y="345"/>
                    <a:pt x="491" y="346"/>
                  </a:cubicBezTo>
                  <a:cubicBezTo>
                    <a:pt x="492" y="349"/>
                    <a:pt x="493" y="353"/>
                    <a:pt x="494" y="357"/>
                  </a:cubicBezTo>
                  <a:cubicBezTo>
                    <a:pt x="492" y="360"/>
                    <a:pt x="490" y="364"/>
                    <a:pt x="488" y="367"/>
                  </a:cubicBezTo>
                  <a:cubicBezTo>
                    <a:pt x="480" y="373"/>
                    <a:pt x="472" y="377"/>
                    <a:pt x="466" y="379"/>
                  </a:cubicBezTo>
                  <a:cubicBezTo>
                    <a:pt x="445" y="379"/>
                    <a:pt x="432" y="387"/>
                    <a:pt x="417" y="398"/>
                  </a:cubicBezTo>
                  <a:cubicBezTo>
                    <a:pt x="414" y="403"/>
                    <a:pt x="410" y="412"/>
                    <a:pt x="403" y="417"/>
                  </a:cubicBezTo>
                  <a:cubicBezTo>
                    <a:pt x="396" y="417"/>
                    <a:pt x="389" y="417"/>
                    <a:pt x="382" y="417"/>
                  </a:cubicBezTo>
                  <a:cubicBezTo>
                    <a:pt x="376" y="423"/>
                    <a:pt x="367" y="437"/>
                    <a:pt x="356" y="435"/>
                  </a:cubicBezTo>
                  <a:cubicBezTo>
                    <a:pt x="344" y="413"/>
                    <a:pt x="332" y="423"/>
                    <a:pt x="321" y="431"/>
                  </a:cubicBezTo>
                  <a:cubicBezTo>
                    <a:pt x="305" y="436"/>
                    <a:pt x="301" y="425"/>
                    <a:pt x="294" y="421"/>
                  </a:cubicBezTo>
                  <a:cubicBezTo>
                    <a:pt x="276" y="415"/>
                    <a:pt x="272" y="423"/>
                    <a:pt x="265" y="435"/>
                  </a:cubicBezTo>
                  <a:cubicBezTo>
                    <a:pt x="257" y="443"/>
                    <a:pt x="244" y="433"/>
                    <a:pt x="240" y="430"/>
                  </a:cubicBezTo>
                  <a:cubicBezTo>
                    <a:pt x="237" y="430"/>
                    <a:pt x="234" y="430"/>
                    <a:pt x="232" y="430"/>
                  </a:cubicBezTo>
                  <a:cubicBezTo>
                    <a:pt x="221" y="440"/>
                    <a:pt x="222" y="437"/>
                    <a:pt x="221" y="455"/>
                  </a:cubicBezTo>
                  <a:cubicBezTo>
                    <a:pt x="227" y="465"/>
                    <a:pt x="234" y="471"/>
                    <a:pt x="229" y="488"/>
                  </a:cubicBezTo>
                  <a:cubicBezTo>
                    <a:pt x="229" y="497"/>
                    <a:pt x="233" y="507"/>
                    <a:pt x="235" y="522"/>
                  </a:cubicBezTo>
                  <a:cubicBezTo>
                    <a:pt x="231" y="526"/>
                    <a:pt x="230" y="528"/>
                    <a:pt x="227" y="528"/>
                  </a:cubicBez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 noProof="1">
                <a:solidFill>
                  <a:sysClr val="windowText" lastClr="000000"/>
                </a:solidFill>
                <a:ea typeface="宋体" charset="-122"/>
              </a:endParaRPr>
            </a:p>
          </p:txBody>
        </p:sp>
        <p:sp>
          <p:nvSpPr>
            <p:cNvPr id="213" name="Freeform 49"/>
            <p:cNvSpPr>
              <a:spLocks/>
            </p:cNvSpPr>
            <p:nvPr/>
          </p:nvSpPr>
          <p:spPr bwMode="auto">
            <a:xfrm rot="252837">
              <a:off x="3405188" y="4783138"/>
              <a:ext cx="860425" cy="642937"/>
            </a:xfrm>
            <a:custGeom>
              <a:avLst/>
              <a:gdLst/>
              <a:ahLst/>
              <a:cxnLst>
                <a:cxn ang="0">
                  <a:pos x="252" y="303"/>
                </a:cxn>
                <a:cxn ang="0">
                  <a:pos x="240" y="297"/>
                </a:cxn>
                <a:cxn ang="0">
                  <a:pos x="218" y="300"/>
                </a:cxn>
                <a:cxn ang="0">
                  <a:pos x="157" y="298"/>
                </a:cxn>
                <a:cxn ang="0">
                  <a:pos x="122" y="279"/>
                </a:cxn>
                <a:cxn ang="0">
                  <a:pos x="114" y="269"/>
                </a:cxn>
                <a:cxn ang="0">
                  <a:pos x="119" y="227"/>
                </a:cxn>
                <a:cxn ang="0">
                  <a:pos x="105" y="216"/>
                </a:cxn>
                <a:cxn ang="0">
                  <a:pos x="46" y="207"/>
                </a:cxn>
                <a:cxn ang="0">
                  <a:pos x="58" y="191"/>
                </a:cxn>
                <a:cxn ang="0">
                  <a:pos x="79" y="147"/>
                </a:cxn>
                <a:cxn ang="0">
                  <a:pos x="10" y="125"/>
                </a:cxn>
                <a:cxn ang="0">
                  <a:pos x="34" y="86"/>
                </a:cxn>
                <a:cxn ang="0">
                  <a:pos x="66" y="106"/>
                </a:cxn>
                <a:cxn ang="0">
                  <a:pos x="134" y="67"/>
                </a:cxn>
                <a:cxn ang="0">
                  <a:pos x="148" y="54"/>
                </a:cxn>
                <a:cxn ang="0">
                  <a:pos x="181" y="75"/>
                </a:cxn>
                <a:cxn ang="0">
                  <a:pos x="215" y="68"/>
                </a:cxn>
                <a:cxn ang="0">
                  <a:pos x="252" y="41"/>
                </a:cxn>
                <a:cxn ang="0">
                  <a:pos x="309" y="21"/>
                </a:cxn>
                <a:cxn ang="0">
                  <a:pos x="366" y="21"/>
                </a:cxn>
                <a:cxn ang="0">
                  <a:pos x="358" y="62"/>
                </a:cxn>
                <a:cxn ang="0">
                  <a:pos x="376" y="80"/>
                </a:cxn>
                <a:cxn ang="0">
                  <a:pos x="387" y="104"/>
                </a:cxn>
                <a:cxn ang="0">
                  <a:pos x="419" y="134"/>
                </a:cxn>
                <a:cxn ang="0">
                  <a:pos x="402" y="149"/>
                </a:cxn>
                <a:cxn ang="0">
                  <a:pos x="392" y="190"/>
                </a:cxn>
                <a:cxn ang="0">
                  <a:pos x="346" y="236"/>
                </a:cxn>
                <a:cxn ang="0">
                  <a:pos x="320" y="260"/>
                </a:cxn>
                <a:cxn ang="0">
                  <a:pos x="317" y="263"/>
                </a:cxn>
                <a:cxn ang="0">
                  <a:pos x="299" y="280"/>
                </a:cxn>
                <a:cxn ang="0">
                  <a:pos x="261" y="313"/>
                </a:cxn>
              </a:cxnLst>
              <a:rect l="0" t="0" r="r" b="b"/>
              <a:pathLst>
                <a:path w="419" h="313">
                  <a:moveTo>
                    <a:pt x="252" y="313"/>
                  </a:moveTo>
                  <a:cubicBezTo>
                    <a:pt x="252" y="310"/>
                    <a:pt x="252" y="306"/>
                    <a:pt x="252" y="303"/>
                  </a:cubicBezTo>
                  <a:cubicBezTo>
                    <a:pt x="249" y="303"/>
                    <a:pt x="248" y="300"/>
                    <a:pt x="247" y="298"/>
                  </a:cubicBezTo>
                  <a:cubicBezTo>
                    <a:pt x="244" y="298"/>
                    <a:pt x="242" y="297"/>
                    <a:pt x="240" y="297"/>
                  </a:cubicBezTo>
                  <a:cubicBezTo>
                    <a:pt x="236" y="283"/>
                    <a:pt x="229" y="283"/>
                    <a:pt x="222" y="286"/>
                  </a:cubicBezTo>
                  <a:cubicBezTo>
                    <a:pt x="221" y="291"/>
                    <a:pt x="220" y="296"/>
                    <a:pt x="218" y="300"/>
                  </a:cubicBezTo>
                  <a:cubicBezTo>
                    <a:pt x="205" y="301"/>
                    <a:pt x="192" y="302"/>
                    <a:pt x="180" y="303"/>
                  </a:cubicBezTo>
                  <a:cubicBezTo>
                    <a:pt x="172" y="302"/>
                    <a:pt x="164" y="300"/>
                    <a:pt x="157" y="298"/>
                  </a:cubicBezTo>
                  <a:cubicBezTo>
                    <a:pt x="150" y="297"/>
                    <a:pt x="144" y="296"/>
                    <a:pt x="137" y="296"/>
                  </a:cubicBezTo>
                  <a:cubicBezTo>
                    <a:pt x="132" y="290"/>
                    <a:pt x="127" y="285"/>
                    <a:pt x="122" y="279"/>
                  </a:cubicBezTo>
                  <a:cubicBezTo>
                    <a:pt x="120" y="276"/>
                    <a:pt x="118" y="272"/>
                    <a:pt x="116" y="269"/>
                  </a:cubicBezTo>
                  <a:cubicBezTo>
                    <a:pt x="115" y="269"/>
                    <a:pt x="115" y="269"/>
                    <a:pt x="114" y="269"/>
                  </a:cubicBezTo>
                  <a:cubicBezTo>
                    <a:pt x="109" y="254"/>
                    <a:pt x="113" y="250"/>
                    <a:pt x="119" y="242"/>
                  </a:cubicBezTo>
                  <a:cubicBezTo>
                    <a:pt x="119" y="237"/>
                    <a:pt x="119" y="232"/>
                    <a:pt x="119" y="227"/>
                  </a:cubicBezTo>
                  <a:cubicBezTo>
                    <a:pt x="114" y="224"/>
                    <a:pt x="109" y="222"/>
                    <a:pt x="105" y="219"/>
                  </a:cubicBezTo>
                  <a:cubicBezTo>
                    <a:pt x="105" y="217"/>
                    <a:pt x="105" y="216"/>
                    <a:pt x="105" y="216"/>
                  </a:cubicBezTo>
                  <a:cubicBezTo>
                    <a:pt x="86" y="216"/>
                    <a:pt x="70" y="214"/>
                    <a:pt x="58" y="212"/>
                  </a:cubicBezTo>
                  <a:cubicBezTo>
                    <a:pt x="54" y="210"/>
                    <a:pt x="50" y="209"/>
                    <a:pt x="46" y="207"/>
                  </a:cubicBezTo>
                  <a:cubicBezTo>
                    <a:pt x="44" y="202"/>
                    <a:pt x="42" y="197"/>
                    <a:pt x="40" y="193"/>
                  </a:cubicBezTo>
                  <a:cubicBezTo>
                    <a:pt x="46" y="192"/>
                    <a:pt x="52" y="191"/>
                    <a:pt x="58" y="191"/>
                  </a:cubicBezTo>
                  <a:cubicBezTo>
                    <a:pt x="63" y="190"/>
                    <a:pt x="72" y="183"/>
                    <a:pt x="78" y="177"/>
                  </a:cubicBezTo>
                  <a:cubicBezTo>
                    <a:pt x="86" y="164"/>
                    <a:pt x="85" y="156"/>
                    <a:pt x="79" y="147"/>
                  </a:cubicBezTo>
                  <a:cubicBezTo>
                    <a:pt x="73" y="147"/>
                    <a:pt x="68" y="146"/>
                    <a:pt x="63" y="146"/>
                  </a:cubicBezTo>
                  <a:cubicBezTo>
                    <a:pt x="45" y="133"/>
                    <a:pt x="24" y="131"/>
                    <a:pt x="10" y="125"/>
                  </a:cubicBezTo>
                  <a:cubicBezTo>
                    <a:pt x="3" y="117"/>
                    <a:pt x="0" y="111"/>
                    <a:pt x="0" y="107"/>
                  </a:cubicBezTo>
                  <a:cubicBezTo>
                    <a:pt x="12" y="91"/>
                    <a:pt x="10" y="86"/>
                    <a:pt x="34" y="86"/>
                  </a:cubicBezTo>
                  <a:cubicBezTo>
                    <a:pt x="39" y="88"/>
                    <a:pt x="45" y="90"/>
                    <a:pt x="50" y="92"/>
                  </a:cubicBezTo>
                  <a:cubicBezTo>
                    <a:pt x="56" y="97"/>
                    <a:pt x="61" y="101"/>
                    <a:pt x="66" y="106"/>
                  </a:cubicBezTo>
                  <a:cubicBezTo>
                    <a:pt x="75" y="108"/>
                    <a:pt x="83" y="109"/>
                    <a:pt x="96" y="106"/>
                  </a:cubicBezTo>
                  <a:cubicBezTo>
                    <a:pt x="109" y="97"/>
                    <a:pt x="121" y="78"/>
                    <a:pt x="134" y="67"/>
                  </a:cubicBezTo>
                  <a:cubicBezTo>
                    <a:pt x="134" y="63"/>
                    <a:pt x="134" y="59"/>
                    <a:pt x="134" y="55"/>
                  </a:cubicBezTo>
                  <a:cubicBezTo>
                    <a:pt x="138" y="54"/>
                    <a:pt x="143" y="54"/>
                    <a:pt x="148" y="54"/>
                  </a:cubicBezTo>
                  <a:cubicBezTo>
                    <a:pt x="149" y="56"/>
                    <a:pt x="151" y="58"/>
                    <a:pt x="153" y="61"/>
                  </a:cubicBezTo>
                  <a:cubicBezTo>
                    <a:pt x="160" y="64"/>
                    <a:pt x="168" y="71"/>
                    <a:pt x="181" y="75"/>
                  </a:cubicBezTo>
                  <a:cubicBezTo>
                    <a:pt x="185" y="75"/>
                    <a:pt x="188" y="75"/>
                    <a:pt x="192" y="75"/>
                  </a:cubicBezTo>
                  <a:cubicBezTo>
                    <a:pt x="200" y="72"/>
                    <a:pt x="207" y="70"/>
                    <a:pt x="215" y="68"/>
                  </a:cubicBezTo>
                  <a:cubicBezTo>
                    <a:pt x="225" y="58"/>
                    <a:pt x="233" y="52"/>
                    <a:pt x="245" y="47"/>
                  </a:cubicBezTo>
                  <a:cubicBezTo>
                    <a:pt x="247" y="45"/>
                    <a:pt x="248" y="42"/>
                    <a:pt x="252" y="41"/>
                  </a:cubicBezTo>
                  <a:cubicBezTo>
                    <a:pt x="261" y="26"/>
                    <a:pt x="271" y="23"/>
                    <a:pt x="288" y="21"/>
                  </a:cubicBezTo>
                  <a:cubicBezTo>
                    <a:pt x="294" y="21"/>
                    <a:pt x="301" y="21"/>
                    <a:pt x="309" y="21"/>
                  </a:cubicBezTo>
                  <a:cubicBezTo>
                    <a:pt x="326" y="9"/>
                    <a:pt x="330" y="0"/>
                    <a:pt x="355" y="0"/>
                  </a:cubicBezTo>
                  <a:cubicBezTo>
                    <a:pt x="358" y="6"/>
                    <a:pt x="362" y="13"/>
                    <a:pt x="366" y="21"/>
                  </a:cubicBezTo>
                  <a:cubicBezTo>
                    <a:pt x="370" y="24"/>
                    <a:pt x="373" y="26"/>
                    <a:pt x="377" y="30"/>
                  </a:cubicBezTo>
                  <a:cubicBezTo>
                    <a:pt x="371" y="41"/>
                    <a:pt x="363" y="50"/>
                    <a:pt x="358" y="62"/>
                  </a:cubicBezTo>
                  <a:cubicBezTo>
                    <a:pt x="357" y="68"/>
                    <a:pt x="357" y="73"/>
                    <a:pt x="357" y="78"/>
                  </a:cubicBezTo>
                  <a:cubicBezTo>
                    <a:pt x="359" y="80"/>
                    <a:pt x="369" y="80"/>
                    <a:pt x="376" y="80"/>
                  </a:cubicBezTo>
                  <a:cubicBezTo>
                    <a:pt x="378" y="85"/>
                    <a:pt x="380" y="91"/>
                    <a:pt x="382" y="97"/>
                  </a:cubicBezTo>
                  <a:cubicBezTo>
                    <a:pt x="383" y="99"/>
                    <a:pt x="385" y="101"/>
                    <a:pt x="387" y="104"/>
                  </a:cubicBezTo>
                  <a:cubicBezTo>
                    <a:pt x="395" y="102"/>
                    <a:pt x="403" y="101"/>
                    <a:pt x="411" y="101"/>
                  </a:cubicBezTo>
                  <a:cubicBezTo>
                    <a:pt x="416" y="108"/>
                    <a:pt x="419" y="119"/>
                    <a:pt x="419" y="134"/>
                  </a:cubicBezTo>
                  <a:cubicBezTo>
                    <a:pt x="416" y="137"/>
                    <a:pt x="413" y="141"/>
                    <a:pt x="406" y="145"/>
                  </a:cubicBezTo>
                  <a:cubicBezTo>
                    <a:pt x="406" y="147"/>
                    <a:pt x="403" y="148"/>
                    <a:pt x="402" y="149"/>
                  </a:cubicBezTo>
                  <a:cubicBezTo>
                    <a:pt x="401" y="157"/>
                    <a:pt x="400" y="166"/>
                    <a:pt x="399" y="175"/>
                  </a:cubicBezTo>
                  <a:cubicBezTo>
                    <a:pt x="396" y="180"/>
                    <a:pt x="394" y="184"/>
                    <a:pt x="392" y="190"/>
                  </a:cubicBezTo>
                  <a:cubicBezTo>
                    <a:pt x="388" y="193"/>
                    <a:pt x="382" y="195"/>
                    <a:pt x="382" y="200"/>
                  </a:cubicBezTo>
                  <a:cubicBezTo>
                    <a:pt x="367" y="203"/>
                    <a:pt x="359" y="229"/>
                    <a:pt x="346" y="236"/>
                  </a:cubicBezTo>
                  <a:cubicBezTo>
                    <a:pt x="346" y="238"/>
                    <a:pt x="337" y="243"/>
                    <a:pt x="336" y="243"/>
                  </a:cubicBezTo>
                  <a:cubicBezTo>
                    <a:pt x="330" y="249"/>
                    <a:pt x="325" y="254"/>
                    <a:pt x="320" y="260"/>
                  </a:cubicBezTo>
                  <a:cubicBezTo>
                    <a:pt x="320" y="260"/>
                    <a:pt x="320" y="262"/>
                    <a:pt x="320" y="263"/>
                  </a:cubicBezTo>
                  <a:cubicBezTo>
                    <a:pt x="319" y="263"/>
                    <a:pt x="317" y="263"/>
                    <a:pt x="317" y="263"/>
                  </a:cubicBezTo>
                  <a:cubicBezTo>
                    <a:pt x="317" y="263"/>
                    <a:pt x="317" y="265"/>
                    <a:pt x="317" y="266"/>
                  </a:cubicBezTo>
                  <a:cubicBezTo>
                    <a:pt x="309" y="266"/>
                    <a:pt x="302" y="276"/>
                    <a:pt x="299" y="280"/>
                  </a:cubicBezTo>
                  <a:cubicBezTo>
                    <a:pt x="296" y="287"/>
                    <a:pt x="293" y="293"/>
                    <a:pt x="290" y="300"/>
                  </a:cubicBezTo>
                  <a:cubicBezTo>
                    <a:pt x="276" y="303"/>
                    <a:pt x="271" y="306"/>
                    <a:pt x="261" y="313"/>
                  </a:cubicBezTo>
                  <a:cubicBezTo>
                    <a:pt x="258" y="313"/>
                    <a:pt x="255" y="313"/>
                    <a:pt x="252" y="313"/>
                  </a:cubicBez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 noProof="1">
                <a:solidFill>
                  <a:sysClr val="windowText" lastClr="000000"/>
                </a:solidFill>
                <a:ea typeface="宋体" charset="-122"/>
              </a:endParaRPr>
            </a:p>
          </p:txBody>
        </p:sp>
        <p:sp>
          <p:nvSpPr>
            <p:cNvPr id="214" name="Freeform 50"/>
            <p:cNvSpPr>
              <a:spLocks/>
            </p:cNvSpPr>
            <p:nvPr/>
          </p:nvSpPr>
          <p:spPr bwMode="auto">
            <a:xfrm rot="252837">
              <a:off x="5241925" y="4895850"/>
              <a:ext cx="206375" cy="474663"/>
            </a:xfrm>
            <a:custGeom>
              <a:avLst/>
              <a:gdLst/>
              <a:ahLst/>
              <a:cxnLst>
                <a:cxn ang="0">
                  <a:pos x="46" y="231"/>
                </a:cxn>
                <a:cxn ang="0">
                  <a:pos x="27" y="204"/>
                </a:cxn>
                <a:cxn ang="0">
                  <a:pos x="9" y="182"/>
                </a:cxn>
                <a:cxn ang="0">
                  <a:pos x="0" y="170"/>
                </a:cxn>
                <a:cxn ang="0">
                  <a:pos x="3" y="123"/>
                </a:cxn>
                <a:cxn ang="0">
                  <a:pos x="17" y="84"/>
                </a:cxn>
                <a:cxn ang="0">
                  <a:pos x="21" y="63"/>
                </a:cxn>
                <a:cxn ang="0">
                  <a:pos x="33" y="35"/>
                </a:cxn>
                <a:cxn ang="0">
                  <a:pos x="69" y="0"/>
                </a:cxn>
                <a:cxn ang="0">
                  <a:pos x="92" y="1"/>
                </a:cxn>
                <a:cxn ang="0">
                  <a:pos x="95" y="4"/>
                </a:cxn>
                <a:cxn ang="0">
                  <a:pos x="100" y="33"/>
                </a:cxn>
                <a:cxn ang="0">
                  <a:pos x="95" y="106"/>
                </a:cxn>
                <a:cxn ang="0">
                  <a:pos x="89" y="123"/>
                </a:cxn>
                <a:cxn ang="0">
                  <a:pos x="66" y="171"/>
                </a:cxn>
                <a:cxn ang="0">
                  <a:pos x="60" y="223"/>
                </a:cxn>
                <a:cxn ang="0">
                  <a:pos x="54" y="229"/>
                </a:cxn>
                <a:cxn ang="0">
                  <a:pos x="46" y="231"/>
                </a:cxn>
              </a:cxnLst>
              <a:rect l="0" t="0" r="r" b="b"/>
              <a:pathLst>
                <a:path w="101" h="231">
                  <a:moveTo>
                    <a:pt x="46" y="231"/>
                  </a:moveTo>
                  <a:cubicBezTo>
                    <a:pt x="40" y="222"/>
                    <a:pt x="33" y="213"/>
                    <a:pt x="27" y="204"/>
                  </a:cubicBezTo>
                  <a:cubicBezTo>
                    <a:pt x="11" y="199"/>
                    <a:pt x="13" y="190"/>
                    <a:pt x="9" y="182"/>
                  </a:cubicBezTo>
                  <a:cubicBezTo>
                    <a:pt x="6" y="178"/>
                    <a:pt x="3" y="174"/>
                    <a:pt x="0" y="170"/>
                  </a:cubicBezTo>
                  <a:cubicBezTo>
                    <a:pt x="0" y="153"/>
                    <a:pt x="6" y="135"/>
                    <a:pt x="3" y="123"/>
                  </a:cubicBezTo>
                  <a:cubicBezTo>
                    <a:pt x="3" y="100"/>
                    <a:pt x="4" y="99"/>
                    <a:pt x="17" y="84"/>
                  </a:cubicBezTo>
                  <a:cubicBezTo>
                    <a:pt x="18" y="77"/>
                    <a:pt x="20" y="70"/>
                    <a:pt x="21" y="63"/>
                  </a:cubicBezTo>
                  <a:cubicBezTo>
                    <a:pt x="25" y="54"/>
                    <a:pt x="29" y="44"/>
                    <a:pt x="33" y="35"/>
                  </a:cubicBezTo>
                  <a:cubicBezTo>
                    <a:pt x="46" y="18"/>
                    <a:pt x="53" y="12"/>
                    <a:pt x="69" y="0"/>
                  </a:cubicBezTo>
                  <a:cubicBezTo>
                    <a:pt x="76" y="0"/>
                    <a:pt x="84" y="0"/>
                    <a:pt x="92" y="1"/>
                  </a:cubicBezTo>
                  <a:cubicBezTo>
                    <a:pt x="93" y="1"/>
                    <a:pt x="94" y="2"/>
                    <a:pt x="95" y="4"/>
                  </a:cubicBezTo>
                  <a:cubicBezTo>
                    <a:pt x="98" y="13"/>
                    <a:pt x="101" y="20"/>
                    <a:pt x="100" y="33"/>
                  </a:cubicBezTo>
                  <a:cubicBezTo>
                    <a:pt x="87" y="50"/>
                    <a:pt x="96" y="80"/>
                    <a:pt x="95" y="106"/>
                  </a:cubicBezTo>
                  <a:cubicBezTo>
                    <a:pt x="92" y="111"/>
                    <a:pt x="90" y="117"/>
                    <a:pt x="89" y="123"/>
                  </a:cubicBezTo>
                  <a:cubicBezTo>
                    <a:pt x="81" y="139"/>
                    <a:pt x="73" y="155"/>
                    <a:pt x="66" y="171"/>
                  </a:cubicBezTo>
                  <a:cubicBezTo>
                    <a:pt x="63" y="188"/>
                    <a:pt x="62" y="205"/>
                    <a:pt x="60" y="223"/>
                  </a:cubicBezTo>
                  <a:cubicBezTo>
                    <a:pt x="58" y="225"/>
                    <a:pt x="56" y="226"/>
                    <a:pt x="54" y="229"/>
                  </a:cubicBezTo>
                  <a:cubicBezTo>
                    <a:pt x="52" y="229"/>
                    <a:pt x="49" y="230"/>
                    <a:pt x="46" y="231"/>
                  </a:cubicBez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 noProof="1">
                <a:solidFill>
                  <a:sysClr val="windowText" lastClr="000000"/>
                </a:solidFill>
                <a:ea typeface="宋体" charset="-122"/>
              </a:endParaRPr>
            </a:p>
          </p:txBody>
        </p:sp>
        <p:sp>
          <p:nvSpPr>
            <p:cNvPr id="215" name="Freeform 51"/>
            <p:cNvSpPr>
              <a:spLocks/>
            </p:cNvSpPr>
            <p:nvPr/>
          </p:nvSpPr>
          <p:spPr bwMode="auto">
            <a:xfrm rot="252837">
              <a:off x="5249863" y="4908550"/>
              <a:ext cx="188912" cy="446088"/>
            </a:xfrm>
            <a:custGeom>
              <a:avLst/>
              <a:gdLst/>
              <a:ahLst/>
              <a:cxnLst>
                <a:cxn ang="0">
                  <a:pos x="45" y="218"/>
                </a:cxn>
                <a:cxn ang="0">
                  <a:pos x="28" y="193"/>
                </a:cxn>
                <a:cxn ang="0">
                  <a:pos x="17" y="190"/>
                </a:cxn>
                <a:cxn ang="0">
                  <a:pos x="3" y="164"/>
                </a:cxn>
                <a:cxn ang="0">
                  <a:pos x="2" y="152"/>
                </a:cxn>
                <a:cxn ang="0">
                  <a:pos x="7" y="121"/>
                </a:cxn>
                <a:cxn ang="0">
                  <a:pos x="20" y="80"/>
                </a:cxn>
                <a:cxn ang="0">
                  <a:pos x="23" y="60"/>
                </a:cxn>
                <a:cxn ang="0">
                  <a:pos x="49" y="15"/>
                </a:cxn>
                <a:cxn ang="0">
                  <a:pos x="67" y="1"/>
                </a:cxn>
                <a:cxn ang="0">
                  <a:pos x="86" y="0"/>
                </a:cxn>
                <a:cxn ang="0">
                  <a:pos x="90" y="24"/>
                </a:cxn>
                <a:cxn ang="0">
                  <a:pos x="84" y="97"/>
                </a:cxn>
                <a:cxn ang="0">
                  <a:pos x="60" y="151"/>
                </a:cxn>
                <a:cxn ang="0">
                  <a:pos x="56" y="162"/>
                </a:cxn>
                <a:cxn ang="0">
                  <a:pos x="50" y="214"/>
                </a:cxn>
                <a:cxn ang="0">
                  <a:pos x="45" y="218"/>
                </a:cxn>
              </a:cxnLst>
              <a:rect l="0" t="0" r="r" b="b"/>
              <a:pathLst>
                <a:path w="92" h="218">
                  <a:moveTo>
                    <a:pt x="45" y="218"/>
                  </a:moveTo>
                  <a:cubicBezTo>
                    <a:pt x="39" y="209"/>
                    <a:pt x="33" y="201"/>
                    <a:pt x="28" y="193"/>
                  </a:cubicBezTo>
                  <a:cubicBezTo>
                    <a:pt x="25" y="192"/>
                    <a:pt x="21" y="190"/>
                    <a:pt x="17" y="190"/>
                  </a:cubicBezTo>
                  <a:cubicBezTo>
                    <a:pt x="15" y="179"/>
                    <a:pt x="7" y="166"/>
                    <a:pt x="3" y="164"/>
                  </a:cubicBezTo>
                  <a:cubicBezTo>
                    <a:pt x="2" y="160"/>
                    <a:pt x="2" y="156"/>
                    <a:pt x="2" y="152"/>
                  </a:cubicBezTo>
                  <a:cubicBezTo>
                    <a:pt x="4" y="140"/>
                    <a:pt x="7" y="131"/>
                    <a:pt x="7" y="121"/>
                  </a:cubicBezTo>
                  <a:cubicBezTo>
                    <a:pt x="0" y="98"/>
                    <a:pt x="10" y="94"/>
                    <a:pt x="20" y="80"/>
                  </a:cubicBezTo>
                  <a:cubicBezTo>
                    <a:pt x="21" y="73"/>
                    <a:pt x="22" y="67"/>
                    <a:pt x="23" y="60"/>
                  </a:cubicBezTo>
                  <a:cubicBezTo>
                    <a:pt x="32" y="41"/>
                    <a:pt x="36" y="29"/>
                    <a:pt x="49" y="15"/>
                  </a:cubicBezTo>
                  <a:cubicBezTo>
                    <a:pt x="55" y="10"/>
                    <a:pt x="61" y="5"/>
                    <a:pt x="67" y="1"/>
                  </a:cubicBezTo>
                  <a:cubicBezTo>
                    <a:pt x="73" y="0"/>
                    <a:pt x="80" y="0"/>
                    <a:pt x="86" y="0"/>
                  </a:cubicBezTo>
                  <a:cubicBezTo>
                    <a:pt x="86" y="2"/>
                    <a:pt x="92" y="17"/>
                    <a:pt x="90" y="24"/>
                  </a:cubicBezTo>
                  <a:cubicBezTo>
                    <a:pt x="78" y="41"/>
                    <a:pt x="85" y="70"/>
                    <a:pt x="84" y="97"/>
                  </a:cubicBezTo>
                  <a:cubicBezTo>
                    <a:pt x="79" y="113"/>
                    <a:pt x="69" y="134"/>
                    <a:pt x="60" y="151"/>
                  </a:cubicBezTo>
                  <a:cubicBezTo>
                    <a:pt x="58" y="155"/>
                    <a:pt x="57" y="159"/>
                    <a:pt x="56" y="162"/>
                  </a:cubicBezTo>
                  <a:cubicBezTo>
                    <a:pt x="53" y="179"/>
                    <a:pt x="52" y="196"/>
                    <a:pt x="50" y="214"/>
                  </a:cubicBezTo>
                  <a:cubicBezTo>
                    <a:pt x="48" y="215"/>
                    <a:pt x="46" y="216"/>
                    <a:pt x="45" y="218"/>
                  </a:cubicBez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 noProof="1">
                <a:solidFill>
                  <a:sysClr val="windowText" lastClr="000000"/>
                </a:solidFill>
                <a:ea typeface="宋体" charset="-122"/>
              </a:endParaRPr>
            </a:p>
          </p:txBody>
        </p:sp>
        <p:sp>
          <p:nvSpPr>
            <p:cNvPr id="216" name="Freeform 52"/>
            <p:cNvSpPr>
              <a:spLocks/>
            </p:cNvSpPr>
            <p:nvPr/>
          </p:nvSpPr>
          <p:spPr bwMode="auto">
            <a:xfrm rot="252837">
              <a:off x="4772025" y="4521200"/>
              <a:ext cx="477838" cy="625475"/>
            </a:xfrm>
            <a:custGeom>
              <a:avLst/>
              <a:gdLst/>
              <a:ahLst/>
              <a:cxnLst>
                <a:cxn ang="0">
                  <a:pos x="78" y="304"/>
                </a:cxn>
                <a:cxn ang="0">
                  <a:pos x="67" y="284"/>
                </a:cxn>
                <a:cxn ang="0">
                  <a:pos x="66" y="281"/>
                </a:cxn>
                <a:cxn ang="0">
                  <a:pos x="35" y="240"/>
                </a:cxn>
                <a:cxn ang="0">
                  <a:pos x="3" y="237"/>
                </a:cxn>
                <a:cxn ang="0">
                  <a:pos x="5" y="204"/>
                </a:cxn>
                <a:cxn ang="0">
                  <a:pos x="6" y="174"/>
                </a:cxn>
                <a:cxn ang="0">
                  <a:pos x="24" y="153"/>
                </a:cxn>
                <a:cxn ang="0">
                  <a:pos x="27" y="139"/>
                </a:cxn>
                <a:cxn ang="0">
                  <a:pos x="28" y="109"/>
                </a:cxn>
                <a:cxn ang="0">
                  <a:pos x="43" y="99"/>
                </a:cxn>
                <a:cxn ang="0">
                  <a:pos x="55" y="87"/>
                </a:cxn>
                <a:cxn ang="0">
                  <a:pos x="59" y="76"/>
                </a:cxn>
                <a:cxn ang="0">
                  <a:pos x="59" y="66"/>
                </a:cxn>
                <a:cxn ang="0">
                  <a:pos x="69" y="36"/>
                </a:cxn>
                <a:cxn ang="0">
                  <a:pos x="98" y="29"/>
                </a:cxn>
                <a:cxn ang="0">
                  <a:pos x="117" y="3"/>
                </a:cxn>
                <a:cxn ang="0">
                  <a:pos x="132" y="6"/>
                </a:cxn>
                <a:cxn ang="0">
                  <a:pos x="159" y="55"/>
                </a:cxn>
                <a:cxn ang="0">
                  <a:pos x="190" y="58"/>
                </a:cxn>
                <a:cxn ang="0">
                  <a:pos x="228" y="49"/>
                </a:cxn>
                <a:cxn ang="0">
                  <a:pos x="234" y="52"/>
                </a:cxn>
                <a:cxn ang="0">
                  <a:pos x="217" y="71"/>
                </a:cxn>
                <a:cxn ang="0">
                  <a:pos x="217" y="89"/>
                </a:cxn>
                <a:cxn ang="0">
                  <a:pos x="185" y="102"/>
                </a:cxn>
                <a:cxn ang="0">
                  <a:pos x="197" y="113"/>
                </a:cxn>
                <a:cxn ang="0">
                  <a:pos x="206" y="119"/>
                </a:cxn>
                <a:cxn ang="0">
                  <a:pos x="198" y="126"/>
                </a:cxn>
                <a:cxn ang="0">
                  <a:pos x="196" y="168"/>
                </a:cxn>
                <a:cxn ang="0">
                  <a:pos x="202" y="172"/>
                </a:cxn>
                <a:cxn ang="0">
                  <a:pos x="202" y="174"/>
                </a:cxn>
                <a:cxn ang="0">
                  <a:pos x="198" y="173"/>
                </a:cxn>
                <a:cxn ang="0">
                  <a:pos x="183" y="174"/>
                </a:cxn>
                <a:cxn ang="0">
                  <a:pos x="181" y="190"/>
                </a:cxn>
                <a:cxn ang="0">
                  <a:pos x="164" y="217"/>
                </a:cxn>
                <a:cxn ang="0">
                  <a:pos x="152" y="230"/>
                </a:cxn>
                <a:cxn ang="0">
                  <a:pos x="132" y="231"/>
                </a:cxn>
                <a:cxn ang="0">
                  <a:pos x="137" y="248"/>
                </a:cxn>
                <a:cxn ang="0">
                  <a:pos x="96" y="282"/>
                </a:cxn>
                <a:cxn ang="0">
                  <a:pos x="95" y="290"/>
                </a:cxn>
                <a:cxn ang="0">
                  <a:pos x="78" y="304"/>
                </a:cxn>
              </a:cxnLst>
              <a:rect l="0" t="0" r="r" b="b"/>
              <a:pathLst>
                <a:path w="234" h="304">
                  <a:moveTo>
                    <a:pt x="78" y="304"/>
                  </a:moveTo>
                  <a:cubicBezTo>
                    <a:pt x="78" y="293"/>
                    <a:pt x="71" y="286"/>
                    <a:pt x="67" y="284"/>
                  </a:cubicBezTo>
                  <a:cubicBezTo>
                    <a:pt x="66" y="283"/>
                    <a:pt x="66" y="282"/>
                    <a:pt x="66" y="281"/>
                  </a:cubicBezTo>
                  <a:cubicBezTo>
                    <a:pt x="56" y="267"/>
                    <a:pt x="45" y="254"/>
                    <a:pt x="35" y="240"/>
                  </a:cubicBezTo>
                  <a:cubicBezTo>
                    <a:pt x="20" y="236"/>
                    <a:pt x="11" y="239"/>
                    <a:pt x="3" y="237"/>
                  </a:cubicBezTo>
                  <a:cubicBezTo>
                    <a:pt x="0" y="221"/>
                    <a:pt x="3" y="215"/>
                    <a:pt x="5" y="204"/>
                  </a:cubicBezTo>
                  <a:cubicBezTo>
                    <a:pt x="11" y="192"/>
                    <a:pt x="6" y="183"/>
                    <a:pt x="6" y="174"/>
                  </a:cubicBezTo>
                  <a:cubicBezTo>
                    <a:pt x="12" y="167"/>
                    <a:pt x="18" y="160"/>
                    <a:pt x="24" y="153"/>
                  </a:cubicBezTo>
                  <a:cubicBezTo>
                    <a:pt x="25" y="148"/>
                    <a:pt x="26" y="144"/>
                    <a:pt x="27" y="139"/>
                  </a:cubicBezTo>
                  <a:cubicBezTo>
                    <a:pt x="27" y="129"/>
                    <a:pt x="23" y="114"/>
                    <a:pt x="28" y="109"/>
                  </a:cubicBezTo>
                  <a:cubicBezTo>
                    <a:pt x="33" y="105"/>
                    <a:pt x="38" y="102"/>
                    <a:pt x="43" y="99"/>
                  </a:cubicBezTo>
                  <a:cubicBezTo>
                    <a:pt x="47" y="95"/>
                    <a:pt x="51" y="91"/>
                    <a:pt x="55" y="87"/>
                  </a:cubicBezTo>
                  <a:cubicBezTo>
                    <a:pt x="56" y="83"/>
                    <a:pt x="58" y="80"/>
                    <a:pt x="59" y="76"/>
                  </a:cubicBezTo>
                  <a:cubicBezTo>
                    <a:pt x="59" y="73"/>
                    <a:pt x="59" y="69"/>
                    <a:pt x="59" y="66"/>
                  </a:cubicBezTo>
                  <a:cubicBezTo>
                    <a:pt x="49" y="48"/>
                    <a:pt x="54" y="45"/>
                    <a:pt x="69" y="36"/>
                  </a:cubicBezTo>
                  <a:cubicBezTo>
                    <a:pt x="79" y="33"/>
                    <a:pt x="87" y="34"/>
                    <a:pt x="98" y="29"/>
                  </a:cubicBezTo>
                  <a:cubicBezTo>
                    <a:pt x="106" y="24"/>
                    <a:pt x="113" y="11"/>
                    <a:pt x="117" y="3"/>
                  </a:cubicBezTo>
                  <a:cubicBezTo>
                    <a:pt x="122" y="1"/>
                    <a:pt x="125" y="0"/>
                    <a:pt x="132" y="6"/>
                  </a:cubicBezTo>
                  <a:cubicBezTo>
                    <a:pt x="138" y="19"/>
                    <a:pt x="137" y="43"/>
                    <a:pt x="159" y="55"/>
                  </a:cubicBezTo>
                  <a:cubicBezTo>
                    <a:pt x="169" y="56"/>
                    <a:pt x="180" y="56"/>
                    <a:pt x="190" y="58"/>
                  </a:cubicBezTo>
                  <a:cubicBezTo>
                    <a:pt x="198" y="49"/>
                    <a:pt x="215" y="50"/>
                    <a:pt x="228" y="49"/>
                  </a:cubicBezTo>
                  <a:cubicBezTo>
                    <a:pt x="230" y="50"/>
                    <a:pt x="232" y="51"/>
                    <a:pt x="234" y="52"/>
                  </a:cubicBezTo>
                  <a:cubicBezTo>
                    <a:pt x="228" y="59"/>
                    <a:pt x="223" y="62"/>
                    <a:pt x="217" y="71"/>
                  </a:cubicBezTo>
                  <a:cubicBezTo>
                    <a:pt x="217" y="77"/>
                    <a:pt x="217" y="83"/>
                    <a:pt x="217" y="89"/>
                  </a:cubicBezTo>
                  <a:cubicBezTo>
                    <a:pt x="202" y="89"/>
                    <a:pt x="182" y="84"/>
                    <a:pt x="185" y="102"/>
                  </a:cubicBezTo>
                  <a:cubicBezTo>
                    <a:pt x="190" y="105"/>
                    <a:pt x="193" y="107"/>
                    <a:pt x="197" y="113"/>
                  </a:cubicBezTo>
                  <a:cubicBezTo>
                    <a:pt x="200" y="115"/>
                    <a:pt x="203" y="116"/>
                    <a:pt x="206" y="119"/>
                  </a:cubicBezTo>
                  <a:cubicBezTo>
                    <a:pt x="203" y="121"/>
                    <a:pt x="201" y="124"/>
                    <a:pt x="198" y="126"/>
                  </a:cubicBezTo>
                  <a:cubicBezTo>
                    <a:pt x="198" y="139"/>
                    <a:pt x="188" y="155"/>
                    <a:pt x="196" y="168"/>
                  </a:cubicBezTo>
                  <a:cubicBezTo>
                    <a:pt x="198" y="169"/>
                    <a:pt x="200" y="171"/>
                    <a:pt x="202" y="172"/>
                  </a:cubicBezTo>
                  <a:cubicBezTo>
                    <a:pt x="202" y="173"/>
                    <a:pt x="202" y="174"/>
                    <a:pt x="202" y="174"/>
                  </a:cubicBezTo>
                  <a:cubicBezTo>
                    <a:pt x="201" y="174"/>
                    <a:pt x="200" y="173"/>
                    <a:pt x="198" y="173"/>
                  </a:cubicBezTo>
                  <a:cubicBezTo>
                    <a:pt x="193" y="173"/>
                    <a:pt x="188" y="173"/>
                    <a:pt x="183" y="174"/>
                  </a:cubicBezTo>
                  <a:cubicBezTo>
                    <a:pt x="178" y="178"/>
                    <a:pt x="183" y="180"/>
                    <a:pt x="181" y="190"/>
                  </a:cubicBezTo>
                  <a:cubicBezTo>
                    <a:pt x="165" y="201"/>
                    <a:pt x="168" y="197"/>
                    <a:pt x="164" y="217"/>
                  </a:cubicBezTo>
                  <a:cubicBezTo>
                    <a:pt x="160" y="221"/>
                    <a:pt x="155" y="226"/>
                    <a:pt x="152" y="230"/>
                  </a:cubicBezTo>
                  <a:cubicBezTo>
                    <a:pt x="145" y="230"/>
                    <a:pt x="139" y="231"/>
                    <a:pt x="132" y="231"/>
                  </a:cubicBezTo>
                  <a:cubicBezTo>
                    <a:pt x="128" y="236"/>
                    <a:pt x="127" y="241"/>
                    <a:pt x="137" y="248"/>
                  </a:cubicBezTo>
                  <a:cubicBezTo>
                    <a:pt x="117" y="253"/>
                    <a:pt x="108" y="268"/>
                    <a:pt x="96" y="282"/>
                  </a:cubicBezTo>
                  <a:cubicBezTo>
                    <a:pt x="96" y="284"/>
                    <a:pt x="95" y="287"/>
                    <a:pt x="95" y="290"/>
                  </a:cubicBezTo>
                  <a:cubicBezTo>
                    <a:pt x="89" y="297"/>
                    <a:pt x="84" y="300"/>
                    <a:pt x="78" y="304"/>
                  </a:cubicBezTo>
                  <a:close/>
                </a:path>
              </a:pathLst>
            </a:custGeom>
            <a:solidFill>
              <a:schemeClr val="bg1">
                <a:alpha val="80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 noProof="1">
                <a:solidFill>
                  <a:sysClr val="windowText" lastClr="000000"/>
                </a:solidFill>
                <a:ea typeface="宋体" charset="-122"/>
              </a:endParaRPr>
            </a:p>
          </p:txBody>
        </p:sp>
        <p:sp>
          <p:nvSpPr>
            <p:cNvPr id="217" name="Freeform 53"/>
            <p:cNvSpPr>
              <a:spLocks/>
            </p:cNvSpPr>
            <p:nvPr/>
          </p:nvSpPr>
          <p:spPr bwMode="auto">
            <a:xfrm rot="252837">
              <a:off x="3321050" y="4367213"/>
              <a:ext cx="693738" cy="611187"/>
            </a:xfrm>
            <a:custGeom>
              <a:avLst/>
              <a:gdLst/>
              <a:ahLst/>
              <a:cxnLst>
                <a:cxn ang="0">
                  <a:pos x="134" y="298"/>
                </a:cxn>
                <a:cxn ang="0">
                  <a:pos x="108" y="281"/>
                </a:cxn>
                <a:cxn ang="0">
                  <a:pos x="96" y="277"/>
                </a:cxn>
                <a:cxn ang="0">
                  <a:pos x="62" y="285"/>
                </a:cxn>
                <a:cxn ang="0">
                  <a:pos x="53" y="297"/>
                </a:cxn>
                <a:cxn ang="0">
                  <a:pos x="57" y="277"/>
                </a:cxn>
                <a:cxn ang="0">
                  <a:pos x="59" y="254"/>
                </a:cxn>
                <a:cxn ang="0">
                  <a:pos x="34" y="242"/>
                </a:cxn>
                <a:cxn ang="0">
                  <a:pos x="38" y="230"/>
                </a:cxn>
                <a:cxn ang="0">
                  <a:pos x="47" y="199"/>
                </a:cxn>
                <a:cxn ang="0">
                  <a:pos x="47" y="179"/>
                </a:cxn>
                <a:cxn ang="0">
                  <a:pos x="39" y="171"/>
                </a:cxn>
                <a:cxn ang="0">
                  <a:pos x="11" y="176"/>
                </a:cxn>
                <a:cxn ang="0">
                  <a:pos x="3" y="162"/>
                </a:cxn>
                <a:cxn ang="0">
                  <a:pos x="0" y="156"/>
                </a:cxn>
                <a:cxn ang="0">
                  <a:pos x="33" y="122"/>
                </a:cxn>
                <a:cxn ang="0">
                  <a:pos x="41" y="122"/>
                </a:cxn>
                <a:cxn ang="0">
                  <a:pos x="80" y="129"/>
                </a:cxn>
                <a:cxn ang="0">
                  <a:pos x="88" y="120"/>
                </a:cxn>
                <a:cxn ang="0">
                  <a:pos x="91" y="109"/>
                </a:cxn>
                <a:cxn ang="0">
                  <a:pos x="97" y="109"/>
                </a:cxn>
                <a:cxn ang="0">
                  <a:pos x="140" y="114"/>
                </a:cxn>
                <a:cxn ang="0">
                  <a:pos x="149" y="81"/>
                </a:cxn>
                <a:cxn ang="0">
                  <a:pos x="110" y="60"/>
                </a:cxn>
                <a:cxn ang="0">
                  <a:pos x="120" y="44"/>
                </a:cxn>
                <a:cxn ang="0">
                  <a:pos x="133" y="52"/>
                </a:cxn>
                <a:cxn ang="0">
                  <a:pos x="156" y="57"/>
                </a:cxn>
                <a:cxn ang="0">
                  <a:pos x="216" y="17"/>
                </a:cxn>
                <a:cxn ang="0">
                  <a:pos x="241" y="0"/>
                </a:cxn>
                <a:cxn ang="0">
                  <a:pos x="262" y="37"/>
                </a:cxn>
                <a:cxn ang="0">
                  <a:pos x="295" y="73"/>
                </a:cxn>
                <a:cxn ang="0">
                  <a:pos x="313" y="79"/>
                </a:cxn>
                <a:cxn ang="0">
                  <a:pos x="313" y="114"/>
                </a:cxn>
                <a:cxn ang="0">
                  <a:pos x="283" y="147"/>
                </a:cxn>
                <a:cxn ang="0">
                  <a:pos x="298" y="144"/>
                </a:cxn>
                <a:cxn ang="0">
                  <a:pos x="321" y="143"/>
                </a:cxn>
                <a:cxn ang="0">
                  <a:pos x="318" y="183"/>
                </a:cxn>
                <a:cxn ang="0">
                  <a:pos x="332" y="199"/>
                </a:cxn>
                <a:cxn ang="0">
                  <a:pos x="339" y="211"/>
                </a:cxn>
                <a:cxn ang="0">
                  <a:pos x="310" y="223"/>
                </a:cxn>
                <a:cxn ang="0">
                  <a:pos x="269" y="257"/>
                </a:cxn>
                <a:cxn ang="0">
                  <a:pos x="235" y="264"/>
                </a:cxn>
                <a:cxn ang="0">
                  <a:pos x="219" y="255"/>
                </a:cxn>
                <a:cxn ang="0">
                  <a:pos x="192" y="244"/>
                </a:cxn>
                <a:cxn ang="0">
                  <a:pos x="185" y="248"/>
                </a:cxn>
                <a:cxn ang="0">
                  <a:pos x="184" y="260"/>
                </a:cxn>
                <a:cxn ang="0">
                  <a:pos x="156" y="293"/>
                </a:cxn>
                <a:cxn ang="0">
                  <a:pos x="134" y="298"/>
                </a:cxn>
              </a:cxnLst>
              <a:rect l="0" t="0" r="r" b="b"/>
              <a:pathLst>
                <a:path w="339" h="298">
                  <a:moveTo>
                    <a:pt x="134" y="298"/>
                  </a:moveTo>
                  <a:cubicBezTo>
                    <a:pt x="118" y="293"/>
                    <a:pt x="115" y="285"/>
                    <a:pt x="108" y="281"/>
                  </a:cubicBezTo>
                  <a:cubicBezTo>
                    <a:pt x="104" y="279"/>
                    <a:pt x="100" y="278"/>
                    <a:pt x="96" y="277"/>
                  </a:cubicBezTo>
                  <a:cubicBezTo>
                    <a:pt x="78" y="277"/>
                    <a:pt x="74" y="275"/>
                    <a:pt x="62" y="285"/>
                  </a:cubicBezTo>
                  <a:cubicBezTo>
                    <a:pt x="59" y="288"/>
                    <a:pt x="56" y="293"/>
                    <a:pt x="53" y="297"/>
                  </a:cubicBezTo>
                  <a:cubicBezTo>
                    <a:pt x="53" y="288"/>
                    <a:pt x="56" y="281"/>
                    <a:pt x="57" y="277"/>
                  </a:cubicBezTo>
                  <a:cubicBezTo>
                    <a:pt x="57" y="269"/>
                    <a:pt x="58" y="261"/>
                    <a:pt x="59" y="254"/>
                  </a:cubicBezTo>
                  <a:cubicBezTo>
                    <a:pt x="50" y="250"/>
                    <a:pt x="42" y="246"/>
                    <a:pt x="34" y="242"/>
                  </a:cubicBezTo>
                  <a:cubicBezTo>
                    <a:pt x="34" y="238"/>
                    <a:pt x="36" y="233"/>
                    <a:pt x="38" y="230"/>
                  </a:cubicBezTo>
                  <a:cubicBezTo>
                    <a:pt x="41" y="220"/>
                    <a:pt x="44" y="209"/>
                    <a:pt x="47" y="199"/>
                  </a:cubicBezTo>
                  <a:cubicBezTo>
                    <a:pt x="52" y="194"/>
                    <a:pt x="47" y="181"/>
                    <a:pt x="47" y="179"/>
                  </a:cubicBezTo>
                  <a:cubicBezTo>
                    <a:pt x="44" y="176"/>
                    <a:pt x="41" y="173"/>
                    <a:pt x="39" y="171"/>
                  </a:cubicBezTo>
                  <a:cubicBezTo>
                    <a:pt x="30" y="171"/>
                    <a:pt x="20" y="174"/>
                    <a:pt x="11" y="176"/>
                  </a:cubicBezTo>
                  <a:cubicBezTo>
                    <a:pt x="1" y="176"/>
                    <a:pt x="3" y="164"/>
                    <a:pt x="3" y="162"/>
                  </a:cubicBezTo>
                  <a:cubicBezTo>
                    <a:pt x="1" y="160"/>
                    <a:pt x="0" y="158"/>
                    <a:pt x="0" y="156"/>
                  </a:cubicBezTo>
                  <a:cubicBezTo>
                    <a:pt x="0" y="128"/>
                    <a:pt x="12" y="127"/>
                    <a:pt x="33" y="122"/>
                  </a:cubicBezTo>
                  <a:cubicBezTo>
                    <a:pt x="36" y="122"/>
                    <a:pt x="38" y="122"/>
                    <a:pt x="41" y="122"/>
                  </a:cubicBezTo>
                  <a:cubicBezTo>
                    <a:pt x="51" y="128"/>
                    <a:pt x="64" y="136"/>
                    <a:pt x="80" y="129"/>
                  </a:cubicBezTo>
                  <a:cubicBezTo>
                    <a:pt x="83" y="126"/>
                    <a:pt x="85" y="123"/>
                    <a:pt x="88" y="120"/>
                  </a:cubicBezTo>
                  <a:cubicBezTo>
                    <a:pt x="89" y="116"/>
                    <a:pt x="90" y="113"/>
                    <a:pt x="91" y="109"/>
                  </a:cubicBezTo>
                  <a:cubicBezTo>
                    <a:pt x="93" y="109"/>
                    <a:pt x="94" y="109"/>
                    <a:pt x="97" y="109"/>
                  </a:cubicBezTo>
                  <a:cubicBezTo>
                    <a:pt x="102" y="114"/>
                    <a:pt x="126" y="114"/>
                    <a:pt x="140" y="114"/>
                  </a:cubicBezTo>
                  <a:cubicBezTo>
                    <a:pt x="151" y="103"/>
                    <a:pt x="149" y="92"/>
                    <a:pt x="149" y="81"/>
                  </a:cubicBezTo>
                  <a:cubicBezTo>
                    <a:pt x="134" y="66"/>
                    <a:pt x="123" y="66"/>
                    <a:pt x="110" y="60"/>
                  </a:cubicBezTo>
                  <a:cubicBezTo>
                    <a:pt x="104" y="47"/>
                    <a:pt x="109" y="44"/>
                    <a:pt x="120" y="44"/>
                  </a:cubicBezTo>
                  <a:cubicBezTo>
                    <a:pt x="125" y="46"/>
                    <a:pt x="129" y="49"/>
                    <a:pt x="133" y="52"/>
                  </a:cubicBezTo>
                  <a:cubicBezTo>
                    <a:pt x="140" y="53"/>
                    <a:pt x="148" y="55"/>
                    <a:pt x="156" y="57"/>
                  </a:cubicBezTo>
                  <a:cubicBezTo>
                    <a:pt x="178" y="57"/>
                    <a:pt x="206" y="37"/>
                    <a:pt x="216" y="17"/>
                  </a:cubicBezTo>
                  <a:cubicBezTo>
                    <a:pt x="216" y="1"/>
                    <a:pt x="228" y="0"/>
                    <a:pt x="241" y="0"/>
                  </a:cubicBezTo>
                  <a:cubicBezTo>
                    <a:pt x="252" y="5"/>
                    <a:pt x="260" y="19"/>
                    <a:pt x="262" y="37"/>
                  </a:cubicBezTo>
                  <a:cubicBezTo>
                    <a:pt x="271" y="48"/>
                    <a:pt x="280" y="60"/>
                    <a:pt x="295" y="73"/>
                  </a:cubicBezTo>
                  <a:cubicBezTo>
                    <a:pt x="301" y="75"/>
                    <a:pt x="307" y="77"/>
                    <a:pt x="313" y="79"/>
                  </a:cubicBezTo>
                  <a:cubicBezTo>
                    <a:pt x="314" y="88"/>
                    <a:pt x="322" y="102"/>
                    <a:pt x="313" y="114"/>
                  </a:cubicBezTo>
                  <a:cubicBezTo>
                    <a:pt x="293" y="127"/>
                    <a:pt x="280" y="118"/>
                    <a:pt x="283" y="147"/>
                  </a:cubicBezTo>
                  <a:cubicBezTo>
                    <a:pt x="287" y="147"/>
                    <a:pt x="293" y="146"/>
                    <a:pt x="298" y="144"/>
                  </a:cubicBezTo>
                  <a:cubicBezTo>
                    <a:pt x="305" y="143"/>
                    <a:pt x="313" y="143"/>
                    <a:pt x="321" y="143"/>
                  </a:cubicBezTo>
                  <a:cubicBezTo>
                    <a:pt x="320" y="156"/>
                    <a:pt x="319" y="169"/>
                    <a:pt x="318" y="183"/>
                  </a:cubicBezTo>
                  <a:cubicBezTo>
                    <a:pt x="321" y="188"/>
                    <a:pt x="324" y="191"/>
                    <a:pt x="332" y="199"/>
                  </a:cubicBezTo>
                  <a:cubicBezTo>
                    <a:pt x="334" y="203"/>
                    <a:pt x="337" y="207"/>
                    <a:pt x="339" y="211"/>
                  </a:cubicBezTo>
                  <a:cubicBezTo>
                    <a:pt x="325" y="211"/>
                    <a:pt x="319" y="218"/>
                    <a:pt x="310" y="223"/>
                  </a:cubicBezTo>
                  <a:cubicBezTo>
                    <a:pt x="300" y="238"/>
                    <a:pt x="282" y="244"/>
                    <a:pt x="269" y="257"/>
                  </a:cubicBezTo>
                  <a:cubicBezTo>
                    <a:pt x="259" y="261"/>
                    <a:pt x="245" y="265"/>
                    <a:pt x="235" y="264"/>
                  </a:cubicBezTo>
                  <a:cubicBezTo>
                    <a:pt x="229" y="261"/>
                    <a:pt x="224" y="258"/>
                    <a:pt x="219" y="255"/>
                  </a:cubicBezTo>
                  <a:cubicBezTo>
                    <a:pt x="204" y="239"/>
                    <a:pt x="206" y="245"/>
                    <a:pt x="192" y="244"/>
                  </a:cubicBezTo>
                  <a:cubicBezTo>
                    <a:pt x="189" y="245"/>
                    <a:pt x="187" y="246"/>
                    <a:pt x="185" y="248"/>
                  </a:cubicBezTo>
                  <a:cubicBezTo>
                    <a:pt x="185" y="252"/>
                    <a:pt x="184" y="256"/>
                    <a:pt x="184" y="260"/>
                  </a:cubicBezTo>
                  <a:cubicBezTo>
                    <a:pt x="174" y="270"/>
                    <a:pt x="163" y="281"/>
                    <a:pt x="156" y="293"/>
                  </a:cubicBezTo>
                  <a:cubicBezTo>
                    <a:pt x="146" y="297"/>
                    <a:pt x="139" y="298"/>
                    <a:pt x="134" y="298"/>
                  </a:cubicBezTo>
                  <a:close/>
                </a:path>
              </a:pathLst>
            </a:custGeom>
            <a:grpFill/>
            <a:ln w="0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 noProof="1">
                <a:solidFill>
                  <a:sysClr val="windowText" lastClr="000000"/>
                </a:solidFill>
              </a:endParaRPr>
            </a:p>
          </p:txBody>
        </p:sp>
        <p:sp>
          <p:nvSpPr>
            <p:cNvPr id="218" name="Freeform 54"/>
            <p:cNvSpPr>
              <a:spLocks/>
            </p:cNvSpPr>
            <p:nvPr/>
          </p:nvSpPr>
          <p:spPr bwMode="auto">
            <a:xfrm rot="252837">
              <a:off x="3914775" y="4273550"/>
              <a:ext cx="620713" cy="741363"/>
            </a:xfrm>
            <a:custGeom>
              <a:avLst/>
              <a:gdLst/>
              <a:ahLst/>
              <a:cxnLst>
                <a:cxn ang="0">
                  <a:pos x="187" y="362"/>
                </a:cxn>
                <a:cxn ang="0">
                  <a:pos x="159" y="360"/>
                </a:cxn>
                <a:cxn ang="0">
                  <a:pos x="154" y="352"/>
                </a:cxn>
                <a:cxn ang="0">
                  <a:pos x="132" y="337"/>
                </a:cxn>
                <a:cxn ang="0">
                  <a:pos x="132" y="329"/>
                </a:cxn>
                <a:cxn ang="0">
                  <a:pos x="151" y="288"/>
                </a:cxn>
                <a:cxn ang="0">
                  <a:pos x="133" y="263"/>
                </a:cxn>
                <a:cxn ang="0">
                  <a:pos x="115" y="255"/>
                </a:cxn>
                <a:cxn ang="0">
                  <a:pos x="98" y="260"/>
                </a:cxn>
                <a:cxn ang="0">
                  <a:pos x="75" y="276"/>
                </a:cxn>
                <a:cxn ang="0">
                  <a:pos x="56" y="277"/>
                </a:cxn>
                <a:cxn ang="0">
                  <a:pos x="39" y="252"/>
                </a:cxn>
                <a:cxn ang="0">
                  <a:pos x="36" y="247"/>
                </a:cxn>
                <a:cxn ang="0">
                  <a:pos x="37" y="202"/>
                </a:cxn>
                <a:cxn ang="0">
                  <a:pos x="0" y="207"/>
                </a:cxn>
                <a:cxn ang="0">
                  <a:pos x="19" y="192"/>
                </a:cxn>
                <a:cxn ang="0">
                  <a:pos x="36" y="163"/>
                </a:cxn>
                <a:cxn ang="0">
                  <a:pos x="27" y="130"/>
                </a:cxn>
                <a:cxn ang="0">
                  <a:pos x="26" y="90"/>
                </a:cxn>
                <a:cxn ang="0">
                  <a:pos x="23" y="77"/>
                </a:cxn>
                <a:cxn ang="0">
                  <a:pos x="46" y="47"/>
                </a:cxn>
                <a:cxn ang="0">
                  <a:pos x="80" y="36"/>
                </a:cxn>
                <a:cxn ang="0">
                  <a:pos x="95" y="28"/>
                </a:cxn>
                <a:cxn ang="0">
                  <a:pos x="86" y="9"/>
                </a:cxn>
                <a:cxn ang="0">
                  <a:pos x="118" y="11"/>
                </a:cxn>
                <a:cxn ang="0">
                  <a:pos x="135" y="13"/>
                </a:cxn>
                <a:cxn ang="0">
                  <a:pos x="175" y="36"/>
                </a:cxn>
                <a:cxn ang="0">
                  <a:pos x="192" y="42"/>
                </a:cxn>
                <a:cxn ang="0">
                  <a:pos x="209" y="42"/>
                </a:cxn>
                <a:cxn ang="0">
                  <a:pos x="221" y="29"/>
                </a:cxn>
                <a:cxn ang="0">
                  <a:pos x="243" y="44"/>
                </a:cxn>
                <a:cxn ang="0">
                  <a:pos x="254" y="50"/>
                </a:cxn>
                <a:cxn ang="0">
                  <a:pos x="290" y="79"/>
                </a:cxn>
                <a:cxn ang="0">
                  <a:pos x="290" y="123"/>
                </a:cxn>
                <a:cxn ang="0">
                  <a:pos x="278" y="183"/>
                </a:cxn>
                <a:cxn ang="0">
                  <a:pos x="281" y="194"/>
                </a:cxn>
                <a:cxn ang="0">
                  <a:pos x="293" y="237"/>
                </a:cxn>
                <a:cxn ang="0">
                  <a:pos x="297" y="269"/>
                </a:cxn>
                <a:cxn ang="0">
                  <a:pos x="302" y="304"/>
                </a:cxn>
                <a:cxn ang="0">
                  <a:pos x="240" y="307"/>
                </a:cxn>
                <a:cxn ang="0">
                  <a:pos x="251" y="330"/>
                </a:cxn>
                <a:cxn ang="0">
                  <a:pos x="248" y="340"/>
                </a:cxn>
                <a:cxn ang="0">
                  <a:pos x="227" y="322"/>
                </a:cxn>
                <a:cxn ang="0">
                  <a:pos x="208" y="321"/>
                </a:cxn>
                <a:cxn ang="0">
                  <a:pos x="197" y="337"/>
                </a:cxn>
                <a:cxn ang="0">
                  <a:pos x="187" y="362"/>
                </a:cxn>
              </a:cxnLst>
              <a:rect l="0" t="0" r="r" b="b"/>
              <a:pathLst>
                <a:path w="302" h="362">
                  <a:moveTo>
                    <a:pt x="187" y="362"/>
                  </a:moveTo>
                  <a:cubicBezTo>
                    <a:pt x="177" y="352"/>
                    <a:pt x="167" y="359"/>
                    <a:pt x="159" y="360"/>
                  </a:cubicBezTo>
                  <a:cubicBezTo>
                    <a:pt x="158" y="357"/>
                    <a:pt x="156" y="354"/>
                    <a:pt x="154" y="352"/>
                  </a:cubicBezTo>
                  <a:cubicBezTo>
                    <a:pt x="154" y="331"/>
                    <a:pt x="140" y="337"/>
                    <a:pt x="132" y="337"/>
                  </a:cubicBezTo>
                  <a:cubicBezTo>
                    <a:pt x="132" y="334"/>
                    <a:pt x="132" y="331"/>
                    <a:pt x="132" y="329"/>
                  </a:cubicBezTo>
                  <a:cubicBezTo>
                    <a:pt x="139" y="316"/>
                    <a:pt x="149" y="300"/>
                    <a:pt x="151" y="288"/>
                  </a:cubicBezTo>
                  <a:cubicBezTo>
                    <a:pt x="142" y="279"/>
                    <a:pt x="134" y="271"/>
                    <a:pt x="133" y="263"/>
                  </a:cubicBezTo>
                  <a:cubicBezTo>
                    <a:pt x="125" y="253"/>
                    <a:pt x="121" y="255"/>
                    <a:pt x="115" y="255"/>
                  </a:cubicBezTo>
                  <a:cubicBezTo>
                    <a:pt x="109" y="257"/>
                    <a:pt x="103" y="258"/>
                    <a:pt x="98" y="260"/>
                  </a:cubicBezTo>
                  <a:cubicBezTo>
                    <a:pt x="90" y="267"/>
                    <a:pt x="82" y="272"/>
                    <a:pt x="75" y="276"/>
                  </a:cubicBezTo>
                  <a:cubicBezTo>
                    <a:pt x="68" y="276"/>
                    <a:pt x="62" y="277"/>
                    <a:pt x="56" y="277"/>
                  </a:cubicBezTo>
                  <a:cubicBezTo>
                    <a:pt x="54" y="262"/>
                    <a:pt x="44" y="257"/>
                    <a:pt x="39" y="252"/>
                  </a:cubicBezTo>
                  <a:cubicBezTo>
                    <a:pt x="38" y="250"/>
                    <a:pt x="37" y="248"/>
                    <a:pt x="36" y="247"/>
                  </a:cubicBezTo>
                  <a:cubicBezTo>
                    <a:pt x="36" y="232"/>
                    <a:pt x="36" y="217"/>
                    <a:pt x="37" y="202"/>
                  </a:cubicBezTo>
                  <a:cubicBezTo>
                    <a:pt x="22" y="202"/>
                    <a:pt x="11" y="203"/>
                    <a:pt x="0" y="207"/>
                  </a:cubicBezTo>
                  <a:cubicBezTo>
                    <a:pt x="0" y="192"/>
                    <a:pt x="6" y="195"/>
                    <a:pt x="19" y="192"/>
                  </a:cubicBezTo>
                  <a:cubicBezTo>
                    <a:pt x="30" y="187"/>
                    <a:pt x="36" y="174"/>
                    <a:pt x="36" y="163"/>
                  </a:cubicBezTo>
                  <a:cubicBezTo>
                    <a:pt x="33" y="152"/>
                    <a:pt x="30" y="141"/>
                    <a:pt x="27" y="130"/>
                  </a:cubicBezTo>
                  <a:cubicBezTo>
                    <a:pt x="27" y="116"/>
                    <a:pt x="26" y="103"/>
                    <a:pt x="26" y="90"/>
                  </a:cubicBezTo>
                  <a:cubicBezTo>
                    <a:pt x="25" y="86"/>
                    <a:pt x="24" y="81"/>
                    <a:pt x="23" y="77"/>
                  </a:cubicBezTo>
                  <a:cubicBezTo>
                    <a:pt x="35" y="71"/>
                    <a:pt x="40" y="59"/>
                    <a:pt x="46" y="47"/>
                  </a:cubicBezTo>
                  <a:cubicBezTo>
                    <a:pt x="56" y="41"/>
                    <a:pt x="64" y="31"/>
                    <a:pt x="80" y="36"/>
                  </a:cubicBezTo>
                  <a:cubicBezTo>
                    <a:pt x="86" y="36"/>
                    <a:pt x="93" y="35"/>
                    <a:pt x="95" y="28"/>
                  </a:cubicBezTo>
                  <a:cubicBezTo>
                    <a:pt x="95" y="16"/>
                    <a:pt x="91" y="14"/>
                    <a:pt x="86" y="9"/>
                  </a:cubicBezTo>
                  <a:cubicBezTo>
                    <a:pt x="88" y="0"/>
                    <a:pt x="107" y="7"/>
                    <a:pt x="118" y="11"/>
                  </a:cubicBezTo>
                  <a:cubicBezTo>
                    <a:pt x="124" y="11"/>
                    <a:pt x="129" y="12"/>
                    <a:pt x="135" y="13"/>
                  </a:cubicBezTo>
                  <a:cubicBezTo>
                    <a:pt x="145" y="19"/>
                    <a:pt x="162" y="26"/>
                    <a:pt x="175" y="36"/>
                  </a:cubicBezTo>
                  <a:cubicBezTo>
                    <a:pt x="181" y="37"/>
                    <a:pt x="187" y="39"/>
                    <a:pt x="192" y="42"/>
                  </a:cubicBezTo>
                  <a:cubicBezTo>
                    <a:pt x="198" y="42"/>
                    <a:pt x="203" y="42"/>
                    <a:pt x="209" y="42"/>
                  </a:cubicBezTo>
                  <a:cubicBezTo>
                    <a:pt x="212" y="37"/>
                    <a:pt x="217" y="33"/>
                    <a:pt x="221" y="29"/>
                  </a:cubicBezTo>
                  <a:cubicBezTo>
                    <a:pt x="226" y="29"/>
                    <a:pt x="234" y="34"/>
                    <a:pt x="243" y="44"/>
                  </a:cubicBezTo>
                  <a:cubicBezTo>
                    <a:pt x="246" y="46"/>
                    <a:pt x="250" y="48"/>
                    <a:pt x="254" y="50"/>
                  </a:cubicBezTo>
                  <a:cubicBezTo>
                    <a:pt x="263" y="53"/>
                    <a:pt x="279" y="65"/>
                    <a:pt x="290" y="79"/>
                  </a:cubicBezTo>
                  <a:cubicBezTo>
                    <a:pt x="293" y="92"/>
                    <a:pt x="297" y="106"/>
                    <a:pt x="290" y="123"/>
                  </a:cubicBezTo>
                  <a:cubicBezTo>
                    <a:pt x="272" y="143"/>
                    <a:pt x="261" y="154"/>
                    <a:pt x="278" y="183"/>
                  </a:cubicBezTo>
                  <a:cubicBezTo>
                    <a:pt x="278" y="187"/>
                    <a:pt x="280" y="190"/>
                    <a:pt x="281" y="194"/>
                  </a:cubicBezTo>
                  <a:cubicBezTo>
                    <a:pt x="285" y="198"/>
                    <a:pt x="291" y="225"/>
                    <a:pt x="293" y="237"/>
                  </a:cubicBezTo>
                  <a:cubicBezTo>
                    <a:pt x="301" y="247"/>
                    <a:pt x="301" y="254"/>
                    <a:pt x="297" y="269"/>
                  </a:cubicBezTo>
                  <a:cubicBezTo>
                    <a:pt x="297" y="278"/>
                    <a:pt x="296" y="290"/>
                    <a:pt x="302" y="304"/>
                  </a:cubicBezTo>
                  <a:cubicBezTo>
                    <a:pt x="281" y="305"/>
                    <a:pt x="261" y="306"/>
                    <a:pt x="240" y="307"/>
                  </a:cubicBezTo>
                  <a:cubicBezTo>
                    <a:pt x="235" y="311"/>
                    <a:pt x="244" y="321"/>
                    <a:pt x="251" y="330"/>
                  </a:cubicBezTo>
                  <a:cubicBezTo>
                    <a:pt x="250" y="333"/>
                    <a:pt x="249" y="336"/>
                    <a:pt x="248" y="340"/>
                  </a:cubicBezTo>
                  <a:cubicBezTo>
                    <a:pt x="240" y="340"/>
                    <a:pt x="228" y="323"/>
                    <a:pt x="227" y="322"/>
                  </a:cubicBezTo>
                  <a:cubicBezTo>
                    <a:pt x="220" y="321"/>
                    <a:pt x="214" y="321"/>
                    <a:pt x="208" y="321"/>
                  </a:cubicBezTo>
                  <a:cubicBezTo>
                    <a:pt x="204" y="327"/>
                    <a:pt x="201" y="332"/>
                    <a:pt x="197" y="337"/>
                  </a:cubicBezTo>
                  <a:cubicBezTo>
                    <a:pt x="197" y="343"/>
                    <a:pt x="196" y="357"/>
                    <a:pt x="187" y="362"/>
                  </a:cubicBez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 noProof="1">
                <a:solidFill>
                  <a:sysClr val="windowText" lastClr="000000"/>
                </a:solidFill>
                <a:ea typeface="宋体" charset="-122"/>
              </a:endParaRPr>
            </a:p>
          </p:txBody>
        </p:sp>
        <p:sp>
          <p:nvSpPr>
            <p:cNvPr id="219" name="Freeform 55"/>
            <p:cNvSpPr>
              <a:spLocks/>
            </p:cNvSpPr>
            <p:nvPr/>
          </p:nvSpPr>
          <p:spPr bwMode="auto">
            <a:xfrm rot="252837">
              <a:off x="4471988" y="4275138"/>
              <a:ext cx="544512" cy="768350"/>
            </a:xfrm>
            <a:custGeom>
              <a:avLst/>
              <a:gdLst/>
              <a:ahLst/>
              <a:cxnLst>
                <a:cxn ang="0">
                  <a:pos x="70" y="374"/>
                </a:cxn>
                <a:cxn ang="0">
                  <a:pos x="57" y="369"/>
                </a:cxn>
                <a:cxn ang="0">
                  <a:pos x="56" y="365"/>
                </a:cxn>
                <a:cxn ang="0">
                  <a:pos x="79" y="337"/>
                </a:cxn>
                <a:cxn ang="0">
                  <a:pos x="75" y="318"/>
                </a:cxn>
                <a:cxn ang="0">
                  <a:pos x="53" y="324"/>
                </a:cxn>
                <a:cxn ang="0">
                  <a:pos x="37" y="324"/>
                </a:cxn>
                <a:cxn ang="0">
                  <a:pos x="31" y="302"/>
                </a:cxn>
                <a:cxn ang="0">
                  <a:pos x="32" y="257"/>
                </a:cxn>
                <a:cxn ang="0">
                  <a:pos x="27" y="251"/>
                </a:cxn>
                <a:cxn ang="0">
                  <a:pos x="13" y="201"/>
                </a:cxn>
                <a:cxn ang="0">
                  <a:pos x="10" y="159"/>
                </a:cxn>
                <a:cxn ang="0">
                  <a:pos x="28" y="136"/>
                </a:cxn>
                <a:cxn ang="0">
                  <a:pos x="28" y="106"/>
                </a:cxn>
                <a:cxn ang="0">
                  <a:pos x="21" y="88"/>
                </a:cxn>
                <a:cxn ang="0">
                  <a:pos x="16" y="83"/>
                </a:cxn>
                <a:cxn ang="0">
                  <a:pos x="29" y="71"/>
                </a:cxn>
                <a:cxn ang="0">
                  <a:pos x="49" y="65"/>
                </a:cxn>
                <a:cxn ang="0">
                  <a:pos x="53" y="64"/>
                </a:cxn>
                <a:cxn ang="0">
                  <a:pos x="94" y="34"/>
                </a:cxn>
                <a:cxn ang="0">
                  <a:pos x="144" y="13"/>
                </a:cxn>
                <a:cxn ang="0">
                  <a:pos x="163" y="0"/>
                </a:cxn>
                <a:cxn ang="0">
                  <a:pos x="164" y="27"/>
                </a:cxn>
                <a:cxn ang="0">
                  <a:pos x="180" y="32"/>
                </a:cxn>
                <a:cxn ang="0">
                  <a:pos x="191" y="9"/>
                </a:cxn>
                <a:cxn ang="0">
                  <a:pos x="212" y="31"/>
                </a:cxn>
                <a:cxn ang="0">
                  <a:pos x="242" y="24"/>
                </a:cxn>
                <a:cxn ang="0">
                  <a:pos x="252" y="24"/>
                </a:cxn>
                <a:cxn ang="0">
                  <a:pos x="236" y="55"/>
                </a:cxn>
                <a:cxn ang="0">
                  <a:pos x="265" y="94"/>
                </a:cxn>
                <a:cxn ang="0">
                  <a:pos x="264" y="108"/>
                </a:cxn>
                <a:cxn ang="0">
                  <a:pos x="256" y="123"/>
                </a:cxn>
                <a:cxn ang="0">
                  <a:pos x="215" y="141"/>
                </a:cxn>
                <a:cxn ang="0">
                  <a:pos x="199" y="171"/>
                </a:cxn>
                <a:cxn ang="0">
                  <a:pos x="200" y="194"/>
                </a:cxn>
                <a:cxn ang="0">
                  <a:pos x="188" y="206"/>
                </a:cxn>
                <a:cxn ang="0">
                  <a:pos x="172" y="247"/>
                </a:cxn>
                <a:cxn ang="0">
                  <a:pos x="168" y="263"/>
                </a:cxn>
                <a:cxn ang="0">
                  <a:pos x="151" y="294"/>
                </a:cxn>
                <a:cxn ang="0">
                  <a:pos x="153" y="307"/>
                </a:cxn>
                <a:cxn ang="0">
                  <a:pos x="146" y="346"/>
                </a:cxn>
                <a:cxn ang="0">
                  <a:pos x="150" y="354"/>
                </a:cxn>
                <a:cxn ang="0">
                  <a:pos x="130" y="365"/>
                </a:cxn>
                <a:cxn ang="0">
                  <a:pos x="87" y="368"/>
                </a:cxn>
                <a:cxn ang="0">
                  <a:pos x="70" y="374"/>
                </a:cxn>
              </a:cxnLst>
              <a:rect l="0" t="0" r="r" b="b"/>
              <a:pathLst>
                <a:path w="265" h="374">
                  <a:moveTo>
                    <a:pt x="70" y="374"/>
                  </a:moveTo>
                  <a:cubicBezTo>
                    <a:pt x="66" y="370"/>
                    <a:pt x="61" y="370"/>
                    <a:pt x="57" y="369"/>
                  </a:cubicBezTo>
                  <a:cubicBezTo>
                    <a:pt x="56" y="367"/>
                    <a:pt x="56" y="366"/>
                    <a:pt x="56" y="365"/>
                  </a:cubicBezTo>
                  <a:cubicBezTo>
                    <a:pt x="64" y="356"/>
                    <a:pt x="71" y="346"/>
                    <a:pt x="79" y="337"/>
                  </a:cubicBezTo>
                  <a:cubicBezTo>
                    <a:pt x="79" y="325"/>
                    <a:pt x="78" y="323"/>
                    <a:pt x="75" y="318"/>
                  </a:cubicBezTo>
                  <a:cubicBezTo>
                    <a:pt x="64" y="318"/>
                    <a:pt x="60" y="320"/>
                    <a:pt x="53" y="324"/>
                  </a:cubicBezTo>
                  <a:cubicBezTo>
                    <a:pt x="48" y="324"/>
                    <a:pt x="42" y="324"/>
                    <a:pt x="37" y="324"/>
                  </a:cubicBezTo>
                  <a:cubicBezTo>
                    <a:pt x="35" y="317"/>
                    <a:pt x="32" y="309"/>
                    <a:pt x="31" y="302"/>
                  </a:cubicBezTo>
                  <a:cubicBezTo>
                    <a:pt x="31" y="284"/>
                    <a:pt x="36" y="270"/>
                    <a:pt x="32" y="257"/>
                  </a:cubicBezTo>
                  <a:cubicBezTo>
                    <a:pt x="31" y="255"/>
                    <a:pt x="29" y="253"/>
                    <a:pt x="27" y="251"/>
                  </a:cubicBezTo>
                  <a:cubicBezTo>
                    <a:pt x="27" y="232"/>
                    <a:pt x="15" y="214"/>
                    <a:pt x="13" y="201"/>
                  </a:cubicBezTo>
                  <a:cubicBezTo>
                    <a:pt x="4" y="182"/>
                    <a:pt x="0" y="173"/>
                    <a:pt x="10" y="159"/>
                  </a:cubicBezTo>
                  <a:cubicBezTo>
                    <a:pt x="16" y="158"/>
                    <a:pt x="25" y="141"/>
                    <a:pt x="28" y="136"/>
                  </a:cubicBezTo>
                  <a:cubicBezTo>
                    <a:pt x="28" y="126"/>
                    <a:pt x="28" y="116"/>
                    <a:pt x="28" y="106"/>
                  </a:cubicBezTo>
                  <a:cubicBezTo>
                    <a:pt x="25" y="100"/>
                    <a:pt x="23" y="94"/>
                    <a:pt x="21" y="88"/>
                  </a:cubicBezTo>
                  <a:cubicBezTo>
                    <a:pt x="19" y="86"/>
                    <a:pt x="17" y="84"/>
                    <a:pt x="16" y="83"/>
                  </a:cubicBezTo>
                  <a:cubicBezTo>
                    <a:pt x="20" y="79"/>
                    <a:pt x="25" y="74"/>
                    <a:pt x="29" y="71"/>
                  </a:cubicBezTo>
                  <a:cubicBezTo>
                    <a:pt x="30" y="71"/>
                    <a:pt x="47" y="69"/>
                    <a:pt x="49" y="65"/>
                  </a:cubicBezTo>
                  <a:cubicBezTo>
                    <a:pt x="50" y="64"/>
                    <a:pt x="51" y="64"/>
                    <a:pt x="53" y="64"/>
                  </a:cubicBezTo>
                  <a:cubicBezTo>
                    <a:pt x="62" y="51"/>
                    <a:pt x="81" y="44"/>
                    <a:pt x="94" y="34"/>
                  </a:cubicBezTo>
                  <a:cubicBezTo>
                    <a:pt x="101" y="19"/>
                    <a:pt x="128" y="24"/>
                    <a:pt x="144" y="13"/>
                  </a:cubicBezTo>
                  <a:cubicBezTo>
                    <a:pt x="149" y="0"/>
                    <a:pt x="149" y="0"/>
                    <a:pt x="163" y="0"/>
                  </a:cubicBezTo>
                  <a:cubicBezTo>
                    <a:pt x="163" y="9"/>
                    <a:pt x="164" y="18"/>
                    <a:pt x="164" y="27"/>
                  </a:cubicBezTo>
                  <a:cubicBezTo>
                    <a:pt x="167" y="32"/>
                    <a:pt x="173" y="31"/>
                    <a:pt x="180" y="32"/>
                  </a:cubicBezTo>
                  <a:cubicBezTo>
                    <a:pt x="189" y="24"/>
                    <a:pt x="186" y="14"/>
                    <a:pt x="191" y="9"/>
                  </a:cubicBezTo>
                  <a:cubicBezTo>
                    <a:pt x="193" y="13"/>
                    <a:pt x="198" y="28"/>
                    <a:pt x="212" y="31"/>
                  </a:cubicBezTo>
                  <a:cubicBezTo>
                    <a:pt x="222" y="31"/>
                    <a:pt x="230" y="30"/>
                    <a:pt x="242" y="24"/>
                  </a:cubicBezTo>
                  <a:cubicBezTo>
                    <a:pt x="245" y="24"/>
                    <a:pt x="248" y="24"/>
                    <a:pt x="252" y="24"/>
                  </a:cubicBezTo>
                  <a:cubicBezTo>
                    <a:pt x="246" y="35"/>
                    <a:pt x="233" y="41"/>
                    <a:pt x="236" y="55"/>
                  </a:cubicBezTo>
                  <a:cubicBezTo>
                    <a:pt x="246" y="66"/>
                    <a:pt x="255" y="77"/>
                    <a:pt x="265" y="94"/>
                  </a:cubicBezTo>
                  <a:cubicBezTo>
                    <a:pt x="264" y="99"/>
                    <a:pt x="264" y="103"/>
                    <a:pt x="264" y="108"/>
                  </a:cubicBezTo>
                  <a:cubicBezTo>
                    <a:pt x="260" y="112"/>
                    <a:pt x="259" y="116"/>
                    <a:pt x="256" y="123"/>
                  </a:cubicBezTo>
                  <a:cubicBezTo>
                    <a:pt x="242" y="141"/>
                    <a:pt x="229" y="134"/>
                    <a:pt x="215" y="141"/>
                  </a:cubicBezTo>
                  <a:cubicBezTo>
                    <a:pt x="200" y="153"/>
                    <a:pt x="197" y="150"/>
                    <a:pt x="199" y="171"/>
                  </a:cubicBezTo>
                  <a:cubicBezTo>
                    <a:pt x="205" y="177"/>
                    <a:pt x="204" y="185"/>
                    <a:pt x="200" y="194"/>
                  </a:cubicBezTo>
                  <a:cubicBezTo>
                    <a:pt x="196" y="198"/>
                    <a:pt x="192" y="202"/>
                    <a:pt x="188" y="206"/>
                  </a:cubicBezTo>
                  <a:cubicBezTo>
                    <a:pt x="167" y="221"/>
                    <a:pt x="169" y="217"/>
                    <a:pt x="172" y="247"/>
                  </a:cubicBezTo>
                  <a:cubicBezTo>
                    <a:pt x="170" y="252"/>
                    <a:pt x="169" y="258"/>
                    <a:pt x="168" y="263"/>
                  </a:cubicBezTo>
                  <a:cubicBezTo>
                    <a:pt x="155" y="274"/>
                    <a:pt x="151" y="275"/>
                    <a:pt x="151" y="294"/>
                  </a:cubicBezTo>
                  <a:cubicBezTo>
                    <a:pt x="152" y="298"/>
                    <a:pt x="153" y="302"/>
                    <a:pt x="153" y="307"/>
                  </a:cubicBezTo>
                  <a:cubicBezTo>
                    <a:pt x="149" y="315"/>
                    <a:pt x="144" y="332"/>
                    <a:pt x="146" y="346"/>
                  </a:cubicBezTo>
                  <a:cubicBezTo>
                    <a:pt x="147" y="348"/>
                    <a:pt x="149" y="351"/>
                    <a:pt x="150" y="354"/>
                  </a:cubicBezTo>
                  <a:cubicBezTo>
                    <a:pt x="143" y="357"/>
                    <a:pt x="136" y="361"/>
                    <a:pt x="130" y="365"/>
                  </a:cubicBezTo>
                  <a:cubicBezTo>
                    <a:pt x="116" y="351"/>
                    <a:pt x="102" y="361"/>
                    <a:pt x="87" y="368"/>
                  </a:cubicBezTo>
                  <a:cubicBezTo>
                    <a:pt x="81" y="370"/>
                    <a:pt x="75" y="371"/>
                    <a:pt x="70" y="374"/>
                  </a:cubicBez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 noProof="1">
                <a:solidFill>
                  <a:sysClr val="windowText" lastClr="000000"/>
                </a:solidFill>
                <a:ea typeface="宋体" charset="-122"/>
              </a:endParaRPr>
            </a:p>
          </p:txBody>
        </p:sp>
        <p:sp>
          <p:nvSpPr>
            <p:cNvPr id="220" name="Freeform 56"/>
            <p:cNvSpPr>
              <a:spLocks/>
            </p:cNvSpPr>
            <p:nvPr/>
          </p:nvSpPr>
          <p:spPr bwMode="auto">
            <a:xfrm rot="252837">
              <a:off x="2665413" y="3668713"/>
              <a:ext cx="1122362" cy="1109662"/>
            </a:xfrm>
            <a:custGeom>
              <a:avLst/>
              <a:gdLst/>
              <a:ahLst/>
              <a:cxnLst>
                <a:cxn ang="0">
                  <a:pos x="238" y="540"/>
                </a:cxn>
                <a:cxn ang="0">
                  <a:pos x="200" y="513"/>
                </a:cxn>
                <a:cxn ang="0">
                  <a:pos x="198" y="464"/>
                </a:cxn>
                <a:cxn ang="0">
                  <a:pos x="150" y="410"/>
                </a:cxn>
                <a:cxn ang="0">
                  <a:pos x="127" y="386"/>
                </a:cxn>
                <a:cxn ang="0">
                  <a:pos x="108" y="347"/>
                </a:cxn>
                <a:cxn ang="0">
                  <a:pos x="84" y="382"/>
                </a:cxn>
                <a:cxn ang="0">
                  <a:pos x="79" y="329"/>
                </a:cxn>
                <a:cxn ang="0">
                  <a:pos x="74" y="268"/>
                </a:cxn>
                <a:cxn ang="0">
                  <a:pos x="83" y="228"/>
                </a:cxn>
                <a:cxn ang="0">
                  <a:pos x="59" y="174"/>
                </a:cxn>
                <a:cxn ang="0">
                  <a:pos x="8" y="111"/>
                </a:cxn>
                <a:cxn ang="0">
                  <a:pos x="2" y="106"/>
                </a:cxn>
                <a:cxn ang="0">
                  <a:pos x="15" y="51"/>
                </a:cxn>
                <a:cxn ang="0">
                  <a:pos x="2" y="22"/>
                </a:cxn>
                <a:cxn ang="0">
                  <a:pos x="64" y="42"/>
                </a:cxn>
                <a:cxn ang="0">
                  <a:pos x="113" y="102"/>
                </a:cxn>
                <a:cxn ang="0">
                  <a:pos x="137" y="94"/>
                </a:cxn>
                <a:cxn ang="0">
                  <a:pos x="160" y="106"/>
                </a:cxn>
                <a:cxn ang="0">
                  <a:pos x="175" y="112"/>
                </a:cxn>
                <a:cxn ang="0">
                  <a:pos x="211" y="99"/>
                </a:cxn>
                <a:cxn ang="0">
                  <a:pos x="209" y="43"/>
                </a:cxn>
                <a:cxn ang="0">
                  <a:pos x="233" y="62"/>
                </a:cxn>
                <a:cxn ang="0">
                  <a:pos x="273" y="53"/>
                </a:cxn>
                <a:cxn ang="0">
                  <a:pos x="296" y="8"/>
                </a:cxn>
                <a:cxn ang="0">
                  <a:pos x="330" y="39"/>
                </a:cxn>
                <a:cxn ang="0">
                  <a:pos x="366" y="84"/>
                </a:cxn>
                <a:cxn ang="0">
                  <a:pos x="429" y="109"/>
                </a:cxn>
                <a:cxn ang="0">
                  <a:pos x="482" y="109"/>
                </a:cxn>
                <a:cxn ang="0">
                  <a:pos x="535" y="124"/>
                </a:cxn>
                <a:cxn ang="0">
                  <a:pos x="547" y="162"/>
                </a:cxn>
                <a:cxn ang="0">
                  <a:pos x="495" y="241"/>
                </a:cxn>
                <a:cxn ang="0">
                  <a:pos x="432" y="216"/>
                </a:cxn>
                <a:cxn ang="0">
                  <a:pos x="429" y="242"/>
                </a:cxn>
                <a:cxn ang="0">
                  <a:pos x="432" y="313"/>
                </a:cxn>
                <a:cxn ang="0">
                  <a:pos x="450" y="361"/>
                </a:cxn>
                <a:cxn ang="0">
                  <a:pos x="478" y="409"/>
                </a:cxn>
                <a:cxn ang="0">
                  <a:pos x="429" y="426"/>
                </a:cxn>
                <a:cxn ang="0">
                  <a:pos x="397" y="413"/>
                </a:cxn>
                <a:cxn ang="0">
                  <a:pos x="361" y="371"/>
                </a:cxn>
                <a:cxn ang="0">
                  <a:pos x="322" y="382"/>
                </a:cxn>
                <a:cxn ang="0">
                  <a:pos x="306" y="401"/>
                </a:cxn>
                <a:cxn ang="0">
                  <a:pos x="286" y="455"/>
                </a:cxn>
                <a:cxn ang="0">
                  <a:pos x="282" y="483"/>
                </a:cxn>
                <a:cxn ang="0">
                  <a:pos x="294" y="521"/>
                </a:cxn>
                <a:cxn ang="0">
                  <a:pos x="243" y="542"/>
                </a:cxn>
              </a:cxnLst>
              <a:rect l="0" t="0" r="r" b="b"/>
              <a:pathLst>
                <a:path w="547" h="542">
                  <a:moveTo>
                    <a:pt x="243" y="542"/>
                  </a:moveTo>
                  <a:cubicBezTo>
                    <a:pt x="241" y="542"/>
                    <a:pt x="240" y="541"/>
                    <a:pt x="238" y="540"/>
                  </a:cubicBezTo>
                  <a:cubicBezTo>
                    <a:pt x="225" y="530"/>
                    <a:pt x="217" y="529"/>
                    <a:pt x="208" y="522"/>
                  </a:cubicBezTo>
                  <a:cubicBezTo>
                    <a:pt x="205" y="519"/>
                    <a:pt x="202" y="516"/>
                    <a:pt x="200" y="513"/>
                  </a:cubicBezTo>
                  <a:cubicBezTo>
                    <a:pt x="200" y="510"/>
                    <a:pt x="200" y="507"/>
                    <a:pt x="200" y="504"/>
                  </a:cubicBezTo>
                  <a:cubicBezTo>
                    <a:pt x="215" y="486"/>
                    <a:pt x="207" y="477"/>
                    <a:pt x="198" y="464"/>
                  </a:cubicBezTo>
                  <a:cubicBezTo>
                    <a:pt x="185" y="451"/>
                    <a:pt x="180" y="434"/>
                    <a:pt x="173" y="427"/>
                  </a:cubicBezTo>
                  <a:cubicBezTo>
                    <a:pt x="164" y="406"/>
                    <a:pt x="166" y="411"/>
                    <a:pt x="150" y="410"/>
                  </a:cubicBezTo>
                  <a:cubicBezTo>
                    <a:pt x="147" y="408"/>
                    <a:pt x="143" y="407"/>
                    <a:pt x="140" y="405"/>
                  </a:cubicBezTo>
                  <a:cubicBezTo>
                    <a:pt x="135" y="399"/>
                    <a:pt x="131" y="392"/>
                    <a:pt x="127" y="386"/>
                  </a:cubicBezTo>
                  <a:cubicBezTo>
                    <a:pt x="123" y="377"/>
                    <a:pt x="120" y="367"/>
                    <a:pt x="117" y="358"/>
                  </a:cubicBezTo>
                  <a:cubicBezTo>
                    <a:pt x="114" y="354"/>
                    <a:pt x="111" y="350"/>
                    <a:pt x="108" y="347"/>
                  </a:cubicBezTo>
                  <a:cubicBezTo>
                    <a:pt x="84" y="347"/>
                    <a:pt x="97" y="368"/>
                    <a:pt x="89" y="384"/>
                  </a:cubicBezTo>
                  <a:cubicBezTo>
                    <a:pt x="87" y="383"/>
                    <a:pt x="85" y="382"/>
                    <a:pt x="84" y="382"/>
                  </a:cubicBezTo>
                  <a:cubicBezTo>
                    <a:pt x="84" y="368"/>
                    <a:pt x="76" y="355"/>
                    <a:pt x="74" y="346"/>
                  </a:cubicBezTo>
                  <a:cubicBezTo>
                    <a:pt x="80" y="342"/>
                    <a:pt x="79" y="330"/>
                    <a:pt x="79" y="329"/>
                  </a:cubicBezTo>
                  <a:cubicBezTo>
                    <a:pt x="79" y="322"/>
                    <a:pt x="80" y="315"/>
                    <a:pt x="81" y="308"/>
                  </a:cubicBezTo>
                  <a:cubicBezTo>
                    <a:pt x="74" y="294"/>
                    <a:pt x="71" y="278"/>
                    <a:pt x="74" y="268"/>
                  </a:cubicBezTo>
                  <a:cubicBezTo>
                    <a:pt x="78" y="263"/>
                    <a:pt x="81" y="258"/>
                    <a:pt x="85" y="254"/>
                  </a:cubicBezTo>
                  <a:cubicBezTo>
                    <a:pt x="84" y="245"/>
                    <a:pt x="84" y="236"/>
                    <a:pt x="83" y="228"/>
                  </a:cubicBezTo>
                  <a:cubicBezTo>
                    <a:pt x="79" y="222"/>
                    <a:pt x="75" y="216"/>
                    <a:pt x="71" y="210"/>
                  </a:cubicBezTo>
                  <a:cubicBezTo>
                    <a:pt x="68" y="196"/>
                    <a:pt x="64" y="181"/>
                    <a:pt x="59" y="174"/>
                  </a:cubicBezTo>
                  <a:cubicBezTo>
                    <a:pt x="45" y="157"/>
                    <a:pt x="31" y="139"/>
                    <a:pt x="28" y="125"/>
                  </a:cubicBezTo>
                  <a:cubicBezTo>
                    <a:pt x="21" y="120"/>
                    <a:pt x="14" y="116"/>
                    <a:pt x="8" y="111"/>
                  </a:cubicBezTo>
                  <a:cubicBezTo>
                    <a:pt x="6" y="110"/>
                    <a:pt x="5" y="108"/>
                    <a:pt x="4" y="106"/>
                  </a:cubicBezTo>
                  <a:cubicBezTo>
                    <a:pt x="3" y="106"/>
                    <a:pt x="2" y="106"/>
                    <a:pt x="2" y="106"/>
                  </a:cubicBezTo>
                  <a:cubicBezTo>
                    <a:pt x="2" y="96"/>
                    <a:pt x="0" y="87"/>
                    <a:pt x="2" y="81"/>
                  </a:cubicBezTo>
                  <a:cubicBezTo>
                    <a:pt x="16" y="75"/>
                    <a:pt x="15" y="62"/>
                    <a:pt x="15" y="51"/>
                  </a:cubicBezTo>
                  <a:cubicBezTo>
                    <a:pt x="11" y="45"/>
                    <a:pt x="6" y="39"/>
                    <a:pt x="2" y="34"/>
                  </a:cubicBezTo>
                  <a:cubicBezTo>
                    <a:pt x="2" y="30"/>
                    <a:pt x="2" y="26"/>
                    <a:pt x="2" y="22"/>
                  </a:cubicBezTo>
                  <a:cubicBezTo>
                    <a:pt x="15" y="21"/>
                    <a:pt x="29" y="20"/>
                    <a:pt x="43" y="19"/>
                  </a:cubicBezTo>
                  <a:cubicBezTo>
                    <a:pt x="48" y="21"/>
                    <a:pt x="58" y="31"/>
                    <a:pt x="64" y="42"/>
                  </a:cubicBezTo>
                  <a:cubicBezTo>
                    <a:pt x="64" y="58"/>
                    <a:pt x="78" y="77"/>
                    <a:pt x="95" y="91"/>
                  </a:cubicBezTo>
                  <a:cubicBezTo>
                    <a:pt x="101" y="92"/>
                    <a:pt x="107" y="90"/>
                    <a:pt x="113" y="102"/>
                  </a:cubicBezTo>
                  <a:cubicBezTo>
                    <a:pt x="119" y="102"/>
                    <a:pt x="125" y="101"/>
                    <a:pt x="133" y="95"/>
                  </a:cubicBezTo>
                  <a:cubicBezTo>
                    <a:pt x="134" y="94"/>
                    <a:pt x="135" y="94"/>
                    <a:pt x="137" y="94"/>
                  </a:cubicBezTo>
                  <a:cubicBezTo>
                    <a:pt x="138" y="95"/>
                    <a:pt x="139" y="95"/>
                    <a:pt x="140" y="97"/>
                  </a:cubicBezTo>
                  <a:cubicBezTo>
                    <a:pt x="140" y="104"/>
                    <a:pt x="150" y="105"/>
                    <a:pt x="160" y="106"/>
                  </a:cubicBezTo>
                  <a:cubicBezTo>
                    <a:pt x="161" y="108"/>
                    <a:pt x="163" y="110"/>
                    <a:pt x="164" y="112"/>
                  </a:cubicBezTo>
                  <a:cubicBezTo>
                    <a:pt x="168" y="112"/>
                    <a:pt x="171" y="112"/>
                    <a:pt x="175" y="112"/>
                  </a:cubicBezTo>
                  <a:cubicBezTo>
                    <a:pt x="178" y="109"/>
                    <a:pt x="182" y="106"/>
                    <a:pt x="186" y="104"/>
                  </a:cubicBezTo>
                  <a:cubicBezTo>
                    <a:pt x="194" y="102"/>
                    <a:pt x="203" y="100"/>
                    <a:pt x="211" y="99"/>
                  </a:cubicBezTo>
                  <a:cubicBezTo>
                    <a:pt x="213" y="97"/>
                    <a:pt x="214" y="94"/>
                    <a:pt x="216" y="93"/>
                  </a:cubicBezTo>
                  <a:cubicBezTo>
                    <a:pt x="216" y="74"/>
                    <a:pt x="201" y="51"/>
                    <a:pt x="209" y="43"/>
                  </a:cubicBezTo>
                  <a:cubicBezTo>
                    <a:pt x="213" y="45"/>
                    <a:pt x="217" y="53"/>
                    <a:pt x="229" y="57"/>
                  </a:cubicBezTo>
                  <a:cubicBezTo>
                    <a:pt x="230" y="58"/>
                    <a:pt x="231" y="60"/>
                    <a:pt x="233" y="62"/>
                  </a:cubicBezTo>
                  <a:cubicBezTo>
                    <a:pt x="240" y="65"/>
                    <a:pt x="252" y="66"/>
                    <a:pt x="263" y="62"/>
                  </a:cubicBezTo>
                  <a:cubicBezTo>
                    <a:pt x="266" y="59"/>
                    <a:pt x="269" y="56"/>
                    <a:pt x="273" y="53"/>
                  </a:cubicBezTo>
                  <a:cubicBezTo>
                    <a:pt x="273" y="35"/>
                    <a:pt x="267" y="31"/>
                    <a:pt x="266" y="22"/>
                  </a:cubicBezTo>
                  <a:cubicBezTo>
                    <a:pt x="272" y="17"/>
                    <a:pt x="283" y="0"/>
                    <a:pt x="296" y="8"/>
                  </a:cubicBezTo>
                  <a:cubicBezTo>
                    <a:pt x="300" y="17"/>
                    <a:pt x="302" y="24"/>
                    <a:pt x="317" y="34"/>
                  </a:cubicBezTo>
                  <a:cubicBezTo>
                    <a:pt x="321" y="35"/>
                    <a:pt x="326" y="37"/>
                    <a:pt x="330" y="39"/>
                  </a:cubicBezTo>
                  <a:cubicBezTo>
                    <a:pt x="337" y="49"/>
                    <a:pt x="352" y="55"/>
                    <a:pt x="362" y="72"/>
                  </a:cubicBezTo>
                  <a:cubicBezTo>
                    <a:pt x="363" y="75"/>
                    <a:pt x="364" y="80"/>
                    <a:pt x="366" y="84"/>
                  </a:cubicBezTo>
                  <a:cubicBezTo>
                    <a:pt x="369" y="90"/>
                    <a:pt x="378" y="105"/>
                    <a:pt x="391" y="110"/>
                  </a:cubicBezTo>
                  <a:cubicBezTo>
                    <a:pt x="404" y="109"/>
                    <a:pt x="417" y="109"/>
                    <a:pt x="429" y="109"/>
                  </a:cubicBezTo>
                  <a:cubicBezTo>
                    <a:pt x="438" y="104"/>
                    <a:pt x="444" y="99"/>
                    <a:pt x="457" y="101"/>
                  </a:cubicBezTo>
                  <a:cubicBezTo>
                    <a:pt x="465" y="103"/>
                    <a:pt x="474" y="106"/>
                    <a:pt x="482" y="109"/>
                  </a:cubicBezTo>
                  <a:cubicBezTo>
                    <a:pt x="490" y="109"/>
                    <a:pt x="498" y="109"/>
                    <a:pt x="506" y="110"/>
                  </a:cubicBezTo>
                  <a:cubicBezTo>
                    <a:pt x="515" y="116"/>
                    <a:pt x="518" y="123"/>
                    <a:pt x="535" y="124"/>
                  </a:cubicBezTo>
                  <a:cubicBezTo>
                    <a:pt x="538" y="127"/>
                    <a:pt x="543" y="130"/>
                    <a:pt x="547" y="134"/>
                  </a:cubicBezTo>
                  <a:cubicBezTo>
                    <a:pt x="547" y="143"/>
                    <a:pt x="547" y="153"/>
                    <a:pt x="547" y="162"/>
                  </a:cubicBezTo>
                  <a:cubicBezTo>
                    <a:pt x="535" y="174"/>
                    <a:pt x="527" y="191"/>
                    <a:pt x="523" y="207"/>
                  </a:cubicBezTo>
                  <a:cubicBezTo>
                    <a:pt x="516" y="219"/>
                    <a:pt x="506" y="230"/>
                    <a:pt x="495" y="241"/>
                  </a:cubicBezTo>
                  <a:cubicBezTo>
                    <a:pt x="471" y="247"/>
                    <a:pt x="471" y="237"/>
                    <a:pt x="457" y="227"/>
                  </a:cubicBezTo>
                  <a:cubicBezTo>
                    <a:pt x="448" y="216"/>
                    <a:pt x="438" y="216"/>
                    <a:pt x="432" y="216"/>
                  </a:cubicBezTo>
                  <a:cubicBezTo>
                    <a:pt x="431" y="217"/>
                    <a:pt x="430" y="219"/>
                    <a:pt x="429" y="220"/>
                  </a:cubicBezTo>
                  <a:cubicBezTo>
                    <a:pt x="429" y="227"/>
                    <a:pt x="429" y="235"/>
                    <a:pt x="429" y="242"/>
                  </a:cubicBezTo>
                  <a:cubicBezTo>
                    <a:pt x="434" y="252"/>
                    <a:pt x="435" y="260"/>
                    <a:pt x="435" y="274"/>
                  </a:cubicBezTo>
                  <a:cubicBezTo>
                    <a:pt x="432" y="284"/>
                    <a:pt x="429" y="299"/>
                    <a:pt x="432" y="313"/>
                  </a:cubicBezTo>
                  <a:cubicBezTo>
                    <a:pt x="435" y="316"/>
                    <a:pt x="438" y="319"/>
                    <a:pt x="441" y="323"/>
                  </a:cubicBezTo>
                  <a:cubicBezTo>
                    <a:pt x="449" y="326"/>
                    <a:pt x="464" y="347"/>
                    <a:pt x="450" y="361"/>
                  </a:cubicBezTo>
                  <a:cubicBezTo>
                    <a:pt x="437" y="369"/>
                    <a:pt x="437" y="365"/>
                    <a:pt x="437" y="384"/>
                  </a:cubicBezTo>
                  <a:cubicBezTo>
                    <a:pt x="442" y="395"/>
                    <a:pt x="462" y="394"/>
                    <a:pt x="478" y="409"/>
                  </a:cubicBezTo>
                  <a:cubicBezTo>
                    <a:pt x="478" y="414"/>
                    <a:pt x="478" y="427"/>
                    <a:pt x="472" y="433"/>
                  </a:cubicBezTo>
                  <a:cubicBezTo>
                    <a:pt x="455" y="433"/>
                    <a:pt x="438" y="430"/>
                    <a:pt x="429" y="426"/>
                  </a:cubicBezTo>
                  <a:cubicBezTo>
                    <a:pt x="429" y="415"/>
                    <a:pt x="426" y="405"/>
                    <a:pt x="423" y="400"/>
                  </a:cubicBezTo>
                  <a:cubicBezTo>
                    <a:pt x="408" y="400"/>
                    <a:pt x="407" y="408"/>
                    <a:pt x="397" y="413"/>
                  </a:cubicBezTo>
                  <a:cubicBezTo>
                    <a:pt x="392" y="412"/>
                    <a:pt x="387" y="412"/>
                    <a:pt x="382" y="412"/>
                  </a:cubicBezTo>
                  <a:cubicBezTo>
                    <a:pt x="366" y="400"/>
                    <a:pt x="363" y="384"/>
                    <a:pt x="361" y="371"/>
                  </a:cubicBezTo>
                  <a:cubicBezTo>
                    <a:pt x="359" y="368"/>
                    <a:pt x="356" y="365"/>
                    <a:pt x="355" y="363"/>
                  </a:cubicBezTo>
                  <a:cubicBezTo>
                    <a:pt x="331" y="363"/>
                    <a:pt x="325" y="360"/>
                    <a:pt x="322" y="382"/>
                  </a:cubicBezTo>
                  <a:cubicBezTo>
                    <a:pt x="315" y="388"/>
                    <a:pt x="311" y="387"/>
                    <a:pt x="305" y="391"/>
                  </a:cubicBezTo>
                  <a:cubicBezTo>
                    <a:pt x="305" y="394"/>
                    <a:pt x="305" y="397"/>
                    <a:pt x="306" y="401"/>
                  </a:cubicBezTo>
                  <a:cubicBezTo>
                    <a:pt x="310" y="407"/>
                    <a:pt x="320" y="417"/>
                    <a:pt x="316" y="431"/>
                  </a:cubicBezTo>
                  <a:cubicBezTo>
                    <a:pt x="311" y="442"/>
                    <a:pt x="294" y="449"/>
                    <a:pt x="286" y="455"/>
                  </a:cubicBezTo>
                  <a:cubicBezTo>
                    <a:pt x="285" y="457"/>
                    <a:pt x="283" y="458"/>
                    <a:pt x="282" y="460"/>
                  </a:cubicBezTo>
                  <a:cubicBezTo>
                    <a:pt x="282" y="467"/>
                    <a:pt x="282" y="475"/>
                    <a:pt x="282" y="483"/>
                  </a:cubicBezTo>
                  <a:cubicBezTo>
                    <a:pt x="287" y="493"/>
                    <a:pt x="298" y="487"/>
                    <a:pt x="298" y="512"/>
                  </a:cubicBezTo>
                  <a:cubicBezTo>
                    <a:pt x="296" y="514"/>
                    <a:pt x="295" y="517"/>
                    <a:pt x="294" y="521"/>
                  </a:cubicBezTo>
                  <a:cubicBezTo>
                    <a:pt x="289" y="523"/>
                    <a:pt x="285" y="525"/>
                    <a:pt x="281" y="527"/>
                  </a:cubicBezTo>
                  <a:cubicBezTo>
                    <a:pt x="268" y="532"/>
                    <a:pt x="256" y="537"/>
                    <a:pt x="243" y="542"/>
                  </a:cubicBez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 noProof="1">
                <a:solidFill>
                  <a:sysClr val="windowText" lastClr="000000"/>
                </a:solidFill>
                <a:ea typeface="宋体" charset="-122"/>
              </a:endParaRPr>
            </a:p>
          </p:txBody>
        </p:sp>
        <p:sp>
          <p:nvSpPr>
            <p:cNvPr id="221" name="Freeform 57"/>
            <p:cNvSpPr>
              <a:spLocks/>
            </p:cNvSpPr>
            <p:nvPr/>
          </p:nvSpPr>
          <p:spPr bwMode="auto">
            <a:xfrm rot="252837">
              <a:off x="601663" y="3089275"/>
              <a:ext cx="2255837" cy="1377950"/>
            </a:xfrm>
            <a:custGeom>
              <a:avLst/>
              <a:gdLst/>
              <a:ahLst/>
              <a:cxnLst>
                <a:cxn ang="0">
                  <a:pos x="711" y="667"/>
                </a:cxn>
                <a:cxn ang="0">
                  <a:pos x="695" y="638"/>
                </a:cxn>
                <a:cxn ang="0">
                  <a:pos x="671" y="599"/>
                </a:cxn>
                <a:cxn ang="0">
                  <a:pos x="639" y="591"/>
                </a:cxn>
                <a:cxn ang="0">
                  <a:pos x="595" y="562"/>
                </a:cxn>
                <a:cxn ang="0">
                  <a:pos x="568" y="559"/>
                </a:cxn>
                <a:cxn ang="0">
                  <a:pos x="535" y="585"/>
                </a:cxn>
                <a:cxn ang="0">
                  <a:pos x="527" y="616"/>
                </a:cxn>
                <a:cxn ang="0">
                  <a:pos x="515" y="564"/>
                </a:cxn>
                <a:cxn ang="0">
                  <a:pos x="445" y="572"/>
                </a:cxn>
                <a:cxn ang="0">
                  <a:pos x="406" y="543"/>
                </a:cxn>
                <a:cxn ang="0">
                  <a:pos x="343" y="510"/>
                </a:cxn>
                <a:cxn ang="0">
                  <a:pos x="317" y="493"/>
                </a:cxn>
                <a:cxn ang="0">
                  <a:pos x="274" y="440"/>
                </a:cxn>
                <a:cxn ang="0">
                  <a:pos x="243" y="430"/>
                </a:cxn>
                <a:cxn ang="0">
                  <a:pos x="207" y="394"/>
                </a:cxn>
                <a:cxn ang="0">
                  <a:pos x="165" y="343"/>
                </a:cxn>
                <a:cxn ang="0">
                  <a:pos x="128" y="354"/>
                </a:cxn>
                <a:cxn ang="0">
                  <a:pos x="85" y="311"/>
                </a:cxn>
                <a:cxn ang="0">
                  <a:pos x="12" y="255"/>
                </a:cxn>
                <a:cxn ang="0">
                  <a:pos x="19" y="219"/>
                </a:cxn>
                <a:cxn ang="0">
                  <a:pos x="26" y="158"/>
                </a:cxn>
                <a:cxn ang="0">
                  <a:pos x="59" y="174"/>
                </a:cxn>
                <a:cxn ang="0">
                  <a:pos x="61" y="122"/>
                </a:cxn>
                <a:cxn ang="0">
                  <a:pos x="61" y="56"/>
                </a:cxn>
                <a:cxn ang="0">
                  <a:pos x="88" y="56"/>
                </a:cxn>
                <a:cxn ang="0">
                  <a:pos x="127" y="41"/>
                </a:cxn>
                <a:cxn ang="0">
                  <a:pos x="177" y="4"/>
                </a:cxn>
                <a:cxn ang="0">
                  <a:pos x="231" y="24"/>
                </a:cxn>
                <a:cxn ang="0">
                  <a:pos x="284" y="13"/>
                </a:cxn>
                <a:cxn ang="0">
                  <a:pos x="322" y="47"/>
                </a:cxn>
                <a:cxn ang="0">
                  <a:pos x="375" y="37"/>
                </a:cxn>
                <a:cxn ang="0">
                  <a:pos x="441" y="39"/>
                </a:cxn>
                <a:cxn ang="0">
                  <a:pos x="510" y="18"/>
                </a:cxn>
                <a:cxn ang="0">
                  <a:pos x="593" y="22"/>
                </a:cxn>
                <a:cxn ang="0">
                  <a:pos x="616" y="51"/>
                </a:cxn>
                <a:cxn ang="0">
                  <a:pos x="619" y="103"/>
                </a:cxn>
                <a:cxn ang="0">
                  <a:pos x="648" y="232"/>
                </a:cxn>
                <a:cxn ang="0">
                  <a:pos x="699" y="251"/>
                </a:cxn>
                <a:cxn ang="0">
                  <a:pos x="802" y="308"/>
                </a:cxn>
                <a:cxn ang="0">
                  <a:pos x="876" y="312"/>
                </a:cxn>
                <a:cxn ang="0">
                  <a:pos x="907" y="350"/>
                </a:cxn>
                <a:cxn ang="0">
                  <a:pos x="940" y="384"/>
                </a:cxn>
                <a:cxn ang="0">
                  <a:pos x="957" y="372"/>
                </a:cxn>
                <a:cxn ang="0">
                  <a:pos x="996" y="371"/>
                </a:cxn>
                <a:cxn ang="0">
                  <a:pos x="1020" y="339"/>
                </a:cxn>
                <a:cxn ang="0">
                  <a:pos x="1075" y="406"/>
                </a:cxn>
                <a:cxn ang="0">
                  <a:pos x="1100" y="478"/>
                </a:cxn>
                <a:cxn ang="0">
                  <a:pos x="1093" y="554"/>
                </a:cxn>
                <a:cxn ang="0">
                  <a:pos x="1090" y="566"/>
                </a:cxn>
                <a:cxn ang="0">
                  <a:pos x="1056" y="565"/>
                </a:cxn>
                <a:cxn ang="0">
                  <a:pos x="1060" y="613"/>
                </a:cxn>
                <a:cxn ang="0">
                  <a:pos x="1039" y="616"/>
                </a:cxn>
                <a:cxn ang="0">
                  <a:pos x="989" y="622"/>
                </a:cxn>
                <a:cxn ang="0">
                  <a:pos x="960" y="622"/>
                </a:cxn>
                <a:cxn ang="0">
                  <a:pos x="921" y="595"/>
                </a:cxn>
                <a:cxn ang="0">
                  <a:pos x="884" y="601"/>
                </a:cxn>
                <a:cxn ang="0">
                  <a:pos x="833" y="635"/>
                </a:cxn>
                <a:cxn ang="0">
                  <a:pos x="791" y="662"/>
                </a:cxn>
              </a:cxnLst>
              <a:rect l="0" t="0" r="r" b="b"/>
              <a:pathLst>
                <a:path w="1100" h="671">
                  <a:moveTo>
                    <a:pt x="758" y="671"/>
                  </a:moveTo>
                  <a:cubicBezTo>
                    <a:pt x="752" y="665"/>
                    <a:pt x="716" y="667"/>
                    <a:pt x="711" y="667"/>
                  </a:cubicBezTo>
                  <a:cubicBezTo>
                    <a:pt x="709" y="667"/>
                    <a:pt x="706" y="668"/>
                    <a:pt x="704" y="669"/>
                  </a:cubicBezTo>
                  <a:cubicBezTo>
                    <a:pt x="670" y="667"/>
                    <a:pt x="689" y="654"/>
                    <a:pt x="695" y="638"/>
                  </a:cubicBezTo>
                  <a:cubicBezTo>
                    <a:pt x="695" y="634"/>
                    <a:pt x="695" y="629"/>
                    <a:pt x="695" y="625"/>
                  </a:cubicBezTo>
                  <a:cubicBezTo>
                    <a:pt x="673" y="618"/>
                    <a:pt x="675" y="612"/>
                    <a:pt x="671" y="599"/>
                  </a:cubicBezTo>
                  <a:cubicBezTo>
                    <a:pt x="670" y="598"/>
                    <a:pt x="669" y="596"/>
                    <a:pt x="668" y="595"/>
                  </a:cubicBezTo>
                  <a:cubicBezTo>
                    <a:pt x="656" y="595"/>
                    <a:pt x="647" y="594"/>
                    <a:pt x="639" y="591"/>
                  </a:cubicBezTo>
                  <a:cubicBezTo>
                    <a:pt x="635" y="586"/>
                    <a:pt x="632" y="582"/>
                    <a:pt x="629" y="578"/>
                  </a:cubicBezTo>
                  <a:cubicBezTo>
                    <a:pt x="614" y="574"/>
                    <a:pt x="601" y="566"/>
                    <a:pt x="595" y="562"/>
                  </a:cubicBezTo>
                  <a:cubicBezTo>
                    <a:pt x="593" y="561"/>
                    <a:pt x="590" y="559"/>
                    <a:pt x="588" y="559"/>
                  </a:cubicBezTo>
                  <a:cubicBezTo>
                    <a:pt x="581" y="559"/>
                    <a:pt x="574" y="559"/>
                    <a:pt x="568" y="559"/>
                  </a:cubicBezTo>
                  <a:cubicBezTo>
                    <a:pt x="559" y="564"/>
                    <a:pt x="554" y="574"/>
                    <a:pt x="543" y="578"/>
                  </a:cubicBezTo>
                  <a:cubicBezTo>
                    <a:pt x="540" y="580"/>
                    <a:pt x="537" y="582"/>
                    <a:pt x="535" y="585"/>
                  </a:cubicBezTo>
                  <a:cubicBezTo>
                    <a:pt x="533" y="588"/>
                    <a:pt x="532" y="591"/>
                    <a:pt x="531" y="594"/>
                  </a:cubicBezTo>
                  <a:cubicBezTo>
                    <a:pt x="529" y="601"/>
                    <a:pt x="528" y="608"/>
                    <a:pt x="527" y="616"/>
                  </a:cubicBezTo>
                  <a:cubicBezTo>
                    <a:pt x="499" y="612"/>
                    <a:pt x="507" y="588"/>
                    <a:pt x="515" y="573"/>
                  </a:cubicBezTo>
                  <a:cubicBezTo>
                    <a:pt x="515" y="570"/>
                    <a:pt x="515" y="567"/>
                    <a:pt x="515" y="564"/>
                  </a:cubicBezTo>
                  <a:cubicBezTo>
                    <a:pt x="503" y="555"/>
                    <a:pt x="503" y="558"/>
                    <a:pt x="495" y="557"/>
                  </a:cubicBezTo>
                  <a:cubicBezTo>
                    <a:pt x="471" y="562"/>
                    <a:pt x="460" y="563"/>
                    <a:pt x="445" y="572"/>
                  </a:cubicBezTo>
                  <a:cubicBezTo>
                    <a:pt x="428" y="572"/>
                    <a:pt x="419" y="560"/>
                    <a:pt x="415" y="551"/>
                  </a:cubicBezTo>
                  <a:cubicBezTo>
                    <a:pt x="412" y="548"/>
                    <a:pt x="409" y="545"/>
                    <a:pt x="406" y="543"/>
                  </a:cubicBezTo>
                  <a:cubicBezTo>
                    <a:pt x="391" y="543"/>
                    <a:pt x="376" y="543"/>
                    <a:pt x="362" y="543"/>
                  </a:cubicBezTo>
                  <a:cubicBezTo>
                    <a:pt x="349" y="535"/>
                    <a:pt x="348" y="519"/>
                    <a:pt x="343" y="510"/>
                  </a:cubicBezTo>
                  <a:cubicBezTo>
                    <a:pt x="333" y="508"/>
                    <a:pt x="333" y="508"/>
                    <a:pt x="329" y="502"/>
                  </a:cubicBezTo>
                  <a:cubicBezTo>
                    <a:pt x="325" y="499"/>
                    <a:pt x="321" y="496"/>
                    <a:pt x="317" y="493"/>
                  </a:cubicBezTo>
                  <a:cubicBezTo>
                    <a:pt x="309" y="490"/>
                    <a:pt x="302" y="487"/>
                    <a:pt x="294" y="485"/>
                  </a:cubicBezTo>
                  <a:cubicBezTo>
                    <a:pt x="271" y="465"/>
                    <a:pt x="277" y="462"/>
                    <a:pt x="274" y="440"/>
                  </a:cubicBezTo>
                  <a:cubicBezTo>
                    <a:pt x="272" y="437"/>
                    <a:pt x="270" y="433"/>
                    <a:pt x="269" y="430"/>
                  </a:cubicBezTo>
                  <a:cubicBezTo>
                    <a:pt x="260" y="430"/>
                    <a:pt x="251" y="430"/>
                    <a:pt x="243" y="430"/>
                  </a:cubicBezTo>
                  <a:cubicBezTo>
                    <a:pt x="226" y="424"/>
                    <a:pt x="227" y="419"/>
                    <a:pt x="224" y="409"/>
                  </a:cubicBezTo>
                  <a:cubicBezTo>
                    <a:pt x="217" y="399"/>
                    <a:pt x="211" y="396"/>
                    <a:pt x="207" y="394"/>
                  </a:cubicBezTo>
                  <a:cubicBezTo>
                    <a:pt x="199" y="387"/>
                    <a:pt x="191" y="381"/>
                    <a:pt x="184" y="374"/>
                  </a:cubicBezTo>
                  <a:cubicBezTo>
                    <a:pt x="178" y="364"/>
                    <a:pt x="171" y="353"/>
                    <a:pt x="165" y="343"/>
                  </a:cubicBezTo>
                  <a:cubicBezTo>
                    <a:pt x="152" y="343"/>
                    <a:pt x="149" y="343"/>
                    <a:pt x="142" y="346"/>
                  </a:cubicBezTo>
                  <a:cubicBezTo>
                    <a:pt x="137" y="348"/>
                    <a:pt x="132" y="351"/>
                    <a:pt x="128" y="354"/>
                  </a:cubicBezTo>
                  <a:cubicBezTo>
                    <a:pt x="121" y="354"/>
                    <a:pt x="114" y="354"/>
                    <a:pt x="108" y="354"/>
                  </a:cubicBezTo>
                  <a:cubicBezTo>
                    <a:pt x="89" y="341"/>
                    <a:pt x="88" y="324"/>
                    <a:pt x="85" y="311"/>
                  </a:cubicBezTo>
                  <a:cubicBezTo>
                    <a:pt x="79" y="302"/>
                    <a:pt x="74" y="293"/>
                    <a:pt x="69" y="284"/>
                  </a:cubicBezTo>
                  <a:cubicBezTo>
                    <a:pt x="51" y="266"/>
                    <a:pt x="29" y="261"/>
                    <a:pt x="12" y="255"/>
                  </a:cubicBezTo>
                  <a:cubicBezTo>
                    <a:pt x="0" y="246"/>
                    <a:pt x="7" y="238"/>
                    <a:pt x="10" y="232"/>
                  </a:cubicBezTo>
                  <a:cubicBezTo>
                    <a:pt x="15" y="229"/>
                    <a:pt x="18" y="221"/>
                    <a:pt x="19" y="219"/>
                  </a:cubicBezTo>
                  <a:cubicBezTo>
                    <a:pt x="19" y="205"/>
                    <a:pt x="19" y="191"/>
                    <a:pt x="20" y="178"/>
                  </a:cubicBezTo>
                  <a:cubicBezTo>
                    <a:pt x="13" y="160"/>
                    <a:pt x="8" y="158"/>
                    <a:pt x="26" y="158"/>
                  </a:cubicBezTo>
                  <a:cubicBezTo>
                    <a:pt x="28" y="159"/>
                    <a:pt x="30" y="161"/>
                    <a:pt x="32" y="163"/>
                  </a:cubicBezTo>
                  <a:cubicBezTo>
                    <a:pt x="35" y="169"/>
                    <a:pt x="46" y="190"/>
                    <a:pt x="59" y="174"/>
                  </a:cubicBezTo>
                  <a:cubicBezTo>
                    <a:pt x="61" y="168"/>
                    <a:pt x="62" y="163"/>
                    <a:pt x="64" y="157"/>
                  </a:cubicBezTo>
                  <a:cubicBezTo>
                    <a:pt x="63" y="145"/>
                    <a:pt x="62" y="133"/>
                    <a:pt x="61" y="122"/>
                  </a:cubicBezTo>
                  <a:cubicBezTo>
                    <a:pt x="58" y="112"/>
                    <a:pt x="54" y="103"/>
                    <a:pt x="51" y="94"/>
                  </a:cubicBezTo>
                  <a:cubicBezTo>
                    <a:pt x="46" y="74"/>
                    <a:pt x="48" y="66"/>
                    <a:pt x="61" y="56"/>
                  </a:cubicBezTo>
                  <a:cubicBezTo>
                    <a:pt x="62" y="53"/>
                    <a:pt x="64" y="50"/>
                    <a:pt x="66" y="47"/>
                  </a:cubicBezTo>
                  <a:cubicBezTo>
                    <a:pt x="74" y="50"/>
                    <a:pt x="81" y="53"/>
                    <a:pt x="88" y="56"/>
                  </a:cubicBezTo>
                  <a:cubicBezTo>
                    <a:pt x="95" y="56"/>
                    <a:pt x="101" y="56"/>
                    <a:pt x="108" y="56"/>
                  </a:cubicBezTo>
                  <a:cubicBezTo>
                    <a:pt x="114" y="51"/>
                    <a:pt x="120" y="48"/>
                    <a:pt x="127" y="41"/>
                  </a:cubicBezTo>
                  <a:cubicBezTo>
                    <a:pt x="134" y="21"/>
                    <a:pt x="141" y="11"/>
                    <a:pt x="160" y="1"/>
                  </a:cubicBezTo>
                  <a:cubicBezTo>
                    <a:pt x="165" y="1"/>
                    <a:pt x="165" y="0"/>
                    <a:pt x="177" y="4"/>
                  </a:cubicBezTo>
                  <a:cubicBezTo>
                    <a:pt x="185" y="9"/>
                    <a:pt x="194" y="14"/>
                    <a:pt x="203" y="20"/>
                  </a:cubicBezTo>
                  <a:cubicBezTo>
                    <a:pt x="203" y="36"/>
                    <a:pt x="220" y="28"/>
                    <a:pt x="231" y="24"/>
                  </a:cubicBezTo>
                  <a:cubicBezTo>
                    <a:pt x="238" y="23"/>
                    <a:pt x="245" y="22"/>
                    <a:pt x="252" y="21"/>
                  </a:cubicBezTo>
                  <a:cubicBezTo>
                    <a:pt x="266" y="7"/>
                    <a:pt x="264" y="0"/>
                    <a:pt x="284" y="13"/>
                  </a:cubicBezTo>
                  <a:cubicBezTo>
                    <a:pt x="284" y="30"/>
                    <a:pt x="284" y="28"/>
                    <a:pt x="302" y="39"/>
                  </a:cubicBezTo>
                  <a:cubicBezTo>
                    <a:pt x="309" y="41"/>
                    <a:pt x="315" y="44"/>
                    <a:pt x="322" y="47"/>
                  </a:cubicBezTo>
                  <a:cubicBezTo>
                    <a:pt x="327" y="47"/>
                    <a:pt x="333" y="47"/>
                    <a:pt x="339" y="47"/>
                  </a:cubicBezTo>
                  <a:cubicBezTo>
                    <a:pt x="349" y="43"/>
                    <a:pt x="360" y="38"/>
                    <a:pt x="375" y="37"/>
                  </a:cubicBezTo>
                  <a:cubicBezTo>
                    <a:pt x="395" y="30"/>
                    <a:pt x="394" y="27"/>
                    <a:pt x="418" y="38"/>
                  </a:cubicBezTo>
                  <a:cubicBezTo>
                    <a:pt x="425" y="38"/>
                    <a:pt x="433" y="38"/>
                    <a:pt x="441" y="39"/>
                  </a:cubicBezTo>
                  <a:cubicBezTo>
                    <a:pt x="449" y="33"/>
                    <a:pt x="447" y="28"/>
                    <a:pt x="457" y="25"/>
                  </a:cubicBezTo>
                  <a:cubicBezTo>
                    <a:pt x="474" y="11"/>
                    <a:pt x="482" y="4"/>
                    <a:pt x="510" y="18"/>
                  </a:cubicBezTo>
                  <a:cubicBezTo>
                    <a:pt x="528" y="18"/>
                    <a:pt x="554" y="14"/>
                    <a:pt x="577" y="14"/>
                  </a:cubicBezTo>
                  <a:cubicBezTo>
                    <a:pt x="582" y="16"/>
                    <a:pt x="587" y="19"/>
                    <a:pt x="593" y="22"/>
                  </a:cubicBezTo>
                  <a:cubicBezTo>
                    <a:pt x="597" y="26"/>
                    <a:pt x="603" y="34"/>
                    <a:pt x="615" y="37"/>
                  </a:cubicBezTo>
                  <a:cubicBezTo>
                    <a:pt x="615" y="41"/>
                    <a:pt x="615" y="46"/>
                    <a:pt x="616" y="51"/>
                  </a:cubicBezTo>
                  <a:cubicBezTo>
                    <a:pt x="620" y="58"/>
                    <a:pt x="634" y="69"/>
                    <a:pt x="629" y="86"/>
                  </a:cubicBezTo>
                  <a:cubicBezTo>
                    <a:pt x="625" y="91"/>
                    <a:pt x="622" y="97"/>
                    <a:pt x="619" y="103"/>
                  </a:cubicBezTo>
                  <a:cubicBezTo>
                    <a:pt x="619" y="110"/>
                    <a:pt x="619" y="117"/>
                    <a:pt x="619" y="124"/>
                  </a:cubicBezTo>
                  <a:cubicBezTo>
                    <a:pt x="623" y="161"/>
                    <a:pt x="615" y="199"/>
                    <a:pt x="648" y="232"/>
                  </a:cubicBezTo>
                  <a:cubicBezTo>
                    <a:pt x="653" y="235"/>
                    <a:pt x="665" y="243"/>
                    <a:pt x="675" y="247"/>
                  </a:cubicBezTo>
                  <a:cubicBezTo>
                    <a:pt x="683" y="248"/>
                    <a:pt x="691" y="249"/>
                    <a:pt x="699" y="251"/>
                  </a:cubicBezTo>
                  <a:cubicBezTo>
                    <a:pt x="711" y="274"/>
                    <a:pt x="729" y="282"/>
                    <a:pt x="760" y="287"/>
                  </a:cubicBezTo>
                  <a:cubicBezTo>
                    <a:pt x="772" y="296"/>
                    <a:pt x="781" y="306"/>
                    <a:pt x="802" y="308"/>
                  </a:cubicBezTo>
                  <a:cubicBezTo>
                    <a:pt x="822" y="308"/>
                    <a:pt x="843" y="307"/>
                    <a:pt x="863" y="307"/>
                  </a:cubicBezTo>
                  <a:cubicBezTo>
                    <a:pt x="867" y="308"/>
                    <a:pt x="871" y="310"/>
                    <a:pt x="876" y="312"/>
                  </a:cubicBezTo>
                  <a:cubicBezTo>
                    <a:pt x="882" y="315"/>
                    <a:pt x="888" y="320"/>
                    <a:pt x="895" y="324"/>
                  </a:cubicBezTo>
                  <a:cubicBezTo>
                    <a:pt x="899" y="332"/>
                    <a:pt x="903" y="341"/>
                    <a:pt x="907" y="350"/>
                  </a:cubicBezTo>
                  <a:cubicBezTo>
                    <a:pt x="911" y="366"/>
                    <a:pt x="910" y="368"/>
                    <a:pt x="928" y="383"/>
                  </a:cubicBezTo>
                  <a:cubicBezTo>
                    <a:pt x="932" y="383"/>
                    <a:pt x="936" y="383"/>
                    <a:pt x="940" y="384"/>
                  </a:cubicBezTo>
                  <a:cubicBezTo>
                    <a:pt x="942" y="380"/>
                    <a:pt x="944" y="377"/>
                    <a:pt x="947" y="373"/>
                  </a:cubicBezTo>
                  <a:cubicBezTo>
                    <a:pt x="950" y="373"/>
                    <a:pt x="954" y="372"/>
                    <a:pt x="957" y="372"/>
                  </a:cubicBezTo>
                  <a:cubicBezTo>
                    <a:pt x="957" y="378"/>
                    <a:pt x="965" y="383"/>
                    <a:pt x="976" y="383"/>
                  </a:cubicBezTo>
                  <a:cubicBezTo>
                    <a:pt x="982" y="379"/>
                    <a:pt x="989" y="375"/>
                    <a:pt x="996" y="371"/>
                  </a:cubicBezTo>
                  <a:cubicBezTo>
                    <a:pt x="1003" y="361"/>
                    <a:pt x="1010" y="348"/>
                    <a:pt x="1018" y="340"/>
                  </a:cubicBezTo>
                  <a:cubicBezTo>
                    <a:pt x="1019" y="339"/>
                    <a:pt x="1019" y="339"/>
                    <a:pt x="1020" y="339"/>
                  </a:cubicBezTo>
                  <a:cubicBezTo>
                    <a:pt x="1023" y="343"/>
                    <a:pt x="1032" y="349"/>
                    <a:pt x="1042" y="355"/>
                  </a:cubicBezTo>
                  <a:cubicBezTo>
                    <a:pt x="1046" y="370"/>
                    <a:pt x="1059" y="388"/>
                    <a:pt x="1075" y="406"/>
                  </a:cubicBezTo>
                  <a:cubicBezTo>
                    <a:pt x="1079" y="418"/>
                    <a:pt x="1082" y="430"/>
                    <a:pt x="1086" y="443"/>
                  </a:cubicBezTo>
                  <a:cubicBezTo>
                    <a:pt x="1092" y="450"/>
                    <a:pt x="1100" y="461"/>
                    <a:pt x="1100" y="478"/>
                  </a:cubicBezTo>
                  <a:cubicBezTo>
                    <a:pt x="1087" y="493"/>
                    <a:pt x="1086" y="492"/>
                    <a:pt x="1087" y="515"/>
                  </a:cubicBezTo>
                  <a:cubicBezTo>
                    <a:pt x="1090" y="525"/>
                    <a:pt x="1099" y="539"/>
                    <a:pt x="1093" y="554"/>
                  </a:cubicBezTo>
                  <a:cubicBezTo>
                    <a:pt x="1093" y="558"/>
                    <a:pt x="1093" y="562"/>
                    <a:pt x="1093" y="566"/>
                  </a:cubicBezTo>
                  <a:cubicBezTo>
                    <a:pt x="1092" y="566"/>
                    <a:pt x="1091" y="566"/>
                    <a:pt x="1090" y="566"/>
                  </a:cubicBezTo>
                  <a:cubicBezTo>
                    <a:pt x="1090" y="561"/>
                    <a:pt x="1081" y="558"/>
                    <a:pt x="1079" y="555"/>
                  </a:cubicBezTo>
                  <a:cubicBezTo>
                    <a:pt x="1064" y="555"/>
                    <a:pt x="1062" y="560"/>
                    <a:pt x="1056" y="565"/>
                  </a:cubicBezTo>
                  <a:cubicBezTo>
                    <a:pt x="1056" y="574"/>
                    <a:pt x="1059" y="584"/>
                    <a:pt x="1062" y="599"/>
                  </a:cubicBezTo>
                  <a:cubicBezTo>
                    <a:pt x="1061" y="604"/>
                    <a:pt x="1061" y="608"/>
                    <a:pt x="1060" y="613"/>
                  </a:cubicBezTo>
                  <a:cubicBezTo>
                    <a:pt x="1058" y="614"/>
                    <a:pt x="1055" y="615"/>
                    <a:pt x="1053" y="616"/>
                  </a:cubicBezTo>
                  <a:cubicBezTo>
                    <a:pt x="1048" y="616"/>
                    <a:pt x="1043" y="616"/>
                    <a:pt x="1039" y="616"/>
                  </a:cubicBezTo>
                  <a:cubicBezTo>
                    <a:pt x="1033" y="608"/>
                    <a:pt x="1027" y="600"/>
                    <a:pt x="1021" y="592"/>
                  </a:cubicBezTo>
                  <a:cubicBezTo>
                    <a:pt x="998" y="581"/>
                    <a:pt x="985" y="599"/>
                    <a:pt x="989" y="622"/>
                  </a:cubicBezTo>
                  <a:cubicBezTo>
                    <a:pt x="987" y="625"/>
                    <a:pt x="986" y="628"/>
                    <a:pt x="985" y="631"/>
                  </a:cubicBezTo>
                  <a:cubicBezTo>
                    <a:pt x="975" y="631"/>
                    <a:pt x="962" y="625"/>
                    <a:pt x="960" y="622"/>
                  </a:cubicBezTo>
                  <a:cubicBezTo>
                    <a:pt x="959" y="618"/>
                    <a:pt x="957" y="614"/>
                    <a:pt x="957" y="609"/>
                  </a:cubicBezTo>
                  <a:cubicBezTo>
                    <a:pt x="943" y="602"/>
                    <a:pt x="930" y="599"/>
                    <a:pt x="921" y="595"/>
                  </a:cubicBezTo>
                  <a:cubicBezTo>
                    <a:pt x="919" y="592"/>
                    <a:pt x="917" y="589"/>
                    <a:pt x="915" y="587"/>
                  </a:cubicBezTo>
                  <a:cubicBezTo>
                    <a:pt x="896" y="587"/>
                    <a:pt x="897" y="591"/>
                    <a:pt x="884" y="601"/>
                  </a:cubicBezTo>
                  <a:cubicBezTo>
                    <a:pt x="876" y="605"/>
                    <a:pt x="867" y="610"/>
                    <a:pt x="860" y="615"/>
                  </a:cubicBezTo>
                  <a:cubicBezTo>
                    <a:pt x="841" y="618"/>
                    <a:pt x="844" y="621"/>
                    <a:pt x="833" y="635"/>
                  </a:cubicBezTo>
                  <a:cubicBezTo>
                    <a:pt x="808" y="638"/>
                    <a:pt x="811" y="638"/>
                    <a:pt x="797" y="657"/>
                  </a:cubicBezTo>
                  <a:cubicBezTo>
                    <a:pt x="795" y="658"/>
                    <a:pt x="793" y="660"/>
                    <a:pt x="791" y="662"/>
                  </a:cubicBezTo>
                  <a:cubicBezTo>
                    <a:pt x="776" y="664"/>
                    <a:pt x="769" y="667"/>
                    <a:pt x="758" y="671"/>
                  </a:cubicBezTo>
                  <a:close/>
                </a:path>
              </a:pathLst>
            </a:custGeom>
            <a:grpFill/>
            <a:ln w="9525" algn="ctr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 noProof="1">
                <a:solidFill>
                  <a:sysClr val="windowText" lastClr="000000"/>
                </a:solidFill>
                <a:ea typeface="宋体" charset="-122"/>
              </a:endParaRPr>
            </a:p>
          </p:txBody>
        </p:sp>
        <p:sp>
          <p:nvSpPr>
            <p:cNvPr id="222" name="Freeform 58"/>
            <p:cNvSpPr>
              <a:spLocks/>
            </p:cNvSpPr>
            <p:nvPr/>
          </p:nvSpPr>
          <p:spPr bwMode="auto">
            <a:xfrm rot="252837">
              <a:off x="4987925" y="4217988"/>
              <a:ext cx="422275" cy="427037"/>
            </a:xfrm>
            <a:custGeom>
              <a:avLst/>
              <a:gdLst/>
              <a:ahLst/>
              <a:cxnLst>
                <a:cxn ang="0">
                  <a:pos x="89" y="208"/>
                </a:cxn>
                <a:cxn ang="0">
                  <a:pos x="61" y="197"/>
                </a:cxn>
                <a:cxn ang="0">
                  <a:pos x="49" y="160"/>
                </a:cxn>
                <a:cxn ang="0">
                  <a:pos x="38" y="151"/>
                </a:cxn>
                <a:cxn ang="0">
                  <a:pos x="27" y="150"/>
                </a:cxn>
                <a:cxn ang="0">
                  <a:pos x="0" y="97"/>
                </a:cxn>
                <a:cxn ang="0">
                  <a:pos x="15" y="75"/>
                </a:cxn>
                <a:cxn ang="0">
                  <a:pos x="33" y="56"/>
                </a:cxn>
                <a:cxn ang="0">
                  <a:pos x="40" y="45"/>
                </a:cxn>
                <a:cxn ang="0">
                  <a:pos x="41" y="16"/>
                </a:cxn>
                <a:cxn ang="0">
                  <a:pos x="64" y="12"/>
                </a:cxn>
                <a:cxn ang="0">
                  <a:pos x="79" y="12"/>
                </a:cxn>
                <a:cxn ang="0">
                  <a:pos x="115" y="10"/>
                </a:cxn>
                <a:cxn ang="0">
                  <a:pos x="143" y="19"/>
                </a:cxn>
                <a:cxn ang="0">
                  <a:pos x="169" y="11"/>
                </a:cxn>
                <a:cxn ang="0">
                  <a:pos x="183" y="17"/>
                </a:cxn>
                <a:cxn ang="0">
                  <a:pos x="205" y="19"/>
                </a:cxn>
                <a:cxn ang="0">
                  <a:pos x="180" y="53"/>
                </a:cxn>
                <a:cxn ang="0">
                  <a:pos x="197" y="53"/>
                </a:cxn>
                <a:cxn ang="0">
                  <a:pos x="204" y="46"/>
                </a:cxn>
                <a:cxn ang="0">
                  <a:pos x="202" y="61"/>
                </a:cxn>
                <a:cxn ang="0">
                  <a:pos x="181" y="69"/>
                </a:cxn>
                <a:cxn ang="0">
                  <a:pos x="182" y="80"/>
                </a:cxn>
                <a:cxn ang="0">
                  <a:pos x="193" y="86"/>
                </a:cxn>
                <a:cxn ang="0">
                  <a:pos x="191" y="116"/>
                </a:cxn>
                <a:cxn ang="0">
                  <a:pos x="190" y="139"/>
                </a:cxn>
                <a:cxn ang="0">
                  <a:pos x="185" y="141"/>
                </a:cxn>
                <a:cxn ang="0">
                  <a:pos x="185" y="134"/>
                </a:cxn>
                <a:cxn ang="0">
                  <a:pos x="152" y="157"/>
                </a:cxn>
                <a:cxn ang="0">
                  <a:pos x="148" y="167"/>
                </a:cxn>
                <a:cxn ang="0">
                  <a:pos x="147" y="200"/>
                </a:cxn>
                <a:cxn ang="0">
                  <a:pos x="141" y="198"/>
                </a:cxn>
                <a:cxn ang="0">
                  <a:pos x="89" y="208"/>
                </a:cxn>
              </a:cxnLst>
              <a:rect l="0" t="0" r="r" b="b"/>
              <a:pathLst>
                <a:path w="206" h="208">
                  <a:moveTo>
                    <a:pt x="89" y="208"/>
                  </a:moveTo>
                  <a:cubicBezTo>
                    <a:pt x="72" y="205"/>
                    <a:pt x="67" y="203"/>
                    <a:pt x="61" y="197"/>
                  </a:cubicBezTo>
                  <a:cubicBezTo>
                    <a:pt x="57" y="184"/>
                    <a:pt x="53" y="172"/>
                    <a:pt x="49" y="160"/>
                  </a:cubicBezTo>
                  <a:cubicBezTo>
                    <a:pt x="45" y="157"/>
                    <a:pt x="41" y="154"/>
                    <a:pt x="38" y="151"/>
                  </a:cubicBezTo>
                  <a:cubicBezTo>
                    <a:pt x="34" y="150"/>
                    <a:pt x="31" y="150"/>
                    <a:pt x="27" y="150"/>
                  </a:cubicBezTo>
                  <a:cubicBezTo>
                    <a:pt x="33" y="128"/>
                    <a:pt x="9" y="106"/>
                    <a:pt x="0" y="97"/>
                  </a:cubicBezTo>
                  <a:cubicBezTo>
                    <a:pt x="0" y="88"/>
                    <a:pt x="11" y="81"/>
                    <a:pt x="15" y="75"/>
                  </a:cubicBezTo>
                  <a:cubicBezTo>
                    <a:pt x="15" y="63"/>
                    <a:pt x="26" y="62"/>
                    <a:pt x="33" y="56"/>
                  </a:cubicBezTo>
                  <a:cubicBezTo>
                    <a:pt x="36" y="52"/>
                    <a:pt x="38" y="48"/>
                    <a:pt x="40" y="45"/>
                  </a:cubicBezTo>
                  <a:cubicBezTo>
                    <a:pt x="40" y="36"/>
                    <a:pt x="39" y="18"/>
                    <a:pt x="41" y="16"/>
                  </a:cubicBezTo>
                  <a:cubicBezTo>
                    <a:pt x="47" y="15"/>
                    <a:pt x="53" y="5"/>
                    <a:pt x="64" y="12"/>
                  </a:cubicBezTo>
                  <a:cubicBezTo>
                    <a:pt x="69" y="12"/>
                    <a:pt x="74" y="12"/>
                    <a:pt x="79" y="12"/>
                  </a:cubicBezTo>
                  <a:cubicBezTo>
                    <a:pt x="86" y="3"/>
                    <a:pt x="102" y="7"/>
                    <a:pt x="115" y="10"/>
                  </a:cubicBezTo>
                  <a:cubicBezTo>
                    <a:pt x="119" y="16"/>
                    <a:pt x="131" y="25"/>
                    <a:pt x="143" y="19"/>
                  </a:cubicBezTo>
                  <a:cubicBezTo>
                    <a:pt x="150" y="14"/>
                    <a:pt x="158" y="0"/>
                    <a:pt x="169" y="11"/>
                  </a:cubicBezTo>
                  <a:cubicBezTo>
                    <a:pt x="173" y="13"/>
                    <a:pt x="178" y="15"/>
                    <a:pt x="183" y="17"/>
                  </a:cubicBezTo>
                  <a:cubicBezTo>
                    <a:pt x="190" y="18"/>
                    <a:pt x="198" y="18"/>
                    <a:pt x="205" y="19"/>
                  </a:cubicBezTo>
                  <a:cubicBezTo>
                    <a:pt x="203" y="25"/>
                    <a:pt x="168" y="42"/>
                    <a:pt x="180" y="53"/>
                  </a:cubicBezTo>
                  <a:cubicBezTo>
                    <a:pt x="185" y="53"/>
                    <a:pt x="191" y="53"/>
                    <a:pt x="197" y="53"/>
                  </a:cubicBezTo>
                  <a:cubicBezTo>
                    <a:pt x="199" y="51"/>
                    <a:pt x="202" y="49"/>
                    <a:pt x="204" y="46"/>
                  </a:cubicBezTo>
                  <a:cubicBezTo>
                    <a:pt x="205" y="49"/>
                    <a:pt x="206" y="56"/>
                    <a:pt x="202" y="61"/>
                  </a:cubicBezTo>
                  <a:cubicBezTo>
                    <a:pt x="191" y="63"/>
                    <a:pt x="187" y="65"/>
                    <a:pt x="181" y="69"/>
                  </a:cubicBezTo>
                  <a:cubicBezTo>
                    <a:pt x="181" y="73"/>
                    <a:pt x="182" y="76"/>
                    <a:pt x="182" y="80"/>
                  </a:cubicBezTo>
                  <a:cubicBezTo>
                    <a:pt x="186" y="82"/>
                    <a:pt x="189" y="84"/>
                    <a:pt x="193" y="86"/>
                  </a:cubicBezTo>
                  <a:cubicBezTo>
                    <a:pt x="191" y="95"/>
                    <a:pt x="191" y="102"/>
                    <a:pt x="191" y="116"/>
                  </a:cubicBezTo>
                  <a:cubicBezTo>
                    <a:pt x="192" y="120"/>
                    <a:pt x="196" y="134"/>
                    <a:pt x="190" y="139"/>
                  </a:cubicBezTo>
                  <a:cubicBezTo>
                    <a:pt x="188" y="139"/>
                    <a:pt x="186" y="140"/>
                    <a:pt x="185" y="141"/>
                  </a:cubicBezTo>
                  <a:cubicBezTo>
                    <a:pt x="185" y="138"/>
                    <a:pt x="185" y="136"/>
                    <a:pt x="185" y="134"/>
                  </a:cubicBezTo>
                  <a:cubicBezTo>
                    <a:pt x="174" y="127"/>
                    <a:pt x="158" y="152"/>
                    <a:pt x="152" y="157"/>
                  </a:cubicBezTo>
                  <a:cubicBezTo>
                    <a:pt x="150" y="160"/>
                    <a:pt x="149" y="164"/>
                    <a:pt x="148" y="167"/>
                  </a:cubicBezTo>
                  <a:cubicBezTo>
                    <a:pt x="148" y="178"/>
                    <a:pt x="147" y="188"/>
                    <a:pt x="147" y="200"/>
                  </a:cubicBezTo>
                  <a:cubicBezTo>
                    <a:pt x="145" y="199"/>
                    <a:pt x="143" y="198"/>
                    <a:pt x="141" y="198"/>
                  </a:cubicBezTo>
                  <a:cubicBezTo>
                    <a:pt x="117" y="198"/>
                    <a:pt x="108" y="201"/>
                    <a:pt x="89" y="208"/>
                  </a:cubicBezTo>
                  <a:close/>
                </a:path>
              </a:pathLst>
            </a:custGeom>
            <a:solidFill>
              <a:schemeClr val="bg1">
                <a:alpha val="80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 noProof="1">
                <a:solidFill>
                  <a:srgbClr val="EAD87F"/>
                </a:solidFill>
                <a:ea typeface="宋体" charset="-122"/>
              </a:endParaRPr>
            </a:p>
          </p:txBody>
        </p:sp>
        <p:sp>
          <p:nvSpPr>
            <p:cNvPr id="223" name="Freeform 59"/>
            <p:cNvSpPr>
              <a:spLocks/>
            </p:cNvSpPr>
            <p:nvPr/>
          </p:nvSpPr>
          <p:spPr bwMode="auto">
            <a:xfrm rot="252837">
              <a:off x="3556000" y="3963988"/>
              <a:ext cx="531813" cy="565150"/>
            </a:xfrm>
            <a:custGeom>
              <a:avLst/>
              <a:gdLst/>
              <a:ahLst/>
              <a:cxnLst>
                <a:cxn ang="0">
                  <a:pos x="211" y="274"/>
                </a:cxn>
                <a:cxn ang="0">
                  <a:pos x="169" y="235"/>
                </a:cxn>
                <a:cxn ang="0">
                  <a:pos x="122" y="198"/>
                </a:cxn>
                <a:cxn ang="0">
                  <a:pos x="112" y="215"/>
                </a:cxn>
                <a:cxn ang="0">
                  <a:pos x="86" y="242"/>
                </a:cxn>
                <a:cxn ang="0">
                  <a:pos x="86" y="244"/>
                </a:cxn>
                <a:cxn ang="0">
                  <a:pos x="80" y="247"/>
                </a:cxn>
                <a:cxn ang="0">
                  <a:pos x="67" y="252"/>
                </a:cxn>
                <a:cxn ang="0">
                  <a:pos x="23" y="238"/>
                </a:cxn>
                <a:cxn ang="0">
                  <a:pos x="24" y="207"/>
                </a:cxn>
                <a:cxn ang="0">
                  <a:pos x="3" y="179"/>
                </a:cxn>
                <a:cxn ang="0">
                  <a:pos x="7" y="132"/>
                </a:cxn>
                <a:cxn ang="0">
                  <a:pos x="1" y="99"/>
                </a:cxn>
                <a:cxn ang="0">
                  <a:pos x="3" y="98"/>
                </a:cxn>
                <a:cxn ang="0">
                  <a:pos x="23" y="110"/>
                </a:cxn>
                <a:cxn ang="0">
                  <a:pos x="37" y="124"/>
                </a:cxn>
                <a:cxn ang="0">
                  <a:pos x="100" y="70"/>
                </a:cxn>
                <a:cxn ang="0">
                  <a:pos x="119" y="39"/>
                </a:cxn>
                <a:cxn ang="0">
                  <a:pos x="119" y="13"/>
                </a:cxn>
                <a:cxn ang="0">
                  <a:pos x="131" y="6"/>
                </a:cxn>
                <a:cxn ang="0">
                  <a:pos x="179" y="14"/>
                </a:cxn>
                <a:cxn ang="0">
                  <a:pos x="199" y="32"/>
                </a:cxn>
                <a:cxn ang="0">
                  <a:pos x="222" y="38"/>
                </a:cxn>
                <a:cxn ang="0">
                  <a:pos x="260" y="79"/>
                </a:cxn>
                <a:cxn ang="0">
                  <a:pos x="226" y="106"/>
                </a:cxn>
                <a:cxn ang="0">
                  <a:pos x="159" y="115"/>
                </a:cxn>
                <a:cxn ang="0">
                  <a:pos x="160" y="127"/>
                </a:cxn>
                <a:cxn ang="0">
                  <a:pos x="172" y="171"/>
                </a:cxn>
                <a:cxn ang="0">
                  <a:pos x="188" y="187"/>
                </a:cxn>
                <a:cxn ang="0">
                  <a:pos x="204" y="208"/>
                </a:cxn>
                <a:cxn ang="0">
                  <a:pos x="210" y="229"/>
                </a:cxn>
                <a:cxn ang="0">
                  <a:pos x="211" y="274"/>
                </a:cxn>
              </a:cxnLst>
              <a:rect l="0" t="0" r="r" b="b"/>
              <a:pathLst>
                <a:path w="260" h="274">
                  <a:moveTo>
                    <a:pt x="211" y="274"/>
                  </a:moveTo>
                  <a:cubicBezTo>
                    <a:pt x="189" y="264"/>
                    <a:pt x="179" y="248"/>
                    <a:pt x="169" y="235"/>
                  </a:cubicBezTo>
                  <a:cubicBezTo>
                    <a:pt x="166" y="207"/>
                    <a:pt x="146" y="184"/>
                    <a:pt x="122" y="198"/>
                  </a:cubicBezTo>
                  <a:cubicBezTo>
                    <a:pt x="115" y="205"/>
                    <a:pt x="113" y="204"/>
                    <a:pt x="112" y="215"/>
                  </a:cubicBezTo>
                  <a:cubicBezTo>
                    <a:pt x="106" y="225"/>
                    <a:pt x="96" y="234"/>
                    <a:pt x="86" y="242"/>
                  </a:cubicBezTo>
                  <a:cubicBezTo>
                    <a:pt x="86" y="243"/>
                    <a:pt x="86" y="243"/>
                    <a:pt x="86" y="244"/>
                  </a:cubicBezTo>
                  <a:cubicBezTo>
                    <a:pt x="82" y="244"/>
                    <a:pt x="81" y="246"/>
                    <a:pt x="80" y="247"/>
                  </a:cubicBezTo>
                  <a:cubicBezTo>
                    <a:pt x="76" y="248"/>
                    <a:pt x="71" y="250"/>
                    <a:pt x="67" y="252"/>
                  </a:cubicBezTo>
                  <a:cubicBezTo>
                    <a:pt x="49" y="252"/>
                    <a:pt x="32" y="247"/>
                    <a:pt x="23" y="238"/>
                  </a:cubicBezTo>
                  <a:cubicBezTo>
                    <a:pt x="30" y="225"/>
                    <a:pt x="28" y="216"/>
                    <a:pt x="24" y="207"/>
                  </a:cubicBezTo>
                  <a:cubicBezTo>
                    <a:pt x="15" y="197"/>
                    <a:pt x="4" y="188"/>
                    <a:pt x="3" y="179"/>
                  </a:cubicBezTo>
                  <a:cubicBezTo>
                    <a:pt x="4" y="164"/>
                    <a:pt x="5" y="148"/>
                    <a:pt x="7" y="132"/>
                  </a:cubicBezTo>
                  <a:cubicBezTo>
                    <a:pt x="3" y="117"/>
                    <a:pt x="0" y="109"/>
                    <a:pt x="1" y="99"/>
                  </a:cubicBezTo>
                  <a:cubicBezTo>
                    <a:pt x="2" y="98"/>
                    <a:pt x="3" y="98"/>
                    <a:pt x="3" y="98"/>
                  </a:cubicBezTo>
                  <a:cubicBezTo>
                    <a:pt x="10" y="102"/>
                    <a:pt x="16" y="106"/>
                    <a:pt x="23" y="110"/>
                  </a:cubicBezTo>
                  <a:cubicBezTo>
                    <a:pt x="27" y="114"/>
                    <a:pt x="32" y="119"/>
                    <a:pt x="37" y="124"/>
                  </a:cubicBezTo>
                  <a:cubicBezTo>
                    <a:pt x="67" y="136"/>
                    <a:pt x="91" y="94"/>
                    <a:pt x="100" y="70"/>
                  </a:cubicBezTo>
                  <a:cubicBezTo>
                    <a:pt x="106" y="59"/>
                    <a:pt x="113" y="49"/>
                    <a:pt x="119" y="39"/>
                  </a:cubicBezTo>
                  <a:cubicBezTo>
                    <a:pt x="119" y="30"/>
                    <a:pt x="119" y="22"/>
                    <a:pt x="119" y="13"/>
                  </a:cubicBezTo>
                  <a:cubicBezTo>
                    <a:pt x="123" y="11"/>
                    <a:pt x="127" y="9"/>
                    <a:pt x="131" y="6"/>
                  </a:cubicBezTo>
                  <a:cubicBezTo>
                    <a:pt x="148" y="5"/>
                    <a:pt x="160" y="0"/>
                    <a:pt x="179" y="14"/>
                  </a:cubicBezTo>
                  <a:cubicBezTo>
                    <a:pt x="186" y="20"/>
                    <a:pt x="192" y="26"/>
                    <a:pt x="199" y="32"/>
                  </a:cubicBezTo>
                  <a:cubicBezTo>
                    <a:pt x="206" y="34"/>
                    <a:pt x="214" y="36"/>
                    <a:pt x="222" y="38"/>
                  </a:cubicBezTo>
                  <a:cubicBezTo>
                    <a:pt x="232" y="43"/>
                    <a:pt x="260" y="60"/>
                    <a:pt x="260" y="79"/>
                  </a:cubicBezTo>
                  <a:cubicBezTo>
                    <a:pt x="247" y="87"/>
                    <a:pt x="237" y="99"/>
                    <a:pt x="226" y="106"/>
                  </a:cubicBezTo>
                  <a:cubicBezTo>
                    <a:pt x="202" y="115"/>
                    <a:pt x="176" y="102"/>
                    <a:pt x="159" y="115"/>
                  </a:cubicBezTo>
                  <a:cubicBezTo>
                    <a:pt x="159" y="119"/>
                    <a:pt x="160" y="123"/>
                    <a:pt x="160" y="127"/>
                  </a:cubicBezTo>
                  <a:cubicBezTo>
                    <a:pt x="169" y="140"/>
                    <a:pt x="147" y="154"/>
                    <a:pt x="172" y="171"/>
                  </a:cubicBezTo>
                  <a:cubicBezTo>
                    <a:pt x="177" y="176"/>
                    <a:pt x="182" y="181"/>
                    <a:pt x="188" y="187"/>
                  </a:cubicBezTo>
                  <a:cubicBezTo>
                    <a:pt x="193" y="194"/>
                    <a:pt x="199" y="201"/>
                    <a:pt x="204" y="208"/>
                  </a:cubicBezTo>
                  <a:cubicBezTo>
                    <a:pt x="206" y="215"/>
                    <a:pt x="208" y="222"/>
                    <a:pt x="210" y="229"/>
                  </a:cubicBezTo>
                  <a:cubicBezTo>
                    <a:pt x="210" y="244"/>
                    <a:pt x="210" y="258"/>
                    <a:pt x="211" y="274"/>
                  </a:cubicBez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 noProof="1">
                <a:solidFill>
                  <a:sysClr val="windowText" lastClr="000000"/>
                </a:solidFill>
                <a:ea typeface="宋体" charset="-122"/>
              </a:endParaRPr>
            </a:p>
          </p:txBody>
        </p:sp>
        <p:sp>
          <p:nvSpPr>
            <p:cNvPr id="224" name="Freeform 60"/>
            <p:cNvSpPr>
              <a:spLocks/>
            </p:cNvSpPr>
            <p:nvPr/>
          </p:nvSpPr>
          <p:spPr bwMode="auto">
            <a:xfrm rot="252837">
              <a:off x="3902075" y="3887788"/>
              <a:ext cx="868363" cy="538162"/>
            </a:xfrm>
            <a:custGeom>
              <a:avLst/>
              <a:gdLst/>
              <a:ahLst/>
              <a:cxnLst>
                <a:cxn ang="0">
                  <a:pos x="45" y="262"/>
                </a:cxn>
                <a:cxn ang="0">
                  <a:pos x="3" y="214"/>
                </a:cxn>
                <a:cxn ang="0">
                  <a:pos x="4" y="197"/>
                </a:cxn>
                <a:cxn ang="0">
                  <a:pos x="4" y="185"/>
                </a:cxn>
                <a:cxn ang="0">
                  <a:pos x="0" y="175"/>
                </a:cxn>
                <a:cxn ang="0">
                  <a:pos x="54" y="171"/>
                </a:cxn>
                <a:cxn ang="0">
                  <a:pos x="85" y="149"/>
                </a:cxn>
                <a:cxn ang="0">
                  <a:pos x="100" y="138"/>
                </a:cxn>
                <a:cxn ang="0">
                  <a:pos x="101" y="127"/>
                </a:cxn>
                <a:cxn ang="0">
                  <a:pos x="60" y="88"/>
                </a:cxn>
                <a:cxn ang="0">
                  <a:pos x="57" y="81"/>
                </a:cxn>
                <a:cxn ang="0">
                  <a:pos x="56" y="55"/>
                </a:cxn>
                <a:cxn ang="0">
                  <a:pos x="77" y="38"/>
                </a:cxn>
                <a:cxn ang="0">
                  <a:pos x="75" y="13"/>
                </a:cxn>
                <a:cxn ang="0">
                  <a:pos x="60" y="0"/>
                </a:cxn>
                <a:cxn ang="0">
                  <a:pos x="110" y="0"/>
                </a:cxn>
                <a:cxn ang="0">
                  <a:pos x="131" y="4"/>
                </a:cxn>
                <a:cxn ang="0">
                  <a:pos x="176" y="36"/>
                </a:cxn>
                <a:cxn ang="0">
                  <a:pos x="190" y="42"/>
                </a:cxn>
                <a:cxn ang="0">
                  <a:pos x="256" y="43"/>
                </a:cxn>
                <a:cxn ang="0">
                  <a:pos x="278" y="57"/>
                </a:cxn>
                <a:cxn ang="0">
                  <a:pos x="294" y="77"/>
                </a:cxn>
                <a:cxn ang="0">
                  <a:pos x="325" y="80"/>
                </a:cxn>
                <a:cxn ang="0">
                  <a:pos x="347" y="90"/>
                </a:cxn>
                <a:cxn ang="0">
                  <a:pos x="375" y="96"/>
                </a:cxn>
                <a:cxn ang="0">
                  <a:pos x="384" y="109"/>
                </a:cxn>
                <a:cxn ang="0">
                  <a:pos x="404" y="121"/>
                </a:cxn>
                <a:cxn ang="0">
                  <a:pos x="394" y="141"/>
                </a:cxn>
                <a:cxn ang="0">
                  <a:pos x="410" y="163"/>
                </a:cxn>
                <a:cxn ang="0">
                  <a:pos x="423" y="186"/>
                </a:cxn>
                <a:cxn ang="0">
                  <a:pos x="423" y="188"/>
                </a:cxn>
                <a:cxn ang="0">
                  <a:pos x="360" y="221"/>
                </a:cxn>
                <a:cxn ang="0">
                  <a:pos x="346" y="233"/>
                </a:cxn>
                <a:cxn ang="0">
                  <a:pos x="312" y="249"/>
                </a:cxn>
                <a:cxn ang="0">
                  <a:pos x="305" y="253"/>
                </a:cxn>
                <a:cxn ang="0">
                  <a:pos x="288" y="237"/>
                </a:cxn>
                <a:cxn ang="0">
                  <a:pos x="252" y="214"/>
                </a:cxn>
                <a:cxn ang="0">
                  <a:pos x="231" y="227"/>
                </a:cxn>
                <a:cxn ang="0">
                  <a:pos x="161" y="198"/>
                </a:cxn>
                <a:cxn ang="0">
                  <a:pos x="128" y="190"/>
                </a:cxn>
                <a:cxn ang="0">
                  <a:pos x="114" y="214"/>
                </a:cxn>
                <a:cxn ang="0">
                  <a:pos x="110" y="221"/>
                </a:cxn>
                <a:cxn ang="0">
                  <a:pos x="102" y="220"/>
                </a:cxn>
                <a:cxn ang="0">
                  <a:pos x="54" y="256"/>
                </a:cxn>
                <a:cxn ang="0">
                  <a:pos x="45" y="262"/>
                </a:cxn>
              </a:cxnLst>
              <a:rect l="0" t="0" r="r" b="b"/>
              <a:pathLst>
                <a:path w="423" h="262">
                  <a:moveTo>
                    <a:pt x="45" y="262"/>
                  </a:moveTo>
                  <a:cubicBezTo>
                    <a:pt x="35" y="241"/>
                    <a:pt x="14" y="226"/>
                    <a:pt x="3" y="214"/>
                  </a:cubicBezTo>
                  <a:cubicBezTo>
                    <a:pt x="0" y="204"/>
                    <a:pt x="1" y="202"/>
                    <a:pt x="4" y="197"/>
                  </a:cubicBezTo>
                  <a:cubicBezTo>
                    <a:pt x="4" y="192"/>
                    <a:pt x="4" y="188"/>
                    <a:pt x="4" y="185"/>
                  </a:cubicBezTo>
                  <a:cubicBezTo>
                    <a:pt x="3" y="181"/>
                    <a:pt x="1" y="178"/>
                    <a:pt x="0" y="175"/>
                  </a:cubicBezTo>
                  <a:cubicBezTo>
                    <a:pt x="8" y="168"/>
                    <a:pt x="39" y="171"/>
                    <a:pt x="54" y="171"/>
                  </a:cubicBezTo>
                  <a:cubicBezTo>
                    <a:pt x="66" y="167"/>
                    <a:pt x="76" y="159"/>
                    <a:pt x="85" y="149"/>
                  </a:cubicBezTo>
                  <a:cubicBezTo>
                    <a:pt x="90" y="145"/>
                    <a:pt x="95" y="142"/>
                    <a:pt x="100" y="138"/>
                  </a:cubicBezTo>
                  <a:cubicBezTo>
                    <a:pt x="100" y="134"/>
                    <a:pt x="100" y="131"/>
                    <a:pt x="101" y="127"/>
                  </a:cubicBezTo>
                  <a:cubicBezTo>
                    <a:pt x="89" y="107"/>
                    <a:pt x="74" y="95"/>
                    <a:pt x="60" y="88"/>
                  </a:cubicBezTo>
                  <a:cubicBezTo>
                    <a:pt x="59" y="86"/>
                    <a:pt x="57" y="83"/>
                    <a:pt x="57" y="81"/>
                  </a:cubicBezTo>
                  <a:cubicBezTo>
                    <a:pt x="56" y="72"/>
                    <a:pt x="56" y="63"/>
                    <a:pt x="56" y="55"/>
                  </a:cubicBezTo>
                  <a:cubicBezTo>
                    <a:pt x="63" y="48"/>
                    <a:pt x="66" y="42"/>
                    <a:pt x="77" y="38"/>
                  </a:cubicBezTo>
                  <a:cubicBezTo>
                    <a:pt x="89" y="30"/>
                    <a:pt x="79" y="17"/>
                    <a:pt x="75" y="13"/>
                  </a:cubicBezTo>
                  <a:cubicBezTo>
                    <a:pt x="69" y="8"/>
                    <a:pt x="63" y="6"/>
                    <a:pt x="60" y="0"/>
                  </a:cubicBezTo>
                  <a:cubicBezTo>
                    <a:pt x="77" y="0"/>
                    <a:pt x="93" y="0"/>
                    <a:pt x="110" y="0"/>
                  </a:cubicBezTo>
                  <a:cubicBezTo>
                    <a:pt x="117" y="2"/>
                    <a:pt x="124" y="3"/>
                    <a:pt x="131" y="4"/>
                  </a:cubicBezTo>
                  <a:cubicBezTo>
                    <a:pt x="137" y="16"/>
                    <a:pt x="156" y="31"/>
                    <a:pt x="176" y="36"/>
                  </a:cubicBezTo>
                  <a:cubicBezTo>
                    <a:pt x="181" y="37"/>
                    <a:pt x="185" y="39"/>
                    <a:pt x="190" y="42"/>
                  </a:cubicBezTo>
                  <a:cubicBezTo>
                    <a:pt x="212" y="42"/>
                    <a:pt x="234" y="42"/>
                    <a:pt x="256" y="43"/>
                  </a:cubicBezTo>
                  <a:cubicBezTo>
                    <a:pt x="263" y="48"/>
                    <a:pt x="270" y="52"/>
                    <a:pt x="278" y="57"/>
                  </a:cubicBezTo>
                  <a:cubicBezTo>
                    <a:pt x="279" y="62"/>
                    <a:pt x="284" y="70"/>
                    <a:pt x="294" y="77"/>
                  </a:cubicBezTo>
                  <a:cubicBezTo>
                    <a:pt x="304" y="78"/>
                    <a:pt x="314" y="79"/>
                    <a:pt x="325" y="80"/>
                  </a:cubicBezTo>
                  <a:cubicBezTo>
                    <a:pt x="332" y="83"/>
                    <a:pt x="340" y="86"/>
                    <a:pt x="347" y="90"/>
                  </a:cubicBezTo>
                  <a:cubicBezTo>
                    <a:pt x="350" y="93"/>
                    <a:pt x="364" y="88"/>
                    <a:pt x="375" y="96"/>
                  </a:cubicBezTo>
                  <a:cubicBezTo>
                    <a:pt x="375" y="99"/>
                    <a:pt x="377" y="103"/>
                    <a:pt x="384" y="109"/>
                  </a:cubicBezTo>
                  <a:cubicBezTo>
                    <a:pt x="386" y="109"/>
                    <a:pt x="404" y="111"/>
                    <a:pt x="404" y="121"/>
                  </a:cubicBezTo>
                  <a:cubicBezTo>
                    <a:pt x="397" y="129"/>
                    <a:pt x="396" y="126"/>
                    <a:pt x="394" y="141"/>
                  </a:cubicBezTo>
                  <a:cubicBezTo>
                    <a:pt x="397" y="145"/>
                    <a:pt x="406" y="151"/>
                    <a:pt x="410" y="163"/>
                  </a:cubicBezTo>
                  <a:cubicBezTo>
                    <a:pt x="410" y="169"/>
                    <a:pt x="410" y="180"/>
                    <a:pt x="423" y="186"/>
                  </a:cubicBezTo>
                  <a:cubicBezTo>
                    <a:pt x="423" y="187"/>
                    <a:pt x="423" y="187"/>
                    <a:pt x="423" y="188"/>
                  </a:cubicBezTo>
                  <a:cubicBezTo>
                    <a:pt x="391" y="192"/>
                    <a:pt x="384" y="204"/>
                    <a:pt x="360" y="221"/>
                  </a:cubicBezTo>
                  <a:cubicBezTo>
                    <a:pt x="353" y="223"/>
                    <a:pt x="350" y="227"/>
                    <a:pt x="346" y="233"/>
                  </a:cubicBezTo>
                  <a:cubicBezTo>
                    <a:pt x="330" y="240"/>
                    <a:pt x="323" y="235"/>
                    <a:pt x="312" y="249"/>
                  </a:cubicBezTo>
                  <a:cubicBezTo>
                    <a:pt x="310" y="250"/>
                    <a:pt x="307" y="251"/>
                    <a:pt x="305" y="253"/>
                  </a:cubicBezTo>
                  <a:cubicBezTo>
                    <a:pt x="300" y="247"/>
                    <a:pt x="294" y="242"/>
                    <a:pt x="288" y="237"/>
                  </a:cubicBezTo>
                  <a:cubicBezTo>
                    <a:pt x="268" y="233"/>
                    <a:pt x="262" y="221"/>
                    <a:pt x="252" y="214"/>
                  </a:cubicBezTo>
                  <a:cubicBezTo>
                    <a:pt x="237" y="214"/>
                    <a:pt x="239" y="215"/>
                    <a:pt x="231" y="227"/>
                  </a:cubicBezTo>
                  <a:cubicBezTo>
                    <a:pt x="202" y="226"/>
                    <a:pt x="179" y="208"/>
                    <a:pt x="161" y="198"/>
                  </a:cubicBezTo>
                  <a:cubicBezTo>
                    <a:pt x="146" y="197"/>
                    <a:pt x="135" y="193"/>
                    <a:pt x="128" y="190"/>
                  </a:cubicBezTo>
                  <a:cubicBezTo>
                    <a:pt x="103" y="190"/>
                    <a:pt x="96" y="193"/>
                    <a:pt x="114" y="214"/>
                  </a:cubicBezTo>
                  <a:cubicBezTo>
                    <a:pt x="113" y="216"/>
                    <a:pt x="112" y="218"/>
                    <a:pt x="110" y="221"/>
                  </a:cubicBezTo>
                  <a:cubicBezTo>
                    <a:pt x="107" y="220"/>
                    <a:pt x="104" y="220"/>
                    <a:pt x="102" y="220"/>
                  </a:cubicBezTo>
                  <a:cubicBezTo>
                    <a:pt x="73" y="220"/>
                    <a:pt x="66" y="231"/>
                    <a:pt x="54" y="256"/>
                  </a:cubicBezTo>
                  <a:cubicBezTo>
                    <a:pt x="51" y="257"/>
                    <a:pt x="48" y="260"/>
                    <a:pt x="45" y="262"/>
                  </a:cubicBezTo>
                  <a:close/>
                </a:path>
              </a:pathLst>
            </a:custGeom>
            <a:grpFill/>
            <a:ln w="9525" algn="ctr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 noProof="1">
                <a:solidFill>
                  <a:sysClr val="windowText" lastClr="000000"/>
                </a:solidFill>
                <a:ea typeface="宋体" charset="-122"/>
              </a:endParaRPr>
            </a:p>
          </p:txBody>
        </p:sp>
        <p:sp>
          <p:nvSpPr>
            <p:cNvPr id="225" name="Freeform 61"/>
            <p:cNvSpPr>
              <a:spLocks/>
            </p:cNvSpPr>
            <p:nvPr/>
          </p:nvSpPr>
          <p:spPr bwMode="auto">
            <a:xfrm rot="252837">
              <a:off x="4627563" y="3679825"/>
              <a:ext cx="536575" cy="661988"/>
            </a:xfrm>
            <a:custGeom>
              <a:avLst/>
              <a:gdLst/>
              <a:ahLst/>
              <a:cxnLst>
                <a:cxn ang="0">
                  <a:pos x="121" y="321"/>
                </a:cxn>
                <a:cxn ang="0">
                  <a:pos x="118" y="319"/>
                </a:cxn>
                <a:cxn ang="0">
                  <a:pos x="119" y="294"/>
                </a:cxn>
                <a:cxn ang="0">
                  <a:pos x="114" y="289"/>
                </a:cxn>
                <a:cxn ang="0">
                  <a:pos x="86" y="304"/>
                </a:cxn>
                <a:cxn ang="0">
                  <a:pos x="81" y="307"/>
                </a:cxn>
                <a:cxn ang="0">
                  <a:pos x="72" y="298"/>
                </a:cxn>
                <a:cxn ang="0">
                  <a:pos x="69" y="292"/>
                </a:cxn>
                <a:cxn ang="0">
                  <a:pos x="57" y="263"/>
                </a:cxn>
                <a:cxn ang="0">
                  <a:pos x="52" y="259"/>
                </a:cxn>
                <a:cxn ang="0">
                  <a:pos x="62" y="244"/>
                </a:cxn>
                <a:cxn ang="0">
                  <a:pos x="34" y="220"/>
                </a:cxn>
                <a:cxn ang="0">
                  <a:pos x="33" y="213"/>
                </a:cxn>
                <a:cxn ang="0">
                  <a:pos x="30" y="211"/>
                </a:cxn>
                <a:cxn ang="0">
                  <a:pos x="48" y="193"/>
                </a:cxn>
                <a:cxn ang="0">
                  <a:pos x="57" y="182"/>
                </a:cxn>
                <a:cxn ang="0">
                  <a:pos x="44" y="141"/>
                </a:cxn>
                <a:cxn ang="0">
                  <a:pos x="31" y="141"/>
                </a:cxn>
                <a:cxn ang="0">
                  <a:pos x="26" y="147"/>
                </a:cxn>
                <a:cxn ang="0">
                  <a:pos x="22" y="147"/>
                </a:cxn>
                <a:cxn ang="0">
                  <a:pos x="11" y="120"/>
                </a:cxn>
                <a:cxn ang="0">
                  <a:pos x="0" y="113"/>
                </a:cxn>
                <a:cxn ang="0">
                  <a:pos x="24" y="83"/>
                </a:cxn>
                <a:cxn ang="0">
                  <a:pos x="25" y="40"/>
                </a:cxn>
                <a:cxn ang="0">
                  <a:pos x="26" y="39"/>
                </a:cxn>
                <a:cxn ang="0">
                  <a:pos x="32" y="41"/>
                </a:cxn>
                <a:cxn ang="0">
                  <a:pos x="51" y="67"/>
                </a:cxn>
                <a:cxn ang="0">
                  <a:pos x="62" y="67"/>
                </a:cxn>
                <a:cxn ang="0">
                  <a:pos x="74" y="37"/>
                </a:cxn>
                <a:cxn ang="0">
                  <a:pos x="75" y="29"/>
                </a:cxn>
                <a:cxn ang="0">
                  <a:pos x="53" y="9"/>
                </a:cxn>
                <a:cxn ang="0">
                  <a:pos x="63" y="0"/>
                </a:cxn>
                <a:cxn ang="0">
                  <a:pos x="66" y="0"/>
                </a:cxn>
                <a:cxn ang="0">
                  <a:pos x="89" y="33"/>
                </a:cxn>
                <a:cxn ang="0">
                  <a:pos x="99" y="44"/>
                </a:cxn>
                <a:cxn ang="0">
                  <a:pos x="140" y="52"/>
                </a:cxn>
                <a:cxn ang="0">
                  <a:pos x="148" y="59"/>
                </a:cxn>
                <a:cxn ang="0">
                  <a:pos x="176" y="108"/>
                </a:cxn>
                <a:cxn ang="0">
                  <a:pos x="178" y="113"/>
                </a:cxn>
                <a:cxn ang="0">
                  <a:pos x="201" y="108"/>
                </a:cxn>
                <a:cxn ang="0">
                  <a:pos x="213" y="100"/>
                </a:cxn>
                <a:cxn ang="0">
                  <a:pos x="221" y="123"/>
                </a:cxn>
                <a:cxn ang="0">
                  <a:pos x="195" y="126"/>
                </a:cxn>
                <a:cxn ang="0">
                  <a:pos x="189" y="140"/>
                </a:cxn>
                <a:cxn ang="0">
                  <a:pos x="188" y="154"/>
                </a:cxn>
                <a:cxn ang="0">
                  <a:pos x="183" y="169"/>
                </a:cxn>
                <a:cxn ang="0">
                  <a:pos x="206" y="191"/>
                </a:cxn>
                <a:cxn ang="0">
                  <a:pos x="220" y="202"/>
                </a:cxn>
                <a:cxn ang="0">
                  <a:pos x="229" y="209"/>
                </a:cxn>
                <a:cxn ang="0">
                  <a:pos x="256" y="212"/>
                </a:cxn>
                <a:cxn ang="0">
                  <a:pos x="261" y="216"/>
                </a:cxn>
                <a:cxn ang="0">
                  <a:pos x="261" y="224"/>
                </a:cxn>
                <a:cxn ang="0">
                  <a:pos x="234" y="247"/>
                </a:cxn>
                <a:cxn ang="0">
                  <a:pos x="235" y="258"/>
                </a:cxn>
                <a:cxn ang="0">
                  <a:pos x="224" y="264"/>
                </a:cxn>
                <a:cxn ang="0">
                  <a:pos x="224" y="292"/>
                </a:cxn>
                <a:cxn ang="0">
                  <a:pos x="185" y="314"/>
                </a:cxn>
                <a:cxn ang="0">
                  <a:pos x="155" y="318"/>
                </a:cxn>
                <a:cxn ang="0">
                  <a:pos x="140" y="296"/>
                </a:cxn>
                <a:cxn ang="0">
                  <a:pos x="131" y="304"/>
                </a:cxn>
                <a:cxn ang="0">
                  <a:pos x="127" y="321"/>
                </a:cxn>
                <a:cxn ang="0">
                  <a:pos x="121" y="321"/>
                </a:cxn>
              </a:cxnLst>
              <a:rect l="0" t="0" r="r" b="b"/>
              <a:pathLst>
                <a:path w="261" h="322">
                  <a:moveTo>
                    <a:pt x="121" y="321"/>
                  </a:moveTo>
                  <a:cubicBezTo>
                    <a:pt x="120" y="320"/>
                    <a:pt x="119" y="319"/>
                    <a:pt x="118" y="319"/>
                  </a:cubicBezTo>
                  <a:cubicBezTo>
                    <a:pt x="118" y="311"/>
                    <a:pt x="118" y="302"/>
                    <a:pt x="119" y="294"/>
                  </a:cubicBezTo>
                  <a:cubicBezTo>
                    <a:pt x="117" y="292"/>
                    <a:pt x="115" y="290"/>
                    <a:pt x="114" y="289"/>
                  </a:cubicBezTo>
                  <a:cubicBezTo>
                    <a:pt x="94" y="289"/>
                    <a:pt x="94" y="289"/>
                    <a:pt x="86" y="304"/>
                  </a:cubicBezTo>
                  <a:cubicBezTo>
                    <a:pt x="84" y="305"/>
                    <a:pt x="82" y="306"/>
                    <a:pt x="81" y="307"/>
                  </a:cubicBezTo>
                  <a:cubicBezTo>
                    <a:pt x="81" y="302"/>
                    <a:pt x="76" y="301"/>
                    <a:pt x="72" y="298"/>
                  </a:cubicBezTo>
                  <a:cubicBezTo>
                    <a:pt x="71" y="295"/>
                    <a:pt x="70" y="293"/>
                    <a:pt x="69" y="292"/>
                  </a:cubicBezTo>
                  <a:cubicBezTo>
                    <a:pt x="69" y="273"/>
                    <a:pt x="61" y="273"/>
                    <a:pt x="57" y="263"/>
                  </a:cubicBezTo>
                  <a:cubicBezTo>
                    <a:pt x="55" y="262"/>
                    <a:pt x="53" y="260"/>
                    <a:pt x="52" y="259"/>
                  </a:cubicBezTo>
                  <a:cubicBezTo>
                    <a:pt x="52" y="249"/>
                    <a:pt x="58" y="249"/>
                    <a:pt x="62" y="244"/>
                  </a:cubicBezTo>
                  <a:cubicBezTo>
                    <a:pt x="62" y="223"/>
                    <a:pt x="42" y="227"/>
                    <a:pt x="34" y="220"/>
                  </a:cubicBezTo>
                  <a:cubicBezTo>
                    <a:pt x="33" y="217"/>
                    <a:pt x="33" y="215"/>
                    <a:pt x="33" y="213"/>
                  </a:cubicBezTo>
                  <a:cubicBezTo>
                    <a:pt x="32" y="212"/>
                    <a:pt x="31" y="212"/>
                    <a:pt x="30" y="211"/>
                  </a:cubicBezTo>
                  <a:cubicBezTo>
                    <a:pt x="30" y="202"/>
                    <a:pt x="40" y="196"/>
                    <a:pt x="48" y="193"/>
                  </a:cubicBezTo>
                  <a:cubicBezTo>
                    <a:pt x="51" y="189"/>
                    <a:pt x="54" y="186"/>
                    <a:pt x="57" y="182"/>
                  </a:cubicBezTo>
                  <a:cubicBezTo>
                    <a:pt x="57" y="166"/>
                    <a:pt x="53" y="150"/>
                    <a:pt x="44" y="141"/>
                  </a:cubicBezTo>
                  <a:cubicBezTo>
                    <a:pt x="39" y="141"/>
                    <a:pt x="35" y="141"/>
                    <a:pt x="31" y="141"/>
                  </a:cubicBezTo>
                  <a:cubicBezTo>
                    <a:pt x="29" y="143"/>
                    <a:pt x="28" y="145"/>
                    <a:pt x="26" y="147"/>
                  </a:cubicBezTo>
                  <a:cubicBezTo>
                    <a:pt x="25" y="147"/>
                    <a:pt x="23" y="147"/>
                    <a:pt x="22" y="147"/>
                  </a:cubicBezTo>
                  <a:cubicBezTo>
                    <a:pt x="13" y="140"/>
                    <a:pt x="13" y="127"/>
                    <a:pt x="11" y="120"/>
                  </a:cubicBezTo>
                  <a:cubicBezTo>
                    <a:pt x="8" y="117"/>
                    <a:pt x="4" y="115"/>
                    <a:pt x="0" y="113"/>
                  </a:cubicBezTo>
                  <a:cubicBezTo>
                    <a:pt x="0" y="100"/>
                    <a:pt x="16" y="92"/>
                    <a:pt x="24" y="83"/>
                  </a:cubicBezTo>
                  <a:cubicBezTo>
                    <a:pt x="28" y="67"/>
                    <a:pt x="25" y="54"/>
                    <a:pt x="25" y="40"/>
                  </a:cubicBezTo>
                  <a:cubicBezTo>
                    <a:pt x="25" y="39"/>
                    <a:pt x="26" y="39"/>
                    <a:pt x="26" y="39"/>
                  </a:cubicBezTo>
                  <a:cubicBezTo>
                    <a:pt x="28" y="39"/>
                    <a:pt x="30" y="40"/>
                    <a:pt x="32" y="41"/>
                  </a:cubicBezTo>
                  <a:cubicBezTo>
                    <a:pt x="34" y="45"/>
                    <a:pt x="38" y="62"/>
                    <a:pt x="51" y="67"/>
                  </a:cubicBezTo>
                  <a:cubicBezTo>
                    <a:pt x="54" y="67"/>
                    <a:pt x="58" y="67"/>
                    <a:pt x="62" y="67"/>
                  </a:cubicBezTo>
                  <a:cubicBezTo>
                    <a:pt x="70" y="54"/>
                    <a:pt x="68" y="47"/>
                    <a:pt x="74" y="37"/>
                  </a:cubicBezTo>
                  <a:cubicBezTo>
                    <a:pt x="74" y="34"/>
                    <a:pt x="74" y="32"/>
                    <a:pt x="75" y="29"/>
                  </a:cubicBezTo>
                  <a:cubicBezTo>
                    <a:pt x="68" y="22"/>
                    <a:pt x="61" y="16"/>
                    <a:pt x="53" y="9"/>
                  </a:cubicBezTo>
                  <a:cubicBezTo>
                    <a:pt x="53" y="2"/>
                    <a:pt x="59" y="3"/>
                    <a:pt x="63" y="0"/>
                  </a:cubicBezTo>
                  <a:cubicBezTo>
                    <a:pt x="64" y="0"/>
                    <a:pt x="65" y="0"/>
                    <a:pt x="66" y="0"/>
                  </a:cubicBezTo>
                  <a:cubicBezTo>
                    <a:pt x="74" y="8"/>
                    <a:pt x="84" y="17"/>
                    <a:pt x="89" y="33"/>
                  </a:cubicBezTo>
                  <a:cubicBezTo>
                    <a:pt x="92" y="37"/>
                    <a:pt x="95" y="40"/>
                    <a:pt x="99" y="44"/>
                  </a:cubicBezTo>
                  <a:cubicBezTo>
                    <a:pt x="112" y="47"/>
                    <a:pt x="126" y="49"/>
                    <a:pt x="140" y="52"/>
                  </a:cubicBezTo>
                  <a:cubicBezTo>
                    <a:pt x="142" y="54"/>
                    <a:pt x="145" y="57"/>
                    <a:pt x="148" y="59"/>
                  </a:cubicBezTo>
                  <a:cubicBezTo>
                    <a:pt x="154" y="71"/>
                    <a:pt x="158" y="96"/>
                    <a:pt x="176" y="108"/>
                  </a:cubicBezTo>
                  <a:cubicBezTo>
                    <a:pt x="177" y="110"/>
                    <a:pt x="177" y="111"/>
                    <a:pt x="178" y="113"/>
                  </a:cubicBezTo>
                  <a:cubicBezTo>
                    <a:pt x="184" y="113"/>
                    <a:pt x="194" y="113"/>
                    <a:pt x="201" y="108"/>
                  </a:cubicBezTo>
                  <a:cubicBezTo>
                    <a:pt x="202" y="96"/>
                    <a:pt x="200" y="102"/>
                    <a:pt x="213" y="100"/>
                  </a:cubicBezTo>
                  <a:cubicBezTo>
                    <a:pt x="214" y="102"/>
                    <a:pt x="221" y="113"/>
                    <a:pt x="221" y="123"/>
                  </a:cubicBezTo>
                  <a:cubicBezTo>
                    <a:pt x="213" y="127"/>
                    <a:pt x="201" y="126"/>
                    <a:pt x="195" y="126"/>
                  </a:cubicBezTo>
                  <a:cubicBezTo>
                    <a:pt x="193" y="131"/>
                    <a:pt x="191" y="136"/>
                    <a:pt x="189" y="140"/>
                  </a:cubicBezTo>
                  <a:cubicBezTo>
                    <a:pt x="188" y="144"/>
                    <a:pt x="188" y="149"/>
                    <a:pt x="188" y="154"/>
                  </a:cubicBezTo>
                  <a:cubicBezTo>
                    <a:pt x="182" y="158"/>
                    <a:pt x="183" y="158"/>
                    <a:pt x="183" y="169"/>
                  </a:cubicBezTo>
                  <a:cubicBezTo>
                    <a:pt x="190" y="176"/>
                    <a:pt x="198" y="184"/>
                    <a:pt x="206" y="191"/>
                  </a:cubicBezTo>
                  <a:cubicBezTo>
                    <a:pt x="208" y="192"/>
                    <a:pt x="217" y="192"/>
                    <a:pt x="220" y="202"/>
                  </a:cubicBezTo>
                  <a:cubicBezTo>
                    <a:pt x="223" y="204"/>
                    <a:pt x="226" y="206"/>
                    <a:pt x="229" y="209"/>
                  </a:cubicBezTo>
                  <a:cubicBezTo>
                    <a:pt x="238" y="210"/>
                    <a:pt x="247" y="211"/>
                    <a:pt x="256" y="212"/>
                  </a:cubicBezTo>
                  <a:cubicBezTo>
                    <a:pt x="257" y="213"/>
                    <a:pt x="259" y="214"/>
                    <a:pt x="261" y="216"/>
                  </a:cubicBezTo>
                  <a:cubicBezTo>
                    <a:pt x="261" y="219"/>
                    <a:pt x="261" y="222"/>
                    <a:pt x="261" y="224"/>
                  </a:cubicBezTo>
                  <a:cubicBezTo>
                    <a:pt x="249" y="237"/>
                    <a:pt x="234" y="228"/>
                    <a:pt x="234" y="247"/>
                  </a:cubicBezTo>
                  <a:cubicBezTo>
                    <a:pt x="236" y="250"/>
                    <a:pt x="237" y="253"/>
                    <a:pt x="235" y="258"/>
                  </a:cubicBezTo>
                  <a:cubicBezTo>
                    <a:pt x="230" y="259"/>
                    <a:pt x="227" y="262"/>
                    <a:pt x="224" y="264"/>
                  </a:cubicBezTo>
                  <a:cubicBezTo>
                    <a:pt x="224" y="273"/>
                    <a:pt x="224" y="283"/>
                    <a:pt x="224" y="292"/>
                  </a:cubicBezTo>
                  <a:cubicBezTo>
                    <a:pt x="213" y="309"/>
                    <a:pt x="202" y="311"/>
                    <a:pt x="185" y="314"/>
                  </a:cubicBezTo>
                  <a:cubicBezTo>
                    <a:pt x="173" y="318"/>
                    <a:pt x="164" y="322"/>
                    <a:pt x="155" y="318"/>
                  </a:cubicBezTo>
                  <a:cubicBezTo>
                    <a:pt x="147" y="309"/>
                    <a:pt x="145" y="301"/>
                    <a:pt x="140" y="296"/>
                  </a:cubicBezTo>
                  <a:cubicBezTo>
                    <a:pt x="132" y="297"/>
                    <a:pt x="134" y="297"/>
                    <a:pt x="131" y="304"/>
                  </a:cubicBezTo>
                  <a:cubicBezTo>
                    <a:pt x="130" y="309"/>
                    <a:pt x="128" y="315"/>
                    <a:pt x="127" y="321"/>
                  </a:cubicBezTo>
                  <a:cubicBezTo>
                    <a:pt x="125" y="321"/>
                    <a:pt x="123" y="321"/>
                    <a:pt x="121" y="321"/>
                  </a:cubicBezTo>
                  <a:close/>
                </a:path>
              </a:pathLst>
            </a:custGeom>
            <a:grpFill/>
            <a:ln w="9525" algn="ctr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 noProof="1">
                <a:solidFill>
                  <a:sysClr val="windowText" lastClr="000000"/>
                </a:solidFill>
                <a:ea typeface="宋体" charset="-122"/>
              </a:endParaRPr>
            </a:p>
          </p:txBody>
        </p:sp>
        <p:sp>
          <p:nvSpPr>
            <p:cNvPr id="226" name="Freeform 62"/>
            <p:cNvSpPr>
              <a:spLocks/>
            </p:cNvSpPr>
            <p:nvPr/>
          </p:nvSpPr>
          <p:spPr bwMode="auto">
            <a:xfrm rot="252837">
              <a:off x="4768850" y="3605213"/>
              <a:ext cx="636588" cy="619125"/>
            </a:xfrm>
            <a:custGeom>
              <a:avLst/>
              <a:gdLst/>
              <a:ahLst/>
              <a:cxnLst>
                <a:cxn ang="0">
                  <a:pos x="196" y="302"/>
                </a:cxn>
                <a:cxn ang="0">
                  <a:pos x="178" y="298"/>
                </a:cxn>
                <a:cxn ang="0">
                  <a:pos x="178" y="291"/>
                </a:cxn>
                <a:cxn ang="0">
                  <a:pos x="198" y="278"/>
                </a:cxn>
                <a:cxn ang="0">
                  <a:pos x="203" y="271"/>
                </a:cxn>
                <a:cxn ang="0">
                  <a:pos x="171" y="248"/>
                </a:cxn>
                <a:cxn ang="0">
                  <a:pos x="157" y="235"/>
                </a:cxn>
                <a:cxn ang="0">
                  <a:pos x="136" y="221"/>
                </a:cxn>
                <a:cxn ang="0">
                  <a:pos x="123" y="206"/>
                </a:cxn>
                <a:cxn ang="0">
                  <a:pos x="130" y="187"/>
                </a:cxn>
                <a:cxn ang="0">
                  <a:pos x="134" y="176"/>
                </a:cxn>
                <a:cxn ang="0">
                  <a:pos x="162" y="170"/>
                </a:cxn>
                <a:cxn ang="0">
                  <a:pos x="151" y="138"/>
                </a:cxn>
                <a:cxn ang="0">
                  <a:pos x="132" y="141"/>
                </a:cxn>
                <a:cxn ang="0">
                  <a:pos x="130" y="150"/>
                </a:cxn>
                <a:cxn ang="0">
                  <a:pos x="118" y="152"/>
                </a:cxn>
                <a:cxn ang="0">
                  <a:pos x="109" y="143"/>
                </a:cxn>
                <a:cxn ang="0">
                  <a:pos x="83" y="94"/>
                </a:cxn>
                <a:cxn ang="0">
                  <a:pos x="58" y="88"/>
                </a:cxn>
                <a:cxn ang="0">
                  <a:pos x="37" y="82"/>
                </a:cxn>
                <a:cxn ang="0">
                  <a:pos x="32" y="76"/>
                </a:cxn>
                <a:cxn ang="0">
                  <a:pos x="4" y="39"/>
                </a:cxn>
                <a:cxn ang="0">
                  <a:pos x="14" y="23"/>
                </a:cxn>
                <a:cxn ang="0">
                  <a:pos x="21" y="29"/>
                </a:cxn>
                <a:cxn ang="0">
                  <a:pos x="21" y="31"/>
                </a:cxn>
                <a:cxn ang="0">
                  <a:pos x="38" y="50"/>
                </a:cxn>
                <a:cxn ang="0">
                  <a:pos x="67" y="55"/>
                </a:cxn>
                <a:cxn ang="0">
                  <a:pos x="95" y="43"/>
                </a:cxn>
                <a:cxn ang="0">
                  <a:pos x="104" y="43"/>
                </a:cxn>
                <a:cxn ang="0">
                  <a:pos x="116" y="28"/>
                </a:cxn>
                <a:cxn ang="0">
                  <a:pos x="136" y="0"/>
                </a:cxn>
                <a:cxn ang="0">
                  <a:pos x="137" y="15"/>
                </a:cxn>
                <a:cxn ang="0">
                  <a:pos x="155" y="29"/>
                </a:cxn>
                <a:cxn ang="0">
                  <a:pos x="194" y="49"/>
                </a:cxn>
                <a:cxn ang="0">
                  <a:pos x="236" y="122"/>
                </a:cxn>
                <a:cxn ang="0">
                  <a:pos x="247" y="153"/>
                </a:cxn>
                <a:cxn ang="0">
                  <a:pos x="300" y="185"/>
                </a:cxn>
                <a:cxn ang="0">
                  <a:pos x="300" y="188"/>
                </a:cxn>
                <a:cxn ang="0">
                  <a:pos x="268" y="191"/>
                </a:cxn>
                <a:cxn ang="0">
                  <a:pos x="268" y="202"/>
                </a:cxn>
                <a:cxn ang="0">
                  <a:pos x="287" y="210"/>
                </a:cxn>
                <a:cxn ang="0">
                  <a:pos x="285" y="224"/>
                </a:cxn>
                <a:cxn ang="0">
                  <a:pos x="308" y="235"/>
                </a:cxn>
                <a:cxn ang="0">
                  <a:pos x="310" y="238"/>
                </a:cxn>
                <a:cxn ang="0">
                  <a:pos x="286" y="262"/>
                </a:cxn>
                <a:cxn ang="0">
                  <a:pos x="286" y="265"/>
                </a:cxn>
                <a:cxn ang="0">
                  <a:pos x="258" y="288"/>
                </a:cxn>
                <a:cxn ang="0">
                  <a:pos x="239" y="294"/>
                </a:cxn>
                <a:cxn ang="0">
                  <a:pos x="238" y="297"/>
                </a:cxn>
                <a:cxn ang="0">
                  <a:pos x="209" y="296"/>
                </a:cxn>
                <a:cxn ang="0">
                  <a:pos x="196" y="302"/>
                </a:cxn>
              </a:cxnLst>
              <a:rect l="0" t="0" r="r" b="b"/>
              <a:pathLst>
                <a:path w="310" h="302">
                  <a:moveTo>
                    <a:pt x="196" y="302"/>
                  </a:moveTo>
                  <a:cubicBezTo>
                    <a:pt x="186" y="298"/>
                    <a:pt x="182" y="299"/>
                    <a:pt x="178" y="298"/>
                  </a:cubicBezTo>
                  <a:cubicBezTo>
                    <a:pt x="178" y="296"/>
                    <a:pt x="178" y="293"/>
                    <a:pt x="178" y="291"/>
                  </a:cubicBezTo>
                  <a:cubicBezTo>
                    <a:pt x="165" y="287"/>
                    <a:pt x="195" y="279"/>
                    <a:pt x="198" y="278"/>
                  </a:cubicBezTo>
                  <a:cubicBezTo>
                    <a:pt x="199" y="276"/>
                    <a:pt x="201" y="273"/>
                    <a:pt x="203" y="271"/>
                  </a:cubicBezTo>
                  <a:cubicBezTo>
                    <a:pt x="203" y="245"/>
                    <a:pt x="186" y="249"/>
                    <a:pt x="171" y="248"/>
                  </a:cubicBezTo>
                  <a:cubicBezTo>
                    <a:pt x="162" y="246"/>
                    <a:pt x="159" y="238"/>
                    <a:pt x="157" y="235"/>
                  </a:cubicBezTo>
                  <a:cubicBezTo>
                    <a:pt x="146" y="231"/>
                    <a:pt x="139" y="225"/>
                    <a:pt x="136" y="221"/>
                  </a:cubicBezTo>
                  <a:cubicBezTo>
                    <a:pt x="125" y="214"/>
                    <a:pt x="125" y="211"/>
                    <a:pt x="123" y="206"/>
                  </a:cubicBezTo>
                  <a:cubicBezTo>
                    <a:pt x="132" y="201"/>
                    <a:pt x="129" y="192"/>
                    <a:pt x="130" y="187"/>
                  </a:cubicBezTo>
                  <a:cubicBezTo>
                    <a:pt x="131" y="183"/>
                    <a:pt x="132" y="180"/>
                    <a:pt x="134" y="176"/>
                  </a:cubicBezTo>
                  <a:cubicBezTo>
                    <a:pt x="142" y="176"/>
                    <a:pt x="151" y="178"/>
                    <a:pt x="162" y="170"/>
                  </a:cubicBezTo>
                  <a:cubicBezTo>
                    <a:pt x="162" y="156"/>
                    <a:pt x="158" y="143"/>
                    <a:pt x="151" y="138"/>
                  </a:cubicBezTo>
                  <a:cubicBezTo>
                    <a:pt x="140" y="138"/>
                    <a:pt x="138" y="138"/>
                    <a:pt x="132" y="141"/>
                  </a:cubicBezTo>
                  <a:cubicBezTo>
                    <a:pt x="132" y="144"/>
                    <a:pt x="131" y="147"/>
                    <a:pt x="130" y="150"/>
                  </a:cubicBezTo>
                  <a:cubicBezTo>
                    <a:pt x="126" y="151"/>
                    <a:pt x="122" y="151"/>
                    <a:pt x="118" y="152"/>
                  </a:cubicBezTo>
                  <a:cubicBezTo>
                    <a:pt x="115" y="145"/>
                    <a:pt x="113" y="146"/>
                    <a:pt x="109" y="143"/>
                  </a:cubicBezTo>
                  <a:cubicBezTo>
                    <a:pt x="98" y="123"/>
                    <a:pt x="93" y="106"/>
                    <a:pt x="83" y="94"/>
                  </a:cubicBezTo>
                  <a:cubicBezTo>
                    <a:pt x="74" y="88"/>
                    <a:pt x="64" y="89"/>
                    <a:pt x="58" y="88"/>
                  </a:cubicBezTo>
                  <a:cubicBezTo>
                    <a:pt x="51" y="86"/>
                    <a:pt x="44" y="83"/>
                    <a:pt x="37" y="82"/>
                  </a:cubicBezTo>
                  <a:cubicBezTo>
                    <a:pt x="35" y="80"/>
                    <a:pt x="33" y="78"/>
                    <a:pt x="32" y="76"/>
                  </a:cubicBezTo>
                  <a:cubicBezTo>
                    <a:pt x="26" y="61"/>
                    <a:pt x="13" y="45"/>
                    <a:pt x="4" y="39"/>
                  </a:cubicBezTo>
                  <a:cubicBezTo>
                    <a:pt x="4" y="29"/>
                    <a:pt x="0" y="13"/>
                    <a:pt x="14" y="23"/>
                  </a:cubicBezTo>
                  <a:cubicBezTo>
                    <a:pt x="16" y="25"/>
                    <a:pt x="17" y="27"/>
                    <a:pt x="21" y="29"/>
                  </a:cubicBezTo>
                  <a:cubicBezTo>
                    <a:pt x="21" y="30"/>
                    <a:pt x="21" y="30"/>
                    <a:pt x="21" y="31"/>
                  </a:cubicBezTo>
                  <a:cubicBezTo>
                    <a:pt x="26" y="35"/>
                    <a:pt x="31" y="39"/>
                    <a:pt x="38" y="50"/>
                  </a:cubicBezTo>
                  <a:cubicBezTo>
                    <a:pt x="44" y="53"/>
                    <a:pt x="54" y="54"/>
                    <a:pt x="67" y="55"/>
                  </a:cubicBezTo>
                  <a:cubicBezTo>
                    <a:pt x="76" y="52"/>
                    <a:pt x="83" y="25"/>
                    <a:pt x="95" y="43"/>
                  </a:cubicBezTo>
                  <a:cubicBezTo>
                    <a:pt x="98" y="43"/>
                    <a:pt x="100" y="43"/>
                    <a:pt x="104" y="43"/>
                  </a:cubicBezTo>
                  <a:cubicBezTo>
                    <a:pt x="108" y="38"/>
                    <a:pt x="112" y="33"/>
                    <a:pt x="116" y="28"/>
                  </a:cubicBezTo>
                  <a:cubicBezTo>
                    <a:pt x="119" y="15"/>
                    <a:pt x="120" y="0"/>
                    <a:pt x="136" y="0"/>
                  </a:cubicBezTo>
                  <a:cubicBezTo>
                    <a:pt x="136" y="4"/>
                    <a:pt x="136" y="9"/>
                    <a:pt x="137" y="15"/>
                  </a:cubicBezTo>
                  <a:cubicBezTo>
                    <a:pt x="143" y="19"/>
                    <a:pt x="149" y="24"/>
                    <a:pt x="155" y="29"/>
                  </a:cubicBezTo>
                  <a:cubicBezTo>
                    <a:pt x="166" y="32"/>
                    <a:pt x="178" y="42"/>
                    <a:pt x="194" y="49"/>
                  </a:cubicBezTo>
                  <a:cubicBezTo>
                    <a:pt x="205" y="72"/>
                    <a:pt x="218" y="96"/>
                    <a:pt x="236" y="122"/>
                  </a:cubicBezTo>
                  <a:cubicBezTo>
                    <a:pt x="236" y="129"/>
                    <a:pt x="239" y="142"/>
                    <a:pt x="247" y="153"/>
                  </a:cubicBezTo>
                  <a:cubicBezTo>
                    <a:pt x="267" y="163"/>
                    <a:pt x="278" y="169"/>
                    <a:pt x="300" y="185"/>
                  </a:cubicBezTo>
                  <a:cubicBezTo>
                    <a:pt x="300" y="186"/>
                    <a:pt x="300" y="187"/>
                    <a:pt x="300" y="188"/>
                  </a:cubicBezTo>
                  <a:cubicBezTo>
                    <a:pt x="294" y="194"/>
                    <a:pt x="270" y="191"/>
                    <a:pt x="268" y="191"/>
                  </a:cubicBezTo>
                  <a:cubicBezTo>
                    <a:pt x="268" y="194"/>
                    <a:pt x="268" y="198"/>
                    <a:pt x="268" y="202"/>
                  </a:cubicBezTo>
                  <a:cubicBezTo>
                    <a:pt x="274" y="205"/>
                    <a:pt x="280" y="207"/>
                    <a:pt x="287" y="210"/>
                  </a:cubicBezTo>
                  <a:cubicBezTo>
                    <a:pt x="284" y="214"/>
                    <a:pt x="283" y="217"/>
                    <a:pt x="285" y="224"/>
                  </a:cubicBezTo>
                  <a:cubicBezTo>
                    <a:pt x="293" y="228"/>
                    <a:pt x="300" y="231"/>
                    <a:pt x="308" y="235"/>
                  </a:cubicBezTo>
                  <a:cubicBezTo>
                    <a:pt x="308" y="236"/>
                    <a:pt x="309" y="237"/>
                    <a:pt x="310" y="238"/>
                  </a:cubicBezTo>
                  <a:cubicBezTo>
                    <a:pt x="310" y="251"/>
                    <a:pt x="297" y="256"/>
                    <a:pt x="286" y="262"/>
                  </a:cubicBezTo>
                  <a:cubicBezTo>
                    <a:pt x="286" y="263"/>
                    <a:pt x="286" y="264"/>
                    <a:pt x="286" y="265"/>
                  </a:cubicBezTo>
                  <a:cubicBezTo>
                    <a:pt x="281" y="265"/>
                    <a:pt x="264" y="284"/>
                    <a:pt x="258" y="288"/>
                  </a:cubicBezTo>
                  <a:cubicBezTo>
                    <a:pt x="252" y="290"/>
                    <a:pt x="245" y="292"/>
                    <a:pt x="239" y="294"/>
                  </a:cubicBezTo>
                  <a:cubicBezTo>
                    <a:pt x="238" y="295"/>
                    <a:pt x="238" y="296"/>
                    <a:pt x="238" y="297"/>
                  </a:cubicBezTo>
                  <a:cubicBezTo>
                    <a:pt x="228" y="297"/>
                    <a:pt x="219" y="296"/>
                    <a:pt x="209" y="296"/>
                  </a:cubicBezTo>
                  <a:cubicBezTo>
                    <a:pt x="205" y="297"/>
                    <a:pt x="201" y="300"/>
                    <a:pt x="196" y="302"/>
                  </a:cubicBez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 noProof="1">
                <a:solidFill>
                  <a:sysClr val="windowText" lastClr="000000"/>
                </a:solidFill>
                <a:ea typeface="宋体" charset="-122"/>
              </a:endParaRPr>
            </a:p>
          </p:txBody>
        </p:sp>
        <p:sp>
          <p:nvSpPr>
            <p:cNvPr id="227" name="Freeform 63"/>
            <p:cNvSpPr>
              <a:spLocks/>
            </p:cNvSpPr>
            <p:nvPr/>
          </p:nvSpPr>
          <p:spPr bwMode="auto">
            <a:xfrm rot="252837">
              <a:off x="4143375" y="3452813"/>
              <a:ext cx="641350" cy="622300"/>
            </a:xfrm>
            <a:custGeom>
              <a:avLst/>
              <a:gdLst/>
              <a:ahLst/>
              <a:cxnLst>
                <a:cxn ang="0">
                  <a:pos x="268" y="303"/>
                </a:cxn>
                <a:cxn ang="0">
                  <a:pos x="243" y="299"/>
                </a:cxn>
                <a:cxn ang="0">
                  <a:pos x="224" y="289"/>
                </a:cxn>
                <a:cxn ang="0">
                  <a:pos x="187" y="281"/>
                </a:cxn>
                <a:cxn ang="0">
                  <a:pos x="177" y="266"/>
                </a:cxn>
                <a:cxn ang="0">
                  <a:pos x="158" y="254"/>
                </a:cxn>
                <a:cxn ang="0">
                  <a:pos x="90" y="252"/>
                </a:cxn>
                <a:cxn ang="0">
                  <a:pos x="47" y="231"/>
                </a:cxn>
                <a:cxn ang="0">
                  <a:pos x="33" y="216"/>
                </a:cxn>
                <a:cxn ang="0">
                  <a:pos x="10" y="163"/>
                </a:cxn>
                <a:cxn ang="0">
                  <a:pos x="0" y="137"/>
                </a:cxn>
                <a:cxn ang="0">
                  <a:pos x="0" y="116"/>
                </a:cxn>
                <a:cxn ang="0">
                  <a:pos x="27" y="101"/>
                </a:cxn>
                <a:cxn ang="0">
                  <a:pos x="37" y="96"/>
                </a:cxn>
                <a:cxn ang="0">
                  <a:pos x="76" y="80"/>
                </a:cxn>
                <a:cxn ang="0">
                  <a:pos x="116" y="71"/>
                </a:cxn>
                <a:cxn ang="0">
                  <a:pos x="144" y="45"/>
                </a:cxn>
                <a:cxn ang="0">
                  <a:pos x="159" y="0"/>
                </a:cxn>
                <a:cxn ang="0">
                  <a:pos x="188" y="6"/>
                </a:cxn>
                <a:cxn ang="0">
                  <a:pos x="232" y="6"/>
                </a:cxn>
                <a:cxn ang="0">
                  <a:pos x="239" y="17"/>
                </a:cxn>
                <a:cxn ang="0">
                  <a:pos x="245" y="45"/>
                </a:cxn>
                <a:cxn ang="0">
                  <a:pos x="228" y="66"/>
                </a:cxn>
                <a:cxn ang="0">
                  <a:pos x="221" y="68"/>
                </a:cxn>
                <a:cxn ang="0">
                  <a:pos x="221" y="72"/>
                </a:cxn>
                <a:cxn ang="0">
                  <a:pos x="241" y="87"/>
                </a:cxn>
                <a:cxn ang="0">
                  <a:pos x="243" y="90"/>
                </a:cxn>
                <a:cxn ang="0">
                  <a:pos x="286" y="104"/>
                </a:cxn>
                <a:cxn ang="0">
                  <a:pos x="298" y="114"/>
                </a:cxn>
                <a:cxn ang="0">
                  <a:pos x="313" y="126"/>
                </a:cxn>
                <a:cxn ang="0">
                  <a:pos x="313" y="131"/>
                </a:cxn>
                <a:cxn ang="0">
                  <a:pos x="304" y="157"/>
                </a:cxn>
                <a:cxn ang="0">
                  <a:pos x="295" y="154"/>
                </a:cxn>
                <a:cxn ang="0">
                  <a:pos x="264" y="130"/>
                </a:cxn>
                <a:cxn ang="0">
                  <a:pos x="265" y="169"/>
                </a:cxn>
                <a:cxn ang="0">
                  <a:pos x="240" y="198"/>
                </a:cxn>
                <a:cxn ang="0">
                  <a:pos x="240" y="210"/>
                </a:cxn>
                <a:cxn ang="0">
                  <a:pos x="251" y="219"/>
                </a:cxn>
                <a:cxn ang="0">
                  <a:pos x="257" y="240"/>
                </a:cxn>
                <a:cxn ang="0">
                  <a:pos x="272" y="249"/>
                </a:cxn>
                <a:cxn ang="0">
                  <a:pos x="287" y="243"/>
                </a:cxn>
                <a:cxn ang="0">
                  <a:pos x="294" y="281"/>
                </a:cxn>
                <a:cxn ang="0">
                  <a:pos x="275" y="292"/>
                </a:cxn>
                <a:cxn ang="0">
                  <a:pos x="268" y="303"/>
                </a:cxn>
              </a:cxnLst>
              <a:rect l="0" t="0" r="r" b="b"/>
              <a:pathLst>
                <a:path w="313" h="303">
                  <a:moveTo>
                    <a:pt x="268" y="303"/>
                  </a:moveTo>
                  <a:cubicBezTo>
                    <a:pt x="260" y="302"/>
                    <a:pt x="251" y="301"/>
                    <a:pt x="243" y="299"/>
                  </a:cubicBezTo>
                  <a:cubicBezTo>
                    <a:pt x="237" y="296"/>
                    <a:pt x="230" y="292"/>
                    <a:pt x="224" y="289"/>
                  </a:cubicBezTo>
                  <a:cubicBezTo>
                    <a:pt x="202" y="289"/>
                    <a:pt x="197" y="289"/>
                    <a:pt x="187" y="281"/>
                  </a:cubicBezTo>
                  <a:cubicBezTo>
                    <a:pt x="183" y="276"/>
                    <a:pt x="179" y="271"/>
                    <a:pt x="177" y="266"/>
                  </a:cubicBezTo>
                  <a:cubicBezTo>
                    <a:pt x="170" y="262"/>
                    <a:pt x="164" y="258"/>
                    <a:pt x="158" y="254"/>
                  </a:cubicBezTo>
                  <a:cubicBezTo>
                    <a:pt x="135" y="253"/>
                    <a:pt x="112" y="253"/>
                    <a:pt x="90" y="252"/>
                  </a:cubicBezTo>
                  <a:cubicBezTo>
                    <a:pt x="76" y="246"/>
                    <a:pt x="51" y="239"/>
                    <a:pt x="47" y="231"/>
                  </a:cubicBezTo>
                  <a:cubicBezTo>
                    <a:pt x="37" y="225"/>
                    <a:pt x="36" y="220"/>
                    <a:pt x="33" y="216"/>
                  </a:cubicBezTo>
                  <a:cubicBezTo>
                    <a:pt x="30" y="192"/>
                    <a:pt x="17" y="177"/>
                    <a:pt x="10" y="163"/>
                  </a:cubicBezTo>
                  <a:cubicBezTo>
                    <a:pt x="6" y="154"/>
                    <a:pt x="3" y="146"/>
                    <a:pt x="0" y="137"/>
                  </a:cubicBezTo>
                  <a:cubicBezTo>
                    <a:pt x="0" y="130"/>
                    <a:pt x="0" y="123"/>
                    <a:pt x="0" y="116"/>
                  </a:cubicBezTo>
                  <a:cubicBezTo>
                    <a:pt x="9" y="116"/>
                    <a:pt x="20" y="107"/>
                    <a:pt x="27" y="101"/>
                  </a:cubicBezTo>
                  <a:cubicBezTo>
                    <a:pt x="30" y="99"/>
                    <a:pt x="33" y="97"/>
                    <a:pt x="37" y="96"/>
                  </a:cubicBezTo>
                  <a:cubicBezTo>
                    <a:pt x="52" y="95"/>
                    <a:pt x="64" y="90"/>
                    <a:pt x="76" y="80"/>
                  </a:cubicBezTo>
                  <a:cubicBezTo>
                    <a:pt x="88" y="79"/>
                    <a:pt x="102" y="74"/>
                    <a:pt x="116" y="71"/>
                  </a:cubicBezTo>
                  <a:cubicBezTo>
                    <a:pt x="127" y="64"/>
                    <a:pt x="136" y="54"/>
                    <a:pt x="144" y="45"/>
                  </a:cubicBezTo>
                  <a:cubicBezTo>
                    <a:pt x="159" y="35"/>
                    <a:pt x="158" y="12"/>
                    <a:pt x="159" y="0"/>
                  </a:cubicBezTo>
                  <a:cubicBezTo>
                    <a:pt x="168" y="1"/>
                    <a:pt x="178" y="4"/>
                    <a:pt x="188" y="6"/>
                  </a:cubicBezTo>
                  <a:cubicBezTo>
                    <a:pt x="202" y="6"/>
                    <a:pt x="217" y="6"/>
                    <a:pt x="232" y="6"/>
                  </a:cubicBezTo>
                  <a:cubicBezTo>
                    <a:pt x="234" y="10"/>
                    <a:pt x="237" y="13"/>
                    <a:pt x="239" y="17"/>
                  </a:cubicBezTo>
                  <a:cubicBezTo>
                    <a:pt x="244" y="20"/>
                    <a:pt x="253" y="33"/>
                    <a:pt x="245" y="45"/>
                  </a:cubicBezTo>
                  <a:cubicBezTo>
                    <a:pt x="234" y="51"/>
                    <a:pt x="230" y="53"/>
                    <a:pt x="228" y="66"/>
                  </a:cubicBezTo>
                  <a:cubicBezTo>
                    <a:pt x="225" y="66"/>
                    <a:pt x="223" y="67"/>
                    <a:pt x="221" y="68"/>
                  </a:cubicBezTo>
                  <a:cubicBezTo>
                    <a:pt x="221" y="69"/>
                    <a:pt x="221" y="70"/>
                    <a:pt x="221" y="72"/>
                  </a:cubicBezTo>
                  <a:cubicBezTo>
                    <a:pt x="228" y="77"/>
                    <a:pt x="234" y="81"/>
                    <a:pt x="241" y="87"/>
                  </a:cubicBezTo>
                  <a:cubicBezTo>
                    <a:pt x="241" y="87"/>
                    <a:pt x="242" y="89"/>
                    <a:pt x="243" y="90"/>
                  </a:cubicBezTo>
                  <a:cubicBezTo>
                    <a:pt x="251" y="96"/>
                    <a:pt x="268" y="117"/>
                    <a:pt x="286" y="104"/>
                  </a:cubicBezTo>
                  <a:cubicBezTo>
                    <a:pt x="290" y="104"/>
                    <a:pt x="293" y="107"/>
                    <a:pt x="298" y="114"/>
                  </a:cubicBezTo>
                  <a:cubicBezTo>
                    <a:pt x="303" y="117"/>
                    <a:pt x="308" y="122"/>
                    <a:pt x="313" y="126"/>
                  </a:cubicBezTo>
                  <a:cubicBezTo>
                    <a:pt x="313" y="127"/>
                    <a:pt x="313" y="129"/>
                    <a:pt x="313" y="131"/>
                  </a:cubicBezTo>
                  <a:cubicBezTo>
                    <a:pt x="307" y="136"/>
                    <a:pt x="307" y="149"/>
                    <a:pt x="304" y="157"/>
                  </a:cubicBezTo>
                  <a:cubicBezTo>
                    <a:pt x="301" y="156"/>
                    <a:pt x="298" y="155"/>
                    <a:pt x="295" y="154"/>
                  </a:cubicBezTo>
                  <a:cubicBezTo>
                    <a:pt x="283" y="139"/>
                    <a:pt x="283" y="124"/>
                    <a:pt x="264" y="130"/>
                  </a:cubicBezTo>
                  <a:cubicBezTo>
                    <a:pt x="264" y="143"/>
                    <a:pt x="265" y="156"/>
                    <a:pt x="265" y="169"/>
                  </a:cubicBezTo>
                  <a:cubicBezTo>
                    <a:pt x="261" y="179"/>
                    <a:pt x="248" y="191"/>
                    <a:pt x="240" y="198"/>
                  </a:cubicBezTo>
                  <a:cubicBezTo>
                    <a:pt x="240" y="202"/>
                    <a:pt x="240" y="206"/>
                    <a:pt x="240" y="210"/>
                  </a:cubicBezTo>
                  <a:cubicBezTo>
                    <a:pt x="243" y="213"/>
                    <a:pt x="244" y="216"/>
                    <a:pt x="251" y="219"/>
                  </a:cubicBezTo>
                  <a:cubicBezTo>
                    <a:pt x="253" y="226"/>
                    <a:pt x="255" y="233"/>
                    <a:pt x="257" y="240"/>
                  </a:cubicBezTo>
                  <a:cubicBezTo>
                    <a:pt x="258" y="242"/>
                    <a:pt x="261" y="249"/>
                    <a:pt x="272" y="249"/>
                  </a:cubicBezTo>
                  <a:cubicBezTo>
                    <a:pt x="278" y="243"/>
                    <a:pt x="277" y="242"/>
                    <a:pt x="287" y="243"/>
                  </a:cubicBezTo>
                  <a:cubicBezTo>
                    <a:pt x="290" y="250"/>
                    <a:pt x="301" y="268"/>
                    <a:pt x="294" y="281"/>
                  </a:cubicBezTo>
                  <a:cubicBezTo>
                    <a:pt x="288" y="281"/>
                    <a:pt x="277" y="289"/>
                    <a:pt x="275" y="292"/>
                  </a:cubicBezTo>
                  <a:cubicBezTo>
                    <a:pt x="273" y="295"/>
                    <a:pt x="270" y="299"/>
                    <a:pt x="268" y="303"/>
                  </a:cubicBez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 noProof="1">
                <a:solidFill>
                  <a:sysClr val="windowText" lastClr="000000"/>
                </a:solidFill>
                <a:ea typeface="宋体" charset="-122"/>
              </a:endParaRPr>
            </a:p>
          </p:txBody>
        </p:sp>
        <p:sp>
          <p:nvSpPr>
            <p:cNvPr id="228" name="Freeform 64"/>
            <p:cNvSpPr>
              <a:spLocks/>
            </p:cNvSpPr>
            <p:nvPr/>
          </p:nvSpPr>
          <p:spPr bwMode="auto">
            <a:xfrm rot="252837">
              <a:off x="3646488" y="3008313"/>
              <a:ext cx="566737" cy="1022350"/>
            </a:xfrm>
            <a:custGeom>
              <a:avLst/>
              <a:gdLst/>
              <a:ahLst/>
              <a:cxnLst>
                <a:cxn ang="0">
                  <a:pos x="194" y="498"/>
                </a:cxn>
                <a:cxn ang="0">
                  <a:pos x="157" y="472"/>
                </a:cxn>
                <a:cxn ang="0">
                  <a:pos x="143" y="468"/>
                </a:cxn>
                <a:cxn ang="0">
                  <a:pos x="102" y="473"/>
                </a:cxn>
                <a:cxn ang="0">
                  <a:pos x="84" y="463"/>
                </a:cxn>
                <a:cxn ang="0">
                  <a:pos x="56" y="448"/>
                </a:cxn>
                <a:cxn ang="0">
                  <a:pos x="32" y="448"/>
                </a:cxn>
                <a:cxn ang="0">
                  <a:pos x="8" y="440"/>
                </a:cxn>
                <a:cxn ang="0">
                  <a:pos x="12" y="425"/>
                </a:cxn>
                <a:cxn ang="0">
                  <a:pos x="6" y="407"/>
                </a:cxn>
                <a:cxn ang="0">
                  <a:pos x="2" y="396"/>
                </a:cxn>
                <a:cxn ang="0">
                  <a:pos x="33" y="395"/>
                </a:cxn>
                <a:cxn ang="0">
                  <a:pos x="38" y="354"/>
                </a:cxn>
                <a:cxn ang="0">
                  <a:pos x="30" y="338"/>
                </a:cxn>
                <a:cxn ang="0">
                  <a:pos x="60" y="297"/>
                </a:cxn>
                <a:cxn ang="0">
                  <a:pos x="86" y="310"/>
                </a:cxn>
                <a:cxn ang="0">
                  <a:pos x="98" y="306"/>
                </a:cxn>
                <a:cxn ang="0">
                  <a:pos x="98" y="283"/>
                </a:cxn>
                <a:cxn ang="0">
                  <a:pos x="122" y="280"/>
                </a:cxn>
                <a:cxn ang="0">
                  <a:pos x="137" y="280"/>
                </a:cxn>
                <a:cxn ang="0">
                  <a:pos x="139" y="233"/>
                </a:cxn>
                <a:cxn ang="0">
                  <a:pos x="145" y="215"/>
                </a:cxn>
                <a:cxn ang="0">
                  <a:pos x="145" y="204"/>
                </a:cxn>
                <a:cxn ang="0">
                  <a:pos x="135" y="203"/>
                </a:cxn>
                <a:cxn ang="0">
                  <a:pos x="107" y="184"/>
                </a:cxn>
                <a:cxn ang="0">
                  <a:pos x="72" y="171"/>
                </a:cxn>
                <a:cxn ang="0">
                  <a:pos x="77" y="157"/>
                </a:cxn>
                <a:cxn ang="0">
                  <a:pos x="74" y="137"/>
                </a:cxn>
                <a:cxn ang="0">
                  <a:pos x="85" y="124"/>
                </a:cxn>
                <a:cxn ang="0">
                  <a:pos x="104" y="127"/>
                </a:cxn>
                <a:cxn ang="0">
                  <a:pos x="149" y="129"/>
                </a:cxn>
                <a:cxn ang="0">
                  <a:pos x="157" y="80"/>
                </a:cxn>
                <a:cxn ang="0">
                  <a:pos x="171" y="59"/>
                </a:cxn>
                <a:cxn ang="0">
                  <a:pos x="189" y="34"/>
                </a:cxn>
                <a:cxn ang="0">
                  <a:pos x="206" y="22"/>
                </a:cxn>
                <a:cxn ang="0">
                  <a:pos x="216" y="6"/>
                </a:cxn>
                <a:cxn ang="0">
                  <a:pos x="228" y="15"/>
                </a:cxn>
                <a:cxn ang="0">
                  <a:pos x="231" y="15"/>
                </a:cxn>
                <a:cxn ang="0">
                  <a:pos x="243" y="0"/>
                </a:cxn>
                <a:cxn ang="0">
                  <a:pos x="262" y="16"/>
                </a:cxn>
                <a:cxn ang="0">
                  <a:pos x="254" y="29"/>
                </a:cxn>
                <a:cxn ang="0">
                  <a:pos x="239" y="71"/>
                </a:cxn>
                <a:cxn ang="0">
                  <a:pos x="243" y="128"/>
                </a:cxn>
                <a:cxn ang="0">
                  <a:pos x="225" y="168"/>
                </a:cxn>
                <a:cxn ang="0">
                  <a:pos x="225" y="215"/>
                </a:cxn>
                <a:cxn ang="0">
                  <a:pos x="236" y="254"/>
                </a:cxn>
                <a:cxn ang="0">
                  <a:pos x="234" y="301"/>
                </a:cxn>
                <a:cxn ang="0">
                  <a:pos x="245" y="318"/>
                </a:cxn>
                <a:cxn ang="0">
                  <a:pos x="244" y="337"/>
                </a:cxn>
                <a:cxn ang="0">
                  <a:pos x="257" y="370"/>
                </a:cxn>
                <a:cxn ang="0">
                  <a:pos x="276" y="410"/>
                </a:cxn>
                <a:cxn ang="0">
                  <a:pos x="260" y="407"/>
                </a:cxn>
                <a:cxn ang="0">
                  <a:pos x="201" y="410"/>
                </a:cxn>
                <a:cxn ang="0">
                  <a:pos x="200" y="417"/>
                </a:cxn>
                <a:cxn ang="0">
                  <a:pos x="222" y="435"/>
                </a:cxn>
                <a:cxn ang="0">
                  <a:pos x="224" y="444"/>
                </a:cxn>
                <a:cxn ang="0">
                  <a:pos x="197" y="464"/>
                </a:cxn>
                <a:cxn ang="0">
                  <a:pos x="198" y="498"/>
                </a:cxn>
                <a:cxn ang="0">
                  <a:pos x="194" y="498"/>
                </a:cxn>
              </a:cxnLst>
              <a:rect l="0" t="0" r="r" b="b"/>
              <a:pathLst>
                <a:path w="276" h="498">
                  <a:moveTo>
                    <a:pt x="194" y="498"/>
                  </a:moveTo>
                  <a:cubicBezTo>
                    <a:pt x="173" y="491"/>
                    <a:pt x="168" y="482"/>
                    <a:pt x="157" y="472"/>
                  </a:cubicBezTo>
                  <a:cubicBezTo>
                    <a:pt x="152" y="471"/>
                    <a:pt x="148" y="469"/>
                    <a:pt x="143" y="468"/>
                  </a:cubicBezTo>
                  <a:cubicBezTo>
                    <a:pt x="128" y="468"/>
                    <a:pt x="113" y="467"/>
                    <a:pt x="102" y="473"/>
                  </a:cubicBezTo>
                  <a:cubicBezTo>
                    <a:pt x="96" y="473"/>
                    <a:pt x="86" y="465"/>
                    <a:pt x="84" y="463"/>
                  </a:cubicBezTo>
                  <a:cubicBezTo>
                    <a:pt x="66" y="463"/>
                    <a:pt x="62" y="450"/>
                    <a:pt x="56" y="448"/>
                  </a:cubicBezTo>
                  <a:cubicBezTo>
                    <a:pt x="48" y="448"/>
                    <a:pt x="40" y="448"/>
                    <a:pt x="32" y="448"/>
                  </a:cubicBezTo>
                  <a:cubicBezTo>
                    <a:pt x="24" y="445"/>
                    <a:pt x="16" y="442"/>
                    <a:pt x="8" y="440"/>
                  </a:cubicBezTo>
                  <a:cubicBezTo>
                    <a:pt x="8" y="432"/>
                    <a:pt x="10" y="430"/>
                    <a:pt x="12" y="425"/>
                  </a:cubicBezTo>
                  <a:cubicBezTo>
                    <a:pt x="12" y="411"/>
                    <a:pt x="11" y="409"/>
                    <a:pt x="6" y="407"/>
                  </a:cubicBezTo>
                  <a:cubicBezTo>
                    <a:pt x="0" y="402"/>
                    <a:pt x="0" y="397"/>
                    <a:pt x="2" y="396"/>
                  </a:cubicBezTo>
                  <a:cubicBezTo>
                    <a:pt x="12" y="395"/>
                    <a:pt x="23" y="395"/>
                    <a:pt x="33" y="395"/>
                  </a:cubicBezTo>
                  <a:cubicBezTo>
                    <a:pt x="42" y="382"/>
                    <a:pt x="38" y="366"/>
                    <a:pt x="38" y="354"/>
                  </a:cubicBezTo>
                  <a:cubicBezTo>
                    <a:pt x="35" y="349"/>
                    <a:pt x="32" y="343"/>
                    <a:pt x="30" y="338"/>
                  </a:cubicBezTo>
                  <a:cubicBezTo>
                    <a:pt x="24" y="301"/>
                    <a:pt x="23" y="297"/>
                    <a:pt x="60" y="297"/>
                  </a:cubicBezTo>
                  <a:cubicBezTo>
                    <a:pt x="68" y="301"/>
                    <a:pt x="77" y="305"/>
                    <a:pt x="86" y="310"/>
                  </a:cubicBezTo>
                  <a:cubicBezTo>
                    <a:pt x="88" y="310"/>
                    <a:pt x="95" y="308"/>
                    <a:pt x="98" y="306"/>
                  </a:cubicBezTo>
                  <a:cubicBezTo>
                    <a:pt x="98" y="298"/>
                    <a:pt x="98" y="290"/>
                    <a:pt x="98" y="283"/>
                  </a:cubicBezTo>
                  <a:cubicBezTo>
                    <a:pt x="98" y="276"/>
                    <a:pt x="116" y="274"/>
                    <a:pt x="122" y="280"/>
                  </a:cubicBezTo>
                  <a:cubicBezTo>
                    <a:pt x="127" y="280"/>
                    <a:pt x="131" y="280"/>
                    <a:pt x="137" y="280"/>
                  </a:cubicBezTo>
                  <a:cubicBezTo>
                    <a:pt x="143" y="265"/>
                    <a:pt x="144" y="242"/>
                    <a:pt x="139" y="233"/>
                  </a:cubicBezTo>
                  <a:cubicBezTo>
                    <a:pt x="140" y="222"/>
                    <a:pt x="142" y="221"/>
                    <a:pt x="145" y="215"/>
                  </a:cubicBezTo>
                  <a:cubicBezTo>
                    <a:pt x="145" y="211"/>
                    <a:pt x="145" y="208"/>
                    <a:pt x="145" y="204"/>
                  </a:cubicBezTo>
                  <a:cubicBezTo>
                    <a:pt x="142" y="204"/>
                    <a:pt x="138" y="203"/>
                    <a:pt x="135" y="203"/>
                  </a:cubicBezTo>
                  <a:cubicBezTo>
                    <a:pt x="125" y="194"/>
                    <a:pt x="111" y="188"/>
                    <a:pt x="107" y="184"/>
                  </a:cubicBezTo>
                  <a:cubicBezTo>
                    <a:pt x="94" y="181"/>
                    <a:pt x="77" y="176"/>
                    <a:pt x="72" y="171"/>
                  </a:cubicBezTo>
                  <a:cubicBezTo>
                    <a:pt x="72" y="164"/>
                    <a:pt x="74" y="162"/>
                    <a:pt x="77" y="157"/>
                  </a:cubicBezTo>
                  <a:cubicBezTo>
                    <a:pt x="76" y="150"/>
                    <a:pt x="75" y="143"/>
                    <a:pt x="74" y="137"/>
                  </a:cubicBezTo>
                  <a:cubicBezTo>
                    <a:pt x="77" y="137"/>
                    <a:pt x="83" y="128"/>
                    <a:pt x="85" y="124"/>
                  </a:cubicBezTo>
                  <a:cubicBezTo>
                    <a:pt x="89" y="124"/>
                    <a:pt x="95" y="123"/>
                    <a:pt x="104" y="127"/>
                  </a:cubicBezTo>
                  <a:cubicBezTo>
                    <a:pt x="119" y="128"/>
                    <a:pt x="134" y="128"/>
                    <a:pt x="149" y="129"/>
                  </a:cubicBezTo>
                  <a:cubicBezTo>
                    <a:pt x="162" y="116"/>
                    <a:pt x="157" y="92"/>
                    <a:pt x="157" y="80"/>
                  </a:cubicBezTo>
                  <a:cubicBezTo>
                    <a:pt x="157" y="67"/>
                    <a:pt x="164" y="66"/>
                    <a:pt x="171" y="59"/>
                  </a:cubicBezTo>
                  <a:cubicBezTo>
                    <a:pt x="177" y="50"/>
                    <a:pt x="183" y="42"/>
                    <a:pt x="189" y="34"/>
                  </a:cubicBezTo>
                  <a:cubicBezTo>
                    <a:pt x="194" y="30"/>
                    <a:pt x="200" y="26"/>
                    <a:pt x="206" y="22"/>
                  </a:cubicBezTo>
                  <a:cubicBezTo>
                    <a:pt x="209" y="16"/>
                    <a:pt x="213" y="11"/>
                    <a:pt x="216" y="6"/>
                  </a:cubicBezTo>
                  <a:cubicBezTo>
                    <a:pt x="220" y="9"/>
                    <a:pt x="224" y="12"/>
                    <a:pt x="228" y="15"/>
                  </a:cubicBezTo>
                  <a:cubicBezTo>
                    <a:pt x="229" y="15"/>
                    <a:pt x="230" y="15"/>
                    <a:pt x="231" y="15"/>
                  </a:cubicBezTo>
                  <a:cubicBezTo>
                    <a:pt x="236" y="12"/>
                    <a:pt x="240" y="5"/>
                    <a:pt x="243" y="0"/>
                  </a:cubicBezTo>
                  <a:cubicBezTo>
                    <a:pt x="247" y="0"/>
                    <a:pt x="262" y="1"/>
                    <a:pt x="262" y="16"/>
                  </a:cubicBezTo>
                  <a:cubicBezTo>
                    <a:pt x="259" y="20"/>
                    <a:pt x="257" y="24"/>
                    <a:pt x="254" y="29"/>
                  </a:cubicBezTo>
                  <a:cubicBezTo>
                    <a:pt x="254" y="44"/>
                    <a:pt x="253" y="57"/>
                    <a:pt x="239" y="71"/>
                  </a:cubicBezTo>
                  <a:cubicBezTo>
                    <a:pt x="234" y="88"/>
                    <a:pt x="240" y="108"/>
                    <a:pt x="243" y="128"/>
                  </a:cubicBezTo>
                  <a:cubicBezTo>
                    <a:pt x="243" y="142"/>
                    <a:pt x="232" y="157"/>
                    <a:pt x="225" y="168"/>
                  </a:cubicBezTo>
                  <a:cubicBezTo>
                    <a:pt x="225" y="184"/>
                    <a:pt x="225" y="199"/>
                    <a:pt x="225" y="215"/>
                  </a:cubicBezTo>
                  <a:cubicBezTo>
                    <a:pt x="229" y="224"/>
                    <a:pt x="236" y="240"/>
                    <a:pt x="236" y="254"/>
                  </a:cubicBezTo>
                  <a:cubicBezTo>
                    <a:pt x="231" y="268"/>
                    <a:pt x="228" y="283"/>
                    <a:pt x="234" y="301"/>
                  </a:cubicBezTo>
                  <a:cubicBezTo>
                    <a:pt x="237" y="306"/>
                    <a:pt x="240" y="307"/>
                    <a:pt x="245" y="318"/>
                  </a:cubicBezTo>
                  <a:cubicBezTo>
                    <a:pt x="244" y="324"/>
                    <a:pt x="244" y="330"/>
                    <a:pt x="244" y="337"/>
                  </a:cubicBezTo>
                  <a:cubicBezTo>
                    <a:pt x="248" y="347"/>
                    <a:pt x="253" y="359"/>
                    <a:pt x="257" y="370"/>
                  </a:cubicBezTo>
                  <a:cubicBezTo>
                    <a:pt x="265" y="380"/>
                    <a:pt x="272" y="392"/>
                    <a:pt x="276" y="410"/>
                  </a:cubicBezTo>
                  <a:cubicBezTo>
                    <a:pt x="271" y="409"/>
                    <a:pt x="266" y="408"/>
                    <a:pt x="260" y="407"/>
                  </a:cubicBezTo>
                  <a:cubicBezTo>
                    <a:pt x="247" y="407"/>
                    <a:pt x="206" y="405"/>
                    <a:pt x="201" y="410"/>
                  </a:cubicBezTo>
                  <a:cubicBezTo>
                    <a:pt x="200" y="412"/>
                    <a:pt x="200" y="415"/>
                    <a:pt x="200" y="417"/>
                  </a:cubicBezTo>
                  <a:cubicBezTo>
                    <a:pt x="207" y="423"/>
                    <a:pt x="214" y="429"/>
                    <a:pt x="222" y="435"/>
                  </a:cubicBezTo>
                  <a:cubicBezTo>
                    <a:pt x="223" y="438"/>
                    <a:pt x="223" y="441"/>
                    <a:pt x="224" y="444"/>
                  </a:cubicBezTo>
                  <a:cubicBezTo>
                    <a:pt x="210" y="449"/>
                    <a:pt x="206" y="453"/>
                    <a:pt x="197" y="464"/>
                  </a:cubicBezTo>
                  <a:cubicBezTo>
                    <a:pt x="197" y="475"/>
                    <a:pt x="197" y="486"/>
                    <a:pt x="198" y="498"/>
                  </a:cubicBezTo>
                  <a:cubicBezTo>
                    <a:pt x="196" y="498"/>
                    <a:pt x="195" y="498"/>
                    <a:pt x="194" y="498"/>
                  </a:cubicBezTo>
                  <a:close/>
                </a:path>
              </a:pathLst>
            </a:custGeom>
            <a:solidFill>
              <a:schemeClr val="bg1">
                <a:alpha val="80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 noProof="1">
                <a:solidFill>
                  <a:sysClr val="windowText" lastClr="000000"/>
                </a:solidFill>
                <a:ea typeface="宋体" charset="-122"/>
              </a:endParaRPr>
            </a:p>
          </p:txBody>
        </p:sp>
        <p:sp>
          <p:nvSpPr>
            <p:cNvPr id="229" name="Freeform 65"/>
            <p:cNvSpPr>
              <a:spLocks/>
            </p:cNvSpPr>
            <p:nvPr/>
          </p:nvSpPr>
          <p:spPr bwMode="auto">
            <a:xfrm rot="252837">
              <a:off x="1909763" y="2895600"/>
              <a:ext cx="1433512" cy="1036638"/>
            </a:xfrm>
            <a:custGeom>
              <a:avLst/>
              <a:gdLst/>
              <a:ahLst/>
              <a:cxnLst>
                <a:cxn ang="0">
                  <a:pos x="293" y="490"/>
                </a:cxn>
                <a:cxn ang="0">
                  <a:pos x="241" y="427"/>
                </a:cxn>
                <a:cxn ang="0">
                  <a:pos x="139" y="407"/>
                </a:cxn>
                <a:cxn ang="0">
                  <a:pos x="83" y="376"/>
                </a:cxn>
                <a:cxn ang="0">
                  <a:pos x="39" y="359"/>
                </a:cxn>
                <a:cxn ang="0">
                  <a:pos x="0" y="232"/>
                </a:cxn>
                <a:cxn ang="0">
                  <a:pos x="6" y="184"/>
                </a:cxn>
                <a:cxn ang="0">
                  <a:pos x="24" y="185"/>
                </a:cxn>
                <a:cxn ang="0">
                  <a:pos x="61" y="192"/>
                </a:cxn>
                <a:cxn ang="0">
                  <a:pos x="89" y="183"/>
                </a:cxn>
                <a:cxn ang="0">
                  <a:pos x="78" y="141"/>
                </a:cxn>
                <a:cxn ang="0">
                  <a:pos x="101" y="126"/>
                </a:cxn>
                <a:cxn ang="0">
                  <a:pos x="68" y="70"/>
                </a:cxn>
                <a:cxn ang="0">
                  <a:pos x="59" y="37"/>
                </a:cxn>
                <a:cxn ang="0">
                  <a:pos x="141" y="22"/>
                </a:cxn>
                <a:cxn ang="0">
                  <a:pos x="224" y="5"/>
                </a:cxn>
                <a:cxn ang="0">
                  <a:pos x="339" y="41"/>
                </a:cxn>
                <a:cxn ang="0">
                  <a:pos x="379" y="69"/>
                </a:cxn>
                <a:cxn ang="0">
                  <a:pos x="404" y="61"/>
                </a:cxn>
                <a:cxn ang="0">
                  <a:pos x="427" y="30"/>
                </a:cxn>
                <a:cxn ang="0">
                  <a:pos x="481" y="47"/>
                </a:cxn>
                <a:cxn ang="0">
                  <a:pos x="521" y="72"/>
                </a:cxn>
                <a:cxn ang="0">
                  <a:pos x="527" y="78"/>
                </a:cxn>
                <a:cxn ang="0">
                  <a:pos x="579" y="103"/>
                </a:cxn>
                <a:cxn ang="0">
                  <a:pos x="626" y="134"/>
                </a:cxn>
                <a:cxn ang="0">
                  <a:pos x="669" y="177"/>
                </a:cxn>
                <a:cxn ang="0">
                  <a:pos x="685" y="232"/>
                </a:cxn>
                <a:cxn ang="0">
                  <a:pos x="648" y="304"/>
                </a:cxn>
                <a:cxn ang="0">
                  <a:pos x="628" y="328"/>
                </a:cxn>
                <a:cxn ang="0">
                  <a:pos x="629" y="352"/>
                </a:cxn>
                <a:cxn ang="0">
                  <a:pos x="577" y="341"/>
                </a:cxn>
                <a:cxn ang="0">
                  <a:pos x="597" y="410"/>
                </a:cxn>
                <a:cxn ang="0">
                  <a:pos x="586" y="449"/>
                </a:cxn>
                <a:cxn ang="0">
                  <a:pos x="563" y="459"/>
                </a:cxn>
                <a:cxn ang="0">
                  <a:pos x="543" y="451"/>
                </a:cxn>
                <a:cxn ang="0">
                  <a:pos x="526" y="441"/>
                </a:cxn>
                <a:cxn ang="0">
                  <a:pos x="509" y="441"/>
                </a:cxn>
                <a:cxn ang="0">
                  <a:pos x="469" y="411"/>
                </a:cxn>
                <a:cxn ang="0">
                  <a:pos x="447" y="369"/>
                </a:cxn>
                <a:cxn ang="0">
                  <a:pos x="392" y="390"/>
                </a:cxn>
                <a:cxn ang="0">
                  <a:pos x="405" y="418"/>
                </a:cxn>
                <a:cxn ang="0">
                  <a:pos x="372" y="483"/>
                </a:cxn>
                <a:cxn ang="0">
                  <a:pos x="350" y="503"/>
                </a:cxn>
                <a:cxn ang="0">
                  <a:pos x="319" y="494"/>
                </a:cxn>
              </a:cxnLst>
              <a:rect l="0" t="0" r="r" b="b"/>
              <a:pathLst>
                <a:path w="699" h="505">
                  <a:moveTo>
                    <a:pt x="309" y="505"/>
                  </a:moveTo>
                  <a:cubicBezTo>
                    <a:pt x="304" y="500"/>
                    <a:pt x="299" y="495"/>
                    <a:pt x="293" y="490"/>
                  </a:cubicBezTo>
                  <a:cubicBezTo>
                    <a:pt x="289" y="474"/>
                    <a:pt x="283" y="460"/>
                    <a:pt x="277" y="448"/>
                  </a:cubicBezTo>
                  <a:cubicBezTo>
                    <a:pt x="264" y="433"/>
                    <a:pt x="252" y="431"/>
                    <a:pt x="241" y="427"/>
                  </a:cubicBezTo>
                  <a:cubicBezTo>
                    <a:pt x="221" y="427"/>
                    <a:pt x="201" y="428"/>
                    <a:pt x="181" y="428"/>
                  </a:cubicBezTo>
                  <a:cubicBezTo>
                    <a:pt x="160" y="425"/>
                    <a:pt x="150" y="414"/>
                    <a:pt x="139" y="407"/>
                  </a:cubicBezTo>
                  <a:cubicBezTo>
                    <a:pt x="117" y="404"/>
                    <a:pt x="102" y="398"/>
                    <a:pt x="89" y="388"/>
                  </a:cubicBezTo>
                  <a:cubicBezTo>
                    <a:pt x="89" y="385"/>
                    <a:pt x="83" y="377"/>
                    <a:pt x="83" y="376"/>
                  </a:cubicBezTo>
                  <a:cubicBezTo>
                    <a:pt x="81" y="374"/>
                    <a:pt x="79" y="372"/>
                    <a:pt x="78" y="371"/>
                  </a:cubicBezTo>
                  <a:cubicBezTo>
                    <a:pt x="61" y="369"/>
                    <a:pt x="49" y="366"/>
                    <a:pt x="39" y="359"/>
                  </a:cubicBezTo>
                  <a:cubicBezTo>
                    <a:pt x="16" y="353"/>
                    <a:pt x="7" y="318"/>
                    <a:pt x="3" y="304"/>
                  </a:cubicBezTo>
                  <a:cubicBezTo>
                    <a:pt x="2" y="279"/>
                    <a:pt x="1" y="255"/>
                    <a:pt x="0" y="232"/>
                  </a:cubicBezTo>
                  <a:cubicBezTo>
                    <a:pt x="5" y="223"/>
                    <a:pt x="11" y="212"/>
                    <a:pt x="12" y="205"/>
                  </a:cubicBezTo>
                  <a:cubicBezTo>
                    <a:pt x="12" y="193"/>
                    <a:pt x="6" y="187"/>
                    <a:pt x="6" y="184"/>
                  </a:cubicBezTo>
                  <a:cubicBezTo>
                    <a:pt x="8" y="183"/>
                    <a:pt x="10" y="183"/>
                    <a:pt x="12" y="183"/>
                  </a:cubicBezTo>
                  <a:cubicBezTo>
                    <a:pt x="15" y="186"/>
                    <a:pt x="20" y="185"/>
                    <a:pt x="24" y="185"/>
                  </a:cubicBezTo>
                  <a:cubicBezTo>
                    <a:pt x="28" y="181"/>
                    <a:pt x="29" y="179"/>
                    <a:pt x="29" y="176"/>
                  </a:cubicBezTo>
                  <a:cubicBezTo>
                    <a:pt x="41" y="171"/>
                    <a:pt x="45" y="184"/>
                    <a:pt x="61" y="192"/>
                  </a:cubicBezTo>
                  <a:cubicBezTo>
                    <a:pt x="64" y="192"/>
                    <a:pt x="79" y="192"/>
                    <a:pt x="84" y="189"/>
                  </a:cubicBezTo>
                  <a:cubicBezTo>
                    <a:pt x="85" y="187"/>
                    <a:pt x="87" y="185"/>
                    <a:pt x="89" y="183"/>
                  </a:cubicBezTo>
                  <a:cubicBezTo>
                    <a:pt x="89" y="178"/>
                    <a:pt x="89" y="173"/>
                    <a:pt x="89" y="169"/>
                  </a:cubicBezTo>
                  <a:cubicBezTo>
                    <a:pt x="80" y="157"/>
                    <a:pt x="72" y="151"/>
                    <a:pt x="78" y="141"/>
                  </a:cubicBezTo>
                  <a:cubicBezTo>
                    <a:pt x="84" y="138"/>
                    <a:pt x="89" y="135"/>
                    <a:pt x="95" y="132"/>
                  </a:cubicBezTo>
                  <a:cubicBezTo>
                    <a:pt x="97" y="130"/>
                    <a:pt x="98" y="128"/>
                    <a:pt x="101" y="126"/>
                  </a:cubicBezTo>
                  <a:cubicBezTo>
                    <a:pt x="112" y="104"/>
                    <a:pt x="99" y="99"/>
                    <a:pt x="89" y="92"/>
                  </a:cubicBezTo>
                  <a:cubicBezTo>
                    <a:pt x="84" y="81"/>
                    <a:pt x="75" y="70"/>
                    <a:pt x="68" y="70"/>
                  </a:cubicBezTo>
                  <a:cubicBezTo>
                    <a:pt x="67" y="65"/>
                    <a:pt x="64" y="63"/>
                    <a:pt x="64" y="58"/>
                  </a:cubicBezTo>
                  <a:cubicBezTo>
                    <a:pt x="72" y="50"/>
                    <a:pt x="60" y="38"/>
                    <a:pt x="59" y="37"/>
                  </a:cubicBezTo>
                  <a:cubicBezTo>
                    <a:pt x="59" y="35"/>
                    <a:pt x="59" y="34"/>
                    <a:pt x="59" y="33"/>
                  </a:cubicBezTo>
                  <a:cubicBezTo>
                    <a:pt x="82" y="27"/>
                    <a:pt x="115" y="29"/>
                    <a:pt x="141" y="22"/>
                  </a:cubicBezTo>
                  <a:cubicBezTo>
                    <a:pt x="164" y="10"/>
                    <a:pt x="181" y="0"/>
                    <a:pt x="212" y="0"/>
                  </a:cubicBezTo>
                  <a:cubicBezTo>
                    <a:pt x="216" y="2"/>
                    <a:pt x="220" y="4"/>
                    <a:pt x="224" y="5"/>
                  </a:cubicBezTo>
                  <a:cubicBezTo>
                    <a:pt x="247" y="5"/>
                    <a:pt x="271" y="2"/>
                    <a:pt x="295" y="12"/>
                  </a:cubicBezTo>
                  <a:cubicBezTo>
                    <a:pt x="309" y="21"/>
                    <a:pt x="324" y="31"/>
                    <a:pt x="339" y="41"/>
                  </a:cubicBezTo>
                  <a:cubicBezTo>
                    <a:pt x="340" y="42"/>
                    <a:pt x="341" y="45"/>
                    <a:pt x="343" y="47"/>
                  </a:cubicBezTo>
                  <a:cubicBezTo>
                    <a:pt x="351" y="53"/>
                    <a:pt x="362" y="63"/>
                    <a:pt x="379" y="69"/>
                  </a:cubicBezTo>
                  <a:cubicBezTo>
                    <a:pt x="384" y="69"/>
                    <a:pt x="390" y="69"/>
                    <a:pt x="396" y="69"/>
                  </a:cubicBezTo>
                  <a:cubicBezTo>
                    <a:pt x="398" y="66"/>
                    <a:pt x="401" y="64"/>
                    <a:pt x="404" y="61"/>
                  </a:cubicBezTo>
                  <a:cubicBezTo>
                    <a:pt x="406" y="50"/>
                    <a:pt x="404" y="40"/>
                    <a:pt x="401" y="33"/>
                  </a:cubicBezTo>
                  <a:cubicBezTo>
                    <a:pt x="407" y="27"/>
                    <a:pt x="417" y="29"/>
                    <a:pt x="427" y="30"/>
                  </a:cubicBezTo>
                  <a:cubicBezTo>
                    <a:pt x="432" y="33"/>
                    <a:pt x="438" y="37"/>
                    <a:pt x="444" y="41"/>
                  </a:cubicBezTo>
                  <a:cubicBezTo>
                    <a:pt x="454" y="43"/>
                    <a:pt x="467" y="46"/>
                    <a:pt x="481" y="47"/>
                  </a:cubicBezTo>
                  <a:cubicBezTo>
                    <a:pt x="488" y="51"/>
                    <a:pt x="496" y="54"/>
                    <a:pt x="504" y="58"/>
                  </a:cubicBezTo>
                  <a:cubicBezTo>
                    <a:pt x="510" y="63"/>
                    <a:pt x="516" y="67"/>
                    <a:pt x="521" y="72"/>
                  </a:cubicBezTo>
                  <a:cubicBezTo>
                    <a:pt x="521" y="73"/>
                    <a:pt x="521" y="73"/>
                    <a:pt x="521" y="74"/>
                  </a:cubicBezTo>
                  <a:cubicBezTo>
                    <a:pt x="523" y="75"/>
                    <a:pt x="525" y="77"/>
                    <a:pt x="527" y="78"/>
                  </a:cubicBezTo>
                  <a:cubicBezTo>
                    <a:pt x="536" y="80"/>
                    <a:pt x="545" y="78"/>
                    <a:pt x="556" y="76"/>
                  </a:cubicBezTo>
                  <a:cubicBezTo>
                    <a:pt x="563" y="85"/>
                    <a:pt x="571" y="94"/>
                    <a:pt x="579" y="103"/>
                  </a:cubicBezTo>
                  <a:cubicBezTo>
                    <a:pt x="589" y="111"/>
                    <a:pt x="600" y="118"/>
                    <a:pt x="610" y="126"/>
                  </a:cubicBezTo>
                  <a:cubicBezTo>
                    <a:pt x="615" y="129"/>
                    <a:pt x="620" y="131"/>
                    <a:pt x="626" y="134"/>
                  </a:cubicBezTo>
                  <a:cubicBezTo>
                    <a:pt x="635" y="134"/>
                    <a:pt x="645" y="134"/>
                    <a:pt x="654" y="134"/>
                  </a:cubicBezTo>
                  <a:cubicBezTo>
                    <a:pt x="659" y="139"/>
                    <a:pt x="668" y="163"/>
                    <a:pt x="669" y="177"/>
                  </a:cubicBezTo>
                  <a:cubicBezTo>
                    <a:pt x="673" y="187"/>
                    <a:pt x="678" y="197"/>
                    <a:pt x="682" y="207"/>
                  </a:cubicBezTo>
                  <a:cubicBezTo>
                    <a:pt x="683" y="215"/>
                    <a:pt x="683" y="223"/>
                    <a:pt x="685" y="232"/>
                  </a:cubicBezTo>
                  <a:cubicBezTo>
                    <a:pt x="689" y="238"/>
                    <a:pt x="699" y="250"/>
                    <a:pt x="688" y="262"/>
                  </a:cubicBezTo>
                  <a:cubicBezTo>
                    <a:pt x="662" y="275"/>
                    <a:pt x="664" y="278"/>
                    <a:pt x="648" y="304"/>
                  </a:cubicBezTo>
                  <a:cubicBezTo>
                    <a:pt x="642" y="308"/>
                    <a:pt x="635" y="314"/>
                    <a:pt x="629" y="319"/>
                  </a:cubicBezTo>
                  <a:cubicBezTo>
                    <a:pt x="628" y="322"/>
                    <a:pt x="628" y="325"/>
                    <a:pt x="628" y="328"/>
                  </a:cubicBezTo>
                  <a:cubicBezTo>
                    <a:pt x="634" y="333"/>
                    <a:pt x="640" y="339"/>
                    <a:pt x="647" y="345"/>
                  </a:cubicBezTo>
                  <a:cubicBezTo>
                    <a:pt x="647" y="355"/>
                    <a:pt x="632" y="352"/>
                    <a:pt x="629" y="352"/>
                  </a:cubicBezTo>
                  <a:cubicBezTo>
                    <a:pt x="622" y="348"/>
                    <a:pt x="616" y="344"/>
                    <a:pt x="609" y="339"/>
                  </a:cubicBezTo>
                  <a:cubicBezTo>
                    <a:pt x="599" y="339"/>
                    <a:pt x="580" y="338"/>
                    <a:pt x="577" y="341"/>
                  </a:cubicBezTo>
                  <a:cubicBezTo>
                    <a:pt x="577" y="360"/>
                    <a:pt x="575" y="372"/>
                    <a:pt x="597" y="389"/>
                  </a:cubicBezTo>
                  <a:cubicBezTo>
                    <a:pt x="597" y="395"/>
                    <a:pt x="597" y="403"/>
                    <a:pt x="597" y="410"/>
                  </a:cubicBezTo>
                  <a:cubicBezTo>
                    <a:pt x="600" y="419"/>
                    <a:pt x="603" y="428"/>
                    <a:pt x="606" y="438"/>
                  </a:cubicBezTo>
                  <a:cubicBezTo>
                    <a:pt x="606" y="449"/>
                    <a:pt x="596" y="448"/>
                    <a:pt x="586" y="449"/>
                  </a:cubicBezTo>
                  <a:cubicBezTo>
                    <a:pt x="577" y="451"/>
                    <a:pt x="575" y="454"/>
                    <a:pt x="569" y="459"/>
                  </a:cubicBezTo>
                  <a:cubicBezTo>
                    <a:pt x="567" y="459"/>
                    <a:pt x="564" y="459"/>
                    <a:pt x="563" y="459"/>
                  </a:cubicBezTo>
                  <a:cubicBezTo>
                    <a:pt x="561" y="457"/>
                    <a:pt x="560" y="454"/>
                    <a:pt x="559" y="452"/>
                  </a:cubicBezTo>
                  <a:cubicBezTo>
                    <a:pt x="554" y="451"/>
                    <a:pt x="549" y="451"/>
                    <a:pt x="543" y="451"/>
                  </a:cubicBezTo>
                  <a:cubicBezTo>
                    <a:pt x="543" y="446"/>
                    <a:pt x="539" y="444"/>
                    <a:pt x="536" y="442"/>
                  </a:cubicBezTo>
                  <a:cubicBezTo>
                    <a:pt x="533" y="441"/>
                    <a:pt x="529" y="441"/>
                    <a:pt x="526" y="441"/>
                  </a:cubicBezTo>
                  <a:cubicBezTo>
                    <a:pt x="524" y="444"/>
                    <a:pt x="516" y="450"/>
                    <a:pt x="513" y="449"/>
                  </a:cubicBezTo>
                  <a:cubicBezTo>
                    <a:pt x="511" y="446"/>
                    <a:pt x="510" y="444"/>
                    <a:pt x="509" y="441"/>
                  </a:cubicBezTo>
                  <a:cubicBezTo>
                    <a:pt x="503" y="440"/>
                    <a:pt x="498" y="439"/>
                    <a:pt x="493" y="438"/>
                  </a:cubicBezTo>
                  <a:cubicBezTo>
                    <a:pt x="484" y="428"/>
                    <a:pt x="477" y="420"/>
                    <a:pt x="469" y="411"/>
                  </a:cubicBezTo>
                  <a:cubicBezTo>
                    <a:pt x="468" y="408"/>
                    <a:pt x="467" y="407"/>
                    <a:pt x="466" y="405"/>
                  </a:cubicBezTo>
                  <a:cubicBezTo>
                    <a:pt x="466" y="384"/>
                    <a:pt x="455" y="379"/>
                    <a:pt x="447" y="369"/>
                  </a:cubicBezTo>
                  <a:cubicBezTo>
                    <a:pt x="433" y="365"/>
                    <a:pt x="417" y="367"/>
                    <a:pt x="407" y="367"/>
                  </a:cubicBezTo>
                  <a:cubicBezTo>
                    <a:pt x="387" y="370"/>
                    <a:pt x="394" y="369"/>
                    <a:pt x="392" y="390"/>
                  </a:cubicBezTo>
                  <a:cubicBezTo>
                    <a:pt x="396" y="395"/>
                    <a:pt x="401" y="401"/>
                    <a:pt x="405" y="407"/>
                  </a:cubicBezTo>
                  <a:cubicBezTo>
                    <a:pt x="405" y="411"/>
                    <a:pt x="405" y="414"/>
                    <a:pt x="405" y="418"/>
                  </a:cubicBezTo>
                  <a:cubicBezTo>
                    <a:pt x="399" y="427"/>
                    <a:pt x="382" y="436"/>
                    <a:pt x="392" y="451"/>
                  </a:cubicBezTo>
                  <a:cubicBezTo>
                    <a:pt x="392" y="458"/>
                    <a:pt x="378" y="477"/>
                    <a:pt x="372" y="483"/>
                  </a:cubicBezTo>
                  <a:cubicBezTo>
                    <a:pt x="369" y="491"/>
                    <a:pt x="362" y="494"/>
                    <a:pt x="356" y="497"/>
                  </a:cubicBezTo>
                  <a:cubicBezTo>
                    <a:pt x="353" y="499"/>
                    <a:pt x="352" y="501"/>
                    <a:pt x="350" y="503"/>
                  </a:cubicBezTo>
                  <a:cubicBezTo>
                    <a:pt x="339" y="503"/>
                    <a:pt x="339" y="496"/>
                    <a:pt x="339" y="494"/>
                  </a:cubicBezTo>
                  <a:cubicBezTo>
                    <a:pt x="331" y="489"/>
                    <a:pt x="322" y="493"/>
                    <a:pt x="319" y="494"/>
                  </a:cubicBezTo>
                  <a:cubicBezTo>
                    <a:pt x="315" y="499"/>
                    <a:pt x="314" y="503"/>
                    <a:pt x="309" y="505"/>
                  </a:cubicBezTo>
                  <a:close/>
                </a:path>
              </a:pathLst>
            </a:custGeom>
            <a:grpFill/>
            <a:ln w="9525" algn="ctr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 noProof="1">
                <a:solidFill>
                  <a:sysClr val="windowText" lastClr="000000"/>
                </a:solidFill>
                <a:ea typeface="宋体" charset="-122"/>
              </a:endParaRPr>
            </a:p>
          </p:txBody>
        </p:sp>
        <p:sp>
          <p:nvSpPr>
            <p:cNvPr id="230" name="Freeform 66"/>
            <p:cNvSpPr>
              <a:spLocks/>
            </p:cNvSpPr>
            <p:nvPr/>
          </p:nvSpPr>
          <p:spPr bwMode="auto">
            <a:xfrm rot="252837">
              <a:off x="4138613" y="2881313"/>
              <a:ext cx="392112" cy="785812"/>
            </a:xfrm>
            <a:custGeom>
              <a:avLst/>
              <a:gdLst/>
              <a:ahLst/>
              <a:cxnLst>
                <a:cxn ang="0">
                  <a:pos x="19" y="383"/>
                </a:cxn>
                <a:cxn ang="0">
                  <a:pos x="6" y="350"/>
                </a:cxn>
                <a:cxn ang="0">
                  <a:pos x="11" y="333"/>
                </a:cxn>
                <a:cxn ang="0">
                  <a:pos x="10" y="313"/>
                </a:cxn>
                <a:cxn ang="0">
                  <a:pos x="0" y="288"/>
                </a:cxn>
                <a:cxn ang="0">
                  <a:pos x="0" y="247"/>
                </a:cxn>
                <a:cxn ang="0">
                  <a:pos x="17" y="216"/>
                </a:cxn>
                <a:cxn ang="0">
                  <a:pos x="18" y="201"/>
                </a:cxn>
                <a:cxn ang="0">
                  <a:pos x="25" y="139"/>
                </a:cxn>
                <a:cxn ang="0">
                  <a:pos x="29" y="107"/>
                </a:cxn>
                <a:cxn ang="0">
                  <a:pos x="36" y="95"/>
                </a:cxn>
                <a:cxn ang="0">
                  <a:pos x="62" y="62"/>
                </a:cxn>
                <a:cxn ang="0">
                  <a:pos x="85" y="32"/>
                </a:cxn>
                <a:cxn ang="0">
                  <a:pos x="96" y="22"/>
                </a:cxn>
                <a:cxn ang="0">
                  <a:pos x="134" y="18"/>
                </a:cxn>
                <a:cxn ang="0">
                  <a:pos x="158" y="6"/>
                </a:cxn>
                <a:cxn ang="0">
                  <a:pos x="163" y="0"/>
                </a:cxn>
                <a:cxn ang="0">
                  <a:pos x="173" y="7"/>
                </a:cxn>
                <a:cxn ang="0">
                  <a:pos x="156" y="34"/>
                </a:cxn>
                <a:cxn ang="0">
                  <a:pos x="191" y="69"/>
                </a:cxn>
                <a:cxn ang="0">
                  <a:pos x="191" y="79"/>
                </a:cxn>
                <a:cxn ang="0">
                  <a:pos x="163" y="103"/>
                </a:cxn>
                <a:cxn ang="0">
                  <a:pos x="154" y="143"/>
                </a:cxn>
                <a:cxn ang="0">
                  <a:pos x="168" y="155"/>
                </a:cxn>
                <a:cxn ang="0">
                  <a:pos x="184" y="193"/>
                </a:cxn>
                <a:cxn ang="0">
                  <a:pos x="178" y="215"/>
                </a:cxn>
                <a:cxn ang="0">
                  <a:pos x="155" y="244"/>
                </a:cxn>
                <a:cxn ang="0">
                  <a:pos x="154" y="251"/>
                </a:cxn>
                <a:cxn ang="0">
                  <a:pos x="168" y="265"/>
                </a:cxn>
                <a:cxn ang="0">
                  <a:pos x="167" y="304"/>
                </a:cxn>
                <a:cxn ang="0">
                  <a:pos x="132" y="337"/>
                </a:cxn>
                <a:cxn ang="0">
                  <a:pos x="92" y="347"/>
                </a:cxn>
                <a:cxn ang="0">
                  <a:pos x="52" y="363"/>
                </a:cxn>
                <a:cxn ang="0">
                  <a:pos x="37" y="372"/>
                </a:cxn>
                <a:cxn ang="0">
                  <a:pos x="19" y="383"/>
                </a:cxn>
              </a:cxnLst>
              <a:rect l="0" t="0" r="r" b="b"/>
              <a:pathLst>
                <a:path w="191" h="383">
                  <a:moveTo>
                    <a:pt x="19" y="383"/>
                  </a:moveTo>
                  <a:cubicBezTo>
                    <a:pt x="2" y="373"/>
                    <a:pt x="6" y="360"/>
                    <a:pt x="6" y="350"/>
                  </a:cubicBezTo>
                  <a:cubicBezTo>
                    <a:pt x="8" y="344"/>
                    <a:pt x="9" y="339"/>
                    <a:pt x="11" y="333"/>
                  </a:cubicBezTo>
                  <a:cubicBezTo>
                    <a:pt x="10" y="326"/>
                    <a:pt x="10" y="320"/>
                    <a:pt x="10" y="313"/>
                  </a:cubicBezTo>
                  <a:cubicBezTo>
                    <a:pt x="6" y="305"/>
                    <a:pt x="3" y="297"/>
                    <a:pt x="0" y="288"/>
                  </a:cubicBezTo>
                  <a:cubicBezTo>
                    <a:pt x="0" y="274"/>
                    <a:pt x="0" y="260"/>
                    <a:pt x="0" y="247"/>
                  </a:cubicBezTo>
                  <a:cubicBezTo>
                    <a:pt x="8" y="235"/>
                    <a:pt x="11" y="226"/>
                    <a:pt x="17" y="216"/>
                  </a:cubicBezTo>
                  <a:cubicBezTo>
                    <a:pt x="17" y="211"/>
                    <a:pt x="17" y="205"/>
                    <a:pt x="18" y="201"/>
                  </a:cubicBezTo>
                  <a:cubicBezTo>
                    <a:pt x="14" y="175"/>
                    <a:pt x="3" y="153"/>
                    <a:pt x="25" y="139"/>
                  </a:cubicBezTo>
                  <a:cubicBezTo>
                    <a:pt x="29" y="125"/>
                    <a:pt x="29" y="117"/>
                    <a:pt x="29" y="107"/>
                  </a:cubicBezTo>
                  <a:cubicBezTo>
                    <a:pt x="31" y="103"/>
                    <a:pt x="33" y="99"/>
                    <a:pt x="36" y="95"/>
                  </a:cubicBezTo>
                  <a:cubicBezTo>
                    <a:pt x="39" y="77"/>
                    <a:pt x="49" y="70"/>
                    <a:pt x="62" y="62"/>
                  </a:cubicBezTo>
                  <a:cubicBezTo>
                    <a:pt x="68" y="52"/>
                    <a:pt x="75" y="37"/>
                    <a:pt x="85" y="32"/>
                  </a:cubicBezTo>
                  <a:cubicBezTo>
                    <a:pt x="89" y="29"/>
                    <a:pt x="92" y="25"/>
                    <a:pt x="96" y="22"/>
                  </a:cubicBezTo>
                  <a:cubicBezTo>
                    <a:pt x="102" y="22"/>
                    <a:pt x="126" y="26"/>
                    <a:pt x="134" y="18"/>
                  </a:cubicBezTo>
                  <a:cubicBezTo>
                    <a:pt x="142" y="16"/>
                    <a:pt x="150" y="14"/>
                    <a:pt x="158" y="6"/>
                  </a:cubicBezTo>
                  <a:cubicBezTo>
                    <a:pt x="160" y="3"/>
                    <a:pt x="161" y="1"/>
                    <a:pt x="163" y="0"/>
                  </a:cubicBezTo>
                  <a:cubicBezTo>
                    <a:pt x="166" y="2"/>
                    <a:pt x="170" y="4"/>
                    <a:pt x="173" y="7"/>
                  </a:cubicBezTo>
                  <a:cubicBezTo>
                    <a:pt x="173" y="16"/>
                    <a:pt x="152" y="21"/>
                    <a:pt x="156" y="34"/>
                  </a:cubicBezTo>
                  <a:cubicBezTo>
                    <a:pt x="171" y="37"/>
                    <a:pt x="178" y="50"/>
                    <a:pt x="191" y="69"/>
                  </a:cubicBezTo>
                  <a:cubicBezTo>
                    <a:pt x="191" y="72"/>
                    <a:pt x="191" y="76"/>
                    <a:pt x="191" y="79"/>
                  </a:cubicBezTo>
                  <a:cubicBezTo>
                    <a:pt x="182" y="95"/>
                    <a:pt x="176" y="95"/>
                    <a:pt x="163" y="103"/>
                  </a:cubicBezTo>
                  <a:cubicBezTo>
                    <a:pt x="157" y="115"/>
                    <a:pt x="144" y="129"/>
                    <a:pt x="154" y="143"/>
                  </a:cubicBezTo>
                  <a:cubicBezTo>
                    <a:pt x="158" y="147"/>
                    <a:pt x="163" y="151"/>
                    <a:pt x="168" y="155"/>
                  </a:cubicBezTo>
                  <a:cubicBezTo>
                    <a:pt x="173" y="164"/>
                    <a:pt x="184" y="172"/>
                    <a:pt x="184" y="193"/>
                  </a:cubicBezTo>
                  <a:cubicBezTo>
                    <a:pt x="181" y="200"/>
                    <a:pt x="180" y="208"/>
                    <a:pt x="178" y="215"/>
                  </a:cubicBezTo>
                  <a:cubicBezTo>
                    <a:pt x="174" y="223"/>
                    <a:pt x="162" y="239"/>
                    <a:pt x="155" y="244"/>
                  </a:cubicBezTo>
                  <a:cubicBezTo>
                    <a:pt x="154" y="247"/>
                    <a:pt x="154" y="249"/>
                    <a:pt x="154" y="251"/>
                  </a:cubicBezTo>
                  <a:cubicBezTo>
                    <a:pt x="158" y="256"/>
                    <a:pt x="163" y="261"/>
                    <a:pt x="168" y="265"/>
                  </a:cubicBezTo>
                  <a:cubicBezTo>
                    <a:pt x="171" y="274"/>
                    <a:pt x="171" y="291"/>
                    <a:pt x="167" y="304"/>
                  </a:cubicBezTo>
                  <a:cubicBezTo>
                    <a:pt x="157" y="317"/>
                    <a:pt x="145" y="327"/>
                    <a:pt x="132" y="337"/>
                  </a:cubicBezTo>
                  <a:cubicBezTo>
                    <a:pt x="119" y="340"/>
                    <a:pt x="105" y="344"/>
                    <a:pt x="92" y="347"/>
                  </a:cubicBezTo>
                  <a:cubicBezTo>
                    <a:pt x="78" y="359"/>
                    <a:pt x="67" y="360"/>
                    <a:pt x="52" y="363"/>
                  </a:cubicBezTo>
                  <a:cubicBezTo>
                    <a:pt x="47" y="366"/>
                    <a:pt x="42" y="369"/>
                    <a:pt x="37" y="372"/>
                  </a:cubicBezTo>
                  <a:cubicBezTo>
                    <a:pt x="30" y="379"/>
                    <a:pt x="23" y="382"/>
                    <a:pt x="19" y="383"/>
                  </a:cubicBezTo>
                  <a:close/>
                </a:path>
              </a:pathLst>
            </a:custGeom>
            <a:grpFill/>
            <a:ln w="0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 noProof="1">
                <a:solidFill>
                  <a:sysClr val="windowText" lastClr="000000"/>
                </a:solidFill>
              </a:endParaRPr>
            </a:p>
          </p:txBody>
        </p:sp>
        <p:sp>
          <p:nvSpPr>
            <p:cNvPr id="231" name="Freeform 67"/>
            <p:cNvSpPr>
              <a:spLocks/>
            </p:cNvSpPr>
            <p:nvPr/>
          </p:nvSpPr>
          <p:spPr bwMode="auto">
            <a:xfrm rot="252837">
              <a:off x="4640263" y="3211513"/>
              <a:ext cx="736600" cy="492125"/>
            </a:xfrm>
            <a:custGeom>
              <a:avLst/>
              <a:gdLst/>
              <a:ahLst/>
              <a:cxnLst>
                <a:cxn ang="0">
                  <a:pos x="40" y="240"/>
                </a:cxn>
                <a:cxn ang="0">
                  <a:pos x="24" y="229"/>
                </a:cxn>
                <a:cxn ang="0">
                  <a:pos x="0" y="208"/>
                </a:cxn>
                <a:cxn ang="0">
                  <a:pos x="6" y="197"/>
                </a:cxn>
                <a:cxn ang="0">
                  <a:pos x="22" y="180"/>
                </a:cxn>
                <a:cxn ang="0">
                  <a:pos x="22" y="161"/>
                </a:cxn>
                <a:cxn ang="0">
                  <a:pos x="7" y="116"/>
                </a:cxn>
                <a:cxn ang="0">
                  <a:pos x="12" y="96"/>
                </a:cxn>
                <a:cxn ang="0">
                  <a:pos x="39" y="66"/>
                </a:cxn>
                <a:cxn ang="0">
                  <a:pos x="85" y="29"/>
                </a:cxn>
                <a:cxn ang="0">
                  <a:pos x="113" y="0"/>
                </a:cxn>
                <a:cxn ang="0">
                  <a:pos x="119" y="20"/>
                </a:cxn>
                <a:cxn ang="0">
                  <a:pos x="133" y="20"/>
                </a:cxn>
                <a:cxn ang="0">
                  <a:pos x="140" y="9"/>
                </a:cxn>
                <a:cxn ang="0">
                  <a:pos x="165" y="6"/>
                </a:cxn>
                <a:cxn ang="0">
                  <a:pos x="174" y="19"/>
                </a:cxn>
                <a:cxn ang="0">
                  <a:pos x="173" y="44"/>
                </a:cxn>
                <a:cxn ang="0">
                  <a:pos x="216" y="61"/>
                </a:cxn>
                <a:cxn ang="0">
                  <a:pos x="238" y="26"/>
                </a:cxn>
                <a:cxn ang="0">
                  <a:pos x="248" y="16"/>
                </a:cxn>
                <a:cxn ang="0">
                  <a:pos x="277" y="9"/>
                </a:cxn>
                <a:cxn ang="0">
                  <a:pos x="301" y="19"/>
                </a:cxn>
                <a:cxn ang="0">
                  <a:pos x="355" y="17"/>
                </a:cxn>
                <a:cxn ang="0">
                  <a:pos x="359" y="20"/>
                </a:cxn>
                <a:cxn ang="0">
                  <a:pos x="357" y="25"/>
                </a:cxn>
                <a:cxn ang="0">
                  <a:pos x="355" y="42"/>
                </a:cxn>
                <a:cxn ang="0">
                  <a:pos x="336" y="44"/>
                </a:cxn>
                <a:cxn ang="0">
                  <a:pos x="281" y="89"/>
                </a:cxn>
                <a:cxn ang="0">
                  <a:pos x="269" y="95"/>
                </a:cxn>
                <a:cxn ang="0">
                  <a:pos x="251" y="105"/>
                </a:cxn>
                <a:cxn ang="0">
                  <a:pos x="248" y="108"/>
                </a:cxn>
                <a:cxn ang="0">
                  <a:pos x="246" y="128"/>
                </a:cxn>
                <a:cxn ang="0">
                  <a:pos x="225" y="154"/>
                </a:cxn>
                <a:cxn ang="0">
                  <a:pos x="220" y="181"/>
                </a:cxn>
                <a:cxn ang="0">
                  <a:pos x="192" y="197"/>
                </a:cxn>
                <a:cxn ang="0">
                  <a:pos x="177" y="226"/>
                </a:cxn>
                <a:cxn ang="0">
                  <a:pos x="177" y="224"/>
                </a:cxn>
                <a:cxn ang="0">
                  <a:pos x="171" y="219"/>
                </a:cxn>
                <a:cxn ang="0">
                  <a:pos x="161" y="218"/>
                </a:cxn>
                <a:cxn ang="0">
                  <a:pos x="148" y="235"/>
                </a:cxn>
                <a:cxn ang="0">
                  <a:pos x="121" y="233"/>
                </a:cxn>
                <a:cxn ang="0">
                  <a:pos x="118" y="226"/>
                </a:cxn>
                <a:cxn ang="0">
                  <a:pos x="95" y="203"/>
                </a:cxn>
                <a:cxn ang="0">
                  <a:pos x="80" y="203"/>
                </a:cxn>
                <a:cxn ang="0">
                  <a:pos x="77" y="226"/>
                </a:cxn>
                <a:cxn ang="0">
                  <a:pos x="62" y="234"/>
                </a:cxn>
                <a:cxn ang="0">
                  <a:pos x="40" y="240"/>
                </a:cxn>
              </a:cxnLst>
              <a:rect l="0" t="0" r="r" b="b"/>
              <a:pathLst>
                <a:path w="359" h="240">
                  <a:moveTo>
                    <a:pt x="40" y="240"/>
                  </a:moveTo>
                  <a:cubicBezTo>
                    <a:pt x="34" y="236"/>
                    <a:pt x="29" y="233"/>
                    <a:pt x="24" y="229"/>
                  </a:cubicBezTo>
                  <a:cubicBezTo>
                    <a:pt x="16" y="222"/>
                    <a:pt x="8" y="215"/>
                    <a:pt x="0" y="208"/>
                  </a:cubicBezTo>
                  <a:cubicBezTo>
                    <a:pt x="2" y="204"/>
                    <a:pt x="4" y="200"/>
                    <a:pt x="6" y="197"/>
                  </a:cubicBezTo>
                  <a:cubicBezTo>
                    <a:pt x="12" y="192"/>
                    <a:pt x="19" y="186"/>
                    <a:pt x="22" y="180"/>
                  </a:cubicBezTo>
                  <a:cubicBezTo>
                    <a:pt x="22" y="174"/>
                    <a:pt x="22" y="167"/>
                    <a:pt x="22" y="161"/>
                  </a:cubicBezTo>
                  <a:cubicBezTo>
                    <a:pt x="20" y="151"/>
                    <a:pt x="11" y="119"/>
                    <a:pt x="7" y="116"/>
                  </a:cubicBezTo>
                  <a:cubicBezTo>
                    <a:pt x="7" y="104"/>
                    <a:pt x="6" y="102"/>
                    <a:pt x="12" y="96"/>
                  </a:cubicBezTo>
                  <a:cubicBezTo>
                    <a:pt x="18" y="83"/>
                    <a:pt x="28" y="76"/>
                    <a:pt x="39" y="66"/>
                  </a:cubicBezTo>
                  <a:cubicBezTo>
                    <a:pt x="49" y="46"/>
                    <a:pt x="66" y="40"/>
                    <a:pt x="85" y="29"/>
                  </a:cubicBezTo>
                  <a:cubicBezTo>
                    <a:pt x="94" y="19"/>
                    <a:pt x="103" y="9"/>
                    <a:pt x="113" y="0"/>
                  </a:cubicBezTo>
                  <a:cubicBezTo>
                    <a:pt x="115" y="6"/>
                    <a:pt x="117" y="13"/>
                    <a:pt x="119" y="20"/>
                  </a:cubicBezTo>
                  <a:cubicBezTo>
                    <a:pt x="123" y="20"/>
                    <a:pt x="128" y="20"/>
                    <a:pt x="133" y="20"/>
                  </a:cubicBezTo>
                  <a:cubicBezTo>
                    <a:pt x="135" y="16"/>
                    <a:pt x="138" y="12"/>
                    <a:pt x="140" y="9"/>
                  </a:cubicBezTo>
                  <a:cubicBezTo>
                    <a:pt x="145" y="9"/>
                    <a:pt x="157" y="10"/>
                    <a:pt x="165" y="6"/>
                  </a:cubicBezTo>
                  <a:cubicBezTo>
                    <a:pt x="165" y="8"/>
                    <a:pt x="169" y="13"/>
                    <a:pt x="174" y="19"/>
                  </a:cubicBezTo>
                  <a:cubicBezTo>
                    <a:pt x="173" y="28"/>
                    <a:pt x="173" y="36"/>
                    <a:pt x="173" y="44"/>
                  </a:cubicBezTo>
                  <a:cubicBezTo>
                    <a:pt x="181" y="52"/>
                    <a:pt x="198" y="61"/>
                    <a:pt x="216" y="61"/>
                  </a:cubicBezTo>
                  <a:cubicBezTo>
                    <a:pt x="223" y="49"/>
                    <a:pt x="231" y="38"/>
                    <a:pt x="238" y="26"/>
                  </a:cubicBezTo>
                  <a:cubicBezTo>
                    <a:pt x="241" y="22"/>
                    <a:pt x="244" y="19"/>
                    <a:pt x="248" y="16"/>
                  </a:cubicBezTo>
                  <a:cubicBezTo>
                    <a:pt x="255" y="11"/>
                    <a:pt x="264" y="7"/>
                    <a:pt x="277" y="9"/>
                  </a:cubicBezTo>
                  <a:cubicBezTo>
                    <a:pt x="284" y="12"/>
                    <a:pt x="293" y="15"/>
                    <a:pt x="301" y="19"/>
                  </a:cubicBezTo>
                  <a:cubicBezTo>
                    <a:pt x="319" y="18"/>
                    <a:pt x="337" y="17"/>
                    <a:pt x="355" y="17"/>
                  </a:cubicBezTo>
                  <a:cubicBezTo>
                    <a:pt x="356" y="18"/>
                    <a:pt x="357" y="19"/>
                    <a:pt x="359" y="20"/>
                  </a:cubicBezTo>
                  <a:cubicBezTo>
                    <a:pt x="358" y="21"/>
                    <a:pt x="357" y="23"/>
                    <a:pt x="357" y="25"/>
                  </a:cubicBezTo>
                  <a:cubicBezTo>
                    <a:pt x="356" y="30"/>
                    <a:pt x="356" y="36"/>
                    <a:pt x="355" y="42"/>
                  </a:cubicBezTo>
                  <a:cubicBezTo>
                    <a:pt x="349" y="43"/>
                    <a:pt x="342" y="43"/>
                    <a:pt x="336" y="44"/>
                  </a:cubicBezTo>
                  <a:cubicBezTo>
                    <a:pt x="317" y="56"/>
                    <a:pt x="286" y="69"/>
                    <a:pt x="281" y="89"/>
                  </a:cubicBezTo>
                  <a:cubicBezTo>
                    <a:pt x="277" y="91"/>
                    <a:pt x="273" y="93"/>
                    <a:pt x="269" y="95"/>
                  </a:cubicBezTo>
                  <a:cubicBezTo>
                    <a:pt x="264" y="102"/>
                    <a:pt x="257" y="103"/>
                    <a:pt x="251" y="105"/>
                  </a:cubicBezTo>
                  <a:cubicBezTo>
                    <a:pt x="250" y="106"/>
                    <a:pt x="248" y="107"/>
                    <a:pt x="248" y="108"/>
                  </a:cubicBezTo>
                  <a:cubicBezTo>
                    <a:pt x="247" y="115"/>
                    <a:pt x="247" y="121"/>
                    <a:pt x="246" y="128"/>
                  </a:cubicBezTo>
                  <a:cubicBezTo>
                    <a:pt x="241" y="137"/>
                    <a:pt x="230" y="146"/>
                    <a:pt x="225" y="154"/>
                  </a:cubicBezTo>
                  <a:cubicBezTo>
                    <a:pt x="225" y="161"/>
                    <a:pt x="225" y="172"/>
                    <a:pt x="220" y="181"/>
                  </a:cubicBezTo>
                  <a:cubicBezTo>
                    <a:pt x="205" y="181"/>
                    <a:pt x="199" y="188"/>
                    <a:pt x="192" y="197"/>
                  </a:cubicBezTo>
                  <a:cubicBezTo>
                    <a:pt x="191" y="207"/>
                    <a:pt x="188" y="219"/>
                    <a:pt x="177" y="226"/>
                  </a:cubicBezTo>
                  <a:cubicBezTo>
                    <a:pt x="177" y="225"/>
                    <a:pt x="177" y="224"/>
                    <a:pt x="177" y="224"/>
                  </a:cubicBezTo>
                  <a:cubicBezTo>
                    <a:pt x="174" y="222"/>
                    <a:pt x="172" y="220"/>
                    <a:pt x="171" y="219"/>
                  </a:cubicBezTo>
                  <a:cubicBezTo>
                    <a:pt x="167" y="218"/>
                    <a:pt x="164" y="218"/>
                    <a:pt x="161" y="218"/>
                  </a:cubicBezTo>
                  <a:cubicBezTo>
                    <a:pt x="156" y="224"/>
                    <a:pt x="152" y="229"/>
                    <a:pt x="148" y="235"/>
                  </a:cubicBezTo>
                  <a:cubicBezTo>
                    <a:pt x="139" y="238"/>
                    <a:pt x="125" y="235"/>
                    <a:pt x="121" y="233"/>
                  </a:cubicBezTo>
                  <a:cubicBezTo>
                    <a:pt x="119" y="230"/>
                    <a:pt x="118" y="228"/>
                    <a:pt x="118" y="226"/>
                  </a:cubicBezTo>
                  <a:cubicBezTo>
                    <a:pt x="110" y="218"/>
                    <a:pt x="102" y="210"/>
                    <a:pt x="95" y="203"/>
                  </a:cubicBezTo>
                  <a:cubicBezTo>
                    <a:pt x="90" y="203"/>
                    <a:pt x="85" y="203"/>
                    <a:pt x="80" y="203"/>
                  </a:cubicBezTo>
                  <a:cubicBezTo>
                    <a:pt x="78" y="208"/>
                    <a:pt x="78" y="215"/>
                    <a:pt x="77" y="226"/>
                  </a:cubicBezTo>
                  <a:cubicBezTo>
                    <a:pt x="69" y="226"/>
                    <a:pt x="63" y="231"/>
                    <a:pt x="62" y="234"/>
                  </a:cubicBezTo>
                  <a:cubicBezTo>
                    <a:pt x="52" y="234"/>
                    <a:pt x="44" y="239"/>
                    <a:pt x="40" y="240"/>
                  </a:cubicBez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 noProof="1">
                <a:solidFill>
                  <a:sysClr val="windowText" lastClr="000000"/>
                </a:solidFill>
                <a:ea typeface="宋体" charset="-122"/>
              </a:endParaRPr>
            </a:p>
          </p:txBody>
        </p:sp>
        <p:sp>
          <p:nvSpPr>
            <p:cNvPr id="232" name="Freeform 68"/>
            <p:cNvSpPr>
              <a:spLocks/>
            </p:cNvSpPr>
            <p:nvPr/>
          </p:nvSpPr>
          <p:spPr bwMode="auto">
            <a:xfrm rot="252837">
              <a:off x="3505200" y="3024188"/>
              <a:ext cx="319088" cy="522287"/>
            </a:xfrm>
            <a:custGeom>
              <a:avLst/>
              <a:gdLst/>
              <a:ahLst/>
              <a:cxnLst>
                <a:cxn ang="0">
                  <a:pos x="59" y="229"/>
                </a:cxn>
                <a:cxn ang="0">
                  <a:pos x="55" y="210"/>
                </a:cxn>
                <a:cxn ang="0">
                  <a:pos x="48" y="162"/>
                </a:cxn>
                <a:cxn ang="0">
                  <a:pos x="15" y="125"/>
                </a:cxn>
                <a:cxn ang="0">
                  <a:pos x="0" y="117"/>
                </a:cxn>
                <a:cxn ang="0">
                  <a:pos x="38" y="106"/>
                </a:cxn>
                <a:cxn ang="0">
                  <a:pos x="62" y="95"/>
                </a:cxn>
                <a:cxn ang="0">
                  <a:pos x="72" y="82"/>
                </a:cxn>
                <a:cxn ang="0">
                  <a:pos x="71" y="60"/>
                </a:cxn>
                <a:cxn ang="0">
                  <a:pos x="88" y="29"/>
                </a:cxn>
                <a:cxn ang="0">
                  <a:pos x="91" y="12"/>
                </a:cxn>
                <a:cxn ang="0">
                  <a:pos x="124" y="9"/>
                </a:cxn>
                <a:cxn ang="0">
                  <a:pos x="127" y="18"/>
                </a:cxn>
                <a:cxn ang="0">
                  <a:pos x="118" y="38"/>
                </a:cxn>
                <a:cxn ang="0">
                  <a:pos x="109" y="80"/>
                </a:cxn>
                <a:cxn ang="0">
                  <a:pos x="130" y="82"/>
                </a:cxn>
                <a:cxn ang="0">
                  <a:pos x="155" y="101"/>
                </a:cxn>
                <a:cxn ang="0">
                  <a:pos x="144" y="116"/>
                </a:cxn>
                <a:cxn ang="0">
                  <a:pos x="128" y="133"/>
                </a:cxn>
                <a:cxn ang="0">
                  <a:pos x="111" y="157"/>
                </a:cxn>
                <a:cxn ang="0">
                  <a:pos x="100" y="191"/>
                </a:cxn>
                <a:cxn ang="0">
                  <a:pos x="108" y="199"/>
                </a:cxn>
                <a:cxn ang="0">
                  <a:pos x="125" y="219"/>
                </a:cxn>
                <a:cxn ang="0">
                  <a:pos x="121" y="227"/>
                </a:cxn>
                <a:cxn ang="0">
                  <a:pos x="103" y="233"/>
                </a:cxn>
                <a:cxn ang="0">
                  <a:pos x="59" y="229"/>
                </a:cxn>
              </a:cxnLst>
              <a:rect l="0" t="0" r="r" b="b"/>
              <a:pathLst>
                <a:path w="155" h="253">
                  <a:moveTo>
                    <a:pt x="59" y="229"/>
                  </a:moveTo>
                  <a:cubicBezTo>
                    <a:pt x="58" y="222"/>
                    <a:pt x="56" y="216"/>
                    <a:pt x="55" y="210"/>
                  </a:cubicBezTo>
                  <a:cubicBezTo>
                    <a:pt x="53" y="190"/>
                    <a:pt x="49" y="174"/>
                    <a:pt x="48" y="162"/>
                  </a:cubicBezTo>
                  <a:cubicBezTo>
                    <a:pt x="36" y="145"/>
                    <a:pt x="20" y="134"/>
                    <a:pt x="15" y="125"/>
                  </a:cubicBezTo>
                  <a:cubicBezTo>
                    <a:pt x="9" y="122"/>
                    <a:pt x="5" y="120"/>
                    <a:pt x="0" y="117"/>
                  </a:cubicBezTo>
                  <a:cubicBezTo>
                    <a:pt x="3" y="111"/>
                    <a:pt x="27" y="108"/>
                    <a:pt x="38" y="106"/>
                  </a:cubicBezTo>
                  <a:cubicBezTo>
                    <a:pt x="48" y="98"/>
                    <a:pt x="45" y="97"/>
                    <a:pt x="62" y="95"/>
                  </a:cubicBezTo>
                  <a:cubicBezTo>
                    <a:pt x="65" y="91"/>
                    <a:pt x="69" y="87"/>
                    <a:pt x="72" y="82"/>
                  </a:cubicBezTo>
                  <a:cubicBezTo>
                    <a:pt x="72" y="75"/>
                    <a:pt x="71" y="67"/>
                    <a:pt x="71" y="60"/>
                  </a:cubicBezTo>
                  <a:cubicBezTo>
                    <a:pt x="76" y="49"/>
                    <a:pt x="82" y="39"/>
                    <a:pt x="88" y="29"/>
                  </a:cubicBezTo>
                  <a:cubicBezTo>
                    <a:pt x="89" y="23"/>
                    <a:pt x="90" y="17"/>
                    <a:pt x="91" y="12"/>
                  </a:cubicBezTo>
                  <a:cubicBezTo>
                    <a:pt x="102" y="12"/>
                    <a:pt x="111" y="0"/>
                    <a:pt x="124" y="9"/>
                  </a:cubicBezTo>
                  <a:cubicBezTo>
                    <a:pt x="124" y="12"/>
                    <a:pt x="125" y="15"/>
                    <a:pt x="127" y="18"/>
                  </a:cubicBezTo>
                  <a:cubicBezTo>
                    <a:pt x="124" y="25"/>
                    <a:pt x="121" y="31"/>
                    <a:pt x="118" y="38"/>
                  </a:cubicBezTo>
                  <a:cubicBezTo>
                    <a:pt x="107" y="52"/>
                    <a:pt x="106" y="57"/>
                    <a:pt x="109" y="80"/>
                  </a:cubicBezTo>
                  <a:cubicBezTo>
                    <a:pt x="116" y="80"/>
                    <a:pt x="123" y="81"/>
                    <a:pt x="130" y="82"/>
                  </a:cubicBezTo>
                  <a:cubicBezTo>
                    <a:pt x="134" y="87"/>
                    <a:pt x="141" y="97"/>
                    <a:pt x="155" y="101"/>
                  </a:cubicBezTo>
                  <a:cubicBezTo>
                    <a:pt x="154" y="105"/>
                    <a:pt x="150" y="112"/>
                    <a:pt x="144" y="116"/>
                  </a:cubicBezTo>
                  <a:cubicBezTo>
                    <a:pt x="141" y="123"/>
                    <a:pt x="134" y="128"/>
                    <a:pt x="128" y="133"/>
                  </a:cubicBezTo>
                  <a:cubicBezTo>
                    <a:pt x="103" y="133"/>
                    <a:pt x="117" y="138"/>
                    <a:pt x="111" y="157"/>
                  </a:cubicBezTo>
                  <a:cubicBezTo>
                    <a:pt x="101" y="171"/>
                    <a:pt x="100" y="169"/>
                    <a:pt x="100" y="191"/>
                  </a:cubicBezTo>
                  <a:cubicBezTo>
                    <a:pt x="102" y="194"/>
                    <a:pt x="105" y="196"/>
                    <a:pt x="108" y="199"/>
                  </a:cubicBezTo>
                  <a:cubicBezTo>
                    <a:pt x="113" y="200"/>
                    <a:pt x="128" y="203"/>
                    <a:pt x="125" y="219"/>
                  </a:cubicBezTo>
                  <a:cubicBezTo>
                    <a:pt x="124" y="222"/>
                    <a:pt x="122" y="224"/>
                    <a:pt x="121" y="227"/>
                  </a:cubicBezTo>
                  <a:cubicBezTo>
                    <a:pt x="114" y="229"/>
                    <a:pt x="108" y="230"/>
                    <a:pt x="103" y="233"/>
                  </a:cubicBezTo>
                  <a:cubicBezTo>
                    <a:pt x="79" y="253"/>
                    <a:pt x="89" y="251"/>
                    <a:pt x="59" y="229"/>
                  </a:cubicBez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 noProof="1">
                <a:solidFill>
                  <a:sysClr val="windowText" lastClr="000000"/>
                </a:solidFill>
                <a:ea typeface="宋体" charset="-122"/>
              </a:endParaRPr>
            </a:p>
          </p:txBody>
        </p:sp>
        <p:sp>
          <p:nvSpPr>
            <p:cNvPr id="233" name="Freeform 69"/>
            <p:cNvSpPr>
              <a:spLocks/>
            </p:cNvSpPr>
            <p:nvPr/>
          </p:nvSpPr>
          <p:spPr bwMode="auto">
            <a:xfrm rot="252837">
              <a:off x="4471988" y="2589213"/>
              <a:ext cx="615950" cy="900112"/>
            </a:xfrm>
            <a:custGeom>
              <a:avLst/>
              <a:gdLst/>
              <a:ahLst/>
              <a:cxnLst>
                <a:cxn ang="0">
                  <a:pos x="100" y="431"/>
                </a:cxn>
                <a:cxn ang="0">
                  <a:pos x="24" y="423"/>
                </a:cxn>
                <a:cxn ang="0">
                  <a:pos x="29" y="381"/>
                </a:cxn>
                <a:cxn ang="0">
                  <a:pos x="3" y="294"/>
                </a:cxn>
                <a:cxn ang="0">
                  <a:pos x="44" y="240"/>
                </a:cxn>
                <a:cxn ang="0">
                  <a:pos x="15" y="189"/>
                </a:cxn>
                <a:cxn ang="0">
                  <a:pos x="10" y="186"/>
                </a:cxn>
                <a:cxn ang="0">
                  <a:pos x="27" y="164"/>
                </a:cxn>
                <a:cxn ang="0">
                  <a:pos x="13" y="141"/>
                </a:cxn>
                <a:cxn ang="0">
                  <a:pos x="0" y="101"/>
                </a:cxn>
                <a:cxn ang="0">
                  <a:pos x="19" y="86"/>
                </a:cxn>
                <a:cxn ang="0">
                  <a:pos x="32" y="52"/>
                </a:cxn>
                <a:cxn ang="0">
                  <a:pos x="55" y="100"/>
                </a:cxn>
                <a:cxn ang="0">
                  <a:pos x="69" y="95"/>
                </a:cxn>
                <a:cxn ang="0">
                  <a:pos x="141" y="60"/>
                </a:cxn>
                <a:cxn ang="0">
                  <a:pos x="162" y="13"/>
                </a:cxn>
                <a:cxn ang="0">
                  <a:pos x="208" y="65"/>
                </a:cxn>
                <a:cxn ang="0">
                  <a:pos x="257" y="86"/>
                </a:cxn>
                <a:cxn ang="0">
                  <a:pos x="252" y="126"/>
                </a:cxn>
                <a:cxn ang="0">
                  <a:pos x="300" y="157"/>
                </a:cxn>
                <a:cxn ang="0">
                  <a:pos x="244" y="220"/>
                </a:cxn>
                <a:cxn ang="0">
                  <a:pos x="196" y="199"/>
                </a:cxn>
                <a:cxn ang="0">
                  <a:pos x="174" y="161"/>
                </a:cxn>
                <a:cxn ang="0">
                  <a:pos x="144" y="111"/>
                </a:cxn>
                <a:cxn ang="0">
                  <a:pos x="97" y="145"/>
                </a:cxn>
                <a:cxn ang="0">
                  <a:pos x="80" y="185"/>
                </a:cxn>
                <a:cxn ang="0">
                  <a:pos x="115" y="211"/>
                </a:cxn>
                <a:cxn ang="0">
                  <a:pos x="153" y="211"/>
                </a:cxn>
                <a:cxn ang="0">
                  <a:pos x="162" y="245"/>
                </a:cxn>
                <a:cxn ang="0">
                  <a:pos x="209" y="290"/>
                </a:cxn>
                <a:cxn ang="0">
                  <a:pos x="157" y="329"/>
                </a:cxn>
                <a:cxn ang="0">
                  <a:pos x="106" y="432"/>
                </a:cxn>
              </a:cxnLst>
              <a:rect l="0" t="0" r="r" b="b"/>
              <a:pathLst>
                <a:path w="300" h="439">
                  <a:moveTo>
                    <a:pt x="107" y="439"/>
                  </a:moveTo>
                  <a:cubicBezTo>
                    <a:pt x="105" y="436"/>
                    <a:pt x="103" y="433"/>
                    <a:pt x="100" y="431"/>
                  </a:cubicBezTo>
                  <a:cubicBezTo>
                    <a:pt x="87" y="431"/>
                    <a:pt x="74" y="431"/>
                    <a:pt x="61" y="432"/>
                  </a:cubicBezTo>
                  <a:cubicBezTo>
                    <a:pt x="48" y="429"/>
                    <a:pt x="36" y="426"/>
                    <a:pt x="24" y="423"/>
                  </a:cubicBezTo>
                  <a:cubicBezTo>
                    <a:pt x="14" y="417"/>
                    <a:pt x="8" y="408"/>
                    <a:pt x="8" y="405"/>
                  </a:cubicBezTo>
                  <a:cubicBezTo>
                    <a:pt x="15" y="397"/>
                    <a:pt x="22" y="389"/>
                    <a:pt x="29" y="381"/>
                  </a:cubicBezTo>
                  <a:cubicBezTo>
                    <a:pt x="31" y="375"/>
                    <a:pt x="32" y="368"/>
                    <a:pt x="35" y="362"/>
                  </a:cubicBezTo>
                  <a:cubicBezTo>
                    <a:pt x="43" y="326"/>
                    <a:pt x="21" y="311"/>
                    <a:pt x="3" y="294"/>
                  </a:cubicBezTo>
                  <a:cubicBezTo>
                    <a:pt x="3" y="271"/>
                    <a:pt x="18" y="264"/>
                    <a:pt x="35" y="254"/>
                  </a:cubicBezTo>
                  <a:cubicBezTo>
                    <a:pt x="38" y="249"/>
                    <a:pt x="41" y="244"/>
                    <a:pt x="44" y="240"/>
                  </a:cubicBezTo>
                  <a:cubicBezTo>
                    <a:pt x="43" y="234"/>
                    <a:pt x="43" y="228"/>
                    <a:pt x="43" y="223"/>
                  </a:cubicBezTo>
                  <a:cubicBezTo>
                    <a:pt x="33" y="207"/>
                    <a:pt x="25" y="197"/>
                    <a:pt x="15" y="189"/>
                  </a:cubicBezTo>
                  <a:cubicBezTo>
                    <a:pt x="13" y="188"/>
                    <a:pt x="11" y="188"/>
                    <a:pt x="10" y="188"/>
                  </a:cubicBezTo>
                  <a:cubicBezTo>
                    <a:pt x="10" y="187"/>
                    <a:pt x="10" y="187"/>
                    <a:pt x="10" y="186"/>
                  </a:cubicBezTo>
                  <a:cubicBezTo>
                    <a:pt x="14" y="183"/>
                    <a:pt x="17" y="180"/>
                    <a:pt x="21" y="177"/>
                  </a:cubicBezTo>
                  <a:cubicBezTo>
                    <a:pt x="23" y="173"/>
                    <a:pt x="27" y="168"/>
                    <a:pt x="27" y="164"/>
                  </a:cubicBezTo>
                  <a:cubicBezTo>
                    <a:pt x="22" y="159"/>
                    <a:pt x="17" y="156"/>
                    <a:pt x="13" y="152"/>
                  </a:cubicBezTo>
                  <a:cubicBezTo>
                    <a:pt x="13" y="148"/>
                    <a:pt x="13" y="144"/>
                    <a:pt x="13" y="141"/>
                  </a:cubicBezTo>
                  <a:cubicBezTo>
                    <a:pt x="7" y="134"/>
                    <a:pt x="2" y="130"/>
                    <a:pt x="0" y="125"/>
                  </a:cubicBezTo>
                  <a:cubicBezTo>
                    <a:pt x="0" y="117"/>
                    <a:pt x="0" y="109"/>
                    <a:pt x="0" y="101"/>
                  </a:cubicBezTo>
                  <a:cubicBezTo>
                    <a:pt x="2" y="97"/>
                    <a:pt x="5" y="93"/>
                    <a:pt x="8" y="91"/>
                  </a:cubicBezTo>
                  <a:cubicBezTo>
                    <a:pt x="8" y="91"/>
                    <a:pt x="16" y="89"/>
                    <a:pt x="19" y="86"/>
                  </a:cubicBezTo>
                  <a:cubicBezTo>
                    <a:pt x="19" y="78"/>
                    <a:pt x="19" y="69"/>
                    <a:pt x="19" y="61"/>
                  </a:cubicBezTo>
                  <a:cubicBezTo>
                    <a:pt x="24" y="56"/>
                    <a:pt x="24" y="54"/>
                    <a:pt x="32" y="52"/>
                  </a:cubicBezTo>
                  <a:cubicBezTo>
                    <a:pt x="36" y="55"/>
                    <a:pt x="44" y="59"/>
                    <a:pt x="44" y="71"/>
                  </a:cubicBezTo>
                  <a:cubicBezTo>
                    <a:pt x="31" y="79"/>
                    <a:pt x="42" y="90"/>
                    <a:pt x="55" y="100"/>
                  </a:cubicBezTo>
                  <a:cubicBezTo>
                    <a:pt x="57" y="100"/>
                    <a:pt x="58" y="100"/>
                    <a:pt x="61" y="101"/>
                  </a:cubicBezTo>
                  <a:cubicBezTo>
                    <a:pt x="63" y="99"/>
                    <a:pt x="66" y="97"/>
                    <a:pt x="69" y="95"/>
                  </a:cubicBezTo>
                  <a:cubicBezTo>
                    <a:pt x="69" y="83"/>
                    <a:pt x="82" y="82"/>
                    <a:pt x="90" y="75"/>
                  </a:cubicBezTo>
                  <a:cubicBezTo>
                    <a:pt x="102" y="59"/>
                    <a:pt x="124" y="71"/>
                    <a:pt x="141" y="60"/>
                  </a:cubicBezTo>
                  <a:cubicBezTo>
                    <a:pt x="140" y="50"/>
                    <a:pt x="140" y="40"/>
                    <a:pt x="140" y="30"/>
                  </a:cubicBezTo>
                  <a:cubicBezTo>
                    <a:pt x="146" y="22"/>
                    <a:pt x="150" y="20"/>
                    <a:pt x="162" y="13"/>
                  </a:cubicBezTo>
                  <a:cubicBezTo>
                    <a:pt x="175" y="0"/>
                    <a:pt x="179" y="13"/>
                    <a:pt x="186" y="30"/>
                  </a:cubicBezTo>
                  <a:cubicBezTo>
                    <a:pt x="193" y="42"/>
                    <a:pt x="200" y="53"/>
                    <a:pt x="208" y="65"/>
                  </a:cubicBezTo>
                  <a:cubicBezTo>
                    <a:pt x="209" y="75"/>
                    <a:pt x="207" y="80"/>
                    <a:pt x="223" y="87"/>
                  </a:cubicBezTo>
                  <a:cubicBezTo>
                    <a:pt x="230" y="87"/>
                    <a:pt x="245" y="85"/>
                    <a:pt x="257" y="86"/>
                  </a:cubicBezTo>
                  <a:cubicBezTo>
                    <a:pt x="252" y="94"/>
                    <a:pt x="245" y="93"/>
                    <a:pt x="241" y="102"/>
                  </a:cubicBezTo>
                  <a:cubicBezTo>
                    <a:pt x="241" y="111"/>
                    <a:pt x="238" y="116"/>
                    <a:pt x="252" y="126"/>
                  </a:cubicBezTo>
                  <a:cubicBezTo>
                    <a:pt x="265" y="128"/>
                    <a:pt x="276" y="141"/>
                    <a:pt x="292" y="149"/>
                  </a:cubicBezTo>
                  <a:cubicBezTo>
                    <a:pt x="294" y="151"/>
                    <a:pt x="297" y="154"/>
                    <a:pt x="300" y="157"/>
                  </a:cubicBezTo>
                  <a:cubicBezTo>
                    <a:pt x="291" y="168"/>
                    <a:pt x="282" y="181"/>
                    <a:pt x="274" y="193"/>
                  </a:cubicBezTo>
                  <a:cubicBezTo>
                    <a:pt x="274" y="204"/>
                    <a:pt x="252" y="216"/>
                    <a:pt x="244" y="220"/>
                  </a:cubicBezTo>
                  <a:cubicBezTo>
                    <a:pt x="237" y="221"/>
                    <a:pt x="230" y="222"/>
                    <a:pt x="223" y="224"/>
                  </a:cubicBezTo>
                  <a:cubicBezTo>
                    <a:pt x="209" y="215"/>
                    <a:pt x="204" y="203"/>
                    <a:pt x="196" y="199"/>
                  </a:cubicBezTo>
                  <a:cubicBezTo>
                    <a:pt x="191" y="187"/>
                    <a:pt x="196" y="174"/>
                    <a:pt x="192" y="168"/>
                  </a:cubicBezTo>
                  <a:cubicBezTo>
                    <a:pt x="186" y="165"/>
                    <a:pt x="180" y="163"/>
                    <a:pt x="174" y="161"/>
                  </a:cubicBezTo>
                  <a:cubicBezTo>
                    <a:pt x="173" y="147"/>
                    <a:pt x="176" y="129"/>
                    <a:pt x="176" y="121"/>
                  </a:cubicBezTo>
                  <a:cubicBezTo>
                    <a:pt x="161" y="120"/>
                    <a:pt x="147" y="120"/>
                    <a:pt x="144" y="111"/>
                  </a:cubicBezTo>
                  <a:cubicBezTo>
                    <a:pt x="126" y="111"/>
                    <a:pt x="127" y="111"/>
                    <a:pt x="123" y="128"/>
                  </a:cubicBezTo>
                  <a:cubicBezTo>
                    <a:pt x="113" y="132"/>
                    <a:pt x="104" y="140"/>
                    <a:pt x="97" y="145"/>
                  </a:cubicBezTo>
                  <a:cubicBezTo>
                    <a:pt x="97" y="150"/>
                    <a:pt x="97" y="154"/>
                    <a:pt x="103" y="164"/>
                  </a:cubicBezTo>
                  <a:cubicBezTo>
                    <a:pt x="101" y="179"/>
                    <a:pt x="84" y="176"/>
                    <a:pt x="80" y="185"/>
                  </a:cubicBezTo>
                  <a:cubicBezTo>
                    <a:pt x="80" y="192"/>
                    <a:pt x="75" y="204"/>
                    <a:pt x="80" y="211"/>
                  </a:cubicBezTo>
                  <a:cubicBezTo>
                    <a:pt x="91" y="211"/>
                    <a:pt x="103" y="211"/>
                    <a:pt x="115" y="211"/>
                  </a:cubicBezTo>
                  <a:cubicBezTo>
                    <a:pt x="123" y="204"/>
                    <a:pt x="124" y="198"/>
                    <a:pt x="141" y="200"/>
                  </a:cubicBezTo>
                  <a:cubicBezTo>
                    <a:pt x="144" y="205"/>
                    <a:pt x="148" y="205"/>
                    <a:pt x="153" y="211"/>
                  </a:cubicBezTo>
                  <a:cubicBezTo>
                    <a:pt x="155" y="214"/>
                    <a:pt x="157" y="217"/>
                    <a:pt x="159" y="221"/>
                  </a:cubicBezTo>
                  <a:cubicBezTo>
                    <a:pt x="160" y="229"/>
                    <a:pt x="161" y="237"/>
                    <a:pt x="162" y="245"/>
                  </a:cubicBezTo>
                  <a:cubicBezTo>
                    <a:pt x="169" y="254"/>
                    <a:pt x="179" y="266"/>
                    <a:pt x="197" y="271"/>
                  </a:cubicBezTo>
                  <a:cubicBezTo>
                    <a:pt x="201" y="277"/>
                    <a:pt x="205" y="283"/>
                    <a:pt x="209" y="290"/>
                  </a:cubicBezTo>
                  <a:cubicBezTo>
                    <a:pt x="200" y="290"/>
                    <a:pt x="196" y="300"/>
                    <a:pt x="190" y="303"/>
                  </a:cubicBezTo>
                  <a:cubicBezTo>
                    <a:pt x="185" y="314"/>
                    <a:pt x="167" y="326"/>
                    <a:pt x="157" y="329"/>
                  </a:cubicBezTo>
                  <a:cubicBezTo>
                    <a:pt x="146" y="336"/>
                    <a:pt x="137" y="344"/>
                    <a:pt x="131" y="356"/>
                  </a:cubicBezTo>
                  <a:cubicBezTo>
                    <a:pt x="104" y="383"/>
                    <a:pt x="88" y="388"/>
                    <a:pt x="106" y="432"/>
                  </a:cubicBezTo>
                  <a:cubicBezTo>
                    <a:pt x="106" y="435"/>
                    <a:pt x="107" y="437"/>
                    <a:pt x="107" y="439"/>
                  </a:cubicBez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 noProof="1">
                <a:solidFill>
                  <a:sysClr val="windowText" lastClr="000000"/>
                </a:solidFill>
                <a:ea typeface="宋体" charset="-122"/>
              </a:endParaRPr>
            </a:p>
          </p:txBody>
        </p:sp>
        <p:sp>
          <p:nvSpPr>
            <p:cNvPr id="234" name="Freeform 71"/>
            <p:cNvSpPr>
              <a:spLocks/>
            </p:cNvSpPr>
            <p:nvPr/>
          </p:nvSpPr>
          <p:spPr bwMode="auto">
            <a:xfrm rot="252837">
              <a:off x="2914650" y="1160463"/>
              <a:ext cx="2511425" cy="2147887"/>
            </a:xfrm>
            <a:custGeom>
              <a:avLst/>
              <a:gdLst/>
              <a:ahLst/>
              <a:cxnLst>
                <a:cxn ang="0">
                  <a:pos x="303" y="960"/>
                </a:cxn>
                <a:cxn ang="0">
                  <a:pos x="284" y="918"/>
                </a:cxn>
                <a:cxn ang="0">
                  <a:pos x="196" y="965"/>
                </a:cxn>
                <a:cxn ang="0">
                  <a:pos x="107" y="886"/>
                </a:cxn>
                <a:cxn ang="0">
                  <a:pos x="121" y="820"/>
                </a:cxn>
                <a:cxn ang="0">
                  <a:pos x="28" y="800"/>
                </a:cxn>
                <a:cxn ang="0">
                  <a:pos x="0" y="716"/>
                </a:cxn>
                <a:cxn ang="0">
                  <a:pos x="193" y="723"/>
                </a:cxn>
                <a:cxn ang="0">
                  <a:pos x="275" y="766"/>
                </a:cxn>
                <a:cxn ang="0">
                  <a:pos x="419" y="756"/>
                </a:cxn>
                <a:cxn ang="0">
                  <a:pos x="567" y="726"/>
                </a:cxn>
                <a:cxn ang="0">
                  <a:pos x="683" y="638"/>
                </a:cxn>
                <a:cxn ang="0">
                  <a:pos x="680" y="549"/>
                </a:cxn>
                <a:cxn ang="0">
                  <a:pos x="785" y="522"/>
                </a:cxn>
                <a:cxn ang="0">
                  <a:pos x="861" y="475"/>
                </a:cxn>
                <a:cxn ang="0">
                  <a:pos x="1005" y="419"/>
                </a:cxn>
                <a:cxn ang="0">
                  <a:pos x="947" y="330"/>
                </a:cxn>
                <a:cxn ang="0">
                  <a:pos x="900" y="361"/>
                </a:cxn>
                <a:cxn ang="0">
                  <a:pos x="808" y="344"/>
                </a:cxn>
                <a:cxn ang="0">
                  <a:pos x="843" y="238"/>
                </a:cxn>
                <a:cxn ang="0">
                  <a:pos x="958" y="135"/>
                </a:cxn>
                <a:cxn ang="0">
                  <a:pos x="963" y="46"/>
                </a:cxn>
                <a:cxn ang="0">
                  <a:pos x="1012" y="8"/>
                </a:cxn>
                <a:cxn ang="0">
                  <a:pos x="1033" y="64"/>
                </a:cxn>
                <a:cxn ang="0">
                  <a:pos x="1081" y="99"/>
                </a:cxn>
                <a:cxn ang="0">
                  <a:pos x="1192" y="81"/>
                </a:cxn>
                <a:cxn ang="0">
                  <a:pos x="1202" y="205"/>
                </a:cxn>
                <a:cxn ang="0">
                  <a:pos x="1189" y="266"/>
                </a:cxn>
                <a:cxn ang="0">
                  <a:pos x="1124" y="339"/>
                </a:cxn>
                <a:cxn ang="0">
                  <a:pos x="1167" y="387"/>
                </a:cxn>
                <a:cxn ang="0">
                  <a:pos x="1170" y="420"/>
                </a:cxn>
                <a:cxn ang="0">
                  <a:pos x="1104" y="431"/>
                </a:cxn>
                <a:cxn ang="0">
                  <a:pos x="1131" y="508"/>
                </a:cxn>
                <a:cxn ang="0">
                  <a:pos x="1170" y="537"/>
                </a:cxn>
                <a:cxn ang="0">
                  <a:pos x="1225" y="595"/>
                </a:cxn>
                <a:cxn ang="0">
                  <a:pos x="1157" y="651"/>
                </a:cxn>
                <a:cxn ang="0">
                  <a:pos x="1087" y="711"/>
                </a:cxn>
                <a:cxn ang="0">
                  <a:pos x="1049" y="730"/>
                </a:cxn>
                <a:cxn ang="0">
                  <a:pos x="972" y="684"/>
                </a:cxn>
                <a:cxn ang="0">
                  <a:pos x="887" y="735"/>
                </a:cxn>
                <a:cxn ang="0">
                  <a:pos x="838" y="747"/>
                </a:cxn>
                <a:cxn ang="0">
                  <a:pos x="786" y="767"/>
                </a:cxn>
                <a:cxn ang="0">
                  <a:pos x="793" y="825"/>
                </a:cxn>
                <a:cxn ang="0">
                  <a:pos x="705" y="866"/>
                </a:cxn>
                <a:cxn ang="0">
                  <a:pos x="633" y="917"/>
                </a:cxn>
                <a:cxn ang="0">
                  <a:pos x="554" y="1003"/>
                </a:cxn>
                <a:cxn ang="0">
                  <a:pos x="470" y="1014"/>
                </a:cxn>
                <a:cxn ang="0">
                  <a:pos x="459" y="940"/>
                </a:cxn>
                <a:cxn ang="0">
                  <a:pos x="403" y="964"/>
                </a:cxn>
                <a:cxn ang="0">
                  <a:pos x="362" y="1026"/>
                </a:cxn>
              </a:cxnLst>
              <a:rect l="0" t="0" r="r" b="b"/>
              <a:pathLst>
                <a:path w="1225" h="1047">
                  <a:moveTo>
                    <a:pt x="313" y="1047"/>
                  </a:moveTo>
                  <a:cubicBezTo>
                    <a:pt x="306" y="1040"/>
                    <a:pt x="299" y="1033"/>
                    <a:pt x="291" y="1027"/>
                  </a:cubicBezTo>
                  <a:cubicBezTo>
                    <a:pt x="287" y="1019"/>
                    <a:pt x="284" y="1011"/>
                    <a:pt x="280" y="1004"/>
                  </a:cubicBezTo>
                  <a:cubicBezTo>
                    <a:pt x="280" y="981"/>
                    <a:pt x="283" y="971"/>
                    <a:pt x="303" y="960"/>
                  </a:cubicBezTo>
                  <a:cubicBezTo>
                    <a:pt x="306" y="957"/>
                    <a:pt x="309" y="954"/>
                    <a:pt x="313" y="951"/>
                  </a:cubicBezTo>
                  <a:cubicBezTo>
                    <a:pt x="315" y="947"/>
                    <a:pt x="318" y="942"/>
                    <a:pt x="321" y="938"/>
                  </a:cubicBezTo>
                  <a:cubicBezTo>
                    <a:pt x="320" y="935"/>
                    <a:pt x="320" y="932"/>
                    <a:pt x="320" y="929"/>
                  </a:cubicBezTo>
                  <a:cubicBezTo>
                    <a:pt x="309" y="909"/>
                    <a:pt x="301" y="912"/>
                    <a:pt x="284" y="918"/>
                  </a:cubicBezTo>
                  <a:cubicBezTo>
                    <a:pt x="279" y="922"/>
                    <a:pt x="275" y="925"/>
                    <a:pt x="271" y="929"/>
                  </a:cubicBezTo>
                  <a:cubicBezTo>
                    <a:pt x="264" y="932"/>
                    <a:pt x="258" y="935"/>
                    <a:pt x="251" y="938"/>
                  </a:cubicBezTo>
                  <a:cubicBezTo>
                    <a:pt x="247" y="932"/>
                    <a:pt x="243" y="932"/>
                    <a:pt x="240" y="930"/>
                  </a:cubicBezTo>
                  <a:cubicBezTo>
                    <a:pt x="198" y="930"/>
                    <a:pt x="199" y="927"/>
                    <a:pt x="196" y="965"/>
                  </a:cubicBezTo>
                  <a:cubicBezTo>
                    <a:pt x="188" y="973"/>
                    <a:pt x="175" y="961"/>
                    <a:pt x="172" y="961"/>
                  </a:cubicBezTo>
                  <a:cubicBezTo>
                    <a:pt x="165" y="951"/>
                    <a:pt x="157" y="942"/>
                    <a:pt x="152" y="938"/>
                  </a:cubicBezTo>
                  <a:cubicBezTo>
                    <a:pt x="146" y="922"/>
                    <a:pt x="140" y="911"/>
                    <a:pt x="128" y="908"/>
                  </a:cubicBezTo>
                  <a:cubicBezTo>
                    <a:pt x="121" y="901"/>
                    <a:pt x="114" y="894"/>
                    <a:pt x="107" y="886"/>
                  </a:cubicBezTo>
                  <a:cubicBezTo>
                    <a:pt x="103" y="885"/>
                    <a:pt x="99" y="884"/>
                    <a:pt x="95" y="884"/>
                  </a:cubicBezTo>
                  <a:cubicBezTo>
                    <a:pt x="95" y="868"/>
                    <a:pt x="111" y="866"/>
                    <a:pt x="119" y="855"/>
                  </a:cubicBezTo>
                  <a:cubicBezTo>
                    <a:pt x="122" y="849"/>
                    <a:pt x="124" y="843"/>
                    <a:pt x="127" y="838"/>
                  </a:cubicBezTo>
                  <a:cubicBezTo>
                    <a:pt x="127" y="828"/>
                    <a:pt x="126" y="823"/>
                    <a:pt x="121" y="820"/>
                  </a:cubicBezTo>
                  <a:cubicBezTo>
                    <a:pt x="97" y="820"/>
                    <a:pt x="72" y="823"/>
                    <a:pt x="52" y="831"/>
                  </a:cubicBezTo>
                  <a:cubicBezTo>
                    <a:pt x="44" y="837"/>
                    <a:pt x="42" y="836"/>
                    <a:pt x="36" y="836"/>
                  </a:cubicBezTo>
                  <a:cubicBezTo>
                    <a:pt x="36" y="828"/>
                    <a:pt x="36" y="820"/>
                    <a:pt x="37" y="812"/>
                  </a:cubicBezTo>
                  <a:cubicBezTo>
                    <a:pt x="34" y="808"/>
                    <a:pt x="31" y="804"/>
                    <a:pt x="28" y="800"/>
                  </a:cubicBezTo>
                  <a:cubicBezTo>
                    <a:pt x="21" y="795"/>
                    <a:pt x="15" y="789"/>
                    <a:pt x="8" y="783"/>
                  </a:cubicBezTo>
                  <a:cubicBezTo>
                    <a:pt x="8" y="772"/>
                    <a:pt x="12" y="770"/>
                    <a:pt x="15" y="760"/>
                  </a:cubicBezTo>
                  <a:cubicBezTo>
                    <a:pt x="15" y="748"/>
                    <a:pt x="15" y="739"/>
                    <a:pt x="12" y="731"/>
                  </a:cubicBezTo>
                  <a:cubicBezTo>
                    <a:pt x="8" y="726"/>
                    <a:pt x="4" y="720"/>
                    <a:pt x="0" y="716"/>
                  </a:cubicBezTo>
                  <a:cubicBezTo>
                    <a:pt x="0" y="709"/>
                    <a:pt x="0" y="703"/>
                    <a:pt x="0" y="697"/>
                  </a:cubicBezTo>
                  <a:cubicBezTo>
                    <a:pt x="19" y="701"/>
                    <a:pt x="38" y="706"/>
                    <a:pt x="56" y="711"/>
                  </a:cubicBezTo>
                  <a:cubicBezTo>
                    <a:pt x="89" y="711"/>
                    <a:pt x="121" y="711"/>
                    <a:pt x="154" y="711"/>
                  </a:cubicBezTo>
                  <a:cubicBezTo>
                    <a:pt x="162" y="714"/>
                    <a:pt x="181" y="717"/>
                    <a:pt x="193" y="723"/>
                  </a:cubicBezTo>
                  <a:cubicBezTo>
                    <a:pt x="203" y="731"/>
                    <a:pt x="214" y="739"/>
                    <a:pt x="224" y="748"/>
                  </a:cubicBezTo>
                  <a:cubicBezTo>
                    <a:pt x="227" y="749"/>
                    <a:pt x="230" y="750"/>
                    <a:pt x="233" y="752"/>
                  </a:cubicBezTo>
                  <a:cubicBezTo>
                    <a:pt x="242" y="753"/>
                    <a:pt x="252" y="755"/>
                    <a:pt x="262" y="757"/>
                  </a:cubicBezTo>
                  <a:cubicBezTo>
                    <a:pt x="266" y="760"/>
                    <a:pt x="270" y="763"/>
                    <a:pt x="275" y="766"/>
                  </a:cubicBezTo>
                  <a:cubicBezTo>
                    <a:pt x="287" y="769"/>
                    <a:pt x="300" y="773"/>
                    <a:pt x="312" y="777"/>
                  </a:cubicBezTo>
                  <a:cubicBezTo>
                    <a:pt x="322" y="782"/>
                    <a:pt x="332" y="806"/>
                    <a:pt x="352" y="791"/>
                  </a:cubicBezTo>
                  <a:cubicBezTo>
                    <a:pt x="359" y="781"/>
                    <a:pt x="370" y="777"/>
                    <a:pt x="382" y="773"/>
                  </a:cubicBezTo>
                  <a:cubicBezTo>
                    <a:pt x="395" y="762"/>
                    <a:pt x="399" y="760"/>
                    <a:pt x="419" y="756"/>
                  </a:cubicBezTo>
                  <a:cubicBezTo>
                    <a:pt x="419" y="750"/>
                    <a:pt x="432" y="750"/>
                    <a:pt x="436" y="747"/>
                  </a:cubicBezTo>
                  <a:cubicBezTo>
                    <a:pt x="448" y="745"/>
                    <a:pt x="458" y="733"/>
                    <a:pt x="469" y="732"/>
                  </a:cubicBezTo>
                  <a:cubicBezTo>
                    <a:pt x="479" y="725"/>
                    <a:pt x="487" y="725"/>
                    <a:pt x="502" y="726"/>
                  </a:cubicBezTo>
                  <a:cubicBezTo>
                    <a:pt x="514" y="729"/>
                    <a:pt x="555" y="739"/>
                    <a:pt x="567" y="726"/>
                  </a:cubicBezTo>
                  <a:cubicBezTo>
                    <a:pt x="594" y="724"/>
                    <a:pt x="613" y="699"/>
                    <a:pt x="630" y="678"/>
                  </a:cubicBezTo>
                  <a:cubicBezTo>
                    <a:pt x="636" y="673"/>
                    <a:pt x="643" y="668"/>
                    <a:pt x="649" y="663"/>
                  </a:cubicBezTo>
                  <a:cubicBezTo>
                    <a:pt x="654" y="658"/>
                    <a:pt x="660" y="653"/>
                    <a:pt x="666" y="649"/>
                  </a:cubicBezTo>
                  <a:cubicBezTo>
                    <a:pt x="670" y="647"/>
                    <a:pt x="678" y="643"/>
                    <a:pt x="683" y="638"/>
                  </a:cubicBezTo>
                  <a:cubicBezTo>
                    <a:pt x="683" y="633"/>
                    <a:pt x="683" y="628"/>
                    <a:pt x="683" y="623"/>
                  </a:cubicBezTo>
                  <a:cubicBezTo>
                    <a:pt x="676" y="617"/>
                    <a:pt x="670" y="611"/>
                    <a:pt x="663" y="605"/>
                  </a:cubicBezTo>
                  <a:cubicBezTo>
                    <a:pt x="662" y="601"/>
                    <a:pt x="661" y="597"/>
                    <a:pt x="660" y="593"/>
                  </a:cubicBezTo>
                  <a:cubicBezTo>
                    <a:pt x="662" y="571"/>
                    <a:pt x="661" y="557"/>
                    <a:pt x="680" y="549"/>
                  </a:cubicBezTo>
                  <a:cubicBezTo>
                    <a:pt x="680" y="542"/>
                    <a:pt x="693" y="553"/>
                    <a:pt x="707" y="564"/>
                  </a:cubicBezTo>
                  <a:cubicBezTo>
                    <a:pt x="712" y="565"/>
                    <a:pt x="716" y="567"/>
                    <a:pt x="722" y="568"/>
                  </a:cubicBezTo>
                  <a:cubicBezTo>
                    <a:pt x="726" y="568"/>
                    <a:pt x="732" y="568"/>
                    <a:pt x="737" y="568"/>
                  </a:cubicBezTo>
                  <a:cubicBezTo>
                    <a:pt x="755" y="563"/>
                    <a:pt x="771" y="538"/>
                    <a:pt x="785" y="522"/>
                  </a:cubicBezTo>
                  <a:cubicBezTo>
                    <a:pt x="794" y="513"/>
                    <a:pt x="802" y="518"/>
                    <a:pt x="817" y="518"/>
                  </a:cubicBezTo>
                  <a:cubicBezTo>
                    <a:pt x="822" y="512"/>
                    <a:pt x="829" y="511"/>
                    <a:pt x="837" y="508"/>
                  </a:cubicBezTo>
                  <a:cubicBezTo>
                    <a:pt x="842" y="503"/>
                    <a:pt x="847" y="498"/>
                    <a:pt x="852" y="493"/>
                  </a:cubicBezTo>
                  <a:cubicBezTo>
                    <a:pt x="857" y="493"/>
                    <a:pt x="861" y="476"/>
                    <a:pt x="861" y="475"/>
                  </a:cubicBezTo>
                  <a:cubicBezTo>
                    <a:pt x="871" y="447"/>
                    <a:pt x="878" y="457"/>
                    <a:pt x="903" y="446"/>
                  </a:cubicBezTo>
                  <a:cubicBezTo>
                    <a:pt x="911" y="436"/>
                    <a:pt x="920" y="431"/>
                    <a:pt x="932" y="425"/>
                  </a:cubicBezTo>
                  <a:cubicBezTo>
                    <a:pt x="941" y="416"/>
                    <a:pt x="977" y="422"/>
                    <a:pt x="997" y="423"/>
                  </a:cubicBezTo>
                  <a:cubicBezTo>
                    <a:pt x="999" y="422"/>
                    <a:pt x="1002" y="420"/>
                    <a:pt x="1005" y="419"/>
                  </a:cubicBezTo>
                  <a:cubicBezTo>
                    <a:pt x="1018" y="406"/>
                    <a:pt x="1011" y="389"/>
                    <a:pt x="1005" y="380"/>
                  </a:cubicBezTo>
                  <a:cubicBezTo>
                    <a:pt x="1000" y="376"/>
                    <a:pt x="995" y="371"/>
                    <a:pt x="990" y="367"/>
                  </a:cubicBezTo>
                  <a:cubicBezTo>
                    <a:pt x="982" y="361"/>
                    <a:pt x="973" y="356"/>
                    <a:pt x="964" y="351"/>
                  </a:cubicBezTo>
                  <a:cubicBezTo>
                    <a:pt x="962" y="341"/>
                    <a:pt x="949" y="331"/>
                    <a:pt x="947" y="330"/>
                  </a:cubicBezTo>
                  <a:cubicBezTo>
                    <a:pt x="941" y="330"/>
                    <a:pt x="935" y="330"/>
                    <a:pt x="929" y="330"/>
                  </a:cubicBezTo>
                  <a:cubicBezTo>
                    <a:pt x="926" y="333"/>
                    <a:pt x="923" y="337"/>
                    <a:pt x="921" y="340"/>
                  </a:cubicBezTo>
                  <a:cubicBezTo>
                    <a:pt x="915" y="340"/>
                    <a:pt x="909" y="340"/>
                    <a:pt x="904" y="340"/>
                  </a:cubicBezTo>
                  <a:cubicBezTo>
                    <a:pt x="903" y="347"/>
                    <a:pt x="901" y="354"/>
                    <a:pt x="900" y="361"/>
                  </a:cubicBezTo>
                  <a:cubicBezTo>
                    <a:pt x="887" y="366"/>
                    <a:pt x="872" y="354"/>
                    <a:pt x="867" y="352"/>
                  </a:cubicBezTo>
                  <a:cubicBezTo>
                    <a:pt x="861" y="352"/>
                    <a:pt x="856" y="352"/>
                    <a:pt x="851" y="352"/>
                  </a:cubicBezTo>
                  <a:cubicBezTo>
                    <a:pt x="840" y="356"/>
                    <a:pt x="835" y="361"/>
                    <a:pt x="828" y="366"/>
                  </a:cubicBezTo>
                  <a:cubicBezTo>
                    <a:pt x="811" y="366"/>
                    <a:pt x="808" y="353"/>
                    <a:pt x="808" y="344"/>
                  </a:cubicBezTo>
                  <a:cubicBezTo>
                    <a:pt x="813" y="339"/>
                    <a:pt x="819" y="334"/>
                    <a:pt x="825" y="328"/>
                  </a:cubicBezTo>
                  <a:cubicBezTo>
                    <a:pt x="825" y="314"/>
                    <a:pt x="824" y="307"/>
                    <a:pt x="825" y="298"/>
                  </a:cubicBezTo>
                  <a:cubicBezTo>
                    <a:pt x="828" y="290"/>
                    <a:pt x="832" y="283"/>
                    <a:pt x="835" y="276"/>
                  </a:cubicBezTo>
                  <a:cubicBezTo>
                    <a:pt x="835" y="258"/>
                    <a:pt x="834" y="249"/>
                    <a:pt x="843" y="238"/>
                  </a:cubicBezTo>
                  <a:cubicBezTo>
                    <a:pt x="847" y="238"/>
                    <a:pt x="850" y="238"/>
                    <a:pt x="854" y="238"/>
                  </a:cubicBezTo>
                  <a:cubicBezTo>
                    <a:pt x="870" y="240"/>
                    <a:pt x="897" y="246"/>
                    <a:pt x="914" y="233"/>
                  </a:cubicBezTo>
                  <a:cubicBezTo>
                    <a:pt x="924" y="222"/>
                    <a:pt x="937" y="214"/>
                    <a:pt x="946" y="202"/>
                  </a:cubicBezTo>
                  <a:cubicBezTo>
                    <a:pt x="946" y="185"/>
                    <a:pt x="944" y="142"/>
                    <a:pt x="958" y="135"/>
                  </a:cubicBezTo>
                  <a:cubicBezTo>
                    <a:pt x="971" y="118"/>
                    <a:pt x="965" y="100"/>
                    <a:pt x="978" y="87"/>
                  </a:cubicBezTo>
                  <a:cubicBezTo>
                    <a:pt x="977" y="80"/>
                    <a:pt x="977" y="72"/>
                    <a:pt x="977" y="64"/>
                  </a:cubicBezTo>
                  <a:cubicBezTo>
                    <a:pt x="976" y="63"/>
                    <a:pt x="976" y="61"/>
                    <a:pt x="975" y="59"/>
                  </a:cubicBezTo>
                  <a:cubicBezTo>
                    <a:pt x="971" y="54"/>
                    <a:pt x="967" y="50"/>
                    <a:pt x="963" y="46"/>
                  </a:cubicBezTo>
                  <a:cubicBezTo>
                    <a:pt x="959" y="43"/>
                    <a:pt x="955" y="41"/>
                    <a:pt x="951" y="40"/>
                  </a:cubicBezTo>
                  <a:cubicBezTo>
                    <a:pt x="951" y="23"/>
                    <a:pt x="960" y="17"/>
                    <a:pt x="974" y="10"/>
                  </a:cubicBezTo>
                  <a:cubicBezTo>
                    <a:pt x="986" y="10"/>
                    <a:pt x="993" y="0"/>
                    <a:pt x="1006" y="0"/>
                  </a:cubicBezTo>
                  <a:cubicBezTo>
                    <a:pt x="1006" y="3"/>
                    <a:pt x="1009" y="5"/>
                    <a:pt x="1012" y="8"/>
                  </a:cubicBezTo>
                  <a:cubicBezTo>
                    <a:pt x="1012" y="13"/>
                    <a:pt x="1011" y="18"/>
                    <a:pt x="1010" y="23"/>
                  </a:cubicBezTo>
                  <a:cubicBezTo>
                    <a:pt x="1003" y="31"/>
                    <a:pt x="999" y="31"/>
                    <a:pt x="999" y="43"/>
                  </a:cubicBezTo>
                  <a:cubicBezTo>
                    <a:pt x="1003" y="46"/>
                    <a:pt x="1007" y="50"/>
                    <a:pt x="1012" y="53"/>
                  </a:cubicBezTo>
                  <a:cubicBezTo>
                    <a:pt x="1017" y="60"/>
                    <a:pt x="1019" y="62"/>
                    <a:pt x="1033" y="64"/>
                  </a:cubicBezTo>
                  <a:cubicBezTo>
                    <a:pt x="1035" y="57"/>
                    <a:pt x="1036" y="51"/>
                    <a:pt x="1037" y="44"/>
                  </a:cubicBezTo>
                  <a:cubicBezTo>
                    <a:pt x="1043" y="44"/>
                    <a:pt x="1050" y="43"/>
                    <a:pt x="1062" y="50"/>
                  </a:cubicBezTo>
                  <a:cubicBezTo>
                    <a:pt x="1063" y="53"/>
                    <a:pt x="1065" y="55"/>
                    <a:pt x="1066" y="57"/>
                  </a:cubicBezTo>
                  <a:cubicBezTo>
                    <a:pt x="1068" y="70"/>
                    <a:pt x="1071" y="86"/>
                    <a:pt x="1081" y="99"/>
                  </a:cubicBezTo>
                  <a:cubicBezTo>
                    <a:pt x="1082" y="100"/>
                    <a:pt x="1085" y="101"/>
                    <a:pt x="1087" y="103"/>
                  </a:cubicBezTo>
                  <a:cubicBezTo>
                    <a:pt x="1092" y="102"/>
                    <a:pt x="1098" y="102"/>
                    <a:pt x="1104" y="101"/>
                  </a:cubicBezTo>
                  <a:cubicBezTo>
                    <a:pt x="1119" y="93"/>
                    <a:pt x="1137" y="99"/>
                    <a:pt x="1152" y="84"/>
                  </a:cubicBezTo>
                  <a:cubicBezTo>
                    <a:pt x="1161" y="62"/>
                    <a:pt x="1177" y="58"/>
                    <a:pt x="1192" y="81"/>
                  </a:cubicBezTo>
                  <a:cubicBezTo>
                    <a:pt x="1196" y="91"/>
                    <a:pt x="1200" y="101"/>
                    <a:pt x="1204" y="111"/>
                  </a:cubicBezTo>
                  <a:cubicBezTo>
                    <a:pt x="1204" y="121"/>
                    <a:pt x="1195" y="154"/>
                    <a:pt x="1189" y="165"/>
                  </a:cubicBezTo>
                  <a:cubicBezTo>
                    <a:pt x="1189" y="169"/>
                    <a:pt x="1189" y="174"/>
                    <a:pt x="1189" y="179"/>
                  </a:cubicBezTo>
                  <a:cubicBezTo>
                    <a:pt x="1193" y="187"/>
                    <a:pt x="1197" y="196"/>
                    <a:pt x="1202" y="205"/>
                  </a:cubicBezTo>
                  <a:cubicBezTo>
                    <a:pt x="1202" y="215"/>
                    <a:pt x="1184" y="237"/>
                    <a:pt x="1205" y="251"/>
                  </a:cubicBezTo>
                  <a:cubicBezTo>
                    <a:pt x="1207" y="258"/>
                    <a:pt x="1206" y="272"/>
                    <a:pt x="1205" y="285"/>
                  </a:cubicBezTo>
                  <a:cubicBezTo>
                    <a:pt x="1201" y="286"/>
                    <a:pt x="1197" y="287"/>
                    <a:pt x="1193" y="287"/>
                  </a:cubicBezTo>
                  <a:cubicBezTo>
                    <a:pt x="1185" y="279"/>
                    <a:pt x="1189" y="271"/>
                    <a:pt x="1189" y="266"/>
                  </a:cubicBezTo>
                  <a:cubicBezTo>
                    <a:pt x="1187" y="260"/>
                    <a:pt x="1187" y="260"/>
                    <a:pt x="1182" y="256"/>
                  </a:cubicBezTo>
                  <a:cubicBezTo>
                    <a:pt x="1158" y="257"/>
                    <a:pt x="1175" y="265"/>
                    <a:pt x="1166" y="280"/>
                  </a:cubicBezTo>
                  <a:cubicBezTo>
                    <a:pt x="1154" y="291"/>
                    <a:pt x="1149" y="298"/>
                    <a:pt x="1145" y="315"/>
                  </a:cubicBezTo>
                  <a:cubicBezTo>
                    <a:pt x="1142" y="323"/>
                    <a:pt x="1131" y="334"/>
                    <a:pt x="1124" y="339"/>
                  </a:cubicBezTo>
                  <a:cubicBezTo>
                    <a:pt x="1123" y="346"/>
                    <a:pt x="1122" y="353"/>
                    <a:pt x="1122" y="360"/>
                  </a:cubicBezTo>
                  <a:cubicBezTo>
                    <a:pt x="1126" y="364"/>
                    <a:pt x="1128" y="367"/>
                    <a:pt x="1134" y="377"/>
                  </a:cubicBezTo>
                  <a:cubicBezTo>
                    <a:pt x="1139" y="380"/>
                    <a:pt x="1146" y="384"/>
                    <a:pt x="1152" y="389"/>
                  </a:cubicBezTo>
                  <a:cubicBezTo>
                    <a:pt x="1157" y="388"/>
                    <a:pt x="1162" y="387"/>
                    <a:pt x="1167" y="387"/>
                  </a:cubicBezTo>
                  <a:cubicBezTo>
                    <a:pt x="1169" y="383"/>
                    <a:pt x="1172" y="378"/>
                    <a:pt x="1175" y="374"/>
                  </a:cubicBezTo>
                  <a:cubicBezTo>
                    <a:pt x="1176" y="376"/>
                    <a:pt x="1181" y="383"/>
                    <a:pt x="1181" y="393"/>
                  </a:cubicBezTo>
                  <a:cubicBezTo>
                    <a:pt x="1174" y="395"/>
                    <a:pt x="1167" y="397"/>
                    <a:pt x="1161" y="400"/>
                  </a:cubicBezTo>
                  <a:cubicBezTo>
                    <a:pt x="1161" y="405"/>
                    <a:pt x="1159" y="415"/>
                    <a:pt x="1170" y="420"/>
                  </a:cubicBezTo>
                  <a:cubicBezTo>
                    <a:pt x="1163" y="430"/>
                    <a:pt x="1154" y="442"/>
                    <a:pt x="1145" y="447"/>
                  </a:cubicBezTo>
                  <a:cubicBezTo>
                    <a:pt x="1142" y="447"/>
                    <a:pt x="1139" y="446"/>
                    <a:pt x="1137" y="446"/>
                  </a:cubicBezTo>
                  <a:cubicBezTo>
                    <a:pt x="1129" y="440"/>
                    <a:pt x="1122" y="436"/>
                    <a:pt x="1114" y="431"/>
                  </a:cubicBezTo>
                  <a:cubicBezTo>
                    <a:pt x="1111" y="431"/>
                    <a:pt x="1107" y="431"/>
                    <a:pt x="1104" y="431"/>
                  </a:cubicBezTo>
                  <a:cubicBezTo>
                    <a:pt x="1102" y="434"/>
                    <a:pt x="1098" y="439"/>
                    <a:pt x="1098" y="443"/>
                  </a:cubicBezTo>
                  <a:cubicBezTo>
                    <a:pt x="1098" y="448"/>
                    <a:pt x="1098" y="453"/>
                    <a:pt x="1098" y="458"/>
                  </a:cubicBezTo>
                  <a:cubicBezTo>
                    <a:pt x="1103" y="466"/>
                    <a:pt x="1121" y="470"/>
                    <a:pt x="1131" y="488"/>
                  </a:cubicBezTo>
                  <a:cubicBezTo>
                    <a:pt x="1131" y="494"/>
                    <a:pt x="1131" y="501"/>
                    <a:pt x="1131" y="508"/>
                  </a:cubicBezTo>
                  <a:cubicBezTo>
                    <a:pt x="1137" y="516"/>
                    <a:pt x="1143" y="532"/>
                    <a:pt x="1148" y="546"/>
                  </a:cubicBezTo>
                  <a:cubicBezTo>
                    <a:pt x="1149" y="548"/>
                    <a:pt x="1151" y="550"/>
                    <a:pt x="1153" y="552"/>
                  </a:cubicBezTo>
                  <a:cubicBezTo>
                    <a:pt x="1155" y="552"/>
                    <a:pt x="1158" y="552"/>
                    <a:pt x="1161" y="552"/>
                  </a:cubicBezTo>
                  <a:cubicBezTo>
                    <a:pt x="1164" y="547"/>
                    <a:pt x="1167" y="542"/>
                    <a:pt x="1170" y="537"/>
                  </a:cubicBezTo>
                  <a:cubicBezTo>
                    <a:pt x="1174" y="533"/>
                    <a:pt x="1179" y="529"/>
                    <a:pt x="1184" y="526"/>
                  </a:cubicBezTo>
                  <a:cubicBezTo>
                    <a:pt x="1188" y="533"/>
                    <a:pt x="1195" y="542"/>
                    <a:pt x="1202" y="557"/>
                  </a:cubicBezTo>
                  <a:cubicBezTo>
                    <a:pt x="1204" y="569"/>
                    <a:pt x="1204" y="581"/>
                    <a:pt x="1223" y="590"/>
                  </a:cubicBezTo>
                  <a:cubicBezTo>
                    <a:pt x="1223" y="592"/>
                    <a:pt x="1224" y="594"/>
                    <a:pt x="1225" y="595"/>
                  </a:cubicBezTo>
                  <a:cubicBezTo>
                    <a:pt x="1222" y="601"/>
                    <a:pt x="1223" y="616"/>
                    <a:pt x="1223" y="627"/>
                  </a:cubicBezTo>
                  <a:cubicBezTo>
                    <a:pt x="1221" y="629"/>
                    <a:pt x="1218" y="631"/>
                    <a:pt x="1217" y="634"/>
                  </a:cubicBezTo>
                  <a:cubicBezTo>
                    <a:pt x="1206" y="634"/>
                    <a:pt x="1204" y="629"/>
                    <a:pt x="1200" y="627"/>
                  </a:cubicBezTo>
                  <a:cubicBezTo>
                    <a:pt x="1171" y="627"/>
                    <a:pt x="1167" y="631"/>
                    <a:pt x="1157" y="651"/>
                  </a:cubicBezTo>
                  <a:cubicBezTo>
                    <a:pt x="1155" y="653"/>
                    <a:pt x="1154" y="654"/>
                    <a:pt x="1152" y="655"/>
                  </a:cubicBezTo>
                  <a:cubicBezTo>
                    <a:pt x="1152" y="661"/>
                    <a:pt x="1124" y="680"/>
                    <a:pt x="1119" y="683"/>
                  </a:cubicBezTo>
                  <a:cubicBezTo>
                    <a:pt x="1116" y="688"/>
                    <a:pt x="1100" y="700"/>
                    <a:pt x="1093" y="704"/>
                  </a:cubicBezTo>
                  <a:cubicBezTo>
                    <a:pt x="1091" y="706"/>
                    <a:pt x="1089" y="709"/>
                    <a:pt x="1087" y="711"/>
                  </a:cubicBezTo>
                  <a:cubicBezTo>
                    <a:pt x="1083" y="711"/>
                    <a:pt x="1081" y="712"/>
                    <a:pt x="1078" y="713"/>
                  </a:cubicBezTo>
                  <a:cubicBezTo>
                    <a:pt x="1074" y="709"/>
                    <a:pt x="1071" y="706"/>
                    <a:pt x="1067" y="703"/>
                  </a:cubicBezTo>
                  <a:cubicBezTo>
                    <a:pt x="1061" y="684"/>
                    <a:pt x="1056" y="684"/>
                    <a:pt x="1044" y="684"/>
                  </a:cubicBezTo>
                  <a:cubicBezTo>
                    <a:pt x="1038" y="695"/>
                    <a:pt x="1034" y="715"/>
                    <a:pt x="1049" y="730"/>
                  </a:cubicBezTo>
                  <a:cubicBezTo>
                    <a:pt x="1049" y="737"/>
                    <a:pt x="1050" y="745"/>
                    <a:pt x="1050" y="753"/>
                  </a:cubicBezTo>
                  <a:cubicBezTo>
                    <a:pt x="1031" y="754"/>
                    <a:pt x="1013" y="757"/>
                    <a:pt x="1002" y="749"/>
                  </a:cubicBezTo>
                  <a:cubicBezTo>
                    <a:pt x="1000" y="731"/>
                    <a:pt x="994" y="726"/>
                    <a:pt x="987" y="717"/>
                  </a:cubicBezTo>
                  <a:cubicBezTo>
                    <a:pt x="982" y="706"/>
                    <a:pt x="976" y="695"/>
                    <a:pt x="972" y="684"/>
                  </a:cubicBezTo>
                  <a:cubicBezTo>
                    <a:pt x="960" y="673"/>
                    <a:pt x="962" y="677"/>
                    <a:pt x="952" y="676"/>
                  </a:cubicBezTo>
                  <a:cubicBezTo>
                    <a:pt x="944" y="684"/>
                    <a:pt x="931" y="690"/>
                    <a:pt x="923" y="697"/>
                  </a:cubicBezTo>
                  <a:cubicBezTo>
                    <a:pt x="920" y="704"/>
                    <a:pt x="919" y="717"/>
                    <a:pt x="923" y="732"/>
                  </a:cubicBezTo>
                  <a:cubicBezTo>
                    <a:pt x="911" y="733"/>
                    <a:pt x="899" y="734"/>
                    <a:pt x="887" y="735"/>
                  </a:cubicBezTo>
                  <a:cubicBezTo>
                    <a:pt x="877" y="742"/>
                    <a:pt x="866" y="748"/>
                    <a:pt x="855" y="754"/>
                  </a:cubicBezTo>
                  <a:cubicBezTo>
                    <a:pt x="852" y="759"/>
                    <a:pt x="850" y="767"/>
                    <a:pt x="844" y="767"/>
                  </a:cubicBezTo>
                  <a:cubicBezTo>
                    <a:pt x="834" y="762"/>
                    <a:pt x="832" y="757"/>
                    <a:pt x="832" y="752"/>
                  </a:cubicBezTo>
                  <a:cubicBezTo>
                    <a:pt x="834" y="750"/>
                    <a:pt x="836" y="749"/>
                    <a:pt x="838" y="747"/>
                  </a:cubicBezTo>
                  <a:cubicBezTo>
                    <a:pt x="838" y="729"/>
                    <a:pt x="826" y="720"/>
                    <a:pt x="814" y="720"/>
                  </a:cubicBezTo>
                  <a:cubicBezTo>
                    <a:pt x="798" y="728"/>
                    <a:pt x="797" y="737"/>
                    <a:pt x="801" y="758"/>
                  </a:cubicBezTo>
                  <a:cubicBezTo>
                    <a:pt x="798" y="758"/>
                    <a:pt x="794" y="759"/>
                    <a:pt x="791" y="759"/>
                  </a:cubicBezTo>
                  <a:cubicBezTo>
                    <a:pt x="789" y="762"/>
                    <a:pt x="788" y="765"/>
                    <a:pt x="786" y="767"/>
                  </a:cubicBezTo>
                  <a:cubicBezTo>
                    <a:pt x="785" y="768"/>
                    <a:pt x="783" y="769"/>
                    <a:pt x="781" y="770"/>
                  </a:cubicBezTo>
                  <a:cubicBezTo>
                    <a:pt x="781" y="780"/>
                    <a:pt x="781" y="791"/>
                    <a:pt x="781" y="802"/>
                  </a:cubicBezTo>
                  <a:cubicBezTo>
                    <a:pt x="785" y="806"/>
                    <a:pt x="788" y="810"/>
                    <a:pt x="792" y="815"/>
                  </a:cubicBezTo>
                  <a:cubicBezTo>
                    <a:pt x="792" y="818"/>
                    <a:pt x="792" y="821"/>
                    <a:pt x="793" y="825"/>
                  </a:cubicBezTo>
                  <a:cubicBezTo>
                    <a:pt x="791" y="828"/>
                    <a:pt x="788" y="832"/>
                    <a:pt x="786" y="835"/>
                  </a:cubicBezTo>
                  <a:cubicBezTo>
                    <a:pt x="770" y="846"/>
                    <a:pt x="753" y="850"/>
                    <a:pt x="738" y="848"/>
                  </a:cubicBezTo>
                  <a:cubicBezTo>
                    <a:pt x="723" y="848"/>
                    <a:pt x="721" y="855"/>
                    <a:pt x="713" y="859"/>
                  </a:cubicBezTo>
                  <a:cubicBezTo>
                    <a:pt x="710" y="862"/>
                    <a:pt x="708" y="864"/>
                    <a:pt x="705" y="866"/>
                  </a:cubicBezTo>
                  <a:cubicBezTo>
                    <a:pt x="698" y="882"/>
                    <a:pt x="682" y="897"/>
                    <a:pt x="669" y="911"/>
                  </a:cubicBezTo>
                  <a:cubicBezTo>
                    <a:pt x="664" y="908"/>
                    <a:pt x="659" y="905"/>
                    <a:pt x="655" y="902"/>
                  </a:cubicBezTo>
                  <a:cubicBezTo>
                    <a:pt x="650" y="902"/>
                    <a:pt x="644" y="902"/>
                    <a:pt x="640" y="903"/>
                  </a:cubicBezTo>
                  <a:cubicBezTo>
                    <a:pt x="639" y="908"/>
                    <a:pt x="637" y="915"/>
                    <a:pt x="633" y="917"/>
                  </a:cubicBezTo>
                  <a:cubicBezTo>
                    <a:pt x="626" y="907"/>
                    <a:pt x="618" y="908"/>
                    <a:pt x="613" y="909"/>
                  </a:cubicBezTo>
                  <a:cubicBezTo>
                    <a:pt x="610" y="916"/>
                    <a:pt x="606" y="924"/>
                    <a:pt x="599" y="929"/>
                  </a:cubicBezTo>
                  <a:cubicBezTo>
                    <a:pt x="581" y="937"/>
                    <a:pt x="574" y="963"/>
                    <a:pt x="558" y="973"/>
                  </a:cubicBezTo>
                  <a:cubicBezTo>
                    <a:pt x="554" y="982"/>
                    <a:pt x="554" y="990"/>
                    <a:pt x="554" y="1003"/>
                  </a:cubicBezTo>
                  <a:cubicBezTo>
                    <a:pt x="555" y="1008"/>
                    <a:pt x="554" y="1021"/>
                    <a:pt x="551" y="1029"/>
                  </a:cubicBezTo>
                  <a:cubicBezTo>
                    <a:pt x="550" y="1030"/>
                    <a:pt x="549" y="1030"/>
                    <a:pt x="548" y="1031"/>
                  </a:cubicBezTo>
                  <a:cubicBezTo>
                    <a:pt x="524" y="1031"/>
                    <a:pt x="507" y="1027"/>
                    <a:pt x="489" y="1024"/>
                  </a:cubicBezTo>
                  <a:cubicBezTo>
                    <a:pt x="482" y="1020"/>
                    <a:pt x="476" y="1017"/>
                    <a:pt x="470" y="1014"/>
                  </a:cubicBezTo>
                  <a:cubicBezTo>
                    <a:pt x="467" y="1010"/>
                    <a:pt x="463" y="1007"/>
                    <a:pt x="460" y="1003"/>
                  </a:cubicBezTo>
                  <a:cubicBezTo>
                    <a:pt x="454" y="1001"/>
                    <a:pt x="447" y="1000"/>
                    <a:pt x="441" y="999"/>
                  </a:cubicBezTo>
                  <a:cubicBezTo>
                    <a:pt x="441" y="993"/>
                    <a:pt x="441" y="987"/>
                    <a:pt x="441" y="981"/>
                  </a:cubicBezTo>
                  <a:cubicBezTo>
                    <a:pt x="449" y="970"/>
                    <a:pt x="459" y="954"/>
                    <a:pt x="459" y="940"/>
                  </a:cubicBezTo>
                  <a:cubicBezTo>
                    <a:pt x="455" y="922"/>
                    <a:pt x="442" y="926"/>
                    <a:pt x="434" y="926"/>
                  </a:cubicBezTo>
                  <a:cubicBezTo>
                    <a:pt x="431" y="927"/>
                    <a:pt x="428" y="929"/>
                    <a:pt x="426" y="931"/>
                  </a:cubicBezTo>
                  <a:cubicBezTo>
                    <a:pt x="405" y="932"/>
                    <a:pt x="413" y="931"/>
                    <a:pt x="409" y="952"/>
                  </a:cubicBezTo>
                  <a:cubicBezTo>
                    <a:pt x="405" y="957"/>
                    <a:pt x="405" y="958"/>
                    <a:pt x="403" y="964"/>
                  </a:cubicBezTo>
                  <a:cubicBezTo>
                    <a:pt x="399" y="970"/>
                    <a:pt x="396" y="977"/>
                    <a:pt x="392" y="984"/>
                  </a:cubicBezTo>
                  <a:cubicBezTo>
                    <a:pt x="392" y="991"/>
                    <a:pt x="393" y="998"/>
                    <a:pt x="393" y="1006"/>
                  </a:cubicBezTo>
                  <a:cubicBezTo>
                    <a:pt x="391" y="1009"/>
                    <a:pt x="389" y="1012"/>
                    <a:pt x="386" y="1015"/>
                  </a:cubicBezTo>
                  <a:cubicBezTo>
                    <a:pt x="371" y="1017"/>
                    <a:pt x="370" y="1018"/>
                    <a:pt x="362" y="1026"/>
                  </a:cubicBezTo>
                  <a:cubicBezTo>
                    <a:pt x="352" y="1028"/>
                    <a:pt x="342" y="1030"/>
                    <a:pt x="332" y="1033"/>
                  </a:cubicBezTo>
                  <a:cubicBezTo>
                    <a:pt x="322" y="1037"/>
                    <a:pt x="320" y="1044"/>
                    <a:pt x="313" y="1047"/>
                  </a:cubicBez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 noProof="1">
                <a:solidFill>
                  <a:sysClr val="windowText" lastClr="000000"/>
                </a:solidFill>
                <a:ea typeface="宋体" charset="-122"/>
              </a:endParaRPr>
            </a:p>
          </p:txBody>
        </p:sp>
        <p:sp>
          <p:nvSpPr>
            <p:cNvPr id="235" name="Freeform 72"/>
            <p:cNvSpPr>
              <a:spLocks/>
            </p:cNvSpPr>
            <p:nvPr/>
          </p:nvSpPr>
          <p:spPr bwMode="auto">
            <a:xfrm rot="252837">
              <a:off x="4643438" y="2827338"/>
              <a:ext cx="271462" cy="303212"/>
            </a:xfrm>
            <a:custGeom>
              <a:avLst/>
              <a:gdLst/>
              <a:ahLst/>
              <a:cxnLst>
                <a:cxn ang="0">
                  <a:pos x="112" y="148"/>
                </a:cxn>
                <a:cxn ang="0">
                  <a:pos x="90" y="133"/>
                </a:cxn>
                <a:cxn ang="0">
                  <a:pos x="80" y="99"/>
                </a:cxn>
                <a:cxn ang="0">
                  <a:pos x="78" y="93"/>
                </a:cxn>
                <a:cxn ang="0">
                  <a:pos x="37" y="81"/>
                </a:cxn>
                <a:cxn ang="0">
                  <a:pos x="30" y="89"/>
                </a:cxn>
                <a:cxn ang="0">
                  <a:pos x="2" y="89"/>
                </a:cxn>
                <a:cxn ang="0">
                  <a:pos x="12" y="68"/>
                </a:cxn>
                <a:cxn ang="0">
                  <a:pos x="24" y="59"/>
                </a:cxn>
                <a:cxn ang="0">
                  <a:pos x="21" y="32"/>
                </a:cxn>
                <a:cxn ang="0">
                  <a:pos x="48" y="13"/>
                </a:cxn>
                <a:cxn ang="0">
                  <a:pos x="58" y="0"/>
                </a:cxn>
                <a:cxn ang="0">
                  <a:pos x="68" y="9"/>
                </a:cxn>
                <a:cxn ang="0">
                  <a:pos x="88" y="11"/>
                </a:cxn>
                <a:cxn ang="0">
                  <a:pos x="90" y="52"/>
                </a:cxn>
                <a:cxn ang="0">
                  <a:pos x="100" y="54"/>
                </a:cxn>
                <a:cxn ang="0">
                  <a:pos x="106" y="59"/>
                </a:cxn>
                <a:cxn ang="0">
                  <a:pos x="121" y="96"/>
                </a:cxn>
                <a:cxn ang="0">
                  <a:pos x="132" y="110"/>
                </a:cxn>
                <a:cxn ang="0">
                  <a:pos x="111" y="126"/>
                </a:cxn>
                <a:cxn ang="0">
                  <a:pos x="112" y="148"/>
                </a:cxn>
              </a:cxnLst>
              <a:rect l="0" t="0" r="r" b="b"/>
              <a:pathLst>
                <a:path w="132" h="148">
                  <a:moveTo>
                    <a:pt x="112" y="148"/>
                  </a:moveTo>
                  <a:cubicBezTo>
                    <a:pt x="102" y="144"/>
                    <a:pt x="91" y="133"/>
                    <a:pt x="90" y="133"/>
                  </a:cubicBezTo>
                  <a:cubicBezTo>
                    <a:pt x="81" y="119"/>
                    <a:pt x="85" y="104"/>
                    <a:pt x="80" y="99"/>
                  </a:cubicBezTo>
                  <a:cubicBezTo>
                    <a:pt x="80" y="97"/>
                    <a:pt x="79" y="95"/>
                    <a:pt x="78" y="93"/>
                  </a:cubicBezTo>
                  <a:cubicBezTo>
                    <a:pt x="61" y="76"/>
                    <a:pt x="55" y="75"/>
                    <a:pt x="37" y="81"/>
                  </a:cubicBezTo>
                  <a:cubicBezTo>
                    <a:pt x="34" y="84"/>
                    <a:pt x="32" y="86"/>
                    <a:pt x="30" y="89"/>
                  </a:cubicBezTo>
                  <a:cubicBezTo>
                    <a:pt x="21" y="89"/>
                    <a:pt x="11" y="89"/>
                    <a:pt x="2" y="89"/>
                  </a:cubicBezTo>
                  <a:cubicBezTo>
                    <a:pt x="2" y="78"/>
                    <a:pt x="0" y="70"/>
                    <a:pt x="12" y="68"/>
                  </a:cubicBezTo>
                  <a:cubicBezTo>
                    <a:pt x="16" y="65"/>
                    <a:pt x="20" y="62"/>
                    <a:pt x="24" y="59"/>
                  </a:cubicBezTo>
                  <a:cubicBezTo>
                    <a:pt x="31" y="45"/>
                    <a:pt x="21" y="38"/>
                    <a:pt x="21" y="32"/>
                  </a:cubicBezTo>
                  <a:cubicBezTo>
                    <a:pt x="29" y="27"/>
                    <a:pt x="41" y="20"/>
                    <a:pt x="48" y="13"/>
                  </a:cubicBezTo>
                  <a:cubicBezTo>
                    <a:pt x="49" y="3"/>
                    <a:pt x="48" y="0"/>
                    <a:pt x="58" y="0"/>
                  </a:cubicBezTo>
                  <a:cubicBezTo>
                    <a:pt x="61" y="3"/>
                    <a:pt x="64" y="6"/>
                    <a:pt x="68" y="9"/>
                  </a:cubicBezTo>
                  <a:cubicBezTo>
                    <a:pt x="74" y="10"/>
                    <a:pt x="81" y="10"/>
                    <a:pt x="88" y="11"/>
                  </a:cubicBezTo>
                  <a:cubicBezTo>
                    <a:pt x="85" y="17"/>
                    <a:pt x="82" y="41"/>
                    <a:pt x="90" y="52"/>
                  </a:cubicBezTo>
                  <a:cubicBezTo>
                    <a:pt x="93" y="53"/>
                    <a:pt x="97" y="53"/>
                    <a:pt x="100" y="54"/>
                  </a:cubicBezTo>
                  <a:cubicBezTo>
                    <a:pt x="102" y="55"/>
                    <a:pt x="104" y="57"/>
                    <a:pt x="106" y="59"/>
                  </a:cubicBezTo>
                  <a:cubicBezTo>
                    <a:pt x="106" y="74"/>
                    <a:pt x="101" y="83"/>
                    <a:pt x="121" y="96"/>
                  </a:cubicBezTo>
                  <a:cubicBezTo>
                    <a:pt x="124" y="101"/>
                    <a:pt x="128" y="105"/>
                    <a:pt x="132" y="110"/>
                  </a:cubicBezTo>
                  <a:cubicBezTo>
                    <a:pt x="117" y="117"/>
                    <a:pt x="117" y="115"/>
                    <a:pt x="111" y="126"/>
                  </a:cubicBezTo>
                  <a:cubicBezTo>
                    <a:pt x="111" y="133"/>
                    <a:pt x="111" y="141"/>
                    <a:pt x="112" y="148"/>
                  </a:cubicBez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 noProof="1">
                <a:solidFill>
                  <a:sysClr val="windowText" lastClr="000000"/>
                </a:solidFill>
                <a:ea typeface="宋体" charset="-122"/>
              </a:endParaRPr>
            </a:p>
          </p:txBody>
        </p:sp>
        <p:sp>
          <p:nvSpPr>
            <p:cNvPr id="236" name="Freeform 73"/>
            <p:cNvSpPr>
              <a:spLocks/>
            </p:cNvSpPr>
            <p:nvPr/>
          </p:nvSpPr>
          <p:spPr bwMode="auto">
            <a:xfrm rot="252837">
              <a:off x="4995863" y="2463800"/>
              <a:ext cx="679450" cy="635000"/>
            </a:xfrm>
            <a:custGeom>
              <a:avLst/>
              <a:gdLst/>
              <a:ahLst/>
              <a:cxnLst>
                <a:cxn ang="0">
                  <a:pos x="134" y="310"/>
                </a:cxn>
                <a:cxn ang="0">
                  <a:pos x="132" y="308"/>
                </a:cxn>
                <a:cxn ang="0">
                  <a:pos x="148" y="289"/>
                </a:cxn>
                <a:cxn ang="0">
                  <a:pos x="154" y="278"/>
                </a:cxn>
                <a:cxn ang="0">
                  <a:pos x="154" y="269"/>
                </a:cxn>
                <a:cxn ang="0">
                  <a:pos x="142" y="262"/>
                </a:cxn>
                <a:cxn ang="0">
                  <a:pos x="158" y="226"/>
                </a:cxn>
                <a:cxn ang="0">
                  <a:pos x="164" y="191"/>
                </a:cxn>
                <a:cxn ang="0">
                  <a:pos x="142" y="168"/>
                </a:cxn>
                <a:cxn ang="0">
                  <a:pos x="132" y="167"/>
                </a:cxn>
                <a:cxn ang="0">
                  <a:pos x="113" y="170"/>
                </a:cxn>
                <a:cxn ang="0">
                  <a:pos x="84" y="202"/>
                </a:cxn>
                <a:cxn ang="0">
                  <a:pos x="62" y="233"/>
                </a:cxn>
                <a:cxn ang="0">
                  <a:pos x="21" y="204"/>
                </a:cxn>
                <a:cxn ang="0">
                  <a:pos x="1" y="194"/>
                </a:cxn>
                <a:cxn ang="0">
                  <a:pos x="10" y="179"/>
                </a:cxn>
                <a:cxn ang="0">
                  <a:pos x="23" y="163"/>
                </a:cxn>
                <a:cxn ang="0">
                  <a:pos x="22" y="134"/>
                </a:cxn>
                <a:cxn ang="0">
                  <a:pos x="19" y="133"/>
                </a:cxn>
                <a:cxn ang="0">
                  <a:pos x="16" y="127"/>
                </a:cxn>
                <a:cxn ang="0">
                  <a:pos x="12" y="116"/>
                </a:cxn>
                <a:cxn ang="0">
                  <a:pos x="16" y="96"/>
                </a:cxn>
                <a:cxn ang="0">
                  <a:pos x="28" y="113"/>
                </a:cxn>
                <a:cxn ang="0">
                  <a:pos x="56" y="124"/>
                </a:cxn>
                <a:cxn ang="0">
                  <a:pos x="66" y="114"/>
                </a:cxn>
                <a:cxn ang="0">
                  <a:pos x="122" y="71"/>
                </a:cxn>
                <a:cxn ang="0">
                  <a:pos x="138" y="46"/>
                </a:cxn>
                <a:cxn ang="0">
                  <a:pos x="175" y="47"/>
                </a:cxn>
                <a:cxn ang="0">
                  <a:pos x="187" y="47"/>
                </a:cxn>
                <a:cxn ang="0">
                  <a:pos x="196" y="37"/>
                </a:cxn>
                <a:cxn ang="0">
                  <a:pos x="196" y="9"/>
                </a:cxn>
                <a:cxn ang="0">
                  <a:pos x="199" y="0"/>
                </a:cxn>
                <a:cxn ang="0">
                  <a:pos x="223" y="17"/>
                </a:cxn>
                <a:cxn ang="0">
                  <a:pos x="243" y="27"/>
                </a:cxn>
                <a:cxn ang="0">
                  <a:pos x="247" y="15"/>
                </a:cxn>
                <a:cxn ang="0">
                  <a:pos x="253" y="9"/>
                </a:cxn>
                <a:cxn ang="0">
                  <a:pos x="257" y="13"/>
                </a:cxn>
                <a:cxn ang="0">
                  <a:pos x="258" y="35"/>
                </a:cxn>
                <a:cxn ang="0">
                  <a:pos x="290" y="71"/>
                </a:cxn>
                <a:cxn ang="0">
                  <a:pos x="290" y="100"/>
                </a:cxn>
                <a:cxn ang="0">
                  <a:pos x="298" y="109"/>
                </a:cxn>
                <a:cxn ang="0">
                  <a:pos x="317" y="123"/>
                </a:cxn>
                <a:cxn ang="0">
                  <a:pos x="331" y="132"/>
                </a:cxn>
                <a:cxn ang="0">
                  <a:pos x="293" y="163"/>
                </a:cxn>
                <a:cxn ang="0">
                  <a:pos x="282" y="173"/>
                </a:cxn>
                <a:cxn ang="0">
                  <a:pos x="265" y="193"/>
                </a:cxn>
                <a:cxn ang="0">
                  <a:pos x="260" y="215"/>
                </a:cxn>
                <a:cxn ang="0">
                  <a:pos x="243" y="223"/>
                </a:cxn>
                <a:cxn ang="0">
                  <a:pos x="175" y="267"/>
                </a:cxn>
                <a:cxn ang="0">
                  <a:pos x="171" y="276"/>
                </a:cxn>
                <a:cxn ang="0">
                  <a:pos x="163" y="304"/>
                </a:cxn>
                <a:cxn ang="0">
                  <a:pos x="134" y="310"/>
                </a:cxn>
              </a:cxnLst>
              <a:rect l="0" t="0" r="r" b="b"/>
              <a:pathLst>
                <a:path w="331" h="310">
                  <a:moveTo>
                    <a:pt x="134" y="310"/>
                  </a:moveTo>
                  <a:cubicBezTo>
                    <a:pt x="133" y="309"/>
                    <a:pt x="132" y="308"/>
                    <a:pt x="132" y="308"/>
                  </a:cubicBezTo>
                  <a:cubicBezTo>
                    <a:pt x="137" y="296"/>
                    <a:pt x="141" y="296"/>
                    <a:pt x="148" y="289"/>
                  </a:cubicBezTo>
                  <a:cubicBezTo>
                    <a:pt x="150" y="285"/>
                    <a:pt x="152" y="282"/>
                    <a:pt x="154" y="278"/>
                  </a:cubicBezTo>
                  <a:cubicBezTo>
                    <a:pt x="154" y="275"/>
                    <a:pt x="154" y="272"/>
                    <a:pt x="154" y="269"/>
                  </a:cubicBezTo>
                  <a:cubicBezTo>
                    <a:pt x="150" y="267"/>
                    <a:pt x="146" y="265"/>
                    <a:pt x="142" y="262"/>
                  </a:cubicBezTo>
                  <a:cubicBezTo>
                    <a:pt x="137" y="243"/>
                    <a:pt x="148" y="237"/>
                    <a:pt x="158" y="226"/>
                  </a:cubicBezTo>
                  <a:cubicBezTo>
                    <a:pt x="165" y="214"/>
                    <a:pt x="164" y="201"/>
                    <a:pt x="164" y="191"/>
                  </a:cubicBezTo>
                  <a:cubicBezTo>
                    <a:pt x="156" y="183"/>
                    <a:pt x="149" y="176"/>
                    <a:pt x="142" y="168"/>
                  </a:cubicBezTo>
                  <a:cubicBezTo>
                    <a:pt x="138" y="167"/>
                    <a:pt x="135" y="167"/>
                    <a:pt x="132" y="167"/>
                  </a:cubicBezTo>
                  <a:cubicBezTo>
                    <a:pt x="126" y="168"/>
                    <a:pt x="119" y="169"/>
                    <a:pt x="113" y="170"/>
                  </a:cubicBezTo>
                  <a:cubicBezTo>
                    <a:pt x="102" y="179"/>
                    <a:pt x="94" y="190"/>
                    <a:pt x="84" y="202"/>
                  </a:cubicBezTo>
                  <a:cubicBezTo>
                    <a:pt x="77" y="213"/>
                    <a:pt x="71" y="225"/>
                    <a:pt x="62" y="233"/>
                  </a:cubicBezTo>
                  <a:cubicBezTo>
                    <a:pt x="47" y="223"/>
                    <a:pt x="31" y="213"/>
                    <a:pt x="21" y="204"/>
                  </a:cubicBezTo>
                  <a:cubicBezTo>
                    <a:pt x="9" y="203"/>
                    <a:pt x="4" y="197"/>
                    <a:pt x="1" y="194"/>
                  </a:cubicBezTo>
                  <a:cubicBezTo>
                    <a:pt x="1" y="182"/>
                    <a:pt x="0" y="181"/>
                    <a:pt x="10" y="179"/>
                  </a:cubicBezTo>
                  <a:cubicBezTo>
                    <a:pt x="15" y="173"/>
                    <a:pt x="19" y="168"/>
                    <a:pt x="23" y="163"/>
                  </a:cubicBezTo>
                  <a:cubicBezTo>
                    <a:pt x="23" y="153"/>
                    <a:pt x="22" y="143"/>
                    <a:pt x="22" y="134"/>
                  </a:cubicBezTo>
                  <a:cubicBezTo>
                    <a:pt x="20" y="133"/>
                    <a:pt x="20" y="133"/>
                    <a:pt x="19" y="133"/>
                  </a:cubicBezTo>
                  <a:cubicBezTo>
                    <a:pt x="18" y="131"/>
                    <a:pt x="17" y="129"/>
                    <a:pt x="16" y="127"/>
                  </a:cubicBezTo>
                  <a:cubicBezTo>
                    <a:pt x="15" y="123"/>
                    <a:pt x="13" y="119"/>
                    <a:pt x="12" y="116"/>
                  </a:cubicBezTo>
                  <a:cubicBezTo>
                    <a:pt x="12" y="107"/>
                    <a:pt x="11" y="101"/>
                    <a:pt x="16" y="96"/>
                  </a:cubicBezTo>
                  <a:cubicBezTo>
                    <a:pt x="22" y="98"/>
                    <a:pt x="25" y="102"/>
                    <a:pt x="28" y="113"/>
                  </a:cubicBezTo>
                  <a:cubicBezTo>
                    <a:pt x="36" y="120"/>
                    <a:pt x="39" y="128"/>
                    <a:pt x="56" y="124"/>
                  </a:cubicBezTo>
                  <a:cubicBezTo>
                    <a:pt x="59" y="120"/>
                    <a:pt x="63" y="117"/>
                    <a:pt x="66" y="114"/>
                  </a:cubicBezTo>
                  <a:cubicBezTo>
                    <a:pt x="84" y="103"/>
                    <a:pt x="105" y="83"/>
                    <a:pt x="122" y="71"/>
                  </a:cubicBezTo>
                  <a:cubicBezTo>
                    <a:pt x="129" y="64"/>
                    <a:pt x="135" y="52"/>
                    <a:pt x="138" y="46"/>
                  </a:cubicBezTo>
                  <a:cubicBezTo>
                    <a:pt x="153" y="41"/>
                    <a:pt x="159" y="35"/>
                    <a:pt x="175" y="47"/>
                  </a:cubicBezTo>
                  <a:cubicBezTo>
                    <a:pt x="179" y="47"/>
                    <a:pt x="183" y="47"/>
                    <a:pt x="187" y="47"/>
                  </a:cubicBezTo>
                  <a:cubicBezTo>
                    <a:pt x="190" y="44"/>
                    <a:pt x="193" y="40"/>
                    <a:pt x="196" y="37"/>
                  </a:cubicBezTo>
                  <a:cubicBezTo>
                    <a:pt x="196" y="27"/>
                    <a:pt x="196" y="18"/>
                    <a:pt x="196" y="9"/>
                  </a:cubicBezTo>
                  <a:cubicBezTo>
                    <a:pt x="197" y="6"/>
                    <a:pt x="198" y="3"/>
                    <a:pt x="199" y="0"/>
                  </a:cubicBezTo>
                  <a:cubicBezTo>
                    <a:pt x="205" y="0"/>
                    <a:pt x="214" y="5"/>
                    <a:pt x="223" y="17"/>
                  </a:cubicBezTo>
                  <a:cubicBezTo>
                    <a:pt x="228" y="21"/>
                    <a:pt x="230" y="27"/>
                    <a:pt x="243" y="27"/>
                  </a:cubicBezTo>
                  <a:cubicBezTo>
                    <a:pt x="246" y="24"/>
                    <a:pt x="247" y="17"/>
                    <a:pt x="247" y="15"/>
                  </a:cubicBezTo>
                  <a:cubicBezTo>
                    <a:pt x="249" y="12"/>
                    <a:pt x="251" y="11"/>
                    <a:pt x="253" y="9"/>
                  </a:cubicBezTo>
                  <a:cubicBezTo>
                    <a:pt x="254" y="10"/>
                    <a:pt x="256" y="11"/>
                    <a:pt x="257" y="13"/>
                  </a:cubicBezTo>
                  <a:cubicBezTo>
                    <a:pt x="257" y="20"/>
                    <a:pt x="258" y="27"/>
                    <a:pt x="258" y="35"/>
                  </a:cubicBezTo>
                  <a:cubicBezTo>
                    <a:pt x="268" y="44"/>
                    <a:pt x="276" y="57"/>
                    <a:pt x="290" y="71"/>
                  </a:cubicBezTo>
                  <a:cubicBezTo>
                    <a:pt x="290" y="81"/>
                    <a:pt x="290" y="90"/>
                    <a:pt x="290" y="100"/>
                  </a:cubicBezTo>
                  <a:cubicBezTo>
                    <a:pt x="293" y="103"/>
                    <a:pt x="295" y="106"/>
                    <a:pt x="298" y="109"/>
                  </a:cubicBezTo>
                  <a:cubicBezTo>
                    <a:pt x="304" y="114"/>
                    <a:pt x="310" y="118"/>
                    <a:pt x="317" y="123"/>
                  </a:cubicBezTo>
                  <a:cubicBezTo>
                    <a:pt x="322" y="126"/>
                    <a:pt x="326" y="129"/>
                    <a:pt x="331" y="132"/>
                  </a:cubicBezTo>
                  <a:cubicBezTo>
                    <a:pt x="331" y="139"/>
                    <a:pt x="297" y="161"/>
                    <a:pt x="293" y="163"/>
                  </a:cubicBezTo>
                  <a:cubicBezTo>
                    <a:pt x="289" y="166"/>
                    <a:pt x="286" y="170"/>
                    <a:pt x="282" y="173"/>
                  </a:cubicBezTo>
                  <a:cubicBezTo>
                    <a:pt x="276" y="180"/>
                    <a:pt x="270" y="186"/>
                    <a:pt x="265" y="193"/>
                  </a:cubicBezTo>
                  <a:cubicBezTo>
                    <a:pt x="263" y="200"/>
                    <a:pt x="264" y="206"/>
                    <a:pt x="260" y="215"/>
                  </a:cubicBezTo>
                  <a:cubicBezTo>
                    <a:pt x="254" y="217"/>
                    <a:pt x="248" y="220"/>
                    <a:pt x="243" y="223"/>
                  </a:cubicBezTo>
                  <a:cubicBezTo>
                    <a:pt x="211" y="229"/>
                    <a:pt x="194" y="242"/>
                    <a:pt x="175" y="267"/>
                  </a:cubicBezTo>
                  <a:cubicBezTo>
                    <a:pt x="173" y="270"/>
                    <a:pt x="172" y="273"/>
                    <a:pt x="171" y="276"/>
                  </a:cubicBezTo>
                  <a:cubicBezTo>
                    <a:pt x="168" y="285"/>
                    <a:pt x="165" y="295"/>
                    <a:pt x="163" y="304"/>
                  </a:cubicBezTo>
                  <a:cubicBezTo>
                    <a:pt x="151" y="308"/>
                    <a:pt x="142" y="309"/>
                    <a:pt x="134" y="310"/>
                  </a:cubicBez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 noProof="1">
                <a:solidFill>
                  <a:sysClr val="windowText" lastClr="000000"/>
                </a:solidFill>
                <a:ea typeface="宋体" charset="-122"/>
              </a:endParaRPr>
            </a:p>
          </p:txBody>
        </p:sp>
        <p:sp>
          <p:nvSpPr>
            <p:cNvPr id="237" name="Freeform 74"/>
            <p:cNvSpPr>
              <a:spLocks/>
            </p:cNvSpPr>
            <p:nvPr/>
          </p:nvSpPr>
          <p:spPr bwMode="auto">
            <a:xfrm rot="252837">
              <a:off x="5157788" y="2112963"/>
              <a:ext cx="981075" cy="630237"/>
            </a:xfrm>
            <a:custGeom>
              <a:avLst/>
              <a:gdLst/>
              <a:ahLst/>
              <a:cxnLst>
                <a:cxn ang="0">
                  <a:pos x="235" y="284"/>
                </a:cxn>
                <a:cxn ang="0">
                  <a:pos x="229" y="246"/>
                </a:cxn>
                <a:cxn ang="0">
                  <a:pos x="201" y="214"/>
                </a:cxn>
                <a:cxn ang="0">
                  <a:pos x="198" y="191"/>
                </a:cxn>
                <a:cxn ang="0">
                  <a:pos x="174" y="202"/>
                </a:cxn>
                <a:cxn ang="0">
                  <a:pos x="143" y="176"/>
                </a:cxn>
                <a:cxn ang="0">
                  <a:pos x="93" y="114"/>
                </a:cxn>
                <a:cxn ang="0">
                  <a:pos x="86" y="104"/>
                </a:cxn>
                <a:cxn ang="0">
                  <a:pos x="60" y="135"/>
                </a:cxn>
                <a:cxn ang="0">
                  <a:pos x="39" y="93"/>
                </a:cxn>
                <a:cxn ang="0">
                  <a:pos x="12" y="46"/>
                </a:cxn>
                <a:cxn ang="0">
                  <a:pos x="13" y="25"/>
                </a:cxn>
                <a:cxn ang="0">
                  <a:pos x="71" y="21"/>
                </a:cxn>
                <a:cxn ang="0">
                  <a:pos x="139" y="54"/>
                </a:cxn>
                <a:cxn ang="0">
                  <a:pos x="196" y="22"/>
                </a:cxn>
                <a:cxn ang="0">
                  <a:pos x="218" y="56"/>
                </a:cxn>
                <a:cxn ang="0">
                  <a:pos x="255" y="65"/>
                </a:cxn>
                <a:cxn ang="0">
                  <a:pos x="296" y="101"/>
                </a:cxn>
                <a:cxn ang="0">
                  <a:pos x="314" y="77"/>
                </a:cxn>
                <a:cxn ang="0">
                  <a:pos x="346" y="109"/>
                </a:cxn>
                <a:cxn ang="0">
                  <a:pos x="360" y="124"/>
                </a:cxn>
                <a:cxn ang="0">
                  <a:pos x="385" y="114"/>
                </a:cxn>
                <a:cxn ang="0">
                  <a:pos x="393" y="104"/>
                </a:cxn>
                <a:cxn ang="0">
                  <a:pos x="412" y="90"/>
                </a:cxn>
                <a:cxn ang="0">
                  <a:pos x="422" y="81"/>
                </a:cxn>
                <a:cxn ang="0">
                  <a:pos x="457" y="113"/>
                </a:cxn>
                <a:cxn ang="0">
                  <a:pos x="470" y="146"/>
                </a:cxn>
                <a:cxn ang="0">
                  <a:pos x="460" y="180"/>
                </a:cxn>
                <a:cxn ang="0">
                  <a:pos x="440" y="177"/>
                </a:cxn>
                <a:cxn ang="0">
                  <a:pos x="437" y="152"/>
                </a:cxn>
                <a:cxn ang="0">
                  <a:pos x="393" y="198"/>
                </a:cxn>
                <a:cxn ang="0">
                  <a:pos x="352" y="238"/>
                </a:cxn>
                <a:cxn ang="0">
                  <a:pos x="358" y="262"/>
                </a:cxn>
                <a:cxn ang="0">
                  <a:pos x="287" y="264"/>
                </a:cxn>
                <a:cxn ang="0">
                  <a:pos x="272" y="305"/>
                </a:cxn>
              </a:cxnLst>
              <a:rect l="0" t="0" r="r" b="b"/>
              <a:pathLst>
                <a:path w="479" h="307">
                  <a:moveTo>
                    <a:pt x="266" y="307"/>
                  </a:moveTo>
                  <a:cubicBezTo>
                    <a:pt x="258" y="297"/>
                    <a:pt x="241" y="288"/>
                    <a:pt x="235" y="284"/>
                  </a:cubicBezTo>
                  <a:cubicBezTo>
                    <a:pt x="234" y="282"/>
                    <a:pt x="232" y="280"/>
                    <a:pt x="231" y="278"/>
                  </a:cubicBezTo>
                  <a:cubicBezTo>
                    <a:pt x="231" y="264"/>
                    <a:pt x="234" y="256"/>
                    <a:pt x="229" y="246"/>
                  </a:cubicBezTo>
                  <a:cubicBezTo>
                    <a:pt x="218" y="239"/>
                    <a:pt x="218" y="236"/>
                    <a:pt x="216" y="231"/>
                  </a:cubicBezTo>
                  <a:cubicBezTo>
                    <a:pt x="211" y="225"/>
                    <a:pt x="205" y="219"/>
                    <a:pt x="201" y="214"/>
                  </a:cubicBezTo>
                  <a:cubicBezTo>
                    <a:pt x="200" y="213"/>
                    <a:pt x="199" y="213"/>
                    <a:pt x="199" y="213"/>
                  </a:cubicBezTo>
                  <a:cubicBezTo>
                    <a:pt x="198" y="206"/>
                    <a:pt x="198" y="198"/>
                    <a:pt x="198" y="191"/>
                  </a:cubicBezTo>
                  <a:cubicBezTo>
                    <a:pt x="192" y="183"/>
                    <a:pt x="188" y="184"/>
                    <a:pt x="184" y="184"/>
                  </a:cubicBezTo>
                  <a:cubicBezTo>
                    <a:pt x="178" y="190"/>
                    <a:pt x="177" y="193"/>
                    <a:pt x="174" y="202"/>
                  </a:cubicBezTo>
                  <a:cubicBezTo>
                    <a:pt x="173" y="202"/>
                    <a:pt x="172" y="202"/>
                    <a:pt x="171" y="202"/>
                  </a:cubicBezTo>
                  <a:cubicBezTo>
                    <a:pt x="162" y="193"/>
                    <a:pt x="150" y="180"/>
                    <a:pt x="143" y="176"/>
                  </a:cubicBezTo>
                  <a:cubicBezTo>
                    <a:pt x="114" y="172"/>
                    <a:pt x="113" y="163"/>
                    <a:pt x="110" y="143"/>
                  </a:cubicBezTo>
                  <a:cubicBezTo>
                    <a:pt x="105" y="129"/>
                    <a:pt x="97" y="121"/>
                    <a:pt x="93" y="114"/>
                  </a:cubicBezTo>
                  <a:cubicBezTo>
                    <a:pt x="92" y="111"/>
                    <a:pt x="92" y="108"/>
                    <a:pt x="91" y="105"/>
                  </a:cubicBezTo>
                  <a:cubicBezTo>
                    <a:pt x="89" y="104"/>
                    <a:pt x="87" y="104"/>
                    <a:pt x="86" y="104"/>
                  </a:cubicBezTo>
                  <a:cubicBezTo>
                    <a:pt x="80" y="109"/>
                    <a:pt x="74" y="114"/>
                    <a:pt x="69" y="120"/>
                  </a:cubicBezTo>
                  <a:cubicBezTo>
                    <a:pt x="66" y="124"/>
                    <a:pt x="63" y="130"/>
                    <a:pt x="60" y="135"/>
                  </a:cubicBezTo>
                  <a:cubicBezTo>
                    <a:pt x="48" y="126"/>
                    <a:pt x="50" y="112"/>
                    <a:pt x="46" y="107"/>
                  </a:cubicBezTo>
                  <a:cubicBezTo>
                    <a:pt x="43" y="102"/>
                    <a:pt x="41" y="97"/>
                    <a:pt x="39" y="93"/>
                  </a:cubicBezTo>
                  <a:cubicBezTo>
                    <a:pt x="39" y="86"/>
                    <a:pt x="39" y="79"/>
                    <a:pt x="39" y="73"/>
                  </a:cubicBezTo>
                  <a:cubicBezTo>
                    <a:pt x="30" y="60"/>
                    <a:pt x="20" y="53"/>
                    <a:pt x="12" y="46"/>
                  </a:cubicBezTo>
                  <a:cubicBezTo>
                    <a:pt x="0" y="46"/>
                    <a:pt x="8" y="28"/>
                    <a:pt x="10" y="25"/>
                  </a:cubicBezTo>
                  <a:cubicBezTo>
                    <a:pt x="11" y="25"/>
                    <a:pt x="12" y="25"/>
                    <a:pt x="13" y="25"/>
                  </a:cubicBezTo>
                  <a:cubicBezTo>
                    <a:pt x="23" y="31"/>
                    <a:pt x="33" y="41"/>
                    <a:pt x="49" y="41"/>
                  </a:cubicBezTo>
                  <a:cubicBezTo>
                    <a:pt x="57" y="36"/>
                    <a:pt x="63" y="27"/>
                    <a:pt x="71" y="21"/>
                  </a:cubicBezTo>
                  <a:cubicBezTo>
                    <a:pt x="79" y="8"/>
                    <a:pt x="87" y="0"/>
                    <a:pt x="98" y="20"/>
                  </a:cubicBezTo>
                  <a:cubicBezTo>
                    <a:pt x="100" y="37"/>
                    <a:pt x="116" y="49"/>
                    <a:pt x="139" y="54"/>
                  </a:cubicBezTo>
                  <a:cubicBezTo>
                    <a:pt x="149" y="51"/>
                    <a:pt x="159" y="47"/>
                    <a:pt x="170" y="44"/>
                  </a:cubicBezTo>
                  <a:cubicBezTo>
                    <a:pt x="179" y="37"/>
                    <a:pt x="188" y="29"/>
                    <a:pt x="196" y="22"/>
                  </a:cubicBezTo>
                  <a:cubicBezTo>
                    <a:pt x="198" y="23"/>
                    <a:pt x="199" y="23"/>
                    <a:pt x="201" y="24"/>
                  </a:cubicBezTo>
                  <a:cubicBezTo>
                    <a:pt x="201" y="34"/>
                    <a:pt x="195" y="56"/>
                    <a:pt x="218" y="56"/>
                  </a:cubicBezTo>
                  <a:cubicBezTo>
                    <a:pt x="221" y="54"/>
                    <a:pt x="225" y="53"/>
                    <a:pt x="228" y="52"/>
                  </a:cubicBezTo>
                  <a:cubicBezTo>
                    <a:pt x="238" y="42"/>
                    <a:pt x="247" y="54"/>
                    <a:pt x="255" y="65"/>
                  </a:cubicBezTo>
                  <a:cubicBezTo>
                    <a:pt x="259" y="66"/>
                    <a:pt x="264" y="67"/>
                    <a:pt x="269" y="69"/>
                  </a:cubicBezTo>
                  <a:cubicBezTo>
                    <a:pt x="273" y="77"/>
                    <a:pt x="281" y="91"/>
                    <a:pt x="296" y="101"/>
                  </a:cubicBezTo>
                  <a:cubicBezTo>
                    <a:pt x="297" y="101"/>
                    <a:pt x="299" y="101"/>
                    <a:pt x="301" y="101"/>
                  </a:cubicBezTo>
                  <a:cubicBezTo>
                    <a:pt x="309" y="93"/>
                    <a:pt x="311" y="85"/>
                    <a:pt x="314" y="77"/>
                  </a:cubicBezTo>
                  <a:cubicBezTo>
                    <a:pt x="317" y="77"/>
                    <a:pt x="320" y="78"/>
                    <a:pt x="324" y="80"/>
                  </a:cubicBezTo>
                  <a:cubicBezTo>
                    <a:pt x="326" y="89"/>
                    <a:pt x="333" y="99"/>
                    <a:pt x="346" y="109"/>
                  </a:cubicBezTo>
                  <a:cubicBezTo>
                    <a:pt x="346" y="110"/>
                    <a:pt x="346" y="110"/>
                    <a:pt x="346" y="111"/>
                  </a:cubicBezTo>
                  <a:cubicBezTo>
                    <a:pt x="350" y="115"/>
                    <a:pt x="355" y="119"/>
                    <a:pt x="360" y="124"/>
                  </a:cubicBezTo>
                  <a:cubicBezTo>
                    <a:pt x="366" y="123"/>
                    <a:pt x="371" y="123"/>
                    <a:pt x="377" y="122"/>
                  </a:cubicBezTo>
                  <a:cubicBezTo>
                    <a:pt x="380" y="119"/>
                    <a:pt x="382" y="116"/>
                    <a:pt x="385" y="114"/>
                  </a:cubicBezTo>
                  <a:cubicBezTo>
                    <a:pt x="387" y="114"/>
                    <a:pt x="391" y="110"/>
                    <a:pt x="393" y="109"/>
                  </a:cubicBezTo>
                  <a:cubicBezTo>
                    <a:pt x="393" y="107"/>
                    <a:pt x="393" y="105"/>
                    <a:pt x="393" y="104"/>
                  </a:cubicBezTo>
                  <a:cubicBezTo>
                    <a:pt x="391" y="103"/>
                    <a:pt x="390" y="103"/>
                    <a:pt x="389" y="102"/>
                  </a:cubicBezTo>
                  <a:cubicBezTo>
                    <a:pt x="389" y="94"/>
                    <a:pt x="404" y="92"/>
                    <a:pt x="412" y="90"/>
                  </a:cubicBezTo>
                  <a:cubicBezTo>
                    <a:pt x="413" y="89"/>
                    <a:pt x="415" y="87"/>
                    <a:pt x="417" y="87"/>
                  </a:cubicBezTo>
                  <a:cubicBezTo>
                    <a:pt x="419" y="85"/>
                    <a:pt x="420" y="83"/>
                    <a:pt x="422" y="81"/>
                  </a:cubicBezTo>
                  <a:cubicBezTo>
                    <a:pt x="426" y="83"/>
                    <a:pt x="424" y="93"/>
                    <a:pt x="437" y="99"/>
                  </a:cubicBezTo>
                  <a:cubicBezTo>
                    <a:pt x="443" y="104"/>
                    <a:pt x="450" y="109"/>
                    <a:pt x="457" y="113"/>
                  </a:cubicBezTo>
                  <a:cubicBezTo>
                    <a:pt x="463" y="114"/>
                    <a:pt x="469" y="115"/>
                    <a:pt x="475" y="116"/>
                  </a:cubicBezTo>
                  <a:cubicBezTo>
                    <a:pt x="475" y="122"/>
                    <a:pt x="479" y="140"/>
                    <a:pt x="470" y="146"/>
                  </a:cubicBezTo>
                  <a:cubicBezTo>
                    <a:pt x="468" y="151"/>
                    <a:pt x="466" y="156"/>
                    <a:pt x="464" y="160"/>
                  </a:cubicBezTo>
                  <a:cubicBezTo>
                    <a:pt x="463" y="167"/>
                    <a:pt x="462" y="173"/>
                    <a:pt x="460" y="180"/>
                  </a:cubicBezTo>
                  <a:cubicBezTo>
                    <a:pt x="459" y="180"/>
                    <a:pt x="457" y="180"/>
                    <a:pt x="455" y="181"/>
                  </a:cubicBezTo>
                  <a:cubicBezTo>
                    <a:pt x="453" y="170"/>
                    <a:pt x="440" y="177"/>
                    <a:pt x="440" y="177"/>
                  </a:cubicBezTo>
                  <a:cubicBezTo>
                    <a:pt x="439" y="177"/>
                    <a:pt x="437" y="176"/>
                    <a:pt x="437" y="176"/>
                  </a:cubicBezTo>
                  <a:cubicBezTo>
                    <a:pt x="437" y="167"/>
                    <a:pt x="437" y="160"/>
                    <a:pt x="437" y="152"/>
                  </a:cubicBezTo>
                  <a:cubicBezTo>
                    <a:pt x="426" y="136"/>
                    <a:pt x="418" y="143"/>
                    <a:pt x="410" y="156"/>
                  </a:cubicBezTo>
                  <a:cubicBezTo>
                    <a:pt x="407" y="170"/>
                    <a:pt x="397" y="183"/>
                    <a:pt x="393" y="198"/>
                  </a:cubicBezTo>
                  <a:cubicBezTo>
                    <a:pt x="390" y="200"/>
                    <a:pt x="389" y="203"/>
                    <a:pt x="387" y="206"/>
                  </a:cubicBezTo>
                  <a:cubicBezTo>
                    <a:pt x="363" y="223"/>
                    <a:pt x="348" y="201"/>
                    <a:pt x="352" y="238"/>
                  </a:cubicBezTo>
                  <a:cubicBezTo>
                    <a:pt x="357" y="242"/>
                    <a:pt x="361" y="246"/>
                    <a:pt x="366" y="250"/>
                  </a:cubicBezTo>
                  <a:cubicBezTo>
                    <a:pt x="366" y="254"/>
                    <a:pt x="361" y="259"/>
                    <a:pt x="358" y="262"/>
                  </a:cubicBezTo>
                  <a:cubicBezTo>
                    <a:pt x="346" y="266"/>
                    <a:pt x="324" y="262"/>
                    <a:pt x="317" y="259"/>
                  </a:cubicBezTo>
                  <a:cubicBezTo>
                    <a:pt x="304" y="246"/>
                    <a:pt x="295" y="255"/>
                    <a:pt x="287" y="264"/>
                  </a:cubicBezTo>
                  <a:cubicBezTo>
                    <a:pt x="283" y="276"/>
                    <a:pt x="279" y="288"/>
                    <a:pt x="275" y="299"/>
                  </a:cubicBezTo>
                  <a:cubicBezTo>
                    <a:pt x="274" y="301"/>
                    <a:pt x="272" y="303"/>
                    <a:pt x="272" y="305"/>
                  </a:cubicBezTo>
                  <a:cubicBezTo>
                    <a:pt x="270" y="305"/>
                    <a:pt x="268" y="306"/>
                    <a:pt x="266" y="307"/>
                  </a:cubicBez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 noProof="1">
                <a:solidFill>
                  <a:sysClr val="windowText" lastClr="000000"/>
                </a:solidFill>
                <a:ea typeface="宋体" charset="-122"/>
              </a:endParaRPr>
            </a:p>
          </p:txBody>
        </p:sp>
        <p:sp>
          <p:nvSpPr>
            <p:cNvPr id="238" name="Freeform 75"/>
            <p:cNvSpPr>
              <a:spLocks/>
            </p:cNvSpPr>
            <p:nvPr/>
          </p:nvSpPr>
          <p:spPr bwMode="auto">
            <a:xfrm rot="252837">
              <a:off x="5011738" y="1206500"/>
              <a:ext cx="1285875" cy="1149350"/>
            </a:xfrm>
            <a:custGeom>
              <a:avLst/>
              <a:gdLst/>
              <a:ahLst/>
              <a:cxnLst>
                <a:cxn ang="0">
                  <a:pos x="434" y="539"/>
                </a:cxn>
                <a:cxn ang="0">
                  <a:pos x="392" y="536"/>
                </a:cxn>
                <a:cxn ang="0">
                  <a:pos x="365" y="505"/>
                </a:cxn>
                <a:cxn ang="0">
                  <a:pos x="321" y="485"/>
                </a:cxn>
                <a:cxn ang="0">
                  <a:pos x="301" y="465"/>
                </a:cxn>
                <a:cxn ang="0">
                  <a:pos x="274" y="470"/>
                </a:cxn>
                <a:cxn ang="0">
                  <a:pos x="228" y="489"/>
                </a:cxn>
                <a:cxn ang="0">
                  <a:pos x="172" y="444"/>
                </a:cxn>
                <a:cxn ang="0">
                  <a:pos x="162" y="434"/>
                </a:cxn>
                <a:cxn ang="0">
                  <a:pos x="179" y="407"/>
                </a:cxn>
                <a:cxn ang="0">
                  <a:pos x="156" y="413"/>
                </a:cxn>
                <a:cxn ang="0">
                  <a:pos x="124" y="387"/>
                </a:cxn>
                <a:cxn ang="0">
                  <a:pos x="147" y="347"/>
                </a:cxn>
                <a:cxn ang="0">
                  <a:pos x="171" y="292"/>
                </a:cxn>
                <a:cxn ang="0">
                  <a:pos x="186" y="323"/>
                </a:cxn>
                <a:cxn ang="0">
                  <a:pos x="206" y="279"/>
                </a:cxn>
                <a:cxn ang="0">
                  <a:pos x="192" y="211"/>
                </a:cxn>
                <a:cxn ang="0">
                  <a:pos x="197" y="182"/>
                </a:cxn>
                <a:cxn ang="0">
                  <a:pos x="177" y="90"/>
                </a:cxn>
                <a:cxn ang="0">
                  <a:pos x="122" y="119"/>
                </a:cxn>
                <a:cxn ang="0">
                  <a:pos x="72" y="105"/>
                </a:cxn>
                <a:cxn ang="0">
                  <a:pos x="25" y="90"/>
                </a:cxn>
                <a:cxn ang="0">
                  <a:pos x="0" y="68"/>
                </a:cxn>
                <a:cxn ang="0">
                  <a:pos x="14" y="35"/>
                </a:cxn>
                <a:cxn ang="0">
                  <a:pos x="41" y="8"/>
                </a:cxn>
                <a:cxn ang="0">
                  <a:pos x="115" y="14"/>
                </a:cxn>
                <a:cxn ang="0">
                  <a:pos x="210" y="79"/>
                </a:cxn>
                <a:cxn ang="0">
                  <a:pos x="245" y="127"/>
                </a:cxn>
                <a:cxn ang="0">
                  <a:pos x="276" y="173"/>
                </a:cxn>
                <a:cxn ang="0">
                  <a:pos x="284" y="201"/>
                </a:cxn>
                <a:cxn ang="0">
                  <a:pos x="345" y="208"/>
                </a:cxn>
                <a:cxn ang="0">
                  <a:pos x="373" y="203"/>
                </a:cxn>
                <a:cxn ang="0">
                  <a:pos x="423" y="232"/>
                </a:cxn>
                <a:cxn ang="0">
                  <a:pos x="475" y="286"/>
                </a:cxn>
                <a:cxn ang="0">
                  <a:pos x="521" y="269"/>
                </a:cxn>
                <a:cxn ang="0">
                  <a:pos x="571" y="213"/>
                </a:cxn>
                <a:cxn ang="0">
                  <a:pos x="608" y="209"/>
                </a:cxn>
                <a:cxn ang="0">
                  <a:pos x="626" y="258"/>
                </a:cxn>
                <a:cxn ang="0">
                  <a:pos x="618" y="297"/>
                </a:cxn>
                <a:cxn ang="0">
                  <a:pos x="615" y="367"/>
                </a:cxn>
                <a:cxn ang="0">
                  <a:pos x="611" y="413"/>
                </a:cxn>
                <a:cxn ang="0">
                  <a:pos x="587" y="424"/>
                </a:cxn>
                <a:cxn ang="0">
                  <a:pos x="547" y="435"/>
                </a:cxn>
                <a:cxn ang="0">
                  <a:pos x="539" y="476"/>
                </a:cxn>
                <a:cxn ang="0">
                  <a:pos x="565" y="550"/>
                </a:cxn>
                <a:cxn ang="0">
                  <a:pos x="509" y="519"/>
                </a:cxn>
                <a:cxn ang="0">
                  <a:pos x="476" y="537"/>
                </a:cxn>
                <a:cxn ang="0">
                  <a:pos x="478" y="549"/>
                </a:cxn>
                <a:cxn ang="0">
                  <a:pos x="456" y="561"/>
                </a:cxn>
              </a:cxnLst>
              <a:rect l="0" t="0" r="r" b="b"/>
              <a:pathLst>
                <a:path w="626" h="561">
                  <a:moveTo>
                    <a:pt x="456" y="561"/>
                  </a:moveTo>
                  <a:cubicBezTo>
                    <a:pt x="449" y="553"/>
                    <a:pt x="441" y="546"/>
                    <a:pt x="434" y="539"/>
                  </a:cubicBezTo>
                  <a:cubicBezTo>
                    <a:pt x="424" y="520"/>
                    <a:pt x="419" y="511"/>
                    <a:pt x="403" y="513"/>
                  </a:cubicBezTo>
                  <a:cubicBezTo>
                    <a:pt x="399" y="521"/>
                    <a:pt x="396" y="529"/>
                    <a:pt x="392" y="536"/>
                  </a:cubicBezTo>
                  <a:cubicBezTo>
                    <a:pt x="383" y="536"/>
                    <a:pt x="371" y="515"/>
                    <a:pt x="371" y="512"/>
                  </a:cubicBezTo>
                  <a:cubicBezTo>
                    <a:pt x="367" y="512"/>
                    <a:pt x="367" y="507"/>
                    <a:pt x="365" y="505"/>
                  </a:cubicBezTo>
                  <a:cubicBezTo>
                    <a:pt x="361" y="504"/>
                    <a:pt x="357" y="503"/>
                    <a:pt x="353" y="502"/>
                  </a:cubicBezTo>
                  <a:cubicBezTo>
                    <a:pt x="341" y="483"/>
                    <a:pt x="335" y="486"/>
                    <a:pt x="321" y="485"/>
                  </a:cubicBezTo>
                  <a:cubicBezTo>
                    <a:pt x="321" y="485"/>
                    <a:pt x="320" y="486"/>
                    <a:pt x="319" y="487"/>
                  </a:cubicBezTo>
                  <a:cubicBezTo>
                    <a:pt x="295" y="499"/>
                    <a:pt x="300" y="476"/>
                    <a:pt x="301" y="465"/>
                  </a:cubicBezTo>
                  <a:cubicBezTo>
                    <a:pt x="293" y="457"/>
                    <a:pt x="291" y="458"/>
                    <a:pt x="285" y="458"/>
                  </a:cubicBezTo>
                  <a:cubicBezTo>
                    <a:pt x="281" y="462"/>
                    <a:pt x="278" y="466"/>
                    <a:pt x="274" y="470"/>
                  </a:cubicBezTo>
                  <a:cubicBezTo>
                    <a:pt x="272" y="471"/>
                    <a:pt x="269" y="472"/>
                    <a:pt x="267" y="474"/>
                  </a:cubicBezTo>
                  <a:cubicBezTo>
                    <a:pt x="259" y="485"/>
                    <a:pt x="238" y="488"/>
                    <a:pt x="228" y="489"/>
                  </a:cubicBezTo>
                  <a:cubicBezTo>
                    <a:pt x="206" y="480"/>
                    <a:pt x="200" y="475"/>
                    <a:pt x="196" y="459"/>
                  </a:cubicBezTo>
                  <a:cubicBezTo>
                    <a:pt x="185" y="441"/>
                    <a:pt x="187" y="446"/>
                    <a:pt x="172" y="444"/>
                  </a:cubicBezTo>
                  <a:cubicBezTo>
                    <a:pt x="171" y="444"/>
                    <a:pt x="170" y="445"/>
                    <a:pt x="170" y="446"/>
                  </a:cubicBezTo>
                  <a:cubicBezTo>
                    <a:pt x="163" y="443"/>
                    <a:pt x="162" y="439"/>
                    <a:pt x="162" y="434"/>
                  </a:cubicBezTo>
                  <a:cubicBezTo>
                    <a:pt x="167" y="432"/>
                    <a:pt x="175" y="432"/>
                    <a:pt x="182" y="426"/>
                  </a:cubicBezTo>
                  <a:cubicBezTo>
                    <a:pt x="182" y="417"/>
                    <a:pt x="180" y="411"/>
                    <a:pt x="179" y="407"/>
                  </a:cubicBezTo>
                  <a:cubicBezTo>
                    <a:pt x="177" y="404"/>
                    <a:pt x="176" y="401"/>
                    <a:pt x="175" y="399"/>
                  </a:cubicBezTo>
                  <a:cubicBezTo>
                    <a:pt x="161" y="399"/>
                    <a:pt x="162" y="401"/>
                    <a:pt x="156" y="413"/>
                  </a:cubicBezTo>
                  <a:cubicBezTo>
                    <a:pt x="145" y="413"/>
                    <a:pt x="139" y="404"/>
                    <a:pt x="132" y="401"/>
                  </a:cubicBezTo>
                  <a:cubicBezTo>
                    <a:pt x="130" y="392"/>
                    <a:pt x="129" y="393"/>
                    <a:pt x="124" y="387"/>
                  </a:cubicBezTo>
                  <a:cubicBezTo>
                    <a:pt x="124" y="383"/>
                    <a:pt x="124" y="378"/>
                    <a:pt x="124" y="373"/>
                  </a:cubicBezTo>
                  <a:cubicBezTo>
                    <a:pt x="135" y="365"/>
                    <a:pt x="140" y="357"/>
                    <a:pt x="147" y="347"/>
                  </a:cubicBezTo>
                  <a:cubicBezTo>
                    <a:pt x="149" y="327"/>
                    <a:pt x="165" y="318"/>
                    <a:pt x="170" y="303"/>
                  </a:cubicBezTo>
                  <a:cubicBezTo>
                    <a:pt x="170" y="299"/>
                    <a:pt x="170" y="295"/>
                    <a:pt x="171" y="292"/>
                  </a:cubicBezTo>
                  <a:cubicBezTo>
                    <a:pt x="175" y="292"/>
                    <a:pt x="177" y="295"/>
                    <a:pt x="178" y="298"/>
                  </a:cubicBezTo>
                  <a:cubicBezTo>
                    <a:pt x="178" y="305"/>
                    <a:pt x="173" y="317"/>
                    <a:pt x="186" y="323"/>
                  </a:cubicBezTo>
                  <a:cubicBezTo>
                    <a:pt x="192" y="323"/>
                    <a:pt x="200" y="324"/>
                    <a:pt x="206" y="318"/>
                  </a:cubicBezTo>
                  <a:cubicBezTo>
                    <a:pt x="206" y="305"/>
                    <a:pt x="208" y="287"/>
                    <a:pt x="206" y="279"/>
                  </a:cubicBezTo>
                  <a:cubicBezTo>
                    <a:pt x="190" y="264"/>
                    <a:pt x="196" y="255"/>
                    <a:pt x="203" y="242"/>
                  </a:cubicBezTo>
                  <a:cubicBezTo>
                    <a:pt x="203" y="229"/>
                    <a:pt x="195" y="213"/>
                    <a:pt x="192" y="211"/>
                  </a:cubicBezTo>
                  <a:cubicBezTo>
                    <a:pt x="191" y="206"/>
                    <a:pt x="190" y="202"/>
                    <a:pt x="190" y="197"/>
                  </a:cubicBezTo>
                  <a:cubicBezTo>
                    <a:pt x="192" y="192"/>
                    <a:pt x="195" y="186"/>
                    <a:pt x="197" y="182"/>
                  </a:cubicBezTo>
                  <a:cubicBezTo>
                    <a:pt x="197" y="171"/>
                    <a:pt x="202" y="163"/>
                    <a:pt x="205" y="153"/>
                  </a:cubicBezTo>
                  <a:cubicBezTo>
                    <a:pt x="205" y="130"/>
                    <a:pt x="192" y="98"/>
                    <a:pt x="177" y="90"/>
                  </a:cubicBezTo>
                  <a:cubicBezTo>
                    <a:pt x="162" y="90"/>
                    <a:pt x="155" y="91"/>
                    <a:pt x="147" y="99"/>
                  </a:cubicBezTo>
                  <a:cubicBezTo>
                    <a:pt x="139" y="114"/>
                    <a:pt x="138" y="116"/>
                    <a:pt x="122" y="119"/>
                  </a:cubicBezTo>
                  <a:cubicBezTo>
                    <a:pt x="107" y="119"/>
                    <a:pt x="97" y="125"/>
                    <a:pt x="86" y="127"/>
                  </a:cubicBezTo>
                  <a:cubicBezTo>
                    <a:pt x="73" y="120"/>
                    <a:pt x="74" y="112"/>
                    <a:pt x="72" y="105"/>
                  </a:cubicBezTo>
                  <a:cubicBezTo>
                    <a:pt x="70" y="89"/>
                    <a:pt x="64" y="80"/>
                    <a:pt x="58" y="73"/>
                  </a:cubicBezTo>
                  <a:cubicBezTo>
                    <a:pt x="30" y="61"/>
                    <a:pt x="25" y="64"/>
                    <a:pt x="25" y="90"/>
                  </a:cubicBezTo>
                  <a:cubicBezTo>
                    <a:pt x="17" y="83"/>
                    <a:pt x="8" y="77"/>
                    <a:pt x="1" y="71"/>
                  </a:cubicBezTo>
                  <a:cubicBezTo>
                    <a:pt x="0" y="70"/>
                    <a:pt x="0" y="69"/>
                    <a:pt x="0" y="68"/>
                  </a:cubicBezTo>
                  <a:cubicBezTo>
                    <a:pt x="4" y="64"/>
                    <a:pt x="7" y="60"/>
                    <a:pt x="11" y="56"/>
                  </a:cubicBezTo>
                  <a:cubicBezTo>
                    <a:pt x="12" y="48"/>
                    <a:pt x="13" y="41"/>
                    <a:pt x="14" y="35"/>
                  </a:cubicBezTo>
                  <a:cubicBezTo>
                    <a:pt x="11" y="33"/>
                    <a:pt x="8" y="30"/>
                    <a:pt x="6" y="28"/>
                  </a:cubicBezTo>
                  <a:cubicBezTo>
                    <a:pt x="18" y="21"/>
                    <a:pt x="30" y="14"/>
                    <a:pt x="41" y="8"/>
                  </a:cubicBezTo>
                  <a:cubicBezTo>
                    <a:pt x="54" y="3"/>
                    <a:pt x="63" y="0"/>
                    <a:pt x="81" y="4"/>
                  </a:cubicBezTo>
                  <a:cubicBezTo>
                    <a:pt x="90" y="11"/>
                    <a:pt x="99" y="13"/>
                    <a:pt x="115" y="14"/>
                  </a:cubicBezTo>
                  <a:cubicBezTo>
                    <a:pt x="132" y="9"/>
                    <a:pt x="139" y="8"/>
                    <a:pt x="159" y="17"/>
                  </a:cubicBezTo>
                  <a:cubicBezTo>
                    <a:pt x="173" y="34"/>
                    <a:pt x="190" y="57"/>
                    <a:pt x="210" y="79"/>
                  </a:cubicBezTo>
                  <a:cubicBezTo>
                    <a:pt x="213" y="87"/>
                    <a:pt x="217" y="96"/>
                    <a:pt x="221" y="106"/>
                  </a:cubicBezTo>
                  <a:cubicBezTo>
                    <a:pt x="229" y="113"/>
                    <a:pt x="236" y="120"/>
                    <a:pt x="245" y="127"/>
                  </a:cubicBezTo>
                  <a:cubicBezTo>
                    <a:pt x="254" y="139"/>
                    <a:pt x="256" y="139"/>
                    <a:pt x="258" y="159"/>
                  </a:cubicBezTo>
                  <a:cubicBezTo>
                    <a:pt x="260" y="162"/>
                    <a:pt x="268" y="167"/>
                    <a:pt x="276" y="173"/>
                  </a:cubicBezTo>
                  <a:cubicBezTo>
                    <a:pt x="277" y="175"/>
                    <a:pt x="278" y="176"/>
                    <a:pt x="279" y="178"/>
                  </a:cubicBezTo>
                  <a:cubicBezTo>
                    <a:pt x="279" y="185"/>
                    <a:pt x="279" y="189"/>
                    <a:pt x="284" y="201"/>
                  </a:cubicBezTo>
                  <a:cubicBezTo>
                    <a:pt x="287" y="203"/>
                    <a:pt x="309" y="204"/>
                    <a:pt x="320" y="201"/>
                  </a:cubicBezTo>
                  <a:cubicBezTo>
                    <a:pt x="330" y="201"/>
                    <a:pt x="331" y="199"/>
                    <a:pt x="345" y="208"/>
                  </a:cubicBezTo>
                  <a:cubicBezTo>
                    <a:pt x="350" y="208"/>
                    <a:pt x="354" y="208"/>
                    <a:pt x="358" y="208"/>
                  </a:cubicBezTo>
                  <a:cubicBezTo>
                    <a:pt x="363" y="203"/>
                    <a:pt x="362" y="203"/>
                    <a:pt x="373" y="203"/>
                  </a:cubicBezTo>
                  <a:cubicBezTo>
                    <a:pt x="380" y="210"/>
                    <a:pt x="388" y="217"/>
                    <a:pt x="396" y="224"/>
                  </a:cubicBezTo>
                  <a:cubicBezTo>
                    <a:pt x="403" y="224"/>
                    <a:pt x="414" y="223"/>
                    <a:pt x="423" y="232"/>
                  </a:cubicBezTo>
                  <a:cubicBezTo>
                    <a:pt x="426" y="239"/>
                    <a:pt x="429" y="246"/>
                    <a:pt x="433" y="253"/>
                  </a:cubicBezTo>
                  <a:cubicBezTo>
                    <a:pt x="436" y="267"/>
                    <a:pt x="449" y="302"/>
                    <a:pt x="475" y="286"/>
                  </a:cubicBezTo>
                  <a:cubicBezTo>
                    <a:pt x="486" y="284"/>
                    <a:pt x="499" y="280"/>
                    <a:pt x="513" y="275"/>
                  </a:cubicBezTo>
                  <a:cubicBezTo>
                    <a:pt x="515" y="273"/>
                    <a:pt x="518" y="271"/>
                    <a:pt x="521" y="269"/>
                  </a:cubicBezTo>
                  <a:cubicBezTo>
                    <a:pt x="532" y="250"/>
                    <a:pt x="540" y="242"/>
                    <a:pt x="556" y="229"/>
                  </a:cubicBezTo>
                  <a:cubicBezTo>
                    <a:pt x="561" y="223"/>
                    <a:pt x="566" y="218"/>
                    <a:pt x="571" y="213"/>
                  </a:cubicBezTo>
                  <a:cubicBezTo>
                    <a:pt x="579" y="206"/>
                    <a:pt x="588" y="198"/>
                    <a:pt x="598" y="191"/>
                  </a:cubicBezTo>
                  <a:cubicBezTo>
                    <a:pt x="612" y="193"/>
                    <a:pt x="612" y="191"/>
                    <a:pt x="608" y="209"/>
                  </a:cubicBezTo>
                  <a:cubicBezTo>
                    <a:pt x="608" y="217"/>
                    <a:pt x="608" y="225"/>
                    <a:pt x="608" y="234"/>
                  </a:cubicBezTo>
                  <a:cubicBezTo>
                    <a:pt x="612" y="238"/>
                    <a:pt x="623" y="245"/>
                    <a:pt x="626" y="258"/>
                  </a:cubicBezTo>
                  <a:cubicBezTo>
                    <a:pt x="625" y="266"/>
                    <a:pt x="625" y="274"/>
                    <a:pt x="624" y="282"/>
                  </a:cubicBezTo>
                  <a:cubicBezTo>
                    <a:pt x="622" y="287"/>
                    <a:pt x="620" y="291"/>
                    <a:pt x="618" y="297"/>
                  </a:cubicBezTo>
                  <a:cubicBezTo>
                    <a:pt x="612" y="303"/>
                    <a:pt x="613" y="316"/>
                    <a:pt x="616" y="330"/>
                  </a:cubicBezTo>
                  <a:cubicBezTo>
                    <a:pt x="615" y="342"/>
                    <a:pt x="615" y="354"/>
                    <a:pt x="615" y="367"/>
                  </a:cubicBezTo>
                  <a:cubicBezTo>
                    <a:pt x="614" y="374"/>
                    <a:pt x="612" y="381"/>
                    <a:pt x="610" y="389"/>
                  </a:cubicBezTo>
                  <a:cubicBezTo>
                    <a:pt x="610" y="397"/>
                    <a:pt x="611" y="405"/>
                    <a:pt x="611" y="413"/>
                  </a:cubicBezTo>
                  <a:cubicBezTo>
                    <a:pt x="608" y="417"/>
                    <a:pt x="605" y="421"/>
                    <a:pt x="600" y="423"/>
                  </a:cubicBezTo>
                  <a:cubicBezTo>
                    <a:pt x="595" y="423"/>
                    <a:pt x="591" y="424"/>
                    <a:pt x="587" y="424"/>
                  </a:cubicBezTo>
                  <a:cubicBezTo>
                    <a:pt x="572" y="420"/>
                    <a:pt x="566" y="420"/>
                    <a:pt x="556" y="420"/>
                  </a:cubicBezTo>
                  <a:cubicBezTo>
                    <a:pt x="551" y="425"/>
                    <a:pt x="551" y="430"/>
                    <a:pt x="547" y="435"/>
                  </a:cubicBezTo>
                  <a:cubicBezTo>
                    <a:pt x="530" y="439"/>
                    <a:pt x="528" y="445"/>
                    <a:pt x="530" y="462"/>
                  </a:cubicBezTo>
                  <a:cubicBezTo>
                    <a:pt x="533" y="467"/>
                    <a:pt x="536" y="472"/>
                    <a:pt x="539" y="476"/>
                  </a:cubicBezTo>
                  <a:cubicBezTo>
                    <a:pt x="542" y="490"/>
                    <a:pt x="549" y="508"/>
                    <a:pt x="559" y="527"/>
                  </a:cubicBezTo>
                  <a:cubicBezTo>
                    <a:pt x="561" y="535"/>
                    <a:pt x="563" y="542"/>
                    <a:pt x="565" y="550"/>
                  </a:cubicBezTo>
                  <a:cubicBezTo>
                    <a:pt x="545" y="550"/>
                    <a:pt x="533" y="535"/>
                    <a:pt x="525" y="531"/>
                  </a:cubicBezTo>
                  <a:cubicBezTo>
                    <a:pt x="525" y="518"/>
                    <a:pt x="513" y="515"/>
                    <a:pt x="509" y="519"/>
                  </a:cubicBezTo>
                  <a:cubicBezTo>
                    <a:pt x="508" y="520"/>
                    <a:pt x="508" y="522"/>
                    <a:pt x="508" y="523"/>
                  </a:cubicBezTo>
                  <a:cubicBezTo>
                    <a:pt x="495" y="525"/>
                    <a:pt x="486" y="532"/>
                    <a:pt x="476" y="537"/>
                  </a:cubicBezTo>
                  <a:cubicBezTo>
                    <a:pt x="476" y="541"/>
                    <a:pt x="476" y="544"/>
                    <a:pt x="476" y="548"/>
                  </a:cubicBezTo>
                  <a:cubicBezTo>
                    <a:pt x="477" y="548"/>
                    <a:pt x="477" y="549"/>
                    <a:pt x="478" y="549"/>
                  </a:cubicBezTo>
                  <a:cubicBezTo>
                    <a:pt x="472" y="552"/>
                    <a:pt x="470" y="555"/>
                    <a:pt x="467" y="558"/>
                  </a:cubicBezTo>
                  <a:cubicBezTo>
                    <a:pt x="463" y="559"/>
                    <a:pt x="460" y="560"/>
                    <a:pt x="456" y="561"/>
                  </a:cubicBez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 noProof="1">
                <a:solidFill>
                  <a:sysClr val="windowText" lastClr="000000"/>
                </a:solidFill>
                <a:ea typeface="宋体" charset="-122"/>
              </a:endParaRPr>
            </a:p>
          </p:txBody>
        </p:sp>
        <p:sp>
          <p:nvSpPr>
            <p:cNvPr id="239" name="Freeform 76"/>
            <p:cNvSpPr>
              <a:spLocks/>
            </p:cNvSpPr>
            <p:nvPr/>
          </p:nvSpPr>
          <p:spPr bwMode="auto">
            <a:xfrm rot="252837">
              <a:off x="2324100" y="2476500"/>
              <a:ext cx="1633538" cy="1397000"/>
            </a:xfrm>
            <a:custGeom>
              <a:avLst/>
              <a:gdLst/>
              <a:ahLst/>
              <a:cxnLst>
                <a:cxn ang="0">
                  <a:pos x="695" y="522"/>
                </a:cxn>
                <a:cxn ang="0">
                  <a:pos x="688" y="588"/>
                </a:cxn>
                <a:cxn ang="0">
                  <a:pos x="658" y="620"/>
                </a:cxn>
                <a:cxn ang="0">
                  <a:pos x="662" y="644"/>
                </a:cxn>
                <a:cxn ang="0">
                  <a:pos x="656" y="670"/>
                </a:cxn>
                <a:cxn ang="0">
                  <a:pos x="598" y="681"/>
                </a:cxn>
                <a:cxn ang="0">
                  <a:pos x="580" y="667"/>
                </a:cxn>
                <a:cxn ang="0">
                  <a:pos x="565" y="633"/>
                </a:cxn>
                <a:cxn ang="0">
                  <a:pos x="526" y="605"/>
                </a:cxn>
                <a:cxn ang="0">
                  <a:pos x="473" y="585"/>
                </a:cxn>
                <a:cxn ang="0">
                  <a:pos x="471" y="627"/>
                </a:cxn>
                <a:cxn ang="0">
                  <a:pos x="448" y="636"/>
                </a:cxn>
                <a:cxn ang="0">
                  <a:pos x="391" y="568"/>
                </a:cxn>
                <a:cxn ang="0">
                  <a:pos x="434" y="581"/>
                </a:cxn>
                <a:cxn ang="0">
                  <a:pos x="461" y="565"/>
                </a:cxn>
                <a:cxn ang="0">
                  <a:pos x="480" y="500"/>
                </a:cxn>
                <a:cxn ang="0">
                  <a:pos x="506" y="482"/>
                </a:cxn>
                <a:cxn ang="0">
                  <a:pos x="495" y="426"/>
                </a:cxn>
                <a:cxn ang="0">
                  <a:pos x="480" y="379"/>
                </a:cxn>
                <a:cxn ang="0">
                  <a:pos x="438" y="351"/>
                </a:cxn>
                <a:cxn ang="0">
                  <a:pos x="369" y="293"/>
                </a:cxn>
                <a:cxn ang="0">
                  <a:pos x="338" y="296"/>
                </a:cxn>
                <a:cxn ang="0">
                  <a:pos x="289" y="264"/>
                </a:cxn>
                <a:cxn ang="0">
                  <a:pos x="213" y="246"/>
                </a:cxn>
                <a:cxn ang="0">
                  <a:pos x="206" y="282"/>
                </a:cxn>
                <a:cxn ang="0">
                  <a:pos x="130" y="244"/>
                </a:cxn>
                <a:cxn ang="0">
                  <a:pos x="22" y="217"/>
                </a:cxn>
                <a:cxn ang="0">
                  <a:pos x="10" y="190"/>
                </a:cxn>
                <a:cxn ang="0">
                  <a:pos x="21" y="146"/>
                </a:cxn>
                <a:cxn ang="0">
                  <a:pos x="72" y="119"/>
                </a:cxn>
                <a:cxn ang="0">
                  <a:pos x="139" y="75"/>
                </a:cxn>
                <a:cxn ang="0">
                  <a:pos x="178" y="43"/>
                </a:cxn>
                <a:cxn ang="0">
                  <a:pos x="249" y="17"/>
                </a:cxn>
                <a:cxn ang="0">
                  <a:pos x="262" y="67"/>
                </a:cxn>
                <a:cxn ang="0">
                  <a:pos x="255" y="109"/>
                </a:cxn>
                <a:cxn ang="0">
                  <a:pos x="284" y="139"/>
                </a:cxn>
                <a:cxn ang="0">
                  <a:pos x="301" y="165"/>
                </a:cxn>
                <a:cxn ang="0">
                  <a:pos x="374" y="158"/>
                </a:cxn>
                <a:cxn ang="0">
                  <a:pos x="342" y="210"/>
                </a:cxn>
                <a:cxn ang="0">
                  <a:pos x="387" y="241"/>
                </a:cxn>
                <a:cxn ang="0">
                  <a:pos x="423" y="290"/>
                </a:cxn>
                <a:cxn ang="0">
                  <a:pos x="473" y="258"/>
                </a:cxn>
                <a:cxn ang="0">
                  <a:pos x="510" y="267"/>
                </a:cxn>
                <a:cxn ang="0">
                  <a:pos x="559" y="243"/>
                </a:cxn>
                <a:cxn ang="0">
                  <a:pos x="540" y="286"/>
                </a:cxn>
                <a:cxn ang="0">
                  <a:pos x="540" y="354"/>
                </a:cxn>
                <a:cxn ang="0">
                  <a:pos x="573" y="373"/>
                </a:cxn>
                <a:cxn ang="0">
                  <a:pos x="622" y="415"/>
                </a:cxn>
                <a:cxn ang="0">
                  <a:pos x="633" y="479"/>
                </a:cxn>
                <a:cxn ang="0">
                  <a:pos x="686" y="493"/>
                </a:cxn>
                <a:cxn ang="0">
                  <a:pos x="701" y="445"/>
                </a:cxn>
                <a:cxn ang="0">
                  <a:pos x="698" y="407"/>
                </a:cxn>
                <a:cxn ang="0">
                  <a:pos x="711" y="387"/>
                </a:cxn>
                <a:cxn ang="0">
                  <a:pos x="722" y="393"/>
                </a:cxn>
                <a:cxn ang="0">
                  <a:pos x="760" y="420"/>
                </a:cxn>
                <a:cxn ang="0">
                  <a:pos x="797" y="439"/>
                </a:cxn>
                <a:cxn ang="0">
                  <a:pos x="793" y="490"/>
                </a:cxn>
                <a:cxn ang="0">
                  <a:pos x="778" y="503"/>
                </a:cxn>
                <a:cxn ang="0">
                  <a:pos x="748" y="534"/>
                </a:cxn>
              </a:cxnLst>
              <a:rect l="0" t="0" r="r" b="b"/>
              <a:pathLst>
                <a:path w="797" h="681">
                  <a:moveTo>
                    <a:pt x="742" y="535"/>
                  </a:moveTo>
                  <a:cubicBezTo>
                    <a:pt x="724" y="520"/>
                    <a:pt x="711" y="521"/>
                    <a:pt x="695" y="522"/>
                  </a:cubicBezTo>
                  <a:cubicBezTo>
                    <a:pt x="692" y="524"/>
                    <a:pt x="688" y="525"/>
                    <a:pt x="683" y="526"/>
                  </a:cubicBezTo>
                  <a:cubicBezTo>
                    <a:pt x="671" y="544"/>
                    <a:pt x="677" y="565"/>
                    <a:pt x="688" y="588"/>
                  </a:cubicBezTo>
                  <a:cubicBezTo>
                    <a:pt x="688" y="598"/>
                    <a:pt x="690" y="607"/>
                    <a:pt x="687" y="620"/>
                  </a:cubicBezTo>
                  <a:cubicBezTo>
                    <a:pt x="677" y="620"/>
                    <a:pt x="668" y="620"/>
                    <a:pt x="658" y="620"/>
                  </a:cubicBezTo>
                  <a:cubicBezTo>
                    <a:pt x="649" y="625"/>
                    <a:pt x="652" y="624"/>
                    <a:pt x="651" y="636"/>
                  </a:cubicBezTo>
                  <a:cubicBezTo>
                    <a:pt x="654" y="638"/>
                    <a:pt x="658" y="641"/>
                    <a:pt x="662" y="644"/>
                  </a:cubicBezTo>
                  <a:cubicBezTo>
                    <a:pt x="662" y="647"/>
                    <a:pt x="662" y="650"/>
                    <a:pt x="662" y="653"/>
                  </a:cubicBezTo>
                  <a:cubicBezTo>
                    <a:pt x="660" y="659"/>
                    <a:pt x="658" y="664"/>
                    <a:pt x="656" y="670"/>
                  </a:cubicBezTo>
                  <a:cubicBezTo>
                    <a:pt x="642" y="670"/>
                    <a:pt x="639" y="677"/>
                    <a:pt x="629" y="680"/>
                  </a:cubicBezTo>
                  <a:cubicBezTo>
                    <a:pt x="619" y="680"/>
                    <a:pt x="608" y="680"/>
                    <a:pt x="598" y="681"/>
                  </a:cubicBezTo>
                  <a:cubicBezTo>
                    <a:pt x="596" y="680"/>
                    <a:pt x="595" y="680"/>
                    <a:pt x="595" y="680"/>
                  </a:cubicBezTo>
                  <a:cubicBezTo>
                    <a:pt x="589" y="671"/>
                    <a:pt x="583" y="667"/>
                    <a:pt x="580" y="667"/>
                  </a:cubicBezTo>
                  <a:cubicBezTo>
                    <a:pt x="579" y="664"/>
                    <a:pt x="578" y="661"/>
                    <a:pt x="577" y="659"/>
                  </a:cubicBezTo>
                  <a:cubicBezTo>
                    <a:pt x="573" y="650"/>
                    <a:pt x="569" y="641"/>
                    <a:pt x="565" y="633"/>
                  </a:cubicBezTo>
                  <a:cubicBezTo>
                    <a:pt x="560" y="630"/>
                    <a:pt x="555" y="626"/>
                    <a:pt x="551" y="623"/>
                  </a:cubicBezTo>
                  <a:cubicBezTo>
                    <a:pt x="544" y="611"/>
                    <a:pt x="532" y="607"/>
                    <a:pt x="526" y="605"/>
                  </a:cubicBezTo>
                  <a:cubicBezTo>
                    <a:pt x="522" y="603"/>
                    <a:pt x="519" y="601"/>
                    <a:pt x="515" y="598"/>
                  </a:cubicBezTo>
                  <a:cubicBezTo>
                    <a:pt x="501" y="570"/>
                    <a:pt x="495" y="572"/>
                    <a:pt x="473" y="585"/>
                  </a:cubicBezTo>
                  <a:cubicBezTo>
                    <a:pt x="465" y="594"/>
                    <a:pt x="464" y="591"/>
                    <a:pt x="464" y="606"/>
                  </a:cubicBezTo>
                  <a:cubicBezTo>
                    <a:pt x="467" y="610"/>
                    <a:pt x="471" y="616"/>
                    <a:pt x="471" y="627"/>
                  </a:cubicBezTo>
                  <a:cubicBezTo>
                    <a:pt x="466" y="630"/>
                    <a:pt x="464" y="633"/>
                    <a:pt x="457" y="635"/>
                  </a:cubicBezTo>
                  <a:cubicBezTo>
                    <a:pt x="454" y="635"/>
                    <a:pt x="451" y="635"/>
                    <a:pt x="448" y="636"/>
                  </a:cubicBezTo>
                  <a:cubicBezTo>
                    <a:pt x="429" y="625"/>
                    <a:pt x="412" y="613"/>
                    <a:pt x="403" y="601"/>
                  </a:cubicBezTo>
                  <a:cubicBezTo>
                    <a:pt x="391" y="595"/>
                    <a:pt x="391" y="572"/>
                    <a:pt x="391" y="568"/>
                  </a:cubicBezTo>
                  <a:cubicBezTo>
                    <a:pt x="399" y="568"/>
                    <a:pt x="407" y="568"/>
                    <a:pt x="415" y="568"/>
                  </a:cubicBezTo>
                  <a:cubicBezTo>
                    <a:pt x="421" y="572"/>
                    <a:pt x="427" y="577"/>
                    <a:pt x="434" y="581"/>
                  </a:cubicBezTo>
                  <a:cubicBezTo>
                    <a:pt x="443" y="581"/>
                    <a:pt x="453" y="584"/>
                    <a:pt x="461" y="574"/>
                  </a:cubicBezTo>
                  <a:cubicBezTo>
                    <a:pt x="461" y="571"/>
                    <a:pt x="461" y="568"/>
                    <a:pt x="461" y="565"/>
                  </a:cubicBezTo>
                  <a:cubicBezTo>
                    <a:pt x="453" y="557"/>
                    <a:pt x="444" y="549"/>
                    <a:pt x="442" y="545"/>
                  </a:cubicBezTo>
                  <a:cubicBezTo>
                    <a:pt x="454" y="538"/>
                    <a:pt x="477" y="514"/>
                    <a:pt x="480" y="500"/>
                  </a:cubicBezTo>
                  <a:cubicBezTo>
                    <a:pt x="486" y="498"/>
                    <a:pt x="492" y="495"/>
                    <a:pt x="496" y="491"/>
                  </a:cubicBezTo>
                  <a:cubicBezTo>
                    <a:pt x="499" y="491"/>
                    <a:pt x="503" y="485"/>
                    <a:pt x="506" y="482"/>
                  </a:cubicBezTo>
                  <a:cubicBezTo>
                    <a:pt x="506" y="474"/>
                    <a:pt x="505" y="466"/>
                    <a:pt x="505" y="459"/>
                  </a:cubicBezTo>
                  <a:cubicBezTo>
                    <a:pt x="492" y="446"/>
                    <a:pt x="497" y="428"/>
                    <a:pt x="495" y="426"/>
                  </a:cubicBezTo>
                  <a:cubicBezTo>
                    <a:pt x="491" y="416"/>
                    <a:pt x="487" y="407"/>
                    <a:pt x="483" y="398"/>
                  </a:cubicBezTo>
                  <a:cubicBezTo>
                    <a:pt x="482" y="392"/>
                    <a:pt x="481" y="385"/>
                    <a:pt x="480" y="379"/>
                  </a:cubicBezTo>
                  <a:cubicBezTo>
                    <a:pt x="475" y="369"/>
                    <a:pt x="467" y="352"/>
                    <a:pt x="464" y="351"/>
                  </a:cubicBezTo>
                  <a:cubicBezTo>
                    <a:pt x="456" y="351"/>
                    <a:pt x="447" y="351"/>
                    <a:pt x="438" y="351"/>
                  </a:cubicBezTo>
                  <a:cubicBezTo>
                    <a:pt x="421" y="346"/>
                    <a:pt x="404" y="330"/>
                    <a:pt x="395" y="326"/>
                  </a:cubicBezTo>
                  <a:cubicBezTo>
                    <a:pt x="387" y="314"/>
                    <a:pt x="378" y="304"/>
                    <a:pt x="369" y="293"/>
                  </a:cubicBezTo>
                  <a:cubicBezTo>
                    <a:pt x="359" y="293"/>
                    <a:pt x="358" y="295"/>
                    <a:pt x="352" y="297"/>
                  </a:cubicBezTo>
                  <a:cubicBezTo>
                    <a:pt x="348" y="296"/>
                    <a:pt x="343" y="296"/>
                    <a:pt x="338" y="296"/>
                  </a:cubicBezTo>
                  <a:cubicBezTo>
                    <a:pt x="329" y="288"/>
                    <a:pt x="321" y="281"/>
                    <a:pt x="312" y="274"/>
                  </a:cubicBezTo>
                  <a:cubicBezTo>
                    <a:pt x="304" y="271"/>
                    <a:pt x="296" y="267"/>
                    <a:pt x="289" y="264"/>
                  </a:cubicBezTo>
                  <a:cubicBezTo>
                    <a:pt x="274" y="263"/>
                    <a:pt x="262" y="260"/>
                    <a:pt x="253" y="257"/>
                  </a:cubicBezTo>
                  <a:cubicBezTo>
                    <a:pt x="235" y="243"/>
                    <a:pt x="230" y="247"/>
                    <a:pt x="213" y="246"/>
                  </a:cubicBezTo>
                  <a:cubicBezTo>
                    <a:pt x="210" y="248"/>
                    <a:pt x="206" y="250"/>
                    <a:pt x="203" y="253"/>
                  </a:cubicBezTo>
                  <a:cubicBezTo>
                    <a:pt x="203" y="261"/>
                    <a:pt x="209" y="268"/>
                    <a:pt x="206" y="282"/>
                  </a:cubicBezTo>
                  <a:cubicBezTo>
                    <a:pt x="190" y="298"/>
                    <a:pt x="160" y="270"/>
                    <a:pt x="153" y="261"/>
                  </a:cubicBezTo>
                  <a:cubicBezTo>
                    <a:pt x="145" y="255"/>
                    <a:pt x="137" y="250"/>
                    <a:pt x="130" y="244"/>
                  </a:cubicBezTo>
                  <a:cubicBezTo>
                    <a:pt x="114" y="235"/>
                    <a:pt x="100" y="227"/>
                    <a:pt x="88" y="223"/>
                  </a:cubicBezTo>
                  <a:cubicBezTo>
                    <a:pt x="65" y="223"/>
                    <a:pt x="40" y="226"/>
                    <a:pt x="22" y="217"/>
                  </a:cubicBezTo>
                  <a:cubicBezTo>
                    <a:pt x="20" y="217"/>
                    <a:pt x="18" y="217"/>
                    <a:pt x="17" y="217"/>
                  </a:cubicBezTo>
                  <a:cubicBezTo>
                    <a:pt x="16" y="208"/>
                    <a:pt x="12" y="192"/>
                    <a:pt x="10" y="190"/>
                  </a:cubicBezTo>
                  <a:cubicBezTo>
                    <a:pt x="8" y="177"/>
                    <a:pt x="0" y="167"/>
                    <a:pt x="12" y="164"/>
                  </a:cubicBezTo>
                  <a:cubicBezTo>
                    <a:pt x="15" y="158"/>
                    <a:pt x="19" y="152"/>
                    <a:pt x="21" y="146"/>
                  </a:cubicBezTo>
                  <a:cubicBezTo>
                    <a:pt x="34" y="146"/>
                    <a:pt x="55" y="146"/>
                    <a:pt x="67" y="134"/>
                  </a:cubicBezTo>
                  <a:cubicBezTo>
                    <a:pt x="68" y="129"/>
                    <a:pt x="70" y="124"/>
                    <a:pt x="72" y="119"/>
                  </a:cubicBezTo>
                  <a:cubicBezTo>
                    <a:pt x="77" y="115"/>
                    <a:pt x="81" y="110"/>
                    <a:pt x="85" y="106"/>
                  </a:cubicBezTo>
                  <a:cubicBezTo>
                    <a:pt x="96" y="77"/>
                    <a:pt x="107" y="79"/>
                    <a:pt x="139" y="75"/>
                  </a:cubicBezTo>
                  <a:cubicBezTo>
                    <a:pt x="143" y="75"/>
                    <a:pt x="174" y="77"/>
                    <a:pt x="183" y="69"/>
                  </a:cubicBezTo>
                  <a:cubicBezTo>
                    <a:pt x="181" y="60"/>
                    <a:pt x="179" y="51"/>
                    <a:pt x="178" y="43"/>
                  </a:cubicBezTo>
                  <a:cubicBezTo>
                    <a:pt x="178" y="27"/>
                    <a:pt x="179" y="0"/>
                    <a:pt x="200" y="10"/>
                  </a:cubicBezTo>
                  <a:cubicBezTo>
                    <a:pt x="216" y="12"/>
                    <a:pt x="232" y="14"/>
                    <a:pt x="249" y="17"/>
                  </a:cubicBezTo>
                  <a:cubicBezTo>
                    <a:pt x="246" y="22"/>
                    <a:pt x="247" y="32"/>
                    <a:pt x="248" y="41"/>
                  </a:cubicBezTo>
                  <a:cubicBezTo>
                    <a:pt x="253" y="49"/>
                    <a:pt x="258" y="54"/>
                    <a:pt x="262" y="67"/>
                  </a:cubicBezTo>
                  <a:cubicBezTo>
                    <a:pt x="262" y="72"/>
                    <a:pt x="262" y="76"/>
                    <a:pt x="262" y="81"/>
                  </a:cubicBezTo>
                  <a:cubicBezTo>
                    <a:pt x="259" y="89"/>
                    <a:pt x="253" y="97"/>
                    <a:pt x="255" y="109"/>
                  </a:cubicBezTo>
                  <a:cubicBezTo>
                    <a:pt x="263" y="116"/>
                    <a:pt x="272" y="124"/>
                    <a:pt x="280" y="132"/>
                  </a:cubicBezTo>
                  <a:cubicBezTo>
                    <a:pt x="281" y="135"/>
                    <a:pt x="282" y="137"/>
                    <a:pt x="284" y="139"/>
                  </a:cubicBezTo>
                  <a:cubicBezTo>
                    <a:pt x="283" y="147"/>
                    <a:pt x="283" y="155"/>
                    <a:pt x="283" y="163"/>
                  </a:cubicBezTo>
                  <a:cubicBezTo>
                    <a:pt x="285" y="165"/>
                    <a:pt x="292" y="165"/>
                    <a:pt x="301" y="165"/>
                  </a:cubicBezTo>
                  <a:cubicBezTo>
                    <a:pt x="317" y="152"/>
                    <a:pt x="345" y="149"/>
                    <a:pt x="371" y="149"/>
                  </a:cubicBezTo>
                  <a:cubicBezTo>
                    <a:pt x="372" y="152"/>
                    <a:pt x="373" y="155"/>
                    <a:pt x="374" y="158"/>
                  </a:cubicBezTo>
                  <a:cubicBezTo>
                    <a:pt x="371" y="164"/>
                    <a:pt x="369" y="169"/>
                    <a:pt x="367" y="175"/>
                  </a:cubicBezTo>
                  <a:cubicBezTo>
                    <a:pt x="354" y="189"/>
                    <a:pt x="339" y="188"/>
                    <a:pt x="342" y="210"/>
                  </a:cubicBezTo>
                  <a:cubicBezTo>
                    <a:pt x="348" y="212"/>
                    <a:pt x="354" y="214"/>
                    <a:pt x="359" y="217"/>
                  </a:cubicBezTo>
                  <a:cubicBezTo>
                    <a:pt x="367" y="227"/>
                    <a:pt x="372" y="232"/>
                    <a:pt x="387" y="241"/>
                  </a:cubicBezTo>
                  <a:cubicBezTo>
                    <a:pt x="392" y="247"/>
                    <a:pt x="394" y="264"/>
                    <a:pt x="406" y="268"/>
                  </a:cubicBezTo>
                  <a:cubicBezTo>
                    <a:pt x="411" y="275"/>
                    <a:pt x="417" y="283"/>
                    <a:pt x="423" y="290"/>
                  </a:cubicBezTo>
                  <a:cubicBezTo>
                    <a:pt x="427" y="292"/>
                    <a:pt x="448" y="303"/>
                    <a:pt x="455" y="290"/>
                  </a:cubicBezTo>
                  <a:cubicBezTo>
                    <a:pt x="457" y="265"/>
                    <a:pt x="451" y="261"/>
                    <a:pt x="473" y="258"/>
                  </a:cubicBezTo>
                  <a:cubicBezTo>
                    <a:pt x="483" y="258"/>
                    <a:pt x="489" y="255"/>
                    <a:pt x="500" y="266"/>
                  </a:cubicBezTo>
                  <a:cubicBezTo>
                    <a:pt x="503" y="266"/>
                    <a:pt x="506" y="266"/>
                    <a:pt x="510" y="267"/>
                  </a:cubicBezTo>
                  <a:cubicBezTo>
                    <a:pt x="520" y="262"/>
                    <a:pt x="530" y="253"/>
                    <a:pt x="538" y="249"/>
                  </a:cubicBezTo>
                  <a:cubicBezTo>
                    <a:pt x="543" y="244"/>
                    <a:pt x="549" y="244"/>
                    <a:pt x="559" y="243"/>
                  </a:cubicBezTo>
                  <a:cubicBezTo>
                    <a:pt x="562" y="247"/>
                    <a:pt x="565" y="250"/>
                    <a:pt x="567" y="254"/>
                  </a:cubicBezTo>
                  <a:cubicBezTo>
                    <a:pt x="567" y="266"/>
                    <a:pt x="549" y="279"/>
                    <a:pt x="540" y="286"/>
                  </a:cubicBezTo>
                  <a:cubicBezTo>
                    <a:pt x="529" y="300"/>
                    <a:pt x="527" y="308"/>
                    <a:pt x="527" y="330"/>
                  </a:cubicBezTo>
                  <a:cubicBezTo>
                    <a:pt x="532" y="338"/>
                    <a:pt x="536" y="346"/>
                    <a:pt x="540" y="354"/>
                  </a:cubicBezTo>
                  <a:cubicBezTo>
                    <a:pt x="546" y="362"/>
                    <a:pt x="556" y="376"/>
                    <a:pt x="572" y="376"/>
                  </a:cubicBezTo>
                  <a:cubicBezTo>
                    <a:pt x="572" y="374"/>
                    <a:pt x="573" y="374"/>
                    <a:pt x="573" y="373"/>
                  </a:cubicBezTo>
                  <a:cubicBezTo>
                    <a:pt x="576" y="373"/>
                    <a:pt x="578" y="373"/>
                    <a:pt x="580" y="373"/>
                  </a:cubicBezTo>
                  <a:cubicBezTo>
                    <a:pt x="589" y="376"/>
                    <a:pt x="612" y="400"/>
                    <a:pt x="622" y="415"/>
                  </a:cubicBezTo>
                  <a:cubicBezTo>
                    <a:pt x="624" y="427"/>
                    <a:pt x="628" y="442"/>
                    <a:pt x="629" y="462"/>
                  </a:cubicBezTo>
                  <a:cubicBezTo>
                    <a:pt x="630" y="467"/>
                    <a:pt x="631" y="473"/>
                    <a:pt x="633" y="479"/>
                  </a:cubicBezTo>
                  <a:cubicBezTo>
                    <a:pt x="643" y="492"/>
                    <a:pt x="644" y="488"/>
                    <a:pt x="663" y="503"/>
                  </a:cubicBezTo>
                  <a:cubicBezTo>
                    <a:pt x="665" y="503"/>
                    <a:pt x="678" y="496"/>
                    <a:pt x="686" y="493"/>
                  </a:cubicBezTo>
                  <a:cubicBezTo>
                    <a:pt x="687" y="486"/>
                    <a:pt x="689" y="485"/>
                    <a:pt x="704" y="482"/>
                  </a:cubicBezTo>
                  <a:cubicBezTo>
                    <a:pt x="718" y="468"/>
                    <a:pt x="709" y="453"/>
                    <a:pt x="701" y="445"/>
                  </a:cubicBezTo>
                  <a:cubicBezTo>
                    <a:pt x="682" y="440"/>
                    <a:pt x="685" y="437"/>
                    <a:pt x="687" y="423"/>
                  </a:cubicBezTo>
                  <a:cubicBezTo>
                    <a:pt x="690" y="418"/>
                    <a:pt x="694" y="413"/>
                    <a:pt x="698" y="407"/>
                  </a:cubicBezTo>
                  <a:cubicBezTo>
                    <a:pt x="698" y="402"/>
                    <a:pt x="698" y="396"/>
                    <a:pt x="698" y="390"/>
                  </a:cubicBezTo>
                  <a:cubicBezTo>
                    <a:pt x="701" y="386"/>
                    <a:pt x="706" y="388"/>
                    <a:pt x="711" y="387"/>
                  </a:cubicBezTo>
                  <a:cubicBezTo>
                    <a:pt x="717" y="382"/>
                    <a:pt x="720" y="379"/>
                    <a:pt x="726" y="376"/>
                  </a:cubicBezTo>
                  <a:cubicBezTo>
                    <a:pt x="726" y="379"/>
                    <a:pt x="728" y="387"/>
                    <a:pt x="722" y="393"/>
                  </a:cubicBezTo>
                  <a:cubicBezTo>
                    <a:pt x="721" y="397"/>
                    <a:pt x="721" y="401"/>
                    <a:pt x="721" y="405"/>
                  </a:cubicBezTo>
                  <a:cubicBezTo>
                    <a:pt x="727" y="413"/>
                    <a:pt x="746" y="416"/>
                    <a:pt x="760" y="420"/>
                  </a:cubicBezTo>
                  <a:cubicBezTo>
                    <a:pt x="769" y="426"/>
                    <a:pt x="778" y="433"/>
                    <a:pt x="788" y="439"/>
                  </a:cubicBezTo>
                  <a:cubicBezTo>
                    <a:pt x="791" y="439"/>
                    <a:pt x="794" y="439"/>
                    <a:pt x="797" y="439"/>
                  </a:cubicBezTo>
                  <a:cubicBezTo>
                    <a:pt x="794" y="445"/>
                    <a:pt x="791" y="451"/>
                    <a:pt x="789" y="456"/>
                  </a:cubicBezTo>
                  <a:cubicBezTo>
                    <a:pt x="790" y="468"/>
                    <a:pt x="791" y="479"/>
                    <a:pt x="793" y="490"/>
                  </a:cubicBezTo>
                  <a:cubicBezTo>
                    <a:pt x="791" y="495"/>
                    <a:pt x="789" y="501"/>
                    <a:pt x="788" y="506"/>
                  </a:cubicBezTo>
                  <a:cubicBezTo>
                    <a:pt x="784" y="506"/>
                    <a:pt x="781" y="506"/>
                    <a:pt x="778" y="503"/>
                  </a:cubicBezTo>
                  <a:cubicBezTo>
                    <a:pt x="764" y="501"/>
                    <a:pt x="755" y="501"/>
                    <a:pt x="748" y="511"/>
                  </a:cubicBezTo>
                  <a:cubicBezTo>
                    <a:pt x="748" y="518"/>
                    <a:pt x="748" y="526"/>
                    <a:pt x="748" y="534"/>
                  </a:cubicBezTo>
                  <a:cubicBezTo>
                    <a:pt x="746" y="534"/>
                    <a:pt x="744" y="534"/>
                    <a:pt x="742" y="535"/>
                  </a:cubicBez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 noProof="1">
                <a:solidFill>
                  <a:sysClr val="windowText" lastClr="000000"/>
                </a:solidFill>
                <a:ea typeface="宋体" charset="-122"/>
              </a:endParaRPr>
            </a:p>
          </p:txBody>
        </p:sp>
      </p:grpSp>
      <p:sp>
        <p:nvSpPr>
          <p:cNvPr id="240" name="Freeform 199"/>
          <p:cNvSpPr>
            <a:spLocks noEditPoints="1"/>
          </p:cNvSpPr>
          <p:nvPr/>
        </p:nvSpPr>
        <p:spPr bwMode="auto">
          <a:xfrm>
            <a:off x="5132643" y="4330427"/>
            <a:ext cx="121696" cy="167882"/>
          </a:xfrm>
          <a:custGeom>
            <a:avLst/>
            <a:gdLst>
              <a:gd name="T0" fmla="*/ 34 w 427"/>
              <a:gd name="T1" fmla="*/ 329 h 589"/>
              <a:gd name="T2" fmla="*/ 211 w 427"/>
              <a:gd name="T3" fmla="*/ 589 h 589"/>
              <a:gd name="T4" fmla="*/ 372 w 427"/>
              <a:gd name="T5" fmla="*/ 356 h 589"/>
              <a:gd name="T6" fmla="*/ 427 w 427"/>
              <a:gd name="T7" fmla="*/ 213 h 589"/>
              <a:gd name="T8" fmla="*/ 214 w 427"/>
              <a:gd name="T9" fmla="*/ 0 h 589"/>
              <a:gd name="T10" fmla="*/ 0 w 427"/>
              <a:gd name="T11" fmla="*/ 213 h 589"/>
              <a:gd name="T12" fmla="*/ 34 w 427"/>
              <a:gd name="T13" fmla="*/ 329 h 589"/>
              <a:gd name="T14" fmla="*/ 60 w 427"/>
              <a:gd name="T15" fmla="*/ 213 h 589"/>
              <a:gd name="T16" fmla="*/ 214 w 427"/>
              <a:gd name="T17" fmla="*/ 59 h 589"/>
              <a:gd name="T18" fmla="*/ 368 w 427"/>
              <a:gd name="T19" fmla="*/ 213 h 589"/>
              <a:gd name="T20" fmla="*/ 317 w 427"/>
              <a:gd name="T21" fmla="*/ 327 h 589"/>
              <a:gd name="T22" fmla="*/ 214 w 427"/>
              <a:gd name="T23" fmla="*/ 368 h 589"/>
              <a:gd name="T24" fmla="*/ 112 w 427"/>
              <a:gd name="T25" fmla="*/ 329 h 589"/>
              <a:gd name="T26" fmla="*/ 60 w 427"/>
              <a:gd name="T27" fmla="*/ 213 h 5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27" h="589">
                <a:moveTo>
                  <a:pt x="34" y="329"/>
                </a:moveTo>
                <a:cubicBezTo>
                  <a:pt x="211" y="589"/>
                  <a:pt x="211" y="589"/>
                  <a:pt x="211" y="589"/>
                </a:cubicBezTo>
                <a:cubicBezTo>
                  <a:pt x="372" y="356"/>
                  <a:pt x="372" y="356"/>
                  <a:pt x="372" y="356"/>
                </a:cubicBezTo>
                <a:cubicBezTo>
                  <a:pt x="407" y="318"/>
                  <a:pt x="427" y="268"/>
                  <a:pt x="427" y="213"/>
                </a:cubicBezTo>
                <a:cubicBezTo>
                  <a:pt x="427" y="95"/>
                  <a:pt x="332" y="0"/>
                  <a:pt x="214" y="0"/>
                </a:cubicBezTo>
                <a:cubicBezTo>
                  <a:pt x="96" y="0"/>
                  <a:pt x="0" y="95"/>
                  <a:pt x="0" y="213"/>
                </a:cubicBezTo>
                <a:cubicBezTo>
                  <a:pt x="0" y="256"/>
                  <a:pt x="13" y="296"/>
                  <a:pt x="34" y="329"/>
                </a:cubicBezTo>
                <a:close/>
                <a:moveTo>
                  <a:pt x="60" y="213"/>
                </a:moveTo>
                <a:cubicBezTo>
                  <a:pt x="60" y="128"/>
                  <a:pt x="129" y="59"/>
                  <a:pt x="214" y="59"/>
                </a:cubicBezTo>
                <a:cubicBezTo>
                  <a:pt x="299" y="59"/>
                  <a:pt x="368" y="128"/>
                  <a:pt x="368" y="213"/>
                </a:cubicBezTo>
                <a:cubicBezTo>
                  <a:pt x="368" y="259"/>
                  <a:pt x="348" y="299"/>
                  <a:pt x="317" y="327"/>
                </a:cubicBezTo>
                <a:cubicBezTo>
                  <a:pt x="290" y="352"/>
                  <a:pt x="254" y="368"/>
                  <a:pt x="214" y="368"/>
                </a:cubicBezTo>
                <a:cubicBezTo>
                  <a:pt x="175" y="368"/>
                  <a:pt x="139" y="353"/>
                  <a:pt x="112" y="329"/>
                </a:cubicBezTo>
                <a:cubicBezTo>
                  <a:pt x="80" y="300"/>
                  <a:pt x="60" y="259"/>
                  <a:pt x="60" y="213"/>
                </a:cubicBezTo>
                <a:close/>
              </a:path>
            </a:pathLst>
          </a:custGeom>
          <a:solidFill>
            <a:srgbClr val="182A4E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rgbClr val="424953"/>
              </a:solidFill>
            </a:endParaRPr>
          </a:p>
        </p:txBody>
      </p:sp>
      <p:sp>
        <p:nvSpPr>
          <p:cNvPr id="242" name="文本框 241"/>
          <p:cNvSpPr txBox="1"/>
          <p:nvPr/>
        </p:nvSpPr>
        <p:spPr>
          <a:xfrm>
            <a:off x="5248958" y="4276356"/>
            <a:ext cx="89703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微软雅黑 Light" panose="020B0502040204020203" pitchFamily="34" charset="-122"/>
                <a:cs typeface="Segoe UI" panose="020B0502040204020203" pitchFamily="34" charset="0"/>
              </a:rPr>
              <a:t>Shaoxing</a:t>
            </a:r>
            <a:endParaRPr lang="zh-CN" altLang="en-US" sz="1200" dirty="0">
              <a:solidFill>
                <a:schemeClr val="bg1"/>
              </a:solidFill>
              <a:latin typeface="微软雅黑 Light" panose="020B0502040204020203" pitchFamily="34" charset="-122"/>
              <a:cs typeface="Segoe UI" panose="020B0502040204020203" pitchFamily="34" charset="0"/>
            </a:endParaRPr>
          </a:p>
        </p:txBody>
      </p:sp>
      <p:sp>
        <p:nvSpPr>
          <p:cNvPr id="244" name="文本框 243"/>
          <p:cNvSpPr txBox="1"/>
          <p:nvPr/>
        </p:nvSpPr>
        <p:spPr>
          <a:xfrm>
            <a:off x="5046928" y="4657895"/>
            <a:ext cx="106600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微软雅黑 Light" panose="020B0502040204020203" pitchFamily="34" charset="-122"/>
                <a:cs typeface="Segoe UI" panose="020B0502040204020203" pitchFamily="34" charset="0"/>
              </a:rPr>
              <a:t>Xiamen </a:t>
            </a:r>
            <a:endParaRPr lang="zh-CN" altLang="en-US" sz="1200" dirty="0">
              <a:solidFill>
                <a:schemeClr val="bg1"/>
              </a:solidFill>
              <a:latin typeface="微软雅黑 Light" panose="020B0502040204020203" pitchFamily="34" charset="-122"/>
              <a:cs typeface="Segoe UI" panose="020B0502040204020203" pitchFamily="34" charset="0"/>
            </a:endParaRPr>
          </a:p>
        </p:txBody>
      </p:sp>
      <p:sp>
        <p:nvSpPr>
          <p:cNvPr id="245" name="Freeform 199"/>
          <p:cNvSpPr>
            <a:spLocks noEditPoints="1"/>
          </p:cNvSpPr>
          <p:nvPr/>
        </p:nvSpPr>
        <p:spPr bwMode="auto">
          <a:xfrm>
            <a:off x="3798884" y="3725840"/>
            <a:ext cx="121696" cy="167882"/>
          </a:xfrm>
          <a:custGeom>
            <a:avLst/>
            <a:gdLst>
              <a:gd name="T0" fmla="*/ 34 w 427"/>
              <a:gd name="T1" fmla="*/ 329 h 589"/>
              <a:gd name="T2" fmla="*/ 211 w 427"/>
              <a:gd name="T3" fmla="*/ 589 h 589"/>
              <a:gd name="T4" fmla="*/ 372 w 427"/>
              <a:gd name="T5" fmla="*/ 356 h 589"/>
              <a:gd name="T6" fmla="*/ 427 w 427"/>
              <a:gd name="T7" fmla="*/ 213 h 589"/>
              <a:gd name="T8" fmla="*/ 214 w 427"/>
              <a:gd name="T9" fmla="*/ 0 h 589"/>
              <a:gd name="T10" fmla="*/ 0 w 427"/>
              <a:gd name="T11" fmla="*/ 213 h 589"/>
              <a:gd name="T12" fmla="*/ 34 w 427"/>
              <a:gd name="T13" fmla="*/ 329 h 589"/>
              <a:gd name="T14" fmla="*/ 60 w 427"/>
              <a:gd name="T15" fmla="*/ 213 h 589"/>
              <a:gd name="T16" fmla="*/ 214 w 427"/>
              <a:gd name="T17" fmla="*/ 59 h 589"/>
              <a:gd name="T18" fmla="*/ 368 w 427"/>
              <a:gd name="T19" fmla="*/ 213 h 589"/>
              <a:gd name="T20" fmla="*/ 317 w 427"/>
              <a:gd name="T21" fmla="*/ 327 h 589"/>
              <a:gd name="T22" fmla="*/ 214 w 427"/>
              <a:gd name="T23" fmla="*/ 368 h 589"/>
              <a:gd name="T24" fmla="*/ 112 w 427"/>
              <a:gd name="T25" fmla="*/ 329 h 589"/>
              <a:gd name="T26" fmla="*/ 60 w 427"/>
              <a:gd name="T27" fmla="*/ 213 h 5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27" h="589">
                <a:moveTo>
                  <a:pt x="34" y="329"/>
                </a:moveTo>
                <a:cubicBezTo>
                  <a:pt x="211" y="589"/>
                  <a:pt x="211" y="589"/>
                  <a:pt x="211" y="589"/>
                </a:cubicBezTo>
                <a:cubicBezTo>
                  <a:pt x="372" y="356"/>
                  <a:pt x="372" y="356"/>
                  <a:pt x="372" y="356"/>
                </a:cubicBezTo>
                <a:cubicBezTo>
                  <a:pt x="407" y="318"/>
                  <a:pt x="427" y="268"/>
                  <a:pt x="427" y="213"/>
                </a:cubicBezTo>
                <a:cubicBezTo>
                  <a:pt x="427" y="95"/>
                  <a:pt x="332" y="0"/>
                  <a:pt x="214" y="0"/>
                </a:cubicBezTo>
                <a:cubicBezTo>
                  <a:pt x="96" y="0"/>
                  <a:pt x="0" y="95"/>
                  <a:pt x="0" y="213"/>
                </a:cubicBezTo>
                <a:cubicBezTo>
                  <a:pt x="0" y="256"/>
                  <a:pt x="13" y="296"/>
                  <a:pt x="34" y="329"/>
                </a:cubicBezTo>
                <a:close/>
                <a:moveTo>
                  <a:pt x="60" y="213"/>
                </a:moveTo>
                <a:cubicBezTo>
                  <a:pt x="60" y="128"/>
                  <a:pt x="129" y="59"/>
                  <a:pt x="214" y="59"/>
                </a:cubicBezTo>
                <a:cubicBezTo>
                  <a:pt x="299" y="59"/>
                  <a:pt x="368" y="128"/>
                  <a:pt x="368" y="213"/>
                </a:cubicBezTo>
                <a:cubicBezTo>
                  <a:pt x="368" y="259"/>
                  <a:pt x="348" y="299"/>
                  <a:pt x="317" y="327"/>
                </a:cubicBezTo>
                <a:cubicBezTo>
                  <a:pt x="290" y="352"/>
                  <a:pt x="254" y="368"/>
                  <a:pt x="214" y="368"/>
                </a:cubicBezTo>
                <a:cubicBezTo>
                  <a:pt x="175" y="368"/>
                  <a:pt x="139" y="353"/>
                  <a:pt x="112" y="329"/>
                </a:cubicBezTo>
                <a:cubicBezTo>
                  <a:pt x="80" y="300"/>
                  <a:pt x="60" y="259"/>
                  <a:pt x="60" y="213"/>
                </a:cubicBezTo>
                <a:close/>
              </a:path>
            </a:pathLst>
          </a:custGeom>
          <a:solidFill>
            <a:srgbClr val="182A4E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rgbClr val="424953"/>
              </a:solidFill>
            </a:endParaRPr>
          </a:p>
        </p:txBody>
      </p:sp>
      <p:sp>
        <p:nvSpPr>
          <p:cNvPr id="246" name="文本框 245"/>
          <p:cNvSpPr txBox="1"/>
          <p:nvPr/>
        </p:nvSpPr>
        <p:spPr>
          <a:xfrm>
            <a:off x="3208208" y="3645839"/>
            <a:ext cx="60131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200" dirty="0">
                <a:solidFill>
                  <a:schemeClr val="bg1"/>
                </a:solidFill>
                <a:latin typeface="微软雅黑 Light" panose="020B0502040204020203" pitchFamily="34" charset="-122"/>
                <a:cs typeface="Segoe UI" panose="020B0502040204020203" pitchFamily="34" charset="0"/>
              </a:rPr>
              <a:t>Xian</a:t>
            </a:r>
            <a:endParaRPr lang="zh-CN" altLang="en-US" sz="1200" dirty="0">
              <a:solidFill>
                <a:schemeClr val="bg1"/>
              </a:solidFill>
              <a:latin typeface="微软雅黑 Light" panose="020B0502040204020203" pitchFamily="34" charset="-122"/>
              <a:cs typeface="Segoe UI" panose="020B0502040204020203" pitchFamily="34" charset="0"/>
            </a:endParaRPr>
          </a:p>
        </p:txBody>
      </p:sp>
      <p:sp>
        <p:nvSpPr>
          <p:cNvPr id="243" name="Freeform 199"/>
          <p:cNvSpPr>
            <a:spLocks noEditPoints="1"/>
          </p:cNvSpPr>
          <p:nvPr/>
        </p:nvSpPr>
        <p:spPr bwMode="auto">
          <a:xfrm>
            <a:off x="4919110" y="4711966"/>
            <a:ext cx="121696" cy="167882"/>
          </a:xfrm>
          <a:custGeom>
            <a:avLst/>
            <a:gdLst>
              <a:gd name="T0" fmla="*/ 34 w 427"/>
              <a:gd name="T1" fmla="*/ 329 h 589"/>
              <a:gd name="T2" fmla="*/ 211 w 427"/>
              <a:gd name="T3" fmla="*/ 589 h 589"/>
              <a:gd name="T4" fmla="*/ 372 w 427"/>
              <a:gd name="T5" fmla="*/ 356 h 589"/>
              <a:gd name="T6" fmla="*/ 427 w 427"/>
              <a:gd name="T7" fmla="*/ 213 h 589"/>
              <a:gd name="T8" fmla="*/ 214 w 427"/>
              <a:gd name="T9" fmla="*/ 0 h 589"/>
              <a:gd name="T10" fmla="*/ 0 w 427"/>
              <a:gd name="T11" fmla="*/ 213 h 589"/>
              <a:gd name="T12" fmla="*/ 34 w 427"/>
              <a:gd name="T13" fmla="*/ 329 h 589"/>
              <a:gd name="T14" fmla="*/ 60 w 427"/>
              <a:gd name="T15" fmla="*/ 213 h 589"/>
              <a:gd name="T16" fmla="*/ 214 w 427"/>
              <a:gd name="T17" fmla="*/ 59 h 589"/>
              <a:gd name="T18" fmla="*/ 368 w 427"/>
              <a:gd name="T19" fmla="*/ 213 h 589"/>
              <a:gd name="T20" fmla="*/ 317 w 427"/>
              <a:gd name="T21" fmla="*/ 327 h 589"/>
              <a:gd name="T22" fmla="*/ 214 w 427"/>
              <a:gd name="T23" fmla="*/ 368 h 589"/>
              <a:gd name="T24" fmla="*/ 112 w 427"/>
              <a:gd name="T25" fmla="*/ 329 h 589"/>
              <a:gd name="T26" fmla="*/ 60 w 427"/>
              <a:gd name="T27" fmla="*/ 213 h 5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27" h="589">
                <a:moveTo>
                  <a:pt x="34" y="329"/>
                </a:moveTo>
                <a:cubicBezTo>
                  <a:pt x="211" y="589"/>
                  <a:pt x="211" y="589"/>
                  <a:pt x="211" y="589"/>
                </a:cubicBezTo>
                <a:cubicBezTo>
                  <a:pt x="372" y="356"/>
                  <a:pt x="372" y="356"/>
                  <a:pt x="372" y="356"/>
                </a:cubicBezTo>
                <a:cubicBezTo>
                  <a:pt x="407" y="318"/>
                  <a:pt x="427" y="268"/>
                  <a:pt x="427" y="213"/>
                </a:cubicBezTo>
                <a:cubicBezTo>
                  <a:pt x="427" y="95"/>
                  <a:pt x="332" y="0"/>
                  <a:pt x="214" y="0"/>
                </a:cubicBezTo>
                <a:cubicBezTo>
                  <a:pt x="96" y="0"/>
                  <a:pt x="0" y="95"/>
                  <a:pt x="0" y="213"/>
                </a:cubicBezTo>
                <a:cubicBezTo>
                  <a:pt x="0" y="256"/>
                  <a:pt x="13" y="296"/>
                  <a:pt x="34" y="329"/>
                </a:cubicBezTo>
                <a:close/>
                <a:moveTo>
                  <a:pt x="60" y="213"/>
                </a:moveTo>
                <a:cubicBezTo>
                  <a:pt x="60" y="128"/>
                  <a:pt x="129" y="59"/>
                  <a:pt x="214" y="59"/>
                </a:cubicBezTo>
                <a:cubicBezTo>
                  <a:pt x="299" y="59"/>
                  <a:pt x="368" y="128"/>
                  <a:pt x="368" y="213"/>
                </a:cubicBezTo>
                <a:cubicBezTo>
                  <a:pt x="368" y="259"/>
                  <a:pt x="348" y="299"/>
                  <a:pt x="317" y="327"/>
                </a:cubicBezTo>
                <a:cubicBezTo>
                  <a:pt x="290" y="352"/>
                  <a:pt x="254" y="368"/>
                  <a:pt x="214" y="368"/>
                </a:cubicBezTo>
                <a:cubicBezTo>
                  <a:pt x="175" y="368"/>
                  <a:pt x="139" y="353"/>
                  <a:pt x="112" y="329"/>
                </a:cubicBezTo>
                <a:cubicBezTo>
                  <a:pt x="80" y="300"/>
                  <a:pt x="60" y="259"/>
                  <a:pt x="60" y="213"/>
                </a:cubicBezTo>
                <a:close/>
              </a:path>
            </a:pathLst>
          </a:custGeom>
          <a:solidFill>
            <a:srgbClr val="182A4E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rgbClr val="424953"/>
              </a:solidFill>
            </a:endParaRPr>
          </a:p>
        </p:txBody>
      </p:sp>
      <p:sp>
        <p:nvSpPr>
          <p:cNvPr id="274" name="任意多边形: 形状 273"/>
          <p:cNvSpPr/>
          <p:nvPr/>
        </p:nvSpPr>
        <p:spPr>
          <a:xfrm>
            <a:off x="2666621" y="377744"/>
            <a:ext cx="4421772" cy="6871840"/>
          </a:xfrm>
          <a:custGeom>
            <a:avLst/>
            <a:gdLst>
              <a:gd name="connsiteX0" fmla="*/ 2597782 w 4421772"/>
              <a:gd name="connsiteY0" fmla="*/ 0 h 6871840"/>
              <a:gd name="connsiteX1" fmla="*/ 2794239 w 4421772"/>
              <a:gd name="connsiteY1" fmla="*/ 119351 h 6871840"/>
              <a:gd name="connsiteX2" fmla="*/ 4421772 w 4421772"/>
              <a:gd name="connsiteY2" fmla="*/ 3180373 h 6871840"/>
              <a:gd name="connsiteX3" fmla="*/ 730305 w 4421772"/>
              <a:gd name="connsiteY3" fmla="*/ 6871840 h 6871840"/>
              <a:gd name="connsiteX4" fmla="*/ 352874 w 4421772"/>
              <a:gd name="connsiteY4" fmla="*/ 6852782 h 6871840"/>
              <a:gd name="connsiteX5" fmla="*/ 0 w 4421772"/>
              <a:gd name="connsiteY5" fmla="*/ 6798927 h 6871840"/>
              <a:gd name="connsiteX0" fmla="*/ 2597782 w 4421772"/>
              <a:gd name="connsiteY0" fmla="*/ 0 h 6871840"/>
              <a:gd name="connsiteX1" fmla="*/ 2794239 w 4421772"/>
              <a:gd name="connsiteY1" fmla="*/ 119351 h 6871840"/>
              <a:gd name="connsiteX2" fmla="*/ 4421772 w 4421772"/>
              <a:gd name="connsiteY2" fmla="*/ 3180373 h 6871840"/>
              <a:gd name="connsiteX3" fmla="*/ 730305 w 4421772"/>
              <a:gd name="connsiteY3" fmla="*/ 6871840 h 6871840"/>
              <a:gd name="connsiteX4" fmla="*/ 352874 w 4421772"/>
              <a:gd name="connsiteY4" fmla="*/ 6852782 h 6871840"/>
              <a:gd name="connsiteX5" fmla="*/ 0 w 4421772"/>
              <a:gd name="connsiteY5" fmla="*/ 6798927 h 6871840"/>
              <a:gd name="connsiteX6" fmla="*/ 1345367 w 4421772"/>
              <a:gd name="connsiteY6" fmla="*/ 3244829 h 6871840"/>
              <a:gd name="connsiteX7" fmla="*/ 2597782 w 4421772"/>
              <a:gd name="connsiteY7" fmla="*/ 0 h 6871840"/>
              <a:gd name="connsiteX0" fmla="*/ 1345367 w 4421772"/>
              <a:gd name="connsiteY0" fmla="*/ 3244829 h 6871840"/>
              <a:gd name="connsiteX1" fmla="*/ 2597782 w 4421772"/>
              <a:gd name="connsiteY1" fmla="*/ 0 h 6871840"/>
              <a:gd name="connsiteX2" fmla="*/ 2794239 w 4421772"/>
              <a:gd name="connsiteY2" fmla="*/ 119351 h 6871840"/>
              <a:gd name="connsiteX3" fmla="*/ 4421772 w 4421772"/>
              <a:gd name="connsiteY3" fmla="*/ 3180373 h 6871840"/>
              <a:gd name="connsiteX4" fmla="*/ 730305 w 4421772"/>
              <a:gd name="connsiteY4" fmla="*/ 6871840 h 6871840"/>
              <a:gd name="connsiteX5" fmla="*/ 352874 w 4421772"/>
              <a:gd name="connsiteY5" fmla="*/ 6852782 h 6871840"/>
              <a:gd name="connsiteX6" fmla="*/ 0 w 4421772"/>
              <a:gd name="connsiteY6" fmla="*/ 6798927 h 6871840"/>
              <a:gd name="connsiteX7" fmla="*/ 1436807 w 4421772"/>
              <a:gd name="connsiteY7" fmla="*/ 3336269 h 6871840"/>
              <a:gd name="connsiteX0" fmla="*/ 1345367 w 4421772"/>
              <a:gd name="connsiteY0" fmla="*/ 3244829 h 6871840"/>
              <a:gd name="connsiteX1" fmla="*/ 2597782 w 4421772"/>
              <a:gd name="connsiteY1" fmla="*/ 0 h 6871840"/>
              <a:gd name="connsiteX2" fmla="*/ 2794239 w 4421772"/>
              <a:gd name="connsiteY2" fmla="*/ 119351 h 6871840"/>
              <a:gd name="connsiteX3" fmla="*/ 4421772 w 4421772"/>
              <a:gd name="connsiteY3" fmla="*/ 3180373 h 6871840"/>
              <a:gd name="connsiteX4" fmla="*/ 730305 w 4421772"/>
              <a:gd name="connsiteY4" fmla="*/ 6871840 h 6871840"/>
              <a:gd name="connsiteX5" fmla="*/ 352874 w 4421772"/>
              <a:gd name="connsiteY5" fmla="*/ 6852782 h 6871840"/>
              <a:gd name="connsiteX6" fmla="*/ 0 w 4421772"/>
              <a:gd name="connsiteY6" fmla="*/ 6798927 h 6871840"/>
              <a:gd name="connsiteX0" fmla="*/ 2597782 w 4421772"/>
              <a:gd name="connsiteY0" fmla="*/ 0 h 6871840"/>
              <a:gd name="connsiteX1" fmla="*/ 2794239 w 4421772"/>
              <a:gd name="connsiteY1" fmla="*/ 119351 h 6871840"/>
              <a:gd name="connsiteX2" fmla="*/ 4421772 w 4421772"/>
              <a:gd name="connsiteY2" fmla="*/ 3180373 h 6871840"/>
              <a:gd name="connsiteX3" fmla="*/ 730305 w 4421772"/>
              <a:gd name="connsiteY3" fmla="*/ 6871840 h 6871840"/>
              <a:gd name="connsiteX4" fmla="*/ 352874 w 4421772"/>
              <a:gd name="connsiteY4" fmla="*/ 6852782 h 6871840"/>
              <a:gd name="connsiteX5" fmla="*/ 0 w 4421772"/>
              <a:gd name="connsiteY5" fmla="*/ 6798927 h 68718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421772" h="6871840">
                <a:moveTo>
                  <a:pt x="2597782" y="0"/>
                </a:moveTo>
                <a:lnTo>
                  <a:pt x="2794239" y="119351"/>
                </a:lnTo>
                <a:cubicBezTo>
                  <a:pt x="3776176" y="782734"/>
                  <a:pt x="4421772" y="1906160"/>
                  <a:pt x="4421772" y="3180373"/>
                </a:cubicBezTo>
                <a:cubicBezTo>
                  <a:pt x="4421772" y="5219114"/>
                  <a:pt x="2769046" y="6871840"/>
                  <a:pt x="730305" y="6871840"/>
                </a:cubicBezTo>
                <a:cubicBezTo>
                  <a:pt x="602884" y="6871840"/>
                  <a:pt x="476970" y="6865384"/>
                  <a:pt x="352874" y="6852782"/>
                </a:cubicBezTo>
                <a:lnTo>
                  <a:pt x="0" y="6798927"/>
                </a:lnTo>
              </a:path>
            </a:pathLst>
          </a:custGeom>
          <a:noFill/>
          <a:ln w="3175">
            <a:gradFill flip="none" rotWithShape="1">
              <a:gsLst>
                <a:gs pos="0">
                  <a:schemeClr val="bg1">
                    <a:alpha val="60000"/>
                  </a:schemeClr>
                </a:gs>
                <a:gs pos="50500">
                  <a:srgbClr val="FFFFFF">
                    <a:alpha val="0"/>
                  </a:srgbClr>
                </a:gs>
                <a:gs pos="100000">
                  <a:schemeClr val="bg1">
                    <a:alpha val="0"/>
                  </a:schemeClr>
                </a:gs>
              </a:gsLst>
              <a:lin ang="108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7" name="椭圆 276"/>
          <p:cNvSpPr/>
          <p:nvPr/>
        </p:nvSpPr>
        <p:spPr>
          <a:xfrm flipV="1">
            <a:off x="6622058" y="2188750"/>
            <a:ext cx="537705" cy="537702"/>
          </a:xfrm>
          <a:prstGeom prst="ellipse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8" name="椭圆 277"/>
          <p:cNvSpPr/>
          <p:nvPr/>
        </p:nvSpPr>
        <p:spPr>
          <a:xfrm flipV="1">
            <a:off x="6806210" y="3331599"/>
            <a:ext cx="537705" cy="537702"/>
          </a:xfrm>
          <a:prstGeom prst="ellipse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9" name="椭圆 278"/>
          <p:cNvSpPr/>
          <p:nvPr/>
        </p:nvSpPr>
        <p:spPr>
          <a:xfrm flipV="1">
            <a:off x="6622058" y="4474449"/>
            <a:ext cx="537705" cy="537702"/>
          </a:xfrm>
          <a:prstGeom prst="ellipse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5" name="KSO_Shape"/>
          <p:cNvSpPr>
            <a:spLocks/>
          </p:cNvSpPr>
          <p:nvPr/>
        </p:nvSpPr>
        <p:spPr bwMode="auto">
          <a:xfrm>
            <a:off x="6892823" y="3418211"/>
            <a:ext cx="364479" cy="364479"/>
          </a:xfrm>
          <a:custGeom>
            <a:avLst/>
            <a:gdLst>
              <a:gd name="T0" fmla="*/ 1665347 w 2276475"/>
              <a:gd name="T1" fmla="*/ 841942 h 2276475"/>
              <a:gd name="T2" fmla="*/ 1695902 w 2276475"/>
              <a:gd name="T3" fmla="*/ 899243 h 2276475"/>
              <a:gd name="T4" fmla="*/ 1676772 w 2276475"/>
              <a:gd name="T5" fmla="*/ 962379 h 2276475"/>
              <a:gd name="T6" fmla="*/ 1619649 w 2276475"/>
              <a:gd name="T7" fmla="*/ 993151 h 2276475"/>
              <a:gd name="T8" fmla="*/ 1556149 w 2276475"/>
              <a:gd name="T9" fmla="*/ 974051 h 2276475"/>
              <a:gd name="T10" fmla="*/ 1525329 w 2276475"/>
              <a:gd name="T11" fmla="*/ 916751 h 2276475"/>
              <a:gd name="T12" fmla="*/ 1544459 w 2276475"/>
              <a:gd name="T13" fmla="*/ 853614 h 2276475"/>
              <a:gd name="T14" fmla="*/ 1601848 w 2276475"/>
              <a:gd name="T15" fmla="*/ 822842 h 2276475"/>
              <a:gd name="T16" fmla="*/ 892720 w 2276475"/>
              <a:gd name="T17" fmla="*/ 924611 h 2276475"/>
              <a:gd name="T18" fmla="*/ 799728 w 2276475"/>
              <a:gd name="T19" fmla="*/ 714470 h 2276475"/>
              <a:gd name="T20" fmla="*/ 839316 w 2276475"/>
              <a:gd name="T21" fmla="*/ 796667 h 2276475"/>
              <a:gd name="T22" fmla="*/ 801854 w 2276475"/>
              <a:gd name="T23" fmla="*/ 926478 h 2276475"/>
              <a:gd name="T24" fmla="*/ 634469 w 2276475"/>
              <a:gd name="T25" fmla="*/ 1048575 h 2276475"/>
              <a:gd name="T26" fmla="*/ 778473 w 2276475"/>
              <a:gd name="T27" fmla="*/ 856518 h 2276475"/>
              <a:gd name="T28" fmla="*/ 767314 w 2276475"/>
              <a:gd name="T29" fmla="*/ 760756 h 2276475"/>
              <a:gd name="T30" fmla="*/ 665555 w 2276475"/>
              <a:gd name="T31" fmla="*/ 751445 h 2276475"/>
              <a:gd name="T32" fmla="*/ 678042 w 2276475"/>
              <a:gd name="T33" fmla="*/ 694786 h 2276475"/>
              <a:gd name="T34" fmla="*/ 1310715 w 2276475"/>
              <a:gd name="T35" fmla="*/ 813778 h 2276475"/>
              <a:gd name="T36" fmla="*/ 1397931 w 2276475"/>
              <a:gd name="T37" fmla="*/ 804995 h 2276475"/>
              <a:gd name="T38" fmla="*/ 1449359 w 2276475"/>
              <a:gd name="T39" fmla="*/ 864347 h 2276475"/>
              <a:gd name="T40" fmla="*/ 1404558 w 2276475"/>
              <a:gd name="T41" fmla="*/ 907464 h 2276475"/>
              <a:gd name="T42" fmla="*/ 1370362 w 2276475"/>
              <a:gd name="T43" fmla="*/ 853967 h 2276475"/>
              <a:gd name="T44" fmla="*/ 1295604 w 2276475"/>
              <a:gd name="T45" fmla="*/ 872066 h 2276475"/>
              <a:gd name="T46" fmla="*/ 395199 w 2276475"/>
              <a:gd name="T47" fmla="*/ 499761 h 2276475"/>
              <a:gd name="T48" fmla="*/ 462659 w 2276475"/>
              <a:gd name="T49" fmla="*/ 938864 h 2276475"/>
              <a:gd name="T50" fmla="*/ 354033 w 2276475"/>
              <a:gd name="T51" fmla="*/ 990931 h 2276475"/>
              <a:gd name="T52" fmla="*/ 497452 w 2276475"/>
              <a:gd name="T53" fmla="*/ 1186177 h 2276475"/>
              <a:gd name="T54" fmla="*/ 798633 w 2276475"/>
              <a:gd name="T55" fmla="*/ 1479710 h 2276475"/>
              <a:gd name="T56" fmla="*/ 946035 w 2276475"/>
              <a:gd name="T57" fmla="*/ 1558605 h 2276475"/>
              <a:gd name="T58" fmla="*/ 995967 w 2276475"/>
              <a:gd name="T59" fmla="*/ 1430034 h 2276475"/>
              <a:gd name="T60" fmla="*/ 1420382 w 2276475"/>
              <a:gd name="T61" fmla="*/ 1537885 h 2276475"/>
              <a:gd name="T62" fmla="*/ 1382667 w 2276475"/>
              <a:gd name="T63" fmla="*/ 1902609 h 2276475"/>
              <a:gd name="T64" fmla="*/ 1091049 w 2276475"/>
              <a:gd name="T65" fmla="*/ 1858513 h 2276475"/>
              <a:gd name="T66" fmla="*/ 793852 w 2276475"/>
              <a:gd name="T67" fmla="*/ 1745085 h 2276475"/>
              <a:gd name="T68" fmla="*/ 461597 w 2276475"/>
              <a:gd name="T69" fmla="*/ 1522212 h 2276475"/>
              <a:gd name="T70" fmla="*/ 192819 w 2276475"/>
              <a:gd name="T71" fmla="*/ 1204505 h 2276475"/>
              <a:gd name="T72" fmla="*/ 55774 w 2276475"/>
              <a:gd name="T73" fmla="*/ 893440 h 2276475"/>
              <a:gd name="T74" fmla="*/ 531 w 2276475"/>
              <a:gd name="T75" fmla="*/ 575734 h 2276475"/>
              <a:gd name="T76" fmla="*/ 39307 w 2276475"/>
              <a:gd name="T77" fmla="*/ 485947 h 2276475"/>
              <a:gd name="T78" fmla="*/ 1085346 w 2276475"/>
              <a:gd name="T79" fmla="*/ 221054 h 2276475"/>
              <a:gd name="T80" fmla="*/ 1123871 w 2276475"/>
              <a:gd name="T81" fmla="*/ 272864 h 2276475"/>
              <a:gd name="T82" fmla="*/ 1114306 w 2276475"/>
              <a:gd name="T83" fmla="*/ 338755 h 2276475"/>
              <a:gd name="T84" fmla="*/ 1062496 w 2276475"/>
              <a:gd name="T85" fmla="*/ 377280 h 2276475"/>
              <a:gd name="T86" fmla="*/ 996340 w 2276475"/>
              <a:gd name="T87" fmla="*/ 367715 h 2276475"/>
              <a:gd name="T88" fmla="*/ 957814 w 2276475"/>
              <a:gd name="T89" fmla="*/ 315905 h 2276475"/>
              <a:gd name="T90" fmla="*/ 967645 w 2276475"/>
              <a:gd name="T91" fmla="*/ 249748 h 2276475"/>
              <a:gd name="T92" fmla="*/ 1019454 w 2276475"/>
              <a:gd name="T93" fmla="*/ 211223 h 2276475"/>
              <a:gd name="T94" fmla="*/ 1252615 w 2276475"/>
              <a:gd name="T95" fmla="*/ 30831 h 2276475"/>
              <a:gd name="T96" fmla="*/ 1561933 w 2276475"/>
              <a:gd name="T97" fmla="*/ 184188 h 2276475"/>
              <a:gd name="T98" fmla="*/ 1793656 w 2276475"/>
              <a:gd name="T99" fmla="*/ 453693 h 2276475"/>
              <a:gd name="T100" fmla="*/ 1898623 w 2276475"/>
              <a:gd name="T101" fmla="*/ 778215 h 2276475"/>
              <a:gd name="T102" fmla="*/ 1874440 w 2276475"/>
              <a:gd name="T103" fmla="*/ 1115229 h 2276475"/>
              <a:gd name="T104" fmla="*/ 1720844 w 2276475"/>
              <a:gd name="T105" fmla="*/ 1424603 h 2276475"/>
              <a:gd name="T106" fmla="*/ 1665571 w 2276475"/>
              <a:gd name="T107" fmla="*/ 1264335 h 2276475"/>
              <a:gd name="T108" fmla="*/ 1761236 w 2276475"/>
              <a:gd name="T109" fmla="*/ 991374 h 2276475"/>
              <a:gd name="T110" fmla="*/ 1747684 w 2276475"/>
              <a:gd name="T111" fmla="*/ 705922 h 2276475"/>
              <a:gd name="T112" fmla="*/ 1624648 w 2276475"/>
              <a:gd name="T113" fmla="*/ 441467 h 2276475"/>
              <a:gd name="T114" fmla="*/ 1401428 w 2276475"/>
              <a:gd name="T115" fmla="*/ 239471 h 2276475"/>
              <a:gd name="T116" fmla="*/ 1128516 w 2276475"/>
              <a:gd name="T117" fmla="*/ 143789 h 2276475"/>
              <a:gd name="T118" fmla="*/ 842849 w 2276475"/>
              <a:gd name="T119" fmla="*/ 157344 h 2276475"/>
              <a:gd name="T120" fmla="*/ 578705 w 2276475"/>
              <a:gd name="T121" fmla="*/ 280668 h 2276475"/>
              <a:gd name="T122" fmla="*/ 552930 w 2276475"/>
              <a:gd name="T123" fmla="*/ 133690 h 2276475"/>
              <a:gd name="T124" fmla="*/ 873408 w 2276475"/>
              <a:gd name="T125" fmla="*/ 12492 h 2276475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276475" h="2276475">
                <a:moveTo>
                  <a:pt x="1919288" y="982662"/>
                </a:moveTo>
                <a:lnTo>
                  <a:pt x="1924685" y="982662"/>
                </a:lnTo>
                <a:lnTo>
                  <a:pt x="1929765" y="982662"/>
                </a:lnTo>
                <a:lnTo>
                  <a:pt x="1935480" y="983296"/>
                </a:lnTo>
                <a:lnTo>
                  <a:pt x="1940560" y="983930"/>
                </a:lnTo>
                <a:lnTo>
                  <a:pt x="1945323" y="984564"/>
                </a:lnTo>
                <a:lnTo>
                  <a:pt x="1950403" y="986149"/>
                </a:lnTo>
                <a:lnTo>
                  <a:pt x="1955165" y="987100"/>
                </a:lnTo>
                <a:lnTo>
                  <a:pt x="1959610" y="989002"/>
                </a:lnTo>
                <a:lnTo>
                  <a:pt x="1964373" y="990904"/>
                </a:lnTo>
                <a:lnTo>
                  <a:pt x="1969135" y="992489"/>
                </a:lnTo>
                <a:lnTo>
                  <a:pt x="1973580" y="995025"/>
                </a:lnTo>
                <a:lnTo>
                  <a:pt x="1977708" y="997245"/>
                </a:lnTo>
                <a:lnTo>
                  <a:pt x="1981835" y="1000415"/>
                </a:lnTo>
                <a:lnTo>
                  <a:pt x="1985963" y="1003268"/>
                </a:lnTo>
                <a:lnTo>
                  <a:pt x="1990090" y="1006121"/>
                </a:lnTo>
                <a:lnTo>
                  <a:pt x="1993583" y="1009291"/>
                </a:lnTo>
                <a:lnTo>
                  <a:pt x="1997075" y="1012778"/>
                </a:lnTo>
                <a:lnTo>
                  <a:pt x="2000568" y="1016265"/>
                </a:lnTo>
                <a:lnTo>
                  <a:pt x="2003743" y="1020069"/>
                </a:lnTo>
                <a:lnTo>
                  <a:pt x="2006918" y="1023873"/>
                </a:lnTo>
                <a:lnTo>
                  <a:pt x="2009775" y="1027994"/>
                </a:lnTo>
                <a:lnTo>
                  <a:pt x="2012315" y="1031799"/>
                </a:lnTo>
                <a:lnTo>
                  <a:pt x="2014855" y="1036237"/>
                </a:lnTo>
                <a:lnTo>
                  <a:pt x="2017078" y="1040675"/>
                </a:lnTo>
                <a:lnTo>
                  <a:pt x="2019300" y="1045430"/>
                </a:lnTo>
                <a:lnTo>
                  <a:pt x="2020888" y="1049868"/>
                </a:lnTo>
                <a:lnTo>
                  <a:pt x="2022475" y="1054623"/>
                </a:lnTo>
                <a:lnTo>
                  <a:pt x="2023745" y="1059695"/>
                </a:lnTo>
                <a:lnTo>
                  <a:pt x="2025016" y="1064451"/>
                </a:lnTo>
                <a:lnTo>
                  <a:pt x="2025968" y="1069523"/>
                </a:lnTo>
                <a:lnTo>
                  <a:pt x="2026603" y="1074595"/>
                </a:lnTo>
                <a:lnTo>
                  <a:pt x="2026920" y="1079984"/>
                </a:lnTo>
                <a:lnTo>
                  <a:pt x="2027238" y="1085056"/>
                </a:lnTo>
                <a:lnTo>
                  <a:pt x="2026920" y="1090445"/>
                </a:lnTo>
                <a:lnTo>
                  <a:pt x="2026603" y="1095517"/>
                </a:lnTo>
                <a:lnTo>
                  <a:pt x="2025968" y="1100590"/>
                </a:lnTo>
                <a:lnTo>
                  <a:pt x="2025016" y="1105662"/>
                </a:lnTo>
                <a:lnTo>
                  <a:pt x="2023745" y="1110417"/>
                </a:lnTo>
                <a:lnTo>
                  <a:pt x="2022475" y="1115489"/>
                </a:lnTo>
                <a:lnTo>
                  <a:pt x="2020888" y="1120244"/>
                </a:lnTo>
                <a:lnTo>
                  <a:pt x="2019300" y="1124682"/>
                </a:lnTo>
                <a:lnTo>
                  <a:pt x="2017078" y="1129437"/>
                </a:lnTo>
                <a:lnTo>
                  <a:pt x="2014855" y="1133876"/>
                </a:lnTo>
                <a:lnTo>
                  <a:pt x="2012315" y="1138314"/>
                </a:lnTo>
                <a:lnTo>
                  <a:pt x="2009775" y="1142118"/>
                </a:lnTo>
                <a:lnTo>
                  <a:pt x="2006918" y="1146239"/>
                </a:lnTo>
                <a:lnTo>
                  <a:pt x="2003743" y="1150043"/>
                </a:lnTo>
                <a:lnTo>
                  <a:pt x="2000568" y="1153847"/>
                </a:lnTo>
                <a:lnTo>
                  <a:pt x="1997075" y="1157334"/>
                </a:lnTo>
                <a:lnTo>
                  <a:pt x="1993583" y="1160821"/>
                </a:lnTo>
                <a:lnTo>
                  <a:pt x="1990090" y="1163991"/>
                </a:lnTo>
                <a:lnTo>
                  <a:pt x="1985963" y="1166845"/>
                </a:lnTo>
                <a:lnTo>
                  <a:pt x="1981835" y="1169698"/>
                </a:lnTo>
                <a:lnTo>
                  <a:pt x="1977708" y="1172234"/>
                </a:lnTo>
                <a:lnTo>
                  <a:pt x="1973580" y="1175087"/>
                </a:lnTo>
                <a:lnTo>
                  <a:pt x="1969135" y="1176989"/>
                </a:lnTo>
                <a:lnTo>
                  <a:pt x="1964373" y="1179208"/>
                </a:lnTo>
                <a:lnTo>
                  <a:pt x="1959610" y="1181110"/>
                </a:lnTo>
                <a:lnTo>
                  <a:pt x="1955165" y="1182695"/>
                </a:lnTo>
                <a:lnTo>
                  <a:pt x="1950403" y="1183963"/>
                </a:lnTo>
                <a:lnTo>
                  <a:pt x="1945323" y="1185231"/>
                </a:lnTo>
                <a:lnTo>
                  <a:pt x="1940560" y="1186182"/>
                </a:lnTo>
                <a:lnTo>
                  <a:pt x="1935480" y="1186816"/>
                </a:lnTo>
                <a:lnTo>
                  <a:pt x="1929765" y="1187450"/>
                </a:lnTo>
                <a:lnTo>
                  <a:pt x="1924685" y="1187450"/>
                </a:lnTo>
                <a:lnTo>
                  <a:pt x="1919288" y="1187450"/>
                </a:lnTo>
                <a:lnTo>
                  <a:pt x="1914208" y="1186816"/>
                </a:lnTo>
                <a:lnTo>
                  <a:pt x="1909128" y="1186182"/>
                </a:lnTo>
                <a:lnTo>
                  <a:pt x="1904048" y="1185231"/>
                </a:lnTo>
                <a:lnTo>
                  <a:pt x="1898968" y="1183963"/>
                </a:lnTo>
                <a:lnTo>
                  <a:pt x="1894205" y="1182695"/>
                </a:lnTo>
                <a:lnTo>
                  <a:pt x="1889443" y="1181110"/>
                </a:lnTo>
                <a:lnTo>
                  <a:pt x="1884680" y="1179208"/>
                </a:lnTo>
                <a:lnTo>
                  <a:pt x="1880235" y="1176989"/>
                </a:lnTo>
                <a:lnTo>
                  <a:pt x="1875790" y="1175087"/>
                </a:lnTo>
                <a:lnTo>
                  <a:pt x="1871663" y="1172234"/>
                </a:lnTo>
                <a:lnTo>
                  <a:pt x="1867218" y="1169698"/>
                </a:lnTo>
                <a:lnTo>
                  <a:pt x="1863090" y="1166845"/>
                </a:lnTo>
                <a:lnTo>
                  <a:pt x="1859598" y="1163991"/>
                </a:lnTo>
                <a:lnTo>
                  <a:pt x="1855788" y="1160821"/>
                </a:lnTo>
                <a:lnTo>
                  <a:pt x="1852295" y="1157334"/>
                </a:lnTo>
                <a:lnTo>
                  <a:pt x="1848803" y="1153847"/>
                </a:lnTo>
                <a:lnTo>
                  <a:pt x="1845628" y="1150043"/>
                </a:lnTo>
                <a:lnTo>
                  <a:pt x="1842453" y="1146239"/>
                </a:lnTo>
                <a:lnTo>
                  <a:pt x="1839913" y="1142118"/>
                </a:lnTo>
                <a:lnTo>
                  <a:pt x="1837055" y="1138314"/>
                </a:lnTo>
                <a:lnTo>
                  <a:pt x="1834515" y="1133876"/>
                </a:lnTo>
                <a:lnTo>
                  <a:pt x="1832293" y="1129437"/>
                </a:lnTo>
                <a:lnTo>
                  <a:pt x="1830388" y="1124682"/>
                </a:lnTo>
                <a:lnTo>
                  <a:pt x="1828483" y="1120244"/>
                </a:lnTo>
                <a:lnTo>
                  <a:pt x="1826578" y="1115489"/>
                </a:lnTo>
                <a:lnTo>
                  <a:pt x="1825308" y="1110417"/>
                </a:lnTo>
                <a:lnTo>
                  <a:pt x="1824038" y="1105662"/>
                </a:lnTo>
                <a:lnTo>
                  <a:pt x="1823403" y="1100590"/>
                </a:lnTo>
                <a:lnTo>
                  <a:pt x="1822768" y="1095517"/>
                </a:lnTo>
                <a:lnTo>
                  <a:pt x="1822450" y="1090445"/>
                </a:lnTo>
                <a:lnTo>
                  <a:pt x="1822450" y="1085056"/>
                </a:lnTo>
                <a:lnTo>
                  <a:pt x="1822450" y="1079984"/>
                </a:lnTo>
                <a:lnTo>
                  <a:pt x="1822768" y="1074595"/>
                </a:lnTo>
                <a:lnTo>
                  <a:pt x="1823403" y="1069523"/>
                </a:lnTo>
                <a:lnTo>
                  <a:pt x="1824038" y="1064451"/>
                </a:lnTo>
                <a:lnTo>
                  <a:pt x="1825308" y="1059695"/>
                </a:lnTo>
                <a:lnTo>
                  <a:pt x="1826578" y="1054623"/>
                </a:lnTo>
                <a:lnTo>
                  <a:pt x="1828483" y="1049868"/>
                </a:lnTo>
                <a:lnTo>
                  <a:pt x="1830388" y="1045430"/>
                </a:lnTo>
                <a:lnTo>
                  <a:pt x="1832293" y="1040675"/>
                </a:lnTo>
                <a:lnTo>
                  <a:pt x="1834515" y="1036237"/>
                </a:lnTo>
                <a:lnTo>
                  <a:pt x="1837055" y="1031799"/>
                </a:lnTo>
                <a:lnTo>
                  <a:pt x="1839913" y="1027994"/>
                </a:lnTo>
                <a:lnTo>
                  <a:pt x="1842453" y="1023873"/>
                </a:lnTo>
                <a:lnTo>
                  <a:pt x="1845628" y="1020069"/>
                </a:lnTo>
                <a:lnTo>
                  <a:pt x="1848803" y="1016265"/>
                </a:lnTo>
                <a:lnTo>
                  <a:pt x="1852295" y="1012778"/>
                </a:lnTo>
                <a:lnTo>
                  <a:pt x="1855788" y="1009291"/>
                </a:lnTo>
                <a:lnTo>
                  <a:pt x="1859598" y="1006121"/>
                </a:lnTo>
                <a:lnTo>
                  <a:pt x="1863090" y="1003268"/>
                </a:lnTo>
                <a:lnTo>
                  <a:pt x="1867218" y="1000415"/>
                </a:lnTo>
                <a:lnTo>
                  <a:pt x="1871663" y="997245"/>
                </a:lnTo>
                <a:lnTo>
                  <a:pt x="1875790" y="995025"/>
                </a:lnTo>
                <a:lnTo>
                  <a:pt x="1880235" y="992489"/>
                </a:lnTo>
                <a:lnTo>
                  <a:pt x="1884680" y="990904"/>
                </a:lnTo>
                <a:lnTo>
                  <a:pt x="1889443" y="989002"/>
                </a:lnTo>
                <a:lnTo>
                  <a:pt x="1894205" y="987100"/>
                </a:lnTo>
                <a:lnTo>
                  <a:pt x="1898968" y="986149"/>
                </a:lnTo>
                <a:lnTo>
                  <a:pt x="1904048" y="984564"/>
                </a:lnTo>
                <a:lnTo>
                  <a:pt x="1909128" y="983930"/>
                </a:lnTo>
                <a:lnTo>
                  <a:pt x="1914208" y="983296"/>
                </a:lnTo>
                <a:lnTo>
                  <a:pt x="1919288" y="982662"/>
                </a:lnTo>
                <a:close/>
                <a:moveTo>
                  <a:pt x="1278280" y="917675"/>
                </a:moveTo>
                <a:lnTo>
                  <a:pt x="1116821" y="1122393"/>
                </a:lnTo>
                <a:lnTo>
                  <a:pt x="1278280" y="1122393"/>
                </a:lnTo>
                <a:lnTo>
                  <a:pt x="1278280" y="917675"/>
                </a:lnTo>
                <a:close/>
                <a:moveTo>
                  <a:pt x="1281129" y="835025"/>
                </a:moveTo>
                <a:lnTo>
                  <a:pt x="1340014" y="835025"/>
                </a:lnTo>
                <a:lnTo>
                  <a:pt x="1340014" y="1122393"/>
                </a:lnTo>
                <a:lnTo>
                  <a:pt x="1397000" y="1122393"/>
                </a:lnTo>
                <a:lnTo>
                  <a:pt x="1397000" y="1178659"/>
                </a:lnTo>
                <a:lnTo>
                  <a:pt x="1340014" y="1178659"/>
                </a:lnTo>
                <a:lnTo>
                  <a:pt x="1340014" y="1358900"/>
                </a:lnTo>
                <a:lnTo>
                  <a:pt x="1278280" y="1358900"/>
                </a:lnTo>
                <a:lnTo>
                  <a:pt x="1278280" y="1178659"/>
                </a:lnTo>
                <a:lnTo>
                  <a:pt x="1066800" y="1178659"/>
                </a:lnTo>
                <a:lnTo>
                  <a:pt x="1066800" y="1104910"/>
                </a:lnTo>
                <a:lnTo>
                  <a:pt x="1281129" y="835025"/>
                </a:lnTo>
                <a:close/>
                <a:moveTo>
                  <a:pt x="860108" y="823912"/>
                </a:moveTo>
                <a:lnTo>
                  <a:pt x="868680" y="824230"/>
                </a:lnTo>
                <a:lnTo>
                  <a:pt x="876618" y="824548"/>
                </a:lnTo>
                <a:lnTo>
                  <a:pt x="884555" y="825501"/>
                </a:lnTo>
                <a:lnTo>
                  <a:pt x="892175" y="826455"/>
                </a:lnTo>
                <a:lnTo>
                  <a:pt x="899478" y="828044"/>
                </a:lnTo>
                <a:lnTo>
                  <a:pt x="906463" y="829316"/>
                </a:lnTo>
                <a:lnTo>
                  <a:pt x="913448" y="831541"/>
                </a:lnTo>
                <a:lnTo>
                  <a:pt x="920433" y="833766"/>
                </a:lnTo>
                <a:lnTo>
                  <a:pt x="926465" y="836309"/>
                </a:lnTo>
                <a:lnTo>
                  <a:pt x="932815" y="839170"/>
                </a:lnTo>
                <a:lnTo>
                  <a:pt x="938848" y="842667"/>
                </a:lnTo>
                <a:lnTo>
                  <a:pt x="944880" y="845845"/>
                </a:lnTo>
                <a:lnTo>
                  <a:pt x="950278" y="849978"/>
                </a:lnTo>
                <a:lnTo>
                  <a:pt x="955675" y="853792"/>
                </a:lnTo>
                <a:lnTo>
                  <a:pt x="960755" y="858243"/>
                </a:lnTo>
                <a:lnTo>
                  <a:pt x="965518" y="863011"/>
                </a:lnTo>
                <a:lnTo>
                  <a:pt x="970280" y="868097"/>
                </a:lnTo>
                <a:lnTo>
                  <a:pt x="974725" y="873183"/>
                </a:lnTo>
                <a:lnTo>
                  <a:pt x="978535" y="878587"/>
                </a:lnTo>
                <a:lnTo>
                  <a:pt x="982345" y="884309"/>
                </a:lnTo>
                <a:lnTo>
                  <a:pt x="985520" y="890030"/>
                </a:lnTo>
                <a:lnTo>
                  <a:pt x="989013" y="896070"/>
                </a:lnTo>
                <a:lnTo>
                  <a:pt x="991870" y="902428"/>
                </a:lnTo>
                <a:lnTo>
                  <a:pt x="994410" y="909103"/>
                </a:lnTo>
                <a:lnTo>
                  <a:pt x="996633" y="915461"/>
                </a:lnTo>
                <a:lnTo>
                  <a:pt x="998220" y="922454"/>
                </a:lnTo>
                <a:lnTo>
                  <a:pt x="999808" y="929447"/>
                </a:lnTo>
                <a:lnTo>
                  <a:pt x="1001395" y="936758"/>
                </a:lnTo>
                <a:lnTo>
                  <a:pt x="1002348" y="944387"/>
                </a:lnTo>
                <a:lnTo>
                  <a:pt x="1002983" y="952017"/>
                </a:lnTo>
                <a:lnTo>
                  <a:pt x="1003618" y="959963"/>
                </a:lnTo>
                <a:lnTo>
                  <a:pt x="1003935" y="968546"/>
                </a:lnTo>
                <a:lnTo>
                  <a:pt x="1003618" y="983487"/>
                </a:lnTo>
                <a:lnTo>
                  <a:pt x="1002665" y="990798"/>
                </a:lnTo>
                <a:lnTo>
                  <a:pt x="1002030" y="998109"/>
                </a:lnTo>
                <a:lnTo>
                  <a:pt x="1000760" y="1004784"/>
                </a:lnTo>
                <a:lnTo>
                  <a:pt x="999808" y="1011778"/>
                </a:lnTo>
                <a:lnTo>
                  <a:pt x="998855" y="1018453"/>
                </a:lnTo>
                <a:lnTo>
                  <a:pt x="997268" y="1025129"/>
                </a:lnTo>
                <a:lnTo>
                  <a:pt x="993775" y="1037844"/>
                </a:lnTo>
                <a:lnTo>
                  <a:pt x="989330" y="1050241"/>
                </a:lnTo>
                <a:lnTo>
                  <a:pt x="984568" y="1062002"/>
                </a:lnTo>
                <a:lnTo>
                  <a:pt x="979170" y="1073128"/>
                </a:lnTo>
                <a:lnTo>
                  <a:pt x="972503" y="1084572"/>
                </a:lnTo>
                <a:lnTo>
                  <a:pt x="965518" y="1095697"/>
                </a:lnTo>
                <a:lnTo>
                  <a:pt x="958215" y="1107141"/>
                </a:lnTo>
                <a:lnTo>
                  <a:pt x="950278" y="1118267"/>
                </a:lnTo>
                <a:lnTo>
                  <a:pt x="941388" y="1129710"/>
                </a:lnTo>
                <a:lnTo>
                  <a:pt x="932815" y="1141154"/>
                </a:lnTo>
                <a:lnTo>
                  <a:pt x="923925" y="1151962"/>
                </a:lnTo>
                <a:lnTo>
                  <a:pt x="914400" y="1162770"/>
                </a:lnTo>
                <a:lnTo>
                  <a:pt x="898843" y="1181207"/>
                </a:lnTo>
                <a:lnTo>
                  <a:pt x="882333" y="1199326"/>
                </a:lnTo>
                <a:lnTo>
                  <a:pt x="865188" y="1218398"/>
                </a:lnTo>
                <a:lnTo>
                  <a:pt x="847090" y="1237471"/>
                </a:lnTo>
                <a:lnTo>
                  <a:pt x="813435" y="1272120"/>
                </a:lnTo>
                <a:lnTo>
                  <a:pt x="787400" y="1298503"/>
                </a:lnTo>
                <a:lnTo>
                  <a:pt x="1023938" y="1298503"/>
                </a:lnTo>
                <a:lnTo>
                  <a:pt x="1023938" y="1358900"/>
                </a:lnTo>
                <a:lnTo>
                  <a:pt x="727075" y="1358900"/>
                </a:lnTo>
                <a:lnTo>
                  <a:pt x="727075" y="1285153"/>
                </a:lnTo>
                <a:lnTo>
                  <a:pt x="758190" y="1253047"/>
                </a:lnTo>
                <a:lnTo>
                  <a:pt x="787400" y="1221895"/>
                </a:lnTo>
                <a:lnTo>
                  <a:pt x="801688" y="1206637"/>
                </a:lnTo>
                <a:lnTo>
                  <a:pt x="815340" y="1191061"/>
                </a:lnTo>
                <a:lnTo>
                  <a:pt x="829310" y="1175485"/>
                </a:lnTo>
                <a:lnTo>
                  <a:pt x="842963" y="1158955"/>
                </a:lnTo>
                <a:lnTo>
                  <a:pt x="856298" y="1142743"/>
                </a:lnTo>
                <a:lnTo>
                  <a:pt x="868363" y="1127803"/>
                </a:lnTo>
                <a:lnTo>
                  <a:pt x="879158" y="1113181"/>
                </a:lnTo>
                <a:lnTo>
                  <a:pt x="889000" y="1099830"/>
                </a:lnTo>
                <a:lnTo>
                  <a:pt x="897890" y="1087115"/>
                </a:lnTo>
                <a:lnTo>
                  <a:pt x="905828" y="1075035"/>
                </a:lnTo>
                <a:lnTo>
                  <a:pt x="912495" y="1063910"/>
                </a:lnTo>
                <a:lnTo>
                  <a:pt x="917893" y="1053738"/>
                </a:lnTo>
                <a:lnTo>
                  <a:pt x="922655" y="1043566"/>
                </a:lnTo>
                <a:lnTo>
                  <a:pt x="926465" y="1033711"/>
                </a:lnTo>
                <a:lnTo>
                  <a:pt x="930275" y="1023539"/>
                </a:lnTo>
                <a:lnTo>
                  <a:pt x="932815" y="1013367"/>
                </a:lnTo>
                <a:lnTo>
                  <a:pt x="935038" y="1003195"/>
                </a:lnTo>
                <a:lnTo>
                  <a:pt x="936625" y="993023"/>
                </a:lnTo>
                <a:lnTo>
                  <a:pt x="937578" y="982215"/>
                </a:lnTo>
                <a:lnTo>
                  <a:pt x="937895" y="971725"/>
                </a:lnTo>
                <a:lnTo>
                  <a:pt x="937578" y="961553"/>
                </a:lnTo>
                <a:lnTo>
                  <a:pt x="936308" y="951381"/>
                </a:lnTo>
                <a:lnTo>
                  <a:pt x="935355" y="946613"/>
                </a:lnTo>
                <a:lnTo>
                  <a:pt x="934085" y="942162"/>
                </a:lnTo>
                <a:lnTo>
                  <a:pt x="933133" y="937712"/>
                </a:lnTo>
                <a:lnTo>
                  <a:pt x="931545" y="933898"/>
                </a:lnTo>
                <a:lnTo>
                  <a:pt x="928053" y="925633"/>
                </a:lnTo>
                <a:lnTo>
                  <a:pt x="923925" y="918322"/>
                </a:lnTo>
                <a:lnTo>
                  <a:pt x="921703" y="915143"/>
                </a:lnTo>
                <a:lnTo>
                  <a:pt x="919480" y="911964"/>
                </a:lnTo>
                <a:lnTo>
                  <a:pt x="916940" y="909103"/>
                </a:lnTo>
                <a:lnTo>
                  <a:pt x="914083" y="905924"/>
                </a:lnTo>
                <a:lnTo>
                  <a:pt x="908368" y="901156"/>
                </a:lnTo>
                <a:lnTo>
                  <a:pt x="902018" y="897024"/>
                </a:lnTo>
                <a:lnTo>
                  <a:pt x="895350" y="893209"/>
                </a:lnTo>
                <a:lnTo>
                  <a:pt x="888048" y="890348"/>
                </a:lnTo>
                <a:lnTo>
                  <a:pt x="880745" y="887805"/>
                </a:lnTo>
                <a:lnTo>
                  <a:pt x="872490" y="886216"/>
                </a:lnTo>
                <a:lnTo>
                  <a:pt x="864235" y="885262"/>
                </a:lnTo>
                <a:lnTo>
                  <a:pt x="855345" y="884944"/>
                </a:lnTo>
                <a:lnTo>
                  <a:pt x="847090" y="885262"/>
                </a:lnTo>
                <a:lnTo>
                  <a:pt x="838518" y="886216"/>
                </a:lnTo>
                <a:lnTo>
                  <a:pt x="829628" y="887805"/>
                </a:lnTo>
                <a:lnTo>
                  <a:pt x="820738" y="889713"/>
                </a:lnTo>
                <a:lnTo>
                  <a:pt x="812165" y="892256"/>
                </a:lnTo>
                <a:lnTo>
                  <a:pt x="803593" y="895116"/>
                </a:lnTo>
                <a:lnTo>
                  <a:pt x="795338" y="897977"/>
                </a:lnTo>
                <a:lnTo>
                  <a:pt x="787400" y="901792"/>
                </a:lnTo>
                <a:lnTo>
                  <a:pt x="780415" y="904653"/>
                </a:lnTo>
                <a:lnTo>
                  <a:pt x="773748" y="908149"/>
                </a:lnTo>
                <a:lnTo>
                  <a:pt x="767398" y="911964"/>
                </a:lnTo>
                <a:lnTo>
                  <a:pt x="761048" y="915778"/>
                </a:lnTo>
                <a:lnTo>
                  <a:pt x="749935" y="924043"/>
                </a:lnTo>
                <a:lnTo>
                  <a:pt x="740728" y="930401"/>
                </a:lnTo>
                <a:lnTo>
                  <a:pt x="736918" y="930401"/>
                </a:lnTo>
                <a:lnTo>
                  <a:pt x="736918" y="855700"/>
                </a:lnTo>
                <a:lnTo>
                  <a:pt x="742633" y="853157"/>
                </a:lnTo>
                <a:lnTo>
                  <a:pt x="748030" y="850296"/>
                </a:lnTo>
                <a:lnTo>
                  <a:pt x="761048" y="845210"/>
                </a:lnTo>
                <a:lnTo>
                  <a:pt x="775970" y="839806"/>
                </a:lnTo>
                <a:lnTo>
                  <a:pt x="792798" y="834402"/>
                </a:lnTo>
                <a:lnTo>
                  <a:pt x="801688" y="831859"/>
                </a:lnTo>
                <a:lnTo>
                  <a:pt x="810260" y="830269"/>
                </a:lnTo>
                <a:lnTo>
                  <a:pt x="819150" y="828362"/>
                </a:lnTo>
                <a:lnTo>
                  <a:pt x="827405" y="826773"/>
                </a:lnTo>
                <a:lnTo>
                  <a:pt x="835660" y="825819"/>
                </a:lnTo>
                <a:lnTo>
                  <a:pt x="844233" y="824548"/>
                </a:lnTo>
                <a:lnTo>
                  <a:pt x="852170" y="824230"/>
                </a:lnTo>
                <a:lnTo>
                  <a:pt x="860108" y="823912"/>
                </a:lnTo>
                <a:close/>
                <a:moveTo>
                  <a:pt x="1458913" y="811212"/>
                </a:moveTo>
                <a:lnTo>
                  <a:pt x="1519103" y="811212"/>
                </a:lnTo>
                <a:lnTo>
                  <a:pt x="1519103" y="1009359"/>
                </a:lnTo>
                <a:lnTo>
                  <a:pt x="1526072" y="1002998"/>
                </a:lnTo>
                <a:lnTo>
                  <a:pt x="1532725" y="996955"/>
                </a:lnTo>
                <a:lnTo>
                  <a:pt x="1539694" y="991230"/>
                </a:lnTo>
                <a:lnTo>
                  <a:pt x="1546030" y="986142"/>
                </a:lnTo>
                <a:lnTo>
                  <a:pt x="1552999" y="981370"/>
                </a:lnTo>
                <a:lnTo>
                  <a:pt x="1559652" y="976600"/>
                </a:lnTo>
                <a:lnTo>
                  <a:pt x="1566304" y="972465"/>
                </a:lnTo>
                <a:lnTo>
                  <a:pt x="1572640" y="968966"/>
                </a:lnTo>
                <a:lnTo>
                  <a:pt x="1579292" y="965786"/>
                </a:lnTo>
                <a:lnTo>
                  <a:pt x="1586262" y="962605"/>
                </a:lnTo>
                <a:lnTo>
                  <a:pt x="1592914" y="960061"/>
                </a:lnTo>
                <a:lnTo>
                  <a:pt x="1599884" y="958471"/>
                </a:lnTo>
                <a:lnTo>
                  <a:pt x="1606853" y="956880"/>
                </a:lnTo>
                <a:lnTo>
                  <a:pt x="1614139" y="955926"/>
                </a:lnTo>
                <a:lnTo>
                  <a:pt x="1621109" y="954972"/>
                </a:lnTo>
                <a:lnTo>
                  <a:pt x="1628711" y="954654"/>
                </a:lnTo>
                <a:lnTo>
                  <a:pt x="1635364" y="954972"/>
                </a:lnTo>
                <a:lnTo>
                  <a:pt x="1641383" y="955608"/>
                </a:lnTo>
                <a:lnTo>
                  <a:pt x="1647719" y="956244"/>
                </a:lnTo>
                <a:lnTo>
                  <a:pt x="1653738" y="957198"/>
                </a:lnTo>
                <a:lnTo>
                  <a:pt x="1659757" y="958471"/>
                </a:lnTo>
                <a:lnTo>
                  <a:pt x="1665142" y="960061"/>
                </a:lnTo>
                <a:lnTo>
                  <a:pt x="1670527" y="961969"/>
                </a:lnTo>
                <a:lnTo>
                  <a:pt x="1675913" y="964196"/>
                </a:lnTo>
                <a:lnTo>
                  <a:pt x="1680981" y="966740"/>
                </a:lnTo>
                <a:lnTo>
                  <a:pt x="1685733" y="969602"/>
                </a:lnTo>
                <a:lnTo>
                  <a:pt x="1690485" y="973101"/>
                </a:lnTo>
                <a:lnTo>
                  <a:pt x="1695237" y="976282"/>
                </a:lnTo>
                <a:lnTo>
                  <a:pt x="1699672" y="979780"/>
                </a:lnTo>
                <a:lnTo>
                  <a:pt x="1703473" y="983915"/>
                </a:lnTo>
                <a:lnTo>
                  <a:pt x="1707592" y="988368"/>
                </a:lnTo>
                <a:lnTo>
                  <a:pt x="1711710" y="993139"/>
                </a:lnTo>
                <a:lnTo>
                  <a:pt x="1715195" y="997909"/>
                </a:lnTo>
                <a:lnTo>
                  <a:pt x="1718362" y="1002998"/>
                </a:lnTo>
                <a:lnTo>
                  <a:pt x="1721847" y="1008405"/>
                </a:lnTo>
                <a:lnTo>
                  <a:pt x="1724698" y="1014130"/>
                </a:lnTo>
                <a:lnTo>
                  <a:pt x="1727233" y="1020173"/>
                </a:lnTo>
                <a:lnTo>
                  <a:pt x="1729767" y="1026216"/>
                </a:lnTo>
                <a:lnTo>
                  <a:pt x="1731984" y="1032895"/>
                </a:lnTo>
                <a:lnTo>
                  <a:pt x="1734202" y="1039893"/>
                </a:lnTo>
                <a:lnTo>
                  <a:pt x="1736103" y="1046572"/>
                </a:lnTo>
                <a:lnTo>
                  <a:pt x="1737370" y="1053887"/>
                </a:lnTo>
                <a:lnTo>
                  <a:pt x="1738637" y="1061838"/>
                </a:lnTo>
                <a:lnTo>
                  <a:pt x="1739587" y="1069790"/>
                </a:lnTo>
                <a:lnTo>
                  <a:pt x="1740221" y="1077741"/>
                </a:lnTo>
                <a:lnTo>
                  <a:pt x="1741171" y="1086010"/>
                </a:lnTo>
                <a:lnTo>
                  <a:pt x="1741488" y="1094916"/>
                </a:lnTo>
                <a:lnTo>
                  <a:pt x="1741488" y="1103821"/>
                </a:lnTo>
                <a:lnTo>
                  <a:pt x="1741488" y="1358900"/>
                </a:lnTo>
                <a:lnTo>
                  <a:pt x="1680981" y="1358900"/>
                </a:lnTo>
                <a:lnTo>
                  <a:pt x="1680981" y="1134991"/>
                </a:lnTo>
                <a:lnTo>
                  <a:pt x="1680665" y="1121632"/>
                </a:lnTo>
                <a:lnTo>
                  <a:pt x="1680348" y="1108910"/>
                </a:lnTo>
                <a:lnTo>
                  <a:pt x="1679714" y="1096506"/>
                </a:lnTo>
                <a:lnTo>
                  <a:pt x="1678447" y="1084420"/>
                </a:lnTo>
                <a:lnTo>
                  <a:pt x="1677180" y="1073288"/>
                </a:lnTo>
                <a:lnTo>
                  <a:pt x="1675279" y="1063428"/>
                </a:lnTo>
                <a:lnTo>
                  <a:pt x="1672428" y="1054841"/>
                </a:lnTo>
                <a:lnTo>
                  <a:pt x="1670844" y="1050706"/>
                </a:lnTo>
                <a:lnTo>
                  <a:pt x="1669577" y="1047208"/>
                </a:lnTo>
                <a:lnTo>
                  <a:pt x="1667360" y="1043391"/>
                </a:lnTo>
                <a:lnTo>
                  <a:pt x="1665459" y="1040211"/>
                </a:lnTo>
                <a:lnTo>
                  <a:pt x="1662925" y="1036712"/>
                </a:lnTo>
                <a:lnTo>
                  <a:pt x="1660707" y="1033850"/>
                </a:lnTo>
                <a:lnTo>
                  <a:pt x="1657856" y="1031305"/>
                </a:lnTo>
                <a:lnTo>
                  <a:pt x="1655005" y="1029079"/>
                </a:lnTo>
                <a:lnTo>
                  <a:pt x="1651837" y="1026852"/>
                </a:lnTo>
                <a:lnTo>
                  <a:pt x="1648669" y="1025262"/>
                </a:lnTo>
                <a:lnTo>
                  <a:pt x="1645501" y="1023354"/>
                </a:lnTo>
                <a:lnTo>
                  <a:pt x="1641383" y="1021764"/>
                </a:lnTo>
                <a:lnTo>
                  <a:pt x="1637582" y="1020491"/>
                </a:lnTo>
                <a:lnTo>
                  <a:pt x="1633146" y="1019855"/>
                </a:lnTo>
                <a:lnTo>
                  <a:pt x="1628395" y="1018583"/>
                </a:lnTo>
                <a:lnTo>
                  <a:pt x="1623643" y="1018265"/>
                </a:lnTo>
                <a:lnTo>
                  <a:pt x="1618257" y="1017947"/>
                </a:lnTo>
                <a:lnTo>
                  <a:pt x="1612555" y="1017947"/>
                </a:lnTo>
                <a:lnTo>
                  <a:pt x="1606853" y="1017947"/>
                </a:lnTo>
                <a:lnTo>
                  <a:pt x="1601468" y="1018583"/>
                </a:lnTo>
                <a:lnTo>
                  <a:pt x="1595449" y="1019855"/>
                </a:lnTo>
                <a:lnTo>
                  <a:pt x="1589746" y="1021127"/>
                </a:lnTo>
                <a:lnTo>
                  <a:pt x="1584044" y="1023036"/>
                </a:lnTo>
                <a:lnTo>
                  <a:pt x="1578025" y="1025262"/>
                </a:lnTo>
                <a:lnTo>
                  <a:pt x="1572006" y="1027807"/>
                </a:lnTo>
                <a:lnTo>
                  <a:pt x="1566304" y="1030987"/>
                </a:lnTo>
                <a:lnTo>
                  <a:pt x="1560285" y="1034168"/>
                </a:lnTo>
                <a:lnTo>
                  <a:pt x="1554266" y="1037984"/>
                </a:lnTo>
                <a:lnTo>
                  <a:pt x="1548247" y="1042119"/>
                </a:lnTo>
                <a:lnTo>
                  <a:pt x="1542545" y="1045936"/>
                </a:lnTo>
                <a:lnTo>
                  <a:pt x="1530824" y="1055159"/>
                </a:lnTo>
                <a:lnTo>
                  <a:pt x="1519103" y="1065337"/>
                </a:lnTo>
                <a:lnTo>
                  <a:pt x="1519103" y="1358900"/>
                </a:lnTo>
                <a:lnTo>
                  <a:pt x="1458913" y="1358900"/>
                </a:lnTo>
                <a:lnTo>
                  <a:pt x="1458913" y="811212"/>
                </a:lnTo>
                <a:close/>
                <a:moveTo>
                  <a:pt x="66650" y="577850"/>
                </a:moveTo>
                <a:lnTo>
                  <a:pt x="424974" y="577850"/>
                </a:lnTo>
                <a:lnTo>
                  <a:pt x="431956" y="578167"/>
                </a:lnTo>
                <a:lnTo>
                  <a:pt x="438621" y="579437"/>
                </a:lnTo>
                <a:lnTo>
                  <a:pt x="445286" y="580707"/>
                </a:lnTo>
                <a:lnTo>
                  <a:pt x="450999" y="582929"/>
                </a:lnTo>
                <a:lnTo>
                  <a:pt x="456712" y="585786"/>
                </a:lnTo>
                <a:lnTo>
                  <a:pt x="462425" y="589278"/>
                </a:lnTo>
                <a:lnTo>
                  <a:pt x="467503" y="593087"/>
                </a:lnTo>
                <a:lnTo>
                  <a:pt x="472263" y="597214"/>
                </a:lnTo>
                <a:lnTo>
                  <a:pt x="476389" y="601975"/>
                </a:lnTo>
                <a:lnTo>
                  <a:pt x="480198" y="607054"/>
                </a:lnTo>
                <a:lnTo>
                  <a:pt x="483689" y="612451"/>
                </a:lnTo>
                <a:lnTo>
                  <a:pt x="486228" y="618482"/>
                </a:lnTo>
                <a:lnTo>
                  <a:pt x="488450" y="624514"/>
                </a:lnTo>
                <a:lnTo>
                  <a:pt x="490354" y="630862"/>
                </a:lnTo>
                <a:lnTo>
                  <a:pt x="491306" y="637211"/>
                </a:lnTo>
                <a:lnTo>
                  <a:pt x="491941" y="644195"/>
                </a:lnTo>
                <a:lnTo>
                  <a:pt x="568430" y="1079724"/>
                </a:lnTo>
                <a:lnTo>
                  <a:pt x="567795" y="1086708"/>
                </a:lnTo>
                <a:lnTo>
                  <a:pt x="566843" y="1093056"/>
                </a:lnTo>
                <a:lnTo>
                  <a:pt x="565256" y="1099405"/>
                </a:lnTo>
                <a:lnTo>
                  <a:pt x="563352" y="1105437"/>
                </a:lnTo>
                <a:lnTo>
                  <a:pt x="560178" y="1111468"/>
                </a:lnTo>
                <a:lnTo>
                  <a:pt x="557004" y="1116864"/>
                </a:lnTo>
                <a:lnTo>
                  <a:pt x="552878" y="1121943"/>
                </a:lnTo>
                <a:lnTo>
                  <a:pt x="549070" y="1126705"/>
                </a:lnTo>
                <a:lnTo>
                  <a:pt x="544309" y="1131149"/>
                </a:lnTo>
                <a:lnTo>
                  <a:pt x="539231" y="1134641"/>
                </a:lnTo>
                <a:lnTo>
                  <a:pt x="533835" y="1137815"/>
                </a:lnTo>
                <a:lnTo>
                  <a:pt x="527805" y="1140990"/>
                </a:lnTo>
                <a:lnTo>
                  <a:pt x="521775" y="1143212"/>
                </a:lnTo>
                <a:lnTo>
                  <a:pt x="515427" y="1144799"/>
                </a:lnTo>
                <a:lnTo>
                  <a:pt x="508762" y="1145752"/>
                </a:lnTo>
                <a:lnTo>
                  <a:pt x="502097" y="1146069"/>
                </a:lnTo>
                <a:lnTo>
                  <a:pt x="413865" y="1146069"/>
                </a:lnTo>
                <a:lnTo>
                  <a:pt x="414817" y="1152100"/>
                </a:lnTo>
                <a:lnTo>
                  <a:pt x="416087" y="1158767"/>
                </a:lnTo>
                <a:lnTo>
                  <a:pt x="417039" y="1164798"/>
                </a:lnTo>
                <a:lnTo>
                  <a:pt x="418943" y="1171147"/>
                </a:lnTo>
                <a:lnTo>
                  <a:pt x="420848" y="1177813"/>
                </a:lnTo>
                <a:lnTo>
                  <a:pt x="423069" y="1184162"/>
                </a:lnTo>
                <a:lnTo>
                  <a:pt x="428147" y="1197494"/>
                </a:lnTo>
                <a:lnTo>
                  <a:pt x="434178" y="1210827"/>
                </a:lnTo>
                <a:lnTo>
                  <a:pt x="440843" y="1224159"/>
                </a:lnTo>
                <a:lnTo>
                  <a:pt x="448460" y="1238127"/>
                </a:lnTo>
                <a:lnTo>
                  <a:pt x="457029" y="1252094"/>
                </a:lnTo>
                <a:lnTo>
                  <a:pt x="466233" y="1266062"/>
                </a:lnTo>
                <a:lnTo>
                  <a:pt x="475755" y="1280029"/>
                </a:lnTo>
                <a:lnTo>
                  <a:pt x="486228" y="1294314"/>
                </a:lnTo>
                <a:lnTo>
                  <a:pt x="497019" y="1307964"/>
                </a:lnTo>
                <a:lnTo>
                  <a:pt x="508128" y="1322249"/>
                </a:lnTo>
                <a:lnTo>
                  <a:pt x="519871" y="1336216"/>
                </a:lnTo>
                <a:lnTo>
                  <a:pt x="531931" y="1349866"/>
                </a:lnTo>
                <a:lnTo>
                  <a:pt x="544309" y="1363833"/>
                </a:lnTo>
                <a:lnTo>
                  <a:pt x="556687" y="1377801"/>
                </a:lnTo>
                <a:lnTo>
                  <a:pt x="569382" y="1391133"/>
                </a:lnTo>
                <a:lnTo>
                  <a:pt x="594455" y="1417481"/>
                </a:lnTo>
                <a:lnTo>
                  <a:pt x="620163" y="1442876"/>
                </a:lnTo>
                <a:lnTo>
                  <a:pt x="644919" y="1467319"/>
                </a:lnTo>
                <a:lnTo>
                  <a:pt x="690622" y="1511443"/>
                </a:lnTo>
                <a:lnTo>
                  <a:pt x="710617" y="1530807"/>
                </a:lnTo>
                <a:lnTo>
                  <a:pt x="728390" y="1548266"/>
                </a:lnTo>
                <a:lnTo>
                  <a:pt x="745846" y="1565726"/>
                </a:lnTo>
                <a:lnTo>
                  <a:pt x="764889" y="1586042"/>
                </a:lnTo>
                <a:lnTo>
                  <a:pt x="809005" y="1632071"/>
                </a:lnTo>
                <a:lnTo>
                  <a:pt x="833443" y="1656514"/>
                </a:lnTo>
                <a:lnTo>
                  <a:pt x="859151" y="1681909"/>
                </a:lnTo>
                <a:lnTo>
                  <a:pt x="885494" y="1707622"/>
                </a:lnTo>
                <a:lnTo>
                  <a:pt x="899141" y="1720319"/>
                </a:lnTo>
                <a:lnTo>
                  <a:pt x="912471" y="1732699"/>
                </a:lnTo>
                <a:lnTo>
                  <a:pt x="926436" y="1744762"/>
                </a:lnTo>
                <a:lnTo>
                  <a:pt x="940401" y="1756507"/>
                </a:lnTo>
                <a:lnTo>
                  <a:pt x="954366" y="1768253"/>
                </a:lnTo>
                <a:lnTo>
                  <a:pt x="968330" y="1779681"/>
                </a:lnTo>
                <a:lnTo>
                  <a:pt x="982613" y="1790474"/>
                </a:lnTo>
                <a:lnTo>
                  <a:pt x="996895" y="1800632"/>
                </a:lnTo>
                <a:lnTo>
                  <a:pt x="1010542" y="1810472"/>
                </a:lnTo>
                <a:lnTo>
                  <a:pt x="1024507" y="1819678"/>
                </a:lnTo>
                <a:lnTo>
                  <a:pt x="1038154" y="1827932"/>
                </a:lnTo>
                <a:lnTo>
                  <a:pt x="1052119" y="1835868"/>
                </a:lnTo>
                <a:lnTo>
                  <a:pt x="1065767" y="1842534"/>
                </a:lnTo>
                <a:lnTo>
                  <a:pt x="1079097" y="1848565"/>
                </a:lnTo>
                <a:lnTo>
                  <a:pt x="1092109" y="1853644"/>
                </a:lnTo>
                <a:lnTo>
                  <a:pt x="1098774" y="1855866"/>
                </a:lnTo>
                <a:lnTo>
                  <a:pt x="1105439" y="1857454"/>
                </a:lnTo>
                <a:lnTo>
                  <a:pt x="1111787" y="1859358"/>
                </a:lnTo>
                <a:lnTo>
                  <a:pt x="1118134" y="1860945"/>
                </a:lnTo>
                <a:lnTo>
                  <a:pt x="1124165" y="1861898"/>
                </a:lnTo>
                <a:lnTo>
                  <a:pt x="1130512" y="1862533"/>
                </a:lnTo>
                <a:lnTo>
                  <a:pt x="1130512" y="1774919"/>
                </a:lnTo>
                <a:lnTo>
                  <a:pt x="1130830" y="1767935"/>
                </a:lnTo>
                <a:lnTo>
                  <a:pt x="1131782" y="1761269"/>
                </a:lnTo>
                <a:lnTo>
                  <a:pt x="1133369" y="1754920"/>
                </a:lnTo>
                <a:lnTo>
                  <a:pt x="1135590" y="1748889"/>
                </a:lnTo>
                <a:lnTo>
                  <a:pt x="1138447" y="1743175"/>
                </a:lnTo>
                <a:lnTo>
                  <a:pt x="1141621" y="1737778"/>
                </a:lnTo>
                <a:lnTo>
                  <a:pt x="1145747" y="1732699"/>
                </a:lnTo>
                <a:lnTo>
                  <a:pt x="1149873" y="1727938"/>
                </a:lnTo>
                <a:lnTo>
                  <a:pt x="1154633" y="1723494"/>
                </a:lnTo>
                <a:lnTo>
                  <a:pt x="1159712" y="1720002"/>
                </a:lnTo>
                <a:lnTo>
                  <a:pt x="1165107" y="1716510"/>
                </a:lnTo>
                <a:lnTo>
                  <a:pt x="1170820" y="1713653"/>
                </a:lnTo>
                <a:lnTo>
                  <a:pt x="1177167" y="1711431"/>
                </a:lnTo>
                <a:lnTo>
                  <a:pt x="1183198" y="1709526"/>
                </a:lnTo>
                <a:lnTo>
                  <a:pt x="1190180" y="1708891"/>
                </a:lnTo>
                <a:lnTo>
                  <a:pt x="1196845" y="1708574"/>
                </a:lnTo>
                <a:lnTo>
                  <a:pt x="1632292" y="1785077"/>
                </a:lnTo>
                <a:lnTo>
                  <a:pt x="1638957" y="1785394"/>
                </a:lnTo>
                <a:lnTo>
                  <a:pt x="1645622" y="1786664"/>
                </a:lnTo>
                <a:lnTo>
                  <a:pt x="1652287" y="1787934"/>
                </a:lnTo>
                <a:lnTo>
                  <a:pt x="1658000" y="1790156"/>
                </a:lnTo>
                <a:lnTo>
                  <a:pt x="1663713" y="1793013"/>
                </a:lnTo>
                <a:lnTo>
                  <a:pt x="1669426" y="1796505"/>
                </a:lnTo>
                <a:lnTo>
                  <a:pt x="1674504" y="1799997"/>
                </a:lnTo>
                <a:lnTo>
                  <a:pt x="1679265" y="1804441"/>
                </a:lnTo>
                <a:lnTo>
                  <a:pt x="1683391" y="1809203"/>
                </a:lnTo>
                <a:lnTo>
                  <a:pt x="1687199" y="1814282"/>
                </a:lnTo>
                <a:lnTo>
                  <a:pt x="1690373" y="1819678"/>
                </a:lnTo>
                <a:lnTo>
                  <a:pt x="1693230" y="1825392"/>
                </a:lnTo>
                <a:lnTo>
                  <a:pt x="1695451" y="1831741"/>
                </a:lnTo>
                <a:lnTo>
                  <a:pt x="1697356" y="1837772"/>
                </a:lnTo>
                <a:lnTo>
                  <a:pt x="1697990" y="1844438"/>
                </a:lnTo>
                <a:lnTo>
                  <a:pt x="1698625" y="1851422"/>
                </a:lnTo>
                <a:lnTo>
                  <a:pt x="1698625" y="2210448"/>
                </a:lnTo>
                <a:lnTo>
                  <a:pt x="1697990" y="2216796"/>
                </a:lnTo>
                <a:lnTo>
                  <a:pt x="1697356" y="2223780"/>
                </a:lnTo>
                <a:lnTo>
                  <a:pt x="1695451" y="2229811"/>
                </a:lnTo>
                <a:lnTo>
                  <a:pt x="1693230" y="2236160"/>
                </a:lnTo>
                <a:lnTo>
                  <a:pt x="1690373" y="2241874"/>
                </a:lnTo>
                <a:lnTo>
                  <a:pt x="1687199" y="2247588"/>
                </a:lnTo>
                <a:lnTo>
                  <a:pt x="1683391" y="2252667"/>
                </a:lnTo>
                <a:lnTo>
                  <a:pt x="1679265" y="2257429"/>
                </a:lnTo>
                <a:lnTo>
                  <a:pt x="1674504" y="2261238"/>
                </a:lnTo>
                <a:lnTo>
                  <a:pt x="1669426" y="2265365"/>
                </a:lnTo>
                <a:lnTo>
                  <a:pt x="1663713" y="2268539"/>
                </a:lnTo>
                <a:lnTo>
                  <a:pt x="1658000" y="2271396"/>
                </a:lnTo>
                <a:lnTo>
                  <a:pt x="1652287" y="2273618"/>
                </a:lnTo>
                <a:lnTo>
                  <a:pt x="1645622" y="2275205"/>
                </a:lnTo>
                <a:lnTo>
                  <a:pt x="1638957" y="2276158"/>
                </a:lnTo>
                <a:lnTo>
                  <a:pt x="1632292" y="2276475"/>
                </a:lnTo>
                <a:lnTo>
                  <a:pt x="1625310" y="2276158"/>
                </a:lnTo>
                <a:lnTo>
                  <a:pt x="1605315" y="2275205"/>
                </a:lnTo>
                <a:lnTo>
                  <a:pt x="1590715" y="2273936"/>
                </a:lnTo>
                <a:lnTo>
                  <a:pt x="1572625" y="2272348"/>
                </a:lnTo>
                <a:lnTo>
                  <a:pt x="1552312" y="2270126"/>
                </a:lnTo>
                <a:lnTo>
                  <a:pt x="1529461" y="2267269"/>
                </a:lnTo>
                <a:lnTo>
                  <a:pt x="1504070" y="2263460"/>
                </a:lnTo>
                <a:lnTo>
                  <a:pt x="1475823" y="2258699"/>
                </a:lnTo>
                <a:lnTo>
                  <a:pt x="1445672" y="2253619"/>
                </a:lnTo>
                <a:lnTo>
                  <a:pt x="1412982" y="2246953"/>
                </a:lnTo>
                <a:lnTo>
                  <a:pt x="1378705" y="2239335"/>
                </a:lnTo>
                <a:lnTo>
                  <a:pt x="1341888" y="2230764"/>
                </a:lnTo>
                <a:lnTo>
                  <a:pt x="1303803" y="2220923"/>
                </a:lnTo>
                <a:lnTo>
                  <a:pt x="1283808" y="2215527"/>
                </a:lnTo>
                <a:lnTo>
                  <a:pt x="1263812" y="2209495"/>
                </a:lnTo>
                <a:lnTo>
                  <a:pt x="1243500" y="2203464"/>
                </a:lnTo>
                <a:lnTo>
                  <a:pt x="1222236" y="2196798"/>
                </a:lnTo>
                <a:lnTo>
                  <a:pt x="1201288" y="2189814"/>
                </a:lnTo>
                <a:lnTo>
                  <a:pt x="1179706" y="2182513"/>
                </a:lnTo>
                <a:lnTo>
                  <a:pt x="1157807" y="2174577"/>
                </a:lnTo>
                <a:lnTo>
                  <a:pt x="1135590" y="2166641"/>
                </a:lnTo>
                <a:lnTo>
                  <a:pt x="1113056" y="2157752"/>
                </a:lnTo>
                <a:lnTo>
                  <a:pt x="1089888" y="2149181"/>
                </a:lnTo>
                <a:lnTo>
                  <a:pt x="1067036" y="2139658"/>
                </a:lnTo>
                <a:lnTo>
                  <a:pt x="1043867" y="2129500"/>
                </a:lnTo>
                <a:lnTo>
                  <a:pt x="1020381" y="2119342"/>
                </a:lnTo>
                <a:lnTo>
                  <a:pt x="996260" y="2108232"/>
                </a:lnTo>
                <a:lnTo>
                  <a:pt x="972774" y="2097121"/>
                </a:lnTo>
                <a:lnTo>
                  <a:pt x="948653" y="2085376"/>
                </a:lnTo>
                <a:lnTo>
                  <a:pt x="924214" y="2072996"/>
                </a:lnTo>
                <a:lnTo>
                  <a:pt x="899776" y="2059663"/>
                </a:lnTo>
                <a:lnTo>
                  <a:pt x="875338" y="2046331"/>
                </a:lnTo>
                <a:lnTo>
                  <a:pt x="850582" y="2032363"/>
                </a:lnTo>
                <a:lnTo>
                  <a:pt x="825826" y="2017761"/>
                </a:lnTo>
                <a:lnTo>
                  <a:pt x="801071" y="2002841"/>
                </a:lnTo>
                <a:lnTo>
                  <a:pt x="776315" y="1987287"/>
                </a:lnTo>
                <a:lnTo>
                  <a:pt x="751242" y="1971415"/>
                </a:lnTo>
                <a:lnTo>
                  <a:pt x="726169" y="1954590"/>
                </a:lnTo>
                <a:lnTo>
                  <a:pt x="701413" y="1937131"/>
                </a:lnTo>
                <a:lnTo>
                  <a:pt x="676022" y="1918720"/>
                </a:lnTo>
                <a:lnTo>
                  <a:pt x="650949" y="1900308"/>
                </a:lnTo>
                <a:lnTo>
                  <a:pt x="626193" y="1880944"/>
                </a:lnTo>
                <a:lnTo>
                  <a:pt x="601120" y="1860945"/>
                </a:lnTo>
                <a:lnTo>
                  <a:pt x="576365" y="1840312"/>
                </a:lnTo>
                <a:lnTo>
                  <a:pt x="551609" y="1819043"/>
                </a:lnTo>
                <a:lnTo>
                  <a:pt x="526853" y="1797140"/>
                </a:lnTo>
                <a:lnTo>
                  <a:pt x="502097" y="1774601"/>
                </a:lnTo>
                <a:lnTo>
                  <a:pt x="477976" y="1751111"/>
                </a:lnTo>
                <a:lnTo>
                  <a:pt x="454490" y="1728255"/>
                </a:lnTo>
                <a:lnTo>
                  <a:pt x="431956" y="1704447"/>
                </a:lnTo>
                <a:lnTo>
                  <a:pt x="410057" y="1680956"/>
                </a:lnTo>
                <a:lnTo>
                  <a:pt x="389110" y="1657148"/>
                </a:lnTo>
                <a:lnTo>
                  <a:pt x="368797" y="1633023"/>
                </a:lnTo>
                <a:lnTo>
                  <a:pt x="349120" y="1609215"/>
                </a:lnTo>
                <a:lnTo>
                  <a:pt x="330077" y="1585089"/>
                </a:lnTo>
                <a:lnTo>
                  <a:pt x="311668" y="1560964"/>
                </a:lnTo>
                <a:lnTo>
                  <a:pt x="294212" y="1536521"/>
                </a:lnTo>
                <a:lnTo>
                  <a:pt x="277709" y="1512078"/>
                </a:lnTo>
                <a:lnTo>
                  <a:pt x="261205" y="1488270"/>
                </a:lnTo>
                <a:lnTo>
                  <a:pt x="245336" y="1463827"/>
                </a:lnTo>
                <a:lnTo>
                  <a:pt x="230419" y="1439384"/>
                </a:lnTo>
                <a:lnTo>
                  <a:pt x="216454" y="1415259"/>
                </a:lnTo>
                <a:lnTo>
                  <a:pt x="202489" y="1390816"/>
                </a:lnTo>
                <a:lnTo>
                  <a:pt x="189477" y="1366690"/>
                </a:lnTo>
                <a:lnTo>
                  <a:pt x="177099" y="1342882"/>
                </a:lnTo>
                <a:lnTo>
                  <a:pt x="165038" y="1318757"/>
                </a:lnTo>
                <a:lnTo>
                  <a:pt x="153295" y="1294949"/>
                </a:lnTo>
                <a:lnTo>
                  <a:pt x="142504" y="1271458"/>
                </a:lnTo>
                <a:lnTo>
                  <a:pt x="132031" y="1247650"/>
                </a:lnTo>
                <a:lnTo>
                  <a:pt x="122192" y="1224159"/>
                </a:lnTo>
                <a:lnTo>
                  <a:pt x="112988" y="1201304"/>
                </a:lnTo>
                <a:lnTo>
                  <a:pt x="104101" y="1178448"/>
                </a:lnTo>
                <a:lnTo>
                  <a:pt x="95849" y="1155910"/>
                </a:lnTo>
                <a:lnTo>
                  <a:pt x="87597" y="1133371"/>
                </a:lnTo>
                <a:lnTo>
                  <a:pt x="80297" y="1110833"/>
                </a:lnTo>
                <a:lnTo>
                  <a:pt x="73315" y="1089247"/>
                </a:lnTo>
                <a:lnTo>
                  <a:pt x="66650" y="1067661"/>
                </a:lnTo>
                <a:lnTo>
                  <a:pt x="60302" y="1046075"/>
                </a:lnTo>
                <a:lnTo>
                  <a:pt x="54590" y="1025441"/>
                </a:lnTo>
                <a:lnTo>
                  <a:pt x="49194" y="1004808"/>
                </a:lnTo>
                <a:lnTo>
                  <a:pt x="44116" y="984492"/>
                </a:lnTo>
                <a:lnTo>
                  <a:pt x="39355" y="964810"/>
                </a:lnTo>
                <a:lnTo>
                  <a:pt x="34912" y="945446"/>
                </a:lnTo>
                <a:lnTo>
                  <a:pt x="30786" y="926717"/>
                </a:lnTo>
                <a:lnTo>
                  <a:pt x="27295" y="907988"/>
                </a:lnTo>
                <a:lnTo>
                  <a:pt x="20630" y="872435"/>
                </a:lnTo>
                <a:lnTo>
                  <a:pt x="15234" y="838786"/>
                </a:lnTo>
                <a:lnTo>
                  <a:pt x="10791" y="807359"/>
                </a:lnTo>
                <a:lnTo>
                  <a:pt x="7617" y="778472"/>
                </a:lnTo>
                <a:lnTo>
                  <a:pt x="5078" y="751807"/>
                </a:lnTo>
                <a:lnTo>
                  <a:pt x="2856" y="727682"/>
                </a:lnTo>
                <a:lnTo>
                  <a:pt x="1904" y="706413"/>
                </a:lnTo>
                <a:lnTo>
                  <a:pt x="635" y="688002"/>
                </a:lnTo>
                <a:lnTo>
                  <a:pt x="317" y="672765"/>
                </a:lnTo>
                <a:lnTo>
                  <a:pt x="0" y="651496"/>
                </a:lnTo>
                <a:lnTo>
                  <a:pt x="317" y="644195"/>
                </a:lnTo>
                <a:lnTo>
                  <a:pt x="635" y="637211"/>
                </a:lnTo>
                <a:lnTo>
                  <a:pt x="1270" y="630862"/>
                </a:lnTo>
                <a:lnTo>
                  <a:pt x="3174" y="624514"/>
                </a:lnTo>
                <a:lnTo>
                  <a:pt x="5395" y="618482"/>
                </a:lnTo>
                <a:lnTo>
                  <a:pt x="8252" y="612451"/>
                </a:lnTo>
                <a:lnTo>
                  <a:pt x="11743" y="607054"/>
                </a:lnTo>
                <a:lnTo>
                  <a:pt x="15234" y="601975"/>
                </a:lnTo>
                <a:lnTo>
                  <a:pt x="19678" y="597214"/>
                </a:lnTo>
                <a:lnTo>
                  <a:pt x="24438" y="592770"/>
                </a:lnTo>
                <a:lnTo>
                  <a:pt x="29516" y="589278"/>
                </a:lnTo>
                <a:lnTo>
                  <a:pt x="34912" y="585786"/>
                </a:lnTo>
                <a:lnTo>
                  <a:pt x="40625" y="582929"/>
                </a:lnTo>
                <a:lnTo>
                  <a:pt x="46972" y="580707"/>
                </a:lnTo>
                <a:lnTo>
                  <a:pt x="53003" y="579437"/>
                </a:lnTo>
                <a:lnTo>
                  <a:pt x="59668" y="578167"/>
                </a:lnTo>
                <a:lnTo>
                  <a:pt x="66650" y="577850"/>
                </a:lnTo>
                <a:close/>
                <a:moveTo>
                  <a:pt x="1238886" y="249237"/>
                </a:moveTo>
                <a:lnTo>
                  <a:pt x="1243966" y="249237"/>
                </a:lnTo>
                <a:lnTo>
                  <a:pt x="1249363" y="249237"/>
                </a:lnTo>
                <a:lnTo>
                  <a:pt x="1254443" y="249872"/>
                </a:lnTo>
                <a:lnTo>
                  <a:pt x="1259523" y="250189"/>
                </a:lnTo>
                <a:lnTo>
                  <a:pt x="1264603" y="251459"/>
                </a:lnTo>
                <a:lnTo>
                  <a:pt x="1269683" y="252412"/>
                </a:lnTo>
                <a:lnTo>
                  <a:pt x="1274446" y="253999"/>
                </a:lnTo>
                <a:lnTo>
                  <a:pt x="1279208" y="255587"/>
                </a:lnTo>
                <a:lnTo>
                  <a:pt x="1283971" y="257174"/>
                </a:lnTo>
                <a:lnTo>
                  <a:pt x="1288416" y="259397"/>
                </a:lnTo>
                <a:lnTo>
                  <a:pt x="1292543" y="261619"/>
                </a:lnTo>
                <a:lnTo>
                  <a:pt x="1296988" y="264159"/>
                </a:lnTo>
                <a:lnTo>
                  <a:pt x="1301116" y="266699"/>
                </a:lnTo>
                <a:lnTo>
                  <a:pt x="1304926" y="269557"/>
                </a:lnTo>
                <a:lnTo>
                  <a:pt x="1309053" y="272414"/>
                </a:lnTo>
                <a:lnTo>
                  <a:pt x="1312863" y="275907"/>
                </a:lnTo>
                <a:lnTo>
                  <a:pt x="1316356" y="279082"/>
                </a:lnTo>
                <a:lnTo>
                  <a:pt x="1319531" y="282892"/>
                </a:lnTo>
                <a:lnTo>
                  <a:pt x="1323023" y="286384"/>
                </a:lnTo>
                <a:lnTo>
                  <a:pt x="1325881" y="290512"/>
                </a:lnTo>
                <a:lnTo>
                  <a:pt x="1328738" y="294322"/>
                </a:lnTo>
                <a:lnTo>
                  <a:pt x="1331596" y="298449"/>
                </a:lnTo>
                <a:lnTo>
                  <a:pt x="1333818" y="302895"/>
                </a:lnTo>
                <a:lnTo>
                  <a:pt x="1336358" y="307340"/>
                </a:lnTo>
                <a:lnTo>
                  <a:pt x="1338263" y="311785"/>
                </a:lnTo>
                <a:lnTo>
                  <a:pt x="1340168" y="316547"/>
                </a:lnTo>
                <a:lnTo>
                  <a:pt x="1341756" y="321310"/>
                </a:lnTo>
                <a:lnTo>
                  <a:pt x="1343026" y="326072"/>
                </a:lnTo>
                <a:lnTo>
                  <a:pt x="1344296" y="331152"/>
                </a:lnTo>
                <a:lnTo>
                  <a:pt x="1345248" y="336232"/>
                </a:lnTo>
                <a:lnTo>
                  <a:pt x="1345884" y="341312"/>
                </a:lnTo>
                <a:lnTo>
                  <a:pt x="1346201" y="346392"/>
                </a:lnTo>
                <a:lnTo>
                  <a:pt x="1346201" y="351790"/>
                </a:lnTo>
                <a:lnTo>
                  <a:pt x="1346201" y="357187"/>
                </a:lnTo>
                <a:lnTo>
                  <a:pt x="1345884" y="362267"/>
                </a:lnTo>
                <a:lnTo>
                  <a:pt x="1345248" y="367347"/>
                </a:lnTo>
                <a:lnTo>
                  <a:pt x="1344296" y="372427"/>
                </a:lnTo>
                <a:lnTo>
                  <a:pt x="1343026" y="377507"/>
                </a:lnTo>
                <a:lnTo>
                  <a:pt x="1341756" y="382270"/>
                </a:lnTo>
                <a:lnTo>
                  <a:pt x="1340168" y="387032"/>
                </a:lnTo>
                <a:lnTo>
                  <a:pt x="1338263" y="391795"/>
                </a:lnTo>
                <a:lnTo>
                  <a:pt x="1336358" y="396240"/>
                </a:lnTo>
                <a:lnTo>
                  <a:pt x="1333818" y="400367"/>
                </a:lnTo>
                <a:lnTo>
                  <a:pt x="1331596" y="404812"/>
                </a:lnTo>
                <a:lnTo>
                  <a:pt x="1328738" y="408940"/>
                </a:lnTo>
                <a:lnTo>
                  <a:pt x="1325881" y="412750"/>
                </a:lnTo>
                <a:lnTo>
                  <a:pt x="1323023" y="416877"/>
                </a:lnTo>
                <a:lnTo>
                  <a:pt x="1319531" y="420370"/>
                </a:lnTo>
                <a:lnTo>
                  <a:pt x="1316356" y="424180"/>
                </a:lnTo>
                <a:lnTo>
                  <a:pt x="1312863" y="427355"/>
                </a:lnTo>
                <a:lnTo>
                  <a:pt x="1309053" y="430847"/>
                </a:lnTo>
                <a:lnTo>
                  <a:pt x="1304926" y="434022"/>
                </a:lnTo>
                <a:lnTo>
                  <a:pt x="1301116" y="436562"/>
                </a:lnTo>
                <a:lnTo>
                  <a:pt x="1296988" y="439420"/>
                </a:lnTo>
                <a:lnTo>
                  <a:pt x="1292543" y="441642"/>
                </a:lnTo>
                <a:lnTo>
                  <a:pt x="1288416" y="444182"/>
                </a:lnTo>
                <a:lnTo>
                  <a:pt x="1283971" y="446087"/>
                </a:lnTo>
                <a:lnTo>
                  <a:pt x="1279208" y="447992"/>
                </a:lnTo>
                <a:lnTo>
                  <a:pt x="1274446" y="449580"/>
                </a:lnTo>
                <a:lnTo>
                  <a:pt x="1269683" y="450850"/>
                </a:lnTo>
                <a:lnTo>
                  <a:pt x="1264603" y="452120"/>
                </a:lnTo>
                <a:lnTo>
                  <a:pt x="1259523" y="453072"/>
                </a:lnTo>
                <a:lnTo>
                  <a:pt x="1254443" y="453707"/>
                </a:lnTo>
                <a:lnTo>
                  <a:pt x="1249363" y="454025"/>
                </a:lnTo>
                <a:lnTo>
                  <a:pt x="1243966" y="454025"/>
                </a:lnTo>
                <a:lnTo>
                  <a:pt x="1238886" y="454025"/>
                </a:lnTo>
                <a:lnTo>
                  <a:pt x="1233488" y="453707"/>
                </a:lnTo>
                <a:lnTo>
                  <a:pt x="1228091" y="453072"/>
                </a:lnTo>
                <a:lnTo>
                  <a:pt x="1223328" y="452120"/>
                </a:lnTo>
                <a:lnTo>
                  <a:pt x="1218248" y="450850"/>
                </a:lnTo>
                <a:lnTo>
                  <a:pt x="1213486" y="449580"/>
                </a:lnTo>
                <a:lnTo>
                  <a:pt x="1208723" y="447992"/>
                </a:lnTo>
                <a:lnTo>
                  <a:pt x="1203961" y="446087"/>
                </a:lnTo>
                <a:lnTo>
                  <a:pt x="1199516" y="444182"/>
                </a:lnTo>
                <a:lnTo>
                  <a:pt x="1195071" y="441642"/>
                </a:lnTo>
                <a:lnTo>
                  <a:pt x="1190626" y="439420"/>
                </a:lnTo>
                <a:lnTo>
                  <a:pt x="1186498" y="436562"/>
                </a:lnTo>
                <a:lnTo>
                  <a:pt x="1182688" y="434022"/>
                </a:lnTo>
                <a:lnTo>
                  <a:pt x="1178561" y="430847"/>
                </a:lnTo>
                <a:lnTo>
                  <a:pt x="1175068" y="427355"/>
                </a:lnTo>
                <a:lnTo>
                  <a:pt x="1171258" y="424180"/>
                </a:lnTo>
                <a:lnTo>
                  <a:pt x="1168083" y="420370"/>
                </a:lnTo>
                <a:lnTo>
                  <a:pt x="1164591" y="416877"/>
                </a:lnTo>
                <a:lnTo>
                  <a:pt x="1161733" y="412750"/>
                </a:lnTo>
                <a:lnTo>
                  <a:pt x="1158876" y="408940"/>
                </a:lnTo>
                <a:lnTo>
                  <a:pt x="1156336" y="404812"/>
                </a:lnTo>
                <a:lnTo>
                  <a:pt x="1153796" y="400367"/>
                </a:lnTo>
                <a:lnTo>
                  <a:pt x="1151573" y="396240"/>
                </a:lnTo>
                <a:lnTo>
                  <a:pt x="1149351" y="391795"/>
                </a:lnTo>
                <a:lnTo>
                  <a:pt x="1147763" y="387032"/>
                </a:lnTo>
                <a:lnTo>
                  <a:pt x="1146176" y="382270"/>
                </a:lnTo>
                <a:lnTo>
                  <a:pt x="1144588" y="377507"/>
                </a:lnTo>
                <a:lnTo>
                  <a:pt x="1143636" y="372427"/>
                </a:lnTo>
                <a:lnTo>
                  <a:pt x="1142366" y="367347"/>
                </a:lnTo>
                <a:lnTo>
                  <a:pt x="1141731" y="362267"/>
                </a:lnTo>
                <a:lnTo>
                  <a:pt x="1141413" y="357187"/>
                </a:lnTo>
                <a:lnTo>
                  <a:pt x="1141413" y="351790"/>
                </a:lnTo>
                <a:lnTo>
                  <a:pt x="1141413" y="346392"/>
                </a:lnTo>
                <a:lnTo>
                  <a:pt x="1141731" y="341312"/>
                </a:lnTo>
                <a:lnTo>
                  <a:pt x="1142366" y="336232"/>
                </a:lnTo>
                <a:lnTo>
                  <a:pt x="1143636" y="331152"/>
                </a:lnTo>
                <a:lnTo>
                  <a:pt x="1144588" y="326072"/>
                </a:lnTo>
                <a:lnTo>
                  <a:pt x="1146176" y="321310"/>
                </a:lnTo>
                <a:lnTo>
                  <a:pt x="1147763" y="316547"/>
                </a:lnTo>
                <a:lnTo>
                  <a:pt x="1149351" y="311785"/>
                </a:lnTo>
                <a:lnTo>
                  <a:pt x="1151573" y="307340"/>
                </a:lnTo>
                <a:lnTo>
                  <a:pt x="1153796" y="302895"/>
                </a:lnTo>
                <a:lnTo>
                  <a:pt x="1156336" y="298449"/>
                </a:lnTo>
                <a:lnTo>
                  <a:pt x="1158876" y="294322"/>
                </a:lnTo>
                <a:lnTo>
                  <a:pt x="1161733" y="290512"/>
                </a:lnTo>
                <a:lnTo>
                  <a:pt x="1164591" y="286384"/>
                </a:lnTo>
                <a:lnTo>
                  <a:pt x="1168083" y="282892"/>
                </a:lnTo>
                <a:lnTo>
                  <a:pt x="1171258" y="279082"/>
                </a:lnTo>
                <a:lnTo>
                  <a:pt x="1175068" y="275907"/>
                </a:lnTo>
                <a:lnTo>
                  <a:pt x="1178561" y="272414"/>
                </a:lnTo>
                <a:lnTo>
                  <a:pt x="1182688" y="269557"/>
                </a:lnTo>
                <a:lnTo>
                  <a:pt x="1186498" y="266699"/>
                </a:lnTo>
                <a:lnTo>
                  <a:pt x="1190626" y="264159"/>
                </a:lnTo>
                <a:lnTo>
                  <a:pt x="1195071" y="261619"/>
                </a:lnTo>
                <a:lnTo>
                  <a:pt x="1199516" y="259397"/>
                </a:lnTo>
                <a:lnTo>
                  <a:pt x="1203961" y="257174"/>
                </a:lnTo>
                <a:lnTo>
                  <a:pt x="1208723" y="255587"/>
                </a:lnTo>
                <a:lnTo>
                  <a:pt x="1213486" y="253999"/>
                </a:lnTo>
                <a:lnTo>
                  <a:pt x="1218248" y="252412"/>
                </a:lnTo>
                <a:lnTo>
                  <a:pt x="1223328" y="251459"/>
                </a:lnTo>
                <a:lnTo>
                  <a:pt x="1228091" y="250189"/>
                </a:lnTo>
                <a:lnTo>
                  <a:pt x="1233488" y="249872"/>
                </a:lnTo>
                <a:lnTo>
                  <a:pt x="1238886" y="249237"/>
                </a:lnTo>
                <a:close/>
                <a:moveTo>
                  <a:pt x="1220284" y="0"/>
                </a:moveTo>
                <a:lnTo>
                  <a:pt x="1245688" y="317"/>
                </a:lnTo>
                <a:lnTo>
                  <a:pt x="1271093" y="1270"/>
                </a:lnTo>
                <a:lnTo>
                  <a:pt x="1296180" y="2858"/>
                </a:lnTo>
                <a:lnTo>
                  <a:pt x="1321902" y="5082"/>
                </a:lnTo>
                <a:lnTo>
                  <a:pt x="1346989" y="7623"/>
                </a:lnTo>
                <a:lnTo>
                  <a:pt x="1372076" y="10799"/>
                </a:lnTo>
                <a:lnTo>
                  <a:pt x="1397163" y="14928"/>
                </a:lnTo>
                <a:lnTo>
                  <a:pt x="1422250" y="19374"/>
                </a:lnTo>
                <a:lnTo>
                  <a:pt x="1447019" y="24774"/>
                </a:lnTo>
                <a:lnTo>
                  <a:pt x="1471788" y="30173"/>
                </a:lnTo>
                <a:lnTo>
                  <a:pt x="1496875" y="36843"/>
                </a:lnTo>
                <a:lnTo>
                  <a:pt x="1521010" y="43830"/>
                </a:lnTo>
                <a:lnTo>
                  <a:pt x="1545461" y="51135"/>
                </a:lnTo>
                <a:lnTo>
                  <a:pt x="1569913" y="59393"/>
                </a:lnTo>
                <a:lnTo>
                  <a:pt x="1594047" y="68286"/>
                </a:lnTo>
                <a:lnTo>
                  <a:pt x="1618182" y="77180"/>
                </a:lnTo>
                <a:lnTo>
                  <a:pt x="1641681" y="87343"/>
                </a:lnTo>
                <a:lnTo>
                  <a:pt x="1665497" y="98142"/>
                </a:lnTo>
                <a:lnTo>
                  <a:pt x="1688997" y="108941"/>
                </a:lnTo>
                <a:lnTo>
                  <a:pt x="1711861" y="121010"/>
                </a:lnTo>
                <a:lnTo>
                  <a:pt x="1734725" y="133397"/>
                </a:lnTo>
                <a:lnTo>
                  <a:pt x="1757271" y="146101"/>
                </a:lnTo>
                <a:lnTo>
                  <a:pt x="1779500" y="159759"/>
                </a:lnTo>
                <a:lnTo>
                  <a:pt x="1801729" y="173734"/>
                </a:lnTo>
                <a:lnTo>
                  <a:pt x="1823640" y="188661"/>
                </a:lnTo>
                <a:lnTo>
                  <a:pt x="1845234" y="204224"/>
                </a:lnTo>
                <a:lnTo>
                  <a:pt x="1866510" y="220105"/>
                </a:lnTo>
                <a:lnTo>
                  <a:pt x="1887152" y="236938"/>
                </a:lnTo>
                <a:lnTo>
                  <a:pt x="1907793" y="254089"/>
                </a:lnTo>
                <a:lnTo>
                  <a:pt x="1928116" y="271876"/>
                </a:lnTo>
                <a:lnTo>
                  <a:pt x="1948122" y="290297"/>
                </a:lnTo>
                <a:lnTo>
                  <a:pt x="1967493" y="309036"/>
                </a:lnTo>
                <a:lnTo>
                  <a:pt x="1986229" y="328728"/>
                </a:lnTo>
                <a:lnTo>
                  <a:pt x="2004965" y="348420"/>
                </a:lnTo>
                <a:lnTo>
                  <a:pt x="2022748" y="368747"/>
                </a:lnTo>
                <a:lnTo>
                  <a:pt x="2039896" y="389392"/>
                </a:lnTo>
                <a:lnTo>
                  <a:pt x="2056409" y="410037"/>
                </a:lnTo>
                <a:lnTo>
                  <a:pt x="2072286" y="431634"/>
                </a:lnTo>
                <a:lnTo>
                  <a:pt x="2088164" y="453232"/>
                </a:lnTo>
                <a:lnTo>
                  <a:pt x="2102454" y="475147"/>
                </a:lnTo>
                <a:lnTo>
                  <a:pt x="2116744" y="496745"/>
                </a:lnTo>
                <a:lnTo>
                  <a:pt x="2130399" y="518978"/>
                </a:lnTo>
                <a:lnTo>
                  <a:pt x="2143419" y="542163"/>
                </a:lnTo>
                <a:lnTo>
                  <a:pt x="2155804" y="564714"/>
                </a:lnTo>
                <a:lnTo>
                  <a:pt x="2167553" y="587899"/>
                </a:lnTo>
                <a:lnTo>
                  <a:pt x="2178668" y="611403"/>
                </a:lnTo>
                <a:lnTo>
                  <a:pt x="2189465" y="634588"/>
                </a:lnTo>
                <a:lnTo>
                  <a:pt x="2199309" y="658727"/>
                </a:lnTo>
                <a:lnTo>
                  <a:pt x="2208518" y="682548"/>
                </a:lnTo>
                <a:lnTo>
                  <a:pt x="2217410" y="706369"/>
                </a:lnTo>
                <a:lnTo>
                  <a:pt x="2225348" y="730825"/>
                </a:lnTo>
                <a:lnTo>
                  <a:pt x="2232970" y="755281"/>
                </a:lnTo>
                <a:lnTo>
                  <a:pt x="2239956" y="780055"/>
                </a:lnTo>
                <a:lnTo>
                  <a:pt x="2246307" y="804511"/>
                </a:lnTo>
                <a:lnTo>
                  <a:pt x="2252023" y="829284"/>
                </a:lnTo>
                <a:lnTo>
                  <a:pt x="2257104" y="854376"/>
                </a:lnTo>
                <a:lnTo>
                  <a:pt x="2261550" y="879785"/>
                </a:lnTo>
                <a:lnTo>
                  <a:pt x="2265678" y="904558"/>
                </a:lnTo>
                <a:lnTo>
                  <a:pt x="2268854" y="929967"/>
                </a:lnTo>
                <a:lnTo>
                  <a:pt x="2271712" y="955059"/>
                </a:lnTo>
                <a:lnTo>
                  <a:pt x="2273617" y="980150"/>
                </a:lnTo>
                <a:lnTo>
                  <a:pt x="2275522" y="1005877"/>
                </a:lnTo>
                <a:lnTo>
                  <a:pt x="2276158" y="1030968"/>
                </a:lnTo>
                <a:lnTo>
                  <a:pt x="2276475" y="1056377"/>
                </a:lnTo>
                <a:lnTo>
                  <a:pt x="2276158" y="1081786"/>
                </a:lnTo>
                <a:lnTo>
                  <a:pt x="2275522" y="1107195"/>
                </a:lnTo>
                <a:lnTo>
                  <a:pt x="2273617" y="1132286"/>
                </a:lnTo>
                <a:lnTo>
                  <a:pt x="2271712" y="1157695"/>
                </a:lnTo>
                <a:lnTo>
                  <a:pt x="2268854" y="1183104"/>
                </a:lnTo>
                <a:lnTo>
                  <a:pt x="2265678" y="1208196"/>
                </a:lnTo>
                <a:lnTo>
                  <a:pt x="2261550" y="1233287"/>
                </a:lnTo>
                <a:lnTo>
                  <a:pt x="2257104" y="1258378"/>
                </a:lnTo>
                <a:lnTo>
                  <a:pt x="2252023" y="1283152"/>
                </a:lnTo>
                <a:lnTo>
                  <a:pt x="2246307" y="1307926"/>
                </a:lnTo>
                <a:lnTo>
                  <a:pt x="2239956" y="1332699"/>
                </a:lnTo>
                <a:lnTo>
                  <a:pt x="2232970" y="1357156"/>
                </a:lnTo>
                <a:lnTo>
                  <a:pt x="2225348" y="1381612"/>
                </a:lnTo>
                <a:lnTo>
                  <a:pt x="2217410" y="1406068"/>
                </a:lnTo>
                <a:lnTo>
                  <a:pt x="2208518" y="1430206"/>
                </a:lnTo>
                <a:lnTo>
                  <a:pt x="2199309" y="1454345"/>
                </a:lnTo>
                <a:lnTo>
                  <a:pt x="2189465" y="1477848"/>
                </a:lnTo>
                <a:lnTo>
                  <a:pt x="2178668" y="1501669"/>
                </a:lnTo>
                <a:lnTo>
                  <a:pt x="2167553" y="1524855"/>
                </a:lnTo>
                <a:lnTo>
                  <a:pt x="2155804" y="1548040"/>
                </a:lnTo>
                <a:lnTo>
                  <a:pt x="2143419" y="1570908"/>
                </a:lnTo>
                <a:lnTo>
                  <a:pt x="2130399" y="1593459"/>
                </a:lnTo>
                <a:lnTo>
                  <a:pt x="2116744" y="1615692"/>
                </a:lnTo>
                <a:lnTo>
                  <a:pt x="2102454" y="1637924"/>
                </a:lnTo>
                <a:lnTo>
                  <a:pt x="2088164" y="1659840"/>
                </a:lnTo>
                <a:lnTo>
                  <a:pt x="2072286" y="1681437"/>
                </a:lnTo>
                <a:lnTo>
                  <a:pt x="2056409" y="1702400"/>
                </a:lnTo>
                <a:lnTo>
                  <a:pt x="2039896" y="1723362"/>
                </a:lnTo>
                <a:lnTo>
                  <a:pt x="2022748" y="1744007"/>
                </a:lnTo>
                <a:lnTo>
                  <a:pt x="2004965" y="1764016"/>
                </a:lnTo>
                <a:lnTo>
                  <a:pt x="1986229" y="1784026"/>
                </a:lnTo>
                <a:lnTo>
                  <a:pt x="1967493" y="1803400"/>
                </a:lnTo>
                <a:lnTo>
                  <a:pt x="1852538" y="1688742"/>
                </a:lnTo>
                <a:lnTo>
                  <a:pt x="1868416" y="1672226"/>
                </a:lnTo>
                <a:lnTo>
                  <a:pt x="1884294" y="1655393"/>
                </a:lnTo>
                <a:lnTo>
                  <a:pt x="1899219" y="1638242"/>
                </a:lnTo>
                <a:lnTo>
                  <a:pt x="1913826" y="1620773"/>
                </a:lnTo>
                <a:lnTo>
                  <a:pt x="1928116" y="1603305"/>
                </a:lnTo>
                <a:lnTo>
                  <a:pt x="1941454" y="1585201"/>
                </a:lnTo>
                <a:lnTo>
                  <a:pt x="1954473" y="1566779"/>
                </a:lnTo>
                <a:lnTo>
                  <a:pt x="1966858" y="1548675"/>
                </a:lnTo>
                <a:lnTo>
                  <a:pt x="1978925" y="1529619"/>
                </a:lnTo>
                <a:lnTo>
                  <a:pt x="1990357" y="1510880"/>
                </a:lnTo>
                <a:lnTo>
                  <a:pt x="2001154" y="1491823"/>
                </a:lnTo>
                <a:lnTo>
                  <a:pt x="2011951" y="1472449"/>
                </a:lnTo>
                <a:lnTo>
                  <a:pt x="2022113" y="1452757"/>
                </a:lnTo>
                <a:lnTo>
                  <a:pt x="2031004" y="1433065"/>
                </a:lnTo>
                <a:lnTo>
                  <a:pt x="2040213" y="1413055"/>
                </a:lnTo>
                <a:lnTo>
                  <a:pt x="2048787" y="1393046"/>
                </a:lnTo>
                <a:lnTo>
                  <a:pt x="2056726" y="1373036"/>
                </a:lnTo>
                <a:lnTo>
                  <a:pt x="2064030" y="1352391"/>
                </a:lnTo>
                <a:lnTo>
                  <a:pt x="2071016" y="1331747"/>
                </a:lnTo>
                <a:lnTo>
                  <a:pt x="2077050" y="1311102"/>
                </a:lnTo>
                <a:lnTo>
                  <a:pt x="2083401" y="1290139"/>
                </a:lnTo>
                <a:lnTo>
                  <a:pt x="2088482" y="1269495"/>
                </a:lnTo>
                <a:lnTo>
                  <a:pt x="2093563" y="1248215"/>
                </a:lnTo>
                <a:lnTo>
                  <a:pt x="2097374" y="1227252"/>
                </a:lnTo>
                <a:lnTo>
                  <a:pt x="2101502" y="1205972"/>
                </a:lnTo>
                <a:lnTo>
                  <a:pt x="2104677" y="1184692"/>
                </a:lnTo>
                <a:lnTo>
                  <a:pt x="2107853" y="1163730"/>
                </a:lnTo>
                <a:lnTo>
                  <a:pt x="2109758" y="1142132"/>
                </a:lnTo>
                <a:lnTo>
                  <a:pt x="2111664" y="1120535"/>
                </a:lnTo>
                <a:lnTo>
                  <a:pt x="2113251" y="1099572"/>
                </a:lnTo>
                <a:lnTo>
                  <a:pt x="2113886" y="1077975"/>
                </a:lnTo>
                <a:lnTo>
                  <a:pt x="2113886" y="1056377"/>
                </a:lnTo>
                <a:lnTo>
                  <a:pt x="2113886" y="1035097"/>
                </a:lnTo>
                <a:lnTo>
                  <a:pt x="2113251" y="1013500"/>
                </a:lnTo>
                <a:lnTo>
                  <a:pt x="2111664" y="991902"/>
                </a:lnTo>
                <a:lnTo>
                  <a:pt x="2109758" y="970939"/>
                </a:lnTo>
                <a:lnTo>
                  <a:pt x="2107853" y="949342"/>
                </a:lnTo>
                <a:lnTo>
                  <a:pt x="2104677" y="927744"/>
                </a:lnTo>
                <a:lnTo>
                  <a:pt x="2101502" y="906782"/>
                </a:lnTo>
                <a:lnTo>
                  <a:pt x="2097374" y="885502"/>
                </a:lnTo>
                <a:lnTo>
                  <a:pt x="2093563" y="864222"/>
                </a:lnTo>
                <a:lnTo>
                  <a:pt x="2088482" y="843577"/>
                </a:lnTo>
                <a:lnTo>
                  <a:pt x="2083401" y="822297"/>
                </a:lnTo>
                <a:lnTo>
                  <a:pt x="2077050" y="801652"/>
                </a:lnTo>
                <a:lnTo>
                  <a:pt x="2071016" y="781007"/>
                </a:lnTo>
                <a:lnTo>
                  <a:pt x="2064030" y="760363"/>
                </a:lnTo>
                <a:lnTo>
                  <a:pt x="2056726" y="740035"/>
                </a:lnTo>
                <a:lnTo>
                  <a:pt x="2048787" y="719708"/>
                </a:lnTo>
                <a:lnTo>
                  <a:pt x="2040213" y="699699"/>
                </a:lnTo>
                <a:lnTo>
                  <a:pt x="2031004" y="680007"/>
                </a:lnTo>
                <a:lnTo>
                  <a:pt x="2022113" y="659680"/>
                </a:lnTo>
                <a:lnTo>
                  <a:pt x="2011951" y="640623"/>
                </a:lnTo>
                <a:lnTo>
                  <a:pt x="2001154" y="621249"/>
                </a:lnTo>
                <a:lnTo>
                  <a:pt x="1990357" y="601874"/>
                </a:lnTo>
                <a:lnTo>
                  <a:pt x="1978925" y="582818"/>
                </a:lnTo>
                <a:lnTo>
                  <a:pt x="1966858" y="564396"/>
                </a:lnTo>
                <a:lnTo>
                  <a:pt x="1954473" y="545657"/>
                </a:lnTo>
                <a:lnTo>
                  <a:pt x="1941454" y="527553"/>
                </a:lnTo>
                <a:lnTo>
                  <a:pt x="1928116" y="509767"/>
                </a:lnTo>
                <a:lnTo>
                  <a:pt x="1913826" y="491663"/>
                </a:lnTo>
                <a:lnTo>
                  <a:pt x="1899219" y="474512"/>
                </a:lnTo>
                <a:lnTo>
                  <a:pt x="1884294" y="457361"/>
                </a:lnTo>
                <a:lnTo>
                  <a:pt x="1868416" y="440845"/>
                </a:lnTo>
                <a:lnTo>
                  <a:pt x="1852538" y="424012"/>
                </a:lnTo>
                <a:lnTo>
                  <a:pt x="1836025" y="407813"/>
                </a:lnTo>
                <a:lnTo>
                  <a:pt x="1819194" y="392568"/>
                </a:lnTo>
                <a:lnTo>
                  <a:pt x="1802364" y="377323"/>
                </a:lnTo>
                <a:lnTo>
                  <a:pt x="1784581" y="362713"/>
                </a:lnTo>
                <a:lnTo>
                  <a:pt x="1767115" y="348738"/>
                </a:lnTo>
                <a:lnTo>
                  <a:pt x="1749015" y="335398"/>
                </a:lnTo>
                <a:lnTo>
                  <a:pt x="1730914" y="322376"/>
                </a:lnTo>
                <a:lnTo>
                  <a:pt x="1712496" y="309989"/>
                </a:lnTo>
                <a:lnTo>
                  <a:pt x="1693442" y="297920"/>
                </a:lnTo>
                <a:lnTo>
                  <a:pt x="1674706" y="286168"/>
                </a:lnTo>
                <a:lnTo>
                  <a:pt x="1655653" y="275369"/>
                </a:lnTo>
                <a:lnTo>
                  <a:pt x="1636282" y="264571"/>
                </a:lnTo>
                <a:lnTo>
                  <a:pt x="1616594" y="254725"/>
                </a:lnTo>
                <a:lnTo>
                  <a:pt x="1596905" y="245196"/>
                </a:lnTo>
                <a:lnTo>
                  <a:pt x="1576899" y="236303"/>
                </a:lnTo>
                <a:lnTo>
                  <a:pt x="1556893" y="227728"/>
                </a:lnTo>
                <a:lnTo>
                  <a:pt x="1536887" y="220105"/>
                </a:lnTo>
                <a:lnTo>
                  <a:pt x="1516564" y="212482"/>
                </a:lnTo>
                <a:lnTo>
                  <a:pt x="1495605" y="205495"/>
                </a:lnTo>
                <a:lnTo>
                  <a:pt x="1474964" y="199460"/>
                </a:lnTo>
                <a:lnTo>
                  <a:pt x="1454005" y="193425"/>
                </a:lnTo>
                <a:lnTo>
                  <a:pt x="1433364" y="188026"/>
                </a:lnTo>
                <a:lnTo>
                  <a:pt x="1412088" y="183262"/>
                </a:lnTo>
                <a:lnTo>
                  <a:pt x="1391129" y="178815"/>
                </a:lnTo>
                <a:lnTo>
                  <a:pt x="1369853" y="175004"/>
                </a:lnTo>
                <a:lnTo>
                  <a:pt x="1348577" y="171828"/>
                </a:lnTo>
                <a:lnTo>
                  <a:pt x="1327618" y="168969"/>
                </a:lnTo>
                <a:lnTo>
                  <a:pt x="1306024" y="166428"/>
                </a:lnTo>
                <a:lnTo>
                  <a:pt x="1284430" y="164840"/>
                </a:lnTo>
                <a:lnTo>
                  <a:pt x="1263154" y="163570"/>
                </a:lnTo>
                <a:lnTo>
                  <a:pt x="1241878" y="162935"/>
                </a:lnTo>
                <a:lnTo>
                  <a:pt x="1220284" y="162617"/>
                </a:lnTo>
                <a:lnTo>
                  <a:pt x="1199008" y="162935"/>
                </a:lnTo>
                <a:lnTo>
                  <a:pt x="1177414" y="163570"/>
                </a:lnTo>
                <a:lnTo>
                  <a:pt x="1155820" y="164840"/>
                </a:lnTo>
                <a:lnTo>
                  <a:pt x="1134226" y="166428"/>
                </a:lnTo>
                <a:lnTo>
                  <a:pt x="1113268" y="168969"/>
                </a:lnTo>
                <a:lnTo>
                  <a:pt x="1091674" y="171828"/>
                </a:lnTo>
                <a:lnTo>
                  <a:pt x="1070715" y="175004"/>
                </a:lnTo>
                <a:lnTo>
                  <a:pt x="1049439" y="178815"/>
                </a:lnTo>
                <a:lnTo>
                  <a:pt x="1028163" y="183262"/>
                </a:lnTo>
                <a:lnTo>
                  <a:pt x="1007204" y="188026"/>
                </a:lnTo>
                <a:lnTo>
                  <a:pt x="986245" y="193425"/>
                </a:lnTo>
                <a:lnTo>
                  <a:pt x="965604" y="199460"/>
                </a:lnTo>
                <a:lnTo>
                  <a:pt x="944963" y="205495"/>
                </a:lnTo>
                <a:lnTo>
                  <a:pt x="924322" y="212482"/>
                </a:lnTo>
                <a:lnTo>
                  <a:pt x="903998" y="220105"/>
                </a:lnTo>
                <a:lnTo>
                  <a:pt x="883675" y="227728"/>
                </a:lnTo>
                <a:lnTo>
                  <a:pt x="863669" y="236303"/>
                </a:lnTo>
                <a:lnTo>
                  <a:pt x="843345" y="245196"/>
                </a:lnTo>
                <a:lnTo>
                  <a:pt x="823657" y="254725"/>
                </a:lnTo>
                <a:lnTo>
                  <a:pt x="804603" y="264571"/>
                </a:lnTo>
                <a:lnTo>
                  <a:pt x="784915" y="275369"/>
                </a:lnTo>
                <a:lnTo>
                  <a:pt x="765862" y="286168"/>
                </a:lnTo>
                <a:lnTo>
                  <a:pt x="746808" y="297920"/>
                </a:lnTo>
                <a:lnTo>
                  <a:pt x="728390" y="309989"/>
                </a:lnTo>
                <a:lnTo>
                  <a:pt x="709654" y="322376"/>
                </a:lnTo>
                <a:lnTo>
                  <a:pt x="691553" y="335398"/>
                </a:lnTo>
                <a:lnTo>
                  <a:pt x="673453" y="348738"/>
                </a:lnTo>
                <a:lnTo>
                  <a:pt x="655670" y="362713"/>
                </a:lnTo>
                <a:lnTo>
                  <a:pt x="638522" y="377323"/>
                </a:lnTo>
                <a:lnTo>
                  <a:pt x="621374" y="392568"/>
                </a:lnTo>
                <a:lnTo>
                  <a:pt x="604861" y="407813"/>
                </a:lnTo>
                <a:lnTo>
                  <a:pt x="588030" y="424012"/>
                </a:lnTo>
                <a:lnTo>
                  <a:pt x="473075" y="309036"/>
                </a:lnTo>
                <a:lnTo>
                  <a:pt x="492763" y="290297"/>
                </a:lnTo>
                <a:lnTo>
                  <a:pt x="512452" y="271558"/>
                </a:lnTo>
                <a:lnTo>
                  <a:pt x="532776" y="253772"/>
                </a:lnTo>
                <a:lnTo>
                  <a:pt x="553417" y="236621"/>
                </a:lnTo>
                <a:lnTo>
                  <a:pt x="574058" y="220105"/>
                </a:lnTo>
                <a:lnTo>
                  <a:pt x="595652" y="204224"/>
                </a:lnTo>
                <a:lnTo>
                  <a:pt x="617245" y="188661"/>
                </a:lnTo>
                <a:lnTo>
                  <a:pt x="638839" y="173734"/>
                </a:lnTo>
                <a:lnTo>
                  <a:pt x="660751" y="159759"/>
                </a:lnTo>
                <a:lnTo>
                  <a:pt x="683297" y="146101"/>
                </a:lnTo>
                <a:lnTo>
                  <a:pt x="706161" y="133079"/>
                </a:lnTo>
                <a:lnTo>
                  <a:pt x="728708" y="121010"/>
                </a:lnTo>
                <a:lnTo>
                  <a:pt x="751889" y="108941"/>
                </a:lnTo>
                <a:lnTo>
                  <a:pt x="775388" y="98142"/>
                </a:lnTo>
                <a:lnTo>
                  <a:pt x="798570" y="87343"/>
                </a:lnTo>
                <a:lnTo>
                  <a:pt x="822704" y="77180"/>
                </a:lnTo>
                <a:lnTo>
                  <a:pt x="846521" y="68286"/>
                </a:lnTo>
                <a:lnTo>
                  <a:pt x="870337" y="59393"/>
                </a:lnTo>
                <a:lnTo>
                  <a:pt x="894789" y="51135"/>
                </a:lnTo>
                <a:lnTo>
                  <a:pt x="919241" y="43830"/>
                </a:lnTo>
                <a:lnTo>
                  <a:pt x="944010" y="36843"/>
                </a:lnTo>
                <a:lnTo>
                  <a:pt x="968462" y="30173"/>
                </a:lnTo>
                <a:lnTo>
                  <a:pt x="993232" y="24774"/>
                </a:lnTo>
                <a:lnTo>
                  <a:pt x="1018318" y="19374"/>
                </a:lnTo>
                <a:lnTo>
                  <a:pt x="1043723" y="14928"/>
                </a:lnTo>
                <a:lnTo>
                  <a:pt x="1068492" y="10799"/>
                </a:lnTo>
                <a:lnTo>
                  <a:pt x="1093897" y="7623"/>
                </a:lnTo>
                <a:lnTo>
                  <a:pt x="1118984" y="5082"/>
                </a:lnTo>
                <a:lnTo>
                  <a:pt x="1144071" y="2858"/>
                </a:lnTo>
                <a:lnTo>
                  <a:pt x="1169793" y="1270"/>
                </a:lnTo>
                <a:lnTo>
                  <a:pt x="1194880" y="317"/>
                </a:lnTo>
                <a:lnTo>
                  <a:pt x="1220284" y="0"/>
                </a:lnTo>
                <a:close/>
              </a:path>
            </a:pathLst>
          </a:custGeom>
          <a:solidFill>
            <a:srgbClr val="182A4E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76" name="KSO_Shape"/>
          <p:cNvSpPr>
            <a:spLocks noChangeAspect="1"/>
          </p:cNvSpPr>
          <p:nvPr/>
        </p:nvSpPr>
        <p:spPr>
          <a:xfrm>
            <a:off x="6715170" y="4561500"/>
            <a:ext cx="351481" cy="363600"/>
          </a:xfrm>
          <a:custGeom>
            <a:avLst/>
            <a:gdLst/>
            <a:ahLst/>
            <a:cxnLst/>
            <a:rect l="l" t="t" r="r" b="b"/>
            <a:pathLst>
              <a:path w="1119349" h="1157433">
                <a:moveTo>
                  <a:pt x="135620" y="818456"/>
                </a:moveTo>
                <a:cubicBezTo>
                  <a:pt x="71450" y="948523"/>
                  <a:pt x="57484" y="1054732"/>
                  <a:pt x="108323" y="1103729"/>
                </a:cubicBezTo>
                <a:cubicBezTo>
                  <a:pt x="164989" y="1158341"/>
                  <a:pt x="289713" y="1129874"/>
                  <a:pt x="437069" y="1040437"/>
                </a:cubicBezTo>
                <a:cubicBezTo>
                  <a:pt x="307239" y="1007168"/>
                  <a:pt x="198946" y="926245"/>
                  <a:pt x="135620" y="818456"/>
                </a:cubicBezTo>
                <a:close/>
                <a:moveTo>
                  <a:pt x="582086" y="345816"/>
                </a:moveTo>
                <a:cubicBezTo>
                  <a:pt x="490772" y="345817"/>
                  <a:pt x="434615" y="407693"/>
                  <a:pt x="413811" y="495363"/>
                </a:cubicBezTo>
                <a:lnTo>
                  <a:pt x="750361" y="495364"/>
                </a:lnTo>
                <a:cubicBezTo>
                  <a:pt x="729557" y="407692"/>
                  <a:pt x="673401" y="345816"/>
                  <a:pt x="582086" y="345816"/>
                </a:cubicBezTo>
                <a:close/>
                <a:moveTo>
                  <a:pt x="954622" y="129"/>
                </a:moveTo>
                <a:cubicBezTo>
                  <a:pt x="1007406" y="-1466"/>
                  <a:pt x="1051113" y="11645"/>
                  <a:pt x="1081775" y="41196"/>
                </a:cubicBezTo>
                <a:cubicBezTo>
                  <a:pt x="1101805" y="60500"/>
                  <a:pt x="1115030" y="85625"/>
                  <a:pt x="1119349" y="116033"/>
                </a:cubicBezTo>
                <a:cubicBezTo>
                  <a:pt x="1112931" y="103633"/>
                  <a:pt x="1104158" y="92219"/>
                  <a:pt x="1093494" y="81508"/>
                </a:cubicBezTo>
                <a:cubicBezTo>
                  <a:pt x="1010899" y="-1451"/>
                  <a:pt x="882017" y="28786"/>
                  <a:pt x="737350" y="130602"/>
                </a:cubicBezTo>
                <a:cubicBezTo>
                  <a:pt x="943277" y="190863"/>
                  <a:pt x="1091569" y="370605"/>
                  <a:pt x="1091569" y="582598"/>
                </a:cubicBezTo>
                <a:lnTo>
                  <a:pt x="1085273" y="640757"/>
                </a:lnTo>
                <a:lnTo>
                  <a:pt x="755888" y="640756"/>
                </a:lnTo>
                <a:lnTo>
                  <a:pt x="719073" y="640757"/>
                </a:lnTo>
                <a:lnTo>
                  <a:pt x="408284" y="640757"/>
                </a:lnTo>
                <a:cubicBezTo>
                  <a:pt x="424002" y="743453"/>
                  <a:pt x="484447" y="819382"/>
                  <a:pt x="582086" y="819383"/>
                </a:cubicBezTo>
                <a:cubicBezTo>
                  <a:pt x="648673" y="819382"/>
                  <a:pt x="697960" y="784070"/>
                  <a:pt x="725617" y="727992"/>
                </a:cubicBezTo>
                <a:lnTo>
                  <a:pt x="1064773" y="727992"/>
                </a:lnTo>
                <a:cubicBezTo>
                  <a:pt x="1000780" y="921122"/>
                  <a:pt x="807116" y="1060320"/>
                  <a:pt x="578539" y="1060320"/>
                </a:cubicBezTo>
                <a:cubicBezTo>
                  <a:pt x="541437" y="1060319"/>
                  <a:pt x="505255" y="1056652"/>
                  <a:pt x="470646" y="1048435"/>
                </a:cubicBezTo>
                <a:cubicBezTo>
                  <a:pt x="288189" y="1159820"/>
                  <a:pt x="124174" y="1191927"/>
                  <a:pt x="45670" y="1116267"/>
                </a:cubicBezTo>
                <a:cubicBezTo>
                  <a:pt x="-38972" y="1034693"/>
                  <a:pt x="-2092" y="849162"/>
                  <a:pt x="124297" y="645271"/>
                </a:cubicBezTo>
                <a:cubicBezTo>
                  <a:pt x="126384" y="641564"/>
                  <a:pt x="128546" y="637931"/>
                  <a:pt x="130887" y="634433"/>
                </a:cubicBezTo>
                <a:cubicBezTo>
                  <a:pt x="140131" y="616742"/>
                  <a:pt x="151256" y="599735"/>
                  <a:pt x="163296" y="582889"/>
                </a:cubicBezTo>
                <a:cubicBezTo>
                  <a:pt x="171413" y="570408"/>
                  <a:pt x="179765" y="558285"/>
                  <a:pt x="189707" y="547372"/>
                </a:cubicBezTo>
                <a:cubicBezTo>
                  <a:pt x="207410" y="520542"/>
                  <a:pt x="227598" y="494496"/>
                  <a:pt x="249351" y="468810"/>
                </a:cubicBezTo>
                <a:cubicBezTo>
                  <a:pt x="261501" y="453873"/>
                  <a:pt x="274484" y="439223"/>
                  <a:pt x="288439" y="424719"/>
                </a:cubicBezTo>
                <a:cubicBezTo>
                  <a:pt x="304701" y="403895"/>
                  <a:pt x="322841" y="384213"/>
                  <a:pt x="341644" y="364703"/>
                </a:cubicBezTo>
                <a:cubicBezTo>
                  <a:pt x="392793" y="311630"/>
                  <a:pt x="445389" y="263415"/>
                  <a:pt x="498166" y="220924"/>
                </a:cubicBezTo>
                <a:cubicBezTo>
                  <a:pt x="310657" y="309270"/>
                  <a:pt x="183697" y="431706"/>
                  <a:pt x="65845" y="579499"/>
                </a:cubicBezTo>
                <a:cubicBezTo>
                  <a:pt x="67312" y="317087"/>
                  <a:pt x="296312" y="104878"/>
                  <a:pt x="578538" y="104878"/>
                </a:cubicBezTo>
                <a:lnTo>
                  <a:pt x="651994" y="111773"/>
                </a:lnTo>
                <a:cubicBezTo>
                  <a:pt x="764896" y="41979"/>
                  <a:pt x="871117" y="2651"/>
                  <a:pt x="954622" y="129"/>
                </a:cubicBezTo>
                <a:close/>
              </a:path>
            </a:pathLst>
          </a:custGeom>
          <a:solidFill>
            <a:srgbClr val="182A4E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282" name="组合 281"/>
          <p:cNvGrpSpPr>
            <a:grpSpLocks noChangeAspect="1"/>
          </p:cNvGrpSpPr>
          <p:nvPr/>
        </p:nvGrpSpPr>
        <p:grpSpPr>
          <a:xfrm>
            <a:off x="6756606" y="2274001"/>
            <a:ext cx="268609" cy="367200"/>
            <a:chOff x="9471056" y="533934"/>
            <a:chExt cx="444000" cy="606967"/>
          </a:xfrm>
          <a:solidFill>
            <a:srgbClr val="182A4E"/>
          </a:solidFill>
        </p:grpSpPr>
        <p:sp>
          <p:nvSpPr>
            <p:cNvPr id="283" name="Freeform 324"/>
            <p:cNvSpPr>
              <a:spLocks noEditPoints="1"/>
            </p:cNvSpPr>
            <p:nvPr/>
          </p:nvSpPr>
          <p:spPr bwMode="auto">
            <a:xfrm>
              <a:off x="9725483" y="871507"/>
              <a:ext cx="91461" cy="93124"/>
            </a:xfrm>
            <a:custGeom>
              <a:avLst/>
              <a:gdLst>
                <a:gd name="T0" fmla="*/ 22 w 44"/>
                <a:gd name="T1" fmla="*/ 44 h 44"/>
                <a:gd name="T2" fmla="*/ 0 w 44"/>
                <a:gd name="T3" fmla="*/ 22 h 44"/>
                <a:gd name="T4" fmla="*/ 22 w 44"/>
                <a:gd name="T5" fmla="*/ 0 h 44"/>
                <a:gd name="T6" fmla="*/ 44 w 44"/>
                <a:gd name="T7" fmla="*/ 22 h 44"/>
                <a:gd name="T8" fmla="*/ 22 w 44"/>
                <a:gd name="T9" fmla="*/ 44 h 44"/>
                <a:gd name="T10" fmla="*/ 22 w 44"/>
                <a:gd name="T11" fmla="*/ 12 h 44"/>
                <a:gd name="T12" fmla="*/ 13 w 44"/>
                <a:gd name="T13" fmla="*/ 22 h 44"/>
                <a:gd name="T14" fmla="*/ 22 w 44"/>
                <a:gd name="T15" fmla="*/ 31 h 44"/>
                <a:gd name="T16" fmla="*/ 32 w 44"/>
                <a:gd name="T17" fmla="*/ 22 h 44"/>
                <a:gd name="T18" fmla="*/ 22 w 44"/>
                <a:gd name="T19" fmla="*/ 1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44">
                  <a:moveTo>
                    <a:pt x="22" y="44"/>
                  </a:moveTo>
                  <a:cubicBezTo>
                    <a:pt x="10" y="44"/>
                    <a:pt x="0" y="34"/>
                    <a:pt x="0" y="22"/>
                  </a:cubicBezTo>
                  <a:cubicBezTo>
                    <a:pt x="0" y="10"/>
                    <a:pt x="10" y="0"/>
                    <a:pt x="22" y="0"/>
                  </a:cubicBezTo>
                  <a:cubicBezTo>
                    <a:pt x="35" y="0"/>
                    <a:pt x="44" y="10"/>
                    <a:pt x="44" y="22"/>
                  </a:cubicBezTo>
                  <a:cubicBezTo>
                    <a:pt x="44" y="34"/>
                    <a:pt x="35" y="44"/>
                    <a:pt x="22" y="44"/>
                  </a:cubicBezTo>
                  <a:close/>
                  <a:moveTo>
                    <a:pt x="22" y="12"/>
                  </a:moveTo>
                  <a:cubicBezTo>
                    <a:pt x="17" y="12"/>
                    <a:pt x="13" y="17"/>
                    <a:pt x="13" y="22"/>
                  </a:cubicBezTo>
                  <a:cubicBezTo>
                    <a:pt x="13" y="27"/>
                    <a:pt x="17" y="31"/>
                    <a:pt x="22" y="31"/>
                  </a:cubicBezTo>
                  <a:cubicBezTo>
                    <a:pt x="27" y="31"/>
                    <a:pt x="32" y="27"/>
                    <a:pt x="32" y="22"/>
                  </a:cubicBezTo>
                  <a:cubicBezTo>
                    <a:pt x="32" y="17"/>
                    <a:pt x="27" y="12"/>
                    <a:pt x="22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4" name="Freeform 325"/>
            <p:cNvSpPr>
              <a:spLocks noEditPoints="1"/>
            </p:cNvSpPr>
            <p:nvPr/>
          </p:nvSpPr>
          <p:spPr bwMode="auto">
            <a:xfrm>
              <a:off x="9471056" y="701889"/>
              <a:ext cx="434024" cy="439012"/>
            </a:xfrm>
            <a:custGeom>
              <a:avLst/>
              <a:gdLst>
                <a:gd name="T0" fmla="*/ 145 w 208"/>
                <a:gd name="T1" fmla="*/ 24 h 211"/>
                <a:gd name="T2" fmla="*/ 174 w 208"/>
                <a:gd name="T3" fmla="*/ 48 h 211"/>
                <a:gd name="T4" fmla="*/ 132 w 208"/>
                <a:gd name="T5" fmla="*/ 22 h 211"/>
                <a:gd name="T6" fmla="*/ 104 w 208"/>
                <a:gd name="T7" fmla="*/ 0 h 211"/>
                <a:gd name="T8" fmla="*/ 104 w 208"/>
                <a:gd name="T9" fmla="*/ 211 h 211"/>
                <a:gd name="T10" fmla="*/ 163 w 208"/>
                <a:gd name="T11" fmla="*/ 19 h 211"/>
                <a:gd name="T12" fmla="*/ 131 w 208"/>
                <a:gd name="T13" fmla="*/ 55 h 211"/>
                <a:gd name="T14" fmla="*/ 104 w 208"/>
                <a:gd name="T15" fmla="*/ 17 h 211"/>
                <a:gd name="T16" fmla="*/ 63 w 208"/>
                <a:gd name="T17" fmla="*/ 53 h 211"/>
                <a:gd name="T18" fmla="*/ 78 w 208"/>
                <a:gd name="T19" fmla="*/ 18 h 211"/>
                <a:gd name="T20" fmla="*/ 60 w 208"/>
                <a:gd name="T21" fmla="*/ 67 h 211"/>
                <a:gd name="T22" fmla="*/ 14 w 208"/>
                <a:gd name="T23" fmla="*/ 99 h 211"/>
                <a:gd name="T24" fmla="*/ 26 w 208"/>
                <a:gd name="T25" fmla="*/ 151 h 211"/>
                <a:gd name="T26" fmla="*/ 56 w 208"/>
                <a:gd name="T27" fmla="*/ 113 h 211"/>
                <a:gd name="T28" fmla="*/ 26 w 208"/>
                <a:gd name="T29" fmla="*/ 151 h 211"/>
                <a:gd name="T30" fmla="*/ 63 w 208"/>
                <a:gd name="T31" fmla="*/ 158 h 211"/>
                <a:gd name="T32" fmla="*/ 34 w 208"/>
                <a:gd name="T33" fmla="*/ 163 h 211"/>
                <a:gd name="T34" fmla="*/ 77 w 208"/>
                <a:gd name="T35" fmla="*/ 157 h 211"/>
                <a:gd name="T36" fmla="*/ 104 w 208"/>
                <a:gd name="T37" fmla="*/ 194 h 211"/>
                <a:gd name="T38" fmla="*/ 145 w 208"/>
                <a:gd name="T39" fmla="*/ 158 h 211"/>
                <a:gd name="T40" fmla="*/ 129 w 208"/>
                <a:gd name="T41" fmla="*/ 193 h 211"/>
                <a:gd name="T42" fmla="*/ 148 w 208"/>
                <a:gd name="T43" fmla="*/ 144 h 211"/>
                <a:gd name="T44" fmla="*/ 144 w 208"/>
                <a:gd name="T45" fmla="*/ 120 h 211"/>
                <a:gd name="T46" fmla="*/ 134 w 208"/>
                <a:gd name="T47" fmla="*/ 143 h 211"/>
                <a:gd name="T48" fmla="*/ 71 w 208"/>
                <a:gd name="T49" fmla="*/ 113 h 211"/>
                <a:gd name="T50" fmla="*/ 128 w 208"/>
                <a:gd name="T51" fmla="*/ 104 h 211"/>
                <a:gd name="T52" fmla="*/ 71 w 208"/>
                <a:gd name="T53" fmla="*/ 99 h 211"/>
                <a:gd name="T54" fmla="*/ 104 w 208"/>
                <a:gd name="T55" fmla="*/ 70 h 211"/>
                <a:gd name="T56" fmla="*/ 137 w 208"/>
                <a:gd name="T57" fmla="*/ 90 h 211"/>
                <a:gd name="T58" fmla="*/ 151 w 208"/>
                <a:gd name="T59" fmla="*/ 89 h 211"/>
                <a:gd name="T60" fmla="*/ 182 w 208"/>
                <a:gd name="T61" fmla="*/ 60 h 211"/>
                <a:gd name="T62" fmla="*/ 159 w 208"/>
                <a:gd name="T63" fmla="*/ 99 h 211"/>
                <a:gd name="T64" fmla="*/ 157 w 208"/>
                <a:gd name="T65" fmla="*/ 113 h 211"/>
                <a:gd name="T66" fmla="*/ 182 w 208"/>
                <a:gd name="T67" fmla="*/ 151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08" h="211">
                  <a:moveTo>
                    <a:pt x="163" y="19"/>
                  </a:moveTo>
                  <a:cubicBezTo>
                    <a:pt x="158" y="22"/>
                    <a:pt x="151" y="24"/>
                    <a:pt x="145" y="24"/>
                  </a:cubicBezTo>
                  <a:cubicBezTo>
                    <a:pt x="145" y="24"/>
                    <a:pt x="144" y="24"/>
                    <a:pt x="144" y="24"/>
                  </a:cubicBezTo>
                  <a:cubicBezTo>
                    <a:pt x="156" y="30"/>
                    <a:pt x="166" y="38"/>
                    <a:pt x="174" y="48"/>
                  </a:cubicBezTo>
                  <a:cubicBezTo>
                    <a:pt x="164" y="50"/>
                    <a:pt x="155" y="52"/>
                    <a:pt x="145" y="53"/>
                  </a:cubicBezTo>
                  <a:cubicBezTo>
                    <a:pt x="142" y="40"/>
                    <a:pt x="137" y="30"/>
                    <a:pt x="132" y="22"/>
                  </a:cubicBezTo>
                  <a:cubicBezTo>
                    <a:pt x="122" y="18"/>
                    <a:pt x="115" y="10"/>
                    <a:pt x="111" y="0"/>
                  </a:cubicBezTo>
                  <a:cubicBezTo>
                    <a:pt x="109" y="0"/>
                    <a:pt x="106" y="0"/>
                    <a:pt x="104" y="0"/>
                  </a:cubicBezTo>
                  <a:cubicBezTo>
                    <a:pt x="46" y="0"/>
                    <a:pt x="0" y="47"/>
                    <a:pt x="0" y="106"/>
                  </a:cubicBezTo>
                  <a:cubicBezTo>
                    <a:pt x="0" y="164"/>
                    <a:pt x="46" y="211"/>
                    <a:pt x="104" y="211"/>
                  </a:cubicBezTo>
                  <a:cubicBezTo>
                    <a:pt x="161" y="211"/>
                    <a:pt x="208" y="164"/>
                    <a:pt x="208" y="106"/>
                  </a:cubicBezTo>
                  <a:cubicBezTo>
                    <a:pt x="208" y="70"/>
                    <a:pt x="190" y="38"/>
                    <a:pt x="163" y="19"/>
                  </a:cubicBezTo>
                  <a:close/>
                  <a:moveTo>
                    <a:pt x="104" y="17"/>
                  </a:moveTo>
                  <a:cubicBezTo>
                    <a:pt x="114" y="17"/>
                    <a:pt x="124" y="31"/>
                    <a:pt x="131" y="55"/>
                  </a:cubicBezTo>
                  <a:cubicBezTo>
                    <a:pt x="113" y="56"/>
                    <a:pt x="95" y="56"/>
                    <a:pt x="77" y="55"/>
                  </a:cubicBezTo>
                  <a:cubicBezTo>
                    <a:pt x="83" y="31"/>
                    <a:pt x="94" y="17"/>
                    <a:pt x="104" y="17"/>
                  </a:cubicBezTo>
                  <a:close/>
                  <a:moveTo>
                    <a:pt x="78" y="18"/>
                  </a:moveTo>
                  <a:cubicBezTo>
                    <a:pt x="72" y="27"/>
                    <a:pt x="66" y="39"/>
                    <a:pt x="63" y="53"/>
                  </a:cubicBezTo>
                  <a:cubicBezTo>
                    <a:pt x="53" y="52"/>
                    <a:pt x="44" y="50"/>
                    <a:pt x="34" y="48"/>
                  </a:cubicBezTo>
                  <a:cubicBezTo>
                    <a:pt x="45" y="34"/>
                    <a:pt x="61" y="23"/>
                    <a:pt x="78" y="18"/>
                  </a:cubicBezTo>
                  <a:close/>
                  <a:moveTo>
                    <a:pt x="26" y="60"/>
                  </a:moveTo>
                  <a:cubicBezTo>
                    <a:pt x="37" y="63"/>
                    <a:pt x="48" y="65"/>
                    <a:pt x="60" y="67"/>
                  </a:cubicBezTo>
                  <a:cubicBezTo>
                    <a:pt x="58" y="77"/>
                    <a:pt x="57" y="87"/>
                    <a:pt x="56" y="99"/>
                  </a:cubicBezTo>
                  <a:cubicBezTo>
                    <a:pt x="14" y="99"/>
                    <a:pt x="14" y="99"/>
                    <a:pt x="14" y="99"/>
                  </a:cubicBezTo>
                  <a:cubicBezTo>
                    <a:pt x="15" y="85"/>
                    <a:pt x="19" y="72"/>
                    <a:pt x="26" y="60"/>
                  </a:cubicBezTo>
                  <a:close/>
                  <a:moveTo>
                    <a:pt x="26" y="151"/>
                  </a:moveTo>
                  <a:cubicBezTo>
                    <a:pt x="19" y="140"/>
                    <a:pt x="15" y="127"/>
                    <a:pt x="14" y="113"/>
                  </a:cubicBezTo>
                  <a:cubicBezTo>
                    <a:pt x="56" y="113"/>
                    <a:pt x="56" y="113"/>
                    <a:pt x="56" y="113"/>
                  </a:cubicBezTo>
                  <a:cubicBezTo>
                    <a:pt x="57" y="124"/>
                    <a:pt x="58" y="135"/>
                    <a:pt x="60" y="144"/>
                  </a:cubicBezTo>
                  <a:cubicBezTo>
                    <a:pt x="48" y="146"/>
                    <a:pt x="37" y="148"/>
                    <a:pt x="26" y="151"/>
                  </a:cubicBezTo>
                  <a:close/>
                  <a:moveTo>
                    <a:pt x="34" y="163"/>
                  </a:moveTo>
                  <a:cubicBezTo>
                    <a:pt x="44" y="161"/>
                    <a:pt x="53" y="159"/>
                    <a:pt x="63" y="158"/>
                  </a:cubicBezTo>
                  <a:cubicBezTo>
                    <a:pt x="66" y="173"/>
                    <a:pt x="72" y="185"/>
                    <a:pt x="78" y="193"/>
                  </a:cubicBezTo>
                  <a:cubicBezTo>
                    <a:pt x="61" y="188"/>
                    <a:pt x="45" y="177"/>
                    <a:pt x="34" y="163"/>
                  </a:cubicBezTo>
                  <a:close/>
                  <a:moveTo>
                    <a:pt x="104" y="194"/>
                  </a:moveTo>
                  <a:cubicBezTo>
                    <a:pt x="94" y="194"/>
                    <a:pt x="83" y="180"/>
                    <a:pt x="77" y="157"/>
                  </a:cubicBezTo>
                  <a:cubicBezTo>
                    <a:pt x="95" y="155"/>
                    <a:pt x="113" y="155"/>
                    <a:pt x="131" y="157"/>
                  </a:cubicBezTo>
                  <a:cubicBezTo>
                    <a:pt x="124" y="180"/>
                    <a:pt x="114" y="194"/>
                    <a:pt x="104" y="194"/>
                  </a:cubicBezTo>
                  <a:close/>
                  <a:moveTo>
                    <a:pt x="129" y="193"/>
                  </a:moveTo>
                  <a:cubicBezTo>
                    <a:pt x="136" y="185"/>
                    <a:pt x="141" y="173"/>
                    <a:pt x="145" y="158"/>
                  </a:cubicBezTo>
                  <a:cubicBezTo>
                    <a:pt x="155" y="159"/>
                    <a:pt x="164" y="161"/>
                    <a:pt x="174" y="163"/>
                  </a:cubicBezTo>
                  <a:cubicBezTo>
                    <a:pt x="162" y="177"/>
                    <a:pt x="147" y="188"/>
                    <a:pt x="129" y="193"/>
                  </a:cubicBezTo>
                  <a:close/>
                  <a:moveTo>
                    <a:pt x="182" y="151"/>
                  </a:moveTo>
                  <a:cubicBezTo>
                    <a:pt x="171" y="148"/>
                    <a:pt x="159" y="146"/>
                    <a:pt x="148" y="144"/>
                  </a:cubicBezTo>
                  <a:cubicBezTo>
                    <a:pt x="150" y="136"/>
                    <a:pt x="151" y="127"/>
                    <a:pt x="151" y="118"/>
                  </a:cubicBezTo>
                  <a:cubicBezTo>
                    <a:pt x="149" y="119"/>
                    <a:pt x="147" y="120"/>
                    <a:pt x="144" y="120"/>
                  </a:cubicBezTo>
                  <a:cubicBezTo>
                    <a:pt x="142" y="120"/>
                    <a:pt x="139" y="119"/>
                    <a:pt x="137" y="118"/>
                  </a:cubicBezTo>
                  <a:cubicBezTo>
                    <a:pt x="136" y="127"/>
                    <a:pt x="135" y="135"/>
                    <a:pt x="134" y="143"/>
                  </a:cubicBezTo>
                  <a:cubicBezTo>
                    <a:pt x="114" y="141"/>
                    <a:pt x="94" y="141"/>
                    <a:pt x="74" y="143"/>
                  </a:cubicBezTo>
                  <a:cubicBezTo>
                    <a:pt x="72" y="134"/>
                    <a:pt x="71" y="123"/>
                    <a:pt x="71" y="113"/>
                  </a:cubicBezTo>
                  <a:cubicBezTo>
                    <a:pt x="131" y="113"/>
                    <a:pt x="131" y="113"/>
                    <a:pt x="131" y="113"/>
                  </a:cubicBezTo>
                  <a:cubicBezTo>
                    <a:pt x="129" y="110"/>
                    <a:pt x="128" y="107"/>
                    <a:pt x="128" y="104"/>
                  </a:cubicBezTo>
                  <a:cubicBezTo>
                    <a:pt x="128" y="102"/>
                    <a:pt x="129" y="100"/>
                    <a:pt x="129" y="99"/>
                  </a:cubicBezTo>
                  <a:cubicBezTo>
                    <a:pt x="71" y="99"/>
                    <a:pt x="71" y="99"/>
                    <a:pt x="71" y="99"/>
                  </a:cubicBezTo>
                  <a:cubicBezTo>
                    <a:pt x="71" y="88"/>
                    <a:pt x="72" y="78"/>
                    <a:pt x="74" y="68"/>
                  </a:cubicBezTo>
                  <a:cubicBezTo>
                    <a:pt x="84" y="69"/>
                    <a:pt x="94" y="70"/>
                    <a:pt x="104" y="70"/>
                  </a:cubicBezTo>
                  <a:cubicBezTo>
                    <a:pt x="114" y="70"/>
                    <a:pt x="124" y="69"/>
                    <a:pt x="134" y="68"/>
                  </a:cubicBezTo>
                  <a:cubicBezTo>
                    <a:pt x="135" y="75"/>
                    <a:pt x="136" y="82"/>
                    <a:pt x="137" y="90"/>
                  </a:cubicBezTo>
                  <a:cubicBezTo>
                    <a:pt x="139" y="89"/>
                    <a:pt x="142" y="88"/>
                    <a:pt x="144" y="88"/>
                  </a:cubicBezTo>
                  <a:cubicBezTo>
                    <a:pt x="147" y="88"/>
                    <a:pt x="149" y="88"/>
                    <a:pt x="151" y="89"/>
                  </a:cubicBezTo>
                  <a:cubicBezTo>
                    <a:pt x="150" y="81"/>
                    <a:pt x="149" y="74"/>
                    <a:pt x="148" y="67"/>
                  </a:cubicBezTo>
                  <a:cubicBezTo>
                    <a:pt x="159" y="65"/>
                    <a:pt x="171" y="63"/>
                    <a:pt x="182" y="60"/>
                  </a:cubicBezTo>
                  <a:cubicBezTo>
                    <a:pt x="188" y="72"/>
                    <a:pt x="193" y="85"/>
                    <a:pt x="194" y="99"/>
                  </a:cubicBezTo>
                  <a:cubicBezTo>
                    <a:pt x="159" y="99"/>
                    <a:pt x="159" y="99"/>
                    <a:pt x="159" y="99"/>
                  </a:cubicBezTo>
                  <a:cubicBezTo>
                    <a:pt x="160" y="100"/>
                    <a:pt x="160" y="102"/>
                    <a:pt x="160" y="104"/>
                  </a:cubicBezTo>
                  <a:cubicBezTo>
                    <a:pt x="160" y="107"/>
                    <a:pt x="159" y="110"/>
                    <a:pt x="157" y="113"/>
                  </a:cubicBezTo>
                  <a:cubicBezTo>
                    <a:pt x="194" y="113"/>
                    <a:pt x="194" y="113"/>
                    <a:pt x="194" y="113"/>
                  </a:cubicBezTo>
                  <a:cubicBezTo>
                    <a:pt x="193" y="127"/>
                    <a:pt x="188" y="140"/>
                    <a:pt x="182" y="15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5" name="Freeform 326"/>
            <p:cNvSpPr>
              <a:spLocks noEditPoints="1"/>
            </p:cNvSpPr>
            <p:nvPr/>
          </p:nvSpPr>
          <p:spPr bwMode="auto">
            <a:xfrm>
              <a:off x="9632359" y="533934"/>
              <a:ext cx="282697" cy="359192"/>
            </a:xfrm>
            <a:custGeom>
              <a:avLst/>
              <a:gdLst>
                <a:gd name="T0" fmla="*/ 68 w 136"/>
                <a:gd name="T1" fmla="*/ 0 h 172"/>
                <a:gd name="T2" fmla="*/ 0 w 136"/>
                <a:gd name="T3" fmla="*/ 68 h 172"/>
                <a:gd name="T4" fmla="*/ 68 w 136"/>
                <a:gd name="T5" fmla="*/ 172 h 172"/>
                <a:gd name="T6" fmla="*/ 136 w 136"/>
                <a:gd name="T7" fmla="*/ 68 h 172"/>
                <a:gd name="T8" fmla="*/ 68 w 136"/>
                <a:gd name="T9" fmla="*/ 0 h 172"/>
                <a:gd name="T10" fmla="*/ 68 w 136"/>
                <a:gd name="T11" fmla="*/ 104 h 172"/>
                <a:gd name="T12" fmla="*/ 32 w 136"/>
                <a:gd name="T13" fmla="*/ 68 h 172"/>
                <a:gd name="T14" fmla="*/ 68 w 136"/>
                <a:gd name="T15" fmla="*/ 32 h 172"/>
                <a:gd name="T16" fmla="*/ 104 w 136"/>
                <a:gd name="T17" fmla="*/ 68 h 172"/>
                <a:gd name="T18" fmla="*/ 68 w 136"/>
                <a:gd name="T19" fmla="*/ 104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6" h="172">
                  <a:moveTo>
                    <a:pt x="68" y="0"/>
                  </a:moveTo>
                  <a:cubicBezTo>
                    <a:pt x="30" y="0"/>
                    <a:pt x="0" y="31"/>
                    <a:pt x="0" y="68"/>
                  </a:cubicBezTo>
                  <a:cubicBezTo>
                    <a:pt x="0" y="106"/>
                    <a:pt x="68" y="172"/>
                    <a:pt x="68" y="172"/>
                  </a:cubicBezTo>
                  <a:cubicBezTo>
                    <a:pt x="68" y="172"/>
                    <a:pt x="136" y="106"/>
                    <a:pt x="136" y="68"/>
                  </a:cubicBezTo>
                  <a:cubicBezTo>
                    <a:pt x="136" y="31"/>
                    <a:pt x="105" y="0"/>
                    <a:pt x="68" y="0"/>
                  </a:cubicBezTo>
                  <a:close/>
                  <a:moveTo>
                    <a:pt x="68" y="104"/>
                  </a:moveTo>
                  <a:cubicBezTo>
                    <a:pt x="48" y="104"/>
                    <a:pt x="32" y="88"/>
                    <a:pt x="32" y="68"/>
                  </a:cubicBezTo>
                  <a:cubicBezTo>
                    <a:pt x="32" y="48"/>
                    <a:pt x="48" y="32"/>
                    <a:pt x="68" y="32"/>
                  </a:cubicBezTo>
                  <a:cubicBezTo>
                    <a:pt x="88" y="32"/>
                    <a:pt x="104" y="48"/>
                    <a:pt x="104" y="68"/>
                  </a:cubicBezTo>
                  <a:cubicBezTo>
                    <a:pt x="104" y="88"/>
                    <a:pt x="88" y="104"/>
                    <a:pt x="68" y="10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90" name="矩形 289"/>
          <p:cNvSpPr/>
          <p:nvPr/>
        </p:nvSpPr>
        <p:spPr>
          <a:xfrm>
            <a:off x="7320524" y="2171369"/>
            <a:ext cx="4031689" cy="5502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b="0" dirty="0">
                <a:solidFill>
                  <a:schemeClr val="bg1"/>
                </a:solidFill>
                <a:effectLst/>
                <a:latin typeface="微软雅黑 Light" panose="020B0502040204020203" pitchFamily="34" charset="-122"/>
                <a:cs typeface="Segoe UI" panose="020B0502040204020203" pitchFamily="34" charset="0"/>
              </a:rPr>
              <a:t>Lorem ipsum dolor sit </a:t>
            </a:r>
            <a:r>
              <a:rPr lang="en-US" altLang="zh-CN" sz="1200" b="0" dirty="0" err="1">
                <a:solidFill>
                  <a:schemeClr val="bg1"/>
                </a:solidFill>
                <a:effectLst/>
                <a:latin typeface="微软雅黑 Light" panose="020B0502040204020203" pitchFamily="34" charset="-122"/>
                <a:cs typeface="Segoe UI" panose="020B0502040204020203" pitchFamily="34" charset="0"/>
              </a:rPr>
              <a:t>amet,sed</a:t>
            </a:r>
            <a:r>
              <a:rPr lang="en-US" altLang="zh-CN" sz="1200" b="0" dirty="0">
                <a:solidFill>
                  <a:schemeClr val="bg1"/>
                </a:solidFill>
                <a:effectLst/>
                <a:latin typeface="微软雅黑 Light" panose="020B0502040204020203" pitchFamily="34" charset="-122"/>
                <a:cs typeface="Segoe UI" panose="020B0502040204020203" pitchFamily="34" charset="0"/>
              </a:rPr>
              <a:t> consectetur adipisicing elit, sed do eiusmod tempor</a:t>
            </a:r>
            <a:endParaRPr lang="zh-CN" altLang="en-US" sz="1200" dirty="0">
              <a:solidFill>
                <a:schemeClr val="bg1"/>
              </a:solidFill>
              <a:latin typeface="微软雅黑 Light" panose="020B0502040204020203" pitchFamily="34" charset="-122"/>
              <a:cs typeface="Segoe UI" panose="020B0502040204020203" pitchFamily="34" charset="0"/>
            </a:endParaRPr>
          </a:p>
        </p:txBody>
      </p:sp>
      <p:sp>
        <p:nvSpPr>
          <p:cNvPr id="291" name="矩形 290"/>
          <p:cNvSpPr/>
          <p:nvPr/>
        </p:nvSpPr>
        <p:spPr>
          <a:xfrm>
            <a:off x="7320524" y="4431205"/>
            <a:ext cx="4031689" cy="5502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b="0" dirty="0">
                <a:solidFill>
                  <a:schemeClr val="bg1"/>
                </a:solidFill>
                <a:effectLst/>
                <a:latin typeface="微软雅黑 Light" panose="020B0502040204020203" pitchFamily="34" charset="-122"/>
                <a:cs typeface="Segoe UI" panose="020B0502040204020203" pitchFamily="34" charset="0"/>
              </a:rPr>
              <a:t>Lorem ipsum dolor sit </a:t>
            </a:r>
            <a:r>
              <a:rPr lang="en-US" altLang="zh-CN" sz="1200" b="0" dirty="0" err="1">
                <a:solidFill>
                  <a:schemeClr val="bg1"/>
                </a:solidFill>
                <a:effectLst/>
                <a:latin typeface="微软雅黑 Light" panose="020B0502040204020203" pitchFamily="34" charset="-122"/>
                <a:cs typeface="Segoe UI" panose="020B0502040204020203" pitchFamily="34" charset="0"/>
              </a:rPr>
              <a:t>amet,sed</a:t>
            </a:r>
            <a:r>
              <a:rPr lang="en-US" altLang="zh-CN" sz="1200" b="0" dirty="0">
                <a:solidFill>
                  <a:schemeClr val="bg1"/>
                </a:solidFill>
                <a:effectLst/>
                <a:latin typeface="微软雅黑 Light" panose="020B0502040204020203" pitchFamily="34" charset="-122"/>
                <a:cs typeface="Segoe UI" panose="020B0502040204020203" pitchFamily="34" charset="0"/>
              </a:rPr>
              <a:t> consectetur adipisicing elit, sed do eiusmod tempor</a:t>
            </a:r>
            <a:endParaRPr lang="zh-CN" altLang="en-US" sz="1200" dirty="0">
              <a:solidFill>
                <a:schemeClr val="bg1"/>
              </a:solidFill>
              <a:latin typeface="微软雅黑 Light" panose="020B0502040204020203" pitchFamily="34" charset="-122"/>
              <a:cs typeface="Segoe UI" panose="020B0502040204020203" pitchFamily="34" charset="0"/>
            </a:endParaRPr>
          </a:p>
        </p:txBody>
      </p:sp>
      <p:sp>
        <p:nvSpPr>
          <p:cNvPr id="293" name="矩形 292"/>
          <p:cNvSpPr/>
          <p:nvPr/>
        </p:nvSpPr>
        <p:spPr>
          <a:xfrm>
            <a:off x="7527532" y="3304269"/>
            <a:ext cx="3991367" cy="5502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b="0" dirty="0">
                <a:solidFill>
                  <a:schemeClr val="bg1"/>
                </a:solidFill>
                <a:effectLst/>
                <a:latin typeface="微软雅黑 Light" panose="020B0502040204020203" pitchFamily="34" charset="-122"/>
                <a:cs typeface="Segoe UI" panose="020B0502040204020203" pitchFamily="34" charset="0"/>
              </a:rPr>
              <a:t>Lorem ipsum dolor sit </a:t>
            </a:r>
            <a:r>
              <a:rPr lang="en-US" altLang="zh-CN" sz="1200" b="0" dirty="0" err="1">
                <a:solidFill>
                  <a:schemeClr val="bg1"/>
                </a:solidFill>
                <a:effectLst/>
                <a:latin typeface="微软雅黑 Light" panose="020B0502040204020203" pitchFamily="34" charset="-122"/>
                <a:cs typeface="Segoe UI" panose="020B0502040204020203" pitchFamily="34" charset="0"/>
              </a:rPr>
              <a:t>amet,sed</a:t>
            </a:r>
            <a:r>
              <a:rPr lang="en-US" altLang="zh-CN" sz="1200" b="0" dirty="0">
                <a:solidFill>
                  <a:schemeClr val="bg1"/>
                </a:solidFill>
                <a:effectLst/>
                <a:latin typeface="微软雅黑 Light" panose="020B0502040204020203" pitchFamily="34" charset="-122"/>
                <a:cs typeface="Segoe UI" panose="020B0502040204020203" pitchFamily="34" charset="0"/>
              </a:rPr>
              <a:t> consectetur adipisicing elit, sed do eiusmod tempor</a:t>
            </a:r>
            <a:endParaRPr lang="zh-CN" altLang="en-US" sz="1200" dirty="0">
              <a:solidFill>
                <a:schemeClr val="bg1"/>
              </a:solidFill>
              <a:latin typeface="微软雅黑 Light" panose="020B0502040204020203" pitchFamily="34" charset="-122"/>
              <a:cs typeface="Segoe UI" panose="020B0502040204020203" pitchFamily="34" charset="0"/>
            </a:endParaRPr>
          </a:p>
        </p:txBody>
      </p:sp>
      <p:grpSp>
        <p:nvGrpSpPr>
          <p:cNvPr id="328" name="组合 327"/>
          <p:cNvGrpSpPr/>
          <p:nvPr/>
        </p:nvGrpSpPr>
        <p:grpSpPr>
          <a:xfrm>
            <a:off x="9299698" y="973475"/>
            <a:ext cx="2105855" cy="637458"/>
            <a:chOff x="8450108" y="6264992"/>
            <a:chExt cx="2105855" cy="637458"/>
          </a:xfrm>
        </p:grpSpPr>
        <p:sp>
          <p:nvSpPr>
            <p:cNvPr id="325" name="椭圆 324"/>
            <p:cNvSpPr/>
            <p:nvPr/>
          </p:nvSpPr>
          <p:spPr>
            <a:xfrm rot="9600000">
              <a:off x="8450108" y="6264992"/>
              <a:ext cx="2105855" cy="397817"/>
            </a:xfrm>
            <a:prstGeom prst="ellipse">
              <a:avLst/>
            </a:prstGeom>
            <a:noFill/>
            <a:ln w="3175">
              <a:gradFill flip="none" rotWithShape="1">
                <a:gsLst>
                  <a:gs pos="0">
                    <a:schemeClr val="bg1"/>
                  </a:gs>
                  <a:gs pos="66000">
                    <a:srgbClr val="FFFFFF">
                      <a:alpha val="0"/>
                    </a:srgbClr>
                  </a:gs>
                  <a:gs pos="2700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6" name="椭圆 325"/>
            <p:cNvSpPr/>
            <p:nvPr/>
          </p:nvSpPr>
          <p:spPr>
            <a:xfrm>
              <a:off x="8755310" y="6813550"/>
              <a:ext cx="88900" cy="889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94" name="文本框 293"/>
          <p:cNvSpPr txBox="1"/>
          <p:nvPr/>
        </p:nvSpPr>
        <p:spPr>
          <a:xfrm>
            <a:off x="7257302" y="847722"/>
            <a:ext cx="4190161" cy="6007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en-US" altLang="zh-CN" sz="2800" b="1" dirty="0">
                <a:solidFill>
                  <a:schemeClr val="bg1"/>
                </a:solidFill>
                <a:latin typeface="微软雅黑 Light" panose="020B0502040204020203" pitchFamily="34" charset="-122"/>
                <a:cs typeface="Segoe UI" panose="020B0502040204020203" pitchFamily="34" charset="0"/>
              </a:rPr>
              <a:t>COMPANY  ADDRESS</a:t>
            </a:r>
            <a:endParaRPr lang="zh-CN" altLang="en-US" sz="2800" b="1" dirty="0">
              <a:solidFill>
                <a:schemeClr val="bg1"/>
              </a:solidFill>
              <a:latin typeface="微软雅黑 Light" panose="020B0502040204020203" pitchFamily="34" charset="-122"/>
              <a:cs typeface="Segoe UI" panose="020B0502040204020203" pitchFamily="34" charset="0"/>
            </a:endParaRPr>
          </a:p>
        </p:txBody>
      </p:sp>
      <p:cxnSp>
        <p:nvCxnSpPr>
          <p:cNvPr id="60" name="直接连接符 59"/>
          <p:cNvCxnSpPr>
            <a:cxnSpLocks/>
          </p:cNvCxnSpPr>
          <p:nvPr/>
        </p:nvCxnSpPr>
        <p:spPr>
          <a:xfrm flipH="1">
            <a:off x="1198377" y="5833368"/>
            <a:ext cx="840606" cy="391982"/>
          </a:xfrm>
          <a:prstGeom prst="line">
            <a:avLst/>
          </a:prstGeom>
          <a:ln w="3175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直接连接符 60"/>
          <p:cNvCxnSpPr>
            <a:cxnSpLocks/>
          </p:cNvCxnSpPr>
          <p:nvPr/>
        </p:nvCxnSpPr>
        <p:spPr>
          <a:xfrm flipH="1">
            <a:off x="357771" y="6027773"/>
            <a:ext cx="840606" cy="391982"/>
          </a:xfrm>
          <a:prstGeom prst="line">
            <a:avLst/>
          </a:prstGeom>
          <a:ln w="3175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2384482"/>
      </p:ext>
    </p:extLst>
  </p:cSld>
  <p:clrMapOvr>
    <a:masterClrMapping/>
  </p:clrMapOvr>
  <p:transition spd="slow" advClick="0" advTm="2000"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组合 41"/>
          <p:cNvGrpSpPr/>
          <p:nvPr/>
        </p:nvGrpSpPr>
        <p:grpSpPr>
          <a:xfrm>
            <a:off x="4053341" y="1382839"/>
            <a:ext cx="4085319" cy="4092322"/>
            <a:chOff x="3999948" y="2784257"/>
            <a:chExt cx="4085319" cy="4092322"/>
          </a:xfrm>
          <a:scene3d>
            <a:camera prst="orthographicFront">
              <a:rot lat="3600000" lon="0" rev="1200000"/>
            </a:camera>
            <a:lightRig rig="threePt" dir="t"/>
          </a:scene3d>
        </p:grpSpPr>
        <p:sp>
          <p:nvSpPr>
            <p:cNvPr id="17" name="矩形 16"/>
            <p:cNvSpPr/>
            <p:nvPr/>
          </p:nvSpPr>
          <p:spPr>
            <a:xfrm rot="-5400000">
              <a:off x="4105965" y="4558748"/>
              <a:ext cx="331305" cy="543339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50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 rot="-4536000">
              <a:off x="4161824" y="4116577"/>
              <a:ext cx="331305" cy="543339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50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 rot="-3672000">
              <a:off x="4325892" y="3702190"/>
              <a:ext cx="331305" cy="543339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50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-2808000">
              <a:off x="4587859" y="3341624"/>
              <a:ext cx="331305" cy="543339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50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-1944000">
              <a:off x="4931265" y="3057533"/>
              <a:ext cx="331305" cy="543339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50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-1080000">
              <a:off x="5334533" y="2867770"/>
              <a:ext cx="331305" cy="543339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50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22"/>
            <p:cNvSpPr/>
            <p:nvPr/>
          </p:nvSpPr>
          <p:spPr>
            <a:xfrm rot="-216000">
              <a:off x="5772323" y="2784257"/>
              <a:ext cx="331305" cy="543339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50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 rot="648000">
              <a:off x="6217129" y="2812241"/>
              <a:ext cx="331305" cy="543339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50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 24"/>
            <p:cNvSpPr/>
            <p:nvPr/>
          </p:nvSpPr>
          <p:spPr>
            <a:xfrm rot="1512000">
              <a:off x="6641001" y="2949965"/>
              <a:ext cx="331305" cy="543339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50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矩形 25"/>
            <p:cNvSpPr/>
            <p:nvPr/>
          </p:nvSpPr>
          <p:spPr>
            <a:xfrm rot="2375999">
              <a:off x="7017305" y="3188775"/>
              <a:ext cx="331305" cy="543339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50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矩形 26"/>
            <p:cNvSpPr/>
            <p:nvPr/>
          </p:nvSpPr>
          <p:spPr>
            <a:xfrm rot="3240000">
              <a:off x="7322397" y="3513666"/>
              <a:ext cx="331305" cy="543339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50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矩形 27"/>
            <p:cNvSpPr/>
            <p:nvPr/>
          </p:nvSpPr>
          <p:spPr>
            <a:xfrm rot="4104000">
              <a:off x="7537107" y="3904223"/>
              <a:ext cx="331305" cy="543339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50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矩形 28"/>
            <p:cNvSpPr/>
            <p:nvPr/>
          </p:nvSpPr>
          <p:spPr>
            <a:xfrm rot="4967999">
              <a:off x="7647945" y="4335905"/>
              <a:ext cx="331305" cy="543339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50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矩形 29"/>
            <p:cNvSpPr/>
            <p:nvPr/>
          </p:nvSpPr>
          <p:spPr>
            <a:xfrm rot="5832000">
              <a:off x="7647945" y="4781590"/>
              <a:ext cx="331305" cy="543339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50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矩形 30"/>
            <p:cNvSpPr/>
            <p:nvPr/>
          </p:nvSpPr>
          <p:spPr>
            <a:xfrm rot="6695999">
              <a:off x="7537107" y="5213274"/>
              <a:ext cx="331305" cy="543339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50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31"/>
            <p:cNvSpPr/>
            <p:nvPr/>
          </p:nvSpPr>
          <p:spPr>
            <a:xfrm rot="7560000">
              <a:off x="7322397" y="5603830"/>
              <a:ext cx="331305" cy="543339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50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矩形 32"/>
            <p:cNvSpPr/>
            <p:nvPr/>
          </p:nvSpPr>
          <p:spPr>
            <a:xfrm rot="8424000">
              <a:off x="7017305" y="5928721"/>
              <a:ext cx="331305" cy="543339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50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矩形 33"/>
            <p:cNvSpPr/>
            <p:nvPr/>
          </p:nvSpPr>
          <p:spPr>
            <a:xfrm rot="9287999">
              <a:off x="6641001" y="6167530"/>
              <a:ext cx="331305" cy="543339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50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矩形 34"/>
            <p:cNvSpPr/>
            <p:nvPr/>
          </p:nvSpPr>
          <p:spPr>
            <a:xfrm rot="10151999">
              <a:off x="6217129" y="6305255"/>
              <a:ext cx="331305" cy="543339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50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矩形 35"/>
            <p:cNvSpPr/>
            <p:nvPr/>
          </p:nvSpPr>
          <p:spPr>
            <a:xfrm rot="11016000">
              <a:off x="5772324" y="6333240"/>
              <a:ext cx="331305" cy="543339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50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矩形 36"/>
            <p:cNvSpPr/>
            <p:nvPr/>
          </p:nvSpPr>
          <p:spPr>
            <a:xfrm rot="11880000">
              <a:off x="5334533" y="6249727"/>
              <a:ext cx="331305" cy="543339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50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矩形 37"/>
            <p:cNvSpPr/>
            <p:nvPr/>
          </p:nvSpPr>
          <p:spPr>
            <a:xfrm rot="12744000">
              <a:off x="4931265" y="6059963"/>
              <a:ext cx="331305" cy="543339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50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矩形 38"/>
            <p:cNvSpPr/>
            <p:nvPr/>
          </p:nvSpPr>
          <p:spPr>
            <a:xfrm rot="13607999">
              <a:off x="4587859" y="5775873"/>
              <a:ext cx="331305" cy="543339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50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矩形 39"/>
            <p:cNvSpPr/>
            <p:nvPr/>
          </p:nvSpPr>
          <p:spPr>
            <a:xfrm rot="14471999">
              <a:off x="4325892" y="5415307"/>
              <a:ext cx="331305" cy="543339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50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矩形 40"/>
            <p:cNvSpPr/>
            <p:nvPr/>
          </p:nvSpPr>
          <p:spPr>
            <a:xfrm rot="15335999">
              <a:off x="4161824" y="5000920"/>
              <a:ext cx="331305" cy="543339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50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3" name="椭圆 42"/>
          <p:cNvSpPr/>
          <p:nvPr/>
        </p:nvSpPr>
        <p:spPr>
          <a:xfrm>
            <a:off x="4823436" y="2156437"/>
            <a:ext cx="2545128" cy="2545126"/>
          </a:xfrm>
          <a:prstGeom prst="ellipse">
            <a:avLst/>
          </a:prstGeom>
          <a:noFill/>
          <a:ln w="3175">
            <a:gradFill flip="none" rotWithShape="1">
              <a:gsLst>
                <a:gs pos="0">
                  <a:schemeClr val="bg1"/>
                </a:gs>
                <a:gs pos="66000">
                  <a:srgbClr val="FFFFFF">
                    <a:alpha val="0"/>
                  </a:srgbClr>
                </a:gs>
                <a:gs pos="2700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0" scaled="1"/>
              <a:tileRect/>
            </a:gradFill>
          </a:ln>
          <a:scene3d>
            <a:camera prst="orthographicFront">
              <a:rot lat="3600000" lon="0" rev="12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椭圆 43"/>
          <p:cNvSpPr/>
          <p:nvPr/>
        </p:nvSpPr>
        <p:spPr>
          <a:xfrm>
            <a:off x="5061410" y="4030409"/>
            <a:ext cx="88900" cy="889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矩形 47"/>
          <p:cNvSpPr/>
          <p:nvPr/>
        </p:nvSpPr>
        <p:spPr>
          <a:xfrm>
            <a:off x="3507297" y="5296247"/>
            <a:ext cx="5177406" cy="5472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200" b="0" dirty="0">
                <a:solidFill>
                  <a:schemeClr val="bg1"/>
                </a:solidFill>
                <a:effectLst/>
                <a:latin typeface="微软雅黑 Light" panose="020B0502040204020203" pitchFamily="34" charset="-122"/>
                <a:cs typeface="Segoe UI" panose="020B0502040204020203" pitchFamily="34" charset="0"/>
              </a:rPr>
              <a:t>Lorem ipsum dolor sit amet, consectetur adipisicing elit, sed do eiusmod tempor incididunt ut labore et dolore magna aliqua. </a:t>
            </a:r>
            <a:endParaRPr lang="zh-CN" altLang="en-US" sz="1200" dirty="0">
              <a:solidFill>
                <a:schemeClr val="bg1"/>
              </a:solidFill>
              <a:latin typeface="微软雅黑 Light" panose="020B0502040204020203" pitchFamily="34" charset="-122"/>
              <a:cs typeface="Segoe UI" panose="020B0502040204020203" pitchFamily="34" charset="0"/>
            </a:endParaRPr>
          </a:p>
        </p:txBody>
      </p:sp>
      <p:cxnSp>
        <p:nvCxnSpPr>
          <p:cNvPr id="49" name="直接连接符 48"/>
          <p:cNvCxnSpPr>
            <a:cxnSpLocks/>
          </p:cNvCxnSpPr>
          <p:nvPr/>
        </p:nvCxnSpPr>
        <p:spPr>
          <a:xfrm flipH="1">
            <a:off x="9472998" y="950577"/>
            <a:ext cx="840606" cy="391982"/>
          </a:xfrm>
          <a:prstGeom prst="line">
            <a:avLst/>
          </a:prstGeom>
          <a:ln w="3175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>
            <a:cxnSpLocks/>
          </p:cNvCxnSpPr>
          <p:nvPr/>
        </p:nvCxnSpPr>
        <p:spPr>
          <a:xfrm flipH="1">
            <a:off x="8632392" y="1144982"/>
            <a:ext cx="840606" cy="391982"/>
          </a:xfrm>
          <a:prstGeom prst="line">
            <a:avLst/>
          </a:prstGeom>
          <a:ln w="3175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/>
          <p:cNvCxnSpPr>
            <a:cxnSpLocks/>
          </p:cNvCxnSpPr>
          <p:nvPr/>
        </p:nvCxnSpPr>
        <p:spPr>
          <a:xfrm flipH="1">
            <a:off x="2910087" y="5231058"/>
            <a:ext cx="840606" cy="391982"/>
          </a:xfrm>
          <a:prstGeom prst="line">
            <a:avLst/>
          </a:prstGeom>
          <a:ln w="3175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/>
          <p:cNvCxnSpPr>
            <a:cxnSpLocks/>
          </p:cNvCxnSpPr>
          <p:nvPr/>
        </p:nvCxnSpPr>
        <p:spPr>
          <a:xfrm flipH="1">
            <a:off x="2069481" y="5425463"/>
            <a:ext cx="840606" cy="391982"/>
          </a:xfrm>
          <a:prstGeom prst="line">
            <a:avLst/>
          </a:prstGeom>
          <a:ln w="3175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文本框 46"/>
          <p:cNvSpPr txBox="1"/>
          <p:nvPr/>
        </p:nvSpPr>
        <p:spPr>
          <a:xfrm>
            <a:off x="4458662" y="3324647"/>
            <a:ext cx="327467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latin typeface="微软雅黑 Light" panose="020B0502040204020203" pitchFamily="34" charset="-122"/>
                <a:cs typeface="Segoe UI" panose="020B0502040204020203" pitchFamily="34" charset="0"/>
              </a:rPr>
              <a:t>TITLE HERE</a:t>
            </a:r>
            <a:endParaRPr lang="zh-CN" altLang="en-US" sz="2800" b="1" dirty="0">
              <a:solidFill>
                <a:schemeClr val="bg1"/>
              </a:solidFill>
              <a:latin typeface="微软雅黑 Light" panose="020B0502040204020203" pitchFamily="34" charset="-122"/>
              <a:cs typeface="Segoe UI" panose="020B0502040204020203" pitchFamily="34" charset="0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4458662" y="658814"/>
            <a:ext cx="3274677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9900" b="1" dirty="0">
                <a:solidFill>
                  <a:schemeClr val="bg1"/>
                </a:solidFill>
                <a:latin typeface="微软雅黑 Light" panose="020B0502040204020203" pitchFamily="34" charset="-122"/>
                <a:cs typeface="Segoe UI" panose="020B0502040204020203" pitchFamily="34" charset="0"/>
              </a:rPr>
              <a:t>2</a:t>
            </a:r>
            <a:endParaRPr lang="zh-CN" altLang="en-US" sz="19900" b="1" dirty="0">
              <a:solidFill>
                <a:schemeClr val="bg1"/>
              </a:solidFill>
              <a:latin typeface="微软雅黑 Light" panose="020B0502040204020203" pitchFamily="34" charset="-122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0229270"/>
      </p:ext>
    </p:extLst>
  </p:cSld>
  <p:clrMapOvr>
    <a:masterClrMapping/>
  </p:clrMapOvr>
  <p:transition spd="slow" advClick="0" advTm="2000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任意多边形: 形状 11"/>
          <p:cNvSpPr/>
          <p:nvPr/>
        </p:nvSpPr>
        <p:spPr>
          <a:xfrm>
            <a:off x="4790661" y="-26504"/>
            <a:ext cx="2610678" cy="2357852"/>
          </a:xfrm>
          <a:custGeom>
            <a:avLst/>
            <a:gdLst>
              <a:gd name="connsiteX0" fmla="*/ 535534 w 2610678"/>
              <a:gd name="connsiteY0" fmla="*/ 0 h 2357852"/>
              <a:gd name="connsiteX1" fmla="*/ 2075144 w 2610678"/>
              <a:gd name="connsiteY1" fmla="*/ 0 h 2357852"/>
              <a:gd name="connsiteX2" fmla="*/ 2135656 w 2610678"/>
              <a:gd name="connsiteY2" fmla="*/ 45250 h 2357852"/>
              <a:gd name="connsiteX3" fmla="*/ 2610678 w 2610678"/>
              <a:gd name="connsiteY3" fmla="*/ 1052513 h 2357852"/>
              <a:gd name="connsiteX4" fmla="*/ 1305339 w 2610678"/>
              <a:gd name="connsiteY4" fmla="*/ 2357852 h 2357852"/>
              <a:gd name="connsiteX5" fmla="*/ 0 w 2610678"/>
              <a:gd name="connsiteY5" fmla="*/ 1052513 h 2357852"/>
              <a:gd name="connsiteX6" fmla="*/ 475022 w 2610678"/>
              <a:gd name="connsiteY6" fmla="*/ 45250 h 23578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10678" h="2357852">
                <a:moveTo>
                  <a:pt x="535534" y="0"/>
                </a:moveTo>
                <a:lnTo>
                  <a:pt x="2075144" y="0"/>
                </a:lnTo>
                <a:lnTo>
                  <a:pt x="2135656" y="45250"/>
                </a:lnTo>
                <a:cubicBezTo>
                  <a:pt x="2425764" y="284668"/>
                  <a:pt x="2610678" y="646996"/>
                  <a:pt x="2610678" y="1052513"/>
                </a:cubicBezTo>
                <a:cubicBezTo>
                  <a:pt x="2610678" y="1773432"/>
                  <a:pt x="2026258" y="2357852"/>
                  <a:pt x="1305339" y="2357852"/>
                </a:cubicBezTo>
                <a:cubicBezTo>
                  <a:pt x="584420" y="2357852"/>
                  <a:pt x="0" y="1773432"/>
                  <a:pt x="0" y="1052513"/>
                </a:cubicBezTo>
                <a:cubicBezTo>
                  <a:pt x="0" y="646996"/>
                  <a:pt x="184914" y="284668"/>
                  <a:pt x="475022" y="45250"/>
                </a:cubicBezTo>
                <a:close/>
              </a:path>
            </a:pathLst>
          </a:custGeom>
          <a:noFill/>
          <a:ln w="3175">
            <a:gradFill>
              <a:gsLst>
                <a:gs pos="0">
                  <a:schemeClr val="bg1">
                    <a:alpha val="15000"/>
                  </a:schemeClr>
                </a:gs>
                <a:gs pos="50000">
                  <a:schemeClr val="bg1">
                    <a:alpha val="20000"/>
                  </a:schemeClr>
                </a:gs>
                <a:gs pos="100000">
                  <a:schemeClr val="bg1">
                    <a:alpha val="4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" name="任意多边形: 形状 14"/>
          <p:cNvSpPr/>
          <p:nvPr/>
        </p:nvSpPr>
        <p:spPr>
          <a:xfrm>
            <a:off x="3238051" y="-45554"/>
            <a:ext cx="5715898" cy="3455505"/>
          </a:xfrm>
          <a:custGeom>
            <a:avLst/>
            <a:gdLst>
              <a:gd name="connsiteX0" fmla="*/ 63612 w 5715898"/>
              <a:gd name="connsiteY0" fmla="*/ 0 h 3455505"/>
              <a:gd name="connsiteX1" fmla="*/ 5652286 w 5715898"/>
              <a:gd name="connsiteY1" fmla="*/ 0 h 3455505"/>
              <a:gd name="connsiteX2" fmla="*/ 5657835 w 5715898"/>
              <a:gd name="connsiteY2" fmla="*/ 21580 h 3455505"/>
              <a:gd name="connsiteX3" fmla="*/ 5715898 w 5715898"/>
              <a:gd name="connsiteY3" fmla="*/ 597556 h 3455505"/>
              <a:gd name="connsiteX4" fmla="*/ 2857949 w 5715898"/>
              <a:gd name="connsiteY4" fmla="*/ 3455505 h 3455505"/>
              <a:gd name="connsiteX5" fmla="*/ 0 w 5715898"/>
              <a:gd name="connsiteY5" fmla="*/ 597556 h 3455505"/>
              <a:gd name="connsiteX6" fmla="*/ 58063 w 5715898"/>
              <a:gd name="connsiteY6" fmla="*/ 21580 h 34555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715898" h="3455505">
                <a:moveTo>
                  <a:pt x="63612" y="0"/>
                </a:moveTo>
                <a:lnTo>
                  <a:pt x="5652286" y="0"/>
                </a:lnTo>
                <a:lnTo>
                  <a:pt x="5657835" y="21580"/>
                </a:lnTo>
                <a:cubicBezTo>
                  <a:pt x="5695905" y="207625"/>
                  <a:pt x="5715898" y="400256"/>
                  <a:pt x="5715898" y="597556"/>
                </a:cubicBezTo>
                <a:cubicBezTo>
                  <a:pt x="5715898" y="2175958"/>
                  <a:pt x="4436351" y="3455505"/>
                  <a:pt x="2857949" y="3455505"/>
                </a:cubicBezTo>
                <a:cubicBezTo>
                  <a:pt x="1279547" y="3455505"/>
                  <a:pt x="0" y="2175958"/>
                  <a:pt x="0" y="597556"/>
                </a:cubicBezTo>
                <a:cubicBezTo>
                  <a:pt x="0" y="400256"/>
                  <a:pt x="19993" y="207625"/>
                  <a:pt x="58063" y="21580"/>
                </a:cubicBezTo>
                <a:close/>
              </a:path>
            </a:pathLst>
          </a:custGeom>
          <a:noFill/>
          <a:ln w="3175">
            <a:gradFill>
              <a:gsLst>
                <a:gs pos="0">
                  <a:schemeClr val="bg1">
                    <a:alpha val="15000"/>
                  </a:schemeClr>
                </a:gs>
                <a:gs pos="50000">
                  <a:schemeClr val="bg1">
                    <a:alpha val="20000"/>
                  </a:schemeClr>
                </a:gs>
                <a:gs pos="100000">
                  <a:schemeClr val="bg1">
                    <a:alpha val="4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5745957" y="1052513"/>
            <a:ext cx="700087" cy="700087"/>
          </a:xfrm>
          <a:prstGeom prst="ellipse">
            <a:avLst/>
          </a:prstGeom>
          <a:solidFill>
            <a:srgbClr val="EAD87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0" name="直接连接符 19"/>
          <p:cNvCxnSpPr>
            <a:cxnSpLocks/>
          </p:cNvCxnSpPr>
          <p:nvPr/>
        </p:nvCxnSpPr>
        <p:spPr>
          <a:xfrm flipV="1">
            <a:off x="6396384" y="4770783"/>
            <a:ext cx="0" cy="2126975"/>
          </a:xfrm>
          <a:prstGeom prst="line">
            <a:avLst/>
          </a:prstGeom>
          <a:noFill/>
          <a:ln w="3175"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5400000" scaled="1"/>
            </a:gradFill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2" name="直接连接符 21"/>
          <p:cNvCxnSpPr>
            <a:cxnSpLocks/>
          </p:cNvCxnSpPr>
          <p:nvPr/>
        </p:nvCxnSpPr>
        <p:spPr>
          <a:xfrm flipV="1">
            <a:off x="5795618" y="4309233"/>
            <a:ext cx="0" cy="2630559"/>
          </a:xfrm>
          <a:prstGeom prst="line">
            <a:avLst/>
          </a:prstGeom>
          <a:noFill/>
          <a:ln w="3175"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5400000" scaled="1"/>
            </a:gradFill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5" name="直接连接符 24"/>
          <p:cNvCxnSpPr>
            <a:cxnSpLocks/>
          </p:cNvCxnSpPr>
          <p:nvPr/>
        </p:nvCxnSpPr>
        <p:spPr>
          <a:xfrm flipV="1">
            <a:off x="6696767" y="5160687"/>
            <a:ext cx="0" cy="2126975"/>
          </a:xfrm>
          <a:prstGeom prst="line">
            <a:avLst/>
          </a:prstGeom>
          <a:noFill/>
          <a:ln w="3175"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5400000" scaled="1"/>
            </a:gradFill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6" name="直接连接符 25"/>
          <p:cNvCxnSpPr>
            <a:cxnSpLocks/>
          </p:cNvCxnSpPr>
          <p:nvPr/>
        </p:nvCxnSpPr>
        <p:spPr>
          <a:xfrm flipV="1">
            <a:off x="5495235" y="5378313"/>
            <a:ext cx="0" cy="2126975"/>
          </a:xfrm>
          <a:prstGeom prst="line">
            <a:avLst/>
          </a:prstGeom>
          <a:noFill/>
          <a:ln w="3175"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5400000" scaled="1"/>
            </a:gradFill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7" name="直接连接符 26"/>
          <p:cNvCxnSpPr>
            <a:cxnSpLocks/>
          </p:cNvCxnSpPr>
          <p:nvPr/>
        </p:nvCxnSpPr>
        <p:spPr>
          <a:xfrm flipV="1">
            <a:off x="5194852" y="5624513"/>
            <a:ext cx="0" cy="2126975"/>
          </a:xfrm>
          <a:prstGeom prst="line">
            <a:avLst/>
          </a:prstGeom>
          <a:noFill/>
          <a:ln w="3175"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5400000" scaled="1"/>
            </a:gradFill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8" name="直接连接符 27"/>
          <p:cNvCxnSpPr>
            <a:cxnSpLocks/>
          </p:cNvCxnSpPr>
          <p:nvPr/>
        </p:nvCxnSpPr>
        <p:spPr>
          <a:xfrm flipV="1">
            <a:off x="6997148" y="5834270"/>
            <a:ext cx="0" cy="2126975"/>
          </a:xfrm>
          <a:prstGeom prst="line">
            <a:avLst/>
          </a:prstGeom>
          <a:noFill/>
          <a:ln w="3175"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5400000" scaled="1"/>
            </a:gradFill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3" name="文本框 32"/>
          <p:cNvSpPr txBox="1"/>
          <p:nvPr/>
        </p:nvSpPr>
        <p:spPr>
          <a:xfrm>
            <a:off x="766791" y="847722"/>
            <a:ext cx="4190161" cy="6007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 dirty="0">
                <a:solidFill>
                  <a:schemeClr val="bg1"/>
                </a:solidFill>
                <a:latin typeface="微软雅黑 Light" panose="020B0502040204020203" pitchFamily="34" charset="-122"/>
                <a:cs typeface="Segoe UI" panose="020B0502040204020203" pitchFamily="34" charset="0"/>
              </a:rPr>
              <a:t>PROJECT  SOURCE</a:t>
            </a:r>
            <a:endParaRPr lang="zh-CN" altLang="en-US" sz="2800" b="1" dirty="0">
              <a:solidFill>
                <a:schemeClr val="bg1"/>
              </a:solidFill>
              <a:latin typeface="微软雅黑 Light" panose="020B0502040204020203" pitchFamily="34" charset="-122"/>
              <a:cs typeface="Segoe UI" panose="020B0502040204020203" pitchFamily="34" charset="0"/>
            </a:endParaRPr>
          </a:p>
        </p:txBody>
      </p:sp>
      <p:sp>
        <p:nvSpPr>
          <p:cNvPr id="34" name="等腰三角形 9"/>
          <p:cNvSpPr/>
          <p:nvPr/>
        </p:nvSpPr>
        <p:spPr>
          <a:xfrm>
            <a:off x="6016765" y="2035417"/>
            <a:ext cx="168136" cy="5184000"/>
          </a:xfrm>
          <a:custGeom>
            <a:avLst/>
            <a:gdLst>
              <a:gd name="connsiteX0" fmla="*/ 0 w 432921"/>
              <a:gd name="connsiteY0" fmla="*/ 4822606 h 4822606"/>
              <a:gd name="connsiteX1" fmla="*/ 216461 w 432921"/>
              <a:gd name="connsiteY1" fmla="*/ 0 h 4822606"/>
              <a:gd name="connsiteX2" fmla="*/ 432921 w 432921"/>
              <a:gd name="connsiteY2" fmla="*/ 4822606 h 4822606"/>
              <a:gd name="connsiteX3" fmla="*/ 0 w 432921"/>
              <a:gd name="connsiteY3" fmla="*/ 4822606 h 4822606"/>
              <a:gd name="connsiteX0" fmla="*/ 0 w 432921"/>
              <a:gd name="connsiteY0" fmla="*/ 4822606 h 4822606"/>
              <a:gd name="connsiteX1" fmla="*/ 216461 w 432921"/>
              <a:gd name="connsiteY1" fmla="*/ 0 h 4822606"/>
              <a:gd name="connsiteX2" fmla="*/ 306034 w 432921"/>
              <a:gd name="connsiteY2" fmla="*/ 2669956 h 4822606"/>
              <a:gd name="connsiteX3" fmla="*/ 432921 w 432921"/>
              <a:gd name="connsiteY3" fmla="*/ 4822606 h 4822606"/>
              <a:gd name="connsiteX4" fmla="*/ 0 w 432921"/>
              <a:gd name="connsiteY4" fmla="*/ 4822606 h 4822606"/>
              <a:gd name="connsiteX0" fmla="*/ 0 w 432921"/>
              <a:gd name="connsiteY0" fmla="*/ 4822606 h 4822606"/>
              <a:gd name="connsiteX1" fmla="*/ 144109 w 432921"/>
              <a:gd name="connsiteY1" fmla="*/ 2679481 h 4822606"/>
              <a:gd name="connsiteX2" fmla="*/ 216461 w 432921"/>
              <a:gd name="connsiteY2" fmla="*/ 0 h 4822606"/>
              <a:gd name="connsiteX3" fmla="*/ 306034 w 432921"/>
              <a:gd name="connsiteY3" fmla="*/ 2669956 h 4822606"/>
              <a:gd name="connsiteX4" fmla="*/ 432921 w 432921"/>
              <a:gd name="connsiteY4" fmla="*/ 4822606 h 4822606"/>
              <a:gd name="connsiteX5" fmla="*/ 0 w 432921"/>
              <a:gd name="connsiteY5" fmla="*/ 4822606 h 48226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2921" h="4822606">
                <a:moveTo>
                  <a:pt x="0" y="4822606"/>
                </a:moveTo>
                <a:cubicBezTo>
                  <a:pt x="38511" y="4108231"/>
                  <a:pt x="105598" y="3393856"/>
                  <a:pt x="144109" y="2679481"/>
                </a:cubicBezTo>
                <a:lnTo>
                  <a:pt x="216461" y="0"/>
                </a:lnTo>
                <a:cubicBezTo>
                  <a:pt x="259019" y="893160"/>
                  <a:pt x="263476" y="1776796"/>
                  <a:pt x="306034" y="2669956"/>
                </a:cubicBezTo>
                <a:lnTo>
                  <a:pt x="432921" y="4822606"/>
                </a:lnTo>
                <a:lnTo>
                  <a:pt x="0" y="4822606"/>
                </a:lnTo>
                <a:close/>
              </a:path>
            </a:pathLst>
          </a:custGeom>
          <a:gradFill flip="none" rotWithShape="1">
            <a:gsLst>
              <a:gs pos="0">
                <a:schemeClr val="bg1">
                  <a:alpha val="50000"/>
                </a:schemeClr>
              </a:gs>
              <a:gs pos="96000">
                <a:schemeClr val="bg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Freeform 5"/>
          <p:cNvSpPr>
            <a:spLocks noEditPoints="1"/>
          </p:cNvSpPr>
          <p:nvPr/>
        </p:nvSpPr>
        <p:spPr bwMode="auto">
          <a:xfrm rot="19035940">
            <a:off x="5997957" y="1999815"/>
            <a:ext cx="182143" cy="190332"/>
          </a:xfrm>
          <a:custGeom>
            <a:avLst/>
            <a:gdLst>
              <a:gd name="T0" fmla="*/ 513 w 1711"/>
              <a:gd name="T1" fmla="*/ 752 h 1785"/>
              <a:gd name="T2" fmla="*/ 221 w 1711"/>
              <a:gd name="T3" fmla="*/ 833 h 1785"/>
              <a:gd name="T4" fmla="*/ 212 w 1711"/>
              <a:gd name="T5" fmla="*/ 839 h 1785"/>
              <a:gd name="T6" fmla="*/ 4 w 1711"/>
              <a:gd name="T7" fmla="*/ 1089 h 1785"/>
              <a:gd name="T8" fmla="*/ 0 w 1711"/>
              <a:gd name="T9" fmla="*/ 1100 h 1785"/>
              <a:gd name="T10" fmla="*/ 1 w 1711"/>
              <a:gd name="T11" fmla="*/ 1105 h 1785"/>
              <a:gd name="T12" fmla="*/ 13 w 1711"/>
              <a:gd name="T13" fmla="*/ 1117 h 1785"/>
              <a:gd name="T14" fmla="*/ 308 w 1711"/>
              <a:gd name="T15" fmla="*/ 1203 h 1785"/>
              <a:gd name="T16" fmla="*/ 351 w 1711"/>
              <a:gd name="T17" fmla="*/ 1366 h 1785"/>
              <a:gd name="T18" fmla="*/ 257 w 1711"/>
              <a:gd name="T19" fmla="*/ 1479 h 1785"/>
              <a:gd name="T20" fmla="*/ 259 w 1711"/>
              <a:gd name="T21" fmla="*/ 1504 h 1785"/>
              <a:gd name="T22" fmla="*/ 348 w 1711"/>
              <a:gd name="T23" fmla="*/ 1588 h 1785"/>
              <a:gd name="T24" fmla="*/ 360 w 1711"/>
              <a:gd name="T25" fmla="*/ 1593 h 1785"/>
              <a:gd name="T26" fmla="*/ 373 w 1711"/>
              <a:gd name="T27" fmla="*/ 1587 h 1785"/>
              <a:gd name="T28" fmla="*/ 476 w 1711"/>
              <a:gd name="T29" fmla="*/ 1475 h 1785"/>
              <a:gd name="T30" fmla="*/ 667 w 1711"/>
              <a:gd name="T31" fmla="*/ 1483 h 1785"/>
              <a:gd name="T32" fmla="*/ 773 w 1711"/>
              <a:gd name="T33" fmla="*/ 1772 h 1785"/>
              <a:gd name="T34" fmla="*/ 785 w 1711"/>
              <a:gd name="T35" fmla="*/ 1783 h 1785"/>
              <a:gd name="T36" fmla="*/ 801 w 1711"/>
              <a:gd name="T37" fmla="*/ 1779 h 1785"/>
              <a:gd name="T38" fmla="*/ 1037 w 1711"/>
              <a:gd name="T39" fmla="*/ 1555 h 1785"/>
              <a:gd name="T40" fmla="*/ 1042 w 1711"/>
              <a:gd name="T41" fmla="*/ 1545 h 1785"/>
              <a:gd name="T42" fmla="*/ 1095 w 1711"/>
              <a:gd name="T43" fmla="*/ 1250 h 1785"/>
              <a:gd name="T44" fmla="*/ 1288 w 1711"/>
              <a:gd name="T45" fmla="*/ 1058 h 1785"/>
              <a:gd name="T46" fmla="*/ 1711 w 1711"/>
              <a:gd name="T47" fmla="*/ 165 h 1785"/>
              <a:gd name="T48" fmla="*/ 1705 w 1711"/>
              <a:gd name="T49" fmla="*/ 84 h 1785"/>
              <a:gd name="T50" fmla="*/ 1690 w 1711"/>
              <a:gd name="T51" fmla="*/ 70 h 1785"/>
              <a:gd name="T52" fmla="*/ 667 w 1711"/>
              <a:gd name="T53" fmla="*/ 568 h 1785"/>
              <a:gd name="T54" fmla="*/ 513 w 1711"/>
              <a:gd name="T55" fmla="*/ 752 h 1785"/>
              <a:gd name="T56" fmla="*/ 831 w 1711"/>
              <a:gd name="T57" fmla="*/ 779 h 1785"/>
              <a:gd name="T58" fmla="*/ 1010 w 1711"/>
              <a:gd name="T59" fmla="*/ 600 h 1785"/>
              <a:gd name="T60" fmla="*/ 1189 w 1711"/>
              <a:gd name="T61" fmla="*/ 779 h 1785"/>
              <a:gd name="T62" fmla="*/ 1010 w 1711"/>
              <a:gd name="T63" fmla="*/ 958 h 1785"/>
              <a:gd name="T64" fmla="*/ 831 w 1711"/>
              <a:gd name="T65" fmla="*/ 779 h 17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711" h="1785">
                <a:moveTo>
                  <a:pt x="513" y="752"/>
                </a:moveTo>
                <a:cubicBezTo>
                  <a:pt x="221" y="833"/>
                  <a:pt x="221" y="833"/>
                  <a:pt x="221" y="833"/>
                </a:cubicBezTo>
                <a:cubicBezTo>
                  <a:pt x="217" y="834"/>
                  <a:pt x="214" y="836"/>
                  <a:pt x="212" y="839"/>
                </a:cubicBezTo>
                <a:cubicBezTo>
                  <a:pt x="4" y="1089"/>
                  <a:pt x="4" y="1089"/>
                  <a:pt x="4" y="1089"/>
                </a:cubicBezTo>
                <a:cubicBezTo>
                  <a:pt x="2" y="1092"/>
                  <a:pt x="0" y="1096"/>
                  <a:pt x="0" y="1100"/>
                </a:cubicBezTo>
                <a:cubicBezTo>
                  <a:pt x="0" y="1102"/>
                  <a:pt x="0" y="1103"/>
                  <a:pt x="1" y="1105"/>
                </a:cubicBezTo>
                <a:cubicBezTo>
                  <a:pt x="3" y="1111"/>
                  <a:pt x="7" y="1115"/>
                  <a:pt x="13" y="1117"/>
                </a:cubicBezTo>
                <a:cubicBezTo>
                  <a:pt x="308" y="1203"/>
                  <a:pt x="308" y="1203"/>
                  <a:pt x="308" y="1203"/>
                </a:cubicBezTo>
                <a:cubicBezTo>
                  <a:pt x="305" y="1265"/>
                  <a:pt x="319" y="1320"/>
                  <a:pt x="351" y="1366"/>
                </a:cubicBezTo>
                <a:cubicBezTo>
                  <a:pt x="257" y="1479"/>
                  <a:pt x="257" y="1479"/>
                  <a:pt x="257" y="1479"/>
                </a:cubicBezTo>
                <a:cubicBezTo>
                  <a:pt x="251" y="1487"/>
                  <a:pt x="252" y="1497"/>
                  <a:pt x="259" y="1504"/>
                </a:cubicBezTo>
                <a:cubicBezTo>
                  <a:pt x="348" y="1588"/>
                  <a:pt x="348" y="1588"/>
                  <a:pt x="348" y="1588"/>
                </a:cubicBezTo>
                <a:cubicBezTo>
                  <a:pt x="351" y="1591"/>
                  <a:pt x="356" y="1593"/>
                  <a:pt x="360" y="1593"/>
                </a:cubicBezTo>
                <a:cubicBezTo>
                  <a:pt x="365" y="1593"/>
                  <a:pt x="370" y="1591"/>
                  <a:pt x="373" y="1587"/>
                </a:cubicBezTo>
                <a:cubicBezTo>
                  <a:pt x="476" y="1475"/>
                  <a:pt x="476" y="1475"/>
                  <a:pt x="476" y="1475"/>
                </a:cubicBezTo>
                <a:cubicBezTo>
                  <a:pt x="502" y="1484"/>
                  <a:pt x="568" y="1501"/>
                  <a:pt x="667" y="1483"/>
                </a:cubicBezTo>
                <a:cubicBezTo>
                  <a:pt x="773" y="1772"/>
                  <a:pt x="773" y="1772"/>
                  <a:pt x="773" y="1772"/>
                </a:cubicBezTo>
                <a:cubicBezTo>
                  <a:pt x="775" y="1778"/>
                  <a:pt x="779" y="1782"/>
                  <a:pt x="785" y="1783"/>
                </a:cubicBezTo>
                <a:cubicBezTo>
                  <a:pt x="791" y="1785"/>
                  <a:pt x="797" y="1783"/>
                  <a:pt x="801" y="1779"/>
                </a:cubicBezTo>
                <a:cubicBezTo>
                  <a:pt x="1037" y="1555"/>
                  <a:pt x="1037" y="1555"/>
                  <a:pt x="1037" y="1555"/>
                </a:cubicBezTo>
                <a:cubicBezTo>
                  <a:pt x="1039" y="1553"/>
                  <a:pt x="1041" y="1549"/>
                  <a:pt x="1042" y="1545"/>
                </a:cubicBezTo>
                <a:cubicBezTo>
                  <a:pt x="1095" y="1250"/>
                  <a:pt x="1095" y="1250"/>
                  <a:pt x="1095" y="1250"/>
                </a:cubicBezTo>
                <a:cubicBezTo>
                  <a:pt x="1159" y="1195"/>
                  <a:pt x="1224" y="1130"/>
                  <a:pt x="1288" y="1058"/>
                </a:cubicBezTo>
                <a:cubicBezTo>
                  <a:pt x="1656" y="644"/>
                  <a:pt x="1711" y="321"/>
                  <a:pt x="1711" y="165"/>
                </a:cubicBezTo>
                <a:cubicBezTo>
                  <a:pt x="1711" y="113"/>
                  <a:pt x="1705" y="85"/>
                  <a:pt x="1705" y="84"/>
                </a:cubicBezTo>
                <a:cubicBezTo>
                  <a:pt x="1703" y="77"/>
                  <a:pt x="1698" y="71"/>
                  <a:pt x="1690" y="70"/>
                </a:cubicBezTo>
                <a:cubicBezTo>
                  <a:pt x="1672" y="67"/>
                  <a:pt x="1235" y="0"/>
                  <a:pt x="667" y="568"/>
                </a:cubicBezTo>
                <a:cubicBezTo>
                  <a:pt x="666" y="569"/>
                  <a:pt x="592" y="645"/>
                  <a:pt x="513" y="752"/>
                </a:cubicBezTo>
                <a:close/>
                <a:moveTo>
                  <a:pt x="831" y="779"/>
                </a:moveTo>
                <a:cubicBezTo>
                  <a:pt x="831" y="680"/>
                  <a:pt x="911" y="600"/>
                  <a:pt x="1010" y="600"/>
                </a:cubicBezTo>
                <a:cubicBezTo>
                  <a:pt x="1109" y="600"/>
                  <a:pt x="1189" y="680"/>
                  <a:pt x="1189" y="779"/>
                </a:cubicBezTo>
                <a:cubicBezTo>
                  <a:pt x="1189" y="878"/>
                  <a:pt x="1109" y="958"/>
                  <a:pt x="1010" y="958"/>
                </a:cubicBezTo>
                <a:cubicBezTo>
                  <a:pt x="911" y="958"/>
                  <a:pt x="831" y="878"/>
                  <a:pt x="831" y="77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5920318" y="1948981"/>
            <a:ext cx="351059" cy="882636"/>
          </a:xfrm>
          <a:prstGeom prst="ellipse">
            <a:avLst/>
          </a:prstGeom>
          <a:gradFill>
            <a:gsLst>
              <a:gs pos="0">
                <a:schemeClr val="bg1">
                  <a:alpha val="44000"/>
                </a:schemeClr>
              </a:gs>
              <a:gs pos="7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7" name="椭圆 10"/>
          <p:cNvSpPr/>
          <p:nvPr/>
        </p:nvSpPr>
        <p:spPr>
          <a:xfrm>
            <a:off x="5820232" y="1931483"/>
            <a:ext cx="550088" cy="501144"/>
          </a:xfrm>
          <a:custGeom>
            <a:avLst/>
            <a:gdLst>
              <a:gd name="connsiteX0" fmla="*/ 0 w 597807"/>
              <a:gd name="connsiteY0" fmla="*/ 725714 h 1451428"/>
              <a:gd name="connsiteX1" fmla="*/ 298904 w 597807"/>
              <a:gd name="connsiteY1" fmla="*/ 0 h 1451428"/>
              <a:gd name="connsiteX2" fmla="*/ 597808 w 597807"/>
              <a:gd name="connsiteY2" fmla="*/ 725714 h 1451428"/>
              <a:gd name="connsiteX3" fmla="*/ 298904 w 597807"/>
              <a:gd name="connsiteY3" fmla="*/ 1451428 h 1451428"/>
              <a:gd name="connsiteX4" fmla="*/ 0 w 597807"/>
              <a:gd name="connsiteY4" fmla="*/ 725714 h 1451428"/>
              <a:gd name="connsiteX0" fmla="*/ 298904 w 597808"/>
              <a:gd name="connsiteY0" fmla="*/ 1451428 h 1542868"/>
              <a:gd name="connsiteX1" fmla="*/ 0 w 597808"/>
              <a:gd name="connsiteY1" fmla="*/ 725714 h 1542868"/>
              <a:gd name="connsiteX2" fmla="*/ 298904 w 597808"/>
              <a:gd name="connsiteY2" fmla="*/ 0 h 1542868"/>
              <a:gd name="connsiteX3" fmla="*/ 597808 w 597808"/>
              <a:gd name="connsiteY3" fmla="*/ 725714 h 1542868"/>
              <a:gd name="connsiteX4" fmla="*/ 390344 w 597808"/>
              <a:gd name="connsiteY4" fmla="*/ 1542868 h 1542868"/>
              <a:gd name="connsiteX0" fmla="*/ 298904 w 597808"/>
              <a:gd name="connsiteY0" fmla="*/ 1451428 h 1451428"/>
              <a:gd name="connsiteX1" fmla="*/ 0 w 597808"/>
              <a:gd name="connsiteY1" fmla="*/ 725714 h 1451428"/>
              <a:gd name="connsiteX2" fmla="*/ 298904 w 597808"/>
              <a:gd name="connsiteY2" fmla="*/ 0 h 1451428"/>
              <a:gd name="connsiteX3" fmla="*/ 597808 w 597808"/>
              <a:gd name="connsiteY3" fmla="*/ 725714 h 1451428"/>
              <a:gd name="connsiteX0" fmla="*/ 0 w 597808"/>
              <a:gd name="connsiteY0" fmla="*/ 725714 h 725714"/>
              <a:gd name="connsiteX1" fmla="*/ 298904 w 597808"/>
              <a:gd name="connsiteY1" fmla="*/ 0 h 725714"/>
              <a:gd name="connsiteX2" fmla="*/ 597808 w 597808"/>
              <a:gd name="connsiteY2" fmla="*/ 725714 h 725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97808" h="725714">
                <a:moveTo>
                  <a:pt x="0" y="725714"/>
                </a:moveTo>
                <a:cubicBezTo>
                  <a:pt x="0" y="324913"/>
                  <a:pt x="133824" y="0"/>
                  <a:pt x="298904" y="0"/>
                </a:cubicBezTo>
                <a:cubicBezTo>
                  <a:pt x="463984" y="0"/>
                  <a:pt x="597808" y="324913"/>
                  <a:pt x="597808" y="725714"/>
                </a:cubicBezTo>
              </a:path>
            </a:pathLst>
          </a:custGeom>
          <a:gradFill>
            <a:gsLst>
              <a:gs pos="0">
                <a:srgbClr val="EAD87F">
                  <a:alpha val="30000"/>
                </a:srgbClr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文本框 48"/>
          <p:cNvSpPr txBox="1"/>
          <p:nvPr/>
        </p:nvSpPr>
        <p:spPr>
          <a:xfrm>
            <a:off x="792666" y="3502654"/>
            <a:ext cx="24802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rgbClr val="EAD87F"/>
                </a:solidFill>
                <a:latin typeface="微软雅黑 Light" panose="020B0502040204020203" pitchFamily="34" charset="-122"/>
                <a:ea typeface="微软雅黑"/>
              </a:rPr>
              <a:t>TITLE HERE</a:t>
            </a:r>
            <a:endParaRPr lang="zh-CN" altLang="en-US" b="1" dirty="0">
              <a:solidFill>
                <a:srgbClr val="EAD87F"/>
              </a:solidFill>
              <a:latin typeface="微软雅黑 Light" panose="020B0502040204020203" pitchFamily="34" charset="-122"/>
              <a:ea typeface="微软雅黑"/>
            </a:endParaRPr>
          </a:p>
        </p:txBody>
      </p:sp>
      <p:sp>
        <p:nvSpPr>
          <p:cNvPr id="41" name="椭圆 40"/>
          <p:cNvSpPr/>
          <p:nvPr/>
        </p:nvSpPr>
        <p:spPr>
          <a:xfrm>
            <a:off x="840839" y="3909015"/>
            <a:ext cx="108000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2" name="直接连接符 41"/>
          <p:cNvCxnSpPr>
            <a:cxnSpLocks/>
            <a:stCxn id="41" idx="6"/>
          </p:cNvCxnSpPr>
          <p:nvPr/>
        </p:nvCxnSpPr>
        <p:spPr>
          <a:xfrm>
            <a:off x="948839" y="3963015"/>
            <a:ext cx="3131036" cy="0"/>
          </a:xfrm>
          <a:prstGeom prst="line">
            <a:avLst/>
          </a:prstGeom>
          <a:ln w="3175">
            <a:solidFill>
              <a:schemeClr val="bg1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/>
          <p:cNvCxnSpPr>
            <a:cxnSpLocks/>
          </p:cNvCxnSpPr>
          <p:nvPr/>
        </p:nvCxnSpPr>
        <p:spPr>
          <a:xfrm>
            <a:off x="4499429" y="4314686"/>
            <a:ext cx="939522" cy="0"/>
          </a:xfrm>
          <a:prstGeom prst="line">
            <a:avLst/>
          </a:prstGeom>
          <a:ln w="3175">
            <a:solidFill>
              <a:schemeClr val="bg1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椭圆 44"/>
          <p:cNvSpPr/>
          <p:nvPr/>
        </p:nvSpPr>
        <p:spPr>
          <a:xfrm>
            <a:off x="5438951" y="4260686"/>
            <a:ext cx="108000" cy="108000"/>
          </a:xfrm>
          <a:prstGeom prst="ellipse">
            <a:avLst/>
          </a:prstGeom>
          <a:noFill/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2" name="直接连接符 51"/>
          <p:cNvCxnSpPr>
            <a:cxnSpLocks/>
          </p:cNvCxnSpPr>
          <p:nvPr/>
        </p:nvCxnSpPr>
        <p:spPr>
          <a:xfrm>
            <a:off x="4079875" y="3963015"/>
            <a:ext cx="419554" cy="351671"/>
          </a:xfrm>
          <a:prstGeom prst="line">
            <a:avLst/>
          </a:prstGeom>
          <a:ln w="3175">
            <a:solidFill>
              <a:schemeClr val="bg1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矩形 54"/>
          <p:cNvSpPr/>
          <p:nvPr/>
        </p:nvSpPr>
        <p:spPr>
          <a:xfrm>
            <a:off x="785200" y="4071015"/>
            <a:ext cx="3351184" cy="5502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b="0" dirty="0">
                <a:solidFill>
                  <a:schemeClr val="bg1"/>
                </a:solidFill>
                <a:effectLst/>
                <a:latin typeface="微软雅黑 Light" panose="020B0502040204020203" pitchFamily="34" charset="-122"/>
                <a:cs typeface="Segoe UI" panose="020B0502040204020203" pitchFamily="34" charset="0"/>
              </a:rPr>
              <a:t>Lorem ipsum dolor sit </a:t>
            </a:r>
            <a:r>
              <a:rPr lang="en-US" altLang="zh-CN" sz="1200" b="0" dirty="0" err="1">
                <a:solidFill>
                  <a:schemeClr val="bg1"/>
                </a:solidFill>
                <a:effectLst/>
                <a:latin typeface="微软雅黑 Light" panose="020B0502040204020203" pitchFamily="34" charset="-122"/>
                <a:cs typeface="Segoe UI" panose="020B0502040204020203" pitchFamily="34" charset="0"/>
              </a:rPr>
              <a:t>amet,sed</a:t>
            </a:r>
            <a:r>
              <a:rPr lang="en-US" altLang="zh-CN" sz="1200" b="0" dirty="0">
                <a:solidFill>
                  <a:schemeClr val="bg1"/>
                </a:solidFill>
                <a:effectLst/>
                <a:latin typeface="微软雅黑 Light" panose="020B0502040204020203" pitchFamily="34" charset="-122"/>
                <a:cs typeface="Segoe UI" panose="020B0502040204020203" pitchFamily="34" charset="0"/>
              </a:rPr>
              <a:t> consectetur adipisicing elit, sed do eiusmod tempor</a:t>
            </a:r>
            <a:endParaRPr lang="zh-CN" altLang="en-US" sz="1200" dirty="0">
              <a:solidFill>
                <a:schemeClr val="bg1"/>
              </a:solidFill>
              <a:latin typeface="微软雅黑 Light" panose="020B0502040204020203" pitchFamily="34" charset="-122"/>
              <a:cs typeface="Segoe UI" panose="020B0502040204020203" pitchFamily="34" charset="0"/>
            </a:endParaRPr>
          </a:p>
        </p:txBody>
      </p:sp>
      <p:sp>
        <p:nvSpPr>
          <p:cNvPr id="58" name="椭圆 57"/>
          <p:cNvSpPr/>
          <p:nvPr/>
        </p:nvSpPr>
        <p:spPr>
          <a:xfrm flipH="1">
            <a:off x="11246491" y="3187716"/>
            <a:ext cx="108000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9" name="直接连接符 58"/>
          <p:cNvCxnSpPr>
            <a:cxnSpLocks/>
            <a:stCxn id="58" idx="6"/>
          </p:cNvCxnSpPr>
          <p:nvPr/>
        </p:nvCxnSpPr>
        <p:spPr>
          <a:xfrm flipH="1">
            <a:off x="8124979" y="3241716"/>
            <a:ext cx="3121512" cy="0"/>
          </a:xfrm>
          <a:prstGeom prst="line">
            <a:avLst/>
          </a:prstGeom>
          <a:ln w="3175">
            <a:solidFill>
              <a:schemeClr val="bg1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接连接符 59"/>
          <p:cNvCxnSpPr>
            <a:cxnSpLocks/>
          </p:cNvCxnSpPr>
          <p:nvPr/>
        </p:nvCxnSpPr>
        <p:spPr>
          <a:xfrm flipH="1">
            <a:off x="6765903" y="3593387"/>
            <a:ext cx="939522" cy="0"/>
          </a:xfrm>
          <a:prstGeom prst="line">
            <a:avLst/>
          </a:prstGeom>
          <a:ln w="3175">
            <a:solidFill>
              <a:schemeClr val="bg1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椭圆 60"/>
          <p:cNvSpPr/>
          <p:nvPr/>
        </p:nvSpPr>
        <p:spPr>
          <a:xfrm flipH="1">
            <a:off x="6657903" y="3539387"/>
            <a:ext cx="108000" cy="108000"/>
          </a:xfrm>
          <a:prstGeom prst="ellipse">
            <a:avLst/>
          </a:prstGeom>
          <a:noFill/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2" name="直接连接符 61"/>
          <p:cNvCxnSpPr>
            <a:cxnSpLocks/>
          </p:cNvCxnSpPr>
          <p:nvPr/>
        </p:nvCxnSpPr>
        <p:spPr>
          <a:xfrm flipH="1">
            <a:off x="7705425" y="3241716"/>
            <a:ext cx="419554" cy="351671"/>
          </a:xfrm>
          <a:prstGeom prst="line">
            <a:avLst/>
          </a:prstGeom>
          <a:ln w="3175">
            <a:solidFill>
              <a:schemeClr val="bg1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0" name="组合 69"/>
          <p:cNvGrpSpPr/>
          <p:nvPr/>
        </p:nvGrpSpPr>
        <p:grpSpPr>
          <a:xfrm>
            <a:off x="7010073" y="4577958"/>
            <a:ext cx="4342036" cy="459671"/>
            <a:chOff x="7010073" y="4413643"/>
            <a:chExt cx="4342036" cy="459671"/>
          </a:xfrm>
        </p:grpSpPr>
        <p:sp>
          <p:nvSpPr>
            <p:cNvPr id="64" name="椭圆 63"/>
            <p:cNvSpPr/>
            <p:nvPr/>
          </p:nvSpPr>
          <p:spPr>
            <a:xfrm flipH="1">
              <a:off x="11244109" y="4413643"/>
              <a:ext cx="108000" cy="108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65" name="直接连接符 64"/>
            <p:cNvCxnSpPr>
              <a:cxnSpLocks/>
              <a:stCxn id="64" idx="6"/>
            </p:cNvCxnSpPr>
            <p:nvPr/>
          </p:nvCxnSpPr>
          <p:spPr>
            <a:xfrm flipH="1">
              <a:off x="8468139" y="4467643"/>
              <a:ext cx="2775970" cy="0"/>
            </a:xfrm>
            <a:prstGeom prst="line">
              <a:avLst/>
            </a:prstGeom>
            <a:ln w="3175">
              <a:solidFill>
                <a:schemeClr val="bg1">
                  <a:alpha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直接连接符 65"/>
            <p:cNvCxnSpPr>
              <a:cxnSpLocks/>
            </p:cNvCxnSpPr>
            <p:nvPr/>
          </p:nvCxnSpPr>
          <p:spPr>
            <a:xfrm flipH="1">
              <a:off x="7109063" y="4819314"/>
              <a:ext cx="939522" cy="0"/>
            </a:xfrm>
            <a:prstGeom prst="line">
              <a:avLst/>
            </a:prstGeom>
            <a:ln w="3175">
              <a:solidFill>
                <a:schemeClr val="bg1">
                  <a:alpha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7" name="椭圆 66"/>
            <p:cNvSpPr/>
            <p:nvPr/>
          </p:nvSpPr>
          <p:spPr>
            <a:xfrm flipH="1">
              <a:off x="7010073" y="4765314"/>
              <a:ext cx="108000" cy="108000"/>
            </a:xfrm>
            <a:prstGeom prst="ellipse">
              <a:avLst/>
            </a:prstGeom>
            <a:noFill/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68" name="直接连接符 67"/>
            <p:cNvCxnSpPr>
              <a:cxnSpLocks/>
            </p:cNvCxnSpPr>
            <p:nvPr/>
          </p:nvCxnSpPr>
          <p:spPr>
            <a:xfrm flipH="1">
              <a:off x="8048585" y="4467643"/>
              <a:ext cx="419554" cy="351671"/>
            </a:xfrm>
            <a:prstGeom prst="line">
              <a:avLst/>
            </a:prstGeom>
            <a:ln w="3175">
              <a:solidFill>
                <a:schemeClr val="bg1">
                  <a:alpha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1" name="文本框 70"/>
          <p:cNvSpPr txBox="1"/>
          <p:nvPr/>
        </p:nvSpPr>
        <p:spPr>
          <a:xfrm>
            <a:off x="8937600" y="2768880"/>
            <a:ext cx="24802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b="1" dirty="0">
                <a:solidFill>
                  <a:srgbClr val="EAD87F"/>
                </a:solidFill>
                <a:latin typeface="微软雅黑 Light" panose="020B0502040204020203" pitchFamily="34" charset="-122"/>
                <a:ea typeface="微软雅黑"/>
              </a:rPr>
              <a:t>TITLE HERE</a:t>
            </a:r>
            <a:endParaRPr lang="zh-CN" altLang="en-US" b="1" dirty="0">
              <a:solidFill>
                <a:srgbClr val="EAD87F"/>
              </a:solidFill>
              <a:latin typeface="微软雅黑 Light" panose="020B0502040204020203" pitchFamily="34" charset="-122"/>
              <a:ea typeface="微软雅黑"/>
            </a:endParaRPr>
          </a:p>
        </p:txBody>
      </p:sp>
      <p:sp>
        <p:nvSpPr>
          <p:cNvPr id="72" name="文本框 71"/>
          <p:cNvSpPr txBox="1"/>
          <p:nvPr/>
        </p:nvSpPr>
        <p:spPr>
          <a:xfrm>
            <a:off x="8937600" y="4172581"/>
            <a:ext cx="24802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b="1" dirty="0">
                <a:solidFill>
                  <a:srgbClr val="EAD87F"/>
                </a:solidFill>
                <a:latin typeface="微软雅黑 Light" panose="020B0502040204020203" pitchFamily="34" charset="-122"/>
                <a:ea typeface="微软雅黑"/>
              </a:rPr>
              <a:t>TITLE HERE</a:t>
            </a:r>
            <a:endParaRPr lang="zh-CN" altLang="en-US" b="1" dirty="0">
              <a:solidFill>
                <a:srgbClr val="EAD87F"/>
              </a:solidFill>
              <a:latin typeface="微软雅黑 Light" panose="020B0502040204020203" pitchFamily="34" charset="-122"/>
              <a:ea typeface="微软雅黑"/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8068291" y="3362857"/>
            <a:ext cx="3351184" cy="5502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30000"/>
              </a:lnSpc>
            </a:pPr>
            <a:r>
              <a:rPr lang="en-US" altLang="zh-CN" sz="1200" b="0" dirty="0">
                <a:solidFill>
                  <a:schemeClr val="bg1"/>
                </a:solidFill>
                <a:effectLst/>
                <a:latin typeface="微软雅黑 Light" panose="020B0502040204020203" pitchFamily="34" charset="-122"/>
                <a:cs typeface="Segoe UI" panose="020B0502040204020203" pitchFamily="34" charset="0"/>
              </a:rPr>
              <a:t>Lorem ipsum dolor sit </a:t>
            </a:r>
            <a:r>
              <a:rPr lang="en-US" altLang="zh-CN" sz="1200" b="0" dirty="0" err="1">
                <a:solidFill>
                  <a:schemeClr val="bg1"/>
                </a:solidFill>
                <a:effectLst/>
                <a:latin typeface="微软雅黑 Light" panose="020B0502040204020203" pitchFamily="34" charset="-122"/>
                <a:cs typeface="Segoe UI" panose="020B0502040204020203" pitchFamily="34" charset="0"/>
              </a:rPr>
              <a:t>amet,sed</a:t>
            </a:r>
            <a:r>
              <a:rPr lang="en-US" altLang="zh-CN" sz="1200" b="0" dirty="0">
                <a:solidFill>
                  <a:schemeClr val="bg1"/>
                </a:solidFill>
                <a:effectLst/>
                <a:latin typeface="微软雅黑 Light" panose="020B0502040204020203" pitchFamily="34" charset="-122"/>
                <a:cs typeface="Segoe UI" panose="020B0502040204020203" pitchFamily="34" charset="0"/>
              </a:rPr>
              <a:t> consectetur adipisicing elit, sed do eiusmod tempor</a:t>
            </a:r>
            <a:endParaRPr lang="zh-CN" altLang="en-US" sz="1200" dirty="0">
              <a:solidFill>
                <a:schemeClr val="bg1"/>
              </a:solidFill>
              <a:latin typeface="微软雅黑 Light" panose="020B0502040204020203" pitchFamily="34" charset="-122"/>
              <a:cs typeface="Segoe UI" panose="020B0502040204020203" pitchFamily="34" charset="0"/>
            </a:endParaRPr>
          </a:p>
        </p:txBody>
      </p:sp>
      <p:sp>
        <p:nvSpPr>
          <p:cNvPr id="74" name="矩形 73"/>
          <p:cNvSpPr/>
          <p:nvPr/>
        </p:nvSpPr>
        <p:spPr>
          <a:xfrm>
            <a:off x="8068291" y="4752752"/>
            <a:ext cx="3351184" cy="5502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30000"/>
              </a:lnSpc>
            </a:pPr>
            <a:r>
              <a:rPr lang="en-US" altLang="zh-CN" sz="1200" b="0" dirty="0">
                <a:solidFill>
                  <a:schemeClr val="bg1"/>
                </a:solidFill>
                <a:effectLst/>
                <a:latin typeface="微软雅黑 Light" panose="020B0502040204020203" pitchFamily="34" charset="-122"/>
                <a:cs typeface="Segoe UI" panose="020B0502040204020203" pitchFamily="34" charset="0"/>
              </a:rPr>
              <a:t>Lorem ipsum dolor sit </a:t>
            </a:r>
            <a:r>
              <a:rPr lang="en-US" altLang="zh-CN" sz="1200" b="0" dirty="0" err="1">
                <a:solidFill>
                  <a:schemeClr val="bg1"/>
                </a:solidFill>
                <a:effectLst/>
                <a:latin typeface="微软雅黑 Light" panose="020B0502040204020203" pitchFamily="34" charset="-122"/>
                <a:cs typeface="Segoe UI" panose="020B0502040204020203" pitchFamily="34" charset="0"/>
              </a:rPr>
              <a:t>amet,sed</a:t>
            </a:r>
            <a:r>
              <a:rPr lang="en-US" altLang="zh-CN" sz="1200" b="0" dirty="0">
                <a:solidFill>
                  <a:schemeClr val="bg1"/>
                </a:solidFill>
                <a:effectLst/>
                <a:latin typeface="微软雅黑 Light" panose="020B0502040204020203" pitchFamily="34" charset="-122"/>
                <a:cs typeface="Segoe UI" panose="020B0502040204020203" pitchFamily="34" charset="0"/>
              </a:rPr>
              <a:t> consectetur adipisicing elit, sed do eiusmod tempor</a:t>
            </a:r>
            <a:endParaRPr lang="zh-CN" altLang="en-US" sz="1200" dirty="0">
              <a:solidFill>
                <a:schemeClr val="bg1"/>
              </a:solidFill>
              <a:latin typeface="微软雅黑 Light" panose="020B0502040204020203" pitchFamily="34" charset="-122"/>
              <a:cs typeface="Segoe UI" panose="020B0502040204020203" pitchFamily="34" charset="0"/>
            </a:endParaRPr>
          </a:p>
        </p:txBody>
      </p:sp>
      <p:cxnSp>
        <p:nvCxnSpPr>
          <p:cNvPr id="75" name="直接连接符 74"/>
          <p:cNvCxnSpPr>
            <a:cxnSpLocks/>
          </p:cNvCxnSpPr>
          <p:nvPr/>
        </p:nvCxnSpPr>
        <p:spPr>
          <a:xfrm flipH="1">
            <a:off x="10984897" y="445234"/>
            <a:ext cx="840606" cy="391982"/>
          </a:xfrm>
          <a:prstGeom prst="line">
            <a:avLst/>
          </a:prstGeom>
          <a:ln w="3175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直接连接符 75"/>
          <p:cNvCxnSpPr>
            <a:cxnSpLocks/>
          </p:cNvCxnSpPr>
          <p:nvPr/>
        </p:nvCxnSpPr>
        <p:spPr>
          <a:xfrm flipH="1">
            <a:off x="10144291" y="639639"/>
            <a:ext cx="840606" cy="391982"/>
          </a:xfrm>
          <a:prstGeom prst="line">
            <a:avLst/>
          </a:prstGeom>
          <a:ln w="3175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/>
          <p:cNvCxnSpPr>
            <a:cxnSpLocks/>
          </p:cNvCxnSpPr>
          <p:nvPr/>
        </p:nvCxnSpPr>
        <p:spPr>
          <a:xfrm flipH="1">
            <a:off x="1198377" y="5833368"/>
            <a:ext cx="840606" cy="391982"/>
          </a:xfrm>
          <a:prstGeom prst="line">
            <a:avLst/>
          </a:prstGeom>
          <a:ln w="3175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>
            <a:cxnSpLocks/>
          </p:cNvCxnSpPr>
          <p:nvPr/>
        </p:nvCxnSpPr>
        <p:spPr>
          <a:xfrm flipH="1">
            <a:off x="357771" y="6027773"/>
            <a:ext cx="840606" cy="391982"/>
          </a:xfrm>
          <a:prstGeom prst="line">
            <a:avLst/>
          </a:prstGeom>
          <a:ln w="3175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54040693"/>
      </p:ext>
    </p:extLst>
  </p:cSld>
  <p:clrMapOvr>
    <a:masterClrMapping/>
  </p:clrMapOvr>
  <p:transition spd="slow" advClick="0" advTm="2000"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椭圆 19"/>
          <p:cNvSpPr/>
          <p:nvPr/>
        </p:nvSpPr>
        <p:spPr>
          <a:xfrm>
            <a:off x="4368000" y="1701000"/>
            <a:ext cx="3456000" cy="3456000"/>
          </a:xfrm>
          <a:prstGeom prst="ellipse">
            <a:avLst/>
          </a:prstGeom>
          <a:noFill/>
          <a:ln w="1270">
            <a:solidFill>
              <a:schemeClr val="bg1">
                <a:alpha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弧形 11"/>
          <p:cNvSpPr/>
          <p:nvPr/>
        </p:nvSpPr>
        <p:spPr>
          <a:xfrm>
            <a:off x="3968964" y="1301964"/>
            <a:ext cx="4254072" cy="4254072"/>
          </a:xfrm>
          <a:prstGeom prst="arc">
            <a:avLst/>
          </a:prstGeom>
          <a:ln w="3175">
            <a:gradFill>
              <a:gsLst>
                <a:gs pos="0">
                  <a:schemeClr val="bg1">
                    <a:alpha val="60000"/>
                  </a:schemeClr>
                </a:gs>
                <a:gs pos="100000">
                  <a:schemeClr val="bg1">
                    <a:alpha val="24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3591339" y="924339"/>
            <a:ext cx="5009322" cy="5009322"/>
          </a:xfrm>
          <a:prstGeom prst="ellipse">
            <a:avLst/>
          </a:prstGeom>
          <a:noFill/>
          <a:ln w="1270">
            <a:solidFill>
              <a:schemeClr val="bg1">
                <a:alpha val="2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弧形 13"/>
          <p:cNvSpPr/>
          <p:nvPr/>
        </p:nvSpPr>
        <p:spPr>
          <a:xfrm rot="2700000">
            <a:off x="3086100" y="419100"/>
            <a:ext cx="6019800" cy="6019800"/>
          </a:xfrm>
          <a:prstGeom prst="arc">
            <a:avLst/>
          </a:prstGeom>
          <a:ln w="3175">
            <a:gradFill>
              <a:gsLst>
                <a:gs pos="0">
                  <a:schemeClr val="bg1">
                    <a:alpha val="60000"/>
                  </a:schemeClr>
                </a:gs>
                <a:gs pos="100000">
                  <a:schemeClr val="bg1">
                    <a:alpha val="24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2663687" y="-3313"/>
            <a:ext cx="6864626" cy="6864626"/>
          </a:xfrm>
          <a:prstGeom prst="ellipse">
            <a:avLst/>
          </a:prstGeom>
          <a:noFill/>
          <a:ln w="1270">
            <a:solidFill>
              <a:schemeClr val="bg1">
                <a:alpha val="2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弧形 17"/>
          <p:cNvSpPr/>
          <p:nvPr/>
        </p:nvSpPr>
        <p:spPr>
          <a:xfrm rot="5400000">
            <a:off x="2228850" y="-438150"/>
            <a:ext cx="7734300" cy="7734300"/>
          </a:xfrm>
          <a:prstGeom prst="arc">
            <a:avLst/>
          </a:prstGeom>
          <a:ln w="3175">
            <a:gradFill>
              <a:gsLst>
                <a:gs pos="0">
                  <a:schemeClr val="bg1">
                    <a:alpha val="60000"/>
                  </a:schemeClr>
                </a:gs>
                <a:gs pos="100000">
                  <a:schemeClr val="bg1">
                    <a:alpha val="24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9" name="图表 8"/>
          <p:cNvGraphicFramePr/>
          <p:nvPr>
            <p:extLst>
              <p:ext uri="{D42A27DB-BD31-4B8C-83A1-F6EECF244321}">
                <p14:modId xmlns:p14="http://schemas.microsoft.com/office/powerpoint/2010/main" val="3370885001"/>
              </p:ext>
            </p:extLst>
          </p:nvPr>
        </p:nvGraphicFramePr>
        <p:xfrm>
          <a:off x="3974137" y="2014425"/>
          <a:ext cx="4243727" cy="28291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" name="椭圆 9"/>
          <p:cNvSpPr/>
          <p:nvPr/>
        </p:nvSpPr>
        <p:spPr>
          <a:xfrm>
            <a:off x="5551647" y="2884646"/>
            <a:ext cx="1088706" cy="1088708"/>
          </a:xfrm>
          <a:prstGeom prst="ellipse">
            <a:avLst/>
          </a:prstGeom>
          <a:solidFill>
            <a:schemeClr val="bg1"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Freeform 40"/>
          <p:cNvSpPr>
            <a:spLocks/>
          </p:cNvSpPr>
          <p:nvPr/>
        </p:nvSpPr>
        <p:spPr bwMode="auto">
          <a:xfrm>
            <a:off x="5841573" y="3199517"/>
            <a:ext cx="508855" cy="458967"/>
          </a:xfrm>
          <a:custGeom>
            <a:avLst/>
            <a:gdLst>
              <a:gd name="T0" fmla="*/ 209 w 244"/>
              <a:gd name="T1" fmla="*/ 75 h 220"/>
              <a:gd name="T2" fmla="*/ 191 w 244"/>
              <a:gd name="T3" fmla="*/ 66 h 220"/>
              <a:gd name="T4" fmla="*/ 183 w 244"/>
              <a:gd name="T5" fmla="*/ 71 h 220"/>
              <a:gd name="T6" fmla="*/ 194 w 244"/>
              <a:gd name="T7" fmla="*/ 110 h 220"/>
              <a:gd name="T8" fmla="*/ 110 w 244"/>
              <a:gd name="T9" fmla="*/ 194 h 220"/>
              <a:gd name="T10" fmla="*/ 27 w 244"/>
              <a:gd name="T11" fmla="*/ 110 h 220"/>
              <a:gd name="T12" fmla="*/ 110 w 244"/>
              <a:gd name="T13" fmla="*/ 27 h 220"/>
              <a:gd name="T14" fmla="*/ 175 w 244"/>
              <a:gd name="T15" fmla="*/ 58 h 220"/>
              <a:gd name="T16" fmla="*/ 162 w 244"/>
              <a:gd name="T17" fmla="*/ 67 h 220"/>
              <a:gd name="T18" fmla="*/ 110 w 244"/>
              <a:gd name="T19" fmla="*/ 42 h 220"/>
              <a:gd name="T20" fmla="*/ 43 w 244"/>
              <a:gd name="T21" fmla="*/ 110 h 220"/>
              <a:gd name="T22" fmla="*/ 110 w 244"/>
              <a:gd name="T23" fmla="*/ 178 h 220"/>
              <a:gd name="T24" fmla="*/ 178 w 244"/>
              <a:gd name="T25" fmla="*/ 110 h 220"/>
              <a:gd name="T26" fmla="*/ 171 w 244"/>
              <a:gd name="T27" fmla="*/ 79 h 220"/>
              <a:gd name="T28" fmla="*/ 149 w 244"/>
              <a:gd name="T29" fmla="*/ 93 h 220"/>
              <a:gd name="T30" fmla="*/ 153 w 244"/>
              <a:gd name="T31" fmla="*/ 110 h 220"/>
              <a:gd name="T32" fmla="*/ 110 w 244"/>
              <a:gd name="T33" fmla="*/ 153 h 220"/>
              <a:gd name="T34" fmla="*/ 68 w 244"/>
              <a:gd name="T35" fmla="*/ 110 h 220"/>
              <a:gd name="T36" fmla="*/ 110 w 244"/>
              <a:gd name="T37" fmla="*/ 68 h 220"/>
              <a:gd name="T38" fmla="*/ 141 w 244"/>
              <a:gd name="T39" fmla="*/ 81 h 220"/>
              <a:gd name="T40" fmla="*/ 126 w 244"/>
              <a:gd name="T41" fmla="*/ 90 h 220"/>
              <a:gd name="T42" fmla="*/ 110 w 244"/>
              <a:gd name="T43" fmla="*/ 85 h 220"/>
              <a:gd name="T44" fmla="*/ 85 w 244"/>
              <a:gd name="T45" fmla="*/ 110 h 220"/>
              <a:gd name="T46" fmla="*/ 110 w 244"/>
              <a:gd name="T47" fmla="*/ 136 h 220"/>
              <a:gd name="T48" fmla="*/ 136 w 244"/>
              <a:gd name="T49" fmla="*/ 110 h 220"/>
              <a:gd name="T50" fmla="*/ 135 w 244"/>
              <a:gd name="T51" fmla="*/ 103 h 220"/>
              <a:gd name="T52" fmla="*/ 114 w 244"/>
              <a:gd name="T53" fmla="*/ 116 h 220"/>
              <a:gd name="T54" fmla="*/ 111 w 244"/>
              <a:gd name="T55" fmla="*/ 112 h 220"/>
              <a:gd name="T56" fmla="*/ 192 w 244"/>
              <a:gd name="T57" fmla="*/ 58 h 220"/>
              <a:gd name="T58" fmla="*/ 212 w 244"/>
              <a:gd name="T59" fmla="*/ 67 h 220"/>
              <a:gd name="T60" fmla="*/ 244 w 244"/>
              <a:gd name="T61" fmla="*/ 46 h 220"/>
              <a:gd name="T62" fmla="*/ 224 w 244"/>
              <a:gd name="T63" fmla="*/ 37 h 220"/>
              <a:gd name="T64" fmla="*/ 230 w 244"/>
              <a:gd name="T65" fmla="*/ 34 h 220"/>
              <a:gd name="T66" fmla="*/ 225 w 244"/>
              <a:gd name="T67" fmla="*/ 26 h 220"/>
              <a:gd name="T68" fmla="*/ 219 w 244"/>
              <a:gd name="T69" fmla="*/ 29 h 220"/>
              <a:gd name="T70" fmla="*/ 219 w 244"/>
              <a:gd name="T71" fmla="*/ 8 h 220"/>
              <a:gd name="T72" fmla="*/ 187 w 244"/>
              <a:gd name="T73" fmla="*/ 29 h 220"/>
              <a:gd name="T74" fmla="*/ 187 w 244"/>
              <a:gd name="T75" fmla="*/ 50 h 220"/>
              <a:gd name="T76" fmla="*/ 180 w 244"/>
              <a:gd name="T77" fmla="*/ 55 h 220"/>
              <a:gd name="T78" fmla="*/ 180 w 244"/>
              <a:gd name="T79" fmla="*/ 31 h 220"/>
              <a:gd name="T80" fmla="*/ 183 w 244"/>
              <a:gd name="T81" fmla="*/ 28 h 220"/>
              <a:gd name="T82" fmla="*/ 110 w 244"/>
              <a:gd name="T83" fmla="*/ 0 h 220"/>
              <a:gd name="T84" fmla="*/ 0 w 244"/>
              <a:gd name="T85" fmla="*/ 110 h 220"/>
              <a:gd name="T86" fmla="*/ 110 w 244"/>
              <a:gd name="T87" fmla="*/ 220 h 220"/>
              <a:gd name="T88" fmla="*/ 220 w 244"/>
              <a:gd name="T89" fmla="*/ 110 h 220"/>
              <a:gd name="T90" fmla="*/ 213 w 244"/>
              <a:gd name="T91" fmla="*/ 72 h 220"/>
              <a:gd name="T92" fmla="*/ 209 w 244"/>
              <a:gd name="T93" fmla="*/ 75 h 2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244" h="220">
                <a:moveTo>
                  <a:pt x="209" y="75"/>
                </a:moveTo>
                <a:cubicBezTo>
                  <a:pt x="191" y="66"/>
                  <a:pt x="191" y="66"/>
                  <a:pt x="191" y="66"/>
                </a:cubicBezTo>
                <a:cubicBezTo>
                  <a:pt x="183" y="71"/>
                  <a:pt x="183" y="71"/>
                  <a:pt x="183" y="71"/>
                </a:cubicBezTo>
                <a:cubicBezTo>
                  <a:pt x="190" y="82"/>
                  <a:pt x="194" y="96"/>
                  <a:pt x="194" y="110"/>
                </a:cubicBezTo>
                <a:cubicBezTo>
                  <a:pt x="194" y="156"/>
                  <a:pt x="156" y="194"/>
                  <a:pt x="110" y="194"/>
                </a:cubicBezTo>
                <a:cubicBezTo>
                  <a:pt x="65" y="194"/>
                  <a:pt x="27" y="156"/>
                  <a:pt x="27" y="110"/>
                </a:cubicBezTo>
                <a:cubicBezTo>
                  <a:pt x="27" y="64"/>
                  <a:pt x="65" y="27"/>
                  <a:pt x="110" y="27"/>
                </a:cubicBezTo>
                <a:cubicBezTo>
                  <a:pt x="137" y="27"/>
                  <a:pt x="160" y="39"/>
                  <a:pt x="175" y="58"/>
                </a:cubicBezTo>
                <a:cubicBezTo>
                  <a:pt x="162" y="67"/>
                  <a:pt x="162" y="67"/>
                  <a:pt x="162" y="67"/>
                </a:cubicBezTo>
                <a:cubicBezTo>
                  <a:pt x="150" y="52"/>
                  <a:pt x="131" y="42"/>
                  <a:pt x="110" y="42"/>
                </a:cubicBezTo>
                <a:cubicBezTo>
                  <a:pt x="73" y="42"/>
                  <a:pt x="43" y="73"/>
                  <a:pt x="43" y="110"/>
                </a:cubicBezTo>
                <a:cubicBezTo>
                  <a:pt x="43" y="148"/>
                  <a:pt x="73" y="178"/>
                  <a:pt x="110" y="178"/>
                </a:cubicBezTo>
                <a:cubicBezTo>
                  <a:pt x="148" y="178"/>
                  <a:pt x="178" y="148"/>
                  <a:pt x="178" y="110"/>
                </a:cubicBezTo>
                <a:cubicBezTo>
                  <a:pt x="178" y="99"/>
                  <a:pt x="176" y="88"/>
                  <a:pt x="171" y="79"/>
                </a:cubicBezTo>
                <a:cubicBezTo>
                  <a:pt x="149" y="93"/>
                  <a:pt x="149" y="93"/>
                  <a:pt x="149" y="93"/>
                </a:cubicBezTo>
                <a:cubicBezTo>
                  <a:pt x="151" y="98"/>
                  <a:pt x="153" y="104"/>
                  <a:pt x="153" y="110"/>
                </a:cubicBezTo>
                <a:cubicBezTo>
                  <a:pt x="153" y="134"/>
                  <a:pt x="134" y="153"/>
                  <a:pt x="110" y="153"/>
                </a:cubicBezTo>
                <a:cubicBezTo>
                  <a:pt x="87" y="153"/>
                  <a:pt x="68" y="134"/>
                  <a:pt x="68" y="110"/>
                </a:cubicBezTo>
                <a:cubicBezTo>
                  <a:pt x="68" y="87"/>
                  <a:pt x="87" y="68"/>
                  <a:pt x="110" y="68"/>
                </a:cubicBezTo>
                <a:cubicBezTo>
                  <a:pt x="122" y="68"/>
                  <a:pt x="133" y="73"/>
                  <a:pt x="141" y="81"/>
                </a:cubicBezTo>
                <a:cubicBezTo>
                  <a:pt x="126" y="90"/>
                  <a:pt x="126" y="90"/>
                  <a:pt x="126" y="90"/>
                </a:cubicBezTo>
                <a:cubicBezTo>
                  <a:pt x="122" y="87"/>
                  <a:pt x="116" y="85"/>
                  <a:pt x="110" y="85"/>
                </a:cubicBezTo>
                <a:cubicBezTo>
                  <a:pt x="96" y="85"/>
                  <a:pt x="85" y="96"/>
                  <a:pt x="85" y="110"/>
                </a:cubicBezTo>
                <a:cubicBezTo>
                  <a:pt x="85" y="124"/>
                  <a:pt x="96" y="136"/>
                  <a:pt x="110" y="136"/>
                </a:cubicBezTo>
                <a:cubicBezTo>
                  <a:pt x="125" y="136"/>
                  <a:pt x="136" y="124"/>
                  <a:pt x="136" y="110"/>
                </a:cubicBezTo>
                <a:cubicBezTo>
                  <a:pt x="136" y="108"/>
                  <a:pt x="135" y="105"/>
                  <a:pt x="135" y="103"/>
                </a:cubicBezTo>
                <a:cubicBezTo>
                  <a:pt x="114" y="116"/>
                  <a:pt x="114" y="116"/>
                  <a:pt x="114" y="116"/>
                </a:cubicBezTo>
                <a:cubicBezTo>
                  <a:pt x="111" y="112"/>
                  <a:pt x="111" y="112"/>
                  <a:pt x="111" y="112"/>
                </a:cubicBezTo>
                <a:cubicBezTo>
                  <a:pt x="192" y="58"/>
                  <a:pt x="192" y="58"/>
                  <a:pt x="192" y="58"/>
                </a:cubicBezTo>
                <a:cubicBezTo>
                  <a:pt x="212" y="67"/>
                  <a:pt x="212" y="67"/>
                  <a:pt x="212" y="67"/>
                </a:cubicBezTo>
                <a:cubicBezTo>
                  <a:pt x="244" y="46"/>
                  <a:pt x="244" y="46"/>
                  <a:pt x="244" y="46"/>
                </a:cubicBezTo>
                <a:cubicBezTo>
                  <a:pt x="224" y="37"/>
                  <a:pt x="224" y="37"/>
                  <a:pt x="224" y="37"/>
                </a:cubicBezTo>
                <a:cubicBezTo>
                  <a:pt x="230" y="34"/>
                  <a:pt x="230" y="34"/>
                  <a:pt x="230" y="34"/>
                </a:cubicBezTo>
                <a:cubicBezTo>
                  <a:pt x="225" y="26"/>
                  <a:pt x="225" y="26"/>
                  <a:pt x="225" y="26"/>
                </a:cubicBezTo>
                <a:cubicBezTo>
                  <a:pt x="219" y="29"/>
                  <a:pt x="219" y="29"/>
                  <a:pt x="219" y="29"/>
                </a:cubicBezTo>
                <a:cubicBezTo>
                  <a:pt x="219" y="8"/>
                  <a:pt x="219" y="8"/>
                  <a:pt x="219" y="8"/>
                </a:cubicBezTo>
                <a:cubicBezTo>
                  <a:pt x="187" y="29"/>
                  <a:pt x="187" y="29"/>
                  <a:pt x="187" y="29"/>
                </a:cubicBezTo>
                <a:cubicBezTo>
                  <a:pt x="187" y="50"/>
                  <a:pt x="187" y="50"/>
                  <a:pt x="187" y="50"/>
                </a:cubicBezTo>
                <a:cubicBezTo>
                  <a:pt x="180" y="55"/>
                  <a:pt x="180" y="55"/>
                  <a:pt x="180" y="55"/>
                </a:cubicBezTo>
                <a:cubicBezTo>
                  <a:pt x="180" y="31"/>
                  <a:pt x="180" y="31"/>
                  <a:pt x="180" y="31"/>
                </a:cubicBezTo>
                <a:cubicBezTo>
                  <a:pt x="183" y="28"/>
                  <a:pt x="183" y="28"/>
                  <a:pt x="183" y="28"/>
                </a:cubicBezTo>
                <a:cubicBezTo>
                  <a:pt x="164" y="11"/>
                  <a:pt x="138" y="0"/>
                  <a:pt x="110" y="0"/>
                </a:cubicBezTo>
                <a:cubicBezTo>
                  <a:pt x="50" y="0"/>
                  <a:pt x="0" y="50"/>
                  <a:pt x="0" y="110"/>
                </a:cubicBezTo>
                <a:cubicBezTo>
                  <a:pt x="0" y="171"/>
                  <a:pt x="50" y="220"/>
                  <a:pt x="110" y="220"/>
                </a:cubicBezTo>
                <a:cubicBezTo>
                  <a:pt x="171" y="220"/>
                  <a:pt x="220" y="171"/>
                  <a:pt x="220" y="110"/>
                </a:cubicBezTo>
                <a:cubicBezTo>
                  <a:pt x="220" y="97"/>
                  <a:pt x="218" y="84"/>
                  <a:pt x="213" y="72"/>
                </a:cubicBezTo>
                <a:lnTo>
                  <a:pt x="209" y="7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弧形 12"/>
          <p:cNvSpPr/>
          <p:nvPr/>
        </p:nvSpPr>
        <p:spPr>
          <a:xfrm flipH="1" flipV="1">
            <a:off x="3968964" y="1301964"/>
            <a:ext cx="4254072" cy="4254072"/>
          </a:xfrm>
          <a:prstGeom prst="arc">
            <a:avLst/>
          </a:prstGeom>
          <a:ln w="3175">
            <a:gradFill>
              <a:gsLst>
                <a:gs pos="0">
                  <a:schemeClr val="bg1">
                    <a:alpha val="60000"/>
                  </a:schemeClr>
                </a:gs>
                <a:gs pos="100000">
                  <a:schemeClr val="bg1">
                    <a:alpha val="24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弧形 14"/>
          <p:cNvSpPr/>
          <p:nvPr/>
        </p:nvSpPr>
        <p:spPr>
          <a:xfrm rot="18900000" flipH="1">
            <a:off x="3086100" y="419101"/>
            <a:ext cx="6019800" cy="6019800"/>
          </a:xfrm>
          <a:prstGeom prst="arc">
            <a:avLst/>
          </a:prstGeom>
          <a:ln w="3175">
            <a:gradFill>
              <a:gsLst>
                <a:gs pos="0">
                  <a:schemeClr val="bg1">
                    <a:alpha val="60000"/>
                  </a:schemeClr>
                </a:gs>
                <a:gs pos="100000">
                  <a:schemeClr val="bg1">
                    <a:alpha val="24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弧形 18"/>
          <p:cNvSpPr/>
          <p:nvPr/>
        </p:nvSpPr>
        <p:spPr>
          <a:xfrm rot="5400000" flipH="1" flipV="1">
            <a:off x="2228850" y="-438150"/>
            <a:ext cx="7734300" cy="7734300"/>
          </a:xfrm>
          <a:prstGeom prst="arc">
            <a:avLst/>
          </a:prstGeom>
          <a:ln w="3175">
            <a:gradFill>
              <a:gsLst>
                <a:gs pos="0">
                  <a:schemeClr val="bg1">
                    <a:alpha val="60000"/>
                  </a:schemeClr>
                </a:gs>
                <a:gs pos="100000">
                  <a:schemeClr val="bg1">
                    <a:alpha val="24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779491" y="847722"/>
            <a:ext cx="4190161" cy="6007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 dirty="0">
                <a:solidFill>
                  <a:schemeClr val="bg1"/>
                </a:solidFill>
                <a:latin typeface="微软雅黑 Light" panose="020B0502040204020203" pitchFamily="34" charset="-122"/>
                <a:cs typeface="Segoe UI" panose="020B0502040204020203" pitchFamily="34" charset="0"/>
              </a:rPr>
              <a:t>DEMAND  ANALYSIS</a:t>
            </a:r>
            <a:endParaRPr lang="zh-CN" altLang="en-US" sz="2800" b="1" dirty="0">
              <a:solidFill>
                <a:schemeClr val="bg1"/>
              </a:solidFill>
              <a:latin typeface="微软雅黑 Light" panose="020B0502040204020203" pitchFamily="34" charset="-122"/>
              <a:cs typeface="Segoe UI" panose="020B0502040204020203" pitchFamily="34" charset="0"/>
            </a:endParaRPr>
          </a:p>
        </p:txBody>
      </p:sp>
      <p:cxnSp>
        <p:nvCxnSpPr>
          <p:cNvPr id="23" name="直接连接符 22"/>
          <p:cNvCxnSpPr>
            <a:cxnSpLocks/>
          </p:cNvCxnSpPr>
          <p:nvPr/>
        </p:nvCxnSpPr>
        <p:spPr>
          <a:xfrm flipH="1">
            <a:off x="10984897" y="445234"/>
            <a:ext cx="840606" cy="391982"/>
          </a:xfrm>
          <a:prstGeom prst="line">
            <a:avLst/>
          </a:prstGeom>
          <a:ln w="3175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>
            <a:cxnSpLocks/>
          </p:cNvCxnSpPr>
          <p:nvPr/>
        </p:nvCxnSpPr>
        <p:spPr>
          <a:xfrm flipH="1">
            <a:off x="10144291" y="639639"/>
            <a:ext cx="840606" cy="391982"/>
          </a:xfrm>
          <a:prstGeom prst="line">
            <a:avLst/>
          </a:prstGeom>
          <a:ln w="3175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5" name="图表 34"/>
          <p:cNvGraphicFramePr/>
          <p:nvPr>
            <p:extLst>
              <p:ext uri="{D42A27DB-BD31-4B8C-83A1-F6EECF244321}">
                <p14:modId xmlns:p14="http://schemas.microsoft.com/office/powerpoint/2010/main" val="2236324880"/>
              </p:ext>
            </p:extLst>
          </p:nvPr>
        </p:nvGraphicFramePr>
        <p:xfrm>
          <a:off x="10031678" y="4990408"/>
          <a:ext cx="1414879" cy="94325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6" name="椭圆 35"/>
          <p:cNvSpPr/>
          <p:nvPr/>
        </p:nvSpPr>
        <p:spPr>
          <a:xfrm>
            <a:off x="10284287" y="5687979"/>
            <a:ext cx="41897" cy="4189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10383555" y="5094000"/>
            <a:ext cx="726921" cy="726921"/>
          </a:xfrm>
          <a:prstGeom prst="ellipse">
            <a:avLst/>
          </a:prstGeom>
          <a:noFill/>
          <a:ln w="12700">
            <a:solidFill>
              <a:schemeClr val="bg1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 rot="9600000">
            <a:off x="10076868" y="5336929"/>
            <a:ext cx="1324499" cy="250211"/>
          </a:xfrm>
          <a:prstGeom prst="ellipse">
            <a:avLst/>
          </a:prstGeom>
          <a:noFill/>
          <a:ln w="3175">
            <a:gradFill flip="none" rotWithShape="1">
              <a:gsLst>
                <a:gs pos="50000">
                  <a:srgbClr val="FFFFFF">
                    <a:alpha val="0"/>
                  </a:srgbClr>
                </a:gs>
                <a:gs pos="0">
                  <a:schemeClr val="bg1">
                    <a:alpha val="60000"/>
                  </a:schemeClr>
                </a:gs>
                <a:gs pos="100000">
                  <a:schemeClr val="bg1">
                    <a:alpha val="3000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9" name="直接连接符 38"/>
          <p:cNvCxnSpPr>
            <a:cxnSpLocks/>
          </p:cNvCxnSpPr>
          <p:nvPr/>
        </p:nvCxnSpPr>
        <p:spPr>
          <a:xfrm flipV="1">
            <a:off x="10739118" y="5986990"/>
            <a:ext cx="0" cy="1023729"/>
          </a:xfrm>
          <a:prstGeom prst="line">
            <a:avLst/>
          </a:prstGeom>
          <a:noFill/>
          <a:ln w="3175"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5400000" scaled="1"/>
            </a:gradFill>
            <a:tailEnd type="oval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3" name="直接连接符 42"/>
          <p:cNvCxnSpPr>
            <a:cxnSpLocks/>
          </p:cNvCxnSpPr>
          <p:nvPr/>
        </p:nvCxnSpPr>
        <p:spPr>
          <a:xfrm flipV="1">
            <a:off x="10604577" y="6120575"/>
            <a:ext cx="0" cy="890146"/>
          </a:xfrm>
          <a:prstGeom prst="line">
            <a:avLst/>
          </a:prstGeom>
          <a:noFill/>
          <a:ln w="3175"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5400000" scaled="1"/>
            </a:gradFill>
            <a:tailEnd type="oval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50" name="组合 49"/>
          <p:cNvGrpSpPr/>
          <p:nvPr/>
        </p:nvGrpSpPr>
        <p:grpSpPr>
          <a:xfrm>
            <a:off x="10545358" y="5361940"/>
            <a:ext cx="387518" cy="200188"/>
            <a:chOff x="5737320" y="2167715"/>
            <a:chExt cx="717360" cy="370579"/>
          </a:xfrm>
          <a:solidFill>
            <a:srgbClr val="EAD87F"/>
          </a:solidFill>
        </p:grpSpPr>
        <p:sp>
          <p:nvSpPr>
            <p:cNvPr id="51" name="Freeform 5"/>
            <p:cNvSpPr>
              <a:spLocks/>
            </p:cNvSpPr>
            <p:nvPr/>
          </p:nvSpPr>
          <p:spPr bwMode="auto">
            <a:xfrm>
              <a:off x="6168787" y="2309579"/>
              <a:ext cx="144647" cy="125793"/>
            </a:xfrm>
            <a:custGeom>
              <a:avLst/>
              <a:gdLst>
                <a:gd name="T0" fmla="*/ 158 w 175"/>
                <a:gd name="T1" fmla="*/ 0 h 151"/>
                <a:gd name="T2" fmla="*/ 164 w 175"/>
                <a:gd name="T3" fmla="*/ 19 h 151"/>
                <a:gd name="T4" fmla="*/ 175 w 175"/>
                <a:gd name="T5" fmla="*/ 99 h 151"/>
                <a:gd name="T6" fmla="*/ 170 w 175"/>
                <a:gd name="T7" fmla="*/ 143 h 151"/>
                <a:gd name="T8" fmla="*/ 169 w 175"/>
                <a:gd name="T9" fmla="*/ 151 h 151"/>
                <a:gd name="T10" fmla="*/ 160 w 175"/>
                <a:gd name="T11" fmla="*/ 146 h 151"/>
                <a:gd name="T12" fmla="*/ 24 w 175"/>
                <a:gd name="T13" fmla="*/ 101 h 151"/>
                <a:gd name="T14" fmla="*/ 0 w 175"/>
                <a:gd name="T15" fmla="*/ 98 h 151"/>
                <a:gd name="T16" fmla="*/ 12 w 175"/>
                <a:gd name="T17" fmla="*/ 83 h 151"/>
                <a:gd name="T18" fmla="*/ 136 w 175"/>
                <a:gd name="T19" fmla="*/ 6 h 151"/>
                <a:gd name="T20" fmla="*/ 158 w 175"/>
                <a:gd name="T21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5" h="151">
                  <a:moveTo>
                    <a:pt x="158" y="0"/>
                  </a:moveTo>
                  <a:cubicBezTo>
                    <a:pt x="164" y="19"/>
                    <a:pt x="164" y="19"/>
                    <a:pt x="164" y="19"/>
                  </a:cubicBezTo>
                  <a:cubicBezTo>
                    <a:pt x="171" y="44"/>
                    <a:pt x="175" y="71"/>
                    <a:pt x="175" y="99"/>
                  </a:cubicBezTo>
                  <a:cubicBezTo>
                    <a:pt x="174" y="114"/>
                    <a:pt x="173" y="128"/>
                    <a:pt x="170" y="143"/>
                  </a:cubicBezTo>
                  <a:cubicBezTo>
                    <a:pt x="169" y="151"/>
                    <a:pt x="169" y="151"/>
                    <a:pt x="169" y="151"/>
                  </a:cubicBezTo>
                  <a:cubicBezTo>
                    <a:pt x="160" y="146"/>
                    <a:pt x="160" y="146"/>
                    <a:pt x="160" y="146"/>
                  </a:cubicBezTo>
                  <a:cubicBezTo>
                    <a:pt x="118" y="125"/>
                    <a:pt x="72" y="109"/>
                    <a:pt x="24" y="101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12" y="83"/>
                    <a:pt x="12" y="83"/>
                    <a:pt x="12" y="83"/>
                  </a:cubicBezTo>
                  <a:cubicBezTo>
                    <a:pt x="45" y="47"/>
                    <a:pt x="88" y="20"/>
                    <a:pt x="136" y="6"/>
                  </a:cubicBezTo>
                  <a:lnTo>
                    <a:pt x="15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6"/>
            <p:cNvSpPr>
              <a:spLocks/>
            </p:cNvSpPr>
            <p:nvPr/>
          </p:nvSpPr>
          <p:spPr bwMode="auto">
            <a:xfrm>
              <a:off x="6148079" y="2189968"/>
              <a:ext cx="140319" cy="143101"/>
            </a:xfrm>
            <a:custGeom>
              <a:avLst/>
              <a:gdLst>
                <a:gd name="T0" fmla="*/ 44 w 170"/>
                <a:gd name="T1" fmla="*/ 0 h 172"/>
                <a:gd name="T2" fmla="*/ 65 w 170"/>
                <a:gd name="T3" fmla="*/ 10 h 172"/>
                <a:gd name="T4" fmla="*/ 158 w 170"/>
                <a:gd name="T5" fmla="*/ 97 h 172"/>
                <a:gd name="T6" fmla="*/ 170 w 170"/>
                <a:gd name="T7" fmla="*/ 118 h 172"/>
                <a:gd name="T8" fmla="*/ 167 w 170"/>
                <a:gd name="T9" fmla="*/ 120 h 172"/>
                <a:gd name="T10" fmla="*/ 7 w 170"/>
                <a:gd name="T11" fmla="*/ 172 h 172"/>
                <a:gd name="T12" fmla="*/ 0 w 170"/>
                <a:gd name="T13" fmla="*/ 172 h 172"/>
                <a:gd name="T14" fmla="*/ 0 w 170"/>
                <a:gd name="T15" fmla="*/ 169 h 172"/>
                <a:gd name="T16" fmla="*/ 42 w 170"/>
                <a:gd name="T17" fmla="*/ 4 h 172"/>
                <a:gd name="T18" fmla="*/ 44 w 170"/>
                <a:gd name="T19" fmla="*/ 0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0" h="172">
                  <a:moveTo>
                    <a:pt x="44" y="0"/>
                  </a:moveTo>
                  <a:cubicBezTo>
                    <a:pt x="65" y="10"/>
                    <a:pt x="65" y="10"/>
                    <a:pt x="65" y="10"/>
                  </a:cubicBezTo>
                  <a:cubicBezTo>
                    <a:pt x="103" y="31"/>
                    <a:pt x="134" y="61"/>
                    <a:pt x="158" y="97"/>
                  </a:cubicBezTo>
                  <a:cubicBezTo>
                    <a:pt x="170" y="118"/>
                    <a:pt x="170" y="118"/>
                    <a:pt x="170" y="118"/>
                  </a:cubicBezTo>
                  <a:cubicBezTo>
                    <a:pt x="167" y="120"/>
                    <a:pt x="167" y="120"/>
                    <a:pt x="167" y="120"/>
                  </a:cubicBezTo>
                  <a:cubicBezTo>
                    <a:pt x="120" y="148"/>
                    <a:pt x="65" y="167"/>
                    <a:pt x="7" y="172"/>
                  </a:cubicBezTo>
                  <a:cubicBezTo>
                    <a:pt x="0" y="172"/>
                    <a:pt x="0" y="172"/>
                    <a:pt x="0" y="172"/>
                  </a:cubicBezTo>
                  <a:cubicBezTo>
                    <a:pt x="0" y="169"/>
                    <a:pt x="0" y="169"/>
                    <a:pt x="0" y="169"/>
                  </a:cubicBezTo>
                  <a:cubicBezTo>
                    <a:pt x="1" y="109"/>
                    <a:pt x="16" y="53"/>
                    <a:pt x="42" y="4"/>
                  </a:cubicBezTo>
                  <a:lnTo>
                    <a:pt x="4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7"/>
            <p:cNvSpPr>
              <a:spLocks/>
            </p:cNvSpPr>
            <p:nvPr/>
          </p:nvSpPr>
          <p:spPr bwMode="auto">
            <a:xfrm>
              <a:off x="5737320" y="2400447"/>
              <a:ext cx="717360" cy="137847"/>
            </a:xfrm>
            <a:custGeom>
              <a:avLst/>
              <a:gdLst>
                <a:gd name="T0" fmla="*/ 440 w 868"/>
                <a:gd name="T1" fmla="*/ 0 h 166"/>
                <a:gd name="T2" fmla="*/ 813 w 868"/>
                <a:gd name="T3" fmla="*/ 127 h 166"/>
                <a:gd name="T4" fmla="*/ 852 w 868"/>
                <a:gd name="T5" fmla="*/ 153 h 166"/>
                <a:gd name="T6" fmla="*/ 852 w 868"/>
                <a:gd name="T7" fmla="*/ 153 h 166"/>
                <a:gd name="T8" fmla="*/ 857 w 868"/>
                <a:gd name="T9" fmla="*/ 156 h 166"/>
                <a:gd name="T10" fmla="*/ 867 w 868"/>
                <a:gd name="T11" fmla="*/ 165 h 166"/>
                <a:gd name="T12" fmla="*/ 854 w 868"/>
                <a:gd name="T13" fmla="*/ 163 h 166"/>
                <a:gd name="T14" fmla="*/ 852 w 868"/>
                <a:gd name="T15" fmla="*/ 162 h 166"/>
                <a:gd name="T16" fmla="*/ 851 w 868"/>
                <a:gd name="T17" fmla="*/ 162 h 166"/>
                <a:gd name="T18" fmla="*/ 433 w 868"/>
                <a:gd name="T19" fmla="*/ 87 h 166"/>
                <a:gd name="T20" fmla="*/ 15 w 868"/>
                <a:gd name="T21" fmla="*/ 162 h 166"/>
                <a:gd name="T22" fmla="*/ 15 w 868"/>
                <a:gd name="T23" fmla="*/ 162 h 166"/>
                <a:gd name="T24" fmla="*/ 14 w 868"/>
                <a:gd name="T25" fmla="*/ 162 h 166"/>
                <a:gd name="T26" fmla="*/ 0 w 868"/>
                <a:gd name="T27" fmla="*/ 165 h 166"/>
                <a:gd name="T28" fmla="*/ 3 w 868"/>
                <a:gd name="T29" fmla="*/ 161 h 166"/>
                <a:gd name="T30" fmla="*/ 5 w 868"/>
                <a:gd name="T31" fmla="*/ 159 h 166"/>
                <a:gd name="T32" fmla="*/ 5 w 868"/>
                <a:gd name="T33" fmla="*/ 159 h 166"/>
                <a:gd name="T34" fmla="*/ 54 w 868"/>
                <a:gd name="T35" fmla="*/ 127 h 166"/>
                <a:gd name="T36" fmla="*/ 440 w 868"/>
                <a:gd name="T37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68" h="166">
                  <a:moveTo>
                    <a:pt x="440" y="0"/>
                  </a:moveTo>
                  <a:cubicBezTo>
                    <a:pt x="576" y="0"/>
                    <a:pt x="698" y="55"/>
                    <a:pt x="813" y="127"/>
                  </a:cubicBezTo>
                  <a:cubicBezTo>
                    <a:pt x="852" y="153"/>
                    <a:pt x="852" y="153"/>
                    <a:pt x="852" y="153"/>
                  </a:cubicBezTo>
                  <a:cubicBezTo>
                    <a:pt x="852" y="153"/>
                    <a:pt x="852" y="153"/>
                    <a:pt x="852" y="153"/>
                  </a:cubicBezTo>
                  <a:cubicBezTo>
                    <a:pt x="857" y="156"/>
                    <a:pt x="857" y="156"/>
                    <a:pt x="857" y="156"/>
                  </a:cubicBezTo>
                  <a:cubicBezTo>
                    <a:pt x="864" y="161"/>
                    <a:pt x="868" y="164"/>
                    <a:pt x="867" y="165"/>
                  </a:cubicBezTo>
                  <a:cubicBezTo>
                    <a:pt x="867" y="166"/>
                    <a:pt x="862" y="165"/>
                    <a:pt x="854" y="163"/>
                  </a:cubicBezTo>
                  <a:cubicBezTo>
                    <a:pt x="852" y="162"/>
                    <a:pt x="852" y="162"/>
                    <a:pt x="852" y="162"/>
                  </a:cubicBezTo>
                  <a:cubicBezTo>
                    <a:pt x="851" y="162"/>
                    <a:pt x="851" y="162"/>
                    <a:pt x="851" y="162"/>
                  </a:cubicBezTo>
                  <a:cubicBezTo>
                    <a:pt x="723" y="114"/>
                    <a:pt x="581" y="87"/>
                    <a:pt x="433" y="87"/>
                  </a:cubicBezTo>
                  <a:cubicBezTo>
                    <a:pt x="285" y="87"/>
                    <a:pt x="143" y="114"/>
                    <a:pt x="15" y="162"/>
                  </a:cubicBezTo>
                  <a:cubicBezTo>
                    <a:pt x="15" y="162"/>
                    <a:pt x="15" y="162"/>
                    <a:pt x="15" y="162"/>
                  </a:cubicBezTo>
                  <a:cubicBezTo>
                    <a:pt x="14" y="162"/>
                    <a:pt x="14" y="162"/>
                    <a:pt x="14" y="162"/>
                  </a:cubicBezTo>
                  <a:cubicBezTo>
                    <a:pt x="5" y="165"/>
                    <a:pt x="1" y="166"/>
                    <a:pt x="0" y="165"/>
                  </a:cubicBezTo>
                  <a:cubicBezTo>
                    <a:pt x="0" y="164"/>
                    <a:pt x="1" y="163"/>
                    <a:pt x="3" y="161"/>
                  </a:cubicBezTo>
                  <a:cubicBezTo>
                    <a:pt x="5" y="159"/>
                    <a:pt x="5" y="159"/>
                    <a:pt x="5" y="159"/>
                  </a:cubicBezTo>
                  <a:cubicBezTo>
                    <a:pt x="5" y="159"/>
                    <a:pt x="5" y="159"/>
                    <a:pt x="5" y="159"/>
                  </a:cubicBezTo>
                  <a:cubicBezTo>
                    <a:pt x="54" y="127"/>
                    <a:pt x="54" y="127"/>
                    <a:pt x="54" y="127"/>
                  </a:cubicBezTo>
                  <a:cubicBezTo>
                    <a:pt x="169" y="55"/>
                    <a:pt x="304" y="0"/>
                    <a:pt x="4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8"/>
            <p:cNvSpPr>
              <a:spLocks/>
            </p:cNvSpPr>
            <p:nvPr/>
          </p:nvSpPr>
          <p:spPr bwMode="auto">
            <a:xfrm>
              <a:off x="6023213" y="2167715"/>
              <a:ext cx="142174" cy="143719"/>
            </a:xfrm>
            <a:custGeom>
              <a:avLst/>
              <a:gdLst>
                <a:gd name="T0" fmla="*/ 0 w 172"/>
                <a:gd name="T1" fmla="*/ 18 h 173"/>
                <a:gd name="T2" fmla="*/ 22 w 172"/>
                <a:gd name="T3" fmla="*/ 11 h 173"/>
                <a:gd name="T4" fmla="*/ 149 w 172"/>
                <a:gd name="T5" fmla="*/ 9 h 173"/>
                <a:gd name="T6" fmla="*/ 172 w 172"/>
                <a:gd name="T7" fmla="*/ 16 h 173"/>
                <a:gd name="T8" fmla="*/ 171 w 172"/>
                <a:gd name="T9" fmla="*/ 19 h 173"/>
                <a:gd name="T10" fmla="*/ 92 w 172"/>
                <a:gd name="T11" fmla="*/ 168 h 173"/>
                <a:gd name="T12" fmla="*/ 88 w 172"/>
                <a:gd name="T13" fmla="*/ 173 h 173"/>
                <a:gd name="T14" fmla="*/ 85 w 172"/>
                <a:gd name="T15" fmla="*/ 171 h 173"/>
                <a:gd name="T16" fmla="*/ 1 w 172"/>
                <a:gd name="T17" fmla="*/ 22 h 173"/>
                <a:gd name="T18" fmla="*/ 0 w 172"/>
                <a:gd name="T19" fmla="*/ 18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2" h="173">
                  <a:moveTo>
                    <a:pt x="0" y="18"/>
                  </a:moveTo>
                  <a:cubicBezTo>
                    <a:pt x="22" y="11"/>
                    <a:pt x="22" y="11"/>
                    <a:pt x="22" y="11"/>
                  </a:cubicBezTo>
                  <a:cubicBezTo>
                    <a:pt x="64" y="0"/>
                    <a:pt x="107" y="0"/>
                    <a:pt x="149" y="9"/>
                  </a:cubicBezTo>
                  <a:cubicBezTo>
                    <a:pt x="172" y="16"/>
                    <a:pt x="172" y="16"/>
                    <a:pt x="172" y="16"/>
                  </a:cubicBezTo>
                  <a:cubicBezTo>
                    <a:pt x="171" y="19"/>
                    <a:pt x="171" y="19"/>
                    <a:pt x="171" y="19"/>
                  </a:cubicBezTo>
                  <a:cubicBezTo>
                    <a:pt x="157" y="73"/>
                    <a:pt x="131" y="124"/>
                    <a:pt x="92" y="168"/>
                  </a:cubicBezTo>
                  <a:cubicBezTo>
                    <a:pt x="88" y="173"/>
                    <a:pt x="88" y="173"/>
                    <a:pt x="88" y="173"/>
                  </a:cubicBezTo>
                  <a:cubicBezTo>
                    <a:pt x="85" y="171"/>
                    <a:pt x="85" y="171"/>
                    <a:pt x="85" y="171"/>
                  </a:cubicBezTo>
                  <a:cubicBezTo>
                    <a:pt x="45" y="127"/>
                    <a:pt x="16" y="76"/>
                    <a:pt x="1" y="22"/>
                  </a:cubicBezTo>
                  <a:lnTo>
                    <a:pt x="0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9"/>
            <p:cNvSpPr>
              <a:spLocks/>
            </p:cNvSpPr>
            <p:nvPr/>
          </p:nvSpPr>
          <p:spPr bwMode="auto">
            <a:xfrm>
              <a:off x="5903293" y="2189968"/>
              <a:ext cx="141556" cy="143101"/>
            </a:xfrm>
            <a:custGeom>
              <a:avLst/>
              <a:gdLst>
                <a:gd name="T0" fmla="*/ 0 w 171"/>
                <a:gd name="T1" fmla="*/ 122 h 172"/>
                <a:gd name="T2" fmla="*/ 11 w 171"/>
                <a:gd name="T3" fmla="*/ 101 h 172"/>
                <a:gd name="T4" fmla="*/ 102 w 171"/>
                <a:gd name="T5" fmla="*/ 12 h 172"/>
                <a:gd name="T6" fmla="*/ 123 w 171"/>
                <a:gd name="T7" fmla="*/ 0 h 172"/>
                <a:gd name="T8" fmla="*/ 124 w 171"/>
                <a:gd name="T9" fmla="*/ 3 h 172"/>
                <a:gd name="T10" fmla="*/ 171 w 171"/>
                <a:gd name="T11" fmla="*/ 165 h 172"/>
                <a:gd name="T12" fmla="*/ 171 w 171"/>
                <a:gd name="T13" fmla="*/ 172 h 172"/>
                <a:gd name="T14" fmla="*/ 168 w 171"/>
                <a:gd name="T15" fmla="*/ 172 h 172"/>
                <a:gd name="T16" fmla="*/ 4 w 171"/>
                <a:gd name="T17" fmla="*/ 124 h 172"/>
                <a:gd name="T18" fmla="*/ 0 w 171"/>
                <a:gd name="T19" fmla="*/ 122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1" h="172">
                  <a:moveTo>
                    <a:pt x="0" y="122"/>
                  </a:moveTo>
                  <a:cubicBezTo>
                    <a:pt x="11" y="101"/>
                    <a:pt x="11" y="101"/>
                    <a:pt x="11" y="101"/>
                  </a:cubicBezTo>
                  <a:cubicBezTo>
                    <a:pt x="34" y="65"/>
                    <a:pt x="65" y="34"/>
                    <a:pt x="102" y="12"/>
                  </a:cubicBezTo>
                  <a:cubicBezTo>
                    <a:pt x="123" y="0"/>
                    <a:pt x="123" y="0"/>
                    <a:pt x="123" y="0"/>
                  </a:cubicBezTo>
                  <a:cubicBezTo>
                    <a:pt x="124" y="3"/>
                    <a:pt x="124" y="3"/>
                    <a:pt x="124" y="3"/>
                  </a:cubicBezTo>
                  <a:cubicBezTo>
                    <a:pt x="152" y="52"/>
                    <a:pt x="168" y="107"/>
                    <a:pt x="171" y="165"/>
                  </a:cubicBezTo>
                  <a:cubicBezTo>
                    <a:pt x="171" y="172"/>
                    <a:pt x="171" y="172"/>
                    <a:pt x="171" y="172"/>
                  </a:cubicBezTo>
                  <a:cubicBezTo>
                    <a:pt x="168" y="172"/>
                    <a:pt x="168" y="172"/>
                    <a:pt x="168" y="172"/>
                  </a:cubicBezTo>
                  <a:cubicBezTo>
                    <a:pt x="108" y="169"/>
                    <a:pt x="53" y="152"/>
                    <a:pt x="4" y="124"/>
                  </a:cubicBezTo>
                  <a:lnTo>
                    <a:pt x="0" y="1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10"/>
            <p:cNvSpPr>
              <a:spLocks/>
            </p:cNvSpPr>
            <p:nvPr/>
          </p:nvSpPr>
          <p:spPr bwMode="auto">
            <a:xfrm>
              <a:off x="5879494" y="2310507"/>
              <a:ext cx="144647" cy="124866"/>
            </a:xfrm>
            <a:custGeom>
              <a:avLst/>
              <a:gdLst>
                <a:gd name="T0" fmla="*/ 18 w 175"/>
                <a:gd name="T1" fmla="*/ 0 h 150"/>
                <a:gd name="T2" fmla="*/ 11 w 175"/>
                <a:gd name="T3" fmla="*/ 19 h 150"/>
                <a:gd name="T4" fmla="*/ 0 w 175"/>
                <a:gd name="T5" fmla="*/ 98 h 150"/>
                <a:gd name="T6" fmla="*/ 5 w 175"/>
                <a:gd name="T7" fmla="*/ 142 h 150"/>
                <a:gd name="T8" fmla="*/ 7 w 175"/>
                <a:gd name="T9" fmla="*/ 150 h 150"/>
                <a:gd name="T10" fmla="*/ 15 w 175"/>
                <a:gd name="T11" fmla="*/ 146 h 150"/>
                <a:gd name="T12" fmla="*/ 152 w 175"/>
                <a:gd name="T13" fmla="*/ 101 h 150"/>
                <a:gd name="T14" fmla="*/ 175 w 175"/>
                <a:gd name="T15" fmla="*/ 97 h 150"/>
                <a:gd name="T16" fmla="*/ 163 w 175"/>
                <a:gd name="T17" fmla="*/ 83 h 150"/>
                <a:gd name="T18" fmla="*/ 39 w 175"/>
                <a:gd name="T19" fmla="*/ 5 h 150"/>
                <a:gd name="T20" fmla="*/ 18 w 175"/>
                <a:gd name="T21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5" h="150">
                  <a:moveTo>
                    <a:pt x="18" y="0"/>
                  </a:moveTo>
                  <a:cubicBezTo>
                    <a:pt x="11" y="19"/>
                    <a:pt x="11" y="19"/>
                    <a:pt x="11" y="19"/>
                  </a:cubicBezTo>
                  <a:cubicBezTo>
                    <a:pt x="4" y="44"/>
                    <a:pt x="0" y="71"/>
                    <a:pt x="0" y="98"/>
                  </a:cubicBezTo>
                  <a:cubicBezTo>
                    <a:pt x="1" y="113"/>
                    <a:pt x="2" y="128"/>
                    <a:pt x="5" y="142"/>
                  </a:cubicBezTo>
                  <a:cubicBezTo>
                    <a:pt x="7" y="150"/>
                    <a:pt x="7" y="150"/>
                    <a:pt x="7" y="150"/>
                  </a:cubicBezTo>
                  <a:cubicBezTo>
                    <a:pt x="15" y="146"/>
                    <a:pt x="15" y="146"/>
                    <a:pt x="15" y="146"/>
                  </a:cubicBezTo>
                  <a:cubicBezTo>
                    <a:pt x="57" y="124"/>
                    <a:pt x="103" y="109"/>
                    <a:pt x="152" y="101"/>
                  </a:cubicBezTo>
                  <a:cubicBezTo>
                    <a:pt x="175" y="97"/>
                    <a:pt x="175" y="97"/>
                    <a:pt x="175" y="97"/>
                  </a:cubicBezTo>
                  <a:cubicBezTo>
                    <a:pt x="163" y="83"/>
                    <a:pt x="163" y="83"/>
                    <a:pt x="163" y="83"/>
                  </a:cubicBezTo>
                  <a:cubicBezTo>
                    <a:pt x="130" y="46"/>
                    <a:pt x="87" y="19"/>
                    <a:pt x="39" y="5"/>
                  </a:cubicBezTo>
                  <a:lnTo>
                    <a:pt x="1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7" name="文本框 56"/>
          <p:cNvSpPr txBox="1"/>
          <p:nvPr/>
        </p:nvSpPr>
        <p:spPr>
          <a:xfrm>
            <a:off x="797746" y="2858588"/>
            <a:ext cx="24802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rgbClr val="EAD87F"/>
                </a:solidFill>
                <a:latin typeface="微软雅黑 Light" panose="020B0502040204020203" pitchFamily="34" charset="-122"/>
                <a:ea typeface="微软雅黑"/>
              </a:rPr>
              <a:t>TITLE HERE</a:t>
            </a:r>
            <a:endParaRPr lang="zh-CN" altLang="en-US" b="1" dirty="0">
              <a:solidFill>
                <a:srgbClr val="EAD87F"/>
              </a:solidFill>
              <a:latin typeface="微软雅黑 Light" panose="020B0502040204020203" pitchFamily="34" charset="-122"/>
              <a:ea typeface="微软雅黑"/>
            </a:endParaRPr>
          </a:p>
        </p:txBody>
      </p:sp>
      <p:sp>
        <p:nvSpPr>
          <p:cNvPr id="58" name="椭圆 57"/>
          <p:cNvSpPr/>
          <p:nvPr/>
        </p:nvSpPr>
        <p:spPr>
          <a:xfrm>
            <a:off x="840839" y="3264949"/>
            <a:ext cx="108000" cy="108000"/>
          </a:xfrm>
          <a:prstGeom prst="ellipse">
            <a:avLst/>
          </a:prstGeom>
          <a:noFill/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9" name="直接连接符 58"/>
          <p:cNvCxnSpPr>
            <a:cxnSpLocks/>
          </p:cNvCxnSpPr>
          <p:nvPr/>
        </p:nvCxnSpPr>
        <p:spPr>
          <a:xfrm>
            <a:off x="948839" y="3318949"/>
            <a:ext cx="3131036" cy="0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矩形 59"/>
          <p:cNvSpPr/>
          <p:nvPr/>
        </p:nvSpPr>
        <p:spPr>
          <a:xfrm>
            <a:off x="791396" y="3426949"/>
            <a:ext cx="3351184" cy="5502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b="0" dirty="0">
                <a:solidFill>
                  <a:schemeClr val="bg1"/>
                </a:solidFill>
                <a:effectLst/>
                <a:latin typeface="微软雅黑 Light" panose="020B0502040204020203" pitchFamily="34" charset="-122"/>
                <a:cs typeface="Segoe UI" panose="020B0502040204020203" pitchFamily="34" charset="0"/>
              </a:rPr>
              <a:t>Lorem ipsum dolor sit </a:t>
            </a:r>
            <a:r>
              <a:rPr lang="en-US" altLang="zh-CN" sz="1200" b="0" dirty="0" err="1">
                <a:solidFill>
                  <a:schemeClr val="bg1"/>
                </a:solidFill>
                <a:effectLst/>
                <a:latin typeface="微软雅黑 Light" panose="020B0502040204020203" pitchFamily="34" charset="-122"/>
                <a:cs typeface="Segoe UI" panose="020B0502040204020203" pitchFamily="34" charset="0"/>
              </a:rPr>
              <a:t>amet,sed</a:t>
            </a:r>
            <a:r>
              <a:rPr lang="en-US" altLang="zh-CN" sz="1200" b="0" dirty="0">
                <a:solidFill>
                  <a:schemeClr val="bg1"/>
                </a:solidFill>
                <a:effectLst/>
                <a:latin typeface="微软雅黑 Light" panose="020B0502040204020203" pitchFamily="34" charset="-122"/>
                <a:cs typeface="Segoe UI" panose="020B0502040204020203" pitchFamily="34" charset="0"/>
              </a:rPr>
              <a:t> consectetur adipisicing elit, sed do eiusmod tempor</a:t>
            </a:r>
            <a:endParaRPr lang="zh-CN" altLang="en-US" sz="1200" dirty="0">
              <a:solidFill>
                <a:schemeClr val="bg1"/>
              </a:solidFill>
              <a:latin typeface="微软雅黑 Light" panose="020B0502040204020203" pitchFamily="34" charset="-122"/>
              <a:cs typeface="Segoe UI" panose="020B0502040204020203" pitchFamily="34" charset="0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8929909" y="2858588"/>
            <a:ext cx="24802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b="1" dirty="0">
                <a:solidFill>
                  <a:srgbClr val="EAD87F"/>
                </a:solidFill>
                <a:latin typeface="微软雅黑 Light" panose="020B0502040204020203" pitchFamily="34" charset="-122"/>
                <a:ea typeface="微软雅黑"/>
              </a:rPr>
              <a:t>TITLE HERE</a:t>
            </a:r>
            <a:endParaRPr lang="zh-CN" altLang="en-US" b="1" dirty="0">
              <a:solidFill>
                <a:srgbClr val="EAD87F"/>
              </a:solidFill>
              <a:latin typeface="微软雅黑 Light" panose="020B0502040204020203" pitchFamily="34" charset="-122"/>
              <a:ea typeface="微软雅黑"/>
            </a:endParaRPr>
          </a:p>
        </p:txBody>
      </p:sp>
      <p:sp>
        <p:nvSpPr>
          <p:cNvPr id="62" name="椭圆 61"/>
          <p:cNvSpPr/>
          <p:nvPr/>
        </p:nvSpPr>
        <p:spPr>
          <a:xfrm>
            <a:off x="11251719" y="3277548"/>
            <a:ext cx="108000" cy="108000"/>
          </a:xfrm>
          <a:prstGeom prst="ellipse">
            <a:avLst/>
          </a:prstGeom>
          <a:noFill/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3" name="直接连接符 62"/>
          <p:cNvCxnSpPr>
            <a:cxnSpLocks/>
          </p:cNvCxnSpPr>
          <p:nvPr/>
        </p:nvCxnSpPr>
        <p:spPr>
          <a:xfrm>
            <a:off x="8209272" y="3318949"/>
            <a:ext cx="3042447" cy="0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矩形 63"/>
          <p:cNvSpPr/>
          <p:nvPr/>
        </p:nvSpPr>
        <p:spPr>
          <a:xfrm>
            <a:off x="8051829" y="3426949"/>
            <a:ext cx="3351184" cy="5502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30000"/>
              </a:lnSpc>
            </a:pPr>
            <a:r>
              <a:rPr lang="en-US" altLang="zh-CN" sz="1200" b="0" dirty="0">
                <a:solidFill>
                  <a:schemeClr val="bg1"/>
                </a:solidFill>
                <a:effectLst/>
                <a:latin typeface="微软雅黑 Light" panose="020B0502040204020203" pitchFamily="34" charset="-122"/>
                <a:cs typeface="Segoe UI" panose="020B0502040204020203" pitchFamily="34" charset="0"/>
              </a:rPr>
              <a:t>Lorem ipsum dolor sit </a:t>
            </a:r>
            <a:r>
              <a:rPr lang="en-US" altLang="zh-CN" sz="1200" b="0" dirty="0" err="1">
                <a:solidFill>
                  <a:schemeClr val="bg1"/>
                </a:solidFill>
                <a:effectLst/>
                <a:latin typeface="微软雅黑 Light" panose="020B0502040204020203" pitchFamily="34" charset="-122"/>
                <a:cs typeface="Segoe UI" panose="020B0502040204020203" pitchFamily="34" charset="0"/>
              </a:rPr>
              <a:t>amet,sed</a:t>
            </a:r>
            <a:r>
              <a:rPr lang="en-US" altLang="zh-CN" sz="1200" b="0" dirty="0">
                <a:solidFill>
                  <a:schemeClr val="bg1"/>
                </a:solidFill>
                <a:effectLst/>
                <a:latin typeface="微软雅黑 Light" panose="020B0502040204020203" pitchFamily="34" charset="-122"/>
                <a:cs typeface="Segoe UI" panose="020B0502040204020203" pitchFamily="34" charset="0"/>
              </a:rPr>
              <a:t> consectetur adipisicing elit, sed do eiusmod tempor</a:t>
            </a:r>
            <a:endParaRPr lang="zh-CN" altLang="en-US" sz="1200" dirty="0">
              <a:solidFill>
                <a:schemeClr val="bg1"/>
              </a:solidFill>
              <a:latin typeface="微软雅黑 Light" panose="020B0502040204020203" pitchFamily="34" charset="-122"/>
              <a:cs typeface="Segoe UI" panose="020B0502040204020203" pitchFamily="34" charset="0"/>
            </a:endParaRPr>
          </a:p>
        </p:txBody>
      </p:sp>
      <p:cxnSp>
        <p:nvCxnSpPr>
          <p:cNvPr id="67" name="直接连接符 66"/>
          <p:cNvCxnSpPr>
            <a:cxnSpLocks/>
          </p:cNvCxnSpPr>
          <p:nvPr/>
        </p:nvCxnSpPr>
        <p:spPr>
          <a:xfrm>
            <a:off x="4549140" y="2884646"/>
            <a:ext cx="558000" cy="0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直接连接符 67"/>
          <p:cNvCxnSpPr>
            <a:cxnSpLocks/>
          </p:cNvCxnSpPr>
          <p:nvPr/>
        </p:nvCxnSpPr>
        <p:spPr>
          <a:xfrm>
            <a:off x="7195148" y="2884646"/>
            <a:ext cx="556299" cy="0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接连接符 70"/>
          <p:cNvCxnSpPr>
            <a:cxnSpLocks/>
          </p:cNvCxnSpPr>
          <p:nvPr/>
        </p:nvCxnSpPr>
        <p:spPr>
          <a:xfrm flipV="1">
            <a:off x="4079875" y="2884645"/>
            <a:ext cx="466510" cy="434305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椭圆 73"/>
          <p:cNvSpPr/>
          <p:nvPr/>
        </p:nvSpPr>
        <p:spPr>
          <a:xfrm>
            <a:off x="5087647" y="2830645"/>
            <a:ext cx="108000" cy="108000"/>
          </a:xfrm>
          <a:prstGeom prst="ellipse">
            <a:avLst/>
          </a:prstGeom>
          <a:solidFill>
            <a:srgbClr val="EAD8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7" name="直接连接符 76"/>
          <p:cNvCxnSpPr>
            <a:cxnSpLocks/>
          </p:cNvCxnSpPr>
          <p:nvPr/>
        </p:nvCxnSpPr>
        <p:spPr>
          <a:xfrm flipH="1" flipV="1">
            <a:off x="7751447" y="2884645"/>
            <a:ext cx="466510" cy="434305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椭圆 78"/>
          <p:cNvSpPr/>
          <p:nvPr/>
        </p:nvSpPr>
        <p:spPr>
          <a:xfrm>
            <a:off x="7141900" y="2830645"/>
            <a:ext cx="108000" cy="108000"/>
          </a:xfrm>
          <a:prstGeom prst="ellipse">
            <a:avLst/>
          </a:prstGeom>
          <a:solidFill>
            <a:srgbClr val="EAD8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椭圆 46"/>
          <p:cNvSpPr/>
          <p:nvPr/>
        </p:nvSpPr>
        <p:spPr>
          <a:xfrm>
            <a:off x="2220686" y="-446314"/>
            <a:ext cx="7750628" cy="7750628"/>
          </a:xfrm>
          <a:prstGeom prst="ellipse">
            <a:avLst/>
          </a:prstGeom>
          <a:noFill/>
          <a:ln w="1270">
            <a:solidFill>
              <a:schemeClr val="bg1">
                <a:alpha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8" name="直接连接符 47"/>
          <p:cNvCxnSpPr>
            <a:cxnSpLocks/>
          </p:cNvCxnSpPr>
          <p:nvPr/>
        </p:nvCxnSpPr>
        <p:spPr>
          <a:xfrm flipH="1">
            <a:off x="1198377" y="5833368"/>
            <a:ext cx="840606" cy="391982"/>
          </a:xfrm>
          <a:prstGeom prst="line">
            <a:avLst/>
          </a:prstGeom>
          <a:ln w="3175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/>
          <p:cNvCxnSpPr>
            <a:cxnSpLocks/>
          </p:cNvCxnSpPr>
          <p:nvPr/>
        </p:nvCxnSpPr>
        <p:spPr>
          <a:xfrm flipH="1">
            <a:off x="357771" y="6027773"/>
            <a:ext cx="840606" cy="391982"/>
          </a:xfrm>
          <a:prstGeom prst="line">
            <a:avLst/>
          </a:prstGeom>
          <a:ln w="3175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92099427"/>
      </p:ext>
    </p:extLst>
  </p:cSld>
  <p:clrMapOvr>
    <a:masterClrMapping/>
  </p:clrMapOvr>
  <p:transition spd="slow" advClick="0" advTm="2000"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852270" y="0"/>
            <a:ext cx="8345962" cy="6858000"/>
          </a:xfrm>
          <a:prstGeom prst="rect">
            <a:avLst/>
          </a:prstGeom>
          <a:blipFill dpi="0" rotWithShape="1">
            <a:blip r:embed="rId2">
              <a:alphaModFix amt="5000"/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7" name="组合 106"/>
          <p:cNvGrpSpPr/>
          <p:nvPr/>
        </p:nvGrpSpPr>
        <p:grpSpPr>
          <a:xfrm>
            <a:off x="1088166" y="3445613"/>
            <a:ext cx="2105855" cy="637458"/>
            <a:chOff x="8450108" y="6264992"/>
            <a:chExt cx="2105855" cy="637458"/>
          </a:xfrm>
        </p:grpSpPr>
        <p:sp>
          <p:nvSpPr>
            <p:cNvPr id="108" name="椭圆 107"/>
            <p:cNvSpPr/>
            <p:nvPr/>
          </p:nvSpPr>
          <p:spPr>
            <a:xfrm rot="9600000">
              <a:off x="8450108" y="6264992"/>
              <a:ext cx="2105855" cy="397817"/>
            </a:xfrm>
            <a:prstGeom prst="ellipse">
              <a:avLst/>
            </a:prstGeom>
            <a:noFill/>
            <a:ln w="3175">
              <a:gradFill flip="none" rotWithShape="1">
                <a:gsLst>
                  <a:gs pos="0">
                    <a:schemeClr val="bg1"/>
                  </a:gs>
                  <a:gs pos="66000">
                    <a:srgbClr val="FFFFFF">
                      <a:alpha val="0"/>
                    </a:srgbClr>
                  </a:gs>
                  <a:gs pos="2700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9" name="椭圆 108"/>
            <p:cNvSpPr/>
            <p:nvPr/>
          </p:nvSpPr>
          <p:spPr>
            <a:xfrm>
              <a:off x="8755310" y="6813550"/>
              <a:ext cx="88900" cy="889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1582935" y="4911100"/>
            <a:ext cx="3076448" cy="922629"/>
            <a:chOff x="8512031" y="2739549"/>
            <a:chExt cx="3076448" cy="922629"/>
          </a:xfrm>
        </p:grpSpPr>
        <p:sp>
          <p:nvSpPr>
            <p:cNvPr id="96" name="矩形 95"/>
            <p:cNvSpPr/>
            <p:nvPr/>
          </p:nvSpPr>
          <p:spPr>
            <a:xfrm>
              <a:off x="8512031" y="3112476"/>
              <a:ext cx="3076448" cy="54970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200" b="0" dirty="0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cs typeface="Segoe UI" panose="020B0502040204020203" pitchFamily="34" charset="0"/>
                </a:rPr>
                <a:t>Lorem ipsum dolor sit amet, consectetur adipisicing elit, sed do eiusmod tempor</a:t>
              </a:r>
              <a:endParaRPr lang="zh-CN" altLang="en-US" sz="1200" dirty="0">
                <a:solidFill>
                  <a:schemeClr val="bg1"/>
                </a:solidFill>
                <a:latin typeface="微软雅黑 Light" panose="020B0502040204020203" pitchFamily="34" charset="-122"/>
                <a:cs typeface="Segoe UI" panose="020B0502040204020203" pitchFamily="34" charset="0"/>
              </a:endParaRPr>
            </a:p>
          </p:txBody>
        </p:sp>
        <p:sp>
          <p:nvSpPr>
            <p:cNvPr id="97" name="文本框 96"/>
            <p:cNvSpPr txBox="1"/>
            <p:nvPr/>
          </p:nvSpPr>
          <p:spPr>
            <a:xfrm>
              <a:off x="8512031" y="2739549"/>
              <a:ext cx="269095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>
                  <a:solidFill>
                    <a:srgbClr val="EAD87F"/>
                  </a:solidFill>
                  <a:latin typeface="微软雅黑 Light" panose="020B0502040204020203" pitchFamily="34" charset="-122"/>
                  <a:ea typeface="微软雅黑"/>
                </a:rPr>
                <a:t>TITLE HERE</a:t>
              </a:r>
              <a:endParaRPr lang="zh-CN" altLang="en-US" b="1" dirty="0">
                <a:solidFill>
                  <a:srgbClr val="EAD87F"/>
                </a:solidFill>
                <a:latin typeface="微软雅黑 Light" panose="020B0502040204020203" pitchFamily="34" charset="-122"/>
                <a:ea typeface="微软雅黑"/>
              </a:endParaRPr>
            </a:p>
          </p:txBody>
        </p:sp>
      </p:grpSp>
      <p:cxnSp>
        <p:nvCxnSpPr>
          <p:cNvPr id="132" name="直接连接符 131"/>
          <p:cNvCxnSpPr>
            <a:cxnSpLocks/>
          </p:cNvCxnSpPr>
          <p:nvPr/>
        </p:nvCxnSpPr>
        <p:spPr>
          <a:xfrm flipH="1">
            <a:off x="10984897" y="445234"/>
            <a:ext cx="840606" cy="391982"/>
          </a:xfrm>
          <a:prstGeom prst="line">
            <a:avLst/>
          </a:prstGeom>
          <a:ln w="3175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" name="直接连接符 132"/>
          <p:cNvCxnSpPr>
            <a:cxnSpLocks/>
          </p:cNvCxnSpPr>
          <p:nvPr/>
        </p:nvCxnSpPr>
        <p:spPr>
          <a:xfrm flipH="1">
            <a:off x="10144291" y="639639"/>
            <a:ext cx="840606" cy="391982"/>
          </a:xfrm>
          <a:prstGeom prst="line">
            <a:avLst/>
          </a:prstGeom>
          <a:ln w="3175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Freeform 77"/>
          <p:cNvSpPr>
            <a:spLocks noEditPoints="1"/>
          </p:cNvSpPr>
          <p:nvPr/>
        </p:nvSpPr>
        <p:spPr bwMode="auto">
          <a:xfrm>
            <a:off x="3994534" y="3343915"/>
            <a:ext cx="318244" cy="161286"/>
          </a:xfrm>
          <a:custGeom>
            <a:avLst/>
            <a:gdLst>
              <a:gd name="T0" fmla="*/ 316 w 344"/>
              <a:gd name="T1" fmla="*/ 44 h 174"/>
              <a:gd name="T2" fmla="*/ 344 w 344"/>
              <a:gd name="T3" fmla="*/ 52 h 174"/>
              <a:gd name="T4" fmla="*/ 299 w 344"/>
              <a:gd name="T5" fmla="*/ 34 h 174"/>
              <a:gd name="T6" fmla="*/ 322 w 344"/>
              <a:gd name="T7" fmla="*/ 30 h 174"/>
              <a:gd name="T8" fmla="*/ 297 w 344"/>
              <a:gd name="T9" fmla="*/ 26 h 174"/>
              <a:gd name="T10" fmla="*/ 267 w 344"/>
              <a:gd name="T11" fmla="*/ 59 h 174"/>
              <a:gd name="T12" fmla="*/ 235 w 344"/>
              <a:gd name="T13" fmla="*/ 65 h 174"/>
              <a:gd name="T14" fmla="*/ 32 w 344"/>
              <a:gd name="T15" fmla="*/ 68 h 174"/>
              <a:gd name="T16" fmla="*/ 33 w 344"/>
              <a:gd name="T17" fmla="*/ 81 h 174"/>
              <a:gd name="T18" fmla="*/ 0 w 344"/>
              <a:gd name="T19" fmla="*/ 96 h 174"/>
              <a:gd name="T20" fmla="*/ 129 w 344"/>
              <a:gd name="T21" fmla="*/ 108 h 174"/>
              <a:gd name="T22" fmla="*/ 126 w 344"/>
              <a:gd name="T23" fmla="*/ 99 h 174"/>
              <a:gd name="T24" fmla="*/ 259 w 344"/>
              <a:gd name="T25" fmla="*/ 174 h 174"/>
              <a:gd name="T26" fmla="*/ 214 w 344"/>
              <a:gd name="T27" fmla="*/ 108 h 174"/>
              <a:gd name="T28" fmla="*/ 232 w 344"/>
              <a:gd name="T29" fmla="*/ 97 h 174"/>
              <a:gd name="T30" fmla="*/ 276 w 344"/>
              <a:gd name="T31" fmla="*/ 104 h 174"/>
              <a:gd name="T32" fmla="*/ 300 w 344"/>
              <a:gd name="T33" fmla="*/ 80 h 174"/>
              <a:gd name="T34" fmla="*/ 223 w 344"/>
              <a:gd name="T35" fmla="*/ 78 h 174"/>
              <a:gd name="T36" fmla="*/ 216 w 344"/>
              <a:gd name="T37" fmla="*/ 78 h 174"/>
              <a:gd name="T38" fmla="*/ 83 w 344"/>
              <a:gd name="T39" fmla="*/ 74 h 174"/>
              <a:gd name="T40" fmla="*/ 83 w 344"/>
              <a:gd name="T41" fmla="*/ 81 h 174"/>
              <a:gd name="T42" fmla="*/ 83 w 344"/>
              <a:gd name="T43" fmla="*/ 74 h 174"/>
              <a:gd name="T44" fmla="*/ 74 w 344"/>
              <a:gd name="T45" fmla="*/ 78 h 174"/>
              <a:gd name="T46" fmla="*/ 67 w 344"/>
              <a:gd name="T47" fmla="*/ 78 h 174"/>
              <a:gd name="T48" fmla="*/ 95 w 344"/>
              <a:gd name="T49" fmla="*/ 74 h 174"/>
              <a:gd name="T50" fmla="*/ 95 w 344"/>
              <a:gd name="T51" fmla="*/ 81 h 174"/>
              <a:gd name="T52" fmla="*/ 95 w 344"/>
              <a:gd name="T53" fmla="*/ 74 h 174"/>
              <a:gd name="T54" fmla="*/ 111 w 344"/>
              <a:gd name="T55" fmla="*/ 78 h 174"/>
              <a:gd name="T56" fmla="*/ 104 w 344"/>
              <a:gd name="T57" fmla="*/ 78 h 174"/>
              <a:gd name="T58" fmla="*/ 120 w 344"/>
              <a:gd name="T59" fmla="*/ 74 h 174"/>
              <a:gd name="T60" fmla="*/ 120 w 344"/>
              <a:gd name="T61" fmla="*/ 81 h 174"/>
              <a:gd name="T62" fmla="*/ 120 w 344"/>
              <a:gd name="T63" fmla="*/ 74 h 174"/>
              <a:gd name="T64" fmla="*/ 136 w 344"/>
              <a:gd name="T65" fmla="*/ 78 h 174"/>
              <a:gd name="T66" fmla="*/ 129 w 344"/>
              <a:gd name="T67" fmla="*/ 78 h 174"/>
              <a:gd name="T68" fmla="*/ 145 w 344"/>
              <a:gd name="T69" fmla="*/ 74 h 174"/>
              <a:gd name="T70" fmla="*/ 145 w 344"/>
              <a:gd name="T71" fmla="*/ 81 h 174"/>
              <a:gd name="T72" fmla="*/ 145 w 344"/>
              <a:gd name="T73" fmla="*/ 74 h 174"/>
              <a:gd name="T74" fmla="*/ 161 w 344"/>
              <a:gd name="T75" fmla="*/ 78 h 174"/>
              <a:gd name="T76" fmla="*/ 154 w 344"/>
              <a:gd name="T77" fmla="*/ 78 h 174"/>
              <a:gd name="T78" fmla="*/ 170 w 344"/>
              <a:gd name="T79" fmla="*/ 74 h 174"/>
              <a:gd name="T80" fmla="*/ 170 w 344"/>
              <a:gd name="T81" fmla="*/ 81 h 174"/>
              <a:gd name="T82" fmla="*/ 170 w 344"/>
              <a:gd name="T83" fmla="*/ 74 h 174"/>
              <a:gd name="T84" fmla="*/ 186 w 344"/>
              <a:gd name="T85" fmla="*/ 78 h 174"/>
              <a:gd name="T86" fmla="*/ 179 w 344"/>
              <a:gd name="T87" fmla="*/ 78 h 174"/>
              <a:gd name="T88" fmla="*/ 195 w 344"/>
              <a:gd name="T89" fmla="*/ 74 h 174"/>
              <a:gd name="T90" fmla="*/ 195 w 344"/>
              <a:gd name="T91" fmla="*/ 81 h 174"/>
              <a:gd name="T92" fmla="*/ 195 w 344"/>
              <a:gd name="T93" fmla="*/ 74 h 174"/>
              <a:gd name="T94" fmla="*/ 211 w 344"/>
              <a:gd name="T95" fmla="*/ 78 h 174"/>
              <a:gd name="T96" fmla="*/ 204 w 344"/>
              <a:gd name="T97" fmla="*/ 78 h 174"/>
              <a:gd name="T98" fmla="*/ 235 w 344"/>
              <a:gd name="T99" fmla="*/ 100 h 174"/>
              <a:gd name="T100" fmla="*/ 275 w 344"/>
              <a:gd name="T101" fmla="*/ 107 h 174"/>
              <a:gd name="T102" fmla="*/ 235 w 344"/>
              <a:gd name="T103" fmla="*/ 114 h 174"/>
              <a:gd name="T104" fmla="*/ 43 w 344"/>
              <a:gd name="T105" fmla="*/ 81 h 174"/>
              <a:gd name="T106" fmla="*/ 39 w 344"/>
              <a:gd name="T107" fmla="*/ 70 h 174"/>
              <a:gd name="T108" fmla="*/ 43 w 344"/>
              <a:gd name="T109" fmla="*/ 81 h 174"/>
              <a:gd name="T110" fmla="*/ 54 w 344"/>
              <a:gd name="T111" fmla="*/ 70 h 174"/>
              <a:gd name="T112" fmla="*/ 45 w 344"/>
              <a:gd name="T113" fmla="*/ 81 h 174"/>
              <a:gd name="T114" fmla="*/ 129 w 344"/>
              <a:gd name="T115" fmla="*/ 60 h 174"/>
              <a:gd name="T116" fmla="*/ 239 w 344"/>
              <a:gd name="T117" fmla="*/ 4 h 174"/>
              <a:gd name="T118" fmla="*/ 212 w 344"/>
              <a:gd name="T119" fmla="*/ 60 h 174"/>
              <a:gd name="T120" fmla="*/ 305 w 344"/>
              <a:gd name="T121" fmla="*/ 23 h 174"/>
              <a:gd name="T122" fmla="*/ 333 w 344"/>
              <a:gd name="T123" fmla="*/ 10 h 174"/>
              <a:gd name="T124" fmla="*/ 305 w 344"/>
              <a:gd name="T125" fmla="*/ 23 h 1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44" h="174">
                <a:moveTo>
                  <a:pt x="300" y="80"/>
                </a:moveTo>
                <a:cubicBezTo>
                  <a:pt x="304" y="72"/>
                  <a:pt x="311" y="56"/>
                  <a:pt x="316" y="44"/>
                </a:cubicBezTo>
                <a:cubicBezTo>
                  <a:pt x="335" y="55"/>
                  <a:pt x="335" y="55"/>
                  <a:pt x="335" y="55"/>
                </a:cubicBezTo>
                <a:cubicBezTo>
                  <a:pt x="344" y="52"/>
                  <a:pt x="344" y="52"/>
                  <a:pt x="344" y="52"/>
                </a:cubicBezTo>
                <a:cubicBezTo>
                  <a:pt x="320" y="34"/>
                  <a:pt x="320" y="34"/>
                  <a:pt x="320" y="34"/>
                </a:cubicBezTo>
                <a:cubicBezTo>
                  <a:pt x="299" y="34"/>
                  <a:pt x="299" y="34"/>
                  <a:pt x="299" y="34"/>
                </a:cubicBezTo>
                <a:cubicBezTo>
                  <a:pt x="299" y="32"/>
                  <a:pt x="299" y="32"/>
                  <a:pt x="299" y="32"/>
                </a:cubicBezTo>
                <a:cubicBezTo>
                  <a:pt x="322" y="30"/>
                  <a:pt x="322" y="30"/>
                  <a:pt x="322" y="30"/>
                </a:cubicBezTo>
                <a:cubicBezTo>
                  <a:pt x="324" y="27"/>
                  <a:pt x="324" y="26"/>
                  <a:pt x="324" y="26"/>
                </a:cubicBezTo>
                <a:cubicBezTo>
                  <a:pt x="297" y="26"/>
                  <a:pt x="297" y="26"/>
                  <a:pt x="297" y="26"/>
                </a:cubicBezTo>
                <a:cubicBezTo>
                  <a:pt x="269" y="61"/>
                  <a:pt x="269" y="61"/>
                  <a:pt x="269" y="61"/>
                </a:cubicBezTo>
                <a:cubicBezTo>
                  <a:pt x="269" y="60"/>
                  <a:pt x="268" y="60"/>
                  <a:pt x="267" y="59"/>
                </a:cubicBezTo>
                <a:cubicBezTo>
                  <a:pt x="256" y="59"/>
                  <a:pt x="245" y="59"/>
                  <a:pt x="235" y="59"/>
                </a:cubicBezTo>
                <a:cubicBezTo>
                  <a:pt x="235" y="65"/>
                  <a:pt x="235" y="65"/>
                  <a:pt x="235" y="65"/>
                </a:cubicBezTo>
                <a:cubicBezTo>
                  <a:pt x="41" y="65"/>
                  <a:pt x="41" y="65"/>
                  <a:pt x="41" y="65"/>
                </a:cubicBezTo>
                <a:cubicBezTo>
                  <a:pt x="38" y="65"/>
                  <a:pt x="35" y="66"/>
                  <a:pt x="32" y="68"/>
                </a:cubicBezTo>
                <a:cubicBezTo>
                  <a:pt x="34" y="69"/>
                  <a:pt x="35" y="69"/>
                  <a:pt x="37" y="70"/>
                </a:cubicBezTo>
                <a:cubicBezTo>
                  <a:pt x="33" y="81"/>
                  <a:pt x="33" y="81"/>
                  <a:pt x="33" y="81"/>
                </a:cubicBezTo>
                <a:cubicBezTo>
                  <a:pt x="30" y="80"/>
                  <a:pt x="27" y="78"/>
                  <a:pt x="25" y="76"/>
                </a:cubicBezTo>
                <a:cubicBezTo>
                  <a:pt x="10" y="81"/>
                  <a:pt x="1" y="86"/>
                  <a:pt x="0" y="96"/>
                </a:cubicBezTo>
                <a:cubicBezTo>
                  <a:pt x="2" y="104"/>
                  <a:pt x="18" y="107"/>
                  <a:pt x="41" y="108"/>
                </a:cubicBezTo>
                <a:cubicBezTo>
                  <a:pt x="129" y="108"/>
                  <a:pt x="129" y="108"/>
                  <a:pt x="129" y="108"/>
                </a:cubicBezTo>
                <a:cubicBezTo>
                  <a:pt x="123" y="100"/>
                  <a:pt x="123" y="100"/>
                  <a:pt x="123" y="100"/>
                </a:cubicBezTo>
                <a:cubicBezTo>
                  <a:pt x="126" y="99"/>
                  <a:pt x="126" y="99"/>
                  <a:pt x="126" y="99"/>
                </a:cubicBezTo>
                <a:cubicBezTo>
                  <a:pt x="223" y="174"/>
                  <a:pt x="223" y="174"/>
                  <a:pt x="223" y="174"/>
                </a:cubicBezTo>
                <a:cubicBezTo>
                  <a:pt x="259" y="174"/>
                  <a:pt x="259" y="174"/>
                  <a:pt x="259" y="174"/>
                </a:cubicBezTo>
                <a:cubicBezTo>
                  <a:pt x="215" y="123"/>
                  <a:pt x="215" y="123"/>
                  <a:pt x="215" y="123"/>
                </a:cubicBezTo>
                <a:cubicBezTo>
                  <a:pt x="214" y="108"/>
                  <a:pt x="214" y="108"/>
                  <a:pt x="214" y="108"/>
                </a:cubicBezTo>
                <a:cubicBezTo>
                  <a:pt x="232" y="108"/>
                  <a:pt x="232" y="108"/>
                  <a:pt x="232" y="108"/>
                </a:cubicBezTo>
                <a:cubicBezTo>
                  <a:pt x="232" y="97"/>
                  <a:pt x="232" y="97"/>
                  <a:pt x="232" y="97"/>
                </a:cubicBezTo>
                <a:cubicBezTo>
                  <a:pt x="244" y="97"/>
                  <a:pt x="256" y="97"/>
                  <a:pt x="268" y="97"/>
                </a:cubicBezTo>
                <a:cubicBezTo>
                  <a:pt x="271" y="98"/>
                  <a:pt x="274" y="100"/>
                  <a:pt x="276" y="104"/>
                </a:cubicBezTo>
                <a:cubicBezTo>
                  <a:pt x="288" y="101"/>
                  <a:pt x="299" y="97"/>
                  <a:pt x="309" y="88"/>
                </a:cubicBezTo>
                <a:cubicBezTo>
                  <a:pt x="306" y="85"/>
                  <a:pt x="304" y="82"/>
                  <a:pt x="300" y="80"/>
                </a:cubicBezTo>
                <a:close/>
                <a:moveTo>
                  <a:pt x="220" y="74"/>
                </a:moveTo>
                <a:cubicBezTo>
                  <a:pt x="222" y="74"/>
                  <a:pt x="223" y="76"/>
                  <a:pt x="223" y="78"/>
                </a:cubicBezTo>
                <a:cubicBezTo>
                  <a:pt x="223" y="80"/>
                  <a:pt x="222" y="81"/>
                  <a:pt x="220" y="81"/>
                </a:cubicBezTo>
                <a:cubicBezTo>
                  <a:pt x="218" y="81"/>
                  <a:pt x="216" y="80"/>
                  <a:pt x="216" y="78"/>
                </a:cubicBezTo>
                <a:cubicBezTo>
                  <a:pt x="216" y="76"/>
                  <a:pt x="218" y="74"/>
                  <a:pt x="220" y="74"/>
                </a:cubicBezTo>
                <a:close/>
                <a:moveTo>
                  <a:pt x="83" y="74"/>
                </a:moveTo>
                <a:cubicBezTo>
                  <a:pt x="85" y="74"/>
                  <a:pt x="86" y="76"/>
                  <a:pt x="86" y="78"/>
                </a:cubicBezTo>
                <a:cubicBezTo>
                  <a:pt x="86" y="80"/>
                  <a:pt x="85" y="81"/>
                  <a:pt x="83" y="81"/>
                </a:cubicBezTo>
                <a:cubicBezTo>
                  <a:pt x="81" y="81"/>
                  <a:pt x="79" y="80"/>
                  <a:pt x="79" y="78"/>
                </a:cubicBezTo>
                <a:cubicBezTo>
                  <a:pt x="79" y="76"/>
                  <a:pt x="81" y="74"/>
                  <a:pt x="83" y="74"/>
                </a:cubicBezTo>
                <a:close/>
                <a:moveTo>
                  <a:pt x="70" y="74"/>
                </a:moveTo>
                <a:cubicBezTo>
                  <a:pt x="72" y="74"/>
                  <a:pt x="74" y="76"/>
                  <a:pt x="74" y="78"/>
                </a:cubicBezTo>
                <a:cubicBezTo>
                  <a:pt x="74" y="80"/>
                  <a:pt x="72" y="81"/>
                  <a:pt x="70" y="81"/>
                </a:cubicBezTo>
                <a:cubicBezTo>
                  <a:pt x="68" y="81"/>
                  <a:pt x="67" y="80"/>
                  <a:pt x="67" y="78"/>
                </a:cubicBezTo>
                <a:cubicBezTo>
                  <a:pt x="67" y="76"/>
                  <a:pt x="68" y="74"/>
                  <a:pt x="70" y="74"/>
                </a:cubicBezTo>
                <a:close/>
                <a:moveTo>
                  <a:pt x="95" y="74"/>
                </a:moveTo>
                <a:cubicBezTo>
                  <a:pt x="97" y="74"/>
                  <a:pt x="99" y="76"/>
                  <a:pt x="99" y="78"/>
                </a:cubicBezTo>
                <a:cubicBezTo>
                  <a:pt x="99" y="80"/>
                  <a:pt x="97" y="81"/>
                  <a:pt x="95" y="81"/>
                </a:cubicBezTo>
                <a:cubicBezTo>
                  <a:pt x="93" y="81"/>
                  <a:pt x="92" y="80"/>
                  <a:pt x="92" y="78"/>
                </a:cubicBezTo>
                <a:cubicBezTo>
                  <a:pt x="92" y="76"/>
                  <a:pt x="93" y="74"/>
                  <a:pt x="95" y="74"/>
                </a:cubicBezTo>
                <a:close/>
                <a:moveTo>
                  <a:pt x="108" y="74"/>
                </a:moveTo>
                <a:cubicBezTo>
                  <a:pt x="110" y="74"/>
                  <a:pt x="111" y="76"/>
                  <a:pt x="111" y="78"/>
                </a:cubicBezTo>
                <a:cubicBezTo>
                  <a:pt x="111" y="80"/>
                  <a:pt x="110" y="81"/>
                  <a:pt x="108" y="81"/>
                </a:cubicBezTo>
                <a:cubicBezTo>
                  <a:pt x="106" y="81"/>
                  <a:pt x="104" y="80"/>
                  <a:pt x="104" y="78"/>
                </a:cubicBezTo>
                <a:cubicBezTo>
                  <a:pt x="104" y="76"/>
                  <a:pt x="106" y="74"/>
                  <a:pt x="108" y="74"/>
                </a:cubicBezTo>
                <a:close/>
                <a:moveTo>
                  <a:pt x="120" y="74"/>
                </a:moveTo>
                <a:cubicBezTo>
                  <a:pt x="122" y="74"/>
                  <a:pt x="124" y="76"/>
                  <a:pt x="124" y="78"/>
                </a:cubicBezTo>
                <a:cubicBezTo>
                  <a:pt x="124" y="80"/>
                  <a:pt x="122" y="81"/>
                  <a:pt x="120" y="81"/>
                </a:cubicBezTo>
                <a:cubicBezTo>
                  <a:pt x="118" y="81"/>
                  <a:pt x="117" y="80"/>
                  <a:pt x="117" y="78"/>
                </a:cubicBezTo>
                <a:cubicBezTo>
                  <a:pt x="117" y="76"/>
                  <a:pt x="118" y="74"/>
                  <a:pt x="120" y="74"/>
                </a:cubicBezTo>
                <a:close/>
                <a:moveTo>
                  <a:pt x="133" y="74"/>
                </a:moveTo>
                <a:cubicBezTo>
                  <a:pt x="135" y="74"/>
                  <a:pt x="136" y="76"/>
                  <a:pt x="136" y="78"/>
                </a:cubicBezTo>
                <a:cubicBezTo>
                  <a:pt x="136" y="80"/>
                  <a:pt x="135" y="81"/>
                  <a:pt x="133" y="81"/>
                </a:cubicBezTo>
                <a:cubicBezTo>
                  <a:pt x="131" y="81"/>
                  <a:pt x="129" y="80"/>
                  <a:pt x="129" y="78"/>
                </a:cubicBezTo>
                <a:cubicBezTo>
                  <a:pt x="129" y="76"/>
                  <a:pt x="131" y="74"/>
                  <a:pt x="133" y="74"/>
                </a:cubicBezTo>
                <a:close/>
                <a:moveTo>
                  <a:pt x="145" y="74"/>
                </a:moveTo>
                <a:cubicBezTo>
                  <a:pt x="147" y="74"/>
                  <a:pt x="149" y="76"/>
                  <a:pt x="149" y="78"/>
                </a:cubicBezTo>
                <a:cubicBezTo>
                  <a:pt x="149" y="80"/>
                  <a:pt x="147" y="81"/>
                  <a:pt x="145" y="81"/>
                </a:cubicBezTo>
                <a:cubicBezTo>
                  <a:pt x="143" y="81"/>
                  <a:pt x="141" y="80"/>
                  <a:pt x="141" y="78"/>
                </a:cubicBezTo>
                <a:cubicBezTo>
                  <a:pt x="141" y="76"/>
                  <a:pt x="143" y="74"/>
                  <a:pt x="145" y="74"/>
                </a:cubicBezTo>
                <a:close/>
                <a:moveTo>
                  <a:pt x="157" y="74"/>
                </a:moveTo>
                <a:cubicBezTo>
                  <a:pt x="159" y="74"/>
                  <a:pt x="161" y="76"/>
                  <a:pt x="161" y="78"/>
                </a:cubicBezTo>
                <a:cubicBezTo>
                  <a:pt x="161" y="80"/>
                  <a:pt x="159" y="81"/>
                  <a:pt x="157" y="81"/>
                </a:cubicBezTo>
                <a:cubicBezTo>
                  <a:pt x="155" y="81"/>
                  <a:pt x="154" y="80"/>
                  <a:pt x="154" y="78"/>
                </a:cubicBezTo>
                <a:cubicBezTo>
                  <a:pt x="154" y="76"/>
                  <a:pt x="155" y="74"/>
                  <a:pt x="157" y="74"/>
                </a:cubicBezTo>
                <a:close/>
                <a:moveTo>
                  <a:pt x="170" y="74"/>
                </a:moveTo>
                <a:cubicBezTo>
                  <a:pt x="172" y="74"/>
                  <a:pt x="174" y="76"/>
                  <a:pt x="174" y="78"/>
                </a:cubicBezTo>
                <a:cubicBezTo>
                  <a:pt x="174" y="80"/>
                  <a:pt x="172" y="81"/>
                  <a:pt x="170" y="81"/>
                </a:cubicBezTo>
                <a:cubicBezTo>
                  <a:pt x="168" y="81"/>
                  <a:pt x="166" y="80"/>
                  <a:pt x="166" y="78"/>
                </a:cubicBezTo>
                <a:cubicBezTo>
                  <a:pt x="166" y="76"/>
                  <a:pt x="168" y="74"/>
                  <a:pt x="170" y="74"/>
                </a:cubicBezTo>
                <a:close/>
                <a:moveTo>
                  <a:pt x="182" y="74"/>
                </a:moveTo>
                <a:cubicBezTo>
                  <a:pt x="184" y="74"/>
                  <a:pt x="186" y="76"/>
                  <a:pt x="186" y="78"/>
                </a:cubicBezTo>
                <a:cubicBezTo>
                  <a:pt x="186" y="80"/>
                  <a:pt x="184" y="81"/>
                  <a:pt x="182" y="81"/>
                </a:cubicBezTo>
                <a:cubicBezTo>
                  <a:pt x="180" y="81"/>
                  <a:pt x="179" y="80"/>
                  <a:pt x="179" y="78"/>
                </a:cubicBezTo>
                <a:cubicBezTo>
                  <a:pt x="179" y="76"/>
                  <a:pt x="180" y="74"/>
                  <a:pt x="182" y="74"/>
                </a:cubicBezTo>
                <a:close/>
                <a:moveTo>
                  <a:pt x="195" y="74"/>
                </a:moveTo>
                <a:cubicBezTo>
                  <a:pt x="197" y="74"/>
                  <a:pt x="198" y="76"/>
                  <a:pt x="198" y="78"/>
                </a:cubicBezTo>
                <a:cubicBezTo>
                  <a:pt x="198" y="80"/>
                  <a:pt x="197" y="81"/>
                  <a:pt x="195" y="81"/>
                </a:cubicBezTo>
                <a:cubicBezTo>
                  <a:pt x="193" y="81"/>
                  <a:pt x="191" y="80"/>
                  <a:pt x="191" y="78"/>
                </a:cubicBezTo>
                <a:cubicBezTo>
                  <a:pt x="191" y="76"/>
                  <a:pt x="193" y="74"/>
                  <a:pt x="195" y="74"/>
                </a:cubicBezTo>
                <a:close/>
                <a:moveTo>
                  <a:pt x="207" y="74"/>
                </a:moveTo>
                <a:cubicBezTo>
                  <a:pt x="209" y="74"/>
                  <a:pt x="211" y="76"/>
                  <a:pt x="211" y="78"/>
                </a:cubicBezTo>
                <a:cubicBezTo>
                  <a:pt x="211" y="80"/>
                  <a:pt x="209" y="81"/>
                  <a:pt x="207" y="81"/>
                </a:cubicBezTo>
                <a:cubicBezTo>
                  <a:pt x="205" y="81"/>
                  <a:pt x="204" y="80"/>
                  <a:pt x="204" y="78"/>
                </a:cubicBezTo>
                <a:cubicBezTo>
                  <a:pt x="204" y="76"/>
                  <a:pt x="205" y="74"/>
                  <a:pt x="207" y="74"/>
                </a:cubicBezTo>
                <a:close/>
                <a:moveTo>
                  <a:pt x="235" y="100"/>
                </a:moveTo>
                <a:cubicBezTo>
                  <a:pt x="246" y="100"/>
                  <a:pt x="257" y="100"/>
                  <a:pt x="267" y="100"/>
                </a:cubicBezTo>
                <a:cubicBezTo>
                  <a:pt x="270" y="101"/>
                  <a:pt x="273" y="103"/>
                  <a:pt x="275" y="107"/>
                </a:cubicBezTo>
                <a:cubicBezTo>
                  <a:pt x="273" y="110"/>
                  <a:pt x="271" y="113"/>
                  <a:pt x="267" y="114"/>
                </a:cubicBezTo>
                <a:cubicBezTo>
                  <a:pt x="257" y="114"/>
                  <a:pt x="246" y="114"/>
                  <a:pt x="235" y="114"/>
                </a:cubicBezTo>
                <a:cubicBezTo>
                  <a:pt x="235" y="109"/>
                  <a:pt x="235" y="104"/>
                  <a:pt x="235" y="100"/>
                </a:cubicBezTo>
                <a:close/>
                <a:moveTo>
                  <a:pt x="43" y="81"/>
                </a:moveTo>
                <a:cubicBezTo>
                  <a:pt x="35" y="81"/>
                  <a:pt x="35" y="81"/>
                  <a:pt x="35" y="81"/>
                </a:cubicBezTo>
                <a:cubicBezTo>
                  <a:pt x="39" y="70"/>
                  <a:pt x="39" y="70"/>
                  <a:pt x="39" y="70"/>
                </a:cubicBezTo>
                <a:cubicBezTo>
                  <a:pt x="46" y="70"/>
                  <a:pt x="46" y="70"/>
                  <a:pt x="46" y="70"/>
                </a:cubicBezTo>
                <a:cubicBezTo>
                  <a:pt x="43" y="81"/>
                  <a:pt x="43" y="81"/>
                  <a:pt x="43" y="81"/>
                </a:cubicBezTo>
                <a:close/>
                <a:moveTo>
                  <a:pt x="47" y="70"/>
                </a:moveTo>
                <a:cubicBezTo>
                  <a:pt x="54" y="70"/>
                  <a:pt x="54" y="70"/>
                  <a:pt x="54" y="70"/>
                </a:cubicBezTo>
                <a:cubicBezTo>
                  <a:pt x="54" y="74"/>
                  <a:pt x="53" y="77"/>
                  <a:pt x="52" y="81"/>
                </a:cubicBezTo>
                <a:cubicBezTo>
                  <a:pt x="45" y="81"/>
                  <a:pt x="45" y="81"/>
                  <a:pt x="45" y="81"/>
                </a:cubicBezTo>
                <a:cubicBezTo>
                  <a:pt x="47" y="70"/>
                  <a:pt x="47" y="70"/>
                  <a:pt x="47" y="70"/>
                </a:cubicBezTo>
                <a:close/>
                <a:moveTo>
                  <a:pt x="129" y="60"/>
                </a:moveTo>
                <a:cubicBezTo>
                  <a:pt x="225" y="0"/>
                  <a:pt x="225" y="0"/>
                  <a:pt x="225" y="0"/>
                </a:cubicBezTo>
                <a:cubicBezTo>
                  <a:pt x="239" y="4"/>
                  <a:pt x="239" y="4"/>
                  <a:pt x="239" y="4"/>
                </a:cubicBezTo>
                <a:cubicBezTo>
                  <a:pt x="212" y="48"/>
                  <a:pt x="212" y="48"/>
                  <a:pt x="212" y="48"/>
                </a:cubicBezTo>
                <a:cubicBezTo>
                  <a:pt x="212" y="60"/>
                  <a:pt x="212" y="60"/>
                  <a:pt x="212" y="60"/>
                </a:cubicBezTo>
                <a:cubicBezTo>
                  <a:pt x="129" y="60"/>
                  <a:pt x="129" y="60"/>
                  <a:pt x="129" y="60"/>
                </a:cubicBezTo>
                <a:close/>
                <a:moveTo>
                  <a:pt x="305" y="23"/>
                </a:moveTo>
                <a:cubicBezTo>
                  <a:pt x="320" y="23"/>
                  <a:pt x="320" y="23"/>
                  <a:pt x="320" y="23"/>
                </a:cubicBezTo>
                <a:cubicBezTo>
                  <a:pt x="333" y="10"/>
                  <a:pt x="333" y="10"/>
                  <a:pt x="333" y="10"/>
                </a:cubicBezTo>
                <a:cubicBezTo>
                  <a:pt x="329" y="7"/>
                  <a:pt x="329" y="7"/>
                  <a:pt x="329" y="7"/>
                </a:cubicBezTo>
                <a:lnTo>
                  <a:pt x="305" y="2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椭圆 17"/>
          <p:cNvSpPr/>
          <p:nvPr/>
        </p:nvSpPr>
        <p:spPr>
          <a:xfrm flipH="1">
            <a:off x="3940540" y="3105150"/>
            <a:ext cx="1575171" cy="647700"/>
          </a:xfrm>
          <a:custGeom>
            <a:avLst/>
            <a:gdLst>
              <a:gd name="connsiteX0" fmla="*/ 0 w 1892300"/>
              <a:gd name="connsiteY0" fmla="*/ 323850 h 647700"/>
              <a:gd name="connsiteX1" fmla="*/ 946150 w 1892300"/>
              <a:gd name="connsiteY1" fmla="*/ 0 h 647700"/>
              <a:gd name="connsiteX2" fmla="*/ 1892300 w 1892300"/>
              <a:gd name="connsiteY2" fmla="*/ 323850 h 647700"/>
              <a:gd name="connsiteX3" fmla="*/ 946150 w 1892300"/>
              <a:gd name="connsiteY3" fmla="*/ 647700 h 647700"/>
              <a:gd name="connsiteX4" fmla="*/ 0 w 1892300"/>
              <a:gd name="connsiteY4" fmla="*/ 323850 h 647700"/>
              <a:gd name="connsiteX0" fmla="*/ 0 w 1892300"/>
              <a:gd name="connsiteY0" fmla="*/ 323850 h 647700"/>
              <a:gd name="connsiteX1" fmla="*/ 946150 w 1892300"/>
              <a:gd name="connsiteY1" fmla="*/ 0 h 647700"/>
              <a:gd name="connsiteX2" fmla="*/ 1892300 w 1892300"/>
              <a:gd name="connsiteY2" fmla="*/ 323850 h 647700"/>
              <a:gd name="connsiteX3" fmla="*/ 946150 w 1892300"/>
              <a:gd name="connsiteY3" fmla="*/ 647700 h 647700"/>
              <a:gd name="connsiteX4" fmla="*/ 91440 w 1892300"/>
              <a:gd name="connsiteY4" fmla="*/ 415290 h 647700"/>
              <a:gd name="connsiteX0" fmla="*/ 0 w 1892300"/>
              <a:gd name="connsiteY0" fmla="*/ 323850 h 647700"/>
              <a:gd name="connsiteX1" fmla="*/ 946150 w 1892300"/>
              <a:gd name="connsiteY1" fmla="*/ 0 h 647700"/>
              <a:gd name="connsiteX2" fmla="*/ 1892300 w 1892300"/>
              <a:gd name="connsiteY2" fmla="*/ 323850 h 647700"/>
              <a:gd name="connsiteX3" fmla="*/ 946150 w 1892300"/>
              <a:gd name="connsiteY3" fmla="*/ 647700 h 647700"/>
              <a:gd name="connsiteX0" fmla="*/ 0 w 946150"/>
              <a:gd name="connsiteY0" fmla="*/ 0 h 647700"/>
              <a:gd name="connsiteX1" fmla="*/ 946150 w 946150"/>
              <a:gd name="connsiteY1" fmla="*/ 323850 h 647700"/>
              <a:gd name="connsiteX2" fmla="*/ 0 w 946150"/>
              <a:gd name="connsiteY2" fmla="*/ 647700 h 64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46150" h="647700">
                <a:moveTo>
                  <a:pt x="0" y="0"/>
                </a:moveTo>
                <a:cubicBezTo>
                  <a:pt x="522544" y="0"/>
                  <a:pt x="946150" y="144993"/>
                  <a:pt x="946150" y="323850"/>
                </a:cubicBezTo>
                <a:cubicBezTo>
                  <a:pt x="946150" y="502707"/>
                  <a:pt x="522544" y="647700"/>
                  <a:pt x="0" y="647700"/>
                </a:cubicBezTo>
              </a:path>
            </a:pathLst>
          </a:custGeom>
          <a:gradFill flip="none" rotWithShape="1">
            <a:gsLst>
              <a:gs pos="0">
                <a:schemeClr val="bg1">
                  <a:alpha val="30000"/>
                </a:schemeClr>
              </a:gs>
              <a:gs pos="100000">
                <a:schemeClr val="bg1">
                  <a:alpha val="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7" name="椭圆 17"/>
          <p:cNvSpPr/>
          <p:nvPr/>
        </p:nvSpPr>
        <p:spPr>
          <a:xfrm flipH="1">
            <a:off x="3833786" y="2981325"/>
            <a:ext cx="1162424" cy="895350"/>
          </a:xfrm>
          <a:custGeom>
            <a:avLst/>
            <a:gdLst>
              <a:gd name="connsiteX0" fmla="*/ 0 w 1892300"/>
              <a:gd name="connsiteY0" fmla="*/ 323850 h 647700"/>
              <a:gd name="connsiteX1" fmla="*/ 946150 w 1892300"/>
              <a:gd name="connsiteY1" fmla="*/ 0 h 647700"/>
              <a:gd name="connsiteX2" fmla="*/ 1892300 w 1892300"/>
              <a:gd name="connsiteY2" fmla="*/ 323850 h 647700"/>
              <a:gd name="connsiteX3" fmla="*/ 946150 w 1892300"/>
              <a:gd name="connsiteY3" fmla="*/ 647700 h 647700"/>
              <a:gd name="connsiteX4" fmla="*/ 0 w 1892300"/>
              <a:gd name="connsiteY4" fmla="*/ 323850 h 647700"/>
              <a:gd name="connsiteX0" fmla="*/ 0 w 1892300"/>
              <a:gd name="connsiteY0" fmla="*/ 323850 h 647700"/>
              <a:gd name="connsiteX1" fmla="*/ 946150 w 1892300"/>
              <a:gd name="connsiteY1" fmla="*/ 0 h 647700"/>
              <a:gd name="connsiteX2" fmla="*/ 1892300 w 1892300"/>
              <a:gd name="connsiteY2" fmla="*/ 323850 h 647700"/>
              <a:gd name="connsiteX3" fmla="*/ 946150 w 1892300"/>
              <a:gd name="connsiteY3" fmla="*/ 647700 h 647700"/>
              <a:gd name="connsiteX4" fmla="*/ 91440 w 1892300"/>
              <a:gd name="connsiteY4" fmla="*/ 415290 h 647700"/>
              <a:gd name="connsiteX0" fmla="*/ 0 w 1892300"/>
              <a:gd name="connsiteY0" fmla="*/ 323850 h 647700"/>
              <a:gd name="connsiteX1" fmla="*/ 946150 w 1892300"/>
              <a:gd name="connsiteY1" fmla="*/ 0 h 647700"/>
              <a:gd name="connsiteX2" fmla="*/ 1892300 w 1892300"/>
              <a:gd name="connsiteY2" fmla="*/ 323850 h 647700"/>
              <a:gd name="connsiteX3" fmla="*/ 946150 w 1892300"/>
              <a:gd name="connsiteY3" fmla="*/ 647700 h 647700"/>
              <a:gd name="connsiteX0" fmla="*/ 0 w 946150"/>
              <a:gd name="connsiteY0" fmla="*/ 0 h 647700"/>
              <a:gd name="connsiteX1" fmla="*/ 946150 w 946150"/>
              <a:gd name="connsiteY1" fmla="*/ 323850 h 647700"/>
              <a:gd name="connsiteX2" fmla="*/ 0 w 946150"/>
              <a:gd name="connsiteY2" fmla="*/ 647700 h 64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46150" h="647700">
                <a:moveTo>
                  <a:pt x="0" y="0"/>
                </a:moveTo>
                <a:cubicBezTo>
                  <a:pt x="522544" y="0"/>
                  <a:pt x="946150" y="144993"/>
                  <a:pt x="946150" y="323850"/>
                </a:cubicBezTo>
                <a:cubicBezTo>
                  <a:pt x="946150" y="502707"/>
                  <a:pt x="522544" y="647700"/>
                  <a:pt x="0" y="647700"/>
                </a:cubicBezTo>
              </a:path>
            </a:pathLst>
          </a:custGeom>
          <a:gradFill flip="none" rotWithShape="1">
            <a:gsLst>
              <a:gs pos="0">
                <a:schemeClr val="bg1">
                  <a:alpha val="10000"/>
                </a:schemeClr>
              </a:gs>
              <a:gs pos="100000">
                <a:schemeClr val="bg1">
                  <a:alpha val="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8" name="椭圆 27"/>
          <p:cNvSpPr/>
          <p:nvPr/>
        </p:nvSpPr>
        <p:spPr>
          <a:xfrm>
            <a:off x="11754202" y="3975656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10891459" y="2964644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10891459" y="3826425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11929383" y="2102863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12126232" y="3098800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3" name="直接连接符 32"/>
          <p:cNvCxnSpPr>
            <a:cxnSpLocks/>
          </p:cNvCxnSpPr>
          <p:nvPr/>
        </p:nvCxnSpPr>
        <p:spPr>
          <a:xfrm flipH="1">
            <a:off x="4414999" y="2138863"/>
            <a:ext cx="7514384" cy="1199650"/>
          </a:xfrm>
          <a:prstGeom prst="line">
            <a:avLst/>
          </a:prstGeom>
          <a:ln w="1270">
            <a:gradFill>
              <a:gsLst>
                <a:gs pos="0">
                  <a:schemeClr val="bg1">
                    <a:alpha val="3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>
            <a:cxnSpLocks/>
          </p:cNvCxnSpPr>
          <p:nvPr/>
        </p:nvCxnSpPr>
        <p:spPr>
          <a:xfrm flipH="1" flipV="1">
            <a:off x="4414999" y="3508704"/>
            <a:ext cx="7514384" cy="1215502"/>
          </a:xfrm>
          <a:prstGeom prst="line">
            <a:avLst/>
          </a:prstGeom>
          <a:ln w="1270">
            <a:gradFill>
              <a:gsLst>
                <a:gs pos="0">
                  <a:schemeClr val="bg1">
                    <a:alpha val="3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>
            <a:cxnSpLocks/>
            <a:stCxn id="29" idx="2"/>
          </p:cNvCxnSpPr>
          <p:nvPr/>
        </p:nvCxnSpPr>
        <p:spPr>
          <a:xfrm flipH="1">
            <a:off x="4457837" y="3000644"/>
            <a:ext cx="6433622" cy="408880"/>
          </a:xfrm>
          <a:prstGeom prst="line">
            <a:avLst/>
          </a:prstGeom>
          <a:ln w="1270">
            <a:gradFill>
              <a:gsLst>
                <a:gs pos="0">
                  <a:schemeClr val="bg1">
                    <a:alpha val="3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>
            <a:cxnSpLocks/>
            <a:stCxn id="30" idx="2"/>
          </p:cNvCxnSpPr>
          <p:nvPr/>
        </p:nvCxnSpPr>
        <p:spPr>
          <a:xfrm flipH="1" flipV="1">
            <a:off x="4366772" y="3445524"/>
            <a:ext cx="6524687" cy="416901"/>
          </a:xfrm>
          <a:prstGeom prst="line">
            <a:avLst/>
          </a:prstGeom>
          <a:ln w="1270">
            <a:gradFill>
              <a:gsLst>
                <a:gs pos="0">
                  <a:schemeClr val="bg1">
                    <a:alpha val="3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>
            <a:cxnSpLocks/>
          </p:cNvCxnSpPr>
          <p:nvPr/>
        </p:nvCxnSpPr>
        <p:spPr>
          <a:xfrm flipH="1">
            <a:off x="4497308" y="3134800"/>
            <a:ext cx="7628924" cy="274724"/>
          </a:xfrm>
          <a:prstGeom prst="line">
            <a:avLst/>
          </a:prstGeom>
          <a:ln w="1270">
            <a:gradFill>
              <a:gsLst>
                <a:gs pos="0">
                  <a:schemeClr val="bg1">
                    <a:alpha val="3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>
            <a:cxnSpLocks/>
            <a:stCxn id="28" idx="2"/>
          </p:cNvCxnSpPr>
          <p:nvPr/>
        </p:nvCxnSpPr>
        <p:spPr>
          <a:xfrm flipH="1" flipV="1">
            <a:off x="4360540" y="3429000"/>
            <a:ext cx="7393662" cy="582656"/>
          </a:xfrm>
          <a:prstGeom prst="line">
            <a:avLst/>
          </a:prstGeom>
          <a:ln w="1270">
            <a:gradFill>
              <a:gsLst>
                <a:gs pos="0">
                  <a:schemeClr val="bg1">
                    <a:alpha val="3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等腰三角形 16"/>
          <p:cNvSpPr/>
          <p:nvPr/>
        </p:nvSpPr>
        <p:spPr>
          <a:xfrm rot="16200000" flipH="1">
            <a:off x="7448298" y="25978"/>
            <a:ext cx="449338" cy="6806046"/>
          </a:xfrm>
          <a:custGeom>
            <a:avLst/>
            <a:gdLst>
              <a:gd name="connsiteX0" fmla="*/ 0 w 449338"/>
              <a:gd name="connsiteY0" fmla="*/ 7922059 h 7922059"/>
              <a:gd name="connsiteX1" fmla="*/ 224669 w 449338"/>
              <a:gd name="connsiteY1" fmla="*/ 0 h 7922059"/>
              <a:gd name="connsiteX2" fmla="*/ 449338 w 449338"/>
              <a:gd name="connsiteY2" fmla="*/ 7922059 h 7922059"/>
              <a:gd name="connsiteX3" fmla="*/ 0 w 449338"/>
              <a:gd name="connsiteY3" fmla="*/ 7922059 h 7922059"/>
              <a:gd name="connsiteX0" fmla="*/ 0 w 449338"/>
              <a:gd name="connsiteY0" fmla="*/ 7922059 h 7922059"/>
              <a:gd name="connsiteX1" fmla="*/ 224669 w 449338"/>
              <a:gd name="connsiteY1" fmla="*/ 0 h 7922059"/>
              <a:gd name="connsiteX2" fmla="*/ 319922 w 449338"/>
              <a:gd name="connsiteY2" fmla="*/ 3959660 h 7922059"/>
              <a:gd name="connsiteX3" fmla="*/ 449338 w 449338"/>
              <a:gd name="connsiteY3" fmla="*/ 7922059 h 7922059"/>
              <a:gd name="connsiteX4" fmla="*/ 0 w 449338"/>
              <a:gd name="connsiteY4" fmla="*/ 7922059 h 7922059"/>
              <a:gd name="connsiteX0" fmla="*/ 0 w 449338"/>
              <a:gd name="connsiteY0" fmla="*/ 7922059 h 7922059"/>
              <a:gd name="connsiteX1" fmla="*/ 148472 w 449338"/>
              <a:gd name="connsiteY1" fmla="*/ 3962041 h 7922059"/>
              <a:gd name="connsiteX2" fmla="*/ 224669 w 449338"/>
              <a:gd name="connsiteY2" fmla="*/ 0 h 7922059"/>
              <a:gd name="connsiteX3" fmla="*/ 319922 w 449338"/>
              <a:gd name="connsiteY3" fmla="*/ 3959660 h 7922059"/>
              <a:gd name="connsiteX4" fmla="*/ 449338 w 449338"/>
              <a:gd name="connsiteY4" fmla="*/ 7922059 h 7922059"/>
              <a:gd name="connsiteX5" fmla="*/ 0 w 449338"/>
              <a:gd name="connsiteY5" fmla="*/ 7922059 h 7922059"/>
              <a:gd name="connsiteX0" fmla="*/ 0 w 449338"/>
              <a:gd name="connsiteY0" fmla="*/ 7922059 h 7922059"/>
              <a:gd name="connsiteX1" fmla="*/ 148472 w 449338"/>
              <a:gd name="connsiteY1" fmla="*/ 3962041 h 7922059"/>
              <a:gd name="connsiteX2" fmla="*/ 224669 w 449338"/>
              <a:gd name="connsiteY2" fmla="*/ 0 h 7922059"/>
              <a:gd name="connsiteX3" fmla="*/ 305638 w 449338"/>
              <a:gd name="connsiteY3" fmla="*/ 3959660 h 7922059"/>
              <a:gd name="connsiteX4" fmla="*/ 449338 w 449338"/>
              <a:gd name="connsiteY4" fmla="*/ 7922059 h 7922059"/>
              <a:gd name="connsiteX5" fmla="*/ 0 w 449338"/>
              <a:gd name="connsiteY5" fmla="*/ 7922059 h 79220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49338" h="7922059">
                <a:moveTo>
                  <a:pt x="0" y="7922059"/>
                </a:moveTo>
                <a:cubicBezTo>
                  <a:pt x="36790" y="6603641"/>
                  <a:pt x="111682" y="5280459"/>
                  <a:pt x="148472" y="3962041"/>
                </a:cubicBezTo>
                <a:lnTo>
                  <a:pt x="224669" y="0"/>
                </a:lnTo>
                <a:cubicBezTo>
                  <a:pt x="261182" y="1320680"/>
                  <a:pt x="269125" y="2638980"/>
                  <a:pt x="305638" y="3959660"/>
                </a:cubicBezTo>
                <a:lnTo>
                  <a:pt x="449338" y="7922059"/>
                </a:lnTo>
                <a:lnTo>
                  <a:pt x="0" y="7922059"/>
                </a:lnTo>
                <a:close/>
              </a:path>
            </a:pathLst>
          </a:custGeom>
          <a:gradFill flip="none" rotWithShape="1">
            <a:gsLst>
              <a:gs pos="0">
                <a:schemeClr val="bg1">
                  <a:alpha val="44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0" name="直接连接符 39"/>
          <p:cNvCxnSpPr>
            <a:cxnSpLocks/>
            <a:stCxn id="47" idx="2"/>
          </p:cNvCxnSpPr>
          <p:nvPr/>
        </p:nvCxnSpPr>
        <p:spPr>
          <a:xfrm flipH="1" flipV="1">
            <a:off x="4414999" y="3437696"/>
            <a:ext cx="6868422" cy="1003298"/>
          </a:xfrm>
          <a:prstGeom prst="line">
            <a:avLst/>
          </a:prstGeom>
          <a:ln w="1270">
            <a:gradFill>
              <a:gsLst>
                <a:gs pos="0">
                  <a:schemeClr val="bg1">
                    <a:alpha val="3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/>
          <p:cNvCxnSpPr>
            <a:cxnSpLocks/>
            <a:stCxn id="46" idx="2"/>
          </p:cNvCxnSpPr>
          <p:nvPr/>
        </p:nvCxnSpPr>
        <p:spPr>
          <a:xfrm flipH="1">
            <a:off x="4360541" y="2422250"/>
            <a:ext cx="6922880" cy="1007583"/>
          </a:xfrm>
          <a:prstGeom prst="line">
            <a:avLst/>
          </a:prstGeom>
          <a:ln w="1270">
            <a:gradFill>
              <a:gsLst>
                <a:gs pos="0">
                  <a:schemeClr val="bg1">
                    <a:alpha val="3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/>
          <p:cNvCxnSpPr>
            <a:cxnSpLocks/>
            <a:stCxn id="28" idx="4"/>
            <a:endCxn id="43" idx="4"/>
          </p:cNvCxnSpPr>
          <p:nvPr/>
        </p:nvCxnSpPr>
        <p:spPr>
          <a:xfrm>
            <a:off x="11790202" y="4047656"/>
            <a:ext cx="175181" cy="712550"/>
          </a:xfrm>
          <a:prstGeom prst="line">
            <a:avLst/>
          </a:prstGeom>
          <a:ln w="1270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椭圆 42"/>
          <p:cNvSpPr/>
          <p:nvPr/>
        </p:nvSpPr>
        <p:spPr>
          <a:xfrm>
            <a:off x="11929383" y="4688206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4" name="直接连接符 43"/>
          <p:cNvCxnSpPr>
            <a:cxnSpLocks/>
            <a:stCxn id="30" idx="5"/>
            <a:endCxn id="47" idx="1"/>
          </p:cNvCxnSpPr>
          <p:nvPr/>
        </p:nvCxnSpPr>
        <p:spPr>
          <a:xfrm>
            <a:off x="10952915" y="3887881"/>
            <a:ext cx="341050" cy="527657"/>
          </a:xfrm>
          <a:prstGeom prst="line">
            <a:avLst/>
          </a:prstGeom>
          <a:ln w="1270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>
            <a:cxnSpLocks/>
            <a:stCxn id="31" idx="3"/>
            <a:endCxn id="29" idx="7"/>
          </p:cNvCxnSpPr>
          <p:nvPr/>
        </p:nvCxnSpPr>
        <p:spPr>
          <a:xfrm flipH="1">
            <a:off x="10952915" y="2164319"/>
            <a:ext cx="987012" cy="810869"/>
          </a:xfrm>
          <a:prstGeom prst="line">
            <a:avLst/>
          </a:prstGeom>
          <a:ln w="1270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椭圆 45"/>
          <p:cNvSpPr/>
          <p:nvPr/>
        </p:nvSpPr>
        <p:spPr>
          <a:xfrm>
            <a:off x="11283421" y="2386250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椭圆 46"/>
          <p:cNvSpPr/>
          <p:nvPr/>
        </p:nvSpPr>
        <p:spPr>
          <a:xfrm>
            <a:off x="11283421" y="4404994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8" name="直接连接符 47"/>
          <p:cNvCxnSpPr>
            <a:cxnSpLocks/>
            <a:stCxn id="28" idx="3"/>
            <a:endCxn id="47" idx="7"/>
          </p:cNvCxnSpPr>
          <p:nvPr/>
        </p:nvCxnSpPr>
        <p:spPr>
          <a:xfrm flipH="1">
            <a:off x="11344877" y="4037112"/>
            <a:ext cx="419869" cy="378426"/>
          </a:xfrm>
          <a:prstGeom prst="line">
            <a:avLst/>
          </a:prstGeom>
          <a:ln w="1270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/>
          <p:cNvCxnSpPr>
            <a:cxnSpLocks/>
            <a:stCxn id="47" idx="5"/>
            <a:endCxn id="43" idx="1"/>
          </p:cNvCxnSpPr>
          <p:nvPr/>
        </p:nvCxnSpPr>
        <p:spPr>
          <a:xfrm>
            <a:off x="11344877" y="4466450"/>
            <a:ext cx="595050" cy="232300"/>
          </a:xfrm>
          <a:prstGeom prst="line">
            <a:avLst/>
          </a:prstGeom>
          <a:ln w="1270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>
            <a:cxnSpLocks/>
            <a:stCxn id="29" idx="4"/>
            <a:endCxn id="30" idx="0"/>
          </p:cNvCxnSpPr>
          <p:nvPr/>
        </p:nvCxnSpPr>
        <p:spPr>
          <a:xfrm>
            <a:off x="10927459" y="3036644"/>
            <a:ext cx="0" cy="789781"/>
          </a:xfrm>
          <a:prstGeom prst="line">
            <a:avLst/>
          </a:prstGeom>
          <a:ln w="1270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/>
          <p:cNvCxnSpPr>
            <a:cxnSpLocks/>
            <a:stCxn id="32" idx="1"/>
            <a:endCxn id="29" idx="6"/>
          </p:cNvCxnSpPr>
          <p:nvPr/>
        </p:nvCxnSpPr>
        <p:spPr>
          <a:xfrm flipH="1" flipV="1">
            <a:off x="10963459" y="3000644"/>
            <a:ext cx="1173317" cy="108700"/>
          </a:xfrm>
          <a:prstGeom prst="line">
            <a:avLst/>
          </a:prstGeom>
          <a:ln w="1270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/>
          <p:cNvCxnSpPr>
            <a:cxnSpLocks/>
            <a:stCxn id="31" idx="4"/>
            <a:endCxn id="32" idx="1"/>
          </p:cNvCxnSpPr>
          <p:nvPr/>
        </p:nvCxnSpPr>
        <p:spPr>
          <a:xfrm>
            <a:off x="11965383" y="2174863"/>
            <a:ext cx="171393" cy="934481"/>
          </a:xfrm>
          <a:prstGeom prst="line">
            <a:avLst/>
          </a:prstGeom>
          <a:ln w="1270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接连接符 52"/>
          <p:cNvCxnSpPr>
            <a:cxnSpLocks/>
            <a:stCxn id="32" idx="3"/>
            <a:endCxn id="30" idx="7"/>
          </p:cNvCxnSpPr>
          <p:nvPr/>
        </p:nvCxnSpPr>
        <p:spPr>
          <a:xfrm flipH="1">
            <a:off x="10952915" y="3160256"/>
            <a:ext cx="1183861" cy="676713"/>
          </a:xfrm>
          <a:prstGeom prst="line">
            <a:avLst/>
          </a:prstGeom>
          <a:ln w="1270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>
            <a:cxnSpLocks/>
            <a:stCxn id="28" idx="1"/>
            <a:endCxn id="30" idx="6"/>
          </p:cNvCxnSpPr>
          <p:nvPr/>
        </p:nvCxnSpPr>
        <p:spPr>
          <a:xfrm flipH="1" flipV="1">
            <a:off x="10963459" y="3862425"/>
            <a:ext cx="801287" cy="123775"/>
          </a:xfrm>
          <a:prstGeom prst="line">
            <a:avLst/>
          </a:prstGeom>
          <a:ln w="1270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/>
          <p:cNvCxnSpPr>
            <a:cxnSpLocks/>
            <a:stCxn id="28" idx="0"/>
            <a:endCxn id="32" idx="4"/>
          </p:cNvCxnSpPr>
          <p:nvPr/>
        </p:nvCxnSpPr>
        <p:spPr>
          <a:xfrm flipV="1">
            <a:off x="11790202" y="3170800"/>
            <a:ext cx="372030" cy="804856"/>
          </a:xfrm>
          <a:prstGeom prst="line">
            <a:avLst/>
          </a:prstGeom>
          <a:ln w="1270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直接连接符 55"/>
          <p:cNvCxnSpPr>
            <a:cxnSpLocks/>
            <a:stCxn id="31" idx="2"/>
            <a:endCxn id="46" idx="7"/>
          </p:cNvCxnSpPr>
          <p:nvPr/>
        </p:nvCxnSpPr>
        <p:spPr>
          <a:xfrm flipH="1">
            <a:off x="11344877" y="2138863"/>
            <a:ext cx="584506" cy="257931"/>
          </a:xfrm>
          <a:prstGeom prst="line">
            <a:avLst/>
          </a:prstGeom>
          <a:ln w="1270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直接连接符 56"/>
          <p:cNvCxnSpPr>
            <a:cxnSpLocks/>
            <a:stCxn id="46" idx="3"/>
            <a:endCxn id="29" idx="0"/>
          </p:cNvCxnSpPr>
          <p:nvPr/>
        </p:nvCxnSpPr>
        <p:spPr>
          <a:xfrm flipH="1">
            <a:off x="10927459" y="2447706"/>
            <a:ext cx="366506" cy="516938"/>
          </a:xfrm>
          <a:prstGeom prst="line">
            <a:avLst/>
          </a:prstGeom>
          <a:ln w="1270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直接连接符 57"/>
          <p:cNvCxnSpPr>
            <a:cxnSpLocks/>
            <a:stCxn id="43" idx="0"/>
          </p:cNvCxnSpPr>
          <p:nvPr/>
        </p:nvCxnSpPr>
        <p:spPr>
          <a:xfrm flipV="1">
            <a:off x="11965383" y="3720328"/>
            <a:ext cx="226616" cy="967878"/>
          </a:xfrm>
          <a:prstGeom prst="line">
            <a:avLst/>
          </a:prstGeom>
          <a:ln w="1270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椭圆 58"/>
          <p:cNvSpPr/>
          <p:nvPr/>
        </p:nvSpPr>
        <p:spPr>
          <a:xfrm>
            <a:off x="10259649" y="3141827"/>
            <a:ext cx="18000" cy="18000"/>
          </a:xfrm>
          <a:prstGeom prst="ellipse">
            <a:avLst/>
          </a:prstGeom>
          <a:solidFill>
            <a:srgbClr val="DFA1A2"/>
          </a:solidFill>
          <a:ln>
            <a:noFill/>
          </a:ln>
          <a:effectLst>
            <a:glow rad="63500">
              <a:srgbClr val="EAD87F">
                <a:alpha val="4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椭圆 62"/>
          <p:cNvSpPr/>
          <p:nvPr/>
        </p:nvSpPr>
        <p:spPr>
          <a:xfrm>
            <a:off x="12001383" y="1069432"/>
            <a:ext cx="18000" cy="18000"/>
          </a:xfrm>
          <a:prstGeom prst="ellipse">
            <a:avLst/>
          </a:prstGeom>
          <a:solidFill>
            <a:srgbClr val="EAD87F"/>
          </a:solidFill>
          <a:ln>
            <a:noFill/>
          </a:ln>
          <a:effectLst>
            <a:glow rad="63500">
              <a:srgbClr val="EAD87F">
                <a:alpha val="4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椭圆 63"/>
          <p:cNvSpPr/>
          <p:nvPr/>
        </p:nvSpPr>
        <p:spPr>
          <a:xfrm>
            <a:off x="11508845" y="1259206"/>
            <a:ext cx="18000" cy="18000"/>
          </a:xfrm>
          <a:prstGeom prst="ellipse">
            <a:avLst/>
          </a:prstGeom>
          <a:solidFill>
            <a:srgbClr val="EAD87F"/>
          </a:solidFill>
          <a:ln>
            <a:noFill/>
          </a:ln>
          <a:effectLst>
            <a:glow rad="63500">
              <a:srgbClr val="EAD87F">
                <a:alpha val="4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椭圆 64"/>
          <p:cNvSpPr/>
          <p:nvPr/>
        </p:nvSpPr>
        <p:spPr>
          <a:xfrm>
            <a:off x="11979769" y="1860031"/>
            <a:ext cx="18000" cy="18000"/>
          </a:xfrm>
          <a:prstGeom prst="ellipse">
            <a:avLst/>
          </a:prstGeom>
          <a:solidFill>
            <a:srgbClr val="DFA1A2"/>
          </a:solidFill>
          <a:ln>
            <a:noFill/>
          </a:ln>
          <a:effectLst>
            <a:glow rad="63500">
              <a:srgbClr val="EAD87F">
                <a:alpha val="4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椭圆 65"/>
          <p:cNvSpPr/>
          <p:nvPr/>
        </p:nvSpPr>
        <p:spPr>
          <a:xfrm>
            <a:off x="10277649" y="4054665"/>
            <a:ext cx="18000" cy="18000"/>
          </a:xfrm>
          <a:prstGeom prst="ellipse">
            <a:avLst/>
          </a:prstGeom>
          <a:solidFill>
            <a:srgbClr val="DFA1A2"/>
          </a:solidFill>
          <a:ln>
            <a:noFill/>
          </a:ln>
          <a:effectLst>
            <a:glow rad="63500">
              <a:srgbClr val="EAD87F">
                <a:alpha val="4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椭圆 66"/>
          <p:cNvSpPr/>
          <p:nvPr/>
        </p:nvSpPr>
        <p:spPr>
          <a:xfrm>
            <a:off x="10546820" y="2124600"/>
            <a:ext cx="18000" cy="18000"/>
          </a:xfrm>
          <a:prstGeom prst="ellipse">
            <a:avLst/>
          </a:prstGeom>
          <a:solidFill>
            <a:srgbClr val="DFA1A2"/>
          </a:solidFill>
          <a:ln>
            <a:noFill/>
          </a:ln>
          <a:effectLst>
            <a:glow rad="63500">
              <a:srgbClr val="EAD87F">
                <a:alpha val="4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椭圆 67"/>
          <p:cNvSpPr/>
          <p:nvPr/>
        </p:nvSpPr>
        <p:spPr>
          <a:xfrm>
            <a:off x="10562029" y="4711567"/>
            <a:ext cx="18000" cy="18000"/>
          </a:xfrm>
          <a:prstGeom prst="ellipse">
            <a:avLst/>
          </a:prstGeom>
          <a:solidFill>
            <a:srgbClr val="DFA1A2"/>
          </a:solidFill>
          <a:ln>
            <a:noFill/>
          </a:ln>
          <a:effectLst>
            <a:glow rad="63500">
              <a:srgbClr val="EAD87F">
                <a:alpha val="4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椭圆 68"/>
          <p:cNvSpPr/>
          <p:nvPr/>
        </p:nvSpPr>
        <p:spPr>
          <a:xfrm>
            <a:off x="12001383" y="5815653"/>
            <a:ext cx="18000" cy="18000"/>
          </a:xfrm>
          <a:prstGeom prst="ellipse">
            <a:avLst/>
          </a:prstGeom>
          <a:solidFill>
            <a:srgbClr val="DFA1A2"/>
          </a:solidFill>
          <a:ln>
            <a:noFill/>
          </a:ln>
          <a:effectLst>
            <a:glow rad="63500">
              <a:srgbClr val="EAD87F">
                <a:alpha val="4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椭圆 69"/>
          <p:cNvSpPr/>
          <p:nvPr/>
        </p:nvSpPr>
        <p:spPr>
          <a:xfrm>
            <a:off x="11817202" y="5087553"/>
            <a:ext cx="18000" cy="18000"/>
          </a:xfrm>
          <a:prstGeom prst="ellipse">
            <a:avLst/>
          </a:prstGeom>
          <a:solidFill>
            <a:srgbClr val="DFA1A2"/>
          </a:solidFill>
          <a:ln>
            <a:noFill/>
          </a:ln>
          <a:effectLst>
            <a:glow rad="63500">
              <a:srgbClr val="EAD87F">
                <a:alpha val="4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椭圆 70"/>
          <p:cNvSpPr/>
          <p:nvPr/>
        </p:nvSpPr>
        <p:spPr>
          <a:xfrm>
            <a:off x="11123624" y="5407828"/>
            <a:ext cx="18000" cy="18000"/>
          </a:xfrm>
          <a:prstGeom prst="ellipse">
            <a:avLst/>
          </a:prstGeom>
          <a:solidFill>
            <a:srgbClr val="DFA1A2"/>
          </a:solidFill>
          <a:ln>
            <a:noFill/>
          </a:ln>
          <a:effectLst>
            <a:glow rad="63500">
              <a:srgbClr val="EAD87F">
                <a:alpha val="4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椭圆 71"/>
          <p:cNvSpPr/>
          <p:nvPr/>
        </p:nvSpPr>
        <p:spPr>
          <a:xfrm>
            <a:off x="11057987" y="1611366"/>
            <a:ext cx="36000" cy="3600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椭圆 72"/>
          <p:cNvSpPr/>
          <p:nvPr/>
        </p:nvSpPr>
        <p:spPr>
          <a:xfrm>
            <a:off x="11782192" y="1464711"/>
            <a:ext cx="36000" cy="3600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椭圆 73"/>
          <p:cNvSpPr/>
          <p:nvPr/>
        </p:nvSpPr>
        <p:spPr>
          <a:xfrm>
            <a:off x="10720066" y="2718074"/>
            <a:ext cx="36000" cy="3600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椭圆 74"/>
          <p:cNvSpPr/>
          <p:nvPr/>
        </p:nvSpPr>
        <p:spPr>
          <a:xfrm>
            <a:off x="10482134" y="3286179"/>
            <a:ext cx="36000" cy="3600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椭圆 75"/>
          <p:cNvSpPr/>
          <p:nvPr/>
        </p:nvSpPr>
        <p:spPr>
          <a:xfrm>
            <a:off x="10787127" y="5092534"/>
            <a:ext cx="36000" cy="3600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椭圆 76"/>
          <p:cNvSpPr/>
          <p:nvPr/>
        </p:nvSpPr>
        <p:spPr>
          <a:xfrm>
            <a:off x="11782192" y="5454182"/>
            <a:ext cx="36000" cy="3600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椭圆 77"/>
          <p:cNvSpPr/>
          <p:nvPr/>
        </p:nvSpPr>
        <p:spPr>
          <a:xfrm>
            <a:off x="11501783" y="5624661"/>
            <a:ext cx="36000" cy="3600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椭圆 79"/>
          <p:cNvSpPr/>
          <p:nvPr/>
        </p:nvSpPr>
        <p:spPr>
          <a:xfrm>
            <a:off x="10338794" y="4340644"/>
            <a:ext cx="36000" cy="3600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1" name="直接连接符 80"/>
          <p:cNvCxnSpPr>
            <a:cxnSpLocks/>
          </p:cNvCxnSpPr>
          <p:nvPr/>
        </p:nvCxnSpPr>
        <p:spPr>
          <a:xfrm flipH="1" flipV="1">
            <a:off x="4414999" y="3508704"/>
            <a:ext cx="7777001" cy="1728165"/>
          </a:xfrm>
          <a:prstGeom prst="line">
            <a:avLst/>
          </a:prstGeom>
          <a:ln w="1270">
            <a:gradFill>
              <a:gsLst>
                <a:gs pos="0">
                  <a:schemeClr val="bg1">
                    <a:alpha val="3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直接连接符 81"/>
          <p:cNvCxnSpPr>
            <a:cxnSpLocks/>
          </p:cNvCxnSpPr>
          <p:nvPr/>
        </p:nvCxnSpPr>
        <p:spPr>
          <a:xfrm flipH="1">
            <a:off x="4414999" y="1591198"/>
            <a:ext cx="7772689" cy="1747315"/>
          </a:xfrm>
          <a:prstGeom prst="line">
            <a:avLst/>
          </a:prstGeom>
          <a:ln w="1270">
            <a:gradFill>
              <a:gsLst>
                <a:gs pos="0">
                  <a:schemeClr val="bg1">
                    <a:alpha val="3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6" name="组合 85"/>
          <p:cNvGrpSpPr/>
          <p:nvPr/>
        </p:nvGrpSpPr>
        <p:grpSpPr>
          <a:xfrm>
            <a:off x="11242069" y="3273651"/>
            <a:ext cx="601442" cy="310698"/>
            <a:chOff x="5737320" y="2167715"/>
            <a:chExt cx="717360" cy="370579"/>
          </a:xfrm>
          <a:solidFill>
            <a:srgbClr val="EAD87F"/>
          </a:solidFill>
        </p:grpSpPr>
        <p:sp>
          <p:nvSpPr>
            <p:cNvPr id="87" name="Freeform 5"/>
            <p:cNvSpPr>
              <a:spLocks/>
            </p:cNvSpPr>
            <p:nvPr/>
          </p:nvSpPr>
          <p:spPr bwMode="auto">
            <a:xfrm>
              <a:off x="6168787" y="2309579"/>
              <a:ext cx="144647" cy="125793"/>
            </a:xfrm>
            <a:custGeom>
              <a:avLst/>
              <a:gdLst>
                <a:gd name="T0" fmla="*/ 158 w 175"/>
                <a:gd name="T1" fmla="*/ 0 h 151"/>
                <a:gd name="T2" fmla="*/ 164 w 175"/>
                <a:gd name="T3" fmla="*/ 19 h 151"/>
                <a:gd name="T4" fmla="*/ 175 w 175"/>
                <a:gd name="T5" fmla="*/ 99 h 151"/>
                <a:gd name="T6" fmla="*/ 170 w 175"/>
                <a:gd name="T7" fmla="*/ 143 h 151"/>
                <a:gd name="T8" fmla="*/ 169 w 175"/>
                <a:gd name="T9" fmla="*/ 151 h 151"/>
                <a:gd name="T10" fmla="*/ 160 w 175"/>
                <a:gd name="T11" fmla="*/ 146 h 151"/>
                <a:gd name="T12" fmla="*/ 24 w 175"/>
                <a:gd name="T13" fmla="*/ 101 h 151"/>
                <a:gd name="T14" fmla="*/ 0 w 175"/>
                <a:gd name="T15" fmla="*/ 98 h 151"/>
                <a:gd name="T16" fmla="*/ 12 w 175"/>
                <a:gd name="T17" fmla="*/ 83 h 151"/>
                <a:gd name="T18" fmla="*/ 136 w 175"/>
                <a:gd name="T19" fmla="*/ 6 h 151"/>
                <a:gd name="T20" fmla="*/ 158 w 175"/>
                <a:gd name="T21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5" h="151">
                  <a:moveTo>
                    <a:pt x="158" y="0"/>
                  </a:moveTo>
                  <a:cubicBezTo>
                    <a:pt x="164" y="19"/>
                    <a:pt x="164" y="19"/>
                    <a:pt x="164" y="19"/>
                  </a:cubicBezTo>
                  <a:cubicBezTo>
                    <a:pt x="171" y="44"/>
                    <a:pt x="175" y="71"/>
                    <a:pt x="175" y="99"/>
                  </a:cubicBezTo>
                  <a:cubicBezTo>
                    <a:pt x="174" y="114"/>
                    <a:pt x="173" y="128"/>
                    <a:pt x="170" y="143"/>
                  </a:cubicBezTo>
                  <a:cubicBezTo>
                    <a:pt x="169" y="151"/>
                    <a:pt x="169" y="151"/>
                    <a:pt x="169" y="151"/>
                  </a:cubicBezTo>
                  <a:cubicBezTo>
                    <a:pt x="160" y="146"/>
                    <a:pt x="160" y="146"/>
                    <a:pt x="160" y="146"/>
                  </a:cubicBezTo>
                  <a:cubicBezTo>
                    <a:pt x="118" y="125"/>
                    <a:pt x="72" y="109"/>
                    <a:pt x="24" y="101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12" y="83"/>
                    <a:pt x="12" y="83"/>
                    <a:pt x="12" y="83"/>
                  </a:cubicBezTo>
                  <a:cubicBezTo>
                    <a:pt x="45" y="47"/>
                    <a:pt x="88" y="20"/>
                    <a:pt x="136" y="6"/>
                  </a:cubicBezTo>
                  <a:lnTo>
                    <a:pt x="15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6"/>
            <p:cNvSpPr>
              <a:spLocks/>
            </p:cNvSpPr>
            <p:nvPr/>
          </p:nvSpPr>
          <p:spPr bwMode="auto">
            <a:xfrm>
              <a:off x="6148079" y="2189968"/>
              <a:ext cx="140319" cy="143101"/>
            </a:xfrm>
            <a:custGeom>
              <a:avLst/>
              <a:gdLst>
                <a:gd name="T0" fmla="*/ 44 w 170"/>
                <a:gd name="T1" fmla="*/ 0 h 172"/>
                <a:gd name="T2" fmla="*/ 65 w 170"/>
                <a:gd name="T3" fmla="*/ 10 h 172"/>
                <a:gd name="T4" fmla="*/ 158 w 170"/>
                <a:gd name="T5" fmla="*/ 97 h 172"/>
                <a:gd name="T6" fmla="*/ 170 w 170"/>
                <a:gd name="T7" fmla="*/ 118 h 172"/>
                <a:gd name="T8" fmla="*/ 167 w 170"/>
                <a:gd name="T9" fmla="*/ 120 h 172"/>
                <a:gd name="T10" fmla="*/ 7 w 170"/>
                <a:gd name="T11" fmla="*/ 172 h 172"/>
                <a:gd name="T12" fmla="*/ 0 w 170"/>
                <a:gd name="T13" fmla="*/ 172 h 172"/>
                <a:gd name="T14" fmla="*/ 0 w 170"/>
                <a:gd name="T15" fmla="*/ 169 h 172"/>
                <a:gd name="T16" fmla="*/ 42 w 170"/>
                <a:gd name="T17" fmla="*/ 4 h 172"/>
                <a:gd name="T18" fmla="*/ 44 w 170"/>
                <a:gd name="T19" fmla="*/ 0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0" h="172">
                  <a:moveTo>
                    <a:pt x="44" y="0"/>
                  </a:moveTo>
                  <a:cubicBezTo>
                    <a:pt x="65" y="10"/>
                    <a:pt x="65" y="10"/>
                    <a:pt x="65" y="10"/>
                  </a:cubicBezTo>
                  <a:cubicBezTo>
                    <a:pt x="103" y="31"/>
                    <a:pt x="134" y="61"/>
                    <a:pt x="158" y="97"/>
                  </a:cubicBezTo>
                  <a:cubicBezTo>
                    <a:pt x="170" y="118"/>
                    <a:pt x="170" y="118"/>
                    <a:pt x="170" y="118"/>
                  </a:cubicBezTo>
                  <a:cubicBezTo>
                    <a:pt x="167" y="120"/>
                    <a:pt x="167" y="120"/>
                    <a:pt x="167" y="120"/>
                  </a:cubicBezTo>
                  <a:cubicBezTo>
                    <a:pt x="120" y="148"/>
                    <a:pt x="65" y="167"/>
                    <a:pt x="7" y="172"/>
                  </a:cubicBezTo>
                  <a:cubicBezTo>
                    <a:pt x="0" y="172"/>
                    <a:pt x="0" y="172"/>
                    <a:pt x="0" y="172"/>
                  </a:cubicBezTo>
                  <a:cubicBezTo>
                    <a:pt x="0" y="169"/>
                    <a:pt x="0" y="169"/>
                    <a:pt x="0" y="169"/>
                  </a:cubicBezTo>
                  <a:cubicBezTo>
                    <a:pt x="1" y="109"/>
                    <a:pt x="16" y="53"/>
                    <a:pt x="42" y="4"/>
                  </a:cubicBezTo>
                  <a:lnTo>
                    <a:pt x="4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7"/>
            <p:cNvSpPr>
              <a:spLocks/>
            </p:cNvSpPr>
            <p:nvPr/>
          </p:nvSpPr>
          <p:spPr bwMode="auto">
            <a:xfrm>
              <a:off x="5737320" y="2400447"/>
              <a:ext cx="717360" cy="137847"/>
            </a:xfrm>
            <a:custGeom>
              <a:avLst/>
              <a:gdLst>
                <a:gd name="T0" fmla="*/ 440 w 868"/>
                <a:gd name="T1" fmla="*/ 0 h 166"/>
                <a:gd name="T2" fmla="*/ 813 w 868"/>
                <a:gd name="T3" fmla="*/ 127 h 166"/>
                <a:gd name="T4" fmla="*/ 852 w 868"/>
                <a:gd name="T5" fmla="*/ 153 h 166"/>
                <a:gd name="T6" fmla="*/ 852 w 868"/>
                <a:gd name="T7" fmla="*/ 153 h 166"/>
                <a:gd name="T8" fmla="*/ 857 w 868"/>
                <a:gd name="T9" fmla="*/ 156 h 166"/>
                <a:gd name="T10" fmla="*/ 867 w 868"/>
                <a:gd name="T11" fmla="*/ 165 h 166"/>
                <a:gd name="T12" fmla="*/ 854 w 868"/>
                <a:gd name="T13" fmla="*/ 163 h 166"/>
                <a:gd name="T14" fmla="*/ 852 w 868"/>
                <a:gd name="T15" fmla="*/ 162 h 166"/>
                <a:gd name="T16" fmla="*/ 851 w 868"/>
                <a:gd name="T17" fmla="*/ 162 h 166"/>
                <a:gd name="T18" fmla="*/ 433 w 868"/>
                <a:gd name="T19" fmla="*/ 87 h 166"/>
                <a:gd name="T20" fmla="*/ 15 w 868"/>
                <a:gd name="T21" fmla="*/ 162 h 166"/>
                <a:gd name="T22" fmla="*/ 15 w 868"/>
                <a:gd name="T23" fmla="*/ 162 h 166"/>
                <a:gd name="T24" fmla="*/ 14 w 868"/>
                <a:gd name="T25" fmla="*/ 162 h 166"/>
                <a:gd name="T26" fmla="*/ 0 w 868"/>
                <a:gd name="T27" fmla="*/ 165 h 166"/>
                <a:gd name="T28" fmla="*/ 3 w 868"/>
                <a:gd name="T29" fmla="*/ 161 h 166"/>
                <a:gd name="T30" fmla="*/ 5 w 868"/>
                <a:gd name="T31" fmla="*/ 159 h 166"/>
                <a:gd name="T32" fmla="*/ 5 w 868"/>
                <a:gd name="T33" fmla="*/ 159 h 166"/>
                <a:gd name="T34" fmla="*/ 54 w 868"/>
                <a:gd name="T35" fmla="*/ 127 h 166"/>
                <a:gd name="T36" fmla="*/ 440 w 868"/>
                <a:gd name="T37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68" h="166">
                  <a:moveTo>
                    <a:pt x="440" y="0"/>
                  </a:moveTo>
                  <a:cubicBezTo>
                    <a:pt x="576" y="0"/>
                    <a:pt x="698" y="55"/>
                    <a:pt x="813" y="127"/>
                  </a:cubicBezTo>
                  <a:cubicBezTo>
                    <a:pt x="852" y="153"/>
                    <a:pt x="852" y="153"/>
                    <a:pt x="852" y="153"/>
                  </a:cubicBezTo>
                  <a:cubicBezTo>
                    <a:pt x="852" y="153"/>
                    <a:pt x="852" y="153"/>
                    <a:pt x="852" y="153"/>
                  </a:cubicBezTo>
                  <a:cubicBezTo>
                    <a:pt x="857" y="156"/>
                    <a:pt x="857" y="156"/>
                    <a:pt x="857" y="156"/>
                  </a:cubicBezTo>
                  <a:cubicBezTo>
                    <a:pt x="864" y="161"/>
                    <a:pt x="868" y="164"/>
                    <a:pt x="867" y="165"/>
                  </a:cubicBezTo>
                  <a:cubicBezTo>
                    <a:pt x="867" y="166"/>
                    <a:pt x="862" y="165"/>
                    <a:pt x="854" y="163"/>
                  </a:cubicBezTo>
                  <a:cubicBezTo>
                    <a:pt x="852" y="162"/>
                    <a:pt x="852" y="162"/>
                    <a:pt x="852" y="162"/>
                  </a:cubicBezTo>
                  <a:cubicBezTo>
                    <a:pt x="851" y="162"/>
                    <a:pt x="851" y="162"/>
                    <a:pt x="851" y="162"/>
                  </a:cubicBezTo>
                  <a:cubicBezTo>
                    <a:pt x="723" y="114"/>
                    <a:pt x="581" y="87"/>
                    <a:pt x="433" y="87"/>
                  </a:cubicBezTo>
                  <a:cubicBezTo>
                    <a:pt x="285" y="87"/>
                    <a:pt x="143" y="114"/>
                    <a:pt x="15" y="162"/>
                  </a:cubicBezTo>
                  <a:cubicBezTo>
                    <a:pt x="15" y="162"/>
                    <a:pt x="15" y="162"/>
                    <a:pt x="15" y="162"/>
                  </a:cubicBezTo>
                  <a:cubicBezTo>
                    <a:pt x="14" y="162"/>
                    <a:pt x="14" y="162"/>
                    <a:pt x="14" y="162"/>
                  </a:cubicBezTo>
                  <a:cubicBezTo>
                    <a:pt x="5" y="165"/>
                    <a:pt x="1" y="166"/>
                    <a:pt x="0" y="165"/>
                  </a:cubicBezTo>
                  <a:cubicBezTo>
                    <a:pt x="0" y="164"/>
                    <a:pt x="1" y="163"/>
                    <a:pt x="3" y="161"/>
                  </a:cubicBezTo>
                  <a:cubicBezTo>
                    <a:pt x="5" y="159"/>
                    <a:pt x="5" y="159"/>
                    <a:pt x="5" y="159"/>
                  </a:cubicBezTo>
                  <a:cubicBezTo>
                    <a:pt x="5" y="159"/>
                    <a:pt x="5" y="159"/>
                    <a:pt x="5" y="159"/>
                  </a:cubicBezTo>
                  <a:cubicBezTo>
                    <a:pt x="54" y="127"/>
                    <a:pt x="54" y="127"/>
                    <a:pt x="54" y="127"/>
                  </a:cubicBezTo>
                  <a:cubicBezTo>
                    <a:pt x="169" y="55"/>
                    <a:pt x="304" y="0"/>
                    <a:pt x="4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8"/>
            <p:cNvSpPr>
              <a:spLocks/>
            </p:cNvSpPr>
            <p:nvPr/>
          </p:nvSpPr>
          <p:spPr bwMode="auto">
            <a:xfrm>
              <a:off x="6023213" y="2167715"/>
              <a:ext cx="142174" cy="143719"/>
            </a:xfrm>
            <a:custGeom>
              <a:avLst/>
              <a:gdLst>
                <a:gd name="T0" fmla="*/ 0 w 172"/>
                <a:gd name="T1" fmla="*/ 18 h 173"/>
                <a:gd name="T2" fmla="*/ 22 w 172"/>
                <a:gd name="T3" fmla="*/ 11 h 173"/>
                <a:gd name="T4" fmla="*/ 149 w 172"/>
                <a:gd name="T5" fmla="*/ 9 h 173"/>
                <a:gd name="T6" fmla="*/ 172 w 172"/>
                <a:gd name="T7" fmla="*/ 16 h 173"/>
                <a:gd name="T8" fmla="*/ 171 w 172"/>
                <a:gd name="T9" fmla="*/ 19 h 173"/>
                <a:gd name="T10" fmla="*/ 92 w 172"/>
                <a:gd name="T11" fmla="*/ 168 h 173"/>
                <a:gd name="T12" fmla="*/ 88 w 172"/>
                <a:gd name="T13" fmla="*/ 173 h 173"/>
                <a:gd name="T14" fmla="*/ 85 w 172"/>
                <a:gd name="T15" fmla="*/ 171 h 173"/>
                <a:gd name="T16" fmla="*/ 1 w 172"/>
                <a:gd name="T17" fmla="*/ 22 h 173"/>
                <a:gd name="T18" fmla="*/ 0 w 172"/>
                <a:gd name="T19" fmla="*/ 18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2" h="173">
                  <a:moveTo>
                    <a:pt x="0" y="18"/>
                  </a:moveTo>
                  <a:cubicBezTo>
                    <a:pt x="22" y="11"/>
                    <a:pt x="22" y="11"/>
                    <a:pt x="22" y="11"/>
                  </a:cubicBezTo>
                  <a:cubicBezTo>
                    <a:pt x="64" y="0"/>
                    <a:pt x="107" y="0"/>
                    <a:pt x="149" y="9"/>
                  </a:cubicBezTo>
                  <a:cubicBezTo>
                    <a:pt x="172" y="16"/>
                    <a:pt x="172" y="16"/>
                    <a:pt x="172" y="16"/>
                  </a:cubicBezTo>
                  <a:cubicBezTo>
                    <a:pt x="171" y="19"/>
                    <a:pt x="171" y="19"/>
                    <a:pt x="171" y="19"/>
                  </a:cubicBezTo>
                  <a:cubicBezTo>
                    <a:pt x="157" y="73"/>
                    <a:pt x="131" y="124"/>
                    <a:pt x="92" y="168"/>
                  </a:cubicBezTo>
                  <a:cubicBezTo>
                    <a:pt x="88" y="173"/>
                    <a:pt x="88" y="173"/>
                    <a:pt x="88" y="173"/>
                  </a:cubicBezTo>
                  <a:cubicBezTo>
                    <a:pt x="85" y="171"/>
                    <a:pt x="85" y="171"/>
                    <a:pt x="85" y="171"/>
                  </a:cubicBezTo>
                  <a:cubicBezTo>
                    <a:pt x="45" y="127"/>
                    <a:pt x="16" y="76"/>
                    <a:pt x="1" y="22"/>
                  </a:cubicBezTo>
                  <a:lnTo>
                    <a:pt x="0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9"/>
            <p:cNvSpPr>
              <a:spLocks/>
            </p:cNvSpPr>
            <p:nvPr/>
          </p:nvSpPr>
          <p:spPr bwMode="auto">
            <a:xfrm>
              <a:off x="5903293" y="2189968"/>
              <a:ext cx="141556" cy="143101"/>
            </a:xfrm>
            <a:custGeom>
              <a:avLst/>
              <a:gdLst>
                <a:gd name="T0" fmla="*/ 0 w 171"/>
                <a:gd name="T1" fmla="*/ 122 h 172"/>
                <a:gd name="T2" fmla="*/ 11 w 171"/>
                <a:gd name="T3" fmla="*/ 101 h 172"/>
                <a:gd name="T4" fmla="*/ 102 w 171"/>
                <a:gd name="T5" fmla="*/ 12 h 172"/>
                <a:gd name="T6" fmla="*/ 123 w 171"/>
                <a:gd name="T7" fmla="*/ 0 h 172"/>
                <a:gd name="T8" fmla="*/ 124 w 171"/>
                <a:gd name="T9" fmla="*/ 3 h 172"/>
                <a:gd name="T10" fmla="*/ 171 w 171"/>
                <a:gd name="T11" fmla="*/ 165 h 172"/>
                <a:gd name="T12" fmla="*/ 171 w 171"/>
                <a:gd name="T13" fmla="*/ 172 h 172"/>
                <a:gd name="T14" fmla="*/ 168 w 171"/>
                <a:gd name="T15" fmla="*/ 172 h 172"/>
                <a:gd name="T16" fmla="*/ 4 w 171"/>
                <a:gd name="T17" fmla="*/ 124 h 172"/>
                <a:gd name="T18" fmla="*/ 0 w 171"/>
                <a:gd name="T19" fmla="*/ 122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1" h="172">
                  <a:moveTo>
                    <a:pt x="0" y="122"/>
                  </a:moveTo>
                  <a:cubicBezTo>
                    <a:pt x="11" y="101"/>
                    <a:pt x="11" y="101"/>
                    <a:pt x="11" y="101"/>
                  </a:cubicBezTo>
                  <a:cubicBezTo>
                    <a:pt x="34" y="65"/>
                    <a:pt x="65" y="34"/>
                    <a:pt x="102" y="12"/>
                  </a:cubicBezTo>
                  <a:cubicBezTo>
                    <a:pt x="123" y="0"/>
                    <a:pt x="123" y="0"/>
                    <a:pt x="123" y="0"/>
                  </a:cubicBezTo>
                  <a:cubicBezTo>
                    <a:pt x="124" y="3"/>
                    <a:pt x="124" y="3"/>
                    <a:pt x="124" y="3"/>
                  </a:cubicBezTo>
                  <a:cubicBezTo>
                    <a:pt x="152" y="52"/>
                    <a:pt x="168" y="107"/>
                    <a:pt x="171" y="165"/>
                  </a:cubicBezTo>
                  <a:cubicBezTo>
                    <a:pt x="171" y="172"/>
                    <a:pt x="171" y="172"/>
                    <a:pt x="171" y="172"/>
                  </a:cubicBezTo>
                  <a:cubicBezTo>
                    <a:pt x="168" y="172"/>
                    <a:pt x="168" y="172"/>
                    <a:pt x="168" y="172"/>
                  </a:cubicBezTo>
                  <a:cubicBezTo>
                    <a:pt x="108" y="169"/>
                    <a:pt x="53" y="152"/>
                    <a:pt x="4" y="124"/>
                  </a:cubicBezTo>
                  <a:lnTo>
                    <a:pt x="0" y="1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10"/>
            <p:cNvSpPr>
              <a:spLocks/>
            </p:cNvSpPr>
            <p:nvPr/>
          </p:nvSpPr>
          <p:spPr bwMode="auto">
            <a:xfrm>
              <a:off x="5879494" y="2310507"/>
              <a:ext cx="144647" cy="124866"/>
            </a:xfrm>
            <a:custGeom>
              <a:avLst/>
              <a:gdLst>
                <a:gd name="T0" fmla="*/ 18 w 175"/>
                <a:gd name="T1" fmla="*/ 0 h 150"/>
                <a:gd name="T2" fmla="*/ 11 w 175"/>
                <a:gd name="T3" fmla="*/ 19 h 150"/>
                <a:gd name="T4" fmla="*/ 0 w 175"/>
                <a:gd name="T5" fmla="*/ 98 h 150"/>
                <a:gd name="T6" fmla="*/ 5 w 175"/>
                <a:gd name="T7" fmla="*/ 142 h 150"/>
                <a:gd name="T8" fmla="*/ 7 w 175"/>
                <a:gd name="T9" fmla="*/ 150 h 150"/>
                <a:gd name="T10" fmla="*/ 15 w 175"/>
                <a:gd name="T11" fmla="*/ 146 h 150"/>
                <a:gd name="T12" fmla="*/ 152 w 175"/>
                <a:gd name="T13" fmla="*/ 101 h 150"/>
                <a:gd name="T14" fmla="*/ 175 w 175"/>
                <a:gd name="T15" fmla="*/ 97 h 150"/>
                <a:gd name="T16" fmla="*/ 163 w 175"/>
                <a:gd name="T17" fmla="*/ 83 h 150"/>
                <a:gd name="T18" fmla="*/ 39 w 175"/>
                <a:gd name="T19" fmla="*/ 5 h 150"/>
                <a:gd name="T20" fmla="*/ 18 w 175"/>
                <a:gd name="T21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5" h="150">
                  <a:moveTo>
                    <a:pt x="18" y="0"/>
                  </a:moveTo>
                  <a:cubicBezTo>
                    <a:pt x="11" y="19"/>
                    <a:pt x="11" y="19"/>
                    <a:pt x="11" y="19"/>
                  </a:cubicBezTo>
                  <a:cubicBezTo>
                    <a:pt x="4" y="44"/>
                    <a:pt x="0" y="71"/>
                    <a:pt x="0" y="98"/>
                  </a:cubicBezTo>
                  <a:cubicBezTo>
                    <a:pt x="1" y="113"/>
                    <a:pt x="2" y="128"/>
                    <a:pt x="5" y="142"/>
                  </a:cubicBezTo>
                  <a:cubicBezTo>
                    <a:pt x="7" y="150"/>
                    <a:pt x="7" y="150"/>
                    <a:pt x="7" y="150"/>
                  </a:cubicBezTo>
                  <a:cubicBezTo>
                    <a:pt x="15" y="146"/>
                    <a:pt x="15" y="146"/>
                    <a:pt x="15" y="146"/>
                  </a:cubicBezTo>
                  <a:cubicBezTo>
                    <a:pt x="57" y="124"/>
                    <a:pt x="103" y="109"/>
                    <a:pt x="152" y="101"/>
                  </a:cubicBezTo>
                  <a:cubicBezTo>
                    <a:pt x="175" y="97"/>
                    <a:pt x="175" y="97"/>
                    <a:pt x="175" y="97"/>
                  </a:cubicBezTo>
                  <a:cubicBezTo>
                    <a:pt x="163" y="83"/>
                    <a:pt x="163" y="83"/>
                    <a:pt x="163" y="83"/>
                  </a:cubicBezTo>
                  <a:cubicBezTo>
                    <a:pt x="130" y="46"/>
                    <a:pt x="87" y="19"/>
                    <a:pt x="39" y="5"/>
                  </a:cubicBezTo>
                  <a:lnTo>
                    <a:pt x="1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771132" y="2852047"/>
            <a:ext cx="2555726" cy="1212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 dirty="0">
                <a:solidFill>
                  <a:schemeClr val="bg1"/>
                </a:solidFill>
                <a:latin typeface="微软雅黑 Light" panose="020B0502040204020203" pitchFamily="34" charset="-122"/>
                <a:cs typeface="Segoe UI" panose="020B0502040204020203" pitchFamily="34" charset="0"/>
              </a:rPr>
              <a:t>SOLVE </a:t>
            </a:r>
          </a:p>
          <a:p>
            <a:pPr>
              <a:lnSpc>
                <a:spcPct val="130000"/>
              </a:lnSpc>
            </a:pPr>
            <a:r>
              <a:rPr lang="en-US" altLang="zh-CN" sz="2800" dirty="0">
                <a:solidFill>
                  <a:schemeClr val="bg1"/>
                </a:solidFill>
                <a:latin typeface="微软雅黑 Light" panose="020B0502040204020203" pitchFamily="34" charset="-122"/>
                <a:cs typeface="Segoe UI" panose="020B0502040204020203" pitchFamily="34" charset="0"/>
              </a:rPr>
              <a:t>THE PROBLEM</a:t>
            </a:r>
            <a:endParaRPr lang="zh-CN" altLang="en-US" sz="2800" dirty="0">
              <a:solidFill>
                <a:schemeClr val="bg1"/>
              </a:solidFill>
              <a:latin typeface="微软雅黑 Light" panose="020B0502040204020203" pitchFamily="34" charset="-122"/>
              <a:cs typeface="Segoe UI" panose="020B0502040204020203" pitchFamily="34" charset="0"/>
            </a:endParaRPr>
          </a:p>
        </p:txBody>
      </p:sp>
      <p:sp>
        <p:nvSpPr>
          <p:cNvPr id="115" name="KSO_Shape"/>
          <p:cNvSpPr>
            <a:spLocks noChangeAspect="1"/>
          </p:cNvSpPr>
          <p:nvPr/>
        </p:nvSpPr>
        <p:spPr bwMode="auto">
          <a:xfrm>
            <a:off x="4985526" y="4873848"/>
            <a:ext cx="432000" cy="432000"/>
          </a:xfrm>
          <a:custGeom>
            <a:avLst/>
            <a:gdLst>
              <a:gd name="T0" fmla="*/ 984018 w 1589088"/>
              <a:gd name="T1" fmla="*/ 589506 h 1589088"/>
              <a:gd name="T2" fmla="*/ 955171 w 1589088"/>
              <a:gd name="T3" fmla="*/ 645802 h 1589088"/>
              <a:gd name="T4" fmla="*/ 898294 w 1589088"/>
              <a:gd name="T5" fmla="*/ 673272 h 1589088"/>
              <a:gd name="T6" fmla="*/ 881422 w 1589088"/>
              <a:gd name="T7" fmla="*/ 964824 h 1589088"/>
              <a:gd name="T8" fmla="*/ 873530 w 1589088"/>
              <a:gd name="T9" fmla="*/ 1040159 h 1589088"/>
              <a:gd name="T10" fmla="*/ 824817 w 1589088"/>
              <a:gd name="T11" fmla="*/ 1084490 h 1589088"/>
              <a:gd name="T12" fmla="*/ 756238 w 1589088"/>
              <a:gd name="T13" fmla="*/ 1088026 h 1589088"/>
              <a:gd name="T14" fmla="*/ 703444 w 1589088"/>
              <a:gd name="T15" fmla="*/ 1048590 h 1589088"/>
              <a:gd name="T16" fmla="*/ 686571 w 1589088"/>
              <a:gd name="T17" fmla="*/ 985493 h 1589088"/>
              <a:gd name="T18" fmla="*/ 486007 w 1589088"/>
              <a:gd name="T19" fmla="*/ 893024 h 1589088"/>
              <a:gd name="T20" fmla="*/ 398106 w 1589088"/>
              <a:gd name="T21" fmla="*/ 820680 h 1589088"/>
              <a:gd name="T22" fmla="*/ 402189 w 1589088"/>
              <a:gd name="T23" fmla="*/ 755134 h 1589088"/>
              <a:gd name="T24" fmla="*/ 446547 w 1589088"/>
              <a:gd name="T25" fmla="*/ 706452 h 1589088"/>
              <a:gd name="T26" fmla="*/ 514037 w 1589088"/>
              <a:gd name="T27" fmla="*/ 696389 h 1589088"/>
              <a:gd name="T28" fmla="*/ 570641 w 1589088"/>
              <a:gd name="T29" fmla="*/ 730385 h 1589088"/>
              <a:gd name="T30" fmla="*/ 593501 w 1589088"/>
              <a:gd name="T31" fmla="*/ 794027 h 1589088"/>
              <a:gd name="T32" fmla="*/ 818558 w 1589088"/>
              <a:gd name="T33" fmla="*/ 648522 h 1589088"/>
              <a:gd name="T34" fmla="*/ 785901 w 1589088"/>
              <a:gd name="T35" fmla="*/ 575091 h 1589088"/>
              <a:gd name="T36" fmla="*/ 808761 w 1589088"/>
              <a:gd name="T37" fmla="*/ 511721 h 1589088"/>
              <a:gd name="T38" fmla="*/ 865365 w 1589088"/>
              <a:gd name="T39" fmla="*/ 477726 h 1589088"/>
              <a:gd name="T40" fmla="*/ 728574 w 1589088"/>
              <a:gd name="T41" fmla="*/ 144010 h 1589088"/>
              <a:gd name="T42" fmla="*/ 531280 w 1589088"/>
              <a:gd name="T43" fmla="*/ 182593 h 1589088"/>
              <a:gd name="T44" fmla="*/ 353281 w 1589088"/>
              <a:gd name="T45" fmla="*/ 288291 h 1589088"/>
              <a:gd name="T46" fmla="*/ 219577 w 1589088"/>
              <a:gd name="T47" fmla="*/ 451592 h 1589088"/>
              <a:gd name="T48" fmla="*/ 152454 w 1589088"/>
              <a:gd name="T49" fmla="*/ 642880 h 1589088"/>
              <a:gd name="T50" fmla="*/ 152454 w 1589088"/>
              <a:gd name="T51" fmla="*/ 843135 h 1589088"/>
              <a:gd name="T52" fmla="*/ 219577 w 1589088"/>
              <a:gd name="T53" fmla="*/ 1034422 h 1589088"/>
              <a:gd name="T54" fmla="*/ 353281 w 1589088"/>
              <a:gd name="T55" fmla="*/ 1197724 h 1589088"/>
              <a:gd name="T56" fmla="*/ 531280 w 1589088"/>
              <a:gd name="T57" fmla="*/ 1303421 h 1589088"/>
              <a:gd name="T58" fmla="*/ 728574 w 1589088"/>
              <a:gd name="T59" fmla="*/ 1341734 h 1589088"/>
              <a:gd name="T60" fmla="*/ 927227 w 1589088"/>
              <a:gd name="T61" fmla="*/ 1312931 h 1589088"/>
              <a:gd name="T62" fmla="*/ 1109302 w 1589088"/>
              <a:gd name="T63" fmla="*/ 1217015 h 1589088"/>
              <a:gd name="T64" fmla="*/ 1251431 w 1589088"/>
              <a:gd name="T65" fmla="*/ 1059964 h 1589088"/>
              <a:gd name="T66" fmla="*/ 1328065 w 1589088"/>
              <a:gd name="T67" fmla="*/ 871393 h 1589088"/>
              <a:gd name="T68" fmla="*/ 1337576 w 1589088"/>
              <a:gd name="T69" fmla="*/ 671410 h 1589088"/>
              <a:gd name="T70" fmla="*/ 1280237 w 1589088"/>
              <a:gd name="T71" fmla="*/ 477677 h 1589088"/>
              <a:gd name="T72" fmla="*/ 1155500 w 1589088"/>
              <a:gd name="T73" fmla="*/ 308670 h 1589088"/>
              <a:gd name="T74" fmla="*/ 981849 w 1589088"/>
              <a:gd name="T75" fmla="*/ 193462 h 1589088"/>
              <a:gd name="T76" fmla="*/ 785915 w 1589088"/>
              <a:gd name="T77" fmla="*/ 145640 h 1589088"/>
              <a:gd name="T78" fmla="*/ 902226 w 1589088"/>
              <a:gd name="T79" fmla="*/ 17390 h 1589088"/>
              <a:gd name="T80" fmla="*/ 1136207 w 1589088"/>
              <a:gd name="T81" fmla="*/ 112491 h 1589088"/>
              <a:gd name="T82" fmla="*/ 1320999 w 1589088"/>
              <a:gd name="T83" fmla="*/ 276063 h 1589088"/>
              <a:gd name="T84" fmla="*/ 1429702 w 1589088"/>
              <a:gd name="T85" fmla="*/ 459201 h 1589088"/>
              <a:gd name="T86" fmla="*/ 1481334 w 1589088"/>
              <a:gd name="T87" fmla="*/ 660270 h 1589088"/>
              <a:gd name="T88" fmla="*/ 1475356 w 1589088"/>
              <a:gd name="T89" fmla="*/ 866502 h 1589088"/>
              <a:gd name="T90" fmla="*/ 1412581 w 1589088"/>
              <a:gd name="T91" fmla="*/ 1064855 h 1589088"/>
              <a:gd name="T92" fmla="*/ 1892771 w 1589088"/>
              <a:gd name="T93" fmla="*/ 1636001 h 1589088"/>
              <a:gd name="T94" fmla="*/ 1896304 w 1589088"/>
              <a:gd name="T95" fmla="*/ 1759632 h 1589088"/>
              <a:gd name="T96" fmla="*/ 1783798 w 1589088"/>
              <a:gd name="T97" fmla="*/ 1885980 h 1589088"/>
              <a:gd name="T98" fmla="*/ 1662866 w 1589088"/>
              <a:gd name="T99" fmla="*/ 1900381 h 1589088"/>
              <a:gd name="T100" fmla="*/ 1104954 w 1589088"/>
              <a:gd name="T101" fmla="*/ 1391458 h 1589088"/>
              <a:gd name="T102" fmla="*/ 909835 w 1589088"/>
              <a:gd name="T103" fmla="*/ 1466451 h 1589088"/>
              <a:gd name="T104" fmla="*/ 704388 w 1589088"/>
              <a:gd name="T105" fmla="*/ 1484656 h 1589088"/>
              <a:gd name="T106" fmla="*/ 501116 w 1589088"/>
              <a:gd name="T107" fmla="*/ 1445528 h 1589088"/>
              <a:gd name="T108" fmla="*/ 313061 w 1589088"/>
              <a:gd name="T109" fmla="*/ 1349069 h 1589088"/>
              <a:gd name="T110" fmla="*/ 143758 w 1589088"/>
              <a:gd name="T111" fmla="*/ 1181965 h 1589088"/>
              <a:gd name="T112" fmla="*/ 30708 w 1589088"/>
              <a:gd name="T113" fmla="*/ 954538 h 1589088"/>
              <a:gd name="T114" fmla="*/ 815 w 1589088"/>
              <a:gd name="T115" fmla="*/ 707277 h 1589088"/>
              <a:gd name="T116" fmla="*/ 54351 w 1589088"/>
              <a:gd name="T117" fmla="*/ 463275 h 1589088"/>
              <a:gd name="T118" fmla="*/ 191315 w 1589088"/>
              <a:gd name="T119" fmla="*/ 245360 h 1589088"/>
              <a:gd name="T120" fmla="*/ 397577 w 1589088"/>
              <a:gd name="T121" fmla="*/ 85319 h 1589088"/>
              <a:gd name="T122" fmla="*/ 636177 w 1589088"/>
              <a:gd name="T123" fmla="*/ 7880 h 1589088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1589088" h="1589088">
                <a:moveTo>
                  <a:pt x="916859" y="288925"/>
                </a:moveTo>
                <a:lnTo>
                  <a:pt x="954088" y="332030"/>
                </a:lnTo>
                <a:lnTo>
                  <a:pt x="816067" y="450682"/>
                </a:lnTo>
                <a:lnTo>
                  <a:pt x="817430" y="454085"/>
                </a:lnTo>
                <a:lnTo>
                  <a:pt x="818338" y="457488"/>
                </a:lnTo>
                <a:lnTo>
                  <a:pt x="819246" y="461118"/>
                </a:lnTo>
                <a:lnTo>
                  <a:pt x="820381" y="464748"/>
                </a:lnTo>
                <a:lnTo>
                  <a:pt x="820835" y="468378"/>
                </a:lnTo>
                <a:lnTo>
                  <a:pt x="821289" y="472008"/>
                </a:lnTo>
                <a:lnTo>
                  <a:pt x="821743" y="475865"/>
                </a:lnTo>
                <a:lnTo>
                  <a:pt x="821743" y="479722"/>
                </a:lnTo>
                <a:lnTo>
                  <a:pt x="821743" y="483805"/>
                </a:lnTo>
                <a:lnTo>
                  <a:pt x="821289" y="487662"/>
                </a:lnTo>
                <a:lnTo>
                  <a:pt x="820835" y="491746"/>
                </a:lnTo>
                <a:lnTo>
                  <a:pt x="820154" y="495602"/>
                </a:lnTo>
                <a:lnTo>
                  <a:pt x="819246" y="499459"/>
                </a:lnTo>
                <a:lnTo>
                  <a:pt x="818338" y="503089"/>
                </a:lnTo>
                <a:lnTo>
                  <a:pt x="816976" y="506946"/>
                </a:lnTo>
                <a:lnTo>
                  <a:pt x="815840" y="510349"/>
                </a:lnTo>
                <a:lnTo>
                  <a:pt x="814251" y="513979"/>
                </a:lnTo>
                <a:lnTo>
                  <a:pt x="812662" y="517382"/>
                </a:lnTo>
                <a:lnTo>
                  <a:pt x="810619" y="520785"/>
                </a:lnTo>
                <a:lnTo>
                  <a:pt x="808803" y="523961"/>
                </a:lnTo>
                <a:lnTo>
                  <a:pt x="806760" y="527137"/>
                </a:lnTo>
                <a:lnTo>
                  <a:pt x="804263" y="530313"/>
                </a:lnTo>
                <a:lnTo>
                  <a:pt x="801993" y="533036"/>
                </a:lnTo>
                <a:lnTo>
                  <a:pt x="799496" y="535985"/>
                </a:lnTo>
                <a:lnTo>
                  <a:pt x="796772" y="538707"/>
                </a:lnTo>
                <a:lnTo>
                  <a:pt x="794048" y="541203"/>
                </a:lnTo>
                <a:lnTo>
                  <a:pt x="791324" y="543698"/>
                </a:lnTo>
                <a:lnTo>
                  <a:pt x="788146" y="545967"/>
                </a:lnTo>
                <a:lnTo>
                  <a:pt x="785194" y="548009"/>
                </a:lnTo>
                <a:lnTo>
                  <a:pt x="781789" y="550051"/>
                </a:lnTo>
                <a:lnTo>
                  <a:pt x="778611" y="552093"/>
                </a:lnTo>
                <a:lnTo>
                  <a:pt x="775433" y="553908"/>
                </a:lnTo>
                <a:lnTo>
                  <a:pt x="771801" y="555496"/>
                </a:lnTo>
                <a:lnTo>
                  <a:pt x="768396" y="556857"/>
                </a:lnTo>
                <a:lnTo>
                  <a:pt x="764537" y="558218"/>
                </a:lnTo>
                <a:lnTo>
                  <a:pt x="760905" y="559352"/>
                </a:lnTo>
                <a:lnTo>
                  <a:pt x="757046" y="560260"/>
                </a:lnTo>
                <a:lnTo>
                  <a:pt x="753413" y="560940"/>
                </a:lnTo>
                <a:lnTo>
                  <a:pt x="749327" y="561621"/>
                </a:lnTo>
                <a:lnTo>
                  <a:pt x="745241" y="562075"/>
                </a:lnTo>
                <a:lnTo>
                  <a:pt x="692121" y="754005"/>
                </a:lnTo>
                <a:lnTo>
                  <a:pt x="697343" y="756728"/>
                </a:lnTo>
                <a:lnTo>
                  <a:pt x="702110" y="759904"/>
                </a:lnTo>
                <a:lnTo>
                  <a:pt x="706650" y="763080"/>
                </a:lnTo>
                <a:lnTo>
                  <a:pt x="710963" y="766937"/>
                </a:lnTo>
                <a:lnTo>
                  <a:pt x="715049" y="770794"/>
                </a:lnTo>
                <a:lnTo>
                  <a:pt x="718908" y="774877"/>
                </a:lnTo>
                <a:lnTo>
                  <a:pt x="722313" y="779188"/>
                </a:lnTo>
                <a:lnTo>
                  <a:pt x="725718" y="783952"/>
                </a:lnTo>
                <a:lnTo>
                  <a:pt x="728670" y="788943"/>
                </a:lnTo>
                <a:lnTo>
                  <a:pt x="731167" y="793934"/>
                </a:lnTo>
                <a:lnTo>
                  <a:pt x="733437" y="799379"/>
                </a:lnTo>
                <a:lnTo>
                  <a:pt x="735253" y="804824"/>
                </a:lnTo>
                <a:lnTo>
                  <a:pt x="736615" y="810496"/>
                </a:lnTo>
                <a:lnTo>
                  <a:pt x="737750" y="816167"/>
                </a:lnTo>
                <a:lnTo>
                  <a:pt x="738431" y="822066"/>
                </a:lnTo>
                <a:lnTo>
                  <a:pt x="738658" y="828191"/>
                </a:lnTo>
                <a:lnTo>
                  <a:pt x="738658" y="832729"/>
                </a:lnTo>
                <a:lnTo>
                  <a:pt x="738431" y="836812"/>
                </a:lnTo>
                <a:lnTo>
                  <a:pt x="737523" y="840896"/>
                </a:lnTo>
                <a:lnTo>
                  <a:pt x="736842" y="844980"/>
                </a:lnTo>
                <a:lnTo>
                  <a:pt x="735934" y="849063"/>
                </a:lnTo>
                <a:lnTo>
                  <a:pt x="734799" y="852920"/>
                </a:lnTo>
                <a:lnTo>
                  <a:pt x="733664" y="856777"/>
                </a:lnTo>
                <a:lnTo>
                  <a:pt x="732075" y="860407"/>
                </a:lnTo>
                <a:lnTo>
                  <a:pt x="730259" y="864263"/>
                </a:lnTo>
                <a:lnTo>
                  <a:pt x="728670" y="867666"/>
                </a:lnTo>
                <a:lnTo>
                  <a:pt x="726626" y="871296"/>
                </a:lnTo>
                <a:lnTo>
                  <a:pt x="724583" y="874699"/>
                </a:lnTo>
                <a:lnTo>
                  <a:pt x="722086" y="877876"/>
                </a:lnTo>
                <a:lnTo>
                  <a:pt x="719589" y="881052"/>
                </a:lnTo>
                <a:lnTo>
                  <a:pt x="717092" y="884228"/>
                </a:lnTo>
                <a:lnTo>
                  <a:pt x="714141" y="886950"/>
                </a:lnTo>
                <a:lnTo>
                  <a:pt x="711417" y="889673"/>
                </a:lnTo>
                <a:lnTo>
                  <a:pt x="708239" y="892395"/>
                </a:lnTo>
                <a:lnTo>
                  <a:pt x="705288" y="894891"/>
                </a:lnTo>
                <a:lnTo>
                  <a:pt x="702110" y="896933"/>
                </a:lnTo>
                <a:lnTo>
                  <a:pt x="698705" y="899428"/>
                </a:lnTo>
                <a:lnTo>
                  <a:pt x="695299" y="901243"/>
                </a:lnTo>
                <a:lnTo>
                  <a:pt x="691440" y="903058"/>
                </a:lnTo>
                <a:lnTo>
                  <a:pt x="688035" y="904646"/>
                </a:lnTo>
                <a:lnTo>
                  <a:pt x="684176" y="906234"/>
                </a:lnTo>
                <a:lnTo>
                  <a:pt x="680317" y="907595"/>
                </a:lnTo>
                <a:lnTo>
                  <a:pt x="676231" y="908730"/>
                </a:lnTo>
                <a:lnTo>
                  <a:pt x="672372" y="909637"/>
                </a:lnTo>
                <a:lnTo>
                  <a:pt x="668286" y="910318"/>
                </a:lnTo>
                <a:lnTo>
                  <a:pt x="664199" y="910771"/>
                </a:lnTo>
                <a:lnTo>
                  <a:pt x="659886" y="911225"/>
                </a:lnTo>
                <a:lnTo>
                  <a:pt x="655573" y="911225"/>
                </a:lnTo>
                <a:lnTo>
                  <a:pt x="651260" y="911225"/>
                </a:lnTo>
                <a:lnTo>
                  <a:pt x="646947" y="910771"/>
                </a:lnTo>
                <a:lnTo>
                  <a:pt x="643088" y="910318"/>
                </a:lnTo>
                <a:lnTo>
                  <a:pt x="638775" y="909637"/>
                </a:lnTo>
                <a:lnTo>
                  <a:pt x="634915" y="908730"/>
                </a:lnTo>
                <a:lnTo>
                  <a:pt x="630829" y="907595"/>
                </a:lnTo>
                <a:lnTo>
                  <a:pt x="627197" y="906234"/>
                </a:lnTo>
                <a:lnTo>
                  <a:pt x="623338" y="904646"/>
                </a:lnTo>
                <a:lnTo>
                  <a:pt x="619706" y="903058"/>
                </a:lnTo>
                <a:lnTo>
                  <a:pt x="616074" y="901243"/>
                </a:lnTo>
                <a:lnTo>
                  <a:pt x="612669" y="899428"/>
                </a:lnTo>
                <a:lnTo>
                  <a:pt x="609037" y="896933"/>
                </a:lnTo>
                <a:lnTo>
                  <a:pt x="605858" y="894891"/>
                </a:lnTo>
                <a:lnTo>
                  <a:pt x="602680" y="892395"/>
                </a:lnTo>
                <a:lnTo>
                  <a:pt x="599729" y="889673"/>
                </a:lnTo>
                <a:lnTo>
                  <a:pt x="596778" y="886950"/>
                </a:lnTo>
                <a:lnTo>
                  <a:pt x="594054" y="884228"/>
                </a:lnTo>
                <a:lnTo>
                  <a:pt x="591557" y="881052"/>
                </a:lnTo>
                <a:lnTo>
                  <a:pt x="588833" y="877876"/>
                </a:lnTo>
                <a:lnTo>
                  <a:pt x="586790" y="874699"/>
                </a:lnTo>
                <a:lnTo>
                  <a:pt x="584520" y="871296"/>
                </a:lnTo>
                <a:lnTo>
                  <a:pt x="582704" y="867666"/>
                </a:lnTo>
                <a:lnTo>
                  <a:pt x="580661" y="864263"/>
                </a:lnTo>
                <a:lnTo>
                  <a:pt x="579072" y="860407"/>
                </a:lnTo>
                <a:lnTo>
                  <a:pt x="577710" y="856777"/>
                </a:lnTo>
                <a:lnTo>
                  <a:pt x="576348" y="852920"/>
                </a:lnTo>
                <a:lnTo>
                  <a:pt x="575212" y="849063"/>
                </a:lnTo>
                <a:lnTo>
                  <a:pt x="574077" y="844980"/>
                </a:lnTo>
                <a:lnTo>
                  <a:pt x="573396" y="840896"/>
                </a:lnTo>
                <a:lnTo>
                  <a:pt x="572942" y="836812"/>
                </a:lnTo>
                <a:lnTo>
                  <a:pt x="572488" y="832729"/>
                </a:lnTo>
                <a:lnTo>
                  <a:pt x="572488" y="828191"/>
                </a:lnTo>
                <a:lnTo>
                  <a:pt x="572488" y="825242"/>
                </a:lnTo>
                <a:lnTo>
                  <a:pt x="572715" y="822066"/>
                </a:lnTo>
                <a:lnTo>
                  <a:pt x="573623" y="815940"/>
                </a:lnTo>
                <a:lnTo>
                  <a:pt x="574986" y="810042"/>
                </a:lnTo>
                <a:lnTo>
                  <a:pt x="576575" y="804370"/>
                </a:lnTo>
                <a:lnTo>
                  <a:pt x="454445" y="733134"/>
                </a:lnTo>
                <a:lnTo>
                  <a:pt x="449904" y="736083"/>
                </a:lnTo>
                <a:lnTo>
                  <a:pt x="444910" y="738352"/>
                </a:lnTo>
                <a:lnTo>
                  <a:pt x="439689" y="740166"/>
                </a:lnTo>
                <a:lnTo>
                  <a:pt x="434468" y="741981"/>
                </a:lnTo>
                <a:lnTo>
                  <a:pt x="429020" y="743569"/>
                </a:lnTo>
                <a:lnTo>
                  <a:pt x="423571" y="744477"/>
                </a:lnTo>
                <a:lnTo>
                  <a:pt x="417669" y="745158"/>
                </a:lnTo>
                <a:lnTo>
                  <a:pt x="412221" y="745384"/>
                </a:lnTo>
                <a:lnTo>
                  <a:pt x="408589" y="745158"/>
                </a:lnTo>
                <a:lnTo>
                  <a:pt x="405411" y="744931"/>
                </a:lnTo>
                <a:lnTo>
                  <a:pt x="398828" y="744023"/>
                </a:lnTo>
                <a:lnTo>
                  <a:pt x="305755" y="898294"/>
                </a:lnTo>
                <a:lnTo>
                  <a:pt x="257175" y="869255"/>
                </a:lnTo>
                <a:lnTo>
                  <a:pt x="349113" y="716118"/>
                </a:lnTo>
                <a:lnTo>
                  <a:pt x="347070" y="713396"/>
                </a:lnTo>
                <a:lnTo>
                  <a:pt x="344573" y="710220"/>
                </a:lnTo>
                <a:lnTo>
                  <a:pt x="342757" y="707497"/>
                </a:lnTo>
                <a:lnTo>
                  <a:pt x="340714" y="704321"/>
                </a:lnTo>
                <a:lnTo>
                  <a:pt x="339125" y="701145"/>
                </a:lnTo>
                <a:lnTo>
                  <a:pt x="337536" y="697969"/>
                </a:lnTo>
                <a:lnTo>
                  <a:pt x="335720" y="694793"/>
                </a:lnTo>
                <a:lnTo>
                  <a:pt x="334358" y="691390"/>
                </a:lnTo>
                <a:lnTo>
                  <a:pt x="333223" y="687987"/>
                </a:lnTo>
                <a:lnTo>
                  <a:pt x="332087" y="684584"/>
                </a:lnTo>
                <a:lnTo>
                  <a:pt x="331179" y="680954"/>
                </a:lnTo>
                <a:lnTo>
                  <a:pt x="330498" y="677324"/>
                </a:lnTo>
                <a:lnTo>
                  <a:pt x="329590" y="673467"/>
                </a:lnTo>
                <a:lnTo>
                  <a:pt x="329136" y="670064"/>
                </a:lnTo>
                <a:lnTo>
                  <a:pt x="328909" y="665981"/>
                </a:lnTo>
                <a:lnTo>
                  <a:pt x="328909" y="662351"/>
                </a:lnTo>
                <a:lnTo>
                  <a:pt x="328909" y="658040"/>
                </a:lnTo>
                <a:lnTo>
                  <a:pt x="329363" y="653730"/>
                </a:lnTo>
                <a:lnTo>
                  <a:pt x="330044" y="649646"/>
                </a:lnTo>
                <a:lnTo>
                  <a:pt x="330725" y="645335"/>
                </a:lnTo>
                <a:lnTo>
                  <a:pt x="331633" y="641479"/>
                </a:lnTo>
                <a:lnTo>
                  <a:pt x="332768" y="637395"/>
                </a:lnTo>
                <a:lnTo>
                  <a:pt x="333904" y="633765"/>
                </a:lnTo>
                <a:lnTo>
                  <a:pt x="335493" y="629908"/>
                </a:lnTo>
                <a:lnTo>
                  <a:pt x="337082" y="626279"/>
                </a:lnTo>
                <a:lnTo>
                  <a:pt x="339125" y="622649"/>
                </a:lnTo>
                <a:lnTo>
                  <a:pt x="340941" y="619246"/>
                </a:lnTo>
                <a:lnTo>
                  <a:pt x="342984" y="615843"/>
                </a:lnTo>
                <a:lnTo>
                  <a:pt x="345481" y="612666"/>
                </a:lnTo>
                <a:lnTo>
                  <a:pt x="347978" y="609263"/>
                </a:lnTo>
                <a:lnTo>
                  <a:pt x="350475" y="606314"/>
                </a:lnTo>
                <a:lnTo>
                  <a:pt x="353426" y="603592"/>
                </a:lnTo>
                <a:lnTo>
                  <a:pt x="356150" y="600642"/>
                </a:lnTo>
                <a:lnTo>
                  <a:pt x="359101" y="598147"/>
                </a:lnTo>
                <a:lnTo>
                  <a:pt x="362279" y="595878"/>
                </a:lnTo>
                <a:lnTo>
                  <a:pt x="365458" y="593383"/>
                </a:lnTo>
                <a:lnTo>
                  <a:pt x="369090" y="591341"/>
                </a:lnTo>
                <a:lnTo>
                  <a:pt x="372495" y="589299"/>
                </a:lnTo>
                <a:lnTo>
                  <a:pt x="376127" y="587484"/>
                </a:lnTo>
                <a:lnTo>
                  <a:pt x="379759" y="585669"/>
                </a:lnTo>
                <a:lnTo>
                  <a:pt x="383618" y="584308"/>
                </a:lnTo>
                <a:lnTo>
                  <a:pt x="387250" y="582947"/>
                </a:lnTo>
                <a:lnTo>
                  <a:pt x="391336" y="581812"/>
                </a:lnTo>
                <a:lnTo>
                  <a:pt x="395196" y="580905"/>
                </a:lnTo>
                <a:lnTo>
                  <a:pt x="399509" y="580224"/>
                </a:lnTo>
                <a:lnTo>
                  <a:pt x="403368" y="579544"/>
                </a:lnTo>
                <a:lnTo>
                  <a:pt x="407681" y="579317"/>
                </a:lnTo>
                <a:lnTo>
                  <a:pt x="412221" y="579090"/>
                </a:lnTo>
                <a:lnTo>
                  <a:pt x="416307" y="579317"/>
                </a:lnTo>
                <a:lnTo>
                  <a:pt x="420620" y="579544"/>
                </a:lnTo>
                <a:lnTo>
                  <a:pt x="424707" y="580224"/>
                </a:lnTo>
                <a:lnTo>
                  <a:pt x="428793" y="580905"/>
                </a:lnTo>
                <a:lnTo>
                  <a:pt x="432652" y="581812"/>
                </a:lnTo>
                <a:lnTo>
                  <a:pt x="436738" y="582947"/>
                </a:lnTo>
                <a:lnTo>
                  <a:pt x="440597" y="584308"/>
                </a:lnTo>
                <a:lnTo>
                  <a:pt x="444456" y="585669"/>
                </a:lnTo>
                <a:lnTo>
                  <a:pt x="447861" y="587484"/>
                </a:lnTo>
                <a:lnTo>
                  <a:pt x="451720" y="589299"/>
                </a:lnTo>
                <a:lnTo>
                  <a:pt x="454899" y="591341"/>
                </a:lnTo>
                <a:lnTo>
                  <a:pt x="458531" y="593383"/>
                </a:lnTo>
                <a:lnTo>
                  <a:pt x="461709" y="595878"/>
                </a:lnTo>
                <a:lnTo>
                  <a:pt x="464887" y="598147"/>
                </a:lnTo>
                <a:lnTo>
                  <a:pt x="467838" y="600642"/>
                </a:lnTo>
                <a:lnTo>
                  <a:pt x="470562" y="603592"/>
                </a:lnTo>
                <a:lnTo>
                  <a:pt x="473513" y="606314"/>
                </a:lnTo>
                <a:lnTo>
                  <a:pt x="476010" y="609263"/>
                </a:lnTo>
                <a:lnTo>
                  <a:pt x="478734" y="612666"/>
                </a:lnTo>
                <a:lnTo>
                  <a:pt x="481004" y="615843"/>
                </a:lnTo>
                <a:lnTo>
                  <a:pt x="483047" y="619246"/>
                </a:lnTo>
                <a:lnTo>
                  <a:pt x="484864" y="622649"/>
                </a:lnTo>
                <a:lnTo>
                  <a:pt x="486907" y="626279"/>
                </a:lnTo>
                <a:lnTo>
                  <a:pt x="488496" y="629908"/>
                </a:lnTo>
                <a:lnTo>
                  <a:pt x="490085" y="633765"/>
                </a:lnTo>
                <a:lnTo>
                  <a:pt x="491220" y="637395"/>
                </a:lnTo>
                <a:lnTo>
                  <a:pt x="492355" y="641479"/>
                </a:lnTo>
                <a:lnTo>
                  <a:pt x="493490" y="645335"/>
                </a:lnTo>
                <a:lnTo>
                  <a:pt x="494171" y="649646"/>
                </a:lnTo>
                <a:lnTo>
                  <a:pt x="494625" y="653730"/>
                </a:lnTo>
                <a:lnTo>
                  <a:pt x="495079" y="658040"/>
                </a:lnTo>
                <a:lnTo>
                  <a:pt x="495079" y="662351"/>
                </a:lnTo>
                <a:lnTo>
                  <a:pt x="495079" y="665527"/>
                </a:lnTo>
                <a:lnTo>
                  <a:pt x="494852" y="669157"/>
                </a:lnTo>
                <a:lnTo>
                  <a:pt x="494398" y="672333"/>
                </a:lnTo>
                <a:lnTo>
                  <a:pt x="493944" y="675509"/>
                </a:lnTo>
                <a:lnTo>
                  <a:pt x="492355" y="682088"/>
                </a:lnTo>
                <a:lnTo>
                  <a:pt x="490539" y="688214"/>
                </a:lnTo>
                <a:lnTo>
                  <a:pt x="610853" y="758543"/>
                </a:lnTo>
                <a:lnTo>
                  <a:pt x="616528" y="755140"/>
                </a:lnTo>
                <a:lnTo>
                  <a:pt x="622430" y="752417"/>
                </a:lnTo>
                <a:lnTo>
                  <a:pt x="628559" y="749922"/>
                </a:lnTo>
                <a:lnTo>
                  <a:pt x="634915" y="748107"/>
                </a:lnTo>
                <a:lnTo>
                  <a:pt x="690305" y="547101"/>
                </a:lnTo>
                <a:lnTo>
                  <a:pt x="686673" y="544152"/>
                </a:lnTo>
                <a:lnTo>
                  <a:pt x="682814" y="540976"/>
                </a:lnTo>
                <a:lnTo>
                  <a:pt x="679409" y="537800"/>
                </a:lnTo>
                <a:lnTo>
                  <a:pt x="676004" y="533943"/>
                </a:lnTo>
                <a:lnTo>
                  <a:pt x="673053" y="530540"/>
                </a:lnTo>
                <a:lnTo>
                  <a:pt x="670102" y="526456"/>
                </a:lnTo>
                <a:lnTo>
                  <a:pt x="667605" y="522373"/>
                </a:lnTo>
                <a:lnTo>
                  <a:pt x="665107" y="518062"/>
                </a:lnTo>
                <a:lnTo>
                  <a:pt x="662837" y="513979"/>
                </a:lnTo>
                <a:lnTo>
                  <a:pt x="661021" y="509214"/>
                </a:lnTo>
                <a:lnTo>
                  <a:pt x="659432" y="504450"/>
                </a:lnTo>
                <a:lnTo>
                  <a:pt x="658070" y="499913"/>
                </a:lnTo>
                <a:lnTo>
                  <a:pt x="657162" y="494922"/>
                </a:lnTo>
                <a:lnTo>
                  <a:pt x="656027" y="489931"/>
                </a:lnTo>
                <a:lnTo>
                  <a:pt x="655573" y="484940"/>
                </a:lnTo>
                <a:lnTo>
                  <a:pt x="655573" y="479722"/>
                </a:lnTo>
                <a:lnTo>
                  <a:pt x="655573" y="475411"/>
                </a:lnTo>
                <a:lnTo>
                  <a:pt x="655800" y="471327"/>
                </a:lnTo>
                <a:lnTo>
                  <a:pt x="656708" y="467017"/>
                </a:lnTo>
                <a:lnTo>
                  <a:pt x="657389" y="463160"/>
                </a:lnTo>
                <a:lnTo>
                  <a:pt x="658297" y="458850"/>
                </a:lnTo>
                <a:lnTo>
                  <a:pt x="659432" y="455220"/>
                </a:lnTo>
                <a:lnTo>
                  <a:pt x="660567" y="451136"/>
                </a:lnTo>
                <a:lnTo>
                  <a:pt x="661929" y="447506"/>
                </a:lnTo>
                <a:lnTo>
                  <a:pt x="663745" y="443649"/>
                </a:lnTo>
                <a:lnTo>
                  <a:pt x="665561" y="440246"/>
                </a:lnTo>
                <a:lnTo>
                  <a:pt x="667605" y="436617"/>
                </a:lnTo>
                <a:lnTo>
                  <a:pt x="669648" y="433440"/>
                </a:lnTo>
                <a:lnTo>
                  <a:pt x="672145" y="430037"/>
                </a:lnTo>
                <a:lnTo>
                  <a:pt x="674642" y="426861"/>
                </a:lnTo>
                <a:lnTo>
                  <a:pt x="677139" y="423912"/>
                </a:lnTo>
                <a:lnTo>
                  <a:pt x="679863" y="420963"/>
                </a:lnTo>
                <a:lnTo>
                  <a:pt x="682814" y="418240"/>
                </a:lnTo>
                <a:lnTo>
                  <a:pt x="685765" y="415518"/>
                </a:lnTo>
                <a:lnTo>
                  <a:pt x="688943" y="413249"/>
                </a:lnTo>
                <a:lnTo>
                  <a:pt x="692121" y="410980"/>
                </a:lnTo>
                <a:lnTo>
                  <a:pt x="695526" y="408712"/>
                </a:lnTo>
                <a:lnTo>
                  <a:pt x="698932" y="406670"/>
                </a:lnTo>
                <a:lnTo>
                  <a:pt x="702791" y="404855"/>
                </a:lnTo>
                <a:lnTo>
                  <a:pt x="706196" y="403267"/>
                </a:lnTo>
                <a:lnTo>
                  <a:pt x="710055" y="401679"/>
                </a:lnTo>
                <a:lnTo>
                  <a:pt x="713914" y="400318"/>
                </a:lnTo>
                <a:lnTo>
                  <a:pt x="718000" y="399410"/>
                </a:lnTo>
                <a:lnTo>
                  <a:pt x="721859" y="398503"/>
                </a:lnTo>
                <a:lnTo>
                  <a:pt x="725945" y="397595"/>
                </a:lnTo>
                <a:lnTo>
                  <a:pt x="730032" y="397141"/>
                </a:lnTo>
                <a:lnTo>
                  <a:pt x="734345" y="396915"/>
                </a:lnTo>
                <a:lnTo>
                  <a:pt x="738658" y="396688"/>
                </a:lnTo>
                <a:lnTo>
                  <a:pt x="744106" y="396915"/>
                </a:lnTo>
                <a:lnTo>
                  <a:pt x="749554" y="397595"/>
                </a:lnTo>
                <a:lnTo>
                  <a:pt x="754775" y="398276"/>
                </a:lnTo>
                <a:lnTo>
                  <a:pt x="759770" y="399637"/>
                </a:lnTo>
                <a:lnTo>
                  <a:pt x="764764" y="400998"/>
                </a:lnTo>
                <a:lnTo>
                  <a:pt x="769758" y="403040"/>
                </a:lnTo>
                <a:lnTo>
                  <a:pt x="774298" y="405082"/>
                </a:lnTo>
                <a:lnTo>
                  <a:pt x="778838" y="407577"/>
                </a:lnTo>
                <a:lnTo>
                  <a:pt x="916859" y="288925"/>
                </a:lnTo>
                <a:close/>
                <a:moveTo>
                  <a:pt x="607752" y="120128"/>
                </a:moveTo>
                <a:lnTo>
                  <a:pt x="595738" y="120581"/>
                </a:lnTo>
                <a:lnTo>
                  <a:pt x="583950" y="121488"/>
                </a:lnTo>
                <a:lnTo>
                  <a:pt x="571936" y="122621"/>
                </a:lnTo>
                <a:lnTo>
                  <a:pt x="559921" y="123755"/>
                </a:lnTo>
                <a:lnTo>
                  <a:pt x="548133" y="125341"/>
                </a:lnTo>
                <a:lnTo>
                  <a:pt x="536119" y="127154"/>
                </a:lnTo>
                <a:lnTo>
                  <a:pt x="524331" y="129421"/>
                </a:lnTo>
                <a:lnTo>
                  <a:pt x="512543" y="131688"/>
                </a:lnTo>
                <a:lnTo>
                  <a:pt x="500755" y="134407"/>
                </a:lnTo>
                <a:lnTo>
                  <a:pt x="489194" y="137581"/>
                </a:lnTo>
                <a:lnTo>
                  <a:pt x="477406" y="140754"/>
                </a:lnTo>
                <a:lnTo>
                  <a:pt x="466072" y="144380"/>
                </a:lnTo>
                <a:lnTo>
                  <a:pt x="454511" y="148234"/>
                </a:lnTo>
                <a:lnTo>
                  <a:pt x="443176" y="152313"/>
                </a:lnTo>
                <a:lnTo>
                  <a:pt x="431615" y="156620"/>
                </a:lnTo>
                <a:lnTo>
                  <a:pt x="420508" y="161380"/>
                </a:lnTo>
                <a:lnTo>
                  <a:pt x="409400" y="166593"/>
                </a:lnTo>
                <a:lnTo>
                  <a:pt x="398519" y="171579"/>
                </a:lnTo>
                <a:lnTo>
                  <a:pt x="387411" y="177246"/>
                </a:lnTo>
                <a:lnTo>
                  <a:pt x="376530" y="183139"/>
                </a:lnTo>
                <a:lnTo>
                  <a:pt x="365876" y="189485"/>
                </a:lnTo>
                <a:lnTo>
                  <a:pt x="355221" y="195831"/>
                </a:lnTo>
                <a:lnTo>
                  <a:pt x="344794" y="202631"/>
                </a:lnTo>
                <a:lnTo>
                  <a:pt x="334593" y="209431"/>
                </a:lnTo>
                <a:lnTo>
                  <a:pt x="324392" y="216684"/>
                </a:lnTo>
                <a:lnTo>
                  <a:pt x="314191" y="224163"/>
                </a:lnTo>
                <a:lnTo>
                  <a:pt x="304443" y="232323"/>
                </a:lnTo>
                <a:lnTo>
                  <a:pt x="294695" y="240483"/>
                </a:lnTo>
                <a:lnTo>
                  <a:pt x="284948" y="248869"/>
                </a:lnTo>
                <a:lnTo>
                  <a:pt x="275654" y="257482"/>
                </a:lnTo>
                <a:lnTo>
                  <a:pt x="266359" y="266548"/>
                </a:lnTo>
                <a:lnTo>
                  <a:pt x="257518" y="275614"/>
                </a:lnTo>
                <a:lnTo>
                  <a:pt x="248678" y="285134"/>
                </a:lnTo>
                <a:lnTo>
                  <a:pt x="240290" y="294654"/>
                </a:lnTo>
                <a:lnTo>
                  <a:pt x="232129" y="304400"/>
                </a:lnTo>
                <a:lnTo>
                  <a:pt x="224195" y="314373"/>
                </a:lnTo>
                <a:lnTo>
                  <a:pt x="216714" y="324346"/>
                </a:lnTo>
                <a:lnTo>
                  <a:pt x="209460" y="334545"/>
                </a:lnTo>
                <a:lnTo>
                  <a:pt x="202433" y="344971"/>
                </a:lnTo>
                <a:lnTo>
                  <a:pt x="195632" y="355397"/>
                </a:lnTo>
                <a:lnTo>
                  <a:pt x="189058" y="366050"/>
                </a:lnTo>
                <a:lnTo>
                  <a:pt x="183164" y="376703"/>
                </a:lnTo>
                <a:lnTo>
                  <a:pt x="177271" y="387583"/>
                </a:lnTo>
                <a:lnTo>
                  <a:pt x="171603" y="398462"/>
                </a:lnTo>
                <a:lnTo>
                  <a:pt x="166390" y="409342"/>
                </a:lnTo>
                <a:lnTo>
                  <a:pt x="161402" y="420448"/>
                </a:lnTo>
                <a:lnTo>
                  <a:pt x="156642" y="431554"/>
                </a:lnTo>
                <a:lnTo>
                  <a:pt x="152108" y="443114"/>
                </a:lnTo>
                <a:lnTo>
                  <a:pt x="148028" y="454673"/>
                </a:lnTo>
                <a:lnTo>
                  <a:pt x="144174" y="466006"/>
                </a:lnTo>
                <a:lnTo>
                  <a:pt x="140774" y="477565"/>
                </a:lnTo>
                <a:lnTo>
                  <a:pt x="137373" y="489125"/>
                </a:lnTo>
                <a:lnTo>
                  <a:pt x="134426" y="500911"/>
                </a:lnTo>
                <a:lnTo>
                  <a:pt x="131706" y="512470"/>
                </a:lnTo>
                <a:lnTo>
                  <a:pt x="129213" y="524256"/>
                </a:lnTo>
                <a:lnTo>
                  <a:pt x="127172" y="536269"/>
                </a:lnTo>
                <a:lnTo>
                  <a:pt x="125359" y="548055"/>
                </a:lnTo>
                <a:lnTo>
                  <a:pt x="123772" y="560068"/>
                </a:lnTo>
                <a:lnTo>
                  <a:pt x="122185" y="571854"/>
                </a:lnTo>
                <a:lnTo>
                  <a:pt x="121278" y="583867"/>
                </a:lnTo>
                <a:lnTo>
                  <a:pt x="120598" y="595880"/>
                </a:lnTo>
                <a:lnTo>
                  <a:pt x="120145" y="607666"/>
                </a:lnTo>
                <a:lnTo>
                  <a:pt x="120145" y="619905"/>
                </a:lnTo>
                <a:lnTo>
                  <a:pt x="120145" y="631918"/>
                </a:lnTo>
                <a:lnTo>
                  <a:pt x="120598" y="643704"/>
                </a:lnTo>
                <a:lnTo>
                  <a:pt x="121278" y="655717"/>
                </a:lnTo>
                <a:lnTo>
                  <a:pt x="122185" y="667503"/>
                </a:lnTo>
                <a:lnTo>
                  <a:pt x="123772" y="679516"/>
                </a:lnTo>
                <a:lnTo>
                  <a:pt x="125359" y="691529"/>
                </a:lnTo>
                <a:lnTo>
                  <a:pt x="127172" y="703315"/>
                </a:lnTo>
                <a:lnTo>
                  <a:pt x="129213" y="715328"/>
                </a:lnTo>
                <a:lnTo>
                  <a:pt x="131706" y="726887"/>
                </a:lnTo>
                <a:lnTo>
                  <a:pt x="134426" y="738673"/>
                </a:lnTo>
                <a:lnTo>
                  <a:pt x="137373" y="750460"/>
                </a:lnTo>
                <a:lnTo>
                  <a:pt x="140774" y="762019"/>
                </a:lnTo>
                <a:lnTo>
                  <a:pt x="144174" y="773579"/>
                </a:lnTo>
                <a:lnTo>
                  <a:pt x="148028" y="784911"/>
                </a:lnTo>
                <a:lnTo>
                  <a:pt x="152108" y="796471"/>
                </a:lnTo>
                <a:lnTo>
                  <a:pt x="156642" y="807804"/>
                </a:lnTo>
                <a:lnTo>
                  <a:pt x="161402" y="819136"/>
                </a:lnTo>
                <a:lnTo>
                  <a:pt x="166390" y="830016"/>
                </a:lnTo>
                <a:lnTo>
                  <a:pt x="171603" y="841122"/>
                </a:lnTo>
                <a:lnTo>
                  <a:pt x="177271" y="852002"/>
                </a:lnTo>
                <a:lnTo>
                  <a:pt x="183164" y="862881"/>
                </a:lnTo>
                <a:lnTo>
                  <a:pt x="189058" y="873534"/>
                </a:lnTo>
                <a:lnTo>
                  <a:pt x="195632" y="884187"/>
                </a:lnTo>
                <a:lnTo>
                  <a:pt x="202433" y="894613"/>
                </a:lnTo>
                <a:lnTo>
                  <a:pt x="209460" y="904813"/>
                </a:lnTo>
                <a:lnTo>
                  <a:pt x="216714" y="915239"/>
                </a:lnTo>
                <a:lnTo>
                  <a:pt x="224195" y="925212"/>
                </a:lnTo>
                <a:lnTo>
                  <a:pt x="232129" y="934958"/>
                </a:lnTo>
                <a:lnTo>
                  <a:pt x="240290" y="944931"/>
                </a:lnTo>
                <a:lnTo>
                  <a:pt x="248678" y="954450"/>
                </a:lnTo>
                <a:lnTo>
                  <a:pt x="257518" y="963743"/>
                </a:lnTo>
                <a:lnTo>
                  <a:pt x="266359" y="973036"/>
                </a:lnTo>
                <a:lnTo>
                  <a:pt x="275654" y="982102"/>
                </a:lnTo>
                <a:lnTo>
                  <a:pt x="284948" y="990715"/>
                </a:lnTo>
                <a:lnTo>
                  <a:pt x="294695" y="999102"/>
                </a:lnTo>
                <a:lnTo>
                  <a:pt x="304443" y="1007261"/>
                </a:lnTo>
                <a:lnTo>
                  <a:pt x="314191" y="1015194"/>
                </a:lnTo>
                <a:lnTo>
                  <a:pt x="324392" y="1022674"/>
                </a:lnTo>
                <a:lnTo>
                  <a:pt x="334593" y="1029927"/>
                </a:lnTo>
                <a:lnTo>
                  <a:pt x="344794" y="1036953"/>
                </a:lnTo>
                <a:lnTo>
                  <a:pt x="355221" y="1043753"/>
                </a:lnTo>
                <a:lnTo>
                  <a:pt x="365876" y="1050099"/>
                </a:lnTo>
                <a:lnTo>
                  <a:pt x="376530" y="1056446"/>
                </a:lnTo>
                <a:lnTo>
                  <a:pt x="387411" y="1062339"/>
                </a:lnTo>
                <a:lnTo>
                  <a:pt x="398292" y="1067779"/>
                </a:lnTo>
                <a:lnTo>
                  <a:pt x="409400" y="1072992"/>
                </a:lnTo>
                <a:lnTo>
                  <a:pt x="420508" y="1078205"/>
                </a:lnTo>
                <a:lnTo>
                  <a:pt x="431615" y="1082738"/>
                </a:lnTo>
                <a:lnTo>
                  <a:pt x="443176" y="1087271"/>
                </a:lnTo>
                <a:lnTo>
                  <a:pt x="454511" y="1091351"/>
                </a:lnTo>
                <a:lnTo>
                  <a:pt x="466072" y="1095204"/>
                </a:lnTo>
                <a:lnTo>
                  <a:pt x="477406" y="1098830"/>
                </a:lnTo>
                <a:lnTo>
                  <a:pt x="489194" y="1102004"/>
                </a:lnTo>
                <a:lnTo>
                  <a:pt x="500755" y="1104950"/>
                </a:lnTo>
                <a:lnTo>
                  <a:pt x="512543" y="1107897"/>
                </a:lnTo>
                <a:lnTo>
                  <a:pt x="524331" y="1110163"/>
                </a:lnTo>
                <a:lnTo>
                  <a:pt x="536119" y="1112203"/>
                </a:lnTo>
                <a:lnTo>
                  <a:pt x="548133" y="1114243"/>
                </a:lnTo>
                <a:lnTo>
                  <a:pt x="559921" y="1115830"/>
                </a:lnTo>
                <a:lnTo>
                  <a:pt x="571936" y="1116963"/>
                </a:lnTo>
                <a:lnTo>
                  <a:pt x="583950" y="1118096"/>
                </a:lnTo>
                <a:lnTo>
                  <a:pt x="595738" y="1118776"/>
                </a:lnTo>
                <a:lnTo>
                  <a:pt x="607752" y="1119230"/>
                </a:lnTo>
                <a:lnTo>
                  <a:pt x="619540" y="1119230"/>
                </a:lnTo>
                <a:lnTo>
                  <a:pt x="631782" y="1119230"/>
                </a:lnTo>
                <a:lnTo>
                  <a:pt x="643796" y="1118776"/>
                </a:lnTo>
                <a:lnTo>
                  <a:pt x="655584" y="1118096"/>
                </a:lnTo>
                <a:lnTo>
                  <a:pt x="667598" y="1116963"/>
                </a:lnTo>
                <a:lnTo>
                  <a:pt x="679613" y="1115830"/>
                </a:lnTo>
                <a:lnTo>
                  <a:pt x="691401" y="1114243"/>
                </a:lnTo>
                <a:lnTo>
                  <a:pt x="703415" y="1112203"/>
                </a:lnTo>
                <a:lnTo>
                  <a:pt x="715203" y="1110163"/>
                </a:lnTo>
                <a:lnTo>
                  <a:pt x="726991" y="1107897"/>
                </a:lnTo>
                <a:lnTo>
                  <a:pt x="738779" y="1104950"/>
                </a:lnTo>
                <a:lnTo>
                  <a:pt x="750340" y="1102004"/>
                </a:lnTo>
                <a:lnTo>
                  <a:pt x="762128" y="1098830"/>
                </a:lnTo>
                <a:lnTo>
                  <a:pt x="773462" y="1095204"/>
                </a:lnTo>
                <a:lnTo>
                  <a:pt x="785023" y="1091351"/>
                </a:lnTo>
                <a:lnTo>
                  <a:pt x="796358" y="1087271"/>
                </a:lnTo>
                <a:lnTo>
                  <a:pt x="807692" y="1082738"/>
                </a:lnTo>
                <a:lnTo>
                  <a:pt x="819026" y="1078205"/>
                </a:lnTo>
                <a:lnTo>
                  <a:pt x="830134" y="1072992"/>
                </a:lnTo>
                <a:lnTo>
                  <a:pt x="841015" y="1067779"/>
                </a:lnTo>
                <a:lnTo>
                  <a:pt x="852123" y="1062339"/>
                </a:lnTo>
                <a:lnTo>
                  <a:pt x="862777" y="1056446"/>
                </a:lnTo>
                <a:lnTo>
                  <a:pt x="873658" y="1050099"/>
                </a:lnTo>
                <a:lnTo>
                  <a:pt x="884086" y="1043753"/>
                </a:lnTo>
                <a:lnTo>
                  <a:pt x="894740" y="1036953"/>
                </a:lnTo>
                <a:lnTo>
                  <a:pt x="904941" y="1029927"/>
                </a:lnTo>
                <a:lnTo>
                  <a:pt x="915142" y="1022674"/>
                </a:lnTo>
                <a:lnTo>
                  <a:pt x="925343" y="1015194"/>
                </a:lnTo>
                <a:lnTo>
                  <a:pt x="935091" y="1007261"/>
                </a:lnTo>
                <a:lnTo>
                  <a:pt x="944839" y="999102"/>
                </a:lnTo>
                <a:lnTo>
                  <a:pt x="954586" y="990715"/>
                </a:lnTo>
                <a:lnTo>
                  <a:pt x="963880" y="982102"/>
                </a:lnTo>
                <a:lnTo>
                  <a:pt x="972948" y="973036"/>
                </a:lnTo>
                <a:lnTo>
                  <a:pt x="982016" y="963743"/>
                </a:lnTo>
                <a:lnTo>
                  <a:pt x="990856" y="954450"/>
                </a:lnTo>
                <a:lnTo>
                  <a:pt x="999244" y="944931"/>
                </a:lnTo>
                <a:lnTo>
                  <a:pt x="1007405" y="934958"/>
                </a:lnTo>
                <a:lnTo>
                  <a:pt x="1015339" y="925212"/>
                </a:lnTo>
                <a:lnTo>
                  <a:pt x="1022820" y="915239"/>
                </a:lnTo>
                <a:lnTo>
                  <a:pt x="1030074" y="904813"/>
                </a:lnTo>
                <a:lnTo>
                  <a:pt x="1037101" y="894613"/>
                </a:lnTo>
                <a:lnTo>
                  <a:pt x="1043902" y="884187"/>
                </a:lnTo>
                <a:lnTo>
                  <a:pt x="1050249" y="873534"/>
                </a:lnTo>
                <a:lnTo>
                  <a:pt x="1056370" y="862881"/>
                </a:lnTo>
                <a:lnTo>
                  <a:pt x="1062263" y="852002"/>
                </a:lnTo>
                <a:lnTo>
                  <a:pt x="1067931" y="841122"/>
                </a:lnTo>
                <a:lnTo>
                  <a:pt x="1073144" y="830016"/>
                </a:lnTo>
                <a:lnTo>
                  <a:pt x="1078132" y="819136"/>
                </a:lnTo>
                <a:lnTo>
                  <a:pt x="1082892" y="807804"/>
                </a:lnTo>
                <a:lnTo>
                  <a:pt x="1087426" y="796471"/>
                </a:lnTo>
                <a:lnTo>
                  <a:pt x="1091280" y="784911"/>
                </a:lnTo>
                <a:lnTo>
                  <a:pt x="1095360" y="773579"/>
                </a:lnTo>
                <a:lnTo>
                  <a:pt x="1098760" y="762019"/>
                </a:lnTo>
                <a:lnTo>
                  <a:pt x="1102161" y="750460"/>
                </a:lnTo>
                <a:lnTo>
                  <a:pt x="1105108" y="738673"/>
                </a:lnTo>
                <a:lnTo>
                  <a:pt x="1107828" y="726887"/>
                </a:lnTo>
                <a:lnTo>
                  <a:pt x="1110321" y="715328"/>
                </a:lnTo>
                <a:lnTo>
                  <a:pt x="1112362" y="703315"/>
                </a:lnTo>
                <a:lnTo>
                  <a:pt x="1114175" y="691529"/>
                </a:lnTo>
                <a:lnTo>
                  <a:pt x="1115762" y="679516"/>
                </a:lnTo>
                <a:lnTo>
                  <a:pt x="1117122" y="667503"/>
                </a:lnTo>
                <a:lnTo>
                  <a:pt x="1118256" y="655717"/>
                </a:lnTo>
                <a:lnTo>
                  <a:pt x="1118936" y="643704"/>
                </a:lnTo>
                <a:lnTo>
                  <a:pt x="1119389" y="631918"/>
                </a:lnTo>
                <a:lnTo>
                  <a:pt x="1119389" y="619905"/>
                </a:lnTo>
                <a:lnTo>
                  <a:pt x="1119389" y="607666"/>
                </a:lnTo>
                <a:lnTo>
                  <a:pt x="1118936" y="595880"/>
                </a:lnTo>
                <a:lnTo>
                  <a:pt x="1118256" y="583867"/>
                </a:lnTo>
                <a:lnTo>
                  <a:pt x="1117122" y="571854"/>
                </a:lnTo>
                <a:lnTo>
                  <a:pt x="1115762" y="560068"/>
                </a:lnTo>
                <a:lnTo>
                  <a:pt x="1114175" y="548055"/>
                </a:lnTo>
                <a:lnTo>
                  <a:pt x="1112362" y="536269"/>
                </a:lnTo>
                <a:lnTo>
                  <a:pt x="1110321" y="524256"/>
                </a:lnTo>
                <a:lnTo>
                  <a:pt x="1107828" y="512470"/>
                </a:lnTo>
                <a:lnTo>
                  <a:pt x="1105108" y="500911"/>
                </a:lnTo>
                <a:lnTo>
                  <a:pt x="1102161" y="489125"/>
                </a:lnTo>
                <a:lnTo>
                  <a:pt x="1098760" y="477565"/>
                </a:lnTo>
                <a:lnTo>
                  <a:pt x="1095360" y="466006"/>
                </a:lnTo>
                <a:lnTo>
                  <a:pt x="1091280" y="454673"/>
                </a:lnTo>
                <a:lnTo>
                  <a:pt x="1087426" y="443114"/>
                </a:lnTo>
                <a:lnTo>
                  <a:pt x="1082892" y="431554"/>
                </a:lnTo>
                <a:lnTo>
                  <a:pt x="1078132" y="420448"/>
                </a:lnTo>
                <a:lnTo>
                  <a:pt x="1073144" y="409342"/>
                </a:lnTo>
                <a:lnTo>
                  <a:pt x="1067931" y="398462"/>
                </a:lnTo>
                <a:lnTo>
                  <a:pt x="1062263" y="387583"/>
                </a:lnTo>
                <a:lnTo>
                  <a:pt x="1056370" y="376703"/>
                </a:lnTo>
                <a:lnTo>
                  <a:pt x="1050249" y="366050"/>
                </a:lnTo>
                <a:lnTo>
                  <a:pt x="1043902" y="355397"/>
                </a:lnTo>
                <a:lnTo>
                  <a:pt x="1037101" y="344971"/>
                </a:lnTo>
                <a:lnTo>
                  <a:pt x="1030074" y="334545"/>
                </a:lnTo>
                <a:lnTo>
                  <a:pt x="1022820" y="324346"/>
                </a:lnTo>
                <a:lnTo>
                  <a:pt x="1015339" y="314373"/>
                </a:lnTo>
                <a:lnTo>
                  <a:pt x="1007405" y="304400"/>
                </a:lnTo>
                <a:lnTo>
                  <a:pt x="999244" y="294654"/>
                </a:lnTo>
                <a:lnTo>
                  <a:pt x="990856" y="285134"/>
                </a:lnTo>
                <a:lnTo>
                  <a:pt x="982016" y="275614"/>
                </a:lnTo>
                <a:lnTo>
                  <a:pt x="972948" y="266548"/>
                </a:lnTo>
                <a:lnTo>
                  <a:pt x="963880" y="257482"/>
                </a:lnTo>
                <a:lnTo>
                  <a:pt x="954586" y="248869"/>
                </a:lnTo>
                <a:lnTo>
                  <a:pt x="944839" y="240483"/>
                </a:lnTo>
                <a:lnTo>
                  <a:pt x="935091" y="232323"/>
                </a:lnTo>
                <a:lnTo>
                  <a:pt x="925343" y="224163"/>
                </a:lnTo>
                <a:lnTo>
                  <a:pt x="915142" y="216684"/>
                </a:lnTo>
                <a:lnTo>
                  <a:pt x="904941" y="209431"/>
                </a:lnTo>
                <a:lnTo>
                  <a:pt x="894740" y="202631"/>
                </a:lnTo>
                <a:lnTo>
                  <a:pt x="884086" y="195831"/>
                </a:lnTo>
                <a:lnTo>
                  <a:pt x="873658" y="189485"/>
                </a:lnTo>
                <a:lnTo>
                  <a:pt x="862777" y="183139"/>
                </a:lnTo>
                <a:lnTo>
                  <a:pt x="852123" y="177246"/>
                </a:lnTo>
                <a:lnTo>
                  <a:pt x="841015" y="171579"/>
                </a:lnTo>
                <a:lnTo>
                  <a:pt x="830134" y="166593"/>
                </a:lnTo>
                <a:lnTo>
                  <a:pt x="819026" y="161380"/>
                </a:lnTo>
                <a:lnTo>
                  <a:pt x="807692" y="156620"/>
                </a:lnTo>
                <a:lnTo>
                  <a:pt x="796358" y="152313"/>
                </a:lnTo>
                <a:lnTo>
                  <a:pt x="785023" y="148234"/>
                </a:lnTo>
                <a:lnTo>
                  <a:pt x="773462" y="144380"/>
                </a:lnTo>
                <a:lnTo>
                  <a:pt x="762128" y="140754"/>
                </a:lnTo>
                <a:lnTo>
                  <a:pt x="750340" y="137581"/>
                </a:lnTo>
                <a:lnTo>
                  <a:pt x="738779" y="134407"/>
                </a:lnTo>
                <a:lnTo>
                  <a:pt x="726991" y="131688"/>
                </a:lnTo>
                <a:lnTo>
                  <a:pt x="715203" y="129421"/>
                </a:lnTo>
                <a:lnTo>
                  <a:pt x="703415" y="127154"/>
                </a:lnTo>
                <a:lnTo>
                  <a:pt x="691401" y="125341"/>
                </a:lnTo>
                <a:lnTo>
                  <a:pt x="679613" y="123755"/>
                </a:lnTo>
                <a:lnTo>
                  <a:pt x="667598" y="122621"/>
                </a:lnTo>
                <a:lnTo>
                  <a:pt x="655584" y="121488"/>
                </a:lnTo>
                <a:lnTo>
                  <a:pt x="643796" y="120581"/>
                </a:lnTo>
                <a:lnTo>
                  <a:pt x="631782" y="120128"/>
                </a:lnTo>
                <a:lnTo>
                  <a:pt x="619540" y="120128"/>
                </a:lnTo>
                <a:lnTo>
                  <a:pt x="607752" y="120128"/>
                </a:lnTo>
                <a:close/>
                <a:moveTo>
                  <a:pt x="619540" y="0"/>
                </a:moveTo>
                <a:lnTo>
                  <a:pt x="634502" y="227"/>
                </a:lnTo>
                <a:lnTo>
                  <a:pt x="649690" y="907"/>
                </a:lnTo>
                <a:lnTo>
                  <a:pt x="664198" y="1587"/>
                </a:lnTo>
                <a:lnTo>
                  <a:pt x="678933" y="3173"/>
                </a:lnTo>
                <a:lnTo>
                  <a:pt x="694121" y="4533"/>
                </a:lnTo>
                <a:lnTo>
                  <a:pt x="708629" y="6573"/>
                </a:lnTo>
                <a:lnTo>
                  <a:pt x="723364" y="8840"/>
                </a:lnTo>
                <a:lnTo>
                  <a:pt x="738098" y="11560"/>
                </a:lnTo>
                <a:lnTo>
                  <a:pt x="752607" y="14506"/>
                </a:lnTo>
                <a:lnTo>
                  <a:pt x="767115" y="17906"/>
                </a:lnTo>
                <a:lnTo>
                  <a:pt x="781623" y="21533"/>
                </a:lnTo>
                <a:lnTo>
                  <a:pt x="796131" y="25839"/>
                </a:lnTo>
                <a:lnTo>
                  <a:pt x="810412" y="30146"/>
                </a:lnTo>
                <a:lnTo>
                  <a:pt x="824694" y="34905"/>
                </a:lnTo>
                <a:lnTo>
                  <a:pt x="838975" y="40118"/>
                </a:lnTo>
                <a:lnTo>
                  <a:pt x="853030" y="45558"/>
                </a:lnTo>
                <a:lnTo>
                  <a:pt x="866858" y="51451"/>
                </a:lnTo>
                <a:lnTo>
                  <a:pt x="880686" y="57571"/>
                </a:lnTo>
                <a:lnTo>
                  <a:pt x="894514" y="64144"/>
                </a:lnTo>
                <a:lnTo>
                  <a:pt x="907888" y="71170"/>
                </a:lnTo>
                <a:lnTo>
                  <a:pt x="921263" y="78423"/>
                </a:lnTo>
                <a:lnTo>
                  <a:pt x="934638" y="85903"/>
                </a:lnTo>
                <a:lnTo>
                  <a:pt x="947786" y="93836"/>
                </a:lnTo>
                <a:lnTo>
                  <a:pt x="960934" y="102222"/>
                </a:lnTo>
                <a:lnTo>
                  <a:pt x="973401" y="110835"/>
                </a:lnTo>
                <a:lnTo>
                  <a:pt x="986096" y="119901"/>
                </a:lnTo>
                <a:lnTo>
                  <a:pt x="998791" y="129421"/>
                </a:lnTo>
                <a:lnTo>
                  <a:pt x="1010805" y="139167"/>
                </a:lnTo>
                <a:lnTo>
                  <a:pt x="1023046" y="149140"/>
                </a:lnTo>
                <a:lnTo>
                  <a:pt x="1034607" y="159793"/>
                </a:lnTo>
                <a:lnTo>
                  <a:pt x="1046395" y="170446"/>
                </a:lnTo>
                <a:lnTo>
                  <a:pt x="1057956" y="181779"/>
                </a:lnTo>
                <a:lnTo>
                  <a:pt x="1067251" y="191072"/>
                </a:lnTo>
                <a:lnTo>
                  <a:pt x="1076318" y="200591"/>
                </a:lnTo>
                <a:lnTo>
                  <a:pt x="1084932" y="210564"/>
                </a:lnTo>
                <a:lnTo>
                  <a:pt x="1093546" y="220310"/>
                </a:lnTo>
                <a:lnTo>
                  <a:pt x="1101934" y="230283"/>
                </a:lnTo>
                <a:lnTo>
                  <a:pt x="1110095" y="240709"/>
                </a:lnTo>
                <a:lnTo>
                  <a:pt x="1117802" y="250909"/>
                </a:lnTo>
                <a:lnTo>
                  <a:pt x="1125510" y="261108"/>
                </a:lnTo>
                <a:lnTo>
                  <a:pt x="1132764" y="271988"/>
                </a:lnTo>
                <a:lnTo>
                  <a:pt x="1139791" y="282414"/>
                </a:lnTo>
                <a:lnTo>
                  <a:pt x="1146592" y="293294"/>
                </a:lnTo>
                <a:lnTo>
                  <a:pt x="1153166" y="304173"/>
                </a:lnTo>
                <a:lnTo>
                  <a:pt x="1159513" y="315279"/>
                </a:lnTo>
                <a:lnTo>
                  <a:pt x="1165634" y="326159"/>
                </a:lnTo>
                <a:lnTo>
                  <a:pt x="1171527" y="337492"/>
                </a:lnTo>
                <a:lnTo>
                  <a:pt x="1177195" y="348598"/>
                </a:lnTo>
                <a:lnTo>
                  <a:pt x="1182408" y="360157"/>
                </a:lnTo>
                <a:lnTo>
                  <a:pt x="1187622" y="371490"/>
                </a:lnTo>
                <a:lnTo>
                  <a:pt x="1192610" y="383050"/>
                </a:lnTo>
                <a:lnTo>
                  <a:pt x="1197143" y="394609"/>
                </a:lnTo>
                <a:lnTo>
                  <a:pt x="1201677" y="406395"/>
                </a:lnTo>
                <a:lnTo>
                  <a:pt x="1205984" y="418181"/>
                </a:lnTo>
                <a:lnTo>
                  <a:pt x="1209611" y="429741"/>
                </a:lnTo>
                <a:lnTo>
                  <a:pt x="1213465" y="441754"/>
                </a:lnTo>
                <a:lnTo>
                  <a:pt x="1216865" y="453540"/>
                </a:lnTo>
                <a:lnTo>
                  <a:pt x="1219812" y="465552"/>
                </a:lnTo>
                <a:lnTo>
                  <a:pt x="1222986" y="477792"/>
                </a:lnTo>
                <a:lnTo>
                  <a:pt x="1225706" y="489578"/>
                </a:lnTo>
                <a:lnTo>
                  <a:pt x="1228200" y="501818"/>
                </a:lnTo>
                <a:lnTo>
                  <a:pt x="1230240" y="514057"/>
                </a:lnTo>
                <a:lnTo>
                  <a:pt x="1232280" y="526070"/>
                </a:lnTo>
                <a:lnTo>
                  <a:pt x="1233867" y="538536"/>
                </a:lnTo>
                <a:lnTo>
                  <a:pt x="1235680" y="550775"/>
                </a:lnTo>
                <a:lnTo>
                  <a:pt x="1236814" y="563015"/>
                </a:lnTo>
                <a:lnTo>
                  <a:pt x="1237720" y="575254"/>
                </a:lnTo>
                <a:lnTo>
                  <a:pt x="1238401" y="587720"/>
                </a:lnTo>
                <a:lnTo>
                  <a:pt x="1239081" y="599733"/>
                </a:lnTo>
                <a:lnTo>
                  <a:pt x="1239307" y="612199"/>
                </a:lnTo>
                <a:lnTo>
                  <a:pt x="1239307" y="624665"/>
                </a:lnTo>
                <a:lnTo>
                  <a:pt x="1239081" y="636678"/>
                </a:lnTo>
                <a:lnTo>
                  <a:pt x="1238627" y="649144"/>
                </a:lnTo>
                <a:lnTo>
                  <a:pt x="1237947" y="661610"/>
                </a:lnTo>
                <a:lnTo>
                  <a:pt x="1237040" y="673623"/>
                </a:lnTo>
                <a:lnTo>
                  <a:pt x="1235907" y="686089"/>
                </a:lnTo>
                <a:lnTo>
                  <a:pt x="1234320" y="698102"/>
                </a:lnTo>
                <a:lnTo>
                  <a:pt x="1232507" y="710341"/>
                </a:lnTo>
                <a:lnTo>
                  <a:pt x="1230693" y="722807"/>
                </a:lnTo>
                <a:lnTo>
                  <a:pt x="1228653" y="734820"/>
                </a:lnTo>
                <a:lnTo>
                  <a:pt x="1226159" y="746833"/>
                </a:lnTo>
                <a:lnTo>
                  <a:pt x="1223439" y="759073"/>
                </a:lnTo>
                <a:lnTo>
                  <a:pt x="1220719" y="771085"/>
                </a:lnTo>
                <a:lnTo>
                  <a:pt x="1217545" y="783098"/>
                </a:lnTo>
                <a:lnTo>
                  <a:pt x="1214145" y="795111"/>
                </a:lnTo>
                <a:lnTo>
                  <a:pt x="1210518" y="806897"/>
                </a:lnTo>
                <a:lnTo>
                  <a:pt x="1206664" y="818683"/>
                </a:lnTo>
                <a:lnTo>
                  <a:pt x="1202357" y="830469"/>
                </a:lnTo>
                <a:lnTo>
                  <a:pt x="1198277" y="842255"/>
                </a:lnTo>
                <a:lnTo>
                  <a:pt x="1193516" y="853588"/>
                </a:lnTo>
                <a:lnTo>
                  <a:pt x="1188529" y="865374"/>
                </a:lnTo>
                <a:lnTo>
                  <a:pt x="1183769" y="876934"/>
                </a:lnTo>
                <a:lnTo>
                  <a:pt x="1178328" y="888267"/>
                </a:lnTo>
                <a:lnTo>
                  <a:pt x="1172661" y="899599"/>
                </a:lnTo>
                <a:lnTo>
                  <a:pt x="1166767" y="910706"/>
                </a:lnTo>
                <a:lnTo>
                  <a:pt x="1160646" y="921812"/>
                </a:lnTo>
                <a:lnTo>
                  <a:pt x="1534229" y="1295115"/>
                </a:lnTo>
                <a:lnTo>
                  <a:pt x="1540350" y="1301461"/>
                </a:lnTo>
                <a:lnTo>
                  <a:pt x="1545790" y="1308034"/>
                </a:lnTo>
                <a:lnTo>
                  <a:pt x="1551231" y="1314607"/>
                </a:lnTo>
                <a:lnTo>
                  <a:pt x="1556445" y="1321407"/>
                </a:lnTo>
                <a:lnTo>
                  <a:pt x="1560752" y="1328433"/>
                </a:lnTo>
                <a:lnTo>
                  <a:pt x="1565286" y="1335460"/>
                </a:lnTo>
                <a:lnTo>
                  <a:pt x="1569366" y="1342713"/>
                </a:lnTo>
                <a:lnTo>
                  <a:pt x="1572766" y="1349966"/>
                </a:lnTo>
                <a:lnTo>
                  <a:pt x="1576167" y="1357219"/>
                </a:lnTo>
                <a:lnTo>
                  <a:pt x="1578887" y="1364698"/>
                </a:lnTo>
                <a:lnTo>
                  <a:pt x="1581381" y="1372178"/>
                </a:lnTo>
                <a:lnTo>
                  <a:pt x="1583648" y="1379658"/>
                </a:lnTo>
                <a:lnTo>
                  <a:pt x="1585461" y="1387137"/>
                </a:lnTo>
                <a:lnTo>
                  <a:pt x="1586821" y="1394617"/>
                </a:lnTo>
                <a:lnTo>
                  <a:pt x="1587955" y="1402323"/>
                </a:lnTo>
                <a:lnTo>
                  <a:pt x="1588635" y="1409803"/>
                </a:lnTo>
                <a:lnTo>
                  <a:pt x="1589088" y="1417283"/>
                </a:lnTo>
                <a:lnTo>
                  <a:pt x="1589088" y="1424762"/>
                </a:lnTo>
                <a:lnTo>
                  <a:pt x="1588861" y="1432242"/>
                </a:lnTo>
                <a:lnTo>
                  <a:pt x="1588181" y="1439495"/>
                </a:lnTo>
                <a:lnTo>
                  <a:pt x="1587274" y="1446748"/>
                </a:lnTo>
                <a:lnTo>
                  <a:pt x="1585914" y="1454001"/>
                </a:lnTo>
                <a:lnTo>
                  <a:pt x="1584101" y="1461027"/>
                </a:lnTo>
                <a:lnTo>
                  <a:pt x="1581834" y="1467827"/>
                </a:lnTo>
                <a:lnTo>
                  <a:pt x="1579340" y="1474627"/>
                </a:lnTo>
                <a:lnTo>
                  <a:pt x="1576620" y="1481200"/>
                </a:lnTo>
                <a:lnTo>
                  <a:pt x="1573220" y="1487773"/>
                </a:lnTo>
                <a:lnTo>
                  <a:pt x="1569593" y="1494119"/>
                </a:lnTo>
                <a:lnTo>
                  <a:pt x="1565512" y="1500239"/>
                </a:lnTo>
                <a:lnTo>
                  <a:pt x="1561432" y="1506132"/>
                </a:lnTo>
                <a:lnTo>
                  <a:pt x="1556445" y="1511572"/>
                </a:lnTo>
                <a:lnTo>
                  <a:pt x="1551231" y="1517011"/>
                </a:lnTo>
                <a:lnTo>
                  <a:pt x="1517228" y="1551237"/>
                </a:lnTo>
                <a:lnTo>
                  <a:pt x="1511787" y="1556223"/>
                </a:lnTo>
                <a:lnTo>
                  <a:pt x="1506120" y="1561209"/>
                </a:lnTo>
                <a:lnTo>
                  <a:pt x="1500226" y="1565516"/>
                </a:lnTo>
                <a:lnTo>
                  <a:pt x="1494106" y="1569369"/>
                </a:lnTo>
                <a:lnTo>
                  <a:pt x="1487985" y="1573222"/>
                </a:lnTo>
                <a:lnTo>
                  <a:pt x="1481411" y="1576395"/>
                </a:lnTo>
                <a:lnTo>
                  <a:pt x="1474837" y="1579342"/>
                </a:lnTo>
                <a:lnTo>
                  <a:pt x="1468036" y="1581835"/>
                </a:lnTo>
                <a:lnTo>
                  <a:pt x="1461009" y="1583875"/>
                </a:lnTo>
                <a:lnTo>
                  <a:pt x="1453982" y="1585688"/>
                </a:lnTo>
                <a:lnTo>
                  <a:pt x="1446728" y="1587275"/>
                </a:lnTo>
                <a:lnTo>
                  <a:pt x="1439474" y="1588182"/>
                </a:lnTo>
                <a:lnTo>
                  <a:pt x="1432219" y="1588862"/>
                </a:lnTo>
                <a:lnTo>
                  <a:pt x="1424739" y="1589088"/>
                </a:lnTo>
                <a:lnTo>
                  <a:pt x="1417258" y="1589088"/>
                </a:lnTo>
                <a:lnTo>
                  <a:pt x="1409777" y="1588862"/>
                </a:lnTo>
                <a:lnTo>
                  <a:pt x="1402296" y="1587955"/>
                </a:lnTo>
                <a:lnTo>
                  <a:pt x="1394589" y="1587048"/>
                </a:lnTo>
                <a:lnTo>
                  <a:pt x="1387108" y="1585235"/>
                </a:lnTo>
                <a:lnTo>
                  <a:pt x="1379628" y="1583422"/>
                </a:lnTo>
                <a:lnTo>
                  <a:pt x="1372147" y="1581382"/>
                </a:lnTo>
                <a:lnTo>
                  <a:pt x="1364666" y="1578662"/>
                </a:lnTo>
                <a:lnTo>
                  <a:pt x="1357186" y="1575942"/>
                </a:lnTo>
                <a:lnTo>
                  <a:pt x="1349931" y="1572769"/>
                </a:lnTo>
                <a:lnTo>
                  <a:pt x="1342677" y="1569142"/>
                </a:lnTo>
                <a:lnTo>
                  <a:pt x="1335423" y="1565289"/>
                </a:lnTo>
                <a:lnTo>
                  <a:pt x="1328396" y="1560756"/>
                </a:lnTo>
                <a:lnTo>
                  <a:pt x="1321369" y="1556223"/>
                </a:lnTo>
                <a:lnTo>
                  <a:pt x="1314568" y="1551237"/>
                </a:lnTo>
                <a:lnTo>
                  <a:pt x="1307994" y="1545797"/>
                </a:lnTo>
                <a:lnTo>
                  <a:pt x="1301420" y="1540130"/>
                </a:lnTo>
                <a:lnTo>
                  <a:pt x="1295299" y="1534011"/>
                </a:lnTo>
                <a:lnTo>
                  <a:pt x="921716" y="1160708"/>
                </a:lnTo>
                <a:lnTo>
                  <a:pt x="910835" y="1166827"/>
                </a:lnTo>
                <a:lnTo>
                  <a:pt x="899501" y="1172720"/>
                </a:lnTo>
                <a:lnTo>
                  <a:pt x="888166" y="1178160"/>
                </a:lnTo>
                <a:lnTo>
                  <a:pt x="876832" y="1183600"/>
                </a:lnTo>
                <a:lnTo>
                  <a:pt x="865498" y="1188586"/>
                </a:lnTo>
                <a:lnTo>
                  <a:pt x="853710" y="1193346"/>
                </a:lnTo>
                <a:lnTo>
                  <a:pt x="842375" y="1198106"/>
                </a:lnTo>
                <a:lnTo>
                  <a:pt x="830588" y="1202412"/>
                </a:lnTo>
                <a:lnTo>
                  <a:pt x="818573" y="1206492"/>
                </a:lnTo>
                <a:lnTo>
                  <a:pt x="807012" y="1210572"/>
                </a:lnTo>
                <a:lnTo>
                  <a:pt x="794997" y="1213972"/>
                </a:lnTo>
                <a:lnTo>
                  <a:pt x="783210" y="1217598"/>
                </a:lnTo>
                <a:lnTo>
                  <a:pt x="771195" y="1220545"/>
                </a:lnTo>
                <a:lnTo>
                  <a:pt x="758954" y="1223265"/>
                </a:lnTo>
                <a:lnTo>
                  <a:pt x="746939" y="1226211"/>
                </a:lnTo>
                <a:lnTo>
                  <a:pt x="734698" y="1228478"/>
                </a:lnTo>
                <a:lnTo>
                  <a:pt x="722457" y="1230518"/>
                </a:lnTo>
                <a:lnTo>
                  <a:pt x="710442" y="1232784"/>
                </a:lnTo>
                <a:lnTo>
                  <a:pt x="698201" y="1234371"/>
                </a:lnTo>
                <a:lnTo>
                  <a:pt x="685960" y="1235731"/>
                </a:lnTo>
                <a:lnTo>
                  <a:pt x="673719" y="1236864"/>
                </a:lnTo>
                <a:lnTo>
                  <a:pt x="661478" y="1237771"/>
                </a:lnTo>
                <a:lnTo>
                  <a:pt x="649010" y="1238451"/>
                </a:lnTo>
                <a:lnTo>
                  <a:pt x="636769" y="1239131"/>
                </a:lnTo>
                <a:lnTo>
                  <a:pt x="624527" y="1239357"/>
                </a:lnTo>
                <a:lnTo>
                  <a:pt x="612060" y="1239357"/>
                </a:lnTo>
                <a:lnTo>
                  <a:pt x="599818" y="1239131"/>
                </a:lnTo>
                <a:lnTo>
                  <a:pt x="587577" y="1238451"/>
                </a:lnTo>
                <a:lnTo>
                  <a:pt x="575109" y="1237544"/>
                </a:lnTo>
                <a:lnTo>
                  <a:pt x="562868" y="1236638"/>
                </a:lnTo>
                <a:lnTo>
                  <a:pt x="550627" y="1235504"/>
                </a:lnTo>
                <a:lnTo>
                  <a:pt x="538612" y="1233918"/>
                </a:lnTo>
                <a:lnTo>
                  <a:pt x="526145" y="1232331"/>
                </a:lnTo>
                <a:lnTo>
                  <a:pt x="513903" y="1230291"/>
                </a:lnTo>
                <a:lnTo>
                  <a:pt x="501889" y="1228025"/>
                </a:lnTo>
                <a:lnTo>
                  <a:pt x="489648" y="1225758"/>
                </a:lnTo>
                <a:lnTo>
                  <a:pt x="477633" y="1222811"/>
                </a:lnTo>
                <a:lnTo>
                  <a:pt x="465619" y="1219865"/>
                </a:lnTo>
                <a:lnTo>
                  <a:pt x="453604" y="1216918"/>
                </a:lnTo>
                <a:lnTo>
                  <a:pt x="441590" y="1213292"/>
                </a:lnTo>
                <a:lnTo>
                  <a:pt x="429802" y="1209665"/>
                </a:lnTo>
                <a:lnTo>
                  <a:pt x="418014" y="1205812"/>
                </a:lnTo>
                <a:lnTo>
                  <a:pt x="406453" y="1201506"/>
                </a:lnTo>
                <a:lnTo>
                  <a:pt x="394665" y="1197199"/>
                </a:lnTo>
                <a:lnTo>
                  <a:pt x="383104" y="1192440"/>
                </a:lnTo>
                <a:lnTo>
                  <a:pt x="371543" y="1187680"/>
                </a:lnTo>
                <a:lnTo>
                  <a:pt x="359982" y="1182467"/>
                </a:lnTo>
                <a:lnTo>
                  <a:pt x="348647" y="1177027"/>
                </a:lnTo>
                <a:lnTo>
                  <a:pt x="337313" y="1171360"/>
                </a:lnTo>
                <a:lnTo>
                  <a:pt x="326205" y="1165694"/>
                </a:lnTo>
                <a:lnTo>
                  <a:pt x="315097" y="1159574"/>
                </a:lnTo>
                <a:lnTo>
                  <a:pt x="304216" y="1153228"/>
                </a:lnTo>
                <a:lnTo>
                  <a:pt x="293109" y="1146655"/>
                </a:lnTo>
                <a:lnTo>
                  <a:pt x="282454" y="1139629"/>
                </a:lnTo>
                <a:lnTo>
                  <a:pt x="272026" y="1132602"/>
                </a:lnTo>
                <a:lnTo>
                  <a:pt x="261145" y="1125349"/>
                </a:lnTo>
                <a:lnTo>
                  <a:pt x="250944" y="1117643"/>
                </a:lnTo>
                <a:lnTo>
                  <a:pt x="240517" y="1109937"/>
                </a:lnTo>
                <a:lnTo>
                  <a:pt x="230316" y="1101777"/>
                </a:lnTo>
                <a:lnTo>
                  <a:pt x="220341" y="1093617"/>
                </a:lnTo>
                <a:lnTo>
                  <a:pt x="210367" y="1085004"/>
                </a:lnTo>
                <a:lnTo>
                  <a:pt x="200620" y="1076391"/>
                </a:lnTo>
                <a:lnTo>
                  <a:pt x="191099" y="1067099"/>
                </a:lnTo>
                <a:lnTo>
                  <a:pt x="181578" y="1057806"/>
                </a:lnTo>
                <a:lnTo>
                  <a:pt x="170470" y="1046473"/>
                </a:lnTo>
                <a:lnTo>
                  <a:pt x="159589" y="1034913"/>
                </a:lnTo>
                <a:lnTo>
                  <a:pt x="149161" y="1022901"/>
                </a:lnTo>
                <a:lnTo>
                  <a:pt x="139187" y="1010888"/>
                </a:lnTo>
                <a:lnTo>
                  <a:pt x="129213" y="998648"/>
                </a:lnTo>
                <a:lnTo>
                  <a:pt x="119918" y="985956"/>
                </a:lnTo>
                <a:lnTo>
                  <a:pt x="110851" y="973489"/>
                </a:lnTo>
                <a:lnTo>
                  <a:pt x="102237" y="960797"/>
                </a:lnTo>
                <a:lnTo>
                  <a:pt x="93849" y="947651"/>
                </a:lnTo>
                <a:lnTo>
                  <a:pt x="85688" y="934505"/>
                </a:lnTo>
                <a:lnTo>
                  <a:pt x="78208" y="921358"/>
                </a:lnTo>
                <a:lnTo>
                  <a:pt x="70954" y="907986"/>
                </a:lnTo>
                <a:lnTo>
                  <a:pt x="64153" y="894386"/>
                </a:lnTo>
                <a:lnTo>
                  <a:pt x="57579" y="880560"/>
                </a:lnTo>
                <a:lnTo>
                  <a:pt x="51232" y="866734"/>
                </a:lnTo>
                <a:lnTo>
                  <a:pt x="45338" y="852908"/>
                </a:lnTo>
                <a:lnTo>
                  <a:pt x="39897" y="838856"/>
                </a:lnTo>
                <a:lnTo>
                  <a:pt x="34910" y="824803"/>
                </a:lnTo>
                <a:lnTo>
                  <a:pt x="30150" y="810524"/>
                </a:lnTo>
                <a:lnTo>
                  <a:pt x="25616" y="796244"/>
                </a:lnTo>
                <a:lnTo>
                  <a:pt x="21535" y="781738"/>
                </a:lnTo>
                <a:lnTo>
                  <a:pt x="17682" y="767232"/>
                </a:lnTo>
                <a:lnTo>
                  <a:pt x="14508" y="752726"/>
                </a:lnTo>
                <a:lnTo>
                  <a:pt x="11334" y="738220"/>
                </a:lnTo>
                <a:lnTo>
                  <a:pt x="8841" y="723487"/>
                </a:lnTo>
                <a:lnTo>
                  <a:pt x="6574" y="708755"/>
                </a:lnTo>
                <a:lnTo>
                  <a:pt x="4307" y="694022"/>
                </a:lnTo>
                <a:lnTo>
                  <a:pt x="2947" y="679289"/>
                </a:lnTo>
                <a:lnTo>
                  <a:pt x="1587" y="664330"/>
                </a:lnTo>
                <a:lnTo>
                  <a:pt x="680" y="649597"/>
                </a:lnTo>
                <a:lnTo>
                  <a:pt x="227" y="634638"/>
                </a:lnTo>
                <a:lnTo>
                  <a:pt x="0" y="619905"/>
                </a:lnTo>
                <a:lnTo>
                  <a:pt x="227" y="604946"/>
                </a:lnTo>
                <a:lnTo>
                  <a:pt x="680" y="589987"/>
                </a:lnTo>
                <a:lnTo>
                  <a:pt x="1587" y="575254"/>
                </a:lnTo>
                <a:lnTo>
                  <a:pt x="2947" y="560295"/>
                </a:lnTo>
                <a:lnTo>
                  <a:pt x="4307" y="545562"/>
                </a:lnTo>
                <a:lnTo>
                  <a:pt x="6574" y="530830"/>
                </a:lnTo>
                <a:lnTo>
                  <a:pt x="8841" y="516097"/>
                </a:lnTo>
                <a:lnTo>
                  <a:pt x="11334" y="501364"/>
                </a:lnTo>
                <a:lnTo>
                  <a:pt x="14508" y="486858"/>
                </a:lnTo>
                <a:lnTo>
                  <a:pt x="17682" y="472352"/>
                </a:lnTo>
                <a:lnTo>
                  <a:pt x="21535" y="457846"/>
                </a:lnTo>
                <a:lnTo>
                  <a:pt x="25616" y="443340"/>
                </a:lnTo>
                <a:lnTo>
                  <a:pt x="30150" y="429061"/>
                </a:lnTo>
                <a:lnTo>
                  <a:pt x="34910" y="414781"/>
                </a:lnTo>
                <a:lnTo>
                  <a:pt x="39897" y="400502"/>
                </a:lnTo>
                <a:lnTo>
                  <a:pt x="45338" y="386449"/>
                </a:lnTo>
                <a:lnTo>
                  <a:pt x="51232" y="372850"/>
                </a:lnTo>
                <a:lnTo>
                  <a:pt x="57579" y="359024"/>
                </a:lnTo>
                <a:lnTo>
                  <a:pt x="64153" y="345198"/>
                </a:lnTo>
                <a:lnTo>
                  <a:pt x="70954" y="331599"/>
                </a:lnTo>
                <a:lnTo>
                  <a:pt x="78208" y="318226"/>
                </a:lnTo>
                <a:lnTo>
                  <a:pt x="85688" y="304853"/>
                </a:lnTo>
                <a:lnTo>
                  <a:pt x="93849" y="291934"/>
                </a:lnTo>
                <a:lnTo>
                  <a:pt x="102237" y="278788"/>
                </a:lnTo>
                <a:lnTo>
                  <a:pt x="110851" y="266095"/>
                </a:lnTo>
                <a:lnTo>
                  <a:pt x="119918" y="253402"/>
                </a:lnTo>
                <a:lnTo>
                  <a:pt x="129213" y="240936"/>
                </a:lnTo>
                <a:lnTo>
                  <a:pt x="139187" y="228697"/>
                </a:lnTo>
                <a:lnTo>
                  <a:pt x="149161" y="216457"/>
                </a:lnTo>
                <a:lnTo>
                  <a:pt x="159589" y="204671"/>
                </a:lnTo>
                <a:lnTo>
                  <a:pt x="170470" y="193111"/>
                </a:lnTo>
                <a:lnTo>
                  <a:pt x="181578" y="181779"/>
                </a:lnTo>
                <a:lnTo>
                  <a:pt x="193139" y="170446"/>
                </a:lnTo>
                <a:lnTo>
                  <a:pt x="204473" y="159793"/>
                </a:lnTo>
                <a:lnTo>
                  <a:pt x="216488" y="149140"/>
                </a:lnTo>
                <a:lnTo>
                  <a:pt x="228729" y="139167"/>
                </a:lnTo>
                <a:lnTo>
                  <a:pt x="240743" y="129421"/>
                </a:lnTo>
                <a:lnTo>
                  <a:pt x="253438" y="119901"/>
                </a:lnTo>
                <a:lnTo>
                  <a:pt x="266133" y="110835"/>
                </a:lnTo>
                <a:lnTo>
                  <a:pt x="278600" y="102222"/>
                </a:lnTo>
                <a:lnTo>
                  <a:pt x="291748" y="93836"/>
                </a:lnTo>
                <a:lnTo>
                  <a:pt x="304896" y="85903"/>
                </a:lnTo>
                <a:lnTo>
                  <a:pt x="318271" y="78423"/>
                </a:lnTo>
                <a:lnTo>
                  <a:pt x="331646" y="71170"/>
                </a:lnTo>
                <a:lnTo>
                  <a:pt x="345020" y="64144"/>
                </a:lnTo>
                <a:lnTo>
                  <a:pt x="358848" y="57571"/>
                </a:lnTo>
                <a:lnTo>
                  <a:pt x="372676" y="51451"/>
                </a:lnTo>
                <a:lnTo>
                  <a:pt x="386504" y="45558"/>
                </a:lnTo>
                <a:lnTo>
                  <a:pt x="400559" y="40118"/>
                </a:lnTo>
                <a:lnTo>
                  <a:pt x="414840" y="34905"/>
                </a:lnTo>
                <a:lnTo>
                  <a:pt x="429122" y="30146"/>
                </a:lnTo>
                <a:lnTo>
                  <a:pt x="443403" y="25839"/>
                </a:lnTo>
                <a:lnTo>
                  <a:pt x="457911" y="21533"/>
                </a:lnTo>
                <a:lnTo>
                  <a:pt x="472419" y="17906"/>
                </a:lnTo>
                <a:lnTo>
                  <a:pt x="486927" y="14506"/>
                </a:lnTo>
                <a:lnTo>
                  <a:pt x="501435" y="11560"/>
                </a:lnTo>
                <a:lnTo>
                  <a:pt x="515944" y="8840"/>
                </a:lnTo>
                <a:lnTo>
                  <a:pt x="530678" y="6573"/>
                </a:lnTo>
                <a:lnTo>
                  <a:pt x="545413" y="4533"/>
                </a:lnTo>
                <a:lnTo>
                  <a:pt x="560148" y="3173"/>
                </a:lnTo>
                <a:lnTo>
                  <a:pt x="575109" y="1587"/>
                </a:lnTo>
                <a:lnTo>
                  <a:pt x="589844" y="907"/>
                </a:lnTo>
                <a:lnTo>
                  <a:pt x="604806" y="227"/>
                </a:lnTo>
                <a:lnTo>
                  <a:pt x="61954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16" name="KSO_Shape"/>
          <p:cNvSpPr>
            <a:spLocks noChangeAspect="1"/>
          </p:cNvSpPr>
          <p:nvPr/>
        </p:nvSpPr>
        <p:spPr bwMode="auto">
          <a:xfrm>
            <a:off x="1012448" y="4873848"/>
            <a:ext cx="431281" cy="432000"/>
          </a:xfrm>
          <a:custGeom>
            <a:avLst/>
            <a:gdLst>
              <a:gd name="T0" fmla="*/ 923363 w 1752600"/>
              <a:gd name="T1" fmla="*/ 1417153 h 1754188"/>
              <a:gd name="T2" fmla="*/ 958587 w 1752600"/>
              <a:gd name="T3" fmla="*/ 1476612 h 1754188"/>
              <a:gd name="T4" fmla="*/ 945181 w 1752600"/>
              <a:gd name="T5" fmla="*/ 1530763 h 1754188"/>
              <a:gd name="T6" fmla="*/ 886299 w 1752600"/>
              <a:gd name="T7" fmla="*/ 1566067 h 1754188"/>
              <a:gd name="T8" fmla="*/ 832675 w 1752600"/>
              <a:gd name="T9" fmla="*/ 1552795 h 1754188"/>
              <a:gd name="T10" fmla="*/ 797714 w 1752600"/>
              <a:gd name="T11" fmla="*/ 1493335 h 1754188"/>
              <a:gd name="T12" fmla="*/ 810857 w 1752600"/>
              <a:gd name="T13" fmla="*/ 1439185 h 1754188"/>
              <a:gd name="T14" fmla="*/ 869739 w 1752600"/>
              <a:gd name="T15" fmla="*/ 1403616 h 1754188"/>
              <a:gd name="T16" fmla="*/ 1526266 w 1752600"/>
              <a:gd name="T17" fmla="*/ 809406 h 1754188"/>
              <a:gd name="T18" fmla="*/ 1561836 w 1752600"/>
              <a:gd name="T19" fmla="*/ 868866 h 1754188"/>
              <a:gd name="T20" fmla="*/ 1548298 w 1752600"/>
              <a:gd name="T21" fmla="*/ 923016 h 1754188"/>
              <a:gd name="T22" fmla="*/ 1488839 w 1752600"/>
              <a:gd name="T23" fmla="*/ 958586 h 1754188"/>
              <a:gd name="T24" fmla="*/ 1434954 w 1752600"/>
              <a:gd name="T25" fmla="*/ 945048 h 1754188"/>
              <a:gd name="T26" fmla="*/ 1399385 w 1752600"/>
              <a:gd name="T27" fmla="*/ 885589 h 1754188"/>
              <a:gd name="T28" fmla="*/ 1412922 w 1752600"/>
              <a:gd name="T29" fmla="*/ 831438 h 1754188"/>
              <a:gd name="T30" fmla="*/ 1472116 w 1752600"/>
              <a:gd name="T31" fmla="*/ 795869 h 1754188"/>
              <a:gd name="T32" fmla="*/ 931422 w 1752600"/>
              <a:gd name="T33" fmla="*/ 210375 h 1754188"/>
              <a:gd name="T34" fmla="*/ 985331 w 1752600"/>
              <a:gd name="T35" fmla="*/ 812351 h 1754188"/>
              <a:gd name="T36" fmla="*/ 997223 w 1752600"/>
              <a:gd name="T37" fmla="*/ 915108 h 1754188"/>
              <a:gd name="T38" fmla="*/ 946749 w 1752600"/>
              <a:gd name="T39" fmla="*/ 982906 h 1754188"/>
              <a:gd name="T40" fmla="*/ 857693 w 1752600"/>
              <a:gd name="T41" fmla="*/ 1003564 h 1754188"/>
              <a:gd name="T42" fmla="*/ 763351 w 1752600"/>
              <a:gd name="T43" fmla="*/ 937354 h 1754188"/>
              <a:gd name="T44" fmla="*/ 353480 w 1752600"/>
              <a:gd name="T45" fmla="*/ 893921 h 1754188"/>
              <a:gd name="T46" fmla="*/ 383342 w 1752600"/>
              <a:gd name="T47" fmla="*/ 820296 h 1754188"/>
              <a:gd name="T48" fmla="*/ 815147 w 1752600"/>
              <a:gd name="T49" fmla="*/ 764945 h 1754188"/>
              <a:gd name="T50" fmla="*/ 858486 w 1752600"/>
              <a:gd name="T51" fmla="*/ 180713 h 1754188"/>
              <a:gd name="T52" fmla="*/ 670516 w 1752600"/>
              <a:gd name="T53" fmla="*/ 152975 h 1754188"/>
              <a:gd name="T54" fmla="*/ 441192 w 1752600"/>
              <a:gd name="T55" fmla="*/ 263340 h 1754188"/>
              <a:gd name="T56" fmla="*/ 263181 w 1752600"/>
              <a:gd name="T57" fmla="*/ 441458 h 1754188"/>
              <a:gd name="T58" fmla="*/ 152883 w 1752600"/>
              <a:gd name="T59" fmla="*/ 670921 h 1754188"/>
              <a:gd name="T60" fmla="*/ 126168 w 1752600"/>
              <a:gd name="T61" fmla="*/ 934791 h 1754188"/>
              <a:gd name="T62" fmla="*/ 190707 w 1752600"/>
              <a:gd name="T63" fmla="*/ 1186485 h 1754188"/>
              <a:gd name="T64" fmla="*/ 332216 w 1752600"/>
              <a:gd name="T65" fmla="*/ 1396099 h 1754188"/>
              <a:gd name="T66" fmla="*/ 534297 w 1752600"/>
              <a:gd name="T67" fmla="*/ 1547221 h 1754188"/>
              <a:gd name="T68" fmla="*/ 780550 w 1752600"/>
              <a:gd name="T69" fmla="*/ 1623709 h 1754188"/>
              <a:gd name="T70" fmla="*/ 1045847 w 1752600"/>
              <a:gd name="T71" fmla="*/ 1610476 h 1754188"/>
              <a:gd name="T72" fmla="*/ 1281255 w 1752600"/>
              <a:gd name="T73" fmla="*/ 1511227 h 1754188"/>
              <a:gd name="T74" fmla="*/ 1467730 w 1752600"/>
              <a:gd name="T75" fmla="*/ 1341578 h 1754188"/>
              <a:gd name="T76" fmla="*/ 1588873 w 1752600"/>
              <a:gd name="T77" fmla="*/ 1118202 h 1754188"/>
              <a:gd name="T78" fmla="*/ 1628019 w 1752600"/>
              <a:gd name="T79" fmla="*/ 857509 h 1754188"/>
              <a:gd name="T80" fmla="*/ 1576176 w 1752600"/>
              <a:gd name="T81" fmla="*/ 601315 h 1754188"/>
              <a:gd name="T82" fmla="*/ 1444718 w 1752600"/>
              <a:gd name="T83" fmla="*/ 384820 h 1754188"/>
              <a:gd name="T84" fmla="*/ 1250573 w 1752600"/>
              <a:gd name="T85" fmla="*/ 224170 h 1754188"/>
              <a:gd name="T86" fmla="*/ 1009345 w 1752600"/>
              <a:gd name="T87" fmla="*/ 136037 h 1754188"/>
              <a:gd name="T88" fmla="*/ 987656 w 1752600"/>
              <a:gd name="T89" fmla="*/ 7146 h 1754188"/>
              <a:gd name="T90" fmla="*/ 1274907 w 1752600"/>
              <a:gd name="T91" fmla="*/ 96337 h 1754188"/>
              <a:gd name="T92" fmla="*/ 1510315 w 1752600"/>
              <a:gd name="T93" fmla="*/ 272074 h 1754188"/>
              <a:gd name="T94" fmla="*/ 1675101 w 1752600"/>
              <a:gd name="T95" fmla="*/ 516358 h 1754188"/>
              <a:gd name="T96" fmla="*/ 1749955 w 1752600"/>
              <a:gd name="T97" fmla="*/ 809605 h 1754188"/>
              <a:gd name="T98" fmla="*/ 1719273 w 1752600"/>
              <a:gd name="T99" fmla="*/ 1116879 h 1754188"/>
              <a:gd name="T100" fmla="*/ 1590724 w 1752600"/>
              <a:gd name="T101" fmla="*/ 1384453 h 1754188"/>
              <a:gd name="T102" fmla="*/ 1383353 w 1752600"/>
              <a:gd name="T103" fmla="*/ 1591949 h 1754188"/>
              <a:gd name="T104" fmla="*/ 1115940 w 1752600"/>
              <a:gd name="T105" fmla="*/ 1720576 h 1754188"/>
              <a:gd name="T106" fmla="*/ 809116 w 1752600"/>
              <a:gd name="T107" fmla="*/ 1751277 h 1754188"/>
              <a:gd name="T108" fmla="*/ 516046 w 1752600"/>
              <a:gd name="T109" fmla="*/ 1676377 h 1754188"/>
              <a:gd name="T110" fmla="*/ 271909 w 1752600"/>
              <a:gd name="T111" fmla="*/ 1511492 h 1754188"/>
              <a:gd name="T112" fmla="*/ 95750 w 1752600"/>
              <a:gd name="T113" fmla="*/ 1275941 h 1754188"/>
              <a:gd name="T114" fmla="*/ 6877 w 1752600"/>
              <a:gd name="T115" fmla="*/ 988782 h 1754188"/>
              <a:gd name="T116" fmla="*/ 22483 w 1752600"/>
              <a:gd name="T117" fmla="*/ 679126 h 1754188"/>
              <a:gd name="T118" fmla="*/ 138071 w 1752600"/>
              <a:gd name="T119" fmla="*/ 404935 h 1754188"/>
              <a:gd name="T120" fmla="*/ 335655 w 1752600"/>
              <a:gd name="T121" fmla="*/ 187117 h 1754188"/>
              <a:gd name="T122" fmla="*/ 595662 w 1752600"/>
              <a:gd name="T123" fmla="*/ 46051 h 1754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752600" h="1754188">
                <a:moveTo>
                  <a:pt x="873945" y="1403350"/>
                </a:moveTo>
                <a:lnTo>
                  <a:pt x="877888" y="1403350"/>
                </a:lnTo>
                <a:lnTo>
                  <a:pt x="882356" y="1403350"/>
                </a:lnTo>
                <a:lnTo>
                  <a:pt x="886299" y="1403616"/>
                </a:lnTo>
                <a:lnTo>
                  <a:pt x="890505" y="1404146"/>
                </a:lnTo>
                <a:lnTo>
                  <a:pt x="894448" y="1404943"/>
                </a:lnTo>
                <a:lnTo>
                  <a:pt x="898128" y="1405739"/>
                </a:lnTo>
                <a:lnTo>
                  <a:pt x="901808" y="1406801"/>
                </a:lnTo>
                <a:lnTo>
                  <a:pt x="906014" y="1408393"/>
                </a:lnTo>
                <a:lnTo>
                  <a:pt x="909432" y="1409455"/>
                </a:lnTo>
                <a:lnTo>
                  <a:pt x="913112" y="1411048"/>
                </a:lnTo>
                <a:lnTo>
                  <a:pt x="916529" y="1412906"/>
                </a:lnTo>
                <a:lnTo>
                  <a:pt x="919946" y="1415030"/>
                </a:lnTo>
                <a:lnTo>
                  <a:pt x="923363" y="1417153"/>
                </a:lnTo>
                <a:lnTo>
                  <a:pt x="929672" y="1421931"/>
                </a:lnTo>
                <a:lnTo>
                  <a:pt x="935192" y="1427240"/>
                </a:lnTo>
                <a:lnTo>
                  <a:pt x="940450" y="1432814"/>
                </a:lnTo>
                <a:lnTo>
                  <a:pt x="945181" y="1439185"/>
                </a:lnTo>
                <a:lnTo>
                  <a:pt x="947284" y="1442636"/>
                </a:lnTo>
                <a:lnTo>
                  <a:pt x="949124" y="1446086"/>
                </a:lnTo>
                <a:lnTo>
                  <a:pt x="951227" y="1449537"/>
                </a:lnTo>
                <a:lnTo>
                  <a:pt x="952804" y="1452988"/>
                </a:lnTo>
                <a:lnTo>
                  <a:pt x="953856" y="1456704"/>
                </a:lnTo>
                <a:lnTo>
                  <a:pt x="955433" y="1460420"/>
                </a:lnTo>
                <a:lnTo>
                  <a:pt x="956484" y="1464667"/>
                </a:lnTo>
                <a:lnTo>
                  <a:pt x="957273" y="1468384"/>
                </a:lnTo>
                <a:lnTo>
                  <a:pt x="958062" y="1472365"/>
                </a:lnTo>
                <a:lnTo>
                  <a:pt x="958587" y="1476612"/>
                </a:lnTo>
                <a:lnTo>
                  <a:pt x="958850" y="1480594"/>
                </a:lnTo>
                <a:lnTo>
                  <a:pt x="958850" y="1485107"/>
                </a:lnTo>
                <a:lnTo>
                  <a:pt x="958850" y="1489088"/>
                </a:lnTo>
                <a:lnTo>
                  <a:pt x="958587" y="1493335"/>
                </a:lnTo>
                <a:lnTo>
                  <a:pt x="958062" y="1497317"/>
                </a:lnTo>
                <a:lnTo>
                  <a:pt x="957273" y="1501299"/>
                </a:lnTo>
                <a:lnTo>
                  <a:pt x="956484" y="1505546"/>
                </a:lnTo>
                <a:lnTo>
                  <a:pt x="955433" y="1509262"/>
                </a:lnTo>
                <a:lnTo>
                  <a:pt x="953856" y="1512978"/>
                </a:lnTo>
                <a:lnTo>
                  <a:pt x="952804" y="1516694"/>
                </a:lnTo>
                <a:lnTo>
                  <a:pt x="951227" y="1520145"/>
                </a:lnTo>
                <a:lnTo>
                  <a:pt x="949124" y="1524127"/>
                </a:lnTo>
                <a:lnTo>
                  <a:pt x="947284" y="1527312"/>
                </a:lnTo>
                <a:lnTo>
                  <a:pt x="945181" y="1530763"/>
                </a:lnTo>
                <a:lnTo>
                  <a:pt x="940450" y="1536868"/>
                </a:lnTo>
                <a:lnTo>
                  <a:pt x="935192" y="1542973"/>
                </a:lnTo>
                <a:lnTo>
                  <a:pt x="929672" y="1548017"/>
                </a:lnTo>
                <a:lnTo>
                  <a:pt x="923363" y="1552795"/>
                </a:lnTo>
                <a:lnTo>
                  <a:pt x="919946" y="1554918"/>
                </a:lnTo>
                <a:lnTo>
                  <a:pt x="916529" y="1556776"/>
                </a:lnTo>
                <a:lnTo>
                  <a:pt x="913112" y="1558634"/>
                </a:lnTo>
                <a:lnTo>
                  <a:pt x="909432" y="1560227"/>
                </a:lnTo>
                <a:lnTo>
                  <a:pt x="906014" y="1561820"/>
                </a:lnTo>
                <a:lnTo>
                  <a:pt x="901808" y="1563147"/>
                </a:lnTo>
                <a:lnTo>
                  <a:pt x="898128" y="1564209"/>
                </a:lnTo>
                <a:lnTo>
                  <a:pt x="894448" y="1565005"/>
                </a:lnTo>
                <a:lnTo>
                  <a:pt x="890505" y="1565801"/>
                </a:lnTo>
                <a:lnTo>
                  <a:pt x="886299" y="1566067"/>
                </a:lnTo>
                <a:lnTo>
                  <a:pt x="882356" y="1566598"/>
                </a:lnTo>
                <a:lnTo>
                  <a:pt x="877888" y="1566863"/>
                </a:lnTo>
                <a:lnTo>
                  <a:pt x="873945" y="1566598"/>
                </a:lnTo>
                <a:lnTo>
                  <a:pt x="869739" y="1566067"/>
                </a:lnTo>
                <a:lnTo>
                  <a:pt x="865796" y="1565801"/>
                </a:lnTo>
                <a:lnTo>
                  <a:pt x="861853" y="1565005"/>
                </a:lnTo>
                <a:lnTo>
                  <a:pt x="857647" y="1564209"/>
                </a:lnTo>
                <a:lnTo>
                  <a:pt x="853967" y="1563147"/>
                </a:lnTo>
                <a:lnTo>
                  <a:pt x="850287" y="1561820"/>
                </a:lnTo>
                <a:lnTo>
                  <a:pt x="846607" y="1560227"/>
                </a:lnTo>
                <a:lnTo>
                  <a:pt x="842664" y="1558634"/>
                </a:lnTo>
                <a:lnTo>
                  <a:pt x="839247" y="1556776"/>
                </a:lnTo>
                <a:lnTo>
                  <a:pt x="835829" y="1554918"/>
                </a:lnTo>
                <a:lnTo>
                  <a:pt x="832675" y="1552795"/>
                </a:lnTo>
                <a:lnTo>
                  <a:pt x="826629" y="1548017"/>
                </a:lnTo>
                <a:lnTo>
                  <a:pt x="820583" y="1542973"/>
                </a:lnTo>
                <a:lnTo>
                  <a:pt x="815589" y="1536868"/>
                </a:lnTo>
                <a:lnTo>
                  <a:pt x="810857" y="1530763"/>
                </a:lnTo>
                <a:lnTo>
                  <a:pt x="808754" y="1527312"/>
                </a:lnTo>
                <a:lnTo>
                  <a:pt x="806914" y="1524127"/>
                </a:lnTo>
                <a:lnTo>
                  <a:pt x="805074" y="1520145"/>
                </a:lnTo>
                <a:lnTo>
                  <a:pt x="803497" y="1516694"/>
                </a:lnTo>
                <a:lnTo>
                  <a:pt x="801920" y="1512978"/>
                </a:lnTo>
                <a:lnTo>
                  <a:pt x="800605" y="1509262"/>
                </a:lnTo>
                <a:lnTo>
                  <a:pt x="799554" y="1505546"/>
                </a:lnTo>
                <a:lnTo>
                  <a:pt x="798765" y="1501299"/>
                </a:lnTo>
                <a:lnTo>
                  <a:pt x="797977" y="1497317"/>
                </a:lnTo>
                <a:lnTo>
                  <a:pt x="797714" y="1493335"/>
                </a:lnTo>
                <a:lnTo>
                  <a:pt x="797188" y="1489088"/>
                </a:lnTo>
                <a:lnTo>
                  <a:pt x="796925" y="1485107"/>
                </a:lnTo>
                <a:lnTo>
                  <a:pt x="797188" y="1480594"/>
                </a:lnTo>
                <a:lnTo>
                  <a:pt x="797714" y="1476612"/>
                </a:lnTo>
                <a:lnTo>
                  <a:pt x="797977" y="1472365"/>
                </a:lnTo>
                <a:lnTo>
                  <a:pt x="798765" y="1468384"/>
                </a:lnTo>
                <a:lnTo>
                  <a:pt x="799554" y="1464667"/>
                </a:lnTo>
                <a:lnTo>
                  <a:pt x="800605" y="1460420"/>
                </a:lnTo>
                <a:lnTo>
                  <a:pt x="801920" y="1456704"/>
                </a:lnTo>
                <a:lnTo>
                  <a:pt x="803497" y="1452988"/>
                </a:lnTo>
                <a:lnTo>
                  <a:pt x="805074" y="1449537"/>
                </a:lnTo>
                <a:lnTo>
                  <a:pt x="806914" y="1446086"/>
                </a:lnTo>
                <a:lnTo>
                  <a:pt x="808754" y="1442636"/>
                </a:lnTo>
                <a:lnTo>
                  <a:pt x="810857" y="1439185"/>
                </a:lnTo>
                <a:lnTo>
                  <a:pt x="815589" y="1432814"/>
                </a:lnTo>
                <a:lnTo>
                  <a:pt x="820583" y="1427240"/>
                </a:lnTo>
                <a:lnTo>
                  <a:pt x="826629" y="1421931"/>
                </a:lnTo>
                <a:lnTo>
                  <a:pt x="832675" y="1417153"/>
                </a:lnTo>
                <a:lnTo>
                  <a:pt x="835829" y="1415030"/>
                </a:lnTo>
                <a:lnTo>
                  <a:pt x="839247" y="1412906"/>
                </a:lnTo>
                <a:lnTo>
                  <a:pt x="842664" y="1411048"/>
                </a:lnTo>
                <a:lnTo>
                  <a:pt x="846607" y="1409455"/>
                </a:lnTo>
                <a:lnTo>
                  <a:pt x="850287" y="1408393"/>
                </a:lnTo>
                <a:lnTo>
                  <a:pt x="853967" y="1406801"/>
                </a:lnTo>
                <a:lnTo>
                  <a:pt x="857647" y="1405739"/>
                </a:lnTo>
                <a:lnTo>
                  <a:pt x="861853" y="1404943"/>
                </a:lnTo>
                <a:lnTo>
                  <a:pt x="865796" y="1404146"/>
                </a:lnTo>
                <a:lnTo>
                  <a:pt x="869739" y="1403616"/>
                </a:lnTo>
                <a:lnTo>
                  <a:pt x="873945" y="1403350"/>
                </a:lnTo>
                <a:close/>
                <a:moveTo>
                  <a:pt x="1480345" y="795338"/>
                </a:moveTo>
                <a:lnTo>
                  <a:pt x="1484857" y="795603"/>
                </a:lnTo>
                <a:lnTo>
                  <a:pt x="1488839" y="795869"/>
                </a:lnTo>
                <a:lnTo>
                  <a:pt x="1493086" y="796134"/>
                </a:lnTo>
                <a:lnTo>
                  <a:pt x="1497068" y="797196"/>
                </a:lnTo>
                <a:lnTo>
                  <a:pt x="1500784" y="797727"/>
                </a:lnTo>
                <a:lnTo>
                  <a:pt x="1505031" y="799054"/>
                </a:lnTo>
                <a:lnTo>
                  <a:pt x="1508747" y="800381"/>
                </a:lnTo>
                <a:lnTo>
                  <a:pt x="1512198" y="801974"/>
                </a:lnTo>
                <a:lnTo>
                  <a:pt x="1515914" y="803567"/>
                </a:lnTo>
                <a:lnTo>
                  <a:pt x="1519365" y="805425"/>
                </a:lnTo>
                <a:lnTo>
                  <a:pt x="1522816" y="807283"/>
                </a:lnTo>
                <a:lnTo>
                  <a:pt x="1526266" y="809406"/>
                </a:lnTo>
                <a:lnTo>
                  <a:pt x="1532637" y="814184"/>
                </a:lnTo>
                <a:lnTo>
                  <a:pt x="1538211" y="819228"/>
                </a:lnTo>
                <a:lnTo>
                  <a:pt x="1543520" y="825068"/>
                </a:lnTo>
                <a:lnTo>
                  <a:pt x="1548298" y="831438"/>
                </a:lnTo>
                <a:lnTo>
                  <a:pt x="1550422" y="834624"/>
                </a:lnTo>
                <a:lnTo>
                  <a:pt x="1552545" y="838074"/>
                </a:lnTo>
                <a:lnTo>
                  <a:pt x="1554403" y="841791"/>
                </a:lnTo>
                <a:lnTo>
                  <a:pt x="1555996" y="845241"/>
                </a:lnTo>
                <a:lnTo>
                  <a:pt x="1557589" y="848958"/>
                </a:lnTo>
                <a:lnTo>
                  <a:pt x="1558650" y="852939"/>
                </a:lnTo>
                <a:lnTo>
                  <a:pt x="1559712" y="856655"/>
                </a:lnTo>
                <a:lnTo>
                  <a:pt x="1560509" y="860637"/>
                </a:lnTo>
                <a:lnTo>
                  <a:pt x="1561305" y="864884"/>
                </a:lnTo>
                <a:lnTo>
                  <a:pt x="1561836" y="868866"/>
                </a:lnTo>
                <a:lnTo>
                  <a:pt x="1562101" y="872847"/>
                </a:lnTo>
                <a:lnTo>
                  <a:pt x="1562101" y="877094"/>
                </a:lnTo>
                <a:lnTo>
                  <a:pt x="1562101" y="881342"/>
                </a:lnTo>
                <a:lnTo>
                  <a:pt x="1561836" y="885589"/>
                </a:lnTo>
                <a:lnTo>
                  <a:pt x="1561305" y="889570"/>
                </a:lnTo>
                <a:lnTo>
                  <a:pt x="1560509" y="893817"/>
                </a:lnTo>
                <a:lnTo>
                  <a:pt x="1559712" y="897534"/>
                </a:lnTo>
                <a:lnTo>
                  <a:pt x="1558650" y="901515"/>
                </a:lnTo>
                <a:lnTo>
                  <a:pt x="1557589" y="905497"/>
                </a:lnTo>
                <a:lnTo>
                  <a:pt x="1555996" y="908948"/>
                </a:lnTo>
                <a:lnTo>
                  <a:pt x="1554403" y="912664"/>
                </a:lnTo>
                <a:lnTo>
                  <a:pt x="1552545" y="916115"/>
                </a:lnTo>
                <a:lnTo>
                  <a:pt x="1550422" y="919565"/>
                </a:lnTo>
                <a:lnTo>
                  <a:pt x="1548298" y="923016"/>
                </a:lnTo>
                <a:lnTo>
                  <a:pt x="1543520" y="929387"/>
                </a:lnTo>
                <a:lnTo>
                  <a:pt x="1538211" y="934961"/>
                </a:lnTo>
                <a:lnTo>
                  <a:pt x="1532637" y="940270"/>
                </a:lnTo>
                <a:lnTo>
                  <a:pt x="1526266" y="945048"/>
                </a:lnTo>
                <a:lnTo>
                  <a:pt x="1522816" y="947171"/>
                </a:lnTo>
                <a:lnTo>
                  <a:pt x="1519365" y="949030"/>
                </a:lnTo>
                <a:lnTo>
                  <a:pt x="1515914" y="950888"/>
                </a:lnTo>
                <a:lnTo>
                  <a:pt x="1512198" y="952480"/>
                </a:lnTo>
                <a:lnTo>
                  <a:pt x="1508747" y="953808"/>
                </a:lnTo>
                <a:lnTo>
                  <a:pt x="1505031" y="955400"/>
                </a:lnTo>
                <a:lnTo>
                  <a:pt x="1500784" y="956197"/>
                </a:lnTo>
                <a:lnTo>
                  <a:pt x="1497068" y="957258"/>
                </a:lnTo>
                <a:lnTo>
                  <a:pt x="1493086" y="957789"/>
                </a:lnTo>
                <a:lnTo>
                  <a:pt x="1488839" y="958586"/>
                </a:lnTo>
                <a:lnTo>
                  <a:pt x="1484857" y="958851"/>
                </a:lnTo>
                <a:lnTo>
                  <a:pt x="1480345" y="958851"/>
                </a:lnTo>
                <a:lnTo>
                  <a:pt x="1476363" y="958851"/>
                </a:lnTo>
                <a:lnTo>
                  <a:pt x="1472116" y="958586"/>
                </a:lnTo>
                <a:lnTo>
                  <a:pt x="1468134" y="957789"/>
                </a:lnTo>
                <a:lnTo>
                  <a:pt x="1464153" y="957258"/>
                </a:lnTo>
                <a:lnTo>
                  <a:pt x="1459906" y="956197"/>
                </a:lnTo>
                <a:lnTo>
                  <a:pt x="1456189" y="955400"/>
                </a:lnTo>
                <a:lnTo>
                  <a:pt x="1452473" y="953808"/>
                </a:lnTo>
                <a:lnTo>
                  <a:pt x="1448757" y="952480"/>
                </a:lnTo>
                <a:lnTo>
                  <a:pt x="1445306" y="950888"/>
                </a:lnTo>
                <a:lnTo>
                  <a:pt x="1441325" y="949030"/>
                </a:lnTo>
                <a:lnTo>
                  <a:pt x="1437874" y="947171"/>
                </a:lnTo>
                <a:lnTo>
                  <a:pt x="1434954" y="945048"/>
                </a:lnTo>
                <a:lnTo>
                  <a:pt x="1428583" y="940270"/>
                </a:lnTo>
                <a:lnTo>
                  <a:pt x="1422478" y="934961"/>
                </a:lnTo>
                <a:lnTo>
                  <a:pt x="1417435" y="929387"/>
                </a:lnTo>
                <a:lnTo>
                  <a:pt x="1412922" y="923016"/>
                </a:lnTo>
                <a:lnTo>
                  <a:pt x="1410533" y="919565"/>
                </a:lnTo>
                <a:lnTo>
                  <a:pt x="1408675" y="916115"/>
                </a:lnTo>
                <a:lnTo>
                  <a:pt x="1406817" y="912664"/>
                </a:lnTo>
                <a:lnTo>
                  <a:pt x="1405224" y="908948"/>
                </a:lnTo>
                <a:lnTo>
                  <a:pt x="1403632" y="905497"/>
                </a:lnTo>
                <a:lnTo>
                  <a:pt x="1402304" y="901515"/>
                </a:lnTo>
                <a:lnTo>
                  <a:pt x="1401243" y="897534"/>
                </a:lnTo>
                <a:lnTo>
                  <a:pt x="1400446" y="893817"/>
                </a:lnTo>
                <a:lnTo>
                  <a:pt x="1399650" y="889570"/>
                </a:lnTo>
                <a:lnTo>
                  <a:pt x="1399385" y="885589"/>
                </a:lnTo>
                <a:lnTo>
                  <a:pt x="1398854" y="881342"/>
                </a:lnTo>
                <a:lnTo>
                  <a:pt x="1398588" y="877094"/>
                </a:lnTo>
                <a:lnTo>
                  <a:pt x="1398854" y="872847"/>
                </a:lnTo>
                <a:lnTo>
                  <a:pt x="1399385" y="868866"/>
                </a:lnTo>
                <a:lnTo>
                  <a:pt x="1399650" y="864884"/>
                </a:lnTo>
                <a:lnTo>
                  <a:pt x="1400446" y="860637"/>
                </a:lnTo>
                <a:lnTo>
                  <a:pt x="1401243" y="856655"/>
                </a:lnTo>
                <a:lnTo>
                  <a:pt x="1402304" y="852939"/>
                </a:lnTo>
                <a:lnTo>
                  <a:pt x="1403632" y="848958"/>
                </a:lnTo>
                <a:lnTo>
                  <a:pt x="1405224" y="845241"/>
                </a:lnTo>
                <a:lnTo>
                  <a:pt x="1406817" y="841791"/>
                </a:lnTo>
                <a:lnTo>
                  <a:pt x="1408675" y="838074"/>
                </a:lnTo>
                <a:lnTo>
                  <a:pt x="1410533" y="834624"/>
                </a:lnTo>
                <a:lnTo>
                  <a:pt x="1412922" y="831438"/>
                </a:lnTo>
                <a:lnTo>
                  <a:pt x="1417435" y="825068"/>
                </a:lnTo>
                <a:lnTo>
                  <a:pt x="1422478" y="819228"/>
                </a:lnTo>
                <a:lnTo>
                  <a:pt x="1428583" y="814184"/>
                </a:lnTo>
                <a:lnTo>
                  <a:pt x="1434954" y="809406"/>
                </a:lnTo>
                <a:lnTo>
                  <a:pt x="1437874" y="807283"/>
                </a:lnTo>
                <a:lnTo>
                  <a:pt x="1441325" y="805425"/>
                </a:lnTo>
                <a:lnTo>
                  <a:pt x="1445306" y="803567"/>
                </a:lnTo>
                <a:lnTo>
                  <a:pt x="1448757" y="801974"/>
                </a:lnTo>
                <a:lnTo>
                  <a:pt x="1452473" y="800381"/>
                </a:lnTo>
                <a:lnTo>
                  <a:pt x="1456189" y="799054"/>
                </a:lnTo>
                <a:lnTo>
                  <a:pt x="1459906" y="797727"/>
                </a:lnTo>
                <a:lnTo>
                  <a:pt x="1464153" y="797196"/>
                </a:lnTo>
                <a:lnTo>
                  <a:pt x="1468134" y="796134"/>
                </a:lnTo>
                <a:lnTo>
                  <a:pt x="1472116" y="795869"/>
                </a:lnTo>
                <a:lnTo>
                  <a:pt x="1476363" y="795603"/>
                </a:lnTo>
                <a:lnTo>
                  <a:pt x="1480345" y="795338"/>
                </a:lnTo>
                <a:close/>
                <a:moveTo>
                  <a:pt x="876984" y="177800"/>
                </a:moveTo>
                <a:lnTo>
                  <a:pt x="883326" y="178065"/>
                </a:lnTo>
                <a:lnTo>
                  <a:pt x="889669" y="179124"/>
                </a:lnTo>
                <a:lnTo>
                  <a:pt x="895482" y="180713"/>
                </a:lnTo>
                <a:lnTo>
                  <a:pt x="901032" y="182832"/>
                </a:lnTo>
                <a:lnTo>
                  <a:pt x="906581" y="185215"/>
                </a:lnTo>
                <a:lnTo>
                  <a:pt x="911867" y="188393"/>
                </a:lnTo>
                <a:lnTo>
                  <a:pt x="916359" y="191836"/>
                </a:lnTo>
                <a:lnTo>
                  <a:pt x="920851" y="196074"/>
                </a:lnTo>
                <a:lnTo>
                  <a:pt x="924815" y="200311"/>
                </a:lnTo>
                <a:lnTo>
                  <a:pt x="928251" y="205078"/>
                </a:lnTo>
                <a:lnTo>
                  <a:pt x="931422" y="210375"/>
                </a:lnTo>
                <a:lnTo>
                  <a:pt x="934065" y="215672"/>
                </a:lnTo>
                <a:lnTo>
                  <a:pt x="936179" y="221498"/>
                </a:lnTo>
                <a:lnTo>
                  <a:pt x="937764" y="227325"/>
                </a:lnTo>
                <a:lnTo>
                  <a:pt x="938821" y="233681"/>
                </a:lnTo>
                <a:lnTo>
                  <a:pt x="939086" y="240037"/>
                </a:lnTo>
                <a:lnTo>
                  <a:pt x="939086" y="766534"/>
                </a:lnTo>
                <a:lnTo>
                  <a:pt x="945956" y="770772"/>
                </a:lnTo>
                <a:lnTo>
                  <a:pt x="952827" y="775539"/>
                </a:lnTo>
                <a:lnTo>
                  <a:pt x="959169" y="780835"/>
                </a:lnTo>
                <a:lnTo>
                  <a:pt x="964983" y="786397"/>
                </a:lnTo>
                <a:lnTo>
                  <a:pt x="971061" y="792488"/>
                </a:lnTo>
                <a:lnTo>
                  <a:pt x="976082" y="798844"/>
                </a:lnTo>
                <a:lnTo>
                  <a:pt x="980839" y="805465"/>
                </a:lnTo>
                <a:lnTo>
                  <a:pt x="985331" y="812351"/>
                </a:lnTo>
                <a:lnTo>
                  <a:pt x="989295" y="819502"/>
                </a:lnTo>
                <a:lnTo>
                  <a:pt x="992995" y="826917"/>
                </a:lnTo>
                <a:lnTo>
                  <a:pt x="995902" y="834862"/>
                </a:lnTo>
                <a:lnTo>
                  <a:pt x="998545" y="843072"/>
                </a:lnTo>
                <a:lnTo>
                  <a:pt x="1000394" y="851282"/>
                </a:lnTo>
                <a:lnTo>
                  <a:pt x="1001980" y="859757"/>
                </a:lnTo>
                <a:lnTo>
                  <a:pt x="1002773" y="868497"/>
                </a:lnTo>
                <a:lnTo>
                  <a:pt x="1003301" y="877236"/>
                </a:lnTo>
                <a:lnTo>
                  <a:pt x="1002773" y="883857"/>
                </a:lnTo>
                <a:lnTo>
                  <a:pt x="1002244" y="889948"/>
                </a:lnTo>
                <a:lnTo>
                  <a:pt x="1001716" y="896569"/>
                </a:lnTo>
                <a:lnTo>
                  <a:pt x="1000394" y="902925"/>
                </a:lnTo>
                <a:lnTo>
                  <a:pt x="999073" y="909017"/>
                </a:lnTo>
                <a:lnTo>
                  <a:pt x="997223" y="915108"/>
                </a:lnTo>
                <a:lnTo>
                  <a:pt x="995373" y="921199"/>
                </a:lnTo>
                <a:lnTo>
                  <a:pt x="993259" y="926761"/>
                </a:lnTo>
                <a:lnTo>
                  <a:pt x="990352" y="932322"/>
                </a:lnTo>
                <a:lnTo>
                  <a:pt x="987445" y="938149"/>
                </a:lnTo>
                <a:lnTo>
                  <a:pt x="984803" y="943446"/>
                </a:lnTo>
                <a:lnTo>
                  <a:pt x="981367" y="948478"/>
                </a:lnTo>
                <a:lnTo>
                  <a:pt x="977932" y="953509"/>
                </a:lnTo>
                <a:lnTo>
                  <a:pt x="973968" y="958541"/>
                </a:lnTo>
                <a:lnTo>
                  <a:pt x="970004" y="962779"/>
                </a:lnTo>
                <a:lnTo>
                  <a:pt x="965512" y="967281"/>
                </a:lnTo>
                <a:lnTo>
                  <a:pt x="961284" y="971783"/>
                </a:lnTo>
                <a:lnTo>
                  <a:pt x="956527" y="975756"/>
                </a:lnTo>
                <a:lnTo>
                  <a:pt x="951770" y="979464"/>
                </a:lnTo>
                <a:lnTo>
                  <a:pt x="946749" y="982906"/>
                </a:lnTo>
                <a:lnTo>
                  <a:pt x="941728" y="986349"/>
                </a:lnTo>
                <a:lnTo>
                  <a:pt x="936443" y="989527"/>
                </a:lnTo>
                <a:lnTo>
                  <a:pt x="930893" y="992441"/>
                </a:lnTo>
                <a:lnTo>
                  <a:pt x="925344" y="994824"/>
                </a:lnTo>
                <a:lnTo>
                  <a:pt x="919530" y="996943"/>
                </a:lnTo>
                <a:lnTo>
                  <a:pt x="913716" y="999062"/>
                </a:lnTo>
                <a:lnTo>
                  <a:pt x="907374" y="1000915"/>
                </a:lnTo>
                <a:lnTo>
                  <a:pt x="901560" y="1001975"/>
                </a:lnTo>
                <a:lnTo>
                  <a:pt x="895218" y="1003299"/>
                </a:lnTo>
                <a:lnTo>
                  <a:pt x="888611" y="1004358"/>
                </a:lnTo>
                <a:lnTo>
                  <a:pt x="882269" y="1004623"/>
                </a:lnTo>
                <a:lnTo>
                  <a:pt x="875663" y="1004888"/>
                </a:lnTo>
                <a:lnTo>
                  <a:pt x="866678" y="1004623"/>
                </a:lnTo>
                <a:lnTo>
                  <a:pt x="857693" y="1003564"/>
                </a:lnTo>
                <a:lnTo>
                  <a:pt x="849236" y="1001975"/>
                </a:lnTo>
                <a:lnTo>
                  <a:pt x="840780" y="999856"/>
                </a:lnTo>
                <a:lnTo>
                  <a:pt x="832324" y="997473"/>
                </a:lnTo>
                <a:lnTo>
                  <a:pt x="824396" y="994030"/>
                </a:lnTo>
                <a:lnTo>
                  <a:pt x="816732" y="990587"/>
                </a:lnTo>
                <a:lnTo>
                  <a:pt x="809333" y="986084"/>
                </a:lnTo>
                <a:lnTo>
                  <a:pt x="802198" y="981317"/>
                </a:lnTo>
                <a:lnTo>
                  <a:pt x="795591" y="976286"/>
                </a:lnTo>
                <a:lnTo>
                  <a:pt x="788984" y="970724"/>
                </a:lnTo>
                <a:lnTo>
                  <a:pt x="783170" y="964633"/>
                </a:lnTo>
                <a:lnTo>
                  <a:pt x="777357" y="958541"/>
                </a:lnTo>
                <a:lnTo>
                  <a:pt x="772600" y="951920"/>
                </a:lnTo>
                <a:lnTo>
                  <a:pt x="767843" y="944770"/>
                </a:lnTo>
                <a:lnTo>
                  <a:pt x="763351" y="937354"/>
                </a:lnTo>
                <a:lnTo>
                  <a:pt x="413204" y="937354"/>
                </a:lnTo>
                <a:lnTo>
                  <a:pt x="406597" y="937090"/>
                </a:lnTo>
                <a:lnTo>
                  <a:pt x="400519" y="936295"/>
                </a:lnTo>
                <a:lnTo>
                  <a:pt x="394705" y="934706"/>
                </a:lnTo>
                <a:lnTo>
                  <a:pt x="388627" y="932322"/>
                </a:lnTo>
                <a:lnTo>
                  <a:pt x="383342" y="929939"/>
                </a:lnTo>
                <a:lnTo>
                  <a:pt x="378321" y="926761"/>
                </a:lnTo>
                <a:lnTo>
                  <a:pt x="373564" y="923053"/>
                </a:lnTo>
                <a:lnTo>
                  <a:pt x="368808" y="919345"/>
                </a:lnTo>
                <a:lnTo>
                  <a:pt x="365108" y="914843"/>
                </a:lnTo>
                <a:lnTo>
                  <a:pt x="361408" y="909811"/>
                </a:lnTo>
                <a:lnTo>
                  <a:pt x="358237" y="904779"/>
                </a:lnTo>
                <a:lnTo>
                  <a:pt x="355859" y="899483"/>
                </a:lnTo>
                <a:lnTo>
                  <a:pt x="353480" y="893921"/>
                </a:lnTo>
                <a:lnTo>
                  <a:pt x="352159" y="887830"/>
                </a:lnTo>
                <a:lnTo>
                  <a:pt x="351102" y="881474"/>
                </a:lnTo>
                <a:lnTo>
                  <a:pt x="350838" y="875382"/>
                </a:lnTo>
                <a:lnTo>
                  <a:pt x="351102" y="868761"/>
                </a:lnTo>
                <a:lnTo>
                  <a:pt x="352159" y="862670"/>
                </a:lnTo>
                <a:lnTo>
                  <a:pt x="353480" y="856844"/>
                </a:lnTo>
                <a:lnTo>
                  <a:pt x="355859" y="850752"/>
                </a:lnTo>
                <a:lnTo>
                  <a:pt x="358237" y="845456"/>
                </a:lnTo>
                <a:lnTo>
                  <a:pt x="361408" y="840424"/>
                </a:lnTo>
                <a:lnTo>
                  <a:pt x="365108" y="835392"/>
                </a:lnTo>
                <a:lnTo>
                  <a:pt x="368808" y="831154"/>
                </a:lnTo>
                <a:lnTo>
                  <a:pt x="373564" y="827447"/>
                </a:lnTo>
                <a:lnTo>
                  <a:pt x="378321" y="823474"/>
                </a:lnTo>
                <a:lnTo>
                  <a:pt x="383342" y="820296"/>
                </a:lnTo>
                <a:lnTo>
                  <a:pt x="388627" y="817913"/>
                </a:lnTo>
                <a:lnTo>
                  <a:pt x="394705" y="815794"/>
                </a:lnTo>
                <a:lnTo>
                  <a:pt x="400519" y="814205"/>
                </a:lnTo>
                <a:lnTo>
                  <a:pt x="406597" y="813146"/>
                </a:lnTo>
                <a:lnTo>
                  <a:pt x="413204" y="812881"/>
                </a:lnTo>
                <a:lnTo>
                  <a:pt x="765465" y="812881"/>
                </a:lnTo>
                <a:lnTo>
                  <a:pt x="770222" y="805730"/>
                </a:lnTo>
                <a:lnTo>
                  <a:pt x="775507" y="798579"/>
                </a:lnTo>
                <a:lnTo>
                  <a:pt x="780792" y="791959"/>
                </a:lnTo>
                <a:lnTo>
                  <a:pt x="786870" y="785602"/>
                </a:lnTo>
                <a:lnTo>
                  <a:pt x="793477" y="779511"/>
                </a:lnTo>
                <a:lnTo>
                  <a:pt x="800348" y="774214"/>
                </a:lnTo>
                <a:lnTo>
                  <a:pt x="807483" y="769183"/>
                </a:lnTo>
                <a:lnTo>
                  <a:pt x="815147" y="764945"/>
                </a:lnTo>
                <a:lnTo>
                  <a:pt x="815147" y="240037"/>
                </a:lnTo>
                <a:lnTo>
                  <a:pt x="815411" y="233681"/>
                </a:lnTo>
                <a:lnTo>
                  <a:pt x="816204" y="227325"/>
                </a:lnTo>
                <a:lnTo>
                  <a:pt x="817789" y="221498"/>
                </a:lnTo>
                <a:lnTo>
                  <a:pt x="819639" y="215672"/>
                </a:lnTo>
                <a:lnTo>
                  <a:pt x="822546" y="210375"/>
                </a:lnTo>
                <a:lnTo>
                  <a:pt x="825717" y="205078"/>
                </a:lnTo>
                <a:lnTo>
                  <a:pt x="829153" y="200311"/>
                </a:lnTo>
                <a:lnTo>
                  <a:pt x="833116" y="196074"/>
                </a:lnTo>
                <a:lnTo>
                  <a:pt x="837609" y="191836"/>
                </a:lnTo>
                <a:lnTo>
                  <a:pt x="842366" y="188393"/>
                </a:lnTo>
                <a:lnTo>
                  <a:pt x="847387" y="185215"/>
                </a:lnTo>
                <a:lnTo>
                  <a:pt x="852936" y="182832"/>
                </a:lnTo>
                <a:lnTo>
                  <a:pt x="858486" y="180713"/>
                </a:lnTo>
                <a:lnTo>
                  <a:pt x="864564" y="179124"/>
                </a:lnTo>
                <a:lnTo>
                  <a:pt x="870642" y="178065"/>
                </a:lnTo>
                <a:lnTo>
                  <a:pt x="876984" y="177800"/>
                </a:lnTo>
                <a:close/>
                <a:moveTo>
                  <a:pt x="856991" y="124392"/>
                </a:moveTo>
                <a:lnTo>
                  <a:pt x="837683" y="125450"/>
                </a:lnTo>
                <a:lnTo>
                  <a:pt x="818374" y="126774"/>
                </a:lnTo>
                <a:lnTo>
                  <a:pt x="799594" y="128362"/>
                </a:lnTo>
                <a:lnTo>
                  <a:pt x="780550" y="130479"/>
                </a:lnTo>
                <a:lnTo>
                  <a:pt x="762034" y="132861"/>
                </a:lnTo>
                <a:lnTo>
                  <a:pt x="743255" y="136037"/>
                </a:lnTo>
                <a:lnTo>
                  <a:pt x="725004" y="139478"/>
                </a:lnTo>
                <a:lnTo>
                  <a:pt x="706489" y="143712"/>
                </a:lnTo>
                <a:lnTo>
                  <a:pt x="688502" y="147947"/>
                </a:lnTo>
                <a:lnTo>
                  <a:pt x="670516" y="152975"/>
                </a:lnTo>
                <a:lnTo>
                  <a:pt x="653059" y="158269"/>
                </a:lnTo>
                <a:lnTo>
                  <a:pt x="635337" y="164091"/>
                </a:lnTo>
                <a:lnTo>
                  <a:pt x="617880" y="169914"/>
                </a:lnTo>
                <a:lnTo>
                  <a:pt x="600687" y="176530"/>
                </a:lnTo>
                <a:lnTo>
                  <a:pt x="583759" y="183412"/>
                </a:lnTo>
                <a:lnTo>
                  <a:pt x="567095" y="191087"/>
                </a:lnTo>
                <a:lnTo>
                  <a:pt x="550432" y="198762"/>
                </a:lnTo>
                <a:lnTo>
                  <a:pt x="534297" y="206967"/>
                </a:lnTo>
                <a:lnTo>
                  <a:pt x="517898" y="215436"/>
                </a:lnTo>
                <a:lnTo>
                  <a:pt x="502292" y="224170"/>
                </a:lnTo>
                <a:lnTo>
                  <a:pt x="486686" y="233698"/>
                </a:lnTo>
                <a:lnTo>
                  <a:pt x="471345" y="242961"/>
                </a:lnTo>
                <a:lnTo>
                  <a:pt x="456268" y="253018"/>
                </a:lnTo>
                <a:lnTo>
                  <a:pt x="441192" y="263340"/>
                </a:lnTo>
                <a:lnTo>
                  <a:pt x="426379" y="274191"/>
                </a:lnTo>
                <a:lnTo>
                  <a:pt x="412361" y="285042"/>
                </a:lnTo>
                <a:lnTo>
                  <a:pt x="398342" y="296423"/>
                </a:lnTo>
                <a:lnTo>
                  <a:pt x="384588" y="308333"/>
                </a:lnTo>
                <a:lnTo>
                  <a:pt x="371098" y="320243"/>
                </a:lnTo>
                <a:lnTo>
                  <a:pt x="357608" y="332417"/>
                </a:lnTo>
                <a:lnTo>
                  <a:pt x="344648" y="344856"/>
                </a:lnTo>
                <a:lnTo>
                  <a:pt x="332216" y="358089"/>
                </a:lnTo>
                <a:lnTo>
                  <a:pt x="319784" y="371323"/>
                </a:lnTo>
                <a:lnTo>
                  <a:pt x="307617" y="384820"/>
                </a:lnTo>
                <a:lnTo>
                  <a:pt x="295979" y="398583"/>
                </a:lnTo>
                <a:lnTo>
                  <a:pt x="284870" y="412610"/>
                </a:lnTo>
                <a:lnTo>
                  <a:pt x="273761" y="427167"/>
                </a:lnTo>
                <a:lnTo>
                  <a:pt x="263181" y="441458"/>
                </a:lnTo>
                <a:lnTo>
                  <a:pt x="252865" y="456544"/>
                </a:lnTo>
                <a:lnTo>
                  <a:pt x="242814" y="471630"/>
                </a:lnTo>
                <a:lnTo>
                  <a:pt x="233027" y="486980"/>
                </a:lnTo>
                <a:lnTo>
                  <a:pt x="224034" y="502596"/>
                </a:lnTo>
                <a:lnTo>
                  <a:pt x="215041" y="518740"/>
                </a:lnTo>
                <a:lnTo>
                  <a:pt x="206577" y="534620"/>
                </a:lnTo>
                <a:lnTo>
                  <a:pt x="198377" y="551029"/>
                </a:lnTo>
                <a:lnTo>
                  <a:pt x="190707" y="567438"/>
                </a:lnTo>
                <a:lnTo>
                  <a:pt x="183301" y="584112"/>
                </a:lnTo>
                <a:lnTo>
                  <a:pt x="176424" y="601315"/>
                </a:lnTo>
                <a:lnTo>
                  <a:pt x="169811" y="618253"/>
                </a:lnTo>
                <a:lnTo>
                  <a:pt x="163992" y="635986"/>
                </a:lnTo>
                <a:lnTo>
                  <a:pt x="157908" y="653454"/>
                </a:lnTo>
                <a:lnTo>
                  <a:pt x="152883" y="670921"/>
                </a:lnTo>
                <a:lnTo>
                  <a:pt x="147857" y="689183"/>
                </a:lnTo>
                <a:lnTo>
                  <a:pt x="143625" y="707180"/>
                </a:lnTo>
                <a:lnTo>
                  <a:pt x="139393" y="725707"/>
                </a:lnTo>
                <a:lnTo>
                  <a:pt x="135955" y="743704"/>
                </a:lnTo>
                <a:lnTo>
                  <a:pt x="132781" y="762495"/>
                </a:lnTo>
                <a:lnTo>
                  <a:pt x="130400" y="781551"/>
                </a:lnTo>
                <a:lnTo>
                  <a:pt x="128019" y="800342"/>
                </a:lnTo>
                <a:lnTo>
                  <a:pt x="126168" y="819133"/>
                </a:lnTo>
                <a:lnTo>
                  <a:pt x="125110" y="838189"/>
                </a:lnTo>
                <a:lnTo>
                  <a:pt x="124316" y="857509"/>
                </a:lnTo>
                <a:lnTo>
                  <a:pt x="124052" y="877094"/>
                </a:lnTo>
                <a:lnTo>
                  <a:pt x="124316" y="896414"/>
                </a:lnTo>
                <a:lnTo>
                  <a:pt x="125110" y="915735"/>
                </a:lnTo>
                <a:lnTo>
                  <a:pt x="126168" y="934791"/>
                </a:lnTo>
                <a:lnTo>
                  <a:pt x="128019" y="953846"/>
                </a:lnTo>
                <a:lnTo>
                  <a:pt x="130400" y="972637"/>
                </a:lnTo>
                <a:lnTo>
                  <a:pt x="132781" y="991428"/>
                </a:lnTo>
                <a:lnTo>
                  <a:pt x="135955" y="1009955"/>
                </a:lnTo>
                <a:lnTo>
                  <a:pt x="139393" y="1028481"/>
                </a:lnTo>
                <a:lnTo>
                  <a:pt x="143625" y="1046743"/>
                </a:lnTo>
                <a:lnTo>
                  <a:pt x="147857" y="1065005"/>
                </a:lnTo>
                <a:lnTo>
                  <a:pt x="152883" y="1082737"/>
                </a:lnTo>
                <a:lnTo>
                  <a:pt x="157908" y="1100734"/>
                </a:lnTo>
                <a:lnTo>
                  <a:pt x="163992" y="1118202"/>
                </a:lnTo>
                <a:lnTo>
                  <a:pt x="169811" y="1135405"/>
                </a:lnTo>
                <a:lnTo>
                  <a:pt x="176424" y="1152608"/>
                </a:lnTo>
                <a:lnTo>
                  <a:pt x="183301" y="1169547"/>
                </a:lnTo>
                <a:lnTo>
                  <a:pt x="190707" y="1186485"/>
                </a:lnTo>
                <a:lnTo>
                  <a:pt x="198377" y="1203159"/>
                </a:lnTo>
                <a:lnTo>
                  <a:pt x="206577" y="1219568"/>
                </a:lnTo>
                <a:lnTo>
                  <a:pt x="215041" y="1235448"/>
                </a:lnTo>
                <a:lnTo>
                  <a:pt x="224034" y="1251592"/>
                </a:lnTo>
                <a:lnTo>
                  <a:pt x="233027" y="1267208"/>
                </a:lnTo>
                <a:lnTo>
                  <a:pt x="242814" y="1282558"/>
                </a:lnTo>
                <a:lnTo>
                  <a:pt x="252865" y="1297644"/>
                </a:lnTo>
                <a:lnTo>
                  <a:pt x="263181" y="1312200"/>
                </a:lnTo>
                <a:lnTo>
                  <a:pt x="273761" y="1327021"/>
                </a:lnTo>
                <a:lnTo>
                  <a:pt x="284870" y="1341578"/>
                </a:lnTo>
                <a:lnTo>
                  <a:pt x="295979" y="1355605"/>
                </a:lnTo>
                <a:lnTo>
                  <a:pt x="307617" y="1369368"/>
                </a:lnTo>
                <a:lnTo>
                  <a:pt x="319784" y="1382865"/>
                </a:lnTo>
                <a:lnTo>
                  <a:pt x="332216" y="1396099"/>
                </a:lnTo>
                <a:lnTo>
                  <a:pt x="344648" y="1408803"/>
                </a:lnTo>
                <a:lnTo>
                  <a:pt x="357608" y="1421771"/>
                </a:lnTo>
                <a:lnTo>
                  <a:pt x="371098" y="1433946"/>
                </a:lnTo>
                <a:lnTo>
                  <a:pt x="384588" y="1445855"/>
                </a:lnTo>
                <a:lnTo>
                  <a:pt x="398342" y="1457501"/>
                </a:lnTo>
                <a:lnTo>
                  <a:pt x="412361" y="1469146"/>
                </a:lnTo>
                <a:lnTo>
                  <a:pt x="426379" y="1479997"/>
                </a:lnTo>
                <a:lnTo>
                  <a:pt x="441192" y="1490848"/>
                </a:lnTo>
                <a:lnTo>
                  <a:pt x="456268" y="1501170"/>
                </a:lnTo>
                <a:lnTo>
                  <a:pt x="471345" y="1511227"/>
                </a:lnTo>
                <a:lnTo>
                  <a:pt x="486686" y="1520490"/>
                </a:lnTo>
                <a:lnTo>
                  <a:pt x="502292" y="1530018"/>
                </a:lnTo>
                <a:lnTo>
                  <a:pt x="517898" y="1538752"/>
                </a:lnTo>
                <a:lnTo>
                  <a:pt x="534297" y="1547221"/>
                </a:lnTo>
                <a:lnTo>
                  <a:pt x="550432" y="1555426"/>
                </a:lnTo>
                <a:lnTo>
                  <a:pt x="567095" y="1563101"/>
                </a:lnTo>
                <a:lnTo>
                  <a:pt x="583759" y="1570512"/>
                </a:lnTo>
                <a:lnTo>
                  <a:pt x="600687" y="1577393"/>
                </a:lnTo>
                <a:lnTo>
                  <a:pt x="617880" y="1583745"/>
                </a:lnTo>
                <a:lnTo>
                  <a:pt x="635337" y="1590097"/>
                </a:lnTo>
                <a:lnTo>
                  <a:pt x="653059" y="1595655"/>
                </a:lnTo>
                <a:lnTo>
                  <a:pt x="670516" y="1601213"/>
                </a:lnTo>
                <a:lnTo>
                  <a:pt x="688502" y="1605712"/>
                </a:lnTo>
                <a:lnTo>
                  <a:pt x="706489" y="1610476"/>
                </a:lnTo>
                <a:lnTo>
                  <a:pt x="725004" y="1614181"/>
                </a:lnTo>
                <a:lnTo>
                  <a:pt x="743255" y="1618151"/>
                </a:lnTo>
                <a:lnTo>
                  <a:pt x="762034" y="1620798"/>
                </a:lnTo>
                <a:lnTo>
                  <a:pt x="780550" y="1623709"/>
                </a:lnTo>
                <a:lnTo>
                  <a:pt x="799594" y="1625826"/>
                </a:lnTo>
                <a:lnTo>
                  <a:pt x="818374" y="1627414"/>
                </a:lnTo>
                <a:lnTo>
                  <a:pt x="837683" y="1628738"/>
                </a:lnTo>
                <a:lnTo>
                  <a:pt x="856991" y="1629267"/>
                </a:lnTo>
                <a:lnTo>
                  <a:pt x="876300" y="1629532"/>
                </a:lnTo>
                <a:lnTo>
                  <a:pt x="895873" y="1629267"/>
                </a:lnTo>
                <a:lnTo>
                  <a:pt x="914918" y="1628738"/>
                </a:lnTo>
                <a:lnTo>
                  <a:pt x="933962" y="1627414"/>
                </a:lnTo>
                <a:lnTo>
                  <a:pt x="953271" y="1625826"/>
                </a:lnTo>
                <a:lnTo>
                  <a:pt x="972050" y="1623709"/>
                </a:lnTo>
                <a:lnTo>
                  <a:pt x="990830" y="1620798"/>
                </a:lnTo>
                <a:lnTo>
                  <a:pt x="1009345" y="1618151"/>
                </a:lnTo>
                <a:lnTo>
                  <a:pt x="1027861" y="1614181"/>
                </a:lnTo>
                <a:lnTo>
                  <a:pt x="1045847" y="1610476"/>
                </a:lnTo>
                <a:lnTo>
                  <a:pt x="1064098" y="1605712"/>
                </a:lnTo>
                <a:lnTo>
                  <a:pt x="1082084" y="1601213"/>
                </a:lnTo>
                <a:lnTo>
                  <a:pt x="1099806" y="1595655"/>
                </a:lnTo>
                <a:lnTo>
                  <a:pt x="1117263" y="1590097"/>
                </a:lnTo>
                <a:lnTo>
                  <a:pt x="1134720" y="1583745"/>
                </a:lnTo>
                <a:lnTo>
                  <a:pt x="1151913" y="1577393"/>
                </a:lnTo>
                <a:lnTo>
                  <a:pt x="1168841" y="1570512"/>
                </a:lnTo>
                <a:lnTo>
                  <a:pt x="1185769" y="1563101"/>
                </a:lnTo>
                <a:lnTo>
                  <a:pt x="1201904" y="1555426"/>
                </a:lnTo>
                <a:lnTo>
                  <a:pt x="1218568" y="1547221"/>
                </a:lnTo>
                <a:lnTo>
                  <a:pt x="1234702" y="1538752"/>
                </a:lnTo>
                <a:lnTo>
                  <a:pt x="1250573" y="1530018"/>
                </a:lnTo>
                <a:lnTo>
                  <a:pt x="1265914" y="1520490"/>
                </a:lnTo>
                <a:lnTo>
                  <a:pt x="1281255" y="1511227"/>
                </a:lnTo>
                <a:lnTo>
                  <a:pt x="1296596" y="1501170"/>
                </a:lnTo>
                <a:lnTo>
                  <a:pt x="1311408" y="1490848"/>
                </a:lnTo>
                <a:lnTo>
                  <a:pt x="1325956" y="1479997"/>
                </a:lnTo>
                <a:lnTo>
                  <a:pt x="1340504" y="1469146"/>
                </a:lnTo>
                <a:lnTo>
                  <a:pt x="1354522" y="1457501"/>
                </a:lnTo>
                <a:lnTo>
                  <a:pt x="1368277" y="1445855"/>
                </a:lnTo>
                <a:lnTo>
                  <a:pt x="1381766" y="1433946"/>
                </a:lnTo>
                <a:lnTo>
                  <a:pt x="1394991" y="1421771"/>
                </a:lnTo>
                <a:lnTo>
                  <a:pt x="1407952" y="1408803"/>
                </a:lnTo>
                <a:lnTo>
                  <a:pt x="1420384" y="1396099"/>
                </a:lnTo>
                <a:lnTo>
                  <a:pt x="1432815" y="1382865"/>
                </a:lnTo>
                <a:lnTo>
                  <a:pt x="1444718" y="1369368"/>
                </a:lnTo>
                <a:lnTo>
                  <a:pt x="1456356" y="1355605"/>
                </a:lnTo>
                <a:lnTo>
                  <a:pt x="1467730" y="1341578"/>
                </a:lnTo>
                <a:lnTo>
                  <a:pt x="1479104" y="1327021"/>
                </a:lnTo>
                <a:lnTo>
                  <a:pt x="1489684" y="1312200"/>
                </a:lnTo>
                <a:lnTo>
                  <a:pt x="1499735" y="1297644"/>
                </a:lnTo>
                <a:lnTo>
                  <a:pt x="1509786" y="1282558"/>
                </a:lnTo>
                <a:lnTo>
                  <a:pt x="1519308" y="1267208"/>
                </a:lnTo>
                <a:lnTo>
                  <a:pt x="1528830" y="1251592"/>
                </a:lnTo>
                <a:lnTo>
                  <a:pt x="1537559" y="1235448"/>
                </a:lnTo>
                <a:lnTo>
                  <a:pt x="1546023" y="1219568"/>
                </a:lnTo>
                <a:lnTo>
                  <a:pt x="1554223" y="1203159"/>
                </a:lnTo>
                <a:lnTo>
                  <a:pt x="1561893" y="1186485"/>
                </a:lnTo>
                <a:lnTo>
                  <a:pt x="1569299" y="1169547"/>
                </a:lnTo>
                <a:lnTo>
                  <a:pt x="1576176" y="1152608"/>
                </a:lnTo>
                <a:lnTo>
                  <a:pt x="1582789" y="1135405"/>
                </a:lnTo>
                <a:lnTo>
                  <a:pt x="1588873" y="1118202"/>
                </a:lnTo>
                <a:lnTo>
                  <a:pt x="1594692" y="1100734"/>
                </a:lnTo>
                <a:lnTo>
                  <a:pt x="1599982" y="1082737"/>
                </a:lnTo>
                <a:lnTo>
                  <a:pt x="1604743" y="1065005"/>
                </a:lnTo>
                <a:lnTo>
                  <a:pt x="1608975" y="1046743"/>
                </a:lnTo>
                <a:lnTo>
                  <a:pt x="1613207" y="1028481"/>
                </a:lnTo>
                <a:lnTo>
                  <a:pt x="1616645" y="1009955"/>
                </a:lnTo>
                <a:lnTo>
                  <a:pt x="1619555" y="991428"/>
                </a:lnTo>
                <a:lnTo>
                  <a:pt x="1622464" y="972637"/>
                </a:lnTo>
                <a:lnTo>
                  <a:pt x="1624581" y="953846"/>
                </a:lnTo>
                <a:lnTo>
                  <a:pt x="1626168" y="934791"/>
                </a:lnTo>
                <a:lnTo>
                  <a:pt x="1627490" y="915735"/>
                </a:lnTo>
                <a:lnTo>
                  <a:pt x="1628019" y="896414"/>
                </a:lnTo>
                <a:lnTo>
                  <a:pt x="1628548" y="877094"/>
                </a:lnTo>
                <a:lnTo>
                  <a:pt x="1628019" y="857509"/>
                </a:lnTo>
                <a:lnTo>
                  <a:pt x="1627490" y="838189"/>
                </a:lnTo>
                <a:lnTo>
                  <a:pt x="1626168" y="819133"/>
                </a:lnTo>
                <a:lnTo>
                  <a:pt x="1624581" y="800342"/>
                </a:lnTo>
                <a:lnTo>
                  <a:pt x="1622464" y="781551"/>
                </a:lnTo>
                <a:lnTo>
                  <a:pt x="1619555" y="762495"/>
                </a:lnTo>
                <a:lnTo>
                  <a:pt x="1616645" y="743704"/>
                </a:lnTo>
                <a:lnTo>
                  <a:pt x="1613207" y="725707"/>
                </a:lnTo>
                <a:lnTo>
                  <a:pt x="1608975" y="707180"/>
                </a:lnTo>
                <a:lnTo>
                  <a:pt x="1604743" y="689183"/>
                </a:lnTo>
                <a:lnTo>
                  <a:pt x="1599982" y="670921"/>
                </a:lnTo>
                <a:lnTo>
                  <a:pt x="1594692" y="653454"/>
                </a:lnTo>
                <a:lnTo>
                  <a:pt x="1588873" y="635986"/>
                </a:lnTo>
                <a:lnTo>
                  <a:pt x="1582789" y="618253"/>
                </a:lnTo>
                <a:lnTo>
                  <a:pt x="1576176" y="601315"/>
                </a:lnTo>
                <a:lnTo>
                  <a:pt x="1569299" y="584112"/>
                </a:lnTo>
                <a:lnTo>
                  <a:pt x="1561893" y="567438"/>
                </a:lnTo>
                <a:lnTo>
                  <a:pt x="1554223" y="551029"/>
                </a:lnTo>
                <a:lnTo>
                  <a:pt x="1546023" y="534620"/>
                </a:lnTo>
                <a:lnTo>
                  <a:pt x="1537559" y="518740"/>
                </a:lnTo>
                <a:lnTo>
                  <a:pt x="1528830" y="502596"/>
                </a:lnTo>
                <a:lnTo>
                  <a:pt x="1519308" y="486980"/>
                </a:lnTo>
                <a:lnTo>
                  <a:pt x="1509786" y="471630"/>
                </a:lnTo>
                <a:lnTo>
                  <a:pt x="1499735" y="456544"/>
                </a:lnTo>
                <a:lnTo>
                  <a:pt x="1489684" y="441458"/>
                </a:lnTo>
                <a:lnTo>
                  <a:pt x="1479104" y="427167"/>
                </a:lnTo>
                <a:lnTo>
                  <a:pt x="1467730" y="412610"/>
                </a:lnTo>
                <a:lnTo>
                  <a:pt x="1456356" y="398583"/>
                </a:lnTo>
                <a:lnTo>
                  <a:pt x="1444718" y="384820"/>
                </a:lnTo>
                <a:lnTo>
                  <a:pt x="1432815" y="371323"/>
                </a:lnTo>
                <a:lnTo>
                  <a:pt x="1420384" y="358089"/>
                </a:lnTo>
                <a:lnTo>
                  <a:pt x="1407952" y="344856"/>
                </a:lnTo>
                <a:lnTo>
                  <a:pt x="1394991" y="332417"/>
                </a:lnTo>
                <a:lnTo>
                  <a:pt x="1381766" y="320243"/>
                </a:lnTo>
                <a:lnTo>
                  <a:pt x="1368277" y="308333"/>
                </a:lnTo>
                <a:lnTo>
                  <a:pt x="1354522" y="296423"/>
                </a:lnTo>
                <a:lnTo>
                  <a:pt x="1340504" y="285042"/>
                </a:lnTo>
                <a:lnTo>
                  <a:pt x="1325956" y="274191"/>
                </a:lnTo>
                <a:lnTo>
                  <a:pt x="1311408" y="263340"/>
                </a:lnTo>
                <a:lnTo>
                  <a:pt x="1296596" y="253018"/>
                </a:lnTo>
                <a:lnTo>
                  <a:pt x="1281255" y="242961"/>
                </a:lnTo>
                <a:lnTo>
                  <a:pt x="1265914" y="233698"/>
                </a:lnTo>
                <a:lnTo>
                  <a:pt x="1250573" y="224170"/>
                </a:lnTo>
                <a:lnTo>
                  <a:pt x="1234702" y="215436"/>
                </a:lnTo>
                <a:lnTo>
                  <a:pt x="1218568" y="206967"/>
                </a:lnTo>
                <a:lnTo>
                  <a:pt x="1201904" y="198762"/>
                </a:lnTo>
                <a:lnTo>
                  <a:pt x="1185769" y="191087"/>
                </a:lnTo>
                <a:lnTo>
                  <a:pt x="1168841" y="183412"/>
                </a:lnTo>
                <a:lnTo>
                  <a:pt x="1151913" y="176530"/>
                </a:lnTo>
                <a:lnTo>
                  <a:pt x="1134720" y="169914"/>
                </a:lnTo>
                <a:lnTo>
                  <a:pt x="1117263" y="164091"/>
                </a:lnTo>
                <a:lnTo>
                  <a:pt x="1099806" y="158269"/>
                </a:lnTo>
                <a:lnTo>
                  <a:pt x="1082084" y="152975"/>
                </a:lnTo>
                <a:lnTo>
                  <a:pt x="1064098" y="147947"/>
                </a:lnTo>
                <a:lnTo>
                  <a:pt x="1045847" y="143712"/>
                </a:lnTo>
                <a:lnTo>
                  <a:pt x="1027861" y="139478"/>
                </a:lnTo>
                <a:lnTo>
                  <a:pt x="1009345" y="136037"/>
                </a:lnTo>
                <a:lnTo>
                  <a:pt x="990830" y="132861"/>
                </a:lnTo>
                <a:lnTo>
                  <a:pt x="972050" y="130479"/>
                </a:lnTo>
                <a:lnTo>
                  <a:pt x="953271" y="128362"/>
                </a:lnTo>
                <a:lnTo>
                  <a:pt x="933962" y="126774"/>
                </a:lnTo>
                <a:lnTo>
                  <a:pt x="914918" y="125450"/>
                </a:lnTo>
                <a:lnTo>
                  <a:pt x="895873" y="124392"/>
                </a:lnTo>
                <a:lnTo>
                  <a:pt x="876300" y="124392"/>
                </a:lnTo>
                <a:lnTo>
                  <a:pt x="856991" y="124392"/>
                </a:lnTo>
                <a:close/>
                <a:moveTo>
                  <a:pt x="876300" y="0"/>
                </a:moveTo>
                <a:lnTo>
                  <a:pt x="899048" y="265"/>
                </a:lnTo>
                <a:lnTo>
                  <a:pt x="921266" y="1323"/>
                </a:lnTo>
                <a:lnTo>
                  <a:pt x="943749" y="2382"/>
                </a:lnTo>
                <a:lnTo>
                  <a:pt x="965702" y="4764"/>
                </a:lnTo>
                <a:lnTo>
                  <a:pt x="987656" y="7146"/>
                </a:lnTo>
                <a:lnTo>
                  <a:pt x="1009610" y="10057"/>
                </a:lnTo>
                <a:lnTo>
                  <a:pt x="1031299" y="13763"/>
                </a:lnTo>
                <a:lnTo>
                  <a:pt x="1052724" y="17997"/>
                </a:lnTo>
                <a:lnTo>
                  <a:pt x="1074149" y="22496"/>
                </a:lnTo>
                <a:lnTo>
                  <a:pt x="1095045" y="27525"/>
                </a:lnTo>
                <a:lnTo>
                  <a:pt x="1115940" y="33348"/>
                </a:lnTo>
                <a:lnTo>
                  <a:pt x="1136572" y="39435"/>
                </a:lnTo>
                <a:lnTo>
                  <a:pt x="1157203" y="46051"/>
                </a:lnTo>
                <a:lnTo>
                  <a:pt x="1177305" y="53197"/>
                </a:lnTo>
                <a:lnTo>
                  <a:pt x="1197407" y="60873"/>
                </a:lnTo>
                <a:lnTo>
                  <a:pt x="1216981" y="69077"/>
                </a:lnTo>
                <a:lnTo>
                  <a:pt x="1236818" y="77811"/>
                </a:lnTo>
                <a:lnTo>
                  <a:pt x="1255863" y="86545"/>
                </a:lnTo>
                <a:lnTo>
                  <a:pt x="1274907" y="96337"/>
                </a:lnTo>
                <a:lnTo>
                  <a:pt x="1293687" y="105865"/>
                </a:lnTo>
                <a:lnTo>
                  <a:pt x="1312202" y="116452"/>
                </a:lnTo>
                <a:lnTo>
                  <a:pt x="1330453" y="127303"/>
                </a:lnTo>
                <a:lnTo>
                  <a:pt x="1348439" y="138154"/>
                </a:lnTo>
                <a:lnTo>
                  <a:pt x="1365896" y="149799"/>
                </a:lnTo>
                <a:lnTo>
                  <a:pt x="1383353" y="162239"/>
                </a:lnTo>
                <a:lnTo>
                  <a:pt x="1400282" y="174413"/>
                </a:lnTo>
                <a:lnTo>
                  <a:pt x="1416945" y="187117"/>
                </a:lnTo>
                <a:lnTo>
                  <a:pt x="1433609" y="200615"/>
                </a:lnTo>
                <a:lnTo>
                  <a:pt x="1449479" y="214113"/>
                </a:lnTo>
                <a:lnTo>
                  <a:pt x="1465085" y="228404"/>
                </a:lnTo>
                <a:lnTo>
                  <a:pt x="1480426" y="242432"/>
                </a:lnTo>
                <a:lnTo>
                  <a:pt x="1495503" y="257253"/>
                </a:lnTo>
                <a:lnTo>
                  <a:pt x="1510315" y="272074"/>
                </a:lnTo>
                <a:lnTo>
                  <a:pt x="1524863" y="287424"/>
                </a:lnTo>
                <a:lnTo>
                  <a:pt x="1538881" y="303569"/>
                </a:lnTo>
                <a:lnTo>
                  <a:pt x="1552371" y="319449"/>
                </a:lnTo>
                <a:lnTo>
                  <a:pt x="1565596" y="335858"/>
                </a:lnTo>
                <a:lnTo>
                  <a:pt x="1578292" y="352796"/>
                </a:lnTo>
                <a:lnTo>
                  <a:pt x="1590724" y="369735"/>
                </a:lnTo>
                <a:lnTo>
                  <a:pt x="1602627" y="386938"/>
                </a:lnTo>
                <a:lnTo>
                  <a:pt x="1614265" y="404935"/>
                </a:lnTo>
                <a:lnTo>
                  <a:pt x="1625639" y="422667"/>
                </a:lnTo>
                <a:lnTo>
                  <a:pt x="1636219" y="440929"/>
                </a:lnTo>
                <a:lnTo>
                  <a:pt x="1646534" y="459455"/>
                </a:lnTo>
                <a:lnTo>
                  <a:pt x="1656585" y="478247"/>
                </a:lnTo>
                <a:lnTo>
                  <a:pt x="1666108" y="497038"/>
                </a:lnTo>
                <a:lnTo>
                  <a:pt x="1675101" y="516358"/>
                </a:lnTo>
                <a:lnTo>
                  <a:pt x="1683565" y="535943"/>
                </a:lnTo>
                <a:lnTo>
                  <a:pt x="1691764" y="555528"/>
                </a:lnTo>
                <a:lnTo>
                  <a:pt x="1699170" y="575643"/>
                </a:lnTo>
                <a:lnTo>
                  <a:pt x="1706577" y="596022"/>
                </a:lnTo>
                <a:lnTo>
                  <a:pt x="1712925" y="616401"/>
                </a:lnTo>
                <a:lnTo>
                  <a:pt x="1719273" y="637309"/>
                </a:lnTo>
                <a:lnTo>
                  <a:pt x="1725092" y="658218"/>
                </a:lnTo>
                <a:lnTo>
                  <a:pt x="1730382" y="679126"/>
                </a:lnTo>
                <a:lnTo>
                  <a:pt x="1734614" y="700564"/>
                </a:lnTo>
                <a:lnTo>
                  <a:pt x="1739111" y="721737"/>
                </a:lnTo>
                <a:lnTo>
                  <a:pt x="1742549" y="743439"/>
                </a:lnTo>
                <a:lnTo>
                  <a:pt x="1745723" y="765406"/>
                </a:lnTo>
                <a:lnTo>
                  <a:pt x="1748104" y="787373"/>
                </a:lnTo>
                <a:lnTo>
                  <a:pt x="1749955" y="809605"/>
                </a:lnTo>
                <a:lnTo>
                  <a:pt x="1751542" y="831837"/>
                </a:lnTo>
                <a:lnTo>
                  <a:pt x="1752336" y="854598"/>
                </a:lnTo>
                <a:lnTo>
                  <a:pt x="1752600" y="877094"/>
                </a:lnTo>
                <a:lnTo>
                  <a:pt x="1752336" y="899590"/>
                </a:lnTo>
                <a:lnTo>
                  <a:pt x="1751542" y="922351"/>
                </a:lnTo>
                <a:lnTo>
                  <a:pt x="1749955" y="944583"/>
                </a:lnTo>
                <a:lnTo>
                  <a:pt x="1748104" y="966550"/>
                </a:lnTo>
                <a:lnTo>
                  <a:pt x="1745723" y="988782"/>
                </a:lnTo>
                <a:lnTo>
                  <a:pt x="1742549" y="1010220"/>
                </a:lnTo>
                <a:lnTo>
                  <a:pt x="1739111" y="1031922"/>
                </a:lnTo>
                <a:lnTo>
                  <a:pt x="1734614" y="1053624"/>
                </a:lnTo>
                <a:lnTo>
                  <a:pt x="1730382" y="1075062"/>
                </a:lnTo>
                <a:lnTo>
                  <a:pt x="1725092" y="1095970"/>
                </a:lnTo>
                <a:lnTo>
                  <a:pt x="1719273" y="1116879"/>
                </a:lnTo>
                <a:lnTo>
                  <a:pt x="1712925" y="1137523"/>
                </a:lnTo>
                <a:lnTo>
                  <a:pt x="1706577" y="1157902"/>
                </a:lnTo>
                <a:lnTo>
                  <a:pt x="1699170" y="1178016"/>
                </a:lnTo>
                <a:lnTo>
                  <a:pt x="1691764" y="1198130"/>
                </a:lnTo>
                <a:lnTo>
                  <a:pt x="1683565" y="1217980"/>
                </a:lnTo>
                <a:lnTo>
                  <a:pt x="1675101" y="1237565"/>
                </a:lnTo>
                <a:lnTo>
                  <a:pt x="1666108" y="1256886"/>
                </a:lnTo>
                <a:lnTo>
                  <a:pt x="1656585" y="1275941"/>
                </a:lnTo>
                <a:lnTo>
                  <a:pt x="1646534" y="1294733"/>
                </a:lnTo>
                <a:lnTo>
                  <a:pt x="1636219" y="1313259"/>
                </a:lnTo>
                <a:lnTo>
                  <a:pt x="1625639" y="1331521"/>
                </a:lnTo>
                <a:lnTo>
                  <a:pt x="1614265" y="1349253"/>
                </a:lnTo>
                <a:lnTo>
                  <a:pt x="1602627" y="1366986"/>
                </a:lnTo>
                <a:lnTo>
                  <a:pt x="1590724" y="1384453"/>
                </a:lnTo>
                <a:lnTo>
                  <a:pt x="1578292" y="1401392"/>
                </a:lnTo>
                <a:lnTo>
                  <a:pt x="1565596" y="1418066"/>
                </a:lnTo>
                <a:lnTo>
                  <a:pt x="1552371" y="1434475"/>
                </a:lnTo>
                <a:lnTo>
                  <a:pt x="1538881" y="1450619"/>
                </a:lnTo>
                <a:lnTo>
                  <a:pt x="1524863" y="1466234"/>
                </a:lnTo>
                <a:lnTo>
                  <a:pt x="1510315" y="1481585"/>
                </a:lnTo>
                <a:lnTo>
                  <a:pt x="1495503" y="1496671"/>
                </a:lnTo>
                <a:lnTo>
                  <a:pt x="1480426" y="1511492"/>
                </a:lnTo>
                <a:lnTo>
                  <a:pt x="1465085" y="1525784"/>
                </a:lnTo>
                <a:lnTo>
                  <a:pt x="1449479" y="1540075"/>
                </a:lnTo>
                <a:lnTo>
                  <a:pt x="1433609" y="1553573"/>
                </a:lnTo>
                <a:lnTo>
                  <a:pt x="1416945" y="1566542"/>
                </a:lnTo>
                <a:lnTo>
                  <a:pt x="1400282" y="1579510"/>
                </a:lnTo>
                <a:lnTo>
                  <a:pt x="1383353" y="1591949"/>
                </a:lnTo>
                <a:lnTo>
                  <a:pt x="1365896" y="1603859"/>
                </a:lnTo>
                <a:lnTo>
                  <a:pt x="1348439" y="1615505"/>
                </a:lnTo>
                <a:lnTo>
                  <a:pt x="1330453" y="1626885"/>
                </a:lnTo>
                <a:lnTo>
                  <a:pt x="1312202" y="1637472"/>
                </a:lnTo>
                <a:lnTo>
                  <a:pt x="1293687" y="1647793"/>
                </a:lnTo>
                <a:lnTo>
                  <a:pt x="1274907" y="1657851"/>
                </a:lnTo>
                <a:lnTo>
                  <a:pt x="1255863" y="1667379"/>
                </a:lnTo>
                <a:lnTo>
                  <a:pt x="1236818" y="1676377"/>
                </a:lnTo>
                <a:lnTo>
                  <a:pt x="1216981" y="1684846"/>
                </a:lnTo>
                <a:lnTo>
                  <a:pt x="1197407" y="1693051"/>
                </a:lnTo>
                <a:lnTo>
                  <a:pt x="1177305" y="1700726"/>
                </a:lnTo>
                <a:lnTo>
                  <a:pt x="1157203" y="1707607"/>
                </a:lnTo>
                <a:lnTo>
                  <a:pt x="1136572" y="1714753"/>
                </a:lnTo>
                <a:lnTo>
                  <a:pt x="1115940" y="1720576"/>
                </a:lnTo>
                <a:lnTo>
                  <a:pt x="1095045" y="1726134"/>
                </a:lnTo>
                <a:lnTo>
                  <a:pt x="1074149" y="1731427"/>
                </a:lnTo>
                <a:lnTo>
                  <a:pt x="1052724" y="1736191"/>
                </a:lnTo>
                <a:lnTo>
                  <a:pt x="1031299" y="1740426"/>
                </a:lnTo>
                <a:lnTo>
                  <a:pt x="1009610" y="1743866"/>
                </a:lnTo>
                <a:lnTo>
                  <a:pt x="987656" y="1747042"/>
                </a:lnTo>
                <a:lnTo>
                  <a:pt x="965702" y="1749424"/>
                </a:lnTo>
                <a:lnTo>
                  <a:pt x="943749" y="1751277"/>
                </a:lnTo>
                <a:lnTo>
                  <a:pt x="921266" y="1752865"/>
                </a:lnTo>
                <a:lnTo>
                  <a:pt x="899048" y="1753923"/>
                </a:lnTo>
                <a:lnTo>
                  <a:pt x="876300" y="1754188"/>
                </a:lnTo>
                <a:lnTo>
                  <a:pt x="853817" y="1753923"/>
                </a:lnTo>
                <a:lnTo>
                  <a:pt x="831335" y="1752865"/>
                </a:lnTo>
                <a:lnTo>
                  <a:pt x="809116" y="1751277"/>
                </a:lnTo>
                <a:lnTo>
                  <a:pt x="786898" y="1749424"/>
                </a:lnTo>
                <a:lnTo>
                  <a:pt x="764944" y="1747042"/>
                </a:lnTo>
                <a:lnTo>
                  <a:pt x="742990" y="1743866"/>
                </a:lnTo>
                <a:lnTo>
                  <a:pt x="721301" y="1740426"/>
                </a:lnTo>
                <a:lnTo>
                  <a:pt x="699876" y="1736191"/>
                </a:lnTo>
                <a:lnTo>
                  <a:pt x="678716" y="1731427"/>
                </a:lnTo>
                <a:lnTo>
                  <a:pt x="657820" y="1726134"/>
                </a:lnTo>
                <a:lnTo>
                  <a:pt x="636660" y="1720576"/>
                </a:lnTo>
                <a:lnTo>
                  <a:pt x="616028" y="1714753"/>
                </a:lnTo>
                <a:lnTo>
                  <a:pt x="595662" y="1707607"/>
                </a:lnTo>
                <a:lnTo>
                  <a:pt x="575295" y="1700726"/>
                </a:lnTo>
                <a:lnTo>
                  <a:pt x="555193" y="1693051"/>
                </a:lnTo>
                <a:lnTo>
                  <a:pt x="535619" y="1684846"/>
                </a:lnTo>
                <a:lnTo>
                  <a:pt x="516046" y="1676377"/>
                </a:lnTo>
                <a:lnTo>
                  <a:pt x="496737" y="1667379"/>
                </a:lnTo>
                <a:lnTo>
                  <a:pt x="477958" y="1657851"/>
                </a:lnTo>
                <a:lnTo>
                  <a:pt x="458913" y="1647793"/>
                </a:lnTo>
                <a:lnTo>
                  <a:pt x="440663" y="1637472"/>
                </a:lnTo>
                <a:lnTo>
                  <a:pt x="422412" y="1626885"/>
                </a:lnTo>
                <a:lnTo>
                  <a:pt x="404161" y="1615505"/>
                </a:lnTo>
                <a:lnTo>
                  <a:pt x="386704" y="1603859"/>
                </a:lnTo>
                <a:lnTo>
                  <a:pt x="369511" y="1591949"/>
                </a:lnTo>
                <a:lnTo>
                  <a:pt x="352318" y="1579510"/>
                </a:lnTo>
                <a:lnTo>
                  <a:pt x="335655" y="1566542"/>
                </a:lnTo>
                <a:lnTo>
                  <a:pt x="319255" y="1553573"/>
                </a:lnTo>
                <a:lnTo>
                  <a:pt x="303121" y="1540075"/>
                </a:lnTo>
                <a:lnTo>
                  <a:pt x="287251" y="1525784"/>
                </a:lnTo>
                <a:lnTo>
                  <a:pt x="271909" y="1511492"/>
                </a:lnTo>
                <a:lnTo>
                  <a:pt x="256833" y="1496671"/>
                </a:lnTo>
                <a:lnTo>
                  <a:pt x="242285" y="1481585"/>
                </a:lnTo>
                <a:lnTo>
                  <a:pt x="227737" y="1466234"/>
                </a:lnTo>
                <a:lnTo>
                  <a:pt x="213983" y="1450619"/>
                </a:lnTo>
                <a:lnTo>
                  <a:pt x="200229" y="1434475"/>
                </a:lnTo>
                <a:lnTo>
                  <a:pt x="187004" y="1418066"/>
                </a:lnTo>
                <a:lnTo>
                  <a:pt x="174308" y="1401392"/>
                </a:lnTo>
                <a:lnTo>
                  <a:pt x="161876" y="1384453"/>
                </a:lnTo>
                <a:lnTo>
                  <a:pt x="149709" y="1366986"/>
                </a:lnTo>
                <a:lnTo>
                  <a:pt x="138071" y="1349253"/>
                </a:lnTo>
                <a:lnTo>
                  <a:pt x="126961" y="1331521"/>
                </a:lnTo>
                <a:lnTo>
                  <a:pt x="116117" y="1313259"/>
                </a:lnTo>
                <a:lnTo>
                  <a:pt x="105801" y="1294733"/>
                </a:lnTo>
                <a:lnTo>
                  <a:pt x="95750" y="1275941"/>
                </a:lnTo>
                <a:lnTo>
                  <a:pt x="86492" y="1256886"/>
                </a:lnTo>
                <a:lnTo>
                  <a:pt x="77499" y="1237565"/>
                </a:lnTo>
                <a:lnTo>
                  <a:pt x="69035" y="1217980"/>
                </a:lnTo>
                <a:lnTo>
                  <a:pt x="60836" y="1198130"/>
                </a:lnTo>
                <a:lnTo>
                  <a:pt x="53165" y="1178016"/>
                </a:lnTo>
                <a:lnTo>
                  <a:pt x="46023" y="1157902"/>
                </a:lnTo>
                <a:lnTo>
                  <a:pt x="39411" y="1137523"/>
                </a:lnTo>
                <a:lnTo>
                  <a:pt x="33327" y="1116879"/>
                </a:lnTo>
                <a:lnTo>
                  <a:pt x="27508" y="1095970"/>
                </a:lnTo>
                <a:lnTo>
                  <a:pt x="22483" y="1075062"/>
                </a:lnTo>
                <a:lnTo>
                  <a:pt x="17721" y="1053624"/>
                </a:lnTo>
                <a:lnTo>
                  <a:pt x="13754" y="1031922"/>
                </a:lnTo>
                <a:lnTo>
                  <a:pt x="10051" y="1010220"/>
                </a:lnTo>
                <a:lnTo>
                  <a:pt x="6877" y="988782"/>
                </a:lnTo>
                <a:lnTo>
                  <a:pt x="4496" y="966550"/>
                </a:lnTo>
                <a:lnTo>
                  <a:pt x="2380" y="944583"/>
                </a:lnTo>
                <a:lnTo>
                  <a:pt x="1322" y="922351"/>
                </a:lnTo>
                <a:lnTo>
                  <a:pt x="264" y="899590"/>
                </a:lnTo>
                <a:lnTo>
                  <a:pt x="0" y="877094"/>
                </a:lnTo>
                <a:lnTo>
                  <a:pt x="264" y="854598"/>
                </a:lnTo>
                <a:lnTo>
                  <a:pt x="1322" y="831837"/>
                </a:lnTo>
                <a:lnTo>
                  <a:pt x="2380" y="809605"/>
                </a:lnTo>
                <a:lnTo>
                  <a:pt x="4496" y="787373"/>
                </a:lnTo>
                <a:lnTo>
                  <a:pt x="6877" y="765406"/>
                </a:lnTo>
                <a:lnTo>
                  <a:pt x="10051" y="743439"/>
                </a:lnTo>
                <a:lnTo>
                  <a:pt x="13754" y="721737"/>
                </a:lnTo>
                <a:lnTo>
                  <a:pt x="17721" y="700564"/>
                </a:lnTo>
                <a:lnTo>
                  <a:pt x="22483" y="679126"/>
                </a:lnTo>
                <a:lnTo>
                  <a:pt x="27508" y="658218"/>
                </a:lnTo>
                <a:lnTo>
                  <a:pt x="33327" y="637309"/>
                </a:lnTo>
                <a:lnTo>
                  <a:pt x="39411" y="616401"/>
                </a:lnTo>
                <a:lnTo>
                  <a:pt x="46023" y="596022"/>
                </a:lnTo>
                <a:lnTo>
                  <a:pt x="53165" y="575643"/>
                </a:lnTo>
                <a:lnTo>
                  <a:pt x="60836" y="555528"/>
                </a:lnTo>
                <a:lnTo>
                  <a:pt x="69035" y="535943"/>
                </a:lnTo>
                <a:lnTo>
                  <a:pt x="77499" y="516358"/>
                </a:lnTo>
                <a:lnTo>
                  <a:pt x="86492" y="497038"/>
                </a:lnTo>
                <a:lnTo>
                  <a:pt x="95750" y="478247"/>
                </a:lnTo>
                <a:lnTo>
                  <a:pt x="105801" y="459455"/>
                </a:lnTo>
                <a:lnTo>
                  <a:pt x="116117" y="440929"/>
                </a:lnTo>
                <a:lnTo>
                  <a:pt x="126961" y="422667"/>
                </a:lnTo>
                <a:lnTo>
                  <a:pt x="138071" y="404935"/>
                </a:lnTo>
                <a:lnTo>
                  <a:pt x="149709" y="386938"/>
                </a:lnTo>
                <a:lnTo>
                  <a:pt x="161876" y="369735"/>
                </a:lnTo>
                <a:lnTo>
                  <a:pt x="174308" y="352796"/>
                </a:lnTo>
                <a:lnTo>
                  <a:pt x="187004" y="335858"/>
                </a:lnTo>
                <a:lnTo>
                  <a:pt x="200229" y="319449"/>
                </a:lnTo>
                <a:lnTo>
                  <a:pt x="213983" y="303569"/>
                </a:lnTo>
                <a:lnTo>
                  <a:pt x="227737" y="287424"/>
                </a:lnTo>
                <a:lnTo>
                  <a:pt x="242285" y="272074"/>
                </a:lnTo>
                <a:lnTo>
                  <a:pt x="256833" y="257253"/>
                </a:lnTo>
                <a:lnTo>
                  <a:pt x="271909" y="242432"/>
                </a:lnTo>
                <a:lnTo>
                  <a:pt x="287251" y="228404"/>
                </a:lnTo>
                <a:lnTo>
                  <a:pt x="303121" y="214113"/>
                </a:lnTo>
                <a:lnTo>
                  <a:pt x="319255" y="200615"/>
                </a:lnTo>
                <a:lnTo>
                  <a:pt x="335655" y="187117"/>
                </a:lnTo>
                <a:lnTo>
                  <a:pt x="352318" y="174413"/>
                </a:lnTo>
                <a:lnTo>
                  <a:pt x="369511" y="162239"/>
                </a:lnTo>
                <a:lnTo>
                  <a:pt x="386704" y="149799"/>
                </a:lnTo>
                <a:lnTo>
                  <a:pt x="404161" y="138154"/>
                </a:lnTo>
                <a:lnTo>
                  <a:pt x="422412" y="127303"/>
                </a:lnTo>
                <a:lnTo>
                  <a:pt x="440663" y="116452"/>
                </a:lnTo>
                <a:lnTo>
                  <a:pt x="458913" y="105865"/>
                </a:lnTo>
                <a:lnTo>
                  <a:pt x="477958" y="96337"/>
                </a:lnTo>
                <a:lnTo>
                  <a:pt x="496737" y="86545"/>
                </a:lnTo>
                <a:lnTo>
                  <a:pt x="516046" y="77811"/>
                </a:lnTo>
                <a:lnTo>
                  <a:pt x="535619" y="69077"/>
                </a:lnTo>
                <a:lnTo>
                  <a:pt x="555193" y="60873"/>
                </a:lnTo>
                <a:lnTo>
                  <a:pt x="575295" y="53197"/>
                </a:lnTo>
                <a:lnTo>
                  <a:pt x="595662" y="46051"/>
                </a:lnTo>
                <a:lnTo>
                  <a:pt x="616028" y="39435"/>
                </a:lnTo>
                <a:lnTo>
                  <a:pt x="636660" y="33348"/>
                </a:lnTo>
                <a:lnTo>
                  <a:pt x="657820" y="27525"/>
                </a:lnTo>
                <a:lnTo>
                  <a:pt x="678716" y="22496"/>
                </a:lnTo>
                <a:lnTo>
                  <a:pt x="699876" y="17997"/>
                </a:lnTo>
                <a:lnTo>
                  <a:pt x="721301" y="13763"/>
                </a:lnTo>
                <a:lnTo>
                  <a:pt x="742990" y="10057"/>
                </a:lnTo>
                <a:lnTo>
                  <a:pt x="764944" y="7146"/>
                </a:lnTo>
                <a:lnTo>
                  <a:pt x="786898" y="4764"/>
                </a:lnTo>
                <a:lnTo>
                  <a:pt x="809116" y="2382"/>
                </a:lnTo>
                <a:lnTo>
                  <a:pt x="831335" y="1323"/>
                </a:lnTo>
                <a:lnTo>
                  <a:pt x="853817" y="265"/>
                </a:lnTo>
                <a:lnTo>
                  <a:pt x="87630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" name="椭圆 2"/>
          <p:cNvSpPr/>
          <p:nvPr/>
        </p:nvSpPr>
        <p:spPr>
          <a:xfrm>
            <a:off x="873241" y="4735001"/>
            <a:ext cx="709694" cy="709694"/>
          </a:xfrm>
          <a:prstGeom prst="ellipse">
            <a:avLst/>
          </a:prstGeom>
          <a:gradFill>
            <a:gsLst>
              <a:gs pos="0">
                <a:schemeClr val="bg1">
                  <a:alpha val="5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</a:gradFill>
          <a:ln w="3175">
            <a:gradFill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17" name="组合 116"/>
          <p:cNvGrpSpPr/>
          <p:nvPr/>
        </p:nvGrpSpPr>
        <p:grpSpPr>
          <a:xfrm>
            <a:off x="5556373" y="4911100"/>
            <a:ext cx="3076448" cy="922629"/>
            <a:chOff x="8512031" y="2739549"/>
            <a:chExt cx="3076448" cy="922629"/>
          </a:xfrm>
        </p:grpSpPr>
        <p:sp>
          <p:nvSpPr>
            <p:cNvPr id="118" name="矩形 117"/>
            <p:cNvSpPr/>
            <p:nvPr/>
          </p:nvSpPr>
          <p:spPr>
            <a:xfrm>
              <a:off x="8512031" y="3112476"/>
              <a:ext cx="3076448" cy="54970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200" b="0" dirty="0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cs typeface="Segoe UI" panose="020B0502040204020203" pitchFamily="34" charset="0"/>
                </a:rPr>
                <a:t>Lorem ipsum dolor sit amet, consectetur adipisicing elit, sed do eiusmod tempor</a:t>
              </a:r>
              <a:endParaRPr lang="zh-CN" altLang="en-US" sz="1200" dirty="0">
                <a:solidFill>
                  <a:schemeClr val="bg1"/>
                </a:solidFill>
                <a:latin typeface="微软雅黑 Light" panose="020B0502040204020203" pitchFamily="34" charset="-122"/>
                <a:cs typeface="Segoe UI" panose="020B0502040204020203" pitchFamily="34" charset="0"/>
              </a:endParaRPr>
            </a:p>
          </p:txBody>
        </p:sp>
        <p:sp>
          <p:nvSpPr>
            <p:cNvPr id="119" name="文本框 118"/>
            <p:cNvSpPr txBox="1"/>
            <p:nvPr/>
          </p:nvSpPr>
          <p:spPr>
            <a:xfrm>
              <a:off x="8512031" y="2739549"/>
              <a:ext cx="269095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>
                  <a:solidFill>
                    <a:srgbClr val="EAD87F"/>
                  </a:solidFill>
                  <a:latin typeface="微软雅黑 Light" panose="020B0502040204020203" pitchFamily="34" charset="-122"/>
                  <a:ea typeface="微软雅黑"/>
                </a:rPr>
                <a:t>TITLE HERE</a:t>
              </a:r>
              <a:endParaRPr lang="zh-CN" altLang="en-US" b="1" dirty="0">
                <a:solidFill>
                  <a:srgbClr val="EAD87F"/>
                </a:solidFill>
                <a:latin typeface="微软雅黑 Light" panose="020B0502040204020203" pitchFamily="34" charset="-122"/>
                <a:ea typeface="微软雅黑"/>
              </a:endParaRPr>
            </a:p>
          </p:txBody>
        </p:sp>
      </p:grpSp>
      <p:sp>
        <p:nvSpPr>
          <p:cNvPr id="121" name="椭圆 120"/>
          <p:cNvSpPr/>
          <p:nvPr/>
        </p:nvSpPr>
        <p:spPr>
          <a:xfrm>
            <a:off x="4846679" y="4735001"/>
            <a:ext cx="709694" cy="709694"/>
          </a:xfrm>
          <a:prstGeom prst="ellipse">
            <a:avLst/>
          </a:prstGeom>
          <a:gradFill>
            <a:gsLst>
              <a:gs pos="0">
                <a:schemeClr val="bg1">
                  <a:alpha val="5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</a:gradFill>
          <a:ln w="3175">
            <a:gradFill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22" name="矩形 121"/>
          <p:cNvSpPr/>
          <p:nvPr/>
        </p:nvSpPr>
        <p:spPr>
          <a:xfrm>
            <a:off x="771132" y="1235055"/>
            <a:ext cx="7658570" cy="5502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1200" b="0" dirty="0">
                <a:solidFill>
                  <a:schemeClr val="bg1"/>
                </a:solidFill>
                <a:effectLst/>
                <a:latin typeface="微软雅黑 Light" panose="020B0502040204020203" pitchFamily="34" charset="-122"/>
                <a:cs typeface="Segoe UI" panose="020B0502040204020203" pitchFamily="34" charset="0"/>
              </a:rPr>
              <a:t>Lorem ipsum dolor sit </a:t>
            </a:r>
            <a:r>
              <a:rPr lang="en-US" altLang="zh-CN" sz="1200" b="0" dirty="0" err="1">
                <a:solidFill>
                  <a:schemeClr val="bg1"/>
                </a:solidFill>
                <a:effectLst/>
                <a:latin typeface="微软雅黑 Light" panose="020B0502040204020203" pitchFamily="34" charset="-122"/>
                <a:cs typeface="Segoe UI" panose="020B0502040204020203" pitchFamily="34" charset="0"/>
              </a:rPr>
              <a:t>amet,sed</a:t>
            </a:r>
            <a:r>
              <a:rPr lang="en-US" altLang="zh-CN" sz="1200" b="0" dirty="0">
                <a:solidFill>
                  <a:schemeClr val="bg1"/>
                </a:solidFill>
                <a:effectLst/>
                <a:latin typeface="微软雅黑 Light" panose="020B0502040204020203" pitchFamily="34" charset="-122"/>
                <a:cs typeface="Segoe UI" panose="020B0502040204020203" pitchFamily="34" charset="0"/>
              </a:rPr>
              <a:t> consectetur adipisicing elit, sed do eiusmod tempor. </a:t>
            </a:r>
            <a:r>
              <a:rPr lang="en-US" altLang="zh-CN" sz="1200" dirty="0">
                <a:solidFill>
                  <a:schemeClr val="bg1"/>
                </a:solidFill>
                <a:latin typeface="微软雅黑 Light" panose="020B0502040204020203" pitchFamily="34" charset="-122"/>
                <a:cs typeface="Segoe UI" panose="020B0502040204020203" pitchFamily="34" charset="0"/>
              </a:rPr>
              <a:t>Lorem ipsum dolor sit </a:t>
            </a:r>
            <a:r>
              <a:rPr lang="en-US" altLang="zh-CN" sz="1200" dirty="0" err="1">
                <a:solidFill>
                  <a:schemeClr val="bg1"/>
                </a:solidFill>
                <a:latin typeface="微软雅黑 Light" panose="020B0502040204020203" pitchFamily="34" charset="-122"/>
                <a:cs typeface="Segoe UI" panose="020B0502040204020203" pitchFamily="34" charset="0"/>
              </a:rPr>
              <a:t>amet,sed</a:t>
            </a:r>
            <a:r>
              <a:rPr lang="en-US" altLang="zh-CN" sz="1200" dirty="0">
                <a:solidFill>
                  <a:schemeClr val="bg1"/>
                </a:solidFill>
                <a:latin typeface="微软雅黑 Light" panose="020B0502040204020203" pitchFamily="34" charset="-122"/>
                <a:cs typeface="Segoe UI" panose="020B0502040204020203" pitchFamily="34" charset="0"/>
              </a:rPr>
              <a:t> consectetur adipisicing elit, sed do eiusmod tempor</a:t>
            </a:r>
            <a:endParaRPr lang="zh-CN" altLang="en-US" sz="1200" dirty="0">
              <a:solidFill>
                <a:schemeClr val="bg1"/>
              </a:solidFill>
              <a:latin typeface="微软雅黑 Light" panose="020B0502040204020203" pitchFamily="34" charset="-122"/>
              <a:cs typeface="Segoe UI" panose="020B0502040204020203" pitchFamily="34" charset="0"/>
            </a:endParaRPr>
          </a:p>
        </p:txBody>
      </p:sp>
      <p:sp>
        <p:nvSpPr>
          <p:cNvPr id="123" name="矩形 122"/>
          <p:cNvSpPr/>
          <p:nvPr/>
        </p:nvSpPr>
        <p:spPr>
          <a:xfrm>
            <a:off x="771132" y="1829376"/>
            <a:ext cx="7658570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1200" b="0" dirty="0">
                <a:solidFill>
                  <a:schemeClr val="bg1"/>
                </a:solidFill>
                <a:effectLst/>
                <a:latin typeface="微软雅黑 Light" panose="020B0502040204020203" pitchFamily="34" charset="-122"/>
                <a:cs typeface="Segoe UI" panose="020B0502040204020203" pitchFamily="34" charset="0"/>
              </a:rPr>
              <a:t>Lorem ipsum dolor sit </a:t>
            </a:r>
            <a:r>
              <a:rPr lang="en-US" altLang="zh-CN" sz="1200" b="0" dirty="0" err="1">
                <a:solidFill>
                  <a:schemeClr val="bg1"/>
                </a:solidFill>
                <a:effectLst/>
                <a:latin typeface="微软雅黑 Light" panose="020B0502040204020203" pitchFamily="34" charset="-122"/>
                <a:cs typeface="Segoe UI" panose="020B0502040204020203" pitchFamily="34" charset="0"/>
              </a:rPr>
              <a:t>amet,sed</a:t>
            </a:r>
            <a:r>
              <a:rPr lang="en-US" altLang="zh-CN" sz="1200" b="0" dirty="0">
                <a:solidFill>
                  <a:schemeClr val="bg1"/>
                </a:solidFill>
                <a:effectLst/>
                <a:latin typeface="微软雅黑 Light" panose="020B0502040204020203" pitchFamily="34" charset="-122"/>
                <a:cs typeface="Segoe UI" panose="020B0502040204020203" pitchFamily="34" charset="0"/>
              </a:rPr>
              <a:t> consectetur adipisicing elit, sed do eiusmod tempor</a:t>
            </a:r>
          </a:p>
          <a:p>
            <a:pPr algn="just">
              <a:lnSpc>
                <a:spcPct val="13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微软雅黑 Light" panose="020B0502040204020203" pitchFamily="34" charset="-122"/>
                <a:cs typeface="Segoe UI" panose="020B0502040204020203" pitchFamily="34" charset="0"/>
              </a:rPr>
              <a:t>Lorem ipsum dolor sit amet</a:t>
            </a:r>
            <a:endParaRPr lang="zh-CN" altLang="en-US" sz="1200" dirty="0">
              <a:solidFill>
                <a:schemeClr val="bg1"/>
              </a:solidFill>
              <a:latin typeface="微软雅黑 Light" panose="020B0502040204020203" pitchFamily="34" charset="-122"/>
              <a:cs typeface="Segoe UI" panose="020B0502040204020203" pitchFamily="34" charset="0"/>
            </a:endParaRPr>
          </a:p>
        </p:txBody>
      </p:sp>
      <p:cxnSp>
        <p:nvCxnSpPr>
          <p:cNvPr id="84" name="直接连接符 83"/>
          <p:cNvCxnSpPr>
            <a:cxnSpLocks/>
          </p:cNvCxnSpPr>
          <p:nvPr/>
        </p:nvCxnSpPr>
        <p:spPr>
          <a:xfrm flipH="1">
            <a:off x="1198377" y="5833368"/>
            <a:ext cx="840606" cy="391982"/>
          </a:xfrm>
          <a:prstGeom prst="line">
            <a:avLst/>
          </a:prstGeom>
          <a:ln w="3175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直接连接符 84"/>
          <p:cNvCxnSpPr>
            <a:cxnSpLocks/>
          </p:cNvCxnSpPr>
          <p:nvPr/>
        </p:nvCxnSpPr>
        <p:spPr>
          <a:xfrm flipH="1">
            <a:off x="357771" y="6027773"/>
            <a:ext cx="840606" cy="391982"/>
          </a:xfrm>
          <a:prstGeom prst="line">
            <a:avLst/>
          </a:prstGeom>
          <a:ln w="3175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12366440"/>
      </p:ext>
    </p:extLst>
  </p:cSld>
  <p:clrMapOvr>
    <a:masterClrMapping/>
  </p:clrMapOvr>
  <p:transition spd="slow" advClick="0" advTm="2000"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350000" y="0"/>
            <a:ext cx="3492000" cy="6850063"/>
          </a:xfrm>
          <a:prstGeom prst="rect">
            <a:avLst/>
          </a:prstGeom>
          <a:gradFill>
            <a:gsLst>
              <a:gs pos="1835">
                <a:schemeClr val="tx1">
                  <a:alpha val="0"/>
                </a:schemeClr>
              </a:gs>
              <a:gs pos="53000">
                <a:schemeClr val="bg1">
                  <a:alpha val="20000"/>
                </a:schemeClr>
              </a:gs>
              <a:gs pos="100000">
                <a:schemeClr val="tx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000920" y="847722"/>
            <a:ext cx="4190161" cy="6007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2800" b="1" dirty="0">
                <a:solidFill>
                  <a:schemeClr val="bg1"/>
                </a:solidFill>
                <a:latin typeface="微软雅黑 Light" panose="020B0502040204020203" pitchFamily="34" charset="-122"/>
                <a:cs typeface="Segoe UI" panose="020B0502040204020203" pitchFamily="34" charset="0"/>
              </a:rPr>
              <a:t>INDUSTRY  OUTLOOK</a:t>
            </a:r>
            <a:endParaRPr lang="zh-CN" altLang="en-US" sz="2800" b="1" dirty="0">
              <a:solidFill>
                <a:schemeClr val="bg1"/>
              </a:solidFill>
              <a:latin typeface="微软雅黑 Light" panose="020B0502040204020203" pitchFamily="34" charset="-122"/>
              <a:cs typeface="Segoe UI" panose="020B0502040204020203" pitchFamily="34" charset="0"/>
            </a:endParaRPr>
          </a:p>
        </p:txBody>
      </p:sp>
      <p:cxnSp>
        <p:nvCxnSpPr>
          <p:cNvPr id="5" name="直接连接符 4"/>
          <p:cNvCxnSpPr>
            <a:cxnSpLocks/>
          </p:cNvCxnSpPr>
          <p:nvPr/>
        </p:nvCxnSpPr>
        <p:spPr>
          <a:xfrm flipH="1">
            <a:off x="10984897" y="445234"/>
            <a:ext cx="840606" cy="391982"/>
          </a:xfrm>
          <a:prstGeom prst="line">
            <a:avLst/>
          </a:prstGeom>
          <a:ln w="3175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>
            <a:cxnSpLocks/>
          </p:cNvCxnSpPr>
          <p:nvPr/>
        </p:nvCxnSpPr>
        <p:spPr>
          <a:xfrm flipH="1">
            <a:off x="10144291" y="639639"/>
            <a:ext cx="840606" cy="391982"/>
          </a:xfrm>
          <a:prstGeom prst="line">
            <a:avLst/>
          </a:prstGeom>
          <a:ln w="3175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4" name="图表 13"/>
          <p:cNvGraphicFramePr/>
          <p:nvPr>
            <p:extLst>
              <p:ext uri="{D42A27DB-BD31-4B8C-83A1-F6EECF244321}">
                <p14:modId xmlns:p14="http://schemas.microsoft.com/office/powerpoint/2010/main" val="2849402528"/>
              </p:ext>
            </p:extLst>
          </p:nvPr>
        </p:nvGraphicFramePr>
        <p:xfrm>
          <a:off x="839788" y="2691903"/>
          <a:ext cx="3240087" cy="31642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8" name="矩形 17"/>
          <p:cNvSpPr/>
          <p:nvPr/>
        </p:nvSpPr>
        <p:spPr>
          <a:xfrm>
            <a:off x="834418" y="1985985"/>
            <a:ext cx="3515582" cy="5497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200" b="0" dirty="0">
                <a:solidFill>
                  <a:schemeClr val="bg1"/>
                </a:solidFill>
                <a:effectLst/>
                <a:latin typeface="微软雅黑 Light" panose="020B0502040204020203" pitchFamily="34" charset="-122"/>
                <a:cs typeface="Segoe UI" panose="020B0502040204020203" pitchFamily="34" charset="0"/>
              </a:rPr>
              <a:t>Lorem ipsum dolor sit amet, consectetur adipisicing elit, sed do eiusmod tempor</a:t>
            </a:r>
            <a:endParaRPr lang="zh-CN" altLang="en-US" sz="1200" dirty="0">
              <a:solidFill>
                <a:schemeClr val="bg1"/>
              </a:solidFill>
              <a:latin typeface="微软雅黑 Light" panose="020B0502040204020203" pitchFamily="34" charset="-122"/>
              <a:cs typeface="Segoe UI" panose="020B0502040204020203" pitchFamily="3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104545" y="1613058"/>
            <a:ext cx="29753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>
                <a:solidFill>
                  <a:srgbClr val="EAD87F"/>
                </a:solidFill>
                <a:latin typeface="微软雅黑 Light" panose="020B0502040204020203" pitchFamily="34" charset="-122"/>
                <a:ea typeface="微软雅黑"/>
              </a:rPr>
              <a:t>GROWING  TREND</a:t>
            </a:r>
            <a:endParaRPr lang="zh-CN" altLang="en-US" b="1" dirty="0">
              <a:solidFill>
                <a:srgbClr val="EAD87F"/>
              </a:solidFill>
              <a:latin typeface="微软雅黑 Light" panose="020B0502040204020203" pitchFamily="34" charset="-122"/>
              <a:ea typeface="微软雅黑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4350000" y="5280331"/>
            <a:ext cx="3515582" cy="5497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200" b="0" dirty="0">
                <a:solidFill>
                  <a:schemeClr val="bg1"/>
                </a:solidFill>
                <a:effectLst/>
                <a:latin typeface="微软雅黑 Light" panose="020B0502040204020203" pitchFamily="34" charset="-122"/>
                <a:cs typeface="Segoe UI" panose="020B0502040204020203" pitchFamily="34" charset="0"/>
              </a:rPr>
              <a:t>Lorem ipsum dolor sit amet, consectetur adipisicing elit, sed do eiusmod tempor</a:t>
            </a:r>
            <a:endParaRPr lang="zh-CN" altLang="en-US" sz="1200" dirty="0">
              <a:solidFill>
                <a:schemeClr val="bg1"/>
              </a:solidFill>
              <a:latin typeface="微软雅黑 Light" panose="020B0502040204020203" pitchFamily="34" charset="-122"/>
              <a:cs typeface="Segoe UI" panose="020B0502040204020203" pitchFamily="34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4620126" y="4907404"/>
            <a:ext cx="29753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>
                <a:solidFill>
                  <a:srgbClr val="EAD87F"/>
                </a:solidFill>
                <a:latin typeface="微软雅黑 Light" panose="020B0502040204020203" pitchFamily="34" charset="-122"/>
                <a:ea typeface="微软雅黑"/>
              </a:rPr>
              <a:t>SPENDING  HABITS</a:t>
            </a:r>
            <a:endParaRPr lang="zh-CN" altLang="en-US" b="1" dirty="0">
              <a:solidFill>
                <a:srgbClr val="EAD87F"/>
              </a:solidFill>
              <a:latin typeface="微软雅黑 Light" panose="020B0502040204020203" pitchFamily="34" charset="-122"/>
              <a:ea typeface="微软雅黑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7864549" y="1985985"/>
            <a:ext cx="3515582" cy="5497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200" b="0" dirty="0">
                <a:solidFill>
                  <a:schemeClr val="bg1"/>
                </a:solidFill>
                <a:effectLst/>
                <a:latin typeface="微软雅黑 Light" panose="020B0502040204020203" pitchFamily="34" charset="-122"/>
                <a:cs typeface="Segoe UI" panose="020B0502040204020203" pitchFamily="34" charset="0"/>
              </a:rPr>
              <a:t>Lorem ipsum dolor sit amet, consectetur adipisicing elit, sed do eiusmod tempor</a:t>
            </a:r>
            <a:endParaRPr lang="zh-CN" altLang="en-US" sz="1200" dirty="0">
              <a:solidFill>
                <a:schemeClr val="bg1"/>
              </a:solidFill>
              <a:latin typeface="微软雅黑 Light" panose="020B0502040204020203" pitchFamily="34" charset="-122"/>
              <a:cs typeface="Segoe UI" panose="020B0502040204020203" pitchFamily="34" charset="0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8134675" y="1613058"/>
            <a:ext cx="29753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>
                <a:solidFill>
                  <a:srgbClr val="EAD87F"/>
                </a:solidFill>
                <a:latin typeface="微软雅黑 Light" panose="020B0502040204020203" pitchFamily="34" charset="-122"/>
                <a:ea typeface="微软雅黑"/>
              </a:rPr>
              <a:t>POLICY  SUPPORT</a:t>
            </a:r>
            <a:endParaRPr lang="zh-CN" altLang="en-US" b="1" dirty="0">
              <a:solidFill>
                <a:srgbClr val="EAD87F"/>
              </a:solidFill>
              <a:latin typeface="微软雅黑 Light" panose="020B0502040204020203" pitchFamily="34" charset="-122"/>
              <a:ea typeface="微软雅黑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661988" y="2815749"/>
            <a:ext cx="340345" cy="340345"/>
          </a:xfrm>
          <a:prstGeom prst="ellipse">
            <a:avLst/>
          </a:prstGeom>
          <a:solidFill>
            <a:schemeClr val="bg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2739221" y="445234"/>
            <a:ext cx="311478" cy="311478"/>
          </a:xfrm>
          <a:prstGeom prst="ellipse">
            <a:avLst/>
          </a:prstGeom>
          <a:solidFill>
            <a:srgbClr val="EAD8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9183450" y="5436950"/>
            <a:ext cx="737076" cy="737076"/>
          </a:xfrm>
          <a:prstGeom prst="ellipse">
            <a:avLst/>
          </a:prstGeom>
          <a:solidFill>
            <a:schemeClr val="bg1"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35" name="图表 34"/>
          <p:cNvGraphicFramePr/>
          <p:nvPr>
            <p:extLst>
              <p:ext uri="{D42A27DB-BD31-4B8C-83A1-F6EECF244321}">
                <p14:modId xmlns:p14="http://schemas.microsoft.com/office/powerpoint/2010/main" val="2973825098"/>
              </p:ext>
            </p:extLst>
          </p:nvPr>
        </p:nvGraphicFramePr>
        <p:xfrm>
          <a:off x="4204278" y="1914480"/>
          <a:ext cx="3783445" cy="252229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7" name="椭圆 36"/>
          <p:cNvSpPr/>
          <p:nvPr/>
        </p:nvSpPr>
        <p:spPr>
          <a:xfrm>
            <a:off x="6761539" y="3742491"/>
            <a:ext cx="396122" cy="396122"/>
          </a:xfrm>
          <a:prstGeom prst="ellipse">
            <a:avLst/>
          </a:prstGeom>
          <a:solidFill>
            <a:srgbClr val="EAD87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>
            <a:off x="6699250" y="3754347"/>
            <a:ext cx="520700" cy="3465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400" b="1" dirty="0">
                <a:solidFill>
                  <a:srgbClr val="182A4E"/>
                </a:solidFill>
                <a:effectLst/>
                <a:latin typeface="微软雅黑 Light" panose="020B0502040204020203" pitchFamily="34" charset="-122"/>
                <a:cs typeface="Segoe UI" panose="020B0502040204020203" pitchFamily="34" charset="0"/>
              </a:rPr>
              <a:t>60</a:t>
            </a:r>
            <a:r>
              <a:rPr lang="en-US" altLang="zh-CN" sz="1100" b="1" dirty="0">
                <a:solidFill>
                  <a:srgbClr val="182A4E"/>
                </a:solidFill>
                <a:effectLst/>
                <a:latin typeface="微软雅黑 Light" panose="020B0502040204020203" pitchFamily="34" charset="-122"/>
                <a:cs typeface="Segoe UI" panose="020B0502040204020203" pitchFamily="34" charset="0"/>
              </a:rPr>
              <a:t>%</a:t>
            </a:r>
            <a:endParaRPr lang="zh-CN" altLang="en-US" sz="1100" b="1" dirty="0">
              <a:solidFill>
                <a:srgbClr val="182A4E"/>
              </a:solidFill>
              <a:latin typeface="微软雅黑 Light" panose="020B0502040204020203" pitchFamily="34" charset="-122"/>
              <a:cs typeface="Segoe UI" panose="020B0502040204020203" pitchFamily="34" charset="0"/>
            </a:endParaRPr>
          </a:p>
        </p:txBody>
      </p:sp>
      <p:graphicFrame>
        <p:nvGraphicFramePr>
          <p:cNvPr id="42" name="图表 41"/>
          <p:cNvGraphicFramePr/>
          <p:nvPr>
            <p:extLst>
              <p:ext uri="{D42A27DB-BD31-4B8C-83A1-F6EECF244321}">
                <p14:modId xmlns:p14="http://schemas.microsoft.com/office/powerpoint/2010/main" val="2529706192"/>
              </p:ext>
            </p:extLst>
          </p:nvPr>
        </p:nvGraphicFramePr>
        <p:xfrm>
          <a:off x="8112126" y="2708276"/>
          <a:ext cx="3245458" cy="31479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cxnSp>
        <p:nvCxnSpPr>
          <p:cNvPr id="22" name="直接连接符 21"/>
          <p:cNvCxnSpPr>
            <a:cxnSpLocks/>
          </p:cNvCxnSpPr>
          <p:nvPr/>
        </p:nvCxnSpPr>
        <p:spPr>
          <a:xfrm flipH="1">
            <a:off x="1198377" y="5833368"/>
            <a:ext cx="840606" cy="391982"/>
          </a:xfrm>
          <a:prstGeom prst="line">
            <a:avLst/>
          </a:prstGeom>
          <a:ln w="3175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>
            <a:cxnSpLocks/>
          </p:cNvCxnSpPr>
          <p:nvPr/>
        </p:nvCxnSpPr>
        <p:spPr>
          <a:xfrm flipH="1">
            <a:off x="357771" y="6027773"/>
            <a:ext cx="840606" cy="391982"/>
          </a:xfrm>
          <a:prstGeom prst="line">
            <a:avLst/>
          </a:prstGeom>
          <a:ln w="3175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95129069"/>
      </p:ext>
    </p:extLst>
  </p:cSld>
  <p:clrMapOvr>
    <a:masterClrMapping/>
  </p:clrMapOvr>
  <p:transition spd="slow" advClick="0" advTm="2000"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3297383" y="847722"/>
            <a:ext cx="5597236" cy="6007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2800" b="1" dirty="0">
                <a:solidFill>
                  <a:schemeClr val="bg1"/>
                </a:solidFill>
                <a:latin typeface="微软雅黑 Light" panose="020B0502040204020203" pitchFamily="34" charset="-122"/>
                <a:cs typeface="Segoe UI" panose="020B0502040204020203" pitchFamily="34" charset="0"/>
              </a:rPr>
              <a:t>COMPETITOR  ANALYSIS</a:t>
            </a:r>
            <a:endParaRPr lang="zh-CN" altLang="en-US" sz="2800" b="1" dirty="0">
              <a:solidFill>
                <a:schemeClr val="bg1"/>
              </a:solidFill>
              <a:latin typeface="微软雅黑 Light" panose="020B0502040204020203" pitchFamily="34" charset="-122"/>
              <a:cs typeface="Segoe UI" panose="020B0502040204020203" pitchFamily="34" charset="0"/>
            </a:endParaRPr>
          </a:p>
        </p:txBody>
      </p:sp>
      <p:grpSp>
        <p:nvGrpSpPr>
          <p:cNvPr id="16" name="组合 15"/>
          <p:cNvGrpSpPr/>
          <p:nvPr/>
        </p:nvGrpSpPr>
        <p:grpSpPr>
          <a:xfrm rot="18000000" flipH="1" flipV="1">
            <a:off x="-1056698" y="-963323"/>
            <a:ext cx="4488873" cy="4488873"/>
            <a:chOff x="3851564" y="3614592"/>
            <a:chExt cx="4488873" cy="4488873"/>
          </a:xfrm>
        </p:grpSpPr>
        <p:sp>
          <p:nvSpPr>
            <p:cNvPr id="10" name="椭圆 9"/>
            <p:cNvSpPr/>
            <p:nvPr/>
          </p:nvSpPr>
          <p:spPr>
            <a:xfrm>
              <a:off x="3851564" y="3614592"/>
              <a:ext cx="4488873" cy="4488873"/>
            </a:xfrm>
            <a:prstGeom prst="ellipse">
              <a:avLst/>
            </a:prstGeom>
            <a:noFill/>
            <a:ln w="3175">
              <a:gradFill>
                <a:gsLst>
                  <a:gs pos="0">
                    <a:schemeClr val="bg1">
                      <a:alpha val="15000"/>
                    </a:schemeClr>
                  </a:gs>
                  <a:gs pos="50000">
                    <a:schemeClr val="bg1">
                      <a:alpha val="20000"/>
                    </a:schemeClr>
                  </a:gs>
                  <a:gs pos="100000">
                    <a:schemeClr val="bg1">
                      <a:alpha val="40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4700155" y="4542559"/>
              <a:ext cx="2791691" cy="2791691"/>
            </a:xfrm>
            <a:prstGeom prst="ellipse">
              <a:avLst/>
            </a:prstGeom>
            <a:noFill/>
            <a:ln w="3175">
              <a:solidFill>
                <a:schemeClr val="bg1">
                  <a:alpha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>
              <a:off x="5745957" y="4916488"/>
              <a:ext cx="700087" cy="700087"/>
            </a:xfrm>
            <a:prstGeom prst="ellipse">
              <a:avLst/>
            </a:prstGeom>
            <a:solidFill>
              <a:srgbClr val="EAD87F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" name="组合 20"/>
          <p:cNvGrpSpPr/>
          <p:nvPr/>
        </p:nvGrpSpPr>
        <p:grpSpPr>
          <a:xfrm rot="17760000">
            <a:off x="7009917" y="-1032324"/>
            <a:ext cx="594428" cy="10903934"/>
            <a:chOff x="5798062" y="1931483"/>
            <a:chExt cx="594428" cy="10903934"/>
          </a:xfrm>
        </p:grpSpPr>
        <p:sp>
          <p:nvSpPr>
            <p:cNvPr id="17" name="等腰三角形 9"/>
            <p:cNvSpPr/>
            <p:nvPr/>
          </p:nvSpPr>
          <p:spPr>
            <a:xfrm>
              <a:off x="6016765" y="2035417"/>
              <a:ext cx="168136" cy="10800000"/>
            </a:xfrm>
            <a:custGeom>
              <a:avLst/>
              <a:gdLst>
                <a:gd name="connsiteX0" fmla="*/ 0 w 432921"/>
                <a:gd name="connsiteY0" fmla="*/ 4822606 h 4822606"/>
                <a:gd name="connsiteX1" fmla="*/ 216461 w 432921"/>
                <a:gd name="connsiteY1" fmla="*/ 0 h 4822606"/>
                <a:gd name="connsiteX2" fmla="*/ 432921 w 432921"/>
                <a:gd name="connsiteY2" fmla="*/ 4822606 h 4822606"/>
                <a:gd name="connsiteX3" fmla="*/ 0 w 432921"/>
                <a:gd name="connsiteY3" fmla="*/ 4822606 h 4822606"/>
                <a:gd name="connsiteX0" fmla="*/ 0 w 432921"/>
                <a:gd name="connsiteY0" fmla="*/ 4822606 h 4822606"/>
                <a:gd name="connsiteX1" fmla="*/ 216461 w 432921"/>
                <a:gd name="connsiteY1" fmla="*/ 0 h 4822606"/>
                <a:gd name="connsiteX2" fmla="*/ 306034 w 432921"/>
                <a:gd name="connsiteY2" fmla="*/ 2669956 h 4822606"/>
                <a:gd name="connsiteX3" fmla="*/ 432921 w 432921"/>
                <a:gd name="connsiteY3" fmla="*/ 4822606 h 4822606"/>
                <a:gd name="connsiteX4" fmla="*/ 0 w 432921"/>
                <a:gd name="connsiteY4" fmla="*/ 4822606 h 4822606"/>
                <a:gd name="connsiteX0" fmla="*/ 0 w 432921"/>
                <a:gd name="connsiteY0" fmla="*/ 4822606 h 4822606"/>
                <a:gd name="connsiteX1" fmla="*/ 144109 w 432921"/>
                <a:gd name="connsiteY1" fmla="*/ 2679481 h 4822606"/>
                <a:gd name="connsiteX2" fmla="*/ 216461 w 432921"/>
                <a:gd name="connsiteY2" fmla="*/ 0 h 4822606"/>
                <a:gd name="connsiteX3" fmla="*/ 306034 w 432921"/>
                <a:gd name="connsiteY3" fmla="*/ 2669956 h 4822606"/>
                <a:gd name="connsiteX4" fmla="*/ 432921 w 432921"/>
                <a:gd name="connsiteY4" fmla="*/ 4822606 h 4822606"/>
                <a:gd name="connsiteX5" fmla="*/ 0 w 432921"/>
                <a:gd name="connsiteY5" fmla="*/ 4822606 h 4822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32921" h="4822606">
                  <a:moveTo>
                    <a:pt x="0" y="4822606"/>
                  </a:moveTo>
                  <a:cubicBezTo>
                    <a:pt x="38511" y="4108231"/>
                    <a:pt x="105598" y="3393856"/>
                    <a:pt x="144109" y="2679481"/>
                  </a:cubicBezTo>
                  <a:lnTo>
                    <a:pt x="216461" y="0"/>
                  </a:lnTo>
                  <a:cubicBezTo>
                    <a:pt x="259019" y="893160"/>
                    <a:pt x="263476" y="1776796"/>
                    <a:pt x="306034" y="2669956"/>
                  </a:cubicBezTo>
                  <a:lnTo>
                    <a:pt x="432921" y="4822606"/>
                  </a:lnTo>
                  <a:lnTo>
                    <a:pt x="0" y="4822606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50000"/>
                  </a:schemeClr>
                </a:gs>
                <a:gs pos="96000">
                  <a:schemeClr val="bg1"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Freeform 5"/>
            <p:cNvSpPr>
              <a:spLocks noEditPoints="1"/>
            </p:cNvSpPr>
            <p:nvPr/>
          </p:nvSpPr>
          <p:spPr bwMode="auto">
            <a:xfrm rot="19035940">
              <a:off x="5997957" y="1999815"/>
              <a:ext cx="182143" cy="190332"/>
            </a:xfrm>
            <a:custGeom>
              <a:avLst/>
              <a:gdLst>
                <a:gd name="T0" fmla="*/ 513 w 1711"/>
                <a:gd name="T1" fmla="*/ 752 h 1785"/>
                <a:gd name="T2" fmla="*/ 221 w 1711"/>
                <a:gd name="T3" fmla="*/ 833 h 1785"/>
                <a:gd name="T4" fmla="*/ 212 w 1711"/>
                <a:gd name="T5" fmla="*/ 839 h 1785"/>
                <a:gd name="T6" fmla="*/ 4 w 1711"/>
                <a:gd name="T7" fmla="*/ 1089 h 1785"/>
                <a:gd name="T8" fmla="*/ 0 w 1711"/>
                <a:gd name="T9" fmla="*/ 1100 h 1785"/>
                <a:gd name="T10" fmla="*/ 1 w 1711"/>
                <a:gd name="T11" fmla="*/ 1105 h 1785"/>
                <a:gd name="T12" fmla="*/ 13 w 1711"/>
                <a:gd name="T13" fmla="*/ 1117 h 1785"/>
                <a:gd name="T14" fmla="*/ 308 w 1711"/>
                <a:gd name="T15" fmla="*/ 1203 h 1785"/>
                <a:gd name="T16" fmla="*/ 351 w 1711"/>
                <a:gd name="T17" fmla="*/ 1366 h 1785"/>
                <a:gd name="T18" fmla="*/ 257 w 1711"/>
                <a:gd name="T19" fmla="*/ 1479 h 1785"/>
                <a:gd name="T20" fmla="*/ 259 w 1711"/>
                <a:gd name="T21" fmla="*/ 1504 h 1785"/>
                <a:gd name="T22" fmla="*/ 348 w 1711"/>
                <a:gd name="T23" fmla="*/ 1588 h 1785"/>
                <a:gd name="T24" fmla="*/ 360 w 1711"/>
                <a:gd name="T25" fmla="*/ 1593 h 1785"/>
                <a:gd name="T26" fmla="*/ 373 w 1711"/>
                <a:gd name="T27" fmla="*/ 1587 h 1785"/>
                <a:gd name="T28" fmla="*/ 476 w 1711"/>
                <a:gd name="T29" fmla="*/ 1475 h 1785"/>
                <a:gd name="T30" fmla="*/ 667 w 1711"/>
                <a:gd name="T31" fmla="*/ 1483 h 1785"/>
                <a:gd name="T32" fmla="*/ 773 w 1711"/>
                <a:gd name="T33" fmla="*/ 1772 h 1785"/>
                <a:gd name="T34" fmla="*/ 785 w 1711"/>
                <a:gd name="T35" fmla="*/ 1783 h 1785"/>
                <a:gd name="T36" fmla="*/ 801 w 1711"/>
                <a:gd name="T37" fmla="*/ 1779 h 1785"/>
                <a:gd name="T38" fmla="*/ 1037 w 1711"/>
                <a:gd name="T39" fmla="*/ 1555 h 1785"/>
                <a:gd name="T40" fmla="*/ 1042 w 1711"/>
                <a:gd name="T41" fmla="*/ 1545 h 1785"/>
                <a:gd name="T42" fmla="*/ 1095 w 1711"/>
                <a:gd name="T43" fmla="*/ 1250 h 1785"/>
                <a:gd name="T44" fmla="*/ 1288 w 1711"/>
                <a:gd name="T45" fmla="*/ 1058 h 1785"/>
                <a:gd name="T46" fmla="*/ 1711 w 1711"/>
                <a:gd name="T47" fmla="*/ 165 h 1785"/>
                <a:gd name="T48" fmla="*/ 1705 w 1711"/>
                <a:gd name="T49" fmla="*/ 84 h 1785"/>
                <a:gd name="T50" fmla="*/ 1690 w 1711"/>
                <a:gd name="T51" fmla="*/ 70 h 1785"/>
                <a:gd name="T52" fmla="*/ 667 w 1711"/>
                <a:gd name="T53" fmla="*/ 568 h 1785"/>
                <a:gd name="T54" fmla="*/ 513 w 1711"/>
                <a:gd name="T55" fmla="*/ 752 h 1785"/>
                <a:gd name="T56" fmla="*/ 831 w 1711"/>
                <a:gd name="T57" fmla="*/ 779 h 1785"/>
                <a:gd name="T58" fmla="*/ 1010 w 1711"/>
                <a:gd name="T59" fmla="*/ 600 h 1785"/>
                <a:gd name="T60" fmla="*/ 1189 w 1711"/>
                <a:gd name="T61" fmla="*/ 779 h 1785"/>
                <a:gd name="T62" fmla="*/ 1010 w 1711"/>
                <a:gd name="T63" fmla="*/ 958 h 1785"/>
                <a:gd name="T64" fmla="*/ 831 w 1711"/>
                <a:gd name="T65" fmla="*/ 779 h 17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711" h="1785">
                  <a:moveTo>
                    <a:pt x="513" y="752"/>
                  </a:moveTo>
                  <a:cubicBezTo>
                    <a:pt x="221" y="833"/>
                    <a:pt x="221" y="833"/>
                    <a:pt x="221" y="833"/>
                  </a:cubicBezTo>
                  <a:cubicBezTo>
                    <a:pt x="217" y="834"/>
                    <a:pt x="214" y="836"/>
                    <a:pt x="212" y="839"/>
                  </a:cubicBezTo>
                  <a:cubicBezTo>
                    <a:pt x="4" y="1089"/>
                    <a:pt x="4" y="1089"/>
                    <a:pt x="4" y="1089"/>
                  </a:cubicBezTo>
                  <a:cubicBezTo>
                    <a:pt x="2" y="1092"/>
                    <a:pt x="0" y="1096"/>
                    <a:pt x="0" y="1100"/>
                  </a:cubicBezTo>
                  <a:cubicBezTo>
                    <a:pt x="0" y="1102"/>
                    <a:pt x="0" y="1103"/>
                    <a:pt x="1" y="1105"/>
                  </a:cubicBezTo>
                  <a:cubicBezTo>
                    <a:pt x="3" y="1111"/>
                    <a:pt x="7" y="1115"/>
                    <a:pt x="13" y="1117"/>
                  </a:cubicBezTo>
                  <a:cubicBezTo>
                    <a:pt x="308" y="1203"/>
                    <a:pt x="308" y="1203"/>
                    <a:pt x="308" y="1203"/>
                  </a:cubicBezTo>
                  <a:cubicBezTo>
                    <a:pt x="305" y="1265"/>
                    <a:pt x="319" y="1320"/>
                    <a:pt x="351" y="1366"/>
                  </a:cubicBezTo>
                  <a:cubicBezTo>
                    <a:pt x="257" y="1479"/>
                    <a:pt x="257" y="1479"/>
                    <a:pt x="257" y="1479"/>
                  </a:cubicBezTo>
                  <a:cubicBezTo>
                    <a:pt x="251" y="1487"/>
                    <a:pt x="252" y="1497"/>
                    <a:pt x="259" y="1504"/>
                  </a:cubicBezTo>
                  <a:cubicBezTo>
                    <a:pt x="348" y="1588"/>
                    <a:pt x="348" y="1588"/>
                    <a:pt x="348" y="1588"/>
                  </a:cubicBezTo>
                  <a:cubicBezTo>
                    <a:pt x="351" y="1591"/>
                    <a:pt x="356" y="1593"/>
                    <a:pt x="360" y="1593"/>
                  </a:cubicBezTo>
                  <a:cubicBezTo>
                    <a:pt x="365" y="1593"/>
                    <a:pt x="370" y="1591"/>
                    <a:pt x="373" y="1587"/>
                  </a:cubicBezTo>
                  <a:cubicBezTo>
                    <a:pt x="476" y="1475"/>
                    <a:pt x="476" y="1475"/>
                    <a:pt x="476" y="1475"/>
                  </a:cubicBezTo>
                  <a:cubicBezTo>
                    <a:pt x="502" y="1484"/>
                    <a:pt x="568" y="1501"/>
                    <a:pt x="667" y="1483"/>
                  </a:cubicBezTo>
                  <a:cubicBezTo>
                    <a:pt x="773" y="1772"/>
                    <a:pt x="773" y="1772"/>
                    <a:pt x="773" y="1772"/>
                  </a:cubicBezTo>
                  <a:cubicBezTo>
                    <a:pt x="775" y="1778"/>
                    <a:pt x="779" y="1782"/>
                    <a:pt x="785" y="1783"/>
                  </a:cubicBezTo>
                  <a:cubicBezTo>
                    <a:pt x="791" y="1785"/>
                    <a:pt x="797" y="1783"/>
                    <a:pt x="801" y="1779"/>
                  </a:cubicBezTo>
                  <a:cubicBezTo>
                    <a:pt x="1037" y="1555"/>
                    <a:pt x="1037" y="1555"/>
                    <a:pt x="1037" y="1555"/>
                  </a:cubicBezTo>
                  <a:cubicBezTo>
                    <a:pt x="1039" y="1553"/>
                    <a:pt x="1041" y="1549"/>
                    <a:pt x="1042" y="1545"/>
                  </a:cubicBezTo>
                  <a:cubicBezTo>
                    <a:pt x="1095" y="1250"/>
                    <a:pt x="1095" y="1250"/>
                    <a:pt x="1095" y="1250"/>
                  </a:cubicBezTo>
                  <a:cubicBezTo>
                    <a:pt x="1159" y="1195"/>
                    <a:pt x="1224" y="1130"/>
                    <a:pt x="1288" y="1058"/>
                  </a:cubicBezTo>
                  <a:cubicBezTo>
                    <a:pt x="1656" y="644"/>
                    <a:pt x="1711" y="321"/>
                    <a:pt x="1711" y="165"/>
                  </a:cubicBezTo>
                  <a:cubicBezTo>
                    <a:pt x="1711" y="113"/>
                    <a:pt x="1705" y="85"/>
                    <a:pt x="1705" y="84"/>
                  </a:cubicBezTo>
                  <a:cubicBezTo>
                    <a:pt x="1703" y="77"/>
                    <a:pt x="1698" y="71"/>
                    <a:pt x="1690" y="70"/>
                  </a:cubicBezTo>
                  <a:cubicBezTo>
                    <a:pt x="1672" y="67"/>
                    <a:pt x="1235" y="0"/>
                    <a:pt x="667" y="568"/>
                  </a:cubicBezTo>
                  <a:cubicBezTo>
                    <a:pt x="666" y="569"/>
                    <a:pt x="592" y="645"/>
                    <a:pt x="513" y="752"/>
                  </a:cubicBezTo>
                  <a:close/>
                  <a:moveTo>
                    <a:pt x="831" y="779"/>
                  </a:moveTo>
                  <a:cubicBezTo>
                    <a:pt x="831" y="680"/>
                    <a:pt x="911" y="600"/>
                    <a:pt x="1010" y="600"/>
                  </a:cubicBezTo>
                  <a:cubicBezTo>
                    <a:pt x="1109" y="600"/>
                    <a:pt x="1189" y="680"/>
                    <a:pt x="1189" y="779"/>
                  </a:cubicBezTo>
                  <a:cubicBezTo>
                    <a:pt x="1189" y="878"/>
                    <a:pt x="1109" y="958"/>
                    <a:pt x="1010" y="958"/>
                  </a:cubicBezTo>
                  <a:cubicBezTo>
                    <a:pt x="911" y="958"/>
                    <a:pt x="831" y="878"/>
                    <a:pt x="831" y="77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椭圆 10"/>
            <p:cNvSpPr/>
            <p:nvPr/>
          </p:nvSpPr>
          <p:spPr>
            <a:xfrm>
              <a:off x="5798062" y="1931483"/>
              <a:ext cx="594428" cy="621642"/>
            </a:xfrm>
            <a:custGeom>
              <a:avLst/>
              <a:gdLst>
                <a:gd name="connsiteX0" fmla="*/ 0 w 597807"/>
                <a:gd name="connsiteY0" fmla="*/ 725714 h 1451428"/>
                <a:gd name="connsiteX1" fmla="*/ 298904 w 597807"/>
                <a:gd name="connsiteY1" fmla="*/ 0 h 1451428"/>
                <a:gd name="connsiteX2" fmla="*/ 597808 w 597807"/>
                <a:gd name="connsiteY2" fmla="*/ 725714 h 1451428"/>
                <a:gd name="connsiteX3" fmla="*/ 298904 w 597807"/>
                <a:gd name="connsiteY3" fmla="*/ 1451428 h 1451428"/>
                <a:gd name="connsiteX4" fmla="*/ 0 w 597807"/>
                <a:gd name="connsiteY4" fmla="*/ 725714 h 1451428"/>
                <a:gd name="connsiteX0" fmla="*/ 298904 w 597808"/>
                <a:gd name="connsiteY0" fmla="*/ 1451428 h 1542868"/>
                <a:gd name="connsiteX1" fmla="*/ 0 w 597808"/>
                <a:gd name="connsiteY1" fmla="*/ 725714 h 1542868"/>
                <a:gd name="connsiteX2" fmla="*/ 298904 w 597808"/>
                <a:gd name="connsiteY2" fmla="*/ 0 h 1542868"/>
                <a:gd name="connsiteX3" fmla="*/ 597808 w 597808"/>
                <a:gd name="connsiteY3" fmla="*/ 725714 h 1542868"/>
                <a:gd name="connsiteX4" fmla="*/ 390344 w 597808"/>
                <a:gd name="connsiteY4" fmla="*/ 1542868 h 1542868"/>
                <a:gd name="connsiteX0" fmla="*/ 298904 w 597808"/>
                <a:gd name="connsiteY0" fmla="*/ 1451428 h 1451428"/>
                <a:gd name="connsiteX1" fmla="*/ 0 w 597808"/>
                <a:gd name="connsiteY1" fmla="*/ 725714 h 1451428"/>
                <a:gd name="connsiteX2" fmla="*/ 298904 w 597808"/>
                <a:gd name="connsiteY2" fmla="*/ 0 h 1451428"/>
                <a:gd name="connsiteX3" fmla="*/ 597808 w 597808"/>
                <a:gd name="connsiteY3" fmla="*/ 725714 h 1451428"/>
                <a:gd name="connsiteX0" fmla="*/ 0 w 597808"/>
                <a:gd name="connsiteY0" fmla="*/ 725714 h 725714"/>
                <a:gd name="connsiteX1" fmla="*/ 298904 w 597808"/>
                <a:gd name="connsiteY1" fmla="*/ 0 h 725714"/>
                <a:gd name="connsiteX2" fmla="*/ 597808 w 597808"/>
                <a:gd name="connsiteY2" fmla="*/ 725714 h 7257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7808" h="725714">
                  <a:moveTo>
                    <a:pt x="0" y="725714"/>
                  </a:moveTo>
                  <a:cubicBezTo>
                    <a:pt x="0" y="324913"/>
                    <a:pt x="133824" y="0"/>
                    <a:pt x="298904" y="0"/>
                  </a:cubicBezTo>
                  <a:cubicBezTo>
                    <a:pt x="463984" y="0"/>
                    <a:pt x="597808" y="324913"/>
                    <a:pt x="597808" y="725714"/>
                  </a:cubicBezTo>
                </a:path>
              </a:pathLst>
            </a:custGeom>
            <a:gradFill>
              <a:gsLst>
                <a:gs pos="0">
                  <a:srgbClr val="EAD87F">
                    <a:alpha val="30000"/>
                  </a:srgb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8" name="组合 27"/>
          <p:cNvGrpSpPr/>
          <p:nvPr/>
        </p:nvGrpSpPr>
        <p:grpSpPr>
          <a:xfrm rot="17760000">
            <a:off x="9977625" y="4416188"/>
            <a:ext cx="2120574" cy="3491512"/>
            <a:chOff x="5100416" y="4469733"/>
            <a:chExt cx="2120574" cy="3491512"/>
          </a:xfrm>
        </p:grpSpPr>
        <p:cxnSp>
          <p:nvCxnSpPr>
            <p:cNvPr id="22" name="直接连接符 21"/>
            <p:cNvCxnSpPr>
              <a:cxnSpLocks/>
            </p:cNvCxnSpPr>
            <p:nvPr/>
          </p:nvCxnSpPr>
          <p:spPr>
            <a:xfrm rot="3840000" flipH="1" flipV="1">
              <a:off x="5135803" y="5558483"/>
              <a:ext cx="2521162" cy="1229652"/>
            </a:xfrm>
            <a:prstGeom prst="line">
              <a:avLst/>
            </a:prstGeom>
            <a:noFill/>
            <a:ln w="3175"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3" name="直接连接符 22"/>
            <p:cNvCxnSpPr>
              <a:cxnSpLocks/>
            </p:cNvCxnSpPr>
            <p:nvPr/>
          </p:nvCxnSpPr>
          <p:spPr>
            <a:xfrm rot="3840000" flipH="1" flipV="1">
              <a:off x="4370242" y="5199907"/>
              <a:ext cx="2850751" cy="1390403"/>
            </a:xfrm>
            <a:prstGeom prst="line">
              <a:avLst/>
            </a:prstGeom>
            <a:noFill/>
            <a:ln w="3175"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4" name="直接连接符 23"/>
            <p:cNvCxnSpPr>
              <a:cxnSpLocks/>
            </p:cNvCxnSpPr>
            <p:nvPr/>
          </p:nvCxnSpPr>
          <p:spPr>
            <a:xfrm rot="3840000" flipH="1" flipV="1">
              <a:off x="5621949" y="5832308"/>
              <a:ext cx="2149636" cy="1048447"/>
            </a:xfrm>
            <a:prstGeom prst="line">
              <a:avLst/>
            </a:prstGeom>
            <a:noFill/>
            <a:ln w="3175"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5" name="直接连接符 24"/>
            <p:cNvCxnSpPr>
              <a:cxnSpLocks/>
            </p:cNvCxnSpPr>
            <p:nvPr/>
          </p:nvCxnSpPr>
          <p:spPr>
            <a:xfrm flipV="1">
              <a:off x="5495235" y="5378313"/>
              <a:ext cx="0" cy="2126975"/>
            </a:xfrm>
            <a:prstGeom prst="line">
              <a:avLst/>
            </a:prstGeom>
            <a:noFill/>
            <a:ln w="3175"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6" name="直接连接符 25"/>
            <p:cNvCxnSpPr>
              <a:cxnSpLocks/>
            </p:cNvCxnSpPr>
            <p:nvPr/>
          </p:nvCxnSpPr>
          <p:spPr>
            <a:xfrm flipV="1">
              <a:off x="5194852" y="5624513"/>
              <a:ext cx="0" cy="2126975"/>
            </a:xfrm>
            <a:prstGeom prst="line">
              <a:avLst/>
            </a:prstGeom>
            <a:noFill/>
            <a:ln w="3175"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7" name="直接连接符 26"/>
            <p:cNvCxnSpPr>
              <a:cxnSpLocks/>
            </p:cNvCxnSpPr>
            <p:nvPr/>
          </p:nvCxnSpPr>
          <p:spPr>
            <a:xfrm flipV="1">
              <a:off x="6997148" y="5834270"/>
              <a:ext cx="0" cy="2126975"/>
            </a:xfrm>
            <a:prstGeom prst="line">
              <a:avLst/>
            </a:prstGeom>
            <a:noFill/>
            <a:ln w="3175"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37" name="组合 36"/>
          <p:cNvGrpSpPr/>
          <p:nvPr/>
        </p:nvGrpSpPr>
        <p:grpSpPr>
          <a:xfrm>
            <a:off x="5029811" y="2133016"/>
            <a:ext cx="3786142" cy="1098728"/>
            <a:chOff x="5139508" y="2307510"/>
            <a:chExt cx="3786142" cy="1098728"/>
          </a:xfrm>
        </p:grpSpPr>
        <p:grpSp>
          <p:nvGrpSpPr>
            <p:cNvPr id="32" name="组合 31"/>
            <p:cNvGrpSpPr/>
            <p:nvPr/>
          </p:nvGrpSpPr>
          <p:grpSpPr>
            <a:xfrm>
              <a:off x="5849202" y="2483609"/>
              <a:ext cx="3076448" cy="922629"/>
              <a:chOff x="8512031" y="2739549"/>
              <a:chExt cx="3076448" cy="922629"/>
            </a:xfrm>
          </p:grpSpPr>
          <p:sp>
            <p:nvSpPr>
              <p:cNvPr id="33" name="矩形 32"/>
              <p:cNvSpPr/>
              <p:nvPr/>
            </p:nvSpPr>
            <p:spPr>
              <a:xfrm>
                <a:off x="8512031" y="3112476"/>
                <a:ext cx="3076448" cy="54970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en-US" altLang="zh-CN" sz="1200" b="0" dirty="0">
                    <a:solidFill>
                      <a:schemeClr val="bg1"/>
                    </a:solidFill>
                    <a:effectLst/>
                    <a:latin typeface="微软雅黑 Light" panose="020B0502040204020203" pitchFamily="34" charset="-122"/>
                    <a:cs typeface="Segoe UI" panose="020B0502040204020203" pitchFamily="34" charset="0"/>
                  </a:rPr>
                  <a:t>Lorem ipsum dolor sit amet, consectetur adipisicing elit, sed do eiusmod tempor</a:t>
                </a:r>
                <a:endParaRPr lang="zh-CN" altLang="en-US" sz="1200" dirty="0">
                  <a:solidFill>
                    <a:schemeClr val="bg1"/>
                  </a:solidFill>
                  <a:latin typeface="微软雅黑 Light" panose="020B0502040204020203" pitchFamily="34" charset="-122"/>
                  <a:cs typeface="Segoe UI" panose="020B0502040204020203" pitchFamily="34" charset="0"/>
                </a:endParaRPr>
              </a:p>
            </p:txBody>
          </p:sp>
          <p:sp>
            <p:nvSpPr>
              <p:cNvPr id="34" name="文本框 33"/>
              <p:cNvSpPr txBox="1"/>
              <p:nvPr/>
            </p:nvSpPr>
            <p:spPr>
              <a:xfrm>
                <a:off x="8512031" y="2739549"/>
                <a:ext cx="269095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b="1" dirty="0">
                    <a:solidFill>
                      <a:srgbClr val="EAD87F"/>
                    </a:solidFill>
                    <a:latin typeface="微软雅黑 Light" panose="020B0502040204020203" pitchFamily="34" charset="-122"/>
                    <a:ea typeface="微软雅黑"/>
                  </a:rPr>
                  <a:t>TITLE HERE</a:t>
                </a:r>
                <a:endParaRPr lang="zh-CN" altLang="en-US" b="1" dirty="0">
                  <a:solidFill>
                    <a:srgbClr val="EAD87F"/>
                  </a:solidFill>
                  <a:latin typeface="微软雅黑 Light" panose="020B0502040204020203" pitchFamily="34" charset="-122"/>
                  <a:ea typeface="微软雅黑"/>
                </a:endParaRPr>
              </a:p>
            </p:txBody>
          </p:sp>
        </p:grpSp>
        <p:sp>
          <p:nvSpPr>
            <p:cNvPr id="35" name="KSO_Shape"/>
            <p:cNvSpPr>
              <a:spLocks noChangeAspect="1"/>
            </p:cNvSpPr>
            <p:nvPr/>
          </p:nvSpPr>
          <p:spPr bwMode="auto">
            <a:xfrm>
              <a:off x="5278715" y="2446357"/>
              <a:ext cx="431281" cy="432000"/>
            </a:xfrm>
            <a:custGeom>
              <a:avLst/>
              <a:gdLst>
                <a:gd name="T0" fmla="*/ 923363 w 1752600"/>
                <a:gd name="T1" fmla="*/ 1417153 h 1754188"/>
                <a:gd name="T2" fmla="*/ 958587 w 1752600"/>
                <a:gd name="T3" fmla="*/ 1476612 h 1754188"/>
                <a:gd name="T4" fmla="*/ 945181 w 1752600"/>
                <a:gd name="T5" fmla="*/ 1530763 h 1754188"/>
                <a:gd name="T6" fmla="*/ 886299 w 1752600"/>
                <a:gd name="T7" fmla="*/ 1566067 h 1754188"/>
                <a:gd name="T8" fmla="*/ 832675 w 1752600"/>
                <a:gd name="T9" fmla="*/ 1552795 h 1754188"/>
                <a:gd name="T10" fmla="*/ 797714 w 1752600"/>
                <a:gd name="T11" fmla="*/ 1493335 h 1754188"/>
                <a:gd name="T12" fmla="*/ 810857 w 1752600"/>
                <a:gd name="T13" fmla="*/ 1439185 h 1754188"/>
                <a:gd name="T14" fmla="*/ 869739 w 1752600"/>
                <a:gd name="T15" fmla="*/ 1403616 h 1754188"/>
                <a:gd name="T16" fmla="*/ 1526266 w 1752600"/>
                <a:gd name="T17" fmla="*/ 809406 h 1754188"/>
                <a:gd name="T18" fmla="*/ 1561836 w 1752600"/>
                <a:gd name="T19" fmla="*/ 868866 h 1754188"/>
                <a:gd name="T20" fmla="*/ 1548298 w 1752600"/>
                <a:gd name="T21" fmla="*/ 923016 h 1754188"/>
                <a:gd name="T22" fmla="*/ 1488839 w 1752600"/>
                <a:gd name="T23" fmla="*/ 958586 h 1754188"/>
                <a:gd name="T24" fmla="*/ 1434954 w 1752600"/>
                <a:gd name="T25" fmla="*/ 945048 h 1754188"/>
                <a:gd name="T26" fmla="*/ 1399385 w 1752600"/>
                <a:gd name="T27" fmla="*/ 885589 h 1754188"/>
                <a:gd name="T28" fmla="*/ 1412922 w 1752600"/>
                <a:gd name="T29" fmla="*/ 831438 h 1754188"/>
                <a:gd name="T30" fmla="*/ 1472116 w 1752600"/>
                <a:gd name="T31" fmla="*/ 795869 h 1754188"/>
                <a:gd name="T32" fmla="*/ 931422 w 1752600"/>
                <a:gd name="T33" fmla="*/ 210375 h 1754188"/>
                <a:gd name="T34" fmla="*/ 985331 w 1752600"/>
                <a:gd name="T35" fmla="*/ 812351 h 1754188"/>
                <a:gd name="T36" fmla="*/ 997223 w 1752600"/>
                <a:gd name="T37" fmla="*/ 915108 h 1754188"/>
                <a:gd name="T38" fmla="*/ 946749 w 1752600"/>
                <a:gd name="T39" fmla="*/ 982906 h 1754188"/>
                <a:gd name="T40" fmla="*/ 857693 w 1752600"/>
                <a:gd name="T41" fmla="*/ 1003564 h 1754188"/>
                <a:gd name="T42" fmla="*/ 763351 w 1752600"/>
                <a:gd name="T43" fmla="*/ 937354 h 1754188"/>
                <a:gd name="T44" fmla="*/ 353480 w 1752600"/>
                <a:gd name="T45" fmla="*/ 893921 h 1754188"/>
                <a:gd name="T46" fmla="*/ 383342 w 1752600"/>
                <a:gd name="T47" fmla="*/ 820296 h 1754188"/>
                <a:gd name="T48" fmla="*/ 815147 w 1752600"/>
                <a:gd name="T49" fmla="*/ 764945 h 1754188"/>
                <a:gd name="T50" fmla="*/ 858486 w 1752600"/>
                <a:gd name="T51" fmla="*/ 180713 h 1754188"/>
                <a:gd name="T52" fmla="*/ 670516 w 1752600"/>
                <a:gd name="T53" fmla="*/ 152975 h 1754188"/>
                <a:gd name="T54" fmla="*/ 441192 w 1752600"/>
                <a:gd name="T55" fmla="*/ 263340 h 1754188"/>
                <a:gd name="T56" fmla="*/ 263181 w 1752600"/>
                <a:gd name="T57" fmla="*/ 441458 h 1754188"/>
                <a:gd name="T58" fmla="*/ 152883 w 1752600"/>
                <a:gd name="T59" fmla="*/ 670921 h 1754188"/>
                <a:gd name="T60" fmla="*/ 126168 w 1752600"/>
                <a:gd name="T61" fmla="*/ 934791 h 1754188"/>
                <a:gd name="T62" fmla="*/ 190707 w 1752600"/>
                <a:gd name="T63" fmla="*/ 1186485 h 1754188"/>
                <a:gd name="T64" fmla="*/ 332216 w 1752600"/>
                <a:gd name="T65" fmla="*/ 1396099 h 1754188"/>
                <a:gd name="T66" fmla="*/ 534297 w 1752600"/>
                <a:gd name="T67" fmla="*/ 1547221 h 1754188"/>
                <a:gd name="T68" fmla="*/ 780550 w 1752600"/>
                <a:gd name="T69" fmla="*/ 1623709 h 1754188"/>
                <a:gd name="T70" fmla="*/ 1045847 w 1752600"/>
                <a:gd name="T71" fmla="*/ 1610476 h 1754188"/>
                <a:gd name="T72" fmla="*/ 1281255 w 1752600"/>
                <a:gd name="T73" fmla="*/ 1511227 h 1754188"/>
                <a:gd name="T74" fmla="*/ 1467730 w 1752600"/>
                <a:gd name="T75" fmla="*/ 1341578 h 1754188"/>
                <a:gd name="T76" fmla="*/ 1588873 w 1752600"/>
                <a:gd name="T77" fmla="*/ 1118202 h 1754188"/>
                <a:gd name="T78" fmla="*/ 1628019 w 1752600"/>
                <a:gd name="T79" fmla="*/ 857509 h 1754188"/>
                <a:gd name="T80" fmla="*/ 1576176 w 1752600"/>
                <a:gd name="T81" fmla="*/ 601315 h 1754188"/>
                <a:gd name="T82" fmla="*/ 1444718 w 1752600"/>
                <a:gd name="T83" fmla="*/ 384820 h 1754188"/>
                <a:gd name="T84" fmla="*/ 1250573 w 1752600"/>
                <a:gd name="T85" fmla="*/ 224170 h 1754188"/>
                <a:gd name="T86" fmla="*/ 1009345 w 1752600"/>
                <a:gd name="T87" fmla="*/ 136037 h 1754188"/>
                <a:gd name="T88" fmla="*/ 987656 w 1752600"/>
                <a:gd name="T89" fmla="*/ 7146 h 1754188"/>
                <a:gd name="T90" fmla="*/ 1274907 w 1752600"/>
                <a:gd name="T91" fmla="*/ 96337 h 1754188"/>
                <a:gd name="T92" fmla="*/ 1510315 w 1752600"/>
                <a:gd name="T93" fmla="*/ 272074 h 1754188"/>
                <a:gd name="T94" fmla="*/ 1675101 w 1752600"/>
                <a:gd name="T95" fmla="*/ 516358 h 1754188"/>
                <a:gd name="T96" fmla="*/ 1749955 w 1752600"/>
                <a:gd name="T97" fmla="*/ 809605 h 1754188"/>
                <a:gd name="T98" fmla="*/ 1719273 w 1752600"/>
                <a:gd name="T99" fmla="*/ 1116879 h 1754188"/>
                <a:gd name="T100" fmla="*/ 1590724 w 1752600"/>
                <a:gd name="T101" fmla="*/ 1384453 h 1754188"/>
                <a:gd name="T102" fmla="*/ 1383353 w 1752600"/>
                <a:gd name="T103" fmla="*/ 1591949 h 1754188"/>
                <a:gd name="T104" fmla="*/ 1115940 w 1752600"/>
                <a:gd name="T105" fmla="*/ 1720576 h 1754188"/>
                <a:gd name="T106" fmla="*/ 809116 w 1752600"/>
                <a:gd name="T107" fmla="*/ 1751277 h 1754188"/>
                <a:gd name="T108" fmla="*/ 516046 w 1752600"/>
                <a:gd name="T109" fmla="*/ 1676377 h 1754188"/>
                <a:gd name="T110" fmla="*/ 271909 w 1752600"/>
                <a:gd name="T111" fmla="*/ 1511492 h 1754188"/>
                <a:gd name="T112" fmla="*/ 95750 w 1752600"/>
                <a:gd name="T113" fmla="*/ 1275941 h 1754188"/>
                <a:gd name="T114" fmla="*/ 6877 w 1752600"/>
                <a:gd name="T115" fmla="*/ 988782 h 1754188"/>
                <a:gd name="T116" fmla="*/ 22483 w 1752600"/>
                <a:gd name="T117" fmla="*/ 679126 h 1754188"/>
                <a:gd name="T118" fmla="*/ 138071 w 1752600"/>
                <a:gd name="T119" fmla="*/ 404935 h 1754188"/>
                <a:gd name="T120" fmla="*/ 335655 w 1752600"/>
                <a:gd name="T121" fmla="*/ 187117 h 1754188"/>
                <a:gd name="T122" fmla="*/ 595662 w 1752600"/>
                <a:gd name="T123" fmla="*/ 46051 h 1754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752600" h="1754188">
                  <a:moveTo>
                    <a:pt x="873945" y="1403350"/>
                  </a:moveTo>
                  <a:lnTo>
                    <a:pt x="877888" y="1403350"/>
                  </a:lnTo>
                  <a:lnTo>
                    <a:pt x="882356" y="1403350"/>
                  </a:lnTo>
                  <a:lnTo>
                    <a:pt x="886299" y="1403616"/>
                  </a:lnTo>
                  <a:lnTo>
                    <a:pt x="890505" y="1404146"/>
                  </a:lnTo>
                  <a:lnTo>
                    <a:pt x="894448" y="1404943"/>
                  </a:lnTo>
                  <a:lnTo>
                    <a:pt x="898128" y="1405739"/>
                  </a:lnTo>
                  <a:lnTo>
                    <a:pt x="901808" y="1406801"/>
                  </a:lnTo>
                  <a:lnTo>
                    <a:pt x="906014" y="1408393"/>
                  </a:lnTo>
                  <a:lnTo>
                    <a:pt x="909432" y="1409455"/>
                  </a:lnTo>
                  <a:lnTo>
                    <a:pt x="913112" y="1411048"/>
                  </a:lnTo>
                  <a:lnTo>
                    <a:pt x="916529" y="1412906"/>
                  </a:lnTo>
                  <a:lnTo>
                    <a:pt x="919946" y="1415030"/>
                  </a:lnTo>
                  <a:lnTo>
                    <a:pt x="923363" y="1417153"/>
                  </a:lnTo>
                  <a:lnTo>
                    <a:pt x="929672" y="1421931"/>
                  </a:lnTo>
                  <a:lnTo>
                    <a:pt x="935192" y="1427240"/>
                  </a:lnTo>
                  <a:lnTo>
                    <a:pt x="940450" y="1432814"/>
                  </a:lnTo>
                  <a:lnTo>
                    <a:pt x="945181" y="1439185"/>
                  </a:lnTo>
                  <a:lnTo>
                    <a:pt x="947284" y="1442636"/>
                  </a:lnTo>
                  <a:lnTo>
                    <a:pt x="949124" y="1446086"/>
                  </a:lnTo>
                  <a:lnTo>
                    <a:pt x="951227" y="1449537"/>
                  </a:lnTo>
                  <a:lnTo>
                    <a:pt x="952804" y="1452988"/>
                  </a:lnTo>
                  <a:lnTo>
                    <a:pt x="953856" y="1456704"/>
                  </a:lnTo>
                  <a:lnTo>
                    <a:pt x="955433" y="1460420"/>
                  </a:lnTo>
                  <a:lnTo>
                    <a:pt x="956484" y="1464667"/>
                  </a:lnTo>
                  <a:lnTo>
                    <a:pt x="957273" y="1468384"/>
                  </a:lnTo>
                  <a:lnTo>
                    <a:pt x="958062" y="1472365"/>
                  </a:lnTo>
                  <a:lnTo>
                    <a:pt x="958587" y="1476612"/>
                  </a:lnTo>
                  <a:lnTo>
                    <a:pt x="958850" y="1480594"/>
                  </a:lnTo>
                  <a:lnTo>
                    <a:pt x="958850" y="1485107"/>
                  </a:lnTo>
                  <a:lnTo>
                    <a:pt x="958850" y="1489088"/>
                  </a:lnTo>
                  <a:lnTo>
                    <a:pt x="958587" y="1493335"/>
                  </a:lnTo>
                  <a:lnTo>
                    <a:pt x="958062" y="1497317"/>
                  </a:lnTo>
                  <a:lnTo>
                    <a:pt x="957273" y="1501299"/>
                  </a:lnTo>
                  <a:lnTo>
                    <a:pt x="956484" y="1505546"/>
                  </a:lnTo>
                  <a:lnTo>
                    <a:pt x="955433" y="1509262"/>
                  </a:lnTo>
                  <a:lnTo>
                    <a:pt x="953856" y="1512978"/>
                  </a:lnTo>
                  <a:lnTo>
                    <a:pt x="952804" y="1516694"/>
                  </a:lnTo>
                  <a:lnTo>
                    <a:pt x="951227" y="1520145"/>
                  </a:lnTo>
                  <a:lnTo>
                    <a:pt x="949124" y="1524127"/>
                  </a:lnTo>
                  <a:lnTo>
                    <a:pt x="947284" y="1527312"/>
                  </a:lnTo>
                  <a:lnTo>
                    <a:pt x="945181" y="1530763"/>
                  </a:lnTo>
                  <a:lnTo>
                    <a:pt x="940450" y="1536868"/>
                  </a:lnTo>
                  <a:lnTo>
                    <a:pt x="935192" y="1542973"/>
                  </a:lnTo>
                  <a:lnTo>
                    <a:pt x="929672" y="1548017"/>
                  </a:lnTo>
                  <a:lnTo>
                    <a:pt x="923363" y="1552795"/>
                  </a:lnTo>
                  <a:lnTo>
                    <a:pt x="919946" y="1554918"/>
                  </a:lnTo>
                  <a:lnTo>
                    <a:pt x="916529" y="1556776"/>
                  </a:lnTo>
                  <a:lnTo>
                    <a:pt x="913112" y="1558634"/>
                  </a:lnTo>
                  <a:lnTo>
                    <a:pt x="909432" y="1560227"/>
                  </a:lnTo>
                  <a:lnTo>
                    <a:pt x="906014" y="1561820"/>
                  </a:lnTo>
                  <a:lnTo>
                    <a:pt x="901808" y="1563147"/>
                  </a:lnTo>
                  <a:lnTo>
                    <a:pt x="898128" y="1564209"/>
                  </a:lnTo>
                  <a:lnTo>
                    <a:pt x="894448" y="1565005"/>
                  </a:lnTo>
                  <a:lnTo>
                    <a:pt x="890505" y="1565801"/>
                  </a:lnTo>
                  <a:lnTo>
                    <a:pt x="886299" y="1566067"/>
                  </a:lnTo>
                  <a:lnTo>
                    <a:pt x="882356" y="1566598"/>
                  </a:lnTo>
                  <a:lnTo>
                    <a:pt x="877888" y="1566863"/>
                  </a:lnTo>
                  <a:lnTo>
                    <a:pt x="873945" y="1566598"/>
                  </a:lnTo>
                  <a:lnTo>
                    <a:pt x="869739" y="1566067"/>
                  </a:lnTo>
                  <a:lnTo>
                    <a:pt x="865796" y="1565801"/>
                  </a:lnTo>
                  <a:lnTo>
                    <a:pt x="861853" y="1565005"/>
                  </a:lnTo>
                  <a:lnTo>
                    <a:pt x="857647" y="1564209"/>
                  </a:lnTo>
                  <a:lnTo>
                    <a:pt x="853967" y="1563147"/>
                  </a:lnTo>
                  <a:lnTo>
                    <a:pt x="850287" y="1561820"/>
                  </a:lnTo>
                  <a:lnTo>
                    <a:pt x="846607" y="1560227"/>
                  </a:lnTo>
                  <a:lnTo>
                    <a:pt x="842664" y="1558634"/>
                  </a:lnTo>
                  <a:lnTo>
                    <a:pt x="839247" y="1556776"/>
                  </a:lnTo>
                  <a:lnTo>
                    <a:pt x="835829" y="1554918"/>
                  </a:lnTo>
                  <a:lnTo>
                    <a:pt x="832675" y="1552795"/>
                  </a:lnTo>
                  <a:lnTo>
                    <a:pt x="826629" y="1548017"/>
                  </a:lnTo>
                  <a:lnTo>
                    <a:pt x="820583" y="1542973"/>
                  </a:lnTo>
                  <a:lnTo>
                    <a:pt x="815589" y="1536868"/>
                  </a:lnTo>
                  <a:lnTo>
                    <a:pt x="810857" y="1530763"/>
                  </a:lnTo>
                  <a:lnTo>
                    <a:pt x="808754" y="1527312"/>
                  </a:lnTo>
                  <a:lnTo>
                    <a:pt x="806914" y="1524127"/>
                  </a:lnTo>
                  <a:lnTo>
                    <a:pt x="805074" y="1520145"/>
                  </a:lnTo>
                  <a:lnTo>
                    <a:pt x="803497" y="1516694"/>
                  </a:lnTo>
                  <a:lnTo>
                    <a:pt x="801920" y="1512978"/>
                  </a:lnTo>
                  <a:lnTo>
                    <a:pt x="800605" y="1509262"/>
                  </a:lnTo>
                  <a:lnTo>
                    <a:pt x="799554" y="1505546"/>
                  </a:lnTo>
                  <a:lnTo>
                    <a:pt x="798765" y="1501299"/>
                  </a:lnTo>
                  <a:lnTo>
                    <a:pt x="797977" y="1497317"/>
                  </a:lnTo>
                  <a:lnTo>
                    <a:pt x="797714" y="1493335"/>
                  </a:lnTo>
                  <a:lnTo>
                    <a:pt x="797188" y="1489088"/>
                  </a:lnTo>
                  <a:lnTo>
                    <a:pt x="796925" y="1485107"/>
                  </a:lnTo>
                  <a:lnTo>
                    <a:pt x="797188" y="1480594"/>
                  </a:lnTo>
                  <a:lnTo>
                    <a:pt x="797714" y="1476612"/>
                  </a:lnTo>
                  <a:lnTo>
                    <a:pt x="797977" y="1472365"/>
                  </a:lnTo>
                  <a:lnTo>
                    <a:pt x="798765" y="1468384"/>
                  </a:lnTo>
                  <a:lnTo>
                    <a:pt x="799554" y="1464667"/>
                  </a:lnTo>
                  <a:lnTo>
                    <a:pt x="800605" y="1460420"/>
                  </a:lnTo>
                  <a:lnTo>
                    <a:pt x="801920" y="1456704"/>
                  </a:lnTo>
                  <a:lnTo>
                    <a:pt x="803497" y="1452988"/>
                  </a:lnTo>
                  <a:lnTo>
                    <a:pt x="805074" y="1449537"/>
                  </a:lnTo>
                  <a:lnTo>
                    <a:pt x="806914" y="1446086"/>
                  </a:lnTo>
                  <a:lnTo>
                    <a:pt x="808754" y="1442636"/>
                  </a:lnTo>
                  <a:lnTo>
                    <a:pt x="810857" y="1439185"/>
                  </a:lnTo>
                  <a:lnTo>
                    <a:pt x="815589" y="1432814"/>
                  </a:lnTo>
                  <a:lnTo>
                    <a:pt x="820583" y="1427240"/>
                  </a:lnTo>
                  <a:lnTo>
                    <a:pt x="826629" y="1421931"/>
                  </a:lnTo>
                  <a:lnTo>
                    <a:pt x="832675" y="1417153"/>
                  </a:lnTo>
                  <a:lnTo>
                    <a:pt x="835829" y="1415030"/>
                  </a:lnTo>
                  <a:lnTo>
                    <a:pt x="839247" y="1412906"/>
                  </a:lnTo>
                  <a:lnTo>
                    <a:pt x="842664" y="1411048"/>
                  </a:lnTo>
                  <a:lnTo>
                    <a:pt x="846607" y="1409455"/>
                  </a:lnTo>
                  <a:lnTo>
                    <a:pt x="850287" y="1408393"/>
                  </a:lnTo>
                  <a:lnTo>
                    <a:pt x="853967" y="1406801"/>
                  </a:lnTo>
                  <a:lnTo>
                    <a:pt x="857647" y="1405739"/>
                  </a:lnTo>
                  <a:lnTo>
                    <a:pt x="861853" y="1404943"/>
                  </a:lnTo>
                  <a:lnTo>
                    <a:pt x="865796" y="1404146"/>
                  </a:lnTo>
                  <a:lnTo>
                    <a:pt x="869739" y="1403616"/>
                  </a:lnTo>
                  <a:lnTo>
                    <a:pt x="873945" y="1403350"/>
                  </a:lnTo>
                  <a:close/>
                  <a:moveTo>
                    <a:pt x="1480345" y="795338"/>
                  </a:moveTo>
                  <a:lnTo>
                    <a:pt x="1484857" y="795603"/>
                  </a:lnTo>
                  <a:lnTo>
                    <a:pt x="1488839" y="795869"/>
                  </a:lnTo>
                  <a:lnTo>
                    <a:pt x="1493086" y="796134"/>
                  </a:lnTo>
                  <a:lnTo>
                    <a:pt x="1497068" y="797196"/>
                  </a:lnTo>
                  <a:lnTo>
                    <a:pt x="1500784" y="797727"/>
                  </a:lnTo>
                  <a:lnTo>
                    <a:pt x="1505031" y="799054"/>
                  </a:lnTo>
                  <a:lnTo>
                    <a:pt x="1508747" y="800381"/>
                  </a:lnTo>
                  <a:lnTo>
                    <a:pt x="1512198" y="801974"/>
                  </a:lnTo>
                  <a:lnTo>
                    <a:pt x="1515914" y="803567"/>
                  </a:lnTo>
                  <a:lnTo>
                    <a:pt x="1519365" y="805425"/>
                  </a:lnTo>
                  <a:lnTo>
                    <a:pt x="1522816" y="807283"/>
                  </a:lnTo>
                  <a:lnTo>
                    <a:pt x="1526266" y="809406"/>
                  </a:lnTo>
                  <a:lnTo>
                    <a:pt x="1532637" y="814184"/>
                  </a:lnTo>
                  <a:lnTo>
                    <a:pt x="1538211" y="819228"/>
                  </a:lnTo>
                  <a:lnTo>
                    <a:pt x="1543520" y="825068"/>
                  </a:lnTo>
                  <a:lnTo>
                    <a:pt x="1548298" y="831438"/>
                  </a:lnTo>
                  <a:lnTo>
                    <a:pt x="1550422" y="834624"/>
                  </a:lnTo>
                  <a:lnTo>
                    <a:pt x="1552545" y="838074"/>
                  </a:lnTo>
                  <a:lnTo>
                    <a:pt x="1554403" y="841791"/>
                  </a:lnTo>
                  <a:lnTo>
                    <a:pt x="1555996" y="845241"/>
                  </a:lnTo>
                  <a:lnTo>
                    <a:pt x="1557589" y="848958"/>
                  </a:lnTo>
                  <a:lnTo>
                    <a:pt x="1558650" y="852939"/>
                  </a:lnTo>
                  <a:lnTo>
                    <a:pt x="1559712" y="856655"/>
                  </a:lnTo>
                  <a:lnTo>
                    <a:pt x="1560509" y="860637"/>
                  </a:lnTo>
                  <a:lnTo>
                    <a:pt x="1561305" y="864884"/>
                  </a:lnTo>
                  <a:lnTo>
                    <a:pt x="1561836" y="868866"/>
                  </a:lnTo>
                  <a:lnTo>
                    <a:pt x="1562101" y="872847"/>
                  </a:lnTo>
                  <a:lnTo>
                    <a:pt x="1562101" y="877094"/>
                  </a:lnTo>
                  <a:lnTo>
                    <a:pt x="1562101" y="881342"/>
                  </a:lnTo>
                  <a:lnTo>
                    <a:pt x="1561836" y="885589"/>
                  </a:lnTo>
                  <a:lnTo>
                    <a:pt x="1561305" y="889570"/>
                  </a:lnTo>
                  <a:lnTo>
                    <a:pt x="1560509" y="893817"/>
                  </a:lnTo>
                  <a:lnTo>
                    <a:pt x="1559712" y="897534"/>
                  </a:lnTo>
                  <a:lnTo>
                    <a:pt x="1558650" y="901515"/>
                  </a:lnTo>
                  <a:lnTo>
                    <a:pt x="1557589" y="905497"/>
                  </a:lnTo>
                  <a:lnTo>
                    <a:pt x="1555996" y="908948"/>
                  </a:lnTo>
                  <a:lnTo>
                    <a:pt x="1554403" y="912664"/>
                  </a:lnTo>
                  <a:lnTo>
                    <a:pt x="1552545" y="916115"/>
                  </a:lnTo>
                  <a:lnTo>
                    <a:pt x="1550422" y="919565"/>
                  </a:lnTo>
                  <a:lnTo>
                    <a:pt x="1548298" y="923016"/>
                  </a:lnTo>
                  <a:lnTo>
                    <a:pt x="1543520" y="929387"/>
                  </a:lnTo>
                  <a:lnTo>
                    <a:pt x="1538211" y="934961"/>
                  </a:lnTo>
                  <a:lnTo>
                    <a:pt x="1532637" y="940270"/>
                  </a:lnTo>
                  <a:lnTo>
                    <a:pt x="1526266" y="945048"/>
                  </a:lnTo>
                  <a:lnTo>
                    <a:pt x="1522816" y="947171"/>
                  </a:lnTo>
                  <a:lnTo>
                    <a:pt x="1519365" y="949030"/>
                  </a:lnTo>
                  <a:lnTo>
                    <a:pt x="1515914" y="950888"/>
                  </a:lnTo>
                  <a:lnTo>
                    <a:pt x="1512198" y="952480"/>
                  </a:lnTo>
                  <a:lnTo>
                    <a:pt x="1508747" y="953808"/>
                  </a:lnTo>
                  <a:lnTo>
                    <a:pt x="1505031" y="955400"/>
                  </a:lnTo>
                  <a:lnTo>
                    <a:pt x="1500784" y="956197"/>
                  </a:lnTo>
                  <a:lnTo>
                    <a:pt x="1497068" y="957258"/>
                  </a:lnTo>
                  <a:lnTo>
                    <a:pt x="1493086" y="957789"/>
                  </a:lnTo>
                  <a:lnTo>
                    <a:pt x="1488839" y="958586"/>
                  </a:lnTo>
                  <a:lnTo>
                    <a:pt x="1484857" y="958851"/>
                  </a:lnTo>
                  <a:lnTo>
                    <a:pt x="1480345" y="958851"/>
                  </a:lnTo>
                  <a:lnTo>
                    <a:pt x="1476363" y="958851"/>
                  </a:lnTo>
                  <a:lnTo>
                    <a:pt x="1472116" y="958586"/>
                  </a:lnTo>
                  <a:lnTo>
                    <a:pt x="1468134" y="957789"/>
                  </a:lnTo>
                  <a:lnTo>
                    <a:pt x="1464153" y="957258"/>
                  </a:lnTo>
                  <a:lnTo>
                    <a:pt x="1459906" y="956197"/>
                  </a:lnTo>
                  <a:lnTo>
                    <a:pt x="1456189" y="955400"/>
                  </a:lnTo>
                  <a:lnTo>
                    <a:pt x="1452473" y="953808"/>
                  </a:lnTo>
                  <a:lnTo>
                    <a:pt x="1448757" y="952480"/>
                  </a:lnTo>
                  <a:lnTo>
                    <a:pt x="1445306" y="950888"/>
                  </a:lnTo>
                  <a:lnTo>
                    <a:pt x="1441325" y="949030"/>
                  </a:lnTo>
                  <a:lnTo>
                    <a:pt x="1437874" y="947171"/>
                  </a:lnTo>
                  <a:lnTo>
                    <a:pt x="1434954" y="945048"/>
                  </a:lnTo>
                  <a:lnTo>
                    <a:pt x="1428583" y="940270"/>
                  </a:lnTo>
                  <a:lnTo>
                    <a:pt x="1422478" y="934961"/>
                  </a:lnTo>
                  <a:lnTo>
                    <a:pt x="1417435" y="929387"/>
                  </a:lnTo>
                  <a:lnTo>
                    <a:pt x="1412922" y="923016"/>
                  </a:lnTo>
                  <a:lnTo>
                    <a:pt x="1410533" y="919565"/>
                  </a:lnTo>
                  <a:lnTo>
                    <a:pt x="1408675" y="916115"/>
                  </a:lnTo>
                  <a:lnTo>
                    <a:pt x="1406817" y="912664"/>
                  </a:lnTo>
                  <a:lnTo>
                    <a:pt x="1405224" y="908948"/>
                  </a:lnTo>
                  <a:lnTo>
                    <a:pt x="1403632" y="905497"/>
                  </a:lnTo>
                  <a:lnTo>
                    <a:pt x="1402304" y="901515"/>
                  </a:lnTo>
                  <a:lnTo>
                    <a:pt x="1401243" y="897534"/>
                  </a:lnTo>
                  <a:lnTo>
                    <a:pt x="1400446" y="893817"/>
                  </a:lnTo>
                  <a:lnTo>
                    <a:pt x="1399650" y="889570"/>
                  </a:lnTo>
                  <a:lnTo>
                    <a:pt x="1399385" y="885589"/>
                  </a:lnTo>
                  <a:lnTo>
                    <a:pt x="1398854" y="881342"/>
                  </a:lnTo>
                  <a:lnTo>
                    <a:pt x="1398588" y="877094"/>
                  </a:lnTo>
                  <a:lnTo>
                    <a:pt x="1398854" y="872847"/>
                  </a:lnTo>
                  <a:lnTo>
                    <a:pt x="1399385" y="868866"/>
                  </a:lnTo>
                  <a:lnTo>
                    <a:pt x="1399650" y="864884"/>
                  </a:lnTo>
                  <a:lnTo>
                    <a:pt x="1400446" y="860637"/>
                  </a:lnTo>
                  <a:lnTo>
                    <a:pt x="1401243" y="856655"/>
                  </a:lnTo>
                  <a:lnTo>
                    <a:pt x="1402304" y="852939"/>
                  </a:lnTo>
                  <a:lnTo>
                    <a:pt x="1403632" y="848958"/>
                  </a:lnTo>
                  <a:lnTo>
                    <a:pt x="1405224" y="845241"/>
                  </a:lnTo>
                  <a:lnTo>
                    <a:pt x="1406817" y="841791"/>
                  </a:lnTo>
                  <a:lnTo>
                    <a:pt x="1408675" y="838074"/>
                  </a:lnTo>
                  <a:lnTo>
                    <a:pt x="1410533" y="834624"/>
                  </a:lnTo>
                  <a:lnTo>
                    <a:pt x="1412922" y="831438"/>
                  </a:lnTo>
                  <a:lnTo>
                    <a:pt x="1417435" y="825068"/>
                  </a:lnTo>
                  <a:lnTo>
                    <a:pt x="1422478" y="819228"/>
                  </a:lnTo>
                  <a:lnTo>
                    <a:pt x="1428583" y="814184"/>
                  </a:lnTo>
                  <a:lnTo>
                    <a:pt x="1434954" y="809406"/>
                  </a:lnTo>
                  <a:lnTo>
                    <a:pt x="1437874" y="807283"/>
                  </a:lnTo>
                  <a:lnTo>
                    <a:pt x="1441325" y="805425"/>
                  </a:lnTo>
                  <a:lnTo>
                    <a:pt x="1445306" y="803567"/>
                  </a:lnTo>
                  <a:lnTo>
                    <a:pt x="1448757" y="801974"/>
                  </a:lnTo>
                  <a:lnTo>
                    <a:pt x="1452473" y="800381"/>
                  </a:lnTo>
                  <a:lnTo>
                    <a:pt x="1456189" y="799054"/>
                  </a:lnTo>
                  <a:lnTo>
                    <a:pt x="1459906" y="797727"/>
                  </a:lnTo>
                  <a:lnTo>
                    <a:pt x="1464153" y="797196"/>
                  </a:lnTo>
                  <a:lnTo>
                    <a:pt x="1468134" y="796134"/>
                  </a:lnTo>
                  <a:lnTo>
                    <a:pt x="1472116" y="795869"/>
                  </a:lnTo>
                  <a:lnTo>
                    <a:pt x="1476363" y="795603"/>
                  </a:lnTo>
                  <a:lnTo>
                    <a:pt x="1480345" y="795338"/>
                  </a:lnTo>
                  <a:close/>
                  <a:moveTo>
                    <a:pt x="876984" y="177800"/>
                  </a:moveTo>
                  <a:lnTo>
                    <a:pt x="883326" y="178065"/>
                  </a:lnTo>
                  <a:lnTo>
                    <a:pt x="889669" y="179124"/>
                  </a:lnTo>
                  <a:lnTo>
                    <a:pt x="895482" y="180713"/>
                  </a:lnTo>
                  <a:lnTo>
                    <a:pt x="901032" y="182832"/>
                  </a:lnTo>
                  <a:lnTo>
                    <a:pt x="906581" y="185215"/>
                  </a:lnTo>
                  <a:lnTo>
                    <a:pt x="911867" y="188393"/>
                  </a:lnTo>
                  <a:lnTo>
                    <a:pt x="916359" y="191836"/>
                  </a:lnTo>
                  <a:lnTo>
                    <a:pt x="920851" y="196074"/>
                  </a:lnTo>
                  <a:lnTo>
                    <a:pt x="924815" y="200311"/>
                  </a:lnTo>
                  <a:lnTo>
                    <a:pt x="928251" y="205078"/>
                  </a:lnTo>
                  <a:lnTo>
                    <a:pt x="931422" y="210375"/>
                  </a:lnTo>
                  <a:lnTo>
                    <a:pt x="934065" y="215672"/>
                  </a:lnTo>
                  <a:lnTo>
                    <a:pt x="936179" y="221498"/>
                  </a:lnTo>
                  <a:lnTo>
                    <a:pt x="937764" y="227325"/>
                  </a:lnTo>
                  <a:lnTo>
                    <a:pt x="938821" y="233681"/>
                  </a:lnTo>
                  <a:lnTo>
                    <a:pt x="939086" y="240037"/>
                  </a:lnTo>
                  <a:lnTo>
                    <a:pt x="939086" y="766534"/>
                  </a:lnTo>
                  <a:lnTo>
                    <a:pt x="945956" y="770772"/>
                  </a:lnTo>
                  <a:lnTo>
                    <a:pt x="952827" y="775539"/>
                  </a:lnTo>
                  <a:lnTo>
                    <a:pt x="959169" y="780835"/>
                  </a:lnTo>
                  <a:lnTo>
                    <a:pt x="964983" y="786397"/>
                  </a:lnTo>
                  <a:lnTo>
                    <a:pt x="971061" y="792488"/>
                  </a:lnTo>
                  <a:lnTo>
                    <a:pt x="976082" y="798844"/>
                  </a:lnTo>
                  <a:lnTo>
                    <a:pt x="980839" y="805465"/>
                  </a:lnTo>
                  <a:lnTo>
                    <a:pt x="985331" y="812351"/>
                  </a:lnTo>
                  <a:lnTo>
                    <a:pt x="989295" y="819502"/>
                  </a:lnTo>
                  <a:lnTo>
                    <a:pt x="992995" y="826917"/>
                  </a:lnTo>
                  <a:lnTo>
                    <a:pt x="995902" y="834862"/>
                  </a:lnTo>
                  <a:lnTo>
                    <a:pt x="998545" y="843072"/>
                  </a:lnTo>
                  <a:lnTo>
                    <a:pt x="1000394" y="851282"/>
                  </a:lnTo>
                  <a:lnTo>
                    <a:pt x="1001980" y="859757"/>
                  </a:lnTo>
                  <a:lnTo>
                    <a:pt x="1002773" y="868497"/>
                  </a:lnTo>
                  <a:lnTo>
                    <a:pt x="1003301" y="877236"/>
                  </a:lnTo>
                  <a:lnTo>
                    <a:pt x="1002773" y="883857"/>
                  </a:lnTo>
                  <a:lnTo>
                    <a:pt x="1002244" y="889948"/>
                  </a:lnTo>
                  <a:lnTo>
                    <a:pt x="1001716" y="896569"/>
                  </a:lnTo>
                  <a:lnTo>
                    <a:pt x="1000394" y="902925"/>
                  </a:lnTo>
                  <a:lnTo>
                    <a:pt x="999073" y="909017"/>
                  </a:lnTo>
                  <a:lnTo>
                    <a:pt x="997223" y="915108"/>
                  </a:lnTo>
                  <a:lnTo>
                    <a:pt x="995373" y="921199"/>
                  </a:lnTo>
                  <a:lnTo>
                    <a:pt x="993259" y="926761"/>
                  </a:lnTo>
                  <a:lnTo>
                    <a:pt x="990352" y="932322"/>
                  </a:lnTo>
                  <a:lnTo>
                    <a:pt x="987445" y="938149"/>
                  </a:lnTo>
                  <a:lnTo>
                    <a:pt x="984803" y="943446"/>
                  </a:lnTo>
                  <a:lnTo>
                    <a:pt x="981367" y="948478"/>
                  </a:lnTo>
                  <a:lnTo>
                    <a:pt x="977932" y="953509"/>
                  </a:lnTo>
                  <a:lnTo>
                    <a:pt x="973968" y="958541"/>
                  </a:lnTo>
                  <a:lnTo>
                    <a:pt x="970004" y="962779"/>
                  </a:lnTo>
                  <a:lnTo>
                    <a:pt x="965512" y="967281"/>
                  </a:lnTo>
                  <a:lnTo>
                    <a:pt x="961284" y="971783"/>
                  </a:lnTo>
                  <a:lnTo>
                    <a:pt x="956527" y="975756"/>
                  </a:lnTo>
                  <a:lnTo>
                    <a:pt x="951770" y="979464"/>
                  </a:lnTo>
                  <a:lnTo>
                    <a:pt x="946749" y="982906"/>
                  </a:lnTo>
                  <a:lnTo>
                    <a:pt x="941728" y="986349"/>
                  </a:lnTo>
                  <a:lnTo>
                    <a:pt x="936443" y="989527"/>
                  </a:lnTo>
                  <a:lnTo>
                    <a:pt x="930893" y="992441"/>
                  </a:lnTo>
                  <a:lnTo>
                    <a:pt x="925344" y="994824"/>
                  </a:lnTo>
                  <a:lnTo>
                    <a:pt x="919530" y="996943"/>
                  </a:lnTo>
                  <a:lnTo>
                    <a:pt x="913716" y="999062"/>
                  </a:lnTo>
                  <a:lnTo>
                    <a:pt x="907374" y="1000915"/>
                  </a:lnTo>
                  <a:lnTo>
                    <a:pt x="901560" y="1001975"/>
                  </a:lnTo>
                  <a:lnTo>
                    <a:pt x="895218" y="1003299"/>
                  </a:lnTo>
                  <a:lnTo>
                    <a:pt x="888611" y="1004358"/>
                  </a:lnTo>
                  <a:lnTo>
                    <a:pt x="882269" y="1004623"/>
                  </a:lnTo>
                  <a:lnTo>
                    <a:pt x="875663" y="1004888"/>
                  </a:lnTo>
                  <a:lnTo>
                    <a:pt x="866678" y="1004623"/>
                  </a:lnTo>
                  <a:lnTo>
                    <a:pt x="857693" y="1003564"/>
                  </a:lnTo>
                  <a:lnTo>
                    <a:pt x="849236" y="1001975"/>
                  </a:lnTo>
                  <a:lnTo>
                    <a:pt x="840780" y="999856"/>
                  </a:lnTo>
                  <a:lnTo>
                    <a:pt x="832324" y="997473"/>
                  </a:lnTo>
                  <a:lnTo>
                    <a:pt x="824396" y="994030"/>
                  </a:lnTo>
                  <a:lnTo>
                    <a:pt x="816732" y="990587"/>
                  </a:lnTo>
                  <a:lnTo>
                    <a:pt x="809333" y="986084"/>
                  </a:lnTo>
                  <a:lnTo>
                    <a:pt x="802198" y="981317"/>
                  </a:lnTo>
                  <a:lnTo>
                    <a:pt x="795591" y="976286"/>
                  </a:lnTo>
                  <a:lnTo>
                    <a:pt x="788984" y="970724"/>
                  </a:lnTo>
                  <a:lnTo>
                    <a:pt x="783170" y="964633"/>
                  </a:lnTo>
                  <a:lnTo>
                    <a:pt x="777357" y="958541"/>
                  </a:lnTo>
                  <a:lnTo>
                    <a:pt x="772600" y="951920"/>
                  </a:lnTo>
                  <a:lnTo>
                    <a:pt x="767843" y="944770"/>
                  </a:lnTo>
                  <a:lnTo>
                    <a:pt x="763351" y="937354"/>
                  </a:lnTo>
                  <a:lnTo>
                    <a:pt x="413204" y="937354"/>
                  </a:lnTo>
                  <a:lnTo>
                    <a:pt x="406597" y="937090"/>
                  </a:lnTo>
                  <a:lnTo>
                    <a:pt x="400519" y="936295"/>
                  </a:lnTo>
                  <a:lnTo>
                    <a:pt x="394705" y="934706"/>
                  </a:lnTo>
                  <a:lnTo>
                    <a:pt x="388627" y="932322"/>
                  </a:lnTo>
                  <a:lnTo>
                    <a:pt x="383342" y="929939"/>
                  </a:lnTo>
                  <a:lnTo>
                    <a:pt x="378321" y="926761"/>
                  </a:lnTo>
                  <a:lnTo>
                    <a:pt x="373564" y="923053"/>
                  </a:lnTo>
                  <a:lnTo>
                    <a:pt x="368808" y="919345"/>
                  </a:lnTo>
                  <a:lnTo>
                    <a:pt x="365108" y="914843"/>
                  </a:lnTo>
                  <a:lnTo>
                    <a:pt x="361408" y="909811"/>
                  </a:lnTo>
                  <a:lnTo>
                    <a:pt x="358237" y="904779"/>
                  </a:lnTo>
                  <a:lnTo>
                    <a:pt x="355859" y="899483"/>
                  </a:lnTo>
                  <a:lnTo>
                    <a:pt x="353480" y="893921"/>
                  </a:lnTo>
                  <a:lnTo>
                    <a:pt x="352159" y="887830"/>
                  </a:lnTo>
                  <a:lnTo>
                    <a:pt x="351102" y="881474"/>
                  </a:lnTo>
                  <a:lnTo>
                    <a:pt x="350838" y="875382"/>
                  </a:lnTo>
                  <a:lnTo>
                    <a:pt x="351102" y="868761"/>
                  </a:lnTo>
                  <a:lnTo>
                    <a:pt x="352159" y="862670"/>
                  </a:lnTo>
                  <a:lnTo>
                    <a:pt x="353480" y="856844"/>
                  </a:lnTo>
                  <a:lnTo>
                    <a:pt x="355859" y="850752"/>
                  </a:lnTo>
                  <a:lnTo>
                    <a:pt x="358237" y="845456"/>
                  </a:lnTo>
                  <a:lnTo>
                    <a:pt x="361408" y="840424"/>
                  </a:lnTo>
                  <a:lnTo>
                    <a:pt x="365108" y="835392"/>
                  </a:lnTo>
                  <a:lnTo>
                    <a:pt x="368808" y="831154"/>
                  </a:lnTo>
                  <a:lnTo>
                    <a:pt x="373564" y="827447"/>
                  </a:lnTo>
                  <a:lnTo>
                    <a:pt x="378321" y="823474"/>
                  </a:lnTo>
                  <a:lnTo>
                    <a:pt x="383342" y="820296"/>
                  </a:lnTo>
                  <a:lnTo>
                    <a:pt x="388627" y="817913"/>
                  </a:lnTo>
                  <a:lnTo>
                    <a:pt x="394705" y="815794"/>
                  </a:lnTo>
                  <a:lnTo>
                    <a:pt x="400519" y="814205"/>
                  </a:lnTo>
                  <a:lnTo>
                    <a:pt x="406597" y="813146"/>
                  </a:lnTo>
                  <a:lnTo>
                    <a:pt x="413204" y="812881"/>
                  </a:lnTo>
                  <a:lnTo>
                    <a:pt x="765465" y="812881"/>
                  </a:lnTo>
                  <a:lnTo>
                    <a:pt x="770222" y="805730"/>
                  </a:lnTo>
                  <a:lnTo>
                    <a:pt x="775507" y="798579"/>
                  </a:lnTo>
                  <a:lnTo>
                    <a:pt x="780792" y="791959"/>
                  </a:lnTo>
                  <a:lnTo>
                    <a:pt x="786870" y="785602"/>
                  </a:lnTo>
                  <a:lnTo>
                    <a:pt x="793477" y="779511"/>
                  </a:lnTo>
                  <a:lnTo>
                    <a:pt x="800348" y="774214"/>
                  </a:lnTo>
                  <a:lnTo>
                    <a:pt x="807483" y="769183"/>
                  </a:lnTo>
                  <a:lnTo>
                    <a:pt x="815147" y="764945"/>
                  </a:lnTo>
                  <a:lnTo>
                    <a:pt x="815147" y="240037"/>
                  </a:lnTo>
                  <a:lnTo>
                    <a:pt x="815411" y="233681"/>
                  </a:lnTo>
                  <a:lnTo>
                    <a:pt x="816204" y="227325"/>
                  </a:lnTo>
                  <a:lnTo>
                    <a:pt x="817789" y="221498"/>
                  </a:lnTo>
                  <a:lnTo>
                    <a:pt x="819639" y="215672"/>
                  </a:lnTo>
                  <a:lnTo>
                    <a:pt x="822546" y="210375"/>
                  </a:lnTo>
                  <a:lnTo>
                    <a:pt x="825717" y="205078"/>
                  </a:lnTo>
                  <a:lnTo>
                    <a:pt x="829153" y="200311"/>
                  </a:lnTo>
                  <a:lnTo>
                    <a:pt x="833116" y="196074"/>
                  </a:lnTo>
                  <a:lnTo>
                    <a:pt x="837609" y="191836"/>
                  </a:lnTo>
                  <a:lnTo>
                    <a:pt x="842366" y="188393"/>
                  </a:lnTo>
                  <a:lnTo>
                    <a:pt x="847387" y="185215"/>
                  </a:lnTo>
                  <a:lnTo>
                    <a:pt x="852936" y="182832"/>
                  </a:lnTo>
                  <a:lnTo>
                    <a:pt x="858486" y="180713"/>
                  </a:lnTo>
                  <a:lnTo>
                    <a:pt x="864564" y="179124"/>
                  </a:lnTo>
                  <a:lnTo>
                    <a:pt x="870642" y="178065"/>
                  </a:lnTo>
                  <a:lnTo>
                    <a:pt x="876984" y="177800"/>
                  </a:lnTo>
                  <a:close/>
                  <a:moveTo>
                    <a:pt x="856991" y="124392"/>
                  </a:moveTo>
                  <a:lnTo>
                    <a:pt x="837683" y="125450"/>
                  </a:lnTo>
                  <a:lnTo>
                    <a:pt x="818374" y="126774"/>
                  </a:lnTo>
                  <a:lnTo>
                    <a:pt x="799594" y="128362"/>
                  </a:lnTo>
                  <a:lnTo>
                    <a:pt x="780550" y="130479"/>
                  </a:lnTo>
                  <a:lnTo>
                    <a:pt x="762034" y="132861"/>
                  </a:lnTo>
                  <a:lnTo>
                    <a:pt x="743255" y="136037"/>
                  </a:lnTo>
                  <a:lnTo>
                    <a:pt x="725004" y="139478"/>
                  </a:lnTo>
                  <a:lnTo>
                    <a:pt x="706489" y="143712"/>
                  </a:lnTo>
                  <a:lnTo>
                    <a:pt x="688502" y="147947"/>
                  </a:lnTo>
                  <a:lnTo>
                    <a:pt x="670516" y="152975"/>
                  </a:lnTo>
                  <a:lnTo>
                    <a:pt x="653059" y="158269"/>
                  </a:lnTo>
                  <a:lnTo>
                    <a:pt x="635337" y="164091"/>
                  </a:lnTo>
                  <a:lnTo>
                    <a:pt x="617880" y="169914"/>
                  </a:lnTo>
                  <a:lnTo>
                    <a:pt x="600687" y="176530"/>
                  </a:lnTo>
                  <a:lnTo>
                    <a:pt x="583759" y="183412"/>
                  </a:lnTo>
                  <a:lnTo>
                    <a:pt x="567095" y="191087"/>
                  </a:lnTo>
                  <a:lnTo>
                    <a:pt x="550432" y="198762"/>
                  </a:lnTo>
                  <a:lnTo>
                    <a:pt x="534297" y="206967"/>
                  </a:lnTo>
                  <a:lnTo>
                    <a:pt x="517898" y="215436"/>
                  </a:lnTo>
                  <a:lnTo>
                    <a:pt x="502292" y="224170"/>
                  </a:lnTo>
                  <a:lnTo>
                    <a:pt x="486686" y="233698"/>
                  </a:lnTo>
                  <a:lnTo>
                    <a:pt x="471345" y="242961"/>
                  </a:lnTo>
                  <a:lnTo>
                    <a:pt x="456268" y="253018"/>
                  </a:lnTo>
                  <a:lnTo>
                    <a:pt x="441192" y="263340"/>
                  </a:lnTo>
                  <a:lnTo>
                    <a:pt x="426379" y="274191"/>
                  </a:lnTo>
                  <a:lnTo>
                    <a:pt x="412361" y="285042"/>
                  </a:lnTo>
                  <a:lnTo>
                    <a:pt x="398342" y="296423"/>
                  </a:lnTo>
                  <a:lnTo>
                    <a:pt x="384588" y="308333"/>
                  </a:lnTo>
                  <a:lnTo>
                    <a:pt x="371098" y="320243"/>
                  </a:lnTo>
                  <a:lnTo>
                    <a:pt x="357608" y="332417"/>
                  </a:lnTo>
                  <a:lnTo>
                    <a:pt x="344648" y="344856"/>
                  </a:lnTo>
                  <a:lnTo>
                    <a:pt x="332216" y="358089"/>
                  </a:lnTo>
                  <a:lnTo>
                    <a:pt x="319784" y="371323"/>
                  </a:lnTo>
                  <a:lnTo>
                    <a:pt x="307617" y="384820"/>
                  </a:lnTo>
                  <a:lnTo>
                    <a:pt x="295979" y="398583"/>
                  </a:lnTo>
                  <a:lnTo>
                    <a:pt x="284870" y="412610"/>
                  </a:lnTo>
                  <a:lnTo>
                    <a:pt x="273761" y="427167"/>
                  </a:lnTo>
                  <a:lnTo>
                    <a:pt x="263181" y="441458"/>
                  </a:lnTo>
                  <a:lnTo>
                    <a:pt x="252865" y="456544"/>
                  </a:lnTo>
                  <a:lnTo>
                    <a:pt x="242814" y="471630"/>
                  </a:lnTo>
                  <a:lnTo>
                    <a:pt x="233027" y="486980"/>
                  </a:lnTo>
                  <a:lnTo>
                    <a:pt x="224034" y="502596"/>
                  </a:lnTo>
                  <a:lnTo>
                    <a:pt x="215041" y="518740"/>
                  </a:lnTo>
                  <a:lnTo>
                    <a:pt x="206577" y="534620"/>
                  </a:lnTo>
                  <a:lnTo>
                    <a:pt x="198377" y="551029"/>
                  </a:lnTo>
                  <a:lnTo>
                    <a:pt x="190707" y="567438"/>
                  </a:lnTo>
                  <a:lnTo>
                    <a:pt x="183301" y="584112"/>
                  </a:lnTo>
                  <a:lnTo>
                    <a:pt x="176424" y="601315"/>
                  </a:lnTo>
                  <a:lnTo>
                    <a:pt x="169811" y="618253"/>
                  </a:lnTo>
                  <a:lnTo>
                    <a:pt x="163992" y="635986"/>
                  </a:lnTo>
                  <a:lnTo>
                    <a:pt x="157908" y="653454"/>
                  </a:lnTo>
                  <a:lnTo>
                    <a:pt x="152883" y="670921"/>
                  </a:lnTo>
                  <a:lnTo>
                    <a:pt x="147857" y="689183"/>
                  </a:lnTo>
                  <a:lnTo>
                    <a:pt x="143625" y="707180"/>
                  </a:lnTo>
                  <a:lnTo>
                    <a:pt x="139393" y="725707"/>
                  </a:lnTo>
                  <a:lnTo>
                    <a:pt x="135955" y="743704"/>
                  </a:lnTo>
                  <a:lnTo>
                    <a:pt x="132781" y="762495"/>
                  </a:lnTo>
                  <a:lnTo>
                    <a:pt x="130400" y="781551"/>
                  </a:lnTo>
                  <a:lnTo>
                    <a:pt x="128019" y="800342"/>
                  </a:lnTo>
                  <a:lnTo>
                    <a:pt x="126168" y="819133"/>
                  </a:lnTo>
                  <a:lnTo>
                    <a:pt x="125110" y="838189"/>
                  </a:lnTo>
                  <a:lnTo>
                    <a:pt x="124316" y="857509"/>
                  </a:lnTo>
                  <a:lnTo>
                    <a:pt x="124052" y="877094"/>
                  </a:lnTo>
                  <a:lnTo>
                    <a:pt x="124316" y="896414"/>
                  </a:lnTo>
                  <a:lnTo>
                    <a:pt x="125110" y="915735"/>
                  </a:lnTo>
                  <a:lnTo>
                    <a:pt x="126168" y="934791"/>
                  </a:lnTo>
                  <a:lnTo>
                    <a:pt x="128019" y="953846"/>
                  </a:lnTo>
                  <a:lnTo>
                    <a:pt x="130400" y="972637"/>
                  </a:lnTo>
                  <a:lnTo>
                    <a:pt x="132781" y="991428"/>
                  </a:lnTo>
                  <a:lnTo>
                    <a:pt x="135955" y="1009955"/>
                  </a:lnTo>
                  <a:lnTo>
                    <a:pt x="139393" y="1028481"/>
                  </a:lnTo>
                  <a:lnTo>
                    <a:pt x="143625" y="1046743"/>
                  </a:lnTo>
                  <a:lnTo>
                    <a:pt x="147857" y="1065005"/>
                  </a:lnTo>
                  <a:lnTo>
                    <a:pt x="152883" y="1082737"/>
                  </a:lnTo>
                  <a:lnTo>
                    <a:pt x="157908" y="1100734"/>
                  </a:lnTo>
                  <a:lnTo>
                    <a:pt x="163992" y="1118202"/>
                  </a:lnTo>
                  <a:lnTo>
                    <a:pt x="169811" y="1135405"/>
                  </a:lnTo>
                  <a:lnTo>
                    <a:pt x="176424" y="1152608"/>
                  </a:lnTo>
                  <a:lnTo>
                    <a:pt x="183301" y="1169547"/>
                  </a:lnTo>
                  <a:lnTo>
                    <a:pt x="190707" y="1186485"/>
                  </a:lnTo>
                  <a:lnTo>
                    <a:pt x="198377" y="1203159"/>
                  </a:lnTo>
                  <a:lnTo>
                    <a:pt x="206577" y="1219568"/>
                  </a:lnTo>
                  <a:lnTo>
                    <a:pt x="215041" y="1235448"/>
                  </a:lnTo>
                  <a:lnTo>
                    <a:pt x="224034" y="1251592"/>
                  </a:lnTo>
                  <a:lnTo>
                    <a:pt x="233027" y="1267208"/>
                  </a:lnTo>
                  <a:lnTo>
                    <a:pt x="242814" y="1282558"/>
                  </a:lnTo>
                  <a:lnTo>
                    <a:pt x="252865" y="1297644"/>
                  </a:lnTo>
                  <a:lnTo>
                    <a:pt x="263181" y="1312200"/>
                  </a:lnTo>
                  <a:lnTo>
                    <a:pt x="273761" y="1327021"/>
                  </a:lnTo>
                  <a:lnTo>
                    <a:pt x="284870" y="1341578"/>
                  </a:lnTo>
                  <a:lnTo>
                    <a:pt x="295979" y="1355605"/>
                  </a:lnTo>
                  <a:lnTo>
                    <a:pt x="307617" y="1369368"/>
                  </a:lnTo>
                  <a:lnTo>
                    <a:pt x="319784" y="1382865"/>
                  </a:lnTo>
                  <a:lnTo>
                    <a:pt x="332216" y="1396099"/>
                  </a:lnTo>
                  <a:lnTo>
                    <a:pt x="344648" y="1408803"/>
                  </a:lnTo>
                  <a:lnTo>
                    <a:pt x="357608" y="1421771"/>
                  </a:lnTo>
                  <a:lnTo>
                    <a:pt x="371098" y="1433946"/>
                  </a:lnTo>
                  <a:lnTo>
                    <a:pt x="384588" y="1445855"/>
                  </a:lnTo>
                  <a:lnTo>
                    <a:pt x="398342" y="1457501"/>
                  </a:lnTo>
                  <a:lnTo>
                    <a:pt x="412361" y="1469146"/>
                  </a:lnTo>
                  <a:lnTo>
                    <a:pt x="426379" y="1479997"/>
                  </a:lnTo>
                  <a:lnTo>
                    <a:pt x="441192" y="1490848"/>
                  </a:lnTo>
                  <a:lnTo>
                    <a:pt x="456268" y="1501170"/>
                  </a:lnTo>
                  <a:lnTo>
                    <a:pt x="471345" y="1511227"/>
                  </a:lnTo>
                  <a:lnTo>
                    <a:pt x="486686" y="1520490"/>
                  </a:lnTo>
                  <a:lnTo>
                    <a:pt x="502292" y="1530018"/>
                  </a:lnTo>
                  <a:lnTo>
                    <a:pt x="517898" y="1538752"/>
                  </a:lnTo>
                  <a:lnTo>
                    <a:pt x="534297" y="1547221"/>
                  </a:lnTo>
                  <a:lnTo>
                    <a:pt x="550432" y="1555426"/>
                  </a:lnTo>
                  <a:lnTo>
                    <a:pt x="567095" y="1563101"/>
                  </a:lnTo>
                  <a:lnTo>
                    <a:pt x="583759" y="1570512"/>
                  </a:lnTo>
                  <a:lnTo>
                    <a:pt x="600687" y="1577393"/>
                  </a:lnTo>
                  <a:lnTo>
                    <a:pt x="617880" y="1583745"/>
                  </a:lnTo>
                  <a:lnTo>
                    <a:pt x="635337" y="1590097"/>
                  </a:lnTo>
                  <a:lnTo>
                    <a:pt x="653059" y="1595655"/>
                  </a:lnTo>
                  <a:lnTo>
                    <a:pt x="670516" y="1601213"/>
                  </a:lnTo>
                  <a:lnTo>
                    <a:pt x="688502" y="1605712"/>
                  </a:lnTo>
                  <a:lnTo>
                    <a:pt x="706489" y="1610476"/>
                  </a:lnTo>
                  <a:lnTo>
                    <a:pt x="725004" y="1614181"/>
                  </a:lnTo>
                  <a:lnTo>
                    <a:pt x="743255" y="1618151"/>
                  </a:lnTo>
                  <a:lnTo>
                    <a:pt x="762034" y="1620798"/>
                  </a:lnTo>
                  <a:lnTo>
                    <a:pt x="780550" y="1623709"/>
                  </a:lnTo>
                  <a:lnTo>
                    <a:pt x="799594" y="1625826"/>
                  </a:lnTo>
                  <a:lnTo>
                    <a:pt x="818374" y="1627414"/>
                  </a:lnTo>
                  <a:lnTo>
                    <a:pt x="837683" y="1628738"/>
                  </a:lnTo>
                  <a:lnTo>
                    <a:pt x="856991" y="1629267"/>
                  </a:lnTo>
                  <a:lnTo>
                    <a:pt x="876300" y="1629532"/>
                  </a:lnTo>
                  <a:lnTo>
                    <a:pt x="895873" y="1629267"/>
                  </a:lnTo>
                  <a:lnTo>
                    <a:pt x="914918" y="1628738"/>
                  </a:lnTo>
                  <a:lnTo>
                    <a:pt x="933962" y="1627414"/>
                  </a:lnTo>
                  <a:lnTo>
                    <a:pt x="953271" y="1625826"/>
                  </a:lnTo>
                  <a:lnTo>
                    <a:pt x="972050" y="1623709"/>
                  </a:lnTo>
                  <a:lnTo>
                    <a:pt x="990830" y="1620798"/>
                  </a:lnTo>
                  <a:lnTo>
                    <a:pt x="1009345" y="1618151"/>
                  </a:lnTo>
                  <a:lnTo>
                    <a:pt x="1027861" y="1614181"/>
                  </a:lnTo>
                  <a:lnTo>
                    <a:pt x="1045847" y="1610476"/>
                  </a:lnTo>
                  <a:lnTo>
                    <a:pt x="1064098" y="1605712"/>
                  </a:lnTo>
                  <a:lnTo>
                    <a:pt x="1082084" y="1601213"/>
                  </a:lnTo>
                  <a:lnTo>
                    <a:pt x="1099806" y="1595655"/>
                  </a:lnTo>
                  <a:lnTo>
                    <a:pt x="1117263" y="1590097"/>
                  </a:lnTo>
                  <a:lnTo>
                    <a:pt x="1134720" y="1583745"/>
                  </a:lnTo>
                  <a:lnTo>
                    <a:pt x="1151913" y="1577393"/>
                  </a:lnTo>
                  <a:lnTo>
                    <a:pt x="1168841" y="1570512"/>
                  </a:lnTo>
                  <a:lnTo>
                    <a:pt x="1185769" y="1563101"/>
                  </a:lnTo>
                  <a:lnTo>
                    <a:pt x="1201904" y="1555426"/>
                  </a:lnTo>
                  <a:lnTo>
                    <a:pt x="1218568" y="1547221"/>
                  </a:lnTo>
                  <a:lnTo>
                    <a:pt x="1234702" y="1538752"/>
                  </a:lnTo>
                  <a:lnTo>
                    <a:pt x="1250573" y="1530018"/>
                  </a:lnTo>
                  <a:lnTo>
                    <a:pt x="1265914" y="1520490"/>
                  </a:lnTo>
                  <a:lnTo>
                    <a:pt x="1281255" y="1511227"/>
                  </a:lnTo>
                  <a:lnTo>
                    <a:pt x="1296596" y="1501170"/>
                  </a:lnTo>
                  <a:lnTo>
                    <a:pt x="1311408" y="1490848"/>
                  </a:lnTo>
                  <a:lnTo>
                    <a:pt x="1325956" y="1479997"/>
                  </a:lnTo>
                  <a:lnTo>
                    <a:pt x="1340504" y="1469146"/>
                  </a:lnTo>
                  <a:lnTo>
                    <a:pt x="1354522" y="1457501"/>
                  </a:lnTo>
                  <a:lnTo>
                    <a:pt x="1368277" y="1445855"/>
                  </a:lnTo>
                  <a:lnTo>
                    <a:pt x="1381766" y="1433946"/>
                  </a:lnTo>
                  <a:lnTo>
                    <a:pt x="1394991" y="1421771"/>
                  </a:lnTo>
                  <a:lnTo>
                    <a:pt x="1407952" y="1408803"/>
                  </a:lnTo>
                  <a:lnTo>
                    <a:pt x="1420384" y="1396099"/>
                  </a:lnTo>
                  <a:lnTo>
                    <a:pt x="1432815" y="1382865"/>
                  </a:lnTo>
                  <a:lnTo>
                    <a:pt x="1444718" y="1369368"/>
                  </a:lnTo>
                  <a:lnTo>
                    <a:pt x="1456356" y="1355605"/>
                  </a:lnTo>
                  <a:lnTo>
                    <a:pt x="1467730" y="1341578"/>
                  </a:lnTo>
                  <a:lnTo>
                    <a:pt x="1479104" y="1327021"/>
                  </a:lnTo>
                  <a:lnTo>
                    <a:pt x="1489684" y="1312200"/>
                  </a:lnTo>
                  <a:lnTo>
                    <a:pt x="1499735" y="1297644"/>
                  </a:lnTo>
                  <a:lnTo>
                    <a:pt x="1509786" y="1282558"/>
                  </a:lnTo>
                  <a:lnTo>
                    <a:pt x="1519308" y="1267208"/>
                  </a:lnTo>
                  <a:lnTo>
                    <a:pt x="1528830" y="1251592"/>
                  </a:lnTo>
                  <a:lnTo>
                    <a:pt x="1537559" y="1235448"/>
                  </a:lnTo>
                  <a:lnTo>
                    <a:pt x="1546023" y="1219568"/>
                  </a:lnTo>
                  <a:lnTo>
                    <a:pt x="1554223" y="1203159"/>
                  </a:lnTo>
                  <a:lnTo>
                    <a:pt x="1561893" y="1186485"/>
                  </a:lnTo>
                  <a:lnTo>
                    <a:pt x="1569299" y="1169547"/>
                  </a:lnTo>
                  <a:lnTo>
                    <a:pt x="1576176" y="1152608"/>
                  </a:lnTo>
                  <a:lnTo>
                    <a:pt x="1582789" y="1135405"/>
                  </a:lnTo>
                  <a:lnTo>
                    <a:pt x="1588873" y="1118202"/>
                  </a:lnTo>
                  <a:lnTo>
                    <a:pt x="1594692" y="1100734"/>
                  </a:lnTo>
                  <a:lnTo>
                    <a:pt x="1599982" y="1082737"/>
                  </a:lnTo>
                  <a:lnTo>
                    <a:pt x="1604743" y="1065005"/>
                  </a:lnTo>
                  <a:lnTo>
                    <a:pt x="1608975" y="1046743"/>
                  </a:lnTo>
                  <a:lnTo>
                    <a:pt x="1613207" y="1028481"/>
                  </a:lnTo>
                  <a:lnTo>
                    <a:pt x="1616645" y="1009955"/>
                  </a:lnTo>
                  <a:lnTo>
                    <a:pt x="1619555" y="991428"/>
                  </a:lnTo>
                  <a:lnTo>
                    <a:pt x="1622464" y="972637"/>
                  </a:lnTo>
                  <a:lnTo>
                    <a:pt x="1624581" y="953846"/>
                  </a:lnTo>
                  <a:lnTo>
                    <a:pt x="1626168" y="934791"/>
                  </a:lnTo>
                  <a:lnTo>
                    <a:pt x="1627490" y="915735"/>
                  </a:lnTo>
                  <a:lnTo>
                    <a:pt x="1628019" y="896414"/>
                  </a:lnTo>
                  <a:lnTo>
                    <a:pt x="1628548" y="877094"/>
                  </a:lnTo>
                  <a:lnTo>
                    <a:pt x="1628019" y="857509"/>
                  </a:lnTo>
                  <a:lnTo>
                    <a:pt x="1627490" y="838189"/>
                  </a:lnTo>
                  <a:lnTo>
                    <a:pt x="1626168" y="819133"/>
                  </a:lnTo>
                  <a:lnTo>
                    <a:pt x="1624581" y="800342"/>
                  </a:lnTo>
                  <a:lnTo>
                    <a:pt x="1622464" y="781551"/>
                  </a:lnTo>
                  <a:lnTo>
                    <a:pt x="1619555" y="762495"/>
                  </a:lnTo>
                  <a:lnTo>
                    <a:pt x="1616645" y="743704"/>
                  </a:lnTo>
                  <a:lnTo>
                    <a:pt x="1613207" y="725707"/>
                  </a:lnTo>
                  <a:lnTo>
                    <a:pt x="1608975" y="707180"/>
                  </a:lnTo>
                  <a:lnTo>
                    <a:pt x="1604743" y="689183"/>
                  </a:lnTo>
                  <a:lnTo>
                    <a:pt x="1599982" y="670921"/>
                  </a:lnTo>
                  <a:lnTo>
                    <a:pt x="1594692" y="653454"/>
                  </a:lnTo>
                  <a:lnTo>
                    <a:pt x="1588873" y="635986"/>
                  </a:lnTo>
                  <a:lnTo>
                    <a:pt x="1582789" y="618253"/>
                  </a:lnTo>
                  <a:lnTo>
                    <a:pt x="1576176" y="601315"/>
                  </a:lnTo>
                  <a:lnTo>
                    <a:pt x="1569299" y="584112"/>
                  </a:lnTo>
                  <a:lnTo>
                    <a:pt x="1561893" y="567438"/>
                  </a:lnTo>
                  <a:lnTo>
                    <a:pt x="1554223" y="551029"/>
                  </a:lnTo>
                  <a:lnTo>
                    <a:pt x="1546023" y="534620"/>
                  </a:lnTo>
                  <a:lnTo>
                    <a:pt x="1537559" y="518740"/>
                  </a:lnTo>
                  <a:lnTo>
                    <a:pt x="1528830" y="502596"/>
                  </a:lnTo>
                  <a:lnTo>
                    <a:pt x="1519308" y="486980"/>
                  </a:lnTo>
                  <a:lnTo>
                    <a:pt x="1509786" y="471630"/>
                  </a:lnTo>
                  <a:lnTo>
                    <a:pt x="1499735" y="456544"/>
                  </a:lnTo>
                  <a:lnTo>
                    <a:pt x="1489684" y="441458"/>
                  </a:lnTo>
                  <a:lnTo>
                    <a:pt x="1479104" y="427167"/>
                  </a:lnTo>
                  <a:lnTo>
                    <a:pt x="1467730" y="412610"/>
                  </a:lnTo>
                  <a:lnTo>
                    <a:pt x="1456356" y="398583"/>
                  </a:lnTo>
                  <a:lnTo>
                    <a:pt x="1444718" y="384820"/>
                  </a:lnTo>
                  <a:lnTo>
                    <a:pt x="1432815" y="371323"/>
                  </a:lnTo>
                  <a:lnTo>
                    <a:pt x="1420384" y="358089"/>
                  </a:lnTo>
                  <a:lnTo>
                    <a:pt x="1407952" y="344856"/>
                  </a:lnTo>
                  <a:lnTo>
                    <a:pt x="1394991" y="332417"/>
                  </a:lnTo>
                  <a:lnTo>
                    <a:pt x="1381766" y="320243"/>
                  </a:lnTo>
                  <a:lnTo>
                    <a:pt x="1368277" y="308333"/>
                  </a:lnTo>
                  <a:lnTo>
                    <a:pt x="1354522" y="296423"/>
                  </a:lnTo>
                  <a:lnTo>
                    <a:pt x="1340504" y="285042"/>
                  </a:lnTo>
                  <a:lnTo>
                    <a:pt x="1325956" y="274191"/>
                  </a:lnTo>
                  <a:lnTo>
                    <a:pt x="1311408" y="263340"/>
                  </a:lnTo>
                  <a:lnTo>
                    <a:pt x="1296596" y="253018"/>
                  </a:lnTo>
                  <a:lnTo>
                    <a:pt x="1281255" y="242961"/>
                  </a:lnTo>
                  <a:lnTo>
                    <a:pt x="1265914" y="233698"/>
                  </a:lnTo>
                  <a:lnTo>
                    <a:pt x="1250573" y="224170"/>
                  </a:lnTo>
                  <a:lnTo>
                    <a:pt x="1234702" y="215436"/>
                  </a:lnTo>
                  <a:lnTo>
                    <a:pt x="1218568" y="206967"/>
                  </a:lnTo>
                  <a:lnTo>
                    <a:pt x="1201904" y="198762"/>
                  </a:lnTo>
                  <a:lnTo>
                    <a:pt x="1185769" y="191087"/>
                  </a:lnTo>
                  <a:lnTo>
                    <a:pt x="1168841" y="183412"/>
                  </a:lnTo>
                  <a:lnTo>
                    <a:pt x="1151913" y="176530"/>
                  </a:lnTo>
                  <a:lnTo>
                    <a:pt x="1134720" y="169914"/>
                  </a:lnTo>
                  <a:lnTo>
                    <a:pt x="1117263" y="164091"/>
                  </a:lnTo>
                  <a:lnTo>
                    <a:pt x="1099806" y="158269"/>
                  </a:lnTo>
                  <a:lnTo>
                    <a:pt x="1082084" y="152975"/>
                  </a:lnTo>
                  <a:lnTo>
                    <a:pt x="1064098" y="147947"/>
                  </a:lnTo>
                  <a:lnTo>
                    <a:pt x="1045847" y="143712"/>
                  </a:lnTo>
                  <a:lnTo>
                    <a:pt x="1027861" y="139478"/>
                  </a:lnTo>
                  <a:lnTo>
                    <a:pt x="1009345" y="136037"/>
                  </a:lnTo>
                  <a:lnTo>
                    <a:pt x="990830" y="132861"/>
                  </a:lnTo>
                  <a:lnTo>
                    <a:pt x="972050" y="130479"/>
                  </a:lnTo>
                  <a:lnTo>
                    <a:pt x="953271" y="128362"/>
                  </a:lnTo>
                  <a:lnTo>
                    <a:pt x="933962" y="126774"/>
                  </a:lnTo>
                  <a:lnTo>
                    <a:pt x="914918" y="125450"/>
                  </a:lnTo>
                  <a:lnTo>
                    <a:pt x="895873" y="124392"/>
                  </a:lnTo>
                  <a:lnTo>
                    <a:pt x="876300" y="124392"/>
                  </a:lnTo>
                  <a:lnTo>
                    <a:pt x="856991" y="124392"/>
                  </a:lnTo>
                  <a:close/>
                  <a:moveTo>
                    <a:pt x="876300" y="0"/>
                  </a:moveTo>
                  <a:lnTo>
                    <a:pt x="899048" y="265"/>
                  </a:lnTo>
                  <a:lnTo>
                    <a:pt x="921266" y="1323"/>
                  </a:lnTo>
                  <a:lnTo>
                    <a:pt x="943749" y="2382"/>
                  </a:lnTo>
                  <a:lnTo>
                    <a:pt x="965702" y="4764"/>
                  </a:lnTo>
                  <a:lnTo>
                    <a:pt x="987656" y="7146"/>
                  </a:lnTo>
                  <a:lnTo>
                    <a:pt x="1009610" y="10057"/>
                  </a:lnTo>
                  <a:lnTo>
                    <a:pt x="1031299" y="13763"/>
                  </a:lnTo>
                  <a:lnTo>
                    <a:pt x="1052724" y="17997"/>
                  </a:lnTo>
                  <a:lnTo>
                    <a:pt x="1074149" y="22496"/>
                  </a:lnTo>
                  <a:lnTo>
                    <a:pt x="1095045" y="27525"/>
                  </a:lnTo>
                  <a:lnTo>
                    <a:pt x="1115940" y="33348"/>
                  </a:lnTo>
                  <a:lnTo>
                    <a:pt x="1136572" y="39435"/>
                  </a:lnTo>
                  <a:lnTo>
                    <a:pt x="1157203" y="46051"/>
                  </a:lnTo>
                  <a:lnTo>
                    <a:pt x="1177305" y="53197"/>
                  </a:lnTo>
                  <a:lnTo>
                    <a:pt x="1197407" y="60873"/>
                  </a:lnTo>
                  <a:lnTo>
                    <a:pt x="1216981" y="69077"/>
                  </a:lnTo>
                  <a:lnTo>
                    <a:pt x="1236818" y="77811"/>
                  </a:lnTo>
                  <a:lnTo>
                    <a:pt x="1255863" y="86545"/>
                  </a:lnTo>
                  <a:lnTo>
                    <a:pt x="1274907" y="96337"/>
                  </a:lnTo>
                  <a:lnTo>
                    <a:pt x="1293687" y="105865"/>
                  </a:lnTo>
                  <a:lnTo>
                    <a:pt x="1312202" y="116452"/>
                  </a:lnTo>
                  <a:lnTo>
                    <a:pt x="1330453" y="127303"/>
                  </a:lnTo>
                  <a:lnTo>
                    <a:pt x="1348439" y="138154"/>
                  </a:lnTo>
                  <a:lnTo>
                    <a:pt x="1365896" y="149799"/>
                  </a:lnTo>
                  <a:lnTo>
                    <a:pt x="1383353" y="162239"/>
                  </a:lnTo>
                  <a:lnTo>
                    <a:pt x="1400282" y="174413"/>
                  </a:lnTo>
                  <a:lnTo>
                    <a:pt x="1416945" y="187117"/>
                  </a:lnTo>
                  <a:lnTo>
                    <a:pt x="1433609" y="200615"/>
                  </a:lnTo>
                  <a:lnTo>
                    <a:pt x="1449479" y="214113"/>
                  </a:lnTo>
                  <a:lnTo>
                    <a:pt x="1465085" y="228404"/>
                  </a:lnTo>
                  <a:lnTo>
                    <a:pt x="1480426" y="242432"/>
                  </a:lnTo>
                  <a:lnTo>
                    <a:pt x="1495503" y="257253"/>
                  </a:lnTo>
                  <a:lnTo>
                    <a:pt x="1510315" y="272074"/>
                  </a:lnTo>
                  <a:lnTo>
                    <a:pt x="1524863" y="287424"/>
                  </a:lnTo>
                  <a:lnTo>
                    <a:pt x="1538881" y="303569"/>
                  </a:lnTo>
                  <a:lnTo>
                    <a:pt x="1552371" y="319449"/>
                  </a:lnTo>
                  <a:lnTo>
                    <a:pt x="1565596" y="335858"/>
                  </a:lnTo>
                  <a:lnTo>
                    <a:pt x="1578292" y="352796"/>
                  </a:lnTo>
                  <a:lnTo>
                    <a:pt x="1590724" y="369735"/>
                  </a:lnTo>
                  <a:lnTo>
                    <a:pt x="1602627" y="386938"/>
                  </a:lnTo>
                  <a:lnTo>
                    <a:pt x="1614265" y="404935"/>
                  </a:lnTo>
                  <a:lnTo>
                    <a:pt x="1625639" y="422667"/>
                  </a:lnTo>
                  <a:lnTo>
                    <a:pt x="1636219" y="440929"/>
                  </a:lnTo>
                  <a:lnTo>
                    <a:pt x="1646534" y="459455"/>
                  </a:lnTo>
                  <a:lnTo>
                    <a:pt x="1656585" y="478247"/>
                  </a:lnTo>
                  <a:lnTo>
                    <a:pt x="1666108" y="497038"/>
                  </a:lnTo>
                  <a:lnTo>
                    <a:pt x="1675101" y="516358"/>
                  </a:lnTo>
                  <a:lnTo>
                    <a:pt x="1683565" y="535943"/>
                  </a:lnTo>
                  <a:lnTo>
                    <a:pt x="1691764" y="555528"/>
                  </a:lnTo>
                  <a:lnTo>
                    <a:pt x="1699170" y="575643"/>
                  </a:lnTo>
                  <a:lnTo>
                    <a:pt x="1706577" y="596022"/>
                  </a:lnTo>
                  <a:lnTo>
                    <a:pt x="1712925" y="616401"/>
                  </a:lnTo>
                  <a:lnTo>
                    <a:pt x="1719273" y="637309"/>
                  </a:lnTo>
                  <a:lnTo>
                    <a:pt x="1725092" y="658218"/>
                  </a:lnTo>
                  <a:lnTo>
                    <a:pt x="1730382" y="679126"/>
                  </a:lnTo>
                  <a:lnTo>
                    <a:pt x="1734614" y="700564"/>
                  </a:lnTo>
                  <a:lnTo>
                    <a:pt x="1739111" y="721737"/>
                  </a:lnTo>
                  <a:lnTo>
                    <a:pt x="1742549" y="743439"/>
                  </a:lnTo>
                  <a:lnTo>
                    <a:pt x="1745723" y="765406"/>
                  </a:lnTo>
                  <a:lnTo>
                    <a:pt x="1748104" y="787373"/>
                  </a:lnTo>
                  <a:lnTo>
                    <a:pt x="1749955" y="809605"/>
                  </a:lnTo>
                  <a:lnTo>
                    <a:pt x="1751542" y="831837"/>
                  </a:lnTo>
                  <a:lnTo>
                    <a:pt x="1752336" y="854598"/>
                  </a:lnTo>
                  <a:lnTo>
                    <a:pt x="1752600" y="877094"/>
                  </a:lnTo>
                  <a:lnTo>
                    <a:pt x="1752336" y="899590"/>
                  </a:lnTo>
                  <a:lnTo>
                    <a:pt x="1751542" y="922351"/>
                  </a:lnTo>
                  <a:lnTo>
                    <a:pt x="1749955" y="944583"/>
                  </a:lnTo>
                  <a:lnTo>
                    <a:pt x="1748104" y="966550"/>
                  </a:lnTo>
                  <a:lnTo>
                    <a:pt x="1745723" y="988782"/>
                  </a:lnTo>
                  <a:lnTo>
                    <a:pt x="1742549" y="1010220"/>
                  </a:lnTo>
                  <a:lnTo>
                    <a:pt x="1739111" y="1031922"/>
                  </a:lnTo>
                  <a:lnTo>
                    <a:pt x="1734614" y="1053624"/>
                  </a:lnTo>
                  <a:lnTo>
                    <a:pt x="1730382" y="1075062"/>
                  </a:lnTo>
                  <a:lnTo>
                    <a:pt x="1725092" y="1095970"/>
                  </a:lnTo>
                  <a:lnTo>
                    <a:pt x="1719273" y="1116879"/>
                  </a:lnTo>
                  <a:lnTo>
                    <a:pt x="1712925" y="1137523"/>
                  </a:lnTo>
                  <a:lnTo>
                    <a:pt x="1706577" y="1157902"/>
                  </a:lnTo>
                  <a:lnTo>
                    <a:pt x="1699170" y="1178016"/>
                  </a:lnTo>
                  <a:lnTo>
                    <a:pt x="1691764" y="1198130"/>
                  </a:lnTo>
                  <a:lnTo>
                    <a:pt x="1683565" y="1217980"/>
                  </a:lnTo>
                  <a:lnTo>
                    <a:pt x="1675101" y="1237565"/>
                  </a:lnTo>
                  <a:lnTo>
                    <a:pt x="1666108" y="1256886"/>
                  </a:lnTo>
                  <a:lnTo>
                    <a:pt x="1656585" y="1275941"/>
                  </a:lnTo>
                  <a:lnTo>
                    <a:pt x="1646534" y="1294733"/>
                  </a:lnTo>
                  <a:lnTo>
                    <a:pt x="1636219" y="1313259"/>
                  </a:lnTo>
                  <a:lnTo>
                    <a:pt x="1625639" y="1331521"/>
                  </a:lnTo>
                  <a:lnTo>
                    <a:pt x="1614265" y="1349253"/>
                  </a:lnTo>
                  <a:lnTo>
                    <a:pt x="1602627" y="1366986"/>
                  </a:lnTo>
                  <a:lnTo>
                    <a:pt x="1590724" y="1384453"/>
                  </a:lnTo>
                  <a:lnTo>
                    <a:pt x="1578292" y="1401392"/>
                  </a:lnTo>
                  <a:lnTo>
                    <a:pt x="1565596" y="1418066"/>
                  </a:lnTo>
                  <a:lnTo>
                    <a:pt x="1552371" y="1434475"/>
                  </a:lnTo>
                  <a:lnTo>
                    <a:pt x="1538881" y="1450619"/>
                  </a:lnTo>
                  <a:lnTo>
                    <a:pt x="1524863" y="1466234"/>
                  </a:lnTo>
                  <a:lnTo>
                    <a:pt x="1510315" y="1481585"/>
                  </a:lnTo>
                  <a:lnTo>
                    <a:pt x="1495503" y="1496671"/>
                  </a:lnTo>
                  <a:lnTo>
                    <a:pt x="1480426" y="1511492"/>
                  </a:lnTo>
                  <a:lnTo>
                    <a:pt x="1465085" y="1525784"/>
                  </a:lnTo>
                  <a:lnTo>
                    <a:pt x="1449479" y="1540075"/>
                  </a:lnTo>
                  <a:lnTo>
                    <a:pt x="1433609" y="1553573"/>
                  </a:lnTo>
                  <a:lnTo>
                    <a:pt x="1416945" y="1566542"/>
                  </a:lnTo>
                  <a:lnTo>
                    <a:pt x="1400282" y="1579510"/>
                  </a:lnTo>
                  <a:lnTo>
                    <a:pt x="1383353" y="1591949"/>
                  </a:lnTo>
                  <a:lnTo>
                    <a:pt x="1365896" y="1603859"/>
                  </a:lnTo>
                  <a:lnTo>
                    <a:pt x="1348439" y="1615505"/>
                  </a:lnTo>
                  <a:lnTo>
                    <a:pt x="1330453" y="1626885"/>
                  </a:lnTo>
                  <a:lnTo>
                    <a:pt x="1312202" y="1637472"/>
                  </a:lnTo>
                  <a:lnTo>
                    <a:pt x="1293687" y="1647793"/>
                  </a:lnTo>
                  <a:lnTo>
                    <a:pt x="1274907" y="1657851"/>
                  </a:lnTo>
                  <a:lnTo>
                    <a:pt x="1255863" y="1667379"/>
                  </a:lnTo>
                  <a:lnTo>
                    <a:pt x="1236818" y="1676377"/>
                  </a:lnTo>
                  <a:lnTo>
                    <a:pt x="1216981" y="1684846"/>
                  </a:lnTo>
                  <a:lnTo>
                    <a:pt x="1197407" y="1693051"/>
                  </a:lnTo>
                  <a:lnTo>
                    <a:pt x="1177305" y="1700726"/>
                  </a:lnTo>
                  <a:lnTo>
                    <a:pt x="1157203" y="1707607"/>
                  </a:lnTo>
                  <a:lnTo>
                    <a:pt x="1136572" y="1714753"/>
                  </a:lnTo>
                  <a:lnTo>
                    <a:pt x="1115940" y="1720576"/>
                  </a:lnTo>
                  <a:lnTo>
                    <a:pt x="1095045" y="1726134"/>
                  </a:lnTo>
                  <a:lnTo>
                    <a:pt x="1074149" y="1731427"/>
                  </a:lnTo>
                  <a:lnTo>
                    <a:pt x="1052724" y="1736191"/>
                  </a:lnTo>
                  <a:lnTo>
                    <a:pt x="1031299" y="1740426"/>
                  </a:lnTo>
                  <a:lnTo>
                    <a:pt x="1009610" y="1743866"/>
                  </a:lnTo>
                  <a:lnTo>
                    <a:pt x="987656" y="1747042"/>
                  </a:lnTo>
                  <a:lnTo>
                    <a:pt x="965702" y="1749424"/>
                  </a:lnTo>
                  <a:lnTo>
                    <a:pt x="943749" y="1751277"/>
                  </a:lnTo>
                  <a:lnTo>
                    <a:pt x="921266" y="1752865"/>
                  </a:lnTo>
                  <a:lnTo>
                    <a:pt x="899048" y="1753923"/>
                  </a:lnTo>
                  <a:lnTo>
                    <a:pt x="876300" y="1754188"/>
                  </a:lnTo>
                  <a:lnTo>
                    <a:pt x="853817" y="1753923"/>
                  </a:lnTo>
                  <a:lnTo>
                    <a:pt x="831335" y="1752865"/>
                  </a:lnTo>
                  <a:lnTo>
                    <a:pt x="809116" y="1751277"/>
                  </a:lnTo>
                  <a:lnTo>
                    <a:pt x="786898" y="1749424"/>
                  </a:lnTo>
                  <a:lnTo>
                    <a:pt x="764944" y="1747042"/>
                  </a:lnTo>
                  <a:lnTo>
                    <a:pt x="742990" y="1743866"/>
                  </a:lnTo>
                  <a:lnTo>
                    <a:pt x="721301" y="1740426"/>
                  </a:lnTo>
                  <a:lnTo>
                    <a:pt x="699876" y="1736191"/>
                  </a:lnTo>
                  <a:lnTo>
                    <a:pt x="678716" y="1731427"/>
                  </a:lnTo>
                  <a:lnTo>
                    <a:pt x="657820" y="1726134"/>
                  </a:lnTo>
                  <a:lnTo>
                    <a:pt x="636660" y="1720576"/>
                  </a:lnTo>
                  <a:lnTo>
                    <a:pt x="616028" y="1714753"/>
                  </a:lnTo>
                  <a:lnTo>
                    <a:pt x="595662" y="1707607"/>
                  </a:lnTo>
                  <a:lnTo>
                    <a:pt x="575295" y="1700726"/>
                  </a:lnTo>
                  <a:lnTo>
                    <a:pt x="555193" y="1693051"/>
                  </a:lnTo>
                  <a:lnTo>
                    <a:pt x="535619" y="1684846"/>
                  </a:lnTo>
                  <a:lnTo>
                    <a:pt x="516046" y="1676377"/>
                  </a:lnTo>
                  <a:lnTo>
                    <a:pt x="496737" y="1667379"/>
                  </a:lnTo>
                  <a:lnTo>
                    <a:pt x="477958" y="1657851"/>
                  </a:lnTo>
                  <a:lnTo>
                    <a:pt x="458913" y="1647793"/>
                  </a:lnTo>
                  <a:lnTo>
                    <a:pt x="440663" y="1637472"/>
                  </a:lnTo>
                  <a:lnTo>
                    <a:pt x="422412" y="1626885"/>
                  </a:lnTo>
                  <a:lnTo>
                    <a:pt x="404161" y="1615505"/>
                  </a:lnTo>
                  <a:lnTo>
                    <a:pt x="386704" y="1603859"/>
                  </a:lnTo>
                  <a:lnTo>
                    <a:pt x="369511" y="1591949"/>
                  </a:lnTo>
                  <a:lnTo>
                    <a:pt x="352318" y="1579510"/>
                  </a:lnTo>
                  <a:lnTo>
                    <a:pt x="335655" y="1566542"/>
                  </a:lnTo>
                  <a:lnTo>
                    <a:pt x="319255" y="1553573"/>
                  </a:lnTo>
                  <a:lnTo>
                    <a:pt x="303121" y="1540075"/>
                  </a:lnTo>
                  <a:lnTo>
                    <a:pt x="287251" y="1525784"/>
                  </a:lnTo>
                  <a:lnTo>
                    <a:pt x="271909" y="1511492"/>
                  </a:lnTo>
                  <a:lnTo>
                    <a:pt x="256833" y="1496671"/>
                  </a:lnTo>
                  <a:lnTo>
                    <a:pt x="242285" y="1481585"/>
                  </a:lnTo>
                  <a:lnTo>
                    <a:pt x="227737" y="1466234"/>
                  </a:lnTo>
                  <a:lnTo>
                    <a:pt x="213983" y="1450619"/>
                  </a:lnTo>
                  <a:lnTo>
                    <a:pt x="200229" y="1434475"/>
                  </a:lnTo>
                  <a:lnTo>
                    <a:pt x="187004" y="1418066"/>
                  </a:lnTo>
                  <a:lnTo>
                    <a:pt x="174308" y="1401392"/>
                  </a:lnTo>
                  <a:lnTo>
                    <a:pt x="161876" y="1384453"/>
                  </a:lnTo>
                  <a:lnTo>
                    <a:pt x="149709" y="1366986"/>
                  </a:lnTo>
                  <a:lnTo>
                    <a:pt x="138071" y="1349253"/>
                  </a:lnTo>
                  <a:lnTo>
                    <a:pt x="126961" y="1331521"/>
                  </a:lnTo>
                  <a:lnTo>
                    <a:pt x="116117" y="1313259"/>
                  </a:lnTo>
                  <a:lnTo>
                    <a:pt x="105801" y="1294733"/>
                  </a:lnTo>
                  <a:lnTo>
                    <a:pt x="95750" y="1275941"/>
                  </a:lnTo>
                  <a:lnTo>
                    <a:pt x="86492" y="1256886"/>
                  </a:lnTo>
                  <a:lnTo>
                    <a:pt x="77499" y="1237565"/>
                  </a:lnTo>
                  <a:lnTo>
                    <a:pt x="69035" y="1217980"/>
                  </a:lnTo>
                  <a:lnTo>
                    <a:pt x="60836" y="1198130"/>
                  </a:lnTo>
                  <a:lnTo>
                    <a:pt x="53165" y="1178016"/>
                  </a:lnTo>
                  <a:lnTo>
                    <a:pt x="46023" y="1157902"/>
                  </a:lnTo>
                  <a:lnTo>
                    <a:pt x="39411" y="1137523"/>
                  </a:lnTo>
                  <a:lnTo>
                    <a:pt x="33327" y="1116879"/>
                  </a:lnTo>
                  <a:lnTo>
                    <a:pt x="27508" y="1095970"/>
                  </a:lnTo>
                  <a:lnTo>
                    <a:pt x="22483" y="1075062"/>
                  </a:lnTo>
                  <a:lnTo>
                    <a:pt x="17721" y="1053624"/>
                  </a:lnTo>
                  <a:lnTo>
                    <a:pt x="13754" y="1031922"/>
                  </a:lnTo>
                  <a:lnTo>
                    <a:pt x="10051" y="1010220"/>
                  </a:lnTo>
                  <a:lnTo>
                    <a:pt x="6877" y="988782"/>
                  </a:lnTo>
                  <a:lnTo>
                    <a:pt x="4496" y="966550"/>
                  </a:lnTo>
                  <a:lnTo>
                    <a:pt x="2380" y="944583"/>
                  </a:lnTo>
                  <a:lnTo>
                    <a:pt x="1322" y="922351"/>
                  </a:lnTo>
                  <a:lnTo>
                    <a:pt x="264" y="899590"/>
                  </a:lnTo>
                  <a:lnTo>
                    <a:pt x="0" y="877094"/>
                  </a:lnTo>
                  <a:lnTo>
                    <a:pt x="264" y="854598"/>
                  </a:lnTo>
                  <a:lnTo>
                    <a:pt x="1322" y="831837"/>
                  </a:lnTo>
                  <a:lnTo>
                    <a:pt x="2380" y="809605"/>
                  </a:lnTo>
                  <a:lnTo>
                    <a:pt x="4496" y="787373"/>
                  </a:lnTo>
                  <a:lnTo>
                    <a:pt x="6877" y="765406"/>
                  </a:lnTo>
                  <a:lnTo>
                    <a:pt x="10051" y="743439"/>
                  </a:lnTo>
                  <a:lnTo>
                    <a:pt x="13754" y="721737"/>
                  </a:lnTo>
                  <a:lnTo>
                    <a:pt x="17721" y="700564"/>
                  </a:lnTo>
                  <a:lnTo>
                    <a:pt x="22483" y="679126"/>
                  </a:lnTo>
                  <a:lnTo>
                    <a:pt x="27508" y="658218"/>
                  </a:lnTo>
                  <a:lnTo>
                    <a:pt x="33327" y="637309"/>
                  </a:lnTo>
                  <a:lnTo>
                    <a:pt x="39411" y="616401"/>
                  </a:lnTo>
                  <a:lnTo>
                    <a:pt x="46023" y="596022"/>
                  </a:lnTo>
                  <a:lnTo>
                    <a:pt x="53165" y="575643"/>
                  </a:lnTo>
                  <a:lnTo>
                    <a:pt x="60836" y="555528"/>
                  </a:lnTo>
                  <a:lnTo>
                    <a:pt x="69035" y="535943"/>
                  </a:lnTo>
                  <a:lnTo>
                    <a:pt x="77499" y="516358"/>
                  </a:lnTo>
                  <a:lnTo>
                    <a:pt x="86492" y="497038"/>
                  </a:lnTo>
                  <a:lnTo>
                    <a:pt x="95750" y="478247"/>
                  </a:lnTo>
                  <a:lnTo>
                    <a:pt x="105801" y="459455"/>
                  </a:lnTo>
                  <a:lnTo>
                    <a:pt x="116117" y="440929"/>
                  </a:lnTo>
                  <a:lnTo>
                    <a:pt x="126961" y="422667"/>
                  </a:lnTo>
                  <a:lnTo>
                    <a:pt x="138071" y="404935"/>
                  </a:lnTo>
                  <a:lnTo>
                    <a:pt x="149709" y="386938"/>
                  </a:lnTo>
                  <a:lnTo>
                    <a:pt x="161876" y="369735"/>
                  </a:lnTo>
                  <a:lnTo>
                    <a:pt x="174308" y="352796"/>
                  </a:lnTo>
                  <a:lnTo>
                    <a:pt x="187004" y="335858"/>
                  </a:lnTo>
                  <a:lnTo>
                    <a:pt x="200229" y="319449"/>
                  </a:lnTo>
                  <a:lnTo>
                    <a:pt x="213983" y="303569"/>
                  </a:lnTo>
                  <a:lnTo>
                    <a:pt x="227737" y="287424"/>
                  </a:lnTo>
                  <a:lnTo>
                    <a:pt x="242285" y="272074"/>
                  </a:lnTo>
                  <a:lnTo>
                    <a:pt x="256833" y="257253"/>
                  </a:lnTo>
                  <a:lnTo>
                    <a:pt x="271909" y="242432"/>
                  </a:lnTo>
                  <a:lnTo>
                    <a:pt x="287251" y="228404"/>
                  </a:lnTo>
                  <a:lnTo>
                    <a:pt x="303121" y="214113"/>
                  </a:lnTo>
                  <a:lnTo>
                    <a:pt x="319255" y="200615"/>
                  </a:lnTo>
                  <a:lnTo>
                    <a:pt x="335655" y="187117"/>
                  </a:lnTo>
                  <a:lnTo>
                    <a:pt x="352318" y="174413"/>
                  </a:lnTo>
                  <a:lnTo>
                    <a:pt x="369511" y="162239"/>
                  </a:lnTo>
                  <a:lnTo>
                    <a:pt x="386704" y="149799"/>
                  </a:lnTo>
                  <a:lnTo>
                    <a:pt x="404161" y="138154"/>
                  </a:lnTo>
                  <a:lnTo>
                    <a:pt x="422412" y="127303"/>
                  </a:lnTo>
                  <a:lnTo>
                    <a:pt x="440663" y="116452"/>
                  </a:lnTo>
                  <a:lnTo>
                    <a:pt x="458913" y="105865"/>
                  </a:lnTo>
                  <a:lnTo>
                    <a:pt x="477958" y="96337"/>
                  </a:lnTo>
                  <a:lnTo>
                    <a:pt x="496737" y="86545"/>
                  </a:lnTo>
                  <a:lnTo>
                    <a:pt x="516046" y="77811"/>
                  </a:lnTo>
                  <a:lnTo>
                    <a:pt x="535619" y="69077"/>
                  </a:lnTo>
                  <a:lnTo>
                    <a:pt x="555193" y="60873"/>
                  </a:lnTo>
                  <a:lnTo>
                    <a:pt x="575295" y="53197"/>
                  </a:lnTo>
                  <a:lnTo>
                    <a:pt x="595662" y="46051"/>
                  </a:lnTo>
                  <a:lnTo>
                    <a:pt x="616028" y="39435"/>
                  </a:lnTo>
                  <a:lnTo>
                    <a:pt x="636660" y="33348"/>
                  </a:lnTo>
                  <a:lnTo>
                    <a:pt x="657820" y="27525"/>
                  </a:lnTo>
                  <a:lnTo>
                    <a:pt x="678716" y="22496"/>
                  </a:lnTo>
                  <a:lnTo>
                    <a:pt x="699876" y="17997"/>
                  </a:lnTo>
                  <a:lnTo>
                    <a:pt x="721301" y="13763"/>
                  </a:lnTo>
                  <a:lnTo>
                    <a:pt x="742990" y="10057"/>
                  </a:lnTo>
                  <a:lnTo>
                    <a:pt x="764944" y="7146"/>
                  </a:lnTo>
                  <a:lnTo>
                    <a:pt x="786898" y="4764"/>
                  </a:lnTo>
                  <a:lnTo>
                    <a:pt x="809116" y="2382"/>
                  </a:lnTo>
                  <a:lnTo>
                    <a:pt x="831335" y="1323"/>
                  </a:lnTo>
                  <a:lnTo>
                    <a:pt x="853817" y="265"/>
                  </a:lnTo>
                  <a:lnTo>
                    <a:pt x="87630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6" name="椭圆 35"/>
            <p:cNvSpPr/>
            <p:nvPr/>
          </p:nvSpPr>
          <p:spPr>
            <a:xfrm>
              <a:off x="5139508" y="2307510"/>
              <a:ext cx="709694" cy="709694"/>
            </a:xfrm>
            <a:prstGeom prst="ellipse">
              <a:avLst/>
            </a:prstGeom>
            <a:gradFill>
              <a:gsLst>
                <a:gs pos="0">
                  <a:schemeClr val="bg1">
                    <a:alpha val="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0"/>
            </a:gradFill>
            <a:ln w="3175">
              <a:gradFill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7825776" y="3527904"/>
            <a:ext cx="3786142" cy="1098728"/>
            <a:chOff x="7825776" y="3527904"/>
            <a:chExt cx="3786142" cy="1098728"/>
          </a:xfrm>
        </p:grpSpPr>
        <p:grpSp>
          <p:nvGrpSpPr>
            <p:cNvPr id="39" name="组合 38"/>
            <p:cNvGrpSpPr/>
            <p:nvPr/>
          </p:nvGrpSpPr>
          <p:grpSpPr>
            <a:xfrm>
              <a:off x="8535470" y="3704003"/>
              <a:ext cx="3076448" cy="922629"/>
              <a:chOff x="8512031" y="2739549"/>
              <a:chExt cx="3076448" cy="922629"/>
            </a:xfrm>
          </p:grpSpPr>
          <p:sp>
            <p:nvSpPr>
              <p:cNvPr id="42" name="矩形 41"/>
              <p:cNvSpPr/>
              <p:nvPr/>
            </p:nvSpPr>
            <p:spPr>
              <a:xfrm>
                <a:off x="8512031" y="3112476"/>
                <a:ext cx="3076448" cy="54970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en-US" altLang="zh-CN" sz="1200" b="0" dirty="0">
                    <a:solidFill>
                      <a:schemeClr val="bg1"/>
                    </a:solidFill>
                    <a:effectLst/>
                    <a:latin typeface="微软雅黑 Light" panose="020B0502040204020203" pitchFamily="34" charset="-122"/>
                    <a:cs typeface="Segoe UI" panose="020B0502040204020203" pitchFamily="34" charset="0"/>
                  </a:rPr>
                  <a:t>Lorem ipsum dolor sit amet, consectetur adipisicing elit, sed do eiusmod tempor</a:t>
                </a:r>
                <a:endParaRPr lang="zh-CN" altLang="en-US" sz="1200" dirty="0">
                  <a:solidFill>
                    <a:schemeClr val="bg1"/>
                  </a:solidFill>
                  <a:latin typeface="微软雅黑 Light" panose="020B0502040204020203" pitchFamily="34" charset="-122"/>
                  <a:cs typeface="Segoe UI" panose="020B0502040204020203" pitchFamily="34" charset="0"/>
                </a:endParaRPr>
              </a:p>
            </p:txBody>
          </p:sp>
          <p:sp>
            <p:nvSpPr>
              <p:cNvPr id="43" name="文本框 42"/>
              <p:cNvSpPr txBox="1"/>
              <p:nvPr/>
            </p:nvSpPr>
            <p:spPr>
              <a:xfrm>
                <a:off x="8512031" y="2739549"/>
                <a:ext cx="269095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b="1" dirty="0">
                    <a:solidFill>
                      <a:srgbClr val="EAD87F"/>
                    </a:solidFill>
                    <a:latin typeface="微软雅黑 Light" panose="020B0502040204020203" pitchFamily="34" charset="-122"/>
                    <a:ea typeface="微软雅黑"/>
                  </a:rPr>
                  <a:t>TITLE HERE</a:t>
                </a:r>
                <a:endParaRPr lang="zh-CN" altLang="en-US" b="1" dirty="0">
                  <a:solidFill>
                    <a:srgbClr val="EAD87F"/>
                  </a:solidFill>
                  <a:latin typeface="微软雅黑 Light" panose="020B0502040204020203" pitchFamily="34" charset="-122"/>
                  <a:ea typeface="微软雅黑"/>
                </a:endParaRPr>
              </a:p>
            </p:txBody>
          </p:sp>
        </p:grpSp>
        <p:sp>
          <p:nvSpPr>
            <p:cNvPr id="41" name="椭圆 40"/>
            <p:cNvSpPr/>
            <p:nvPr/>
          </p:nvSpPr>
          <p:spPr>
            <a:xfrm>
              <a:off x="7825776" y="3527904"/>
              <a:ext cx="709694" cy="709694"/>
            </a:xfrm>
            <a:prstGeom prst="ellipse">
              <a:avLst/>
            </a:prstGeom>
            <a:gradFill>
              <a:gsLst>
                <a:gs pos="0">
                  <a:schemeClr val="bg1">
                    <a:alpha val="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0"/>
            </a:gradFill>
            <a:ln w="3175">
              <a:gradFill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4" name="KSO_Shape"/>
            <p:cNvSpPr>
              <a:spLocks noChangeAspect="1"/>
            </p:cNvSpPr>
            <p:nvPr/>
          </p:nvSpPr>
          <p:spPr bwMode="auto">
            <a:xfrm>
              <a:off x="7963539" y="3666751"/>
              <a:ext cx="434169" cy="432000"/>
            </a:xfrm>
            <a:custGeom>
              <a:avLst/>
              <a:gdLst>
                <a:gd name="T0" fmla="*/ 856656 w 3140075"/>
                <a:gd name="T1" fmla="*/ 1691167 h 3122613"/>
                <a:gd name="T2" fmla="*/ 1073068 w 3140075"/>
                <a:gd name="T3" fmla="*/ 1815808 h 3122613"/>
                <a:gd name="T4" fmla="*/ 701412 w 3140075"/>
                <a:gd name="T5" fmla="*/ 1794927 h 3122613"/>
                <a:gd name="T6" fmla="*/ 519677 w 3140075"/>
                <a:gd name="T7" fmla="*/ 1614390 h 3122613"/>
                <a:gd name="T8" fmla="*/ 1112080 w 3140075"/>
                <a:gd name="T9" fmla="*/ 1834440 h 3122613"/>
                <a:gd name="T10" fmla="*/ 151232 w 3140075"/>
                <a:gd name="T11" fmla="*/ 1365912 h 3122613"/>
                <a:gd name="T12" fmla="*/ 589352 w 3140075"/>
                <a:gd name="T13" fmla="*/ 1778705 h 3122613"/>
                <a:gd name="T14" fmla="*/ 185748 w 3140075"/>
                <a:gd name="T15" fmla="*/ 1392093 h 3122613"/>
                <a:gd name="T16" fmla="*/ 611989 w 3140075"/>
                <a:gd name="T17" fmla="*/ 1524122 h 3122613"/>
                <a:gd name="T18" fmla="*/ 1348719 w 3140075"/>
                <a:gd name="T19" fmla="*/ 1359968 h 3122613"/>
                <a:gd name="T20" fmla="*/ 1609441 w 3140075"/>
                <a:gd name="T21" fmla="*/ 1300861 h 3122613"/>
                <a:gd name="T22" fmla="*/ 1525959 w 3140075"/>
                <a:gd name="T23" fmla="*/ 1562350 h 3122613"/>
                <a:gd name="T24" fmla="*/ 1480525 w 3140075"/>
                <a:gd name="T25" fmla="*/ 1690685 h 3122613"/>
                <a:gd name="T26" fmla="*/ 1788125 w 3140075"/>
                <a:gd name="T27" fmla="*/ 1316119 h 3122613"/>
                <a:gd name="T28" fmla="*/ 244988 w 3140075"/>
                <a:gd name="T29" fmla="*/ 1396108 h 3122613"/>
                <a:gd name="T30" fmla="*/ 68070 w 3140075"/>
                <a:gd name="T31" fmla="*/ 1110686 h 3122613"/>
                <a:gd name="T32" fmla="*/ 1643958 w 3140075"/>
                <a:gd name="T33" fmla="*/ 1401730 h 3122613"/>
                <a:gd name="T34" fmla="*/ 1684254 w 3140075"/>
                <a:gd name="T35" fmla="*/ 1165297 h 3122613"/>
                <a:gd name="T36" fmla="*/ 54585 w 3140075"/>
                <a:gd name="T37" fmla="*/ 1018812 h 3122613"/>
                <a:gd name="T38" fmla="*/ 211916 w 3140075"/>
                <a:gd name="T39" fmla="*/ 995361 h 3122613"/>
                <a:gd name="T40" fmla="*/ 1778171 w 3140075"/>
                <a:gd name="T41" fmla="*/ 789607 h 3122613"/>
                <a:gd name="T42" fmla="*/ 54585 w 3140075"/>
                <a:gd name="T43" fmla="*/ 876664 h 3122613"/>
                <a:gd name="T44" fmla="*/ 1157523 w 3140075"/>
                <a:gd name="T45" fmla="*/ 1119858 h 3122613"/>
                <a:gd name="T46" fmla="*/ 1773997 w 3140075"/>
                <a:gd name="T47" fmla="*/ 733872 h 3122613"/>
                <a:gd name="T48" fmla="*/ 334090 w 3140075"/>
                <a:gd name="T49" fmla="*/ 426285 h 3122613"/>
                <a:gd name="T50" fmla="*/ 64539 w 3140075"/>
                <a:gd name="T51" fmla="*/ 782058 h 3122613"/>
                <a:gd name="T52" fmla="*/ 1298470 w 3140075"/>
                <a:gd name="T53" fmla="*/ 358343 h 3122613"/>
                <a:gd name="T54" fmla="*/ 1506693 w 3140075"/>
                <a:gd name="T55" fmla="*/ 390306 h 3122613"/>
                <a:gd name="T56" fmla="*/ 315306 w 3140075"/>
                <a:gd name="T57" fmla="*/ 566346 h 3122613"/>
                <a:gd name="T58" fmla="*/ 832093 w 3140075"/>
                <a:gd name="T59" fmla="*/ 245909 h 3122613"/>
                <a:gd name="T60" fmla="*/ 596256 w 3140075"/>
                <a:gd name="T61" fmla="*/ 583853 h 3122613"/>
                <a:gd name="T62" fmla="*/ 257350 w 3140075"/>
                <a:gd name="T63" fmla="*/ 819162 h 3122613"/>
                <a:gd name="T64" fmla="*/ 537016 w 3140075"/>
                <a:gd name="T65" fmla="*/ 1299576 h 3122613"/>
                <a:gd name="T66" fmla="*/ 629328 w 3140075"/>
                <a:gd name="T67" fmla="*/ 1449434 h 3122613"/>
                <a:gd name="T68" fmla="*/ 1160242 w 3140075"/>
                <a:gd name="T69" fmla="*/ 1635913 h 3122613"/>
                <a:gd name="T70" fmla="*/ 1330739 w 3140075"/>
                <a:gd name="T71" fmla="*/ 1242234 h 3122613"/>
                <a:gd name="T72" fmla="*/ 1658407 w 3140075"/>
                <a:gd name="T73" fmla="*/ 1071335 h 3122613"/>
                <a:gd name="T74" fmla="*/ 1421285 w 3140075"/>
                <a:gd name="T75" fmla="*/ 611480 h 3122613"/>
                <a:gd name="T76" fmla="*/ 1311313 w 3140075"/>
                <a:gd name="T77" fmla="*/ 546590 h 3122613"/>
                <a:gd name="T78" fmla="*/ 1340853 w 3140075"/>
                <a:gd name="T79" fmla="*/ 134600 h 3122613"/>
                <a:gd name="T80" fmla="*/ 1722945 w 3140075"/>
                <a:gd name="T81" fmla="*/ 518481 h 3122613"/>
                <a:gd name="T82" fmla="*/ 1659691 w 3140075"/>
                <a:gd name="T83" fmla="*/ 371514 h 3122613"/>
                <a:gd name="T84" fmla="*/ 599628 w 3140075"/>
                <a:gd name="T85" fmla="*/ 112434 h 3122613"/>
                <a:gd name="T86" fmla="*/ 160543 w 3140075"/>
                <a:gd name="T87" fmla="*/ 512056 h 3122613"/>
                <a:gd name="T88" fmla="*/ 566555 w 3140075"/>
                <a:gd name="T89" fmla="*/ 140381 h 3122613"/>
                <a:gd name="T90" fmla="*/ 1459815 w 3140075"/>
                <a:gd name="T91" fmla="*/ 319473 h 3122613"/>
                <a:gd name="T92" fmla="*/ 793563 w 3140075"/>
                <a:gd name="T93" fmla="*/ 63766 h 3122613"/>
                <a:gd name="T94" fmla="*/ 601233 w 3140075"/>
                <a:gd name="T95" fmla="*/ 252494 h 3122613"/>
                <a:gd name="T96" fmla="*/ 1182718 w 3140075"/>
                <a:gd name="T97" fmla="*/ 224226 h 3122613"/>
                <a:gd name="T98" fmla="*/ 900324 w 3140075"/>
                <a:gd name="T99" fmla="*/ 49149 h 3122613"/>
                <a:gd name="T100" fmla="*/ 910759 w 3140075"/>
                <a:gd name="T101" fmla="*/ 201578 h 3122613"/>
                <a:gd name="T102" fmla="*/ 1393992 w 3140075"/>
                <a:gd name="T103" fmla="*/ 106330 h 3122613"/>
                <a:gd name="T104" fmla="*/ 1764204 w 3140075"/>
                <a:gd name="T105" fmla="*/ 450539 h 3122613"/>
                <a:gd name="T106" fmla="*/ 1904840 w 3140075"/>
                <a:gd name="T107" fmla="*/ 936093 h 3122613"/>
                <a:gd name="T108" fmla="*/ 1776084 w 3140075"/>
                <a:gd name="T109" fmla="*/ 1425020 h 3122613"/>
                <a:gd name="T110" fmla="*/ 1414542 w 3140075"/>
                <a:gd name="T111" fmla="*/ 1778062 h 3122613"/>
                <a:gd name="T112" fmla="*/ 934359 w 3140075"/>
                <a:gd name="T113" fmla="*/ 1895315 h 3122613"/>
                <a:gd name="T114" fmla="*/ 450644 w 3140075"/>
                <a:gd name="T115" fmla="*/ 1748508 h 3122613"/>
                <a:gd name="T116" fmla="*/ 111256 w 3140075"/>
                <a:gd name="T117" fmla="*/ 1373942 h 3122613"/>
                <a:gd name="T118" fmla="*/ 3853 w 3140075"/>
                <a:gd name="T119" fmla="*/ 881321 h 3122613"/>
                <a:gd name="T120" fmla="*/ 183019 w 3140075"/>
                <a:gd name="T121" fmla="*/ 402192 h 3122613"/>
                <a:gd name="T122" fmla="*/ 573619 w 3140075"/>
                <a:gd name="T123" fmla="*/ 81113 h 3122613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3140075" h="3122613">
                  <a:moveTo>
                    <a:pt x="1189503" y="2756134"/>
                  </a:moveTo>
                  <a:lnTo>
                    <a:pt x="1201676" y="2777038"/>
                  </a:lnTo>
                  <a:lnTo>
                    <a:pt x="1214113" y="2797148"/>
                  </a:lnTo>
                  <a:lnTo>
                    <a:pt x="1227080" y="2816994"/>
                  </a:lnTo>
                  <a:lnTo>
                    <a:pt x="1240311" y="2836839"/>
                  </a:lnTo>
                  <a:lnTo>
                    <a:pt x="1248515" y="2847688"/>
                  </a:lnTo>
                  <a:lnTo>
                    <a:pt x="1256454" y="2858537"/>
                  </a:lnTo>
                  <a:lnTo>
                    <a:pt x="1264922" y="2869385"/>
                  </a:lnTo>
                  <a:lnTo>
                    <a:pt x="1273390" y="2879970"/>
                  </a:lnTo>
                  <a:lnTo>
                    <a:pt x="1281593" y="2890554"/>
                  </a:lnTo>
                  <a:lnTo>
                    <a:pt x="1290591" y="2900874"/>
                  </a:lnTo>
                  <a:lnTo>
                    <a:pt x="1299323" y="2910664"/>
                  </a:lnTo>
                  <a:lnTo>
                    <a:pt x="1308585" y="2920719"/>
                  </a:lnTo>
                  <a:lnTo>
                    <a:pt x="1318112" y="2930245"/>
                  </a:lnTo>
                  <a:lnTo>
                    <a:pt x="1327374" y="2939771"/>
                  </a:lnTo>
                  <a:lnTo>
                    <a:pt x="1336900" y="2949032"/>
                  </a:lnTo>
                  <a:lnTo>
                    <a:pt x="1346956" y="2958028"/>
                  </a:lnTo>
                  <a:lnTo>
                    <a:pt x="1356748" y="2966760"/>
                  </a:lnTo>
                  <a:lnTo>
                    <a:pt x="1367068" y="2975228"/>
                  </a:lnTo>
                  <a:lnTo>
                    <a:pt x="1377653" y="2983166"/>
                  </a:lnTo>
                  <a:lnTo>
                    <a:pt x="1387974" y="2991369"/>
                  </a:lnTo>
                  <a:lnTo>
                    <a:pt x="1396971" y="2997455"/>
                  </a:lnTo>
                  <a:lnTo>
                    <a:pt x="1405968" y="3003805"/>
                  </a:lnTo>
                  <a:lnTo>
                    <a:pt x="1415495" y="3009362"/>
                  </a:lnTo>
                  <a:lnTo>
                    <a:pt x="1425022" y="3014919"/>
                  </a:lnTo>
                  <a:lnTo>
                    <a:pt x="1434548" y="3020211"/>
                  </a:lnTo>
                  <a:lnTo>
                    <a:pt x="1444339" y="3025238"/>
                  </a:lnTo>
                  <a:lnTo>
                    <a:pt x="1453866" y="3029737"/>
                  </a:lnTo>
                  <a:lnTo>
                    <a:pt x="1463922" y="3034235"/>
                  </a:lnTo>
                  <a:lnTo>
                    <a:pt x="1473978" y="3038204"/>
                  </a:lnTo>
                  <a:lnTo>
                    <a:pt x="1484034" y="3041644"/>
                  </a:lnTo>
                  <a:lnTo>
                    <a:pt x="1494089" y="3045084"/>
                  </a:lnTo>
                  <a:lnTo>
                    <a:pt x="1504410" y="3047994"/>
                  </a:lnTo>
                  <a:lnTo>
                    <a:pt x="1514730" y="3050640"/>
                  </a:lnTo>
                  <a:lnTo>
                    <a:pt x="1525316" y="3052757"/>
                  </a:lnTo>
                  <a:lnTo>
                    <a:pt x="1535901" y="3054610"/>
                  </a:lnTo>
                  <a:lnTo>
                    <a:pt x="1546221" y="3056197"/>
                  </a:lnTo>
                  <a:lnTo>
                    <a:pt x="1546221" y="2791591"/>
                  </a:lnTo>
                  <a:lnTo>
                    <a:pt x="1523728" y="2791327"/>
                  </a:lnTo>
                  <a:lnTo>
                    <a:pt x="1501234" y="2790533"/>
                  </a:lnTo>
                  <a:lnTo>
                    <a:pt x="1479006" y="2790004"/>
                  </a:lnTo>
                  <a:lnTo>
                    <a:pt x="1456777" y="2788681"/>
                  </a:lnTo>
                  <a:lnTo>
                    <a:pt x="1434284" y="2787622"/>
                  </a:lnTo>
                  <a:lnTo>
                    <a:pt x="1412055" y="2786035"/>
                  </a:lnTo>
                  <a:lnTo>
                    <a:pt x="1389561" y="2784182"/>
                  </a:lnTo>
                  <a:lnTo>
                    <a:pt x="1367333" y="2782066"/>
                  </a:lnTo>
                  <a:lnTo>
                    <a:pt x="1345104" y="2779684"/>
                  </a:lnTo>
                  <a:lnTo>
                    <a:pt x="1322611" y="2777303"/>
                  </a:lnTo>
                  <a:lnTo>
                    <a:pt x="1300382" y="2774392"/>
                  </a:lnTo>
                  <a:lnTo>
                    <a:pt x="1277888" y="2771481"/>
                  </a:lnTo>
                  <a:lnTo>
                    <a:pt x="1255924" y="2768041"/>
                  </a:lnTo>
                  <a:lnTo>
                    <a:pt x="1233696" y="2764337"/>
                  </a:lnTo>
                  <a:lnTo>
                    <a:pt x="1211467" y="2760632"/>
                  </a:lnTo>
                  <a:lnTo>
                    <a:pt x="1189503" y="2756134"/>
                  </a:lnTo>
                  <a:close/>
                  <a:moveTo>
                    <a:pt x="1971743" y="2748725"/>
                  </a:moveTo>
                  <a:lnTo>
                    <a:pt x="1949250" y="2753488"/>
                  </a:lnTo>
                  <a:lnTo>
                    <a:pt x="1927021" y="2757722"/>
                  </a:lnTo>
                  <a:lnTo>
                    <a:pt x="1904527" y="2762220"/>
                  </a:lnTo>
                  <a:lnTo>
                    <a:pt x="1882299" y="2765925"/>
                  </a:lnTo>
                  <a:lnTo>
                    <a:pt x="1859541" y="2769364"/>
                  </a:lnTo>
                  <a:lnTo>
                    <a:pt x="1837312" y="2772540"/>
                  </a:lnTo>
                  <a:lnTo>
                    <a:pt x="1814554" y="2775715"/>
                  </a:lnTo>
                  <a:lnTo>
                    <a:pt x="1792061" y="2778361"/>
                  </a:lnTo>
                  <a:lnTo>
                    <a:pt x="1769303" y="2780743"/>
                  </a:lnTo>
                  <a:lnTo>
                    <a:pt x="1746809" y="2783124"/>
                  </a:lnTo>
                  <a:lnTo>
                    <a:pt x="1724051" y="2784976"/>
                  </a:lnTo>
                  <a:lnTo>
                    <a:pt x="1701558" y="2786564"/>
                  </a:lnTo>
                  <a:lnTo>
                    <a:pt x="1678800" y="2788151"/>
                  </a:lnTo>
                  <a:lnTo>
                    <a:pt x="1656042" y="2789475"/>
                  </a:lnTo>
                  <a:lnTo>
                    <a:pt x="1633284" y="2790268"/>
                  </a:lnTo>
                  <a:lnTo>
                    <a:pt x="1610526" y="2791062"/>
                  </a:lnTo>
                  <a:lnTo>
                    <a:pt x="1610526" y="3056197"/>
                  </a:lnTo>
                  <a:lnTo>
                    <a:pt x="1621111" y="3054610"/>
                  </a:lnTo>
                  <a:lnTo>
                    <a:pt x="1631696" y="3052757"/>
                  </a:lnTo>
                  <a:lnTo>
                    <a:pt x="1641752" y="3050640"/>
                  </a:lnTo>
                  <a:lnTo>
                    <a:pt x="1652337" y="3047994"/>
                  </a:lnTo>
                  <a:lnTo>
                    <a:pt x="1662657" y="3045084"/>
                  </a:lnTo>
                  <a:lnTo>
                    <a:pt x="1672978" y="3041644"/>
                  </a:lnTo>
                  <a:lnTo>
                    <a:pt x="1682769" y="3038204"/>
                  </a:lnTo>
                  <a:lnTo>
                    <a:pt x="1692825" y="3034235"/>
                  </a:lnTo>
                  <a:lnTo>
                    <a:pt x="1702616" y="3029737"/>
                  </a:lnTo>
                  <a:lnTo>
                    <a:pt x="1712672" y="3025238"/>
                  </a:lnTo>
                  <a:lnTo>
                    <a:pt x="1722199" y="3020211"/>
                  </a:lnTo>
                  <a:lnTo>
                    <a:pt x="1731725" y="3014919"/>
                  </a:lnTo>
                  <a:lnTo>
                    <a:pt x="1741252" y="3009362"/>
                  </a:lnTo>
                  <a:lnTo>
                    <a:pt x="1750514" y="3003805"/>
                  </a:lnTo>
                  <a:lnTo>
                    <a:pt x="1759776" y="2997455"/>
                  </a:lnTo>
                  <a:lnTo>
                    <a:pt x="1768773" y="2991369"/>
                  </a:lnTo>
                  <a:lnTo>
                    <a:pt x="1779358" y="2983166"/>
                  </a:lnTo>
                  <a:lnTo>
                    <a:pt x="1789944" y="2975228"/>
                  </a:lnTo>
                  <a:lnTo>
                    <a:pt x="1799999" y="2966760"/>
                  </a:lnTo>
                  <a:lnTo>
                    <a:pt x="1810055" y="2958028"/>
                  </a:lnTo>
                  <a:lnTo>
                    <a:pt x="1819846" y="2949032"/>
                  </a:lnTo>
                  <a:lnTo>
                    <a:pt x="1829638" y="2939771"/>
                  </a:lnTo>
                  <a:lnTo>
                    <a:pt x="1838900" y="2930245"/>
                  </a:lnTo>
                  <a:lnTo>
                    <a:pt x="1848162" y="2920719"/>
                  </a:lnTo>
                  <a:lnTo>
                    <a:pt x="1857159" y="2910664"/>
                  </a:lnTo>
                  <a:lnTo>
                    <a:pt x="1866156" y="2900874"/>
                  </a:lnTo>
                  <a:lnTo>
                    <a:pt x="1874889" y="2890554"/>
                  </a:lnTo>
                  <a:lnTo>
                    <a:pt x="1883622" y="2879970"/>
                  </a:lnTo>
                  <a:lnTo>
                    <a:pt x="1891825" y="2869385"/>
                  </a:lnTo>
                  <a:lnTo>
                    <a:pt x="1900293" y="2858537"/>
                  </a:lnTo>
                  <a:lnTo>
                    <a:pt x="1908497" y="2847688"/>
                  </a:lnTo>
                  <a:lnTo>
                    <a:pt x="1916171" y="2836839"/>
                  </a:lnTo>
                  <a:lnTo>
                    <a:pt x="1930990" y="2815141"/>
                  </a:lnTo>
                  <a:lnTo>
                    <a:pt x="1945015" y="2793444"/>
                  </a:lnTo>
                  <a:lnTo>
                    <a:pt x="1958511" y="2771481"/>
                  </a:lnTo>
                  <a:lnTo>
                    <a:pt x="1971743" y="2748725"/>
                  </a:lnTo>
                  <a:close/>
                  <a:moveTo>
                    <a:pt x="747839" y="2611395"/>
                  </a:moveTo>
                  <a:lnTo>
                    <a:pt x="765569" y="2633886"/>
                  </a:lnTo>
                  <a:lnTo>
                    <a:pt x="783564" y="2656113"/>
                  </a:lnTo>
                  <a:lnTo>
                    <a:pt x="802087" y="2678075"/>
                  </a:lnTo>
                  <a:lnTo>
                    <a:pt x="821405" y="2699509"/>
                  </a:lnTo>
                  <a:lnTo>
                    <a:pt x="840723" y="2720148"/>
                  </a:lnTo>
                  <a:lnTo>
                    <a:pt x="860570" y="2740787"/>
                  </a:lnTo>
                  <a:lnTo>
                    <a:pt x="881211" y="2760897"/>
                  </a:lnTo>
                  <a:lnTo>
                    <a:pt x="901852" y="2780478"/>
                  </a:lnTo>
                  <a:lnTo>
                    <a:pt x="923287" y="2799530"/>
                  </a:lnTo>
                  <a:lnTo>
                    <a:pt x="944987" y="2818052"/>
                  </a:lnTo>
                  <a:lnTo>
                    <a:pt x="967215" y="2836310"/>
                  </a:lnTo>
                  <a:lnTo>
                    <a:pt x="989709" y="2853509"/>
                  </a:lnTo>
                  <a:lnTo>
                    <a:pt x="1012731" y="2870444"/>
                  </a:lnTo>
                  <a:lnTo>
                    <a:pt x="1036283" y="2886849"/>
                  </a:lnTo>
                  <a:lnTo>
                    <a:pt x="1048191" y="2894523"/>
                  </a:lnTo>
                  <a:lnTo>
                    <a:pt x="1060100" y="2902197"/>
                  </a:lnTo>
                  <a:lnTo>
                    <a:pt x="1072273" y="2909870"/>
                  </a:lnTo>
                  <a:lnTo>
                    <a:pt x="1084445" y="2917279"/>
                  </a:lnTo>
                  <a:lnTo>
                    <a:pt x="1098206" y="2925482"/>
                  </a:lnTo>
                  <a:lnTo>
                    <a:pt x="1112496" y="2933949"/>
                  </a:lnTo>
                  <a:lnTo>
                    <a:pt x="1127315" y="2941623"/>
                  </a:lnTo>
                  <a:lnTo>
                    <a:pt x="1141340" y="2949561"/>
                  </a:lnTo>
                  <a:lnTo>
                    <a:pt x="1156160" y="2956970"/>
                  </a:lnTo>
                  <a:lnTo>
                    <a:pt x="1170979" y="2964114"/>
                  </a:lnTo>
                  <a:lnTo>
                    <a:pt x="1185798" y="2971259"/>
                  </a:lnTo>
                  <a:lnTo>
                    <a:pt x="1200617" y="2977609"/>
                  </a:lnTo>
                  <a:lnTo>
                    <a:pt x="1215966" y="2984224"/>
                  </a:lnTo>
                  <a:lnTo>
                    <a:pt x="1230785" y="2990310"/>
                  </a:lnTo>
                  <a:lnTo>
                    <a:pt x="1246398" y="2996396"/>
                  </a:lnTo>
                  <a:lnTo>
                    <a:pt x="1261482" y="3002218"/>
                  </a:lnTo>
                  <a:lnTo>
                    <a:pt x="1277095" y="3007510"/>
                  </a:lnTo>
                  <a:lnTo>
                    <a:pt x="1292443" y="3012802"/>
                  </a:lnTo>
                  <a:lnTo>
                    <a:pt x="1308056" y="3017300"/>
                  </a:lnTo>
                  <a:lnTo>
                    <a:pt x="1323934" y="3022063"/>
                  </a:lnTo>
                  <a:lnTo>
                    <a:pt x="1313878" y="3013860"/>
                  </a:lnTo>
                  <a:lnTo>
                    <a:pt x="1304351" y="3005657"/>
                  </a:lnTo>
                  <a:lnTo>
                    <a:pt x="1295089" y="2997190"/>
                  </a:lnTo>
                  <a:lnTo>
                    <a:pt x="1285827" y="2988458"/>
                  </a:lnTo>
                  <a:lnTo>
                    <a:pt x="1276830" y="2979461"/>
                  </a:lnTo>
                  <a:lnTo>
                    <a:pt x="1267833" y="2970465"/>
                  </a:lnTo>
                  <a:lnTo>
                    <a:pt x="1259100" y="2961468"/>
                  </a:lnTo>
                  <a:lnTo>
                    <a:pt x="1250632" y="2952207"/>
                  </a:lnTo>
                  <a:lnTo>
                    <a:pt x="1242164" y="2942681"/>
                  </a:lnTo>
                  <a:lnTo>
                    <a:pt x="1233960" y="2933420"/>
                  </a:lnTo>
                  <a:lnTo>
                    <a:pt x="1225757" y="2923630"/>
                  </a:lnTo>
                  <a:lnTo>
                    <a:pt x="1218083" y="2913839"/>
                  </a:lnTo>
                  <a:lnTo>
                    <a:pt x="1202469" y="2893994"/>
                  </a:lnTo>
                  <a:lnTo>
                    <a:pt x="1187915" y="2874148"/>
                  </a:lnTo>
                  <a:lnTo>
                    <a:pt x="1176536" y="2857743"/>
                  </a:lnTo>
                  <a:lnTo>
                    <a:pt x="1165686" y="2840808"/>
                  </a:lnTo>
                  <a:lnTo>
                    <a:pt x="1155101" y="2824138"/>
                  </a:lnTo>
                  <a:lnTo>
                    <a:pt x="1144516" y="2807468"/>
                  </a:lnTo>
                  <a:lnTo>
                    <a:pt x="1134725" y="2790268"/>
                  </a:lnTo>
                  <a:lnTo>
                    <a:pt x="1124669" y="2773069"/>
                  </a:lnTo>
                  <a:lnTo>
                    <a:pt x="1115407" y="2755870"/>
                  </a:lnTo>
                  <a:lnTo>
                    <a:pt x="1106145" y="2738406"/>
                  </a:lnTo>
                  <a:lnTo>
                    <a:pt x="1082858" y="2732584"/>
                  </a:lnTo>
                  <a:lnTo>
                    <a:pt x="1059835" y="2726763"/>
                  </a:lnTo>
                  <a:lnTo>
                    <a:pt x="1036812" y="2720148"/>
                  </a:lnTo>
                  <a:lnTo>
                    <a:pt x="1014054" y="2713797"/>
                  </a:lnTo>
                  <a:lnTo>
                    <a:pt x="991296" y="2706918"/>
                  </a:lnTo>
                  <a:lnTo>
                    <a:pt x="968538" y="2699773"/>
                  </a:lnTo>
                  <a:lnTo>
                    <a:pt x="946045" y="2692364"/>
                  </a:lnTo>
                  <a:lnTo>
                    <a:pt x="923287" y="2684691"/>
                  </a:lnTo>
                  <a:lnTo>
                    <a:pt x="901058" y="2676488"/>
                  </a:lnTo>
                  <a:lnTo>
                    <a:pt x="878565" y="2668020"/>
                  </a:lnTo>
                  <a:lnTo>
                    <a:pt x="856601" y="2659553"/>
                  </a:lnTo>
                  <a:lnTo>
                    <a:pt x="834637" y="2650556"/>
                  </a:lnTo>
                  <a:lnTo>
                    <a:pt x="812673" y="2641031"/>
                  </a:lnTo>
                  <a:lnTo>
                    <a:pt x="790973" y="2631505"/>
                  </a:lnTo>
                  <a:lnTo>
                    <a:pt x="769274" y="2621714"/>
                  </a:lnTo>
                  <a:lnTo>
                    <a:pt x="747839" y="2611395"/>
                  </a:lnTo>
                  <a:close/>
                  <a:moveTo>
                    <a:pt x="2428755" y="2584670"/>
                  </a:moveTo>
                  <a:lnTo>
                    <a:pt x="2406262" y="2596048"/>
                  </a:lnTo>
                  <a:lnTo>
                    <a:pt x="2384033" y="2607426"/>
                  </a:lnTo>
                  <a:lnTo>
                    <a:pt x="2361275" y="2618275"/>
                  </a:lnTo>
                  <a:lnTo>
                    <a:pt x="2338782" y="2628859"/>
                  </a:lnTo>
                  <a:lnTo>
                    <a:pt x="2315759" y="2638914"/>
                  </a:lnTo>
                  <a:lnTo>
                    <a:pt x="2292737" y="2648969"/>
                  </a:lnTo>
                  <a:lnTo>
                    <a:pt x="2269449" y="2658230"/>
                  </a:lnTo>
                  <a:lnTo>
                    <a:pt x="2246162" y="2667491"/>
                  </a:lnTo>
                  <a:lnTo>
                    <a:pt x="2222875" y="2676223"/>
                  </a:lnTo>
                  <a:lnTo>
                    <a:pt x="2199323" y="2684691"/>
                  </a:lnTo>
                  <a:lnTo>
                    <a:pt x="2175771" y="2692893"/>
                  </a:lnTo>
                  <a:lnTo>
                    <a:pt x="2151954" y="2700567"/>
                  </a:lnTo>
                  <a:lnTo>
                    <a:pt x="2128138" y="2708241"/>
                  </a:lnTo>
                  <a:lnTo>
                    <a:pt x="2104057" y="2715385"/>
                  </a:lnTo>
                  <a:lnTo>
                    <a:pt x="2080240" y="2722000"/>
                  </a:lnTo>
                  <a:lnTo>
                    <a:pt x="2056159" y="2728615"/>
                  </a:lnTo>
                  <a:lnTo>
                    <a:pt x="2046103" y="2747138"/>
                  </a:lnTo>
                  <a:lnTo>
                    <a:pt x="2036312" y="2765925"/>
                  </a:lnTo>
                  <a:lnTo>
                    <a:pt x="2025727" y="2784447"/>
                  </a:lnTo>
                  <a:lnTo>
                    <a:pt x="2015142" y="2802440"/>
                  </a:lnTo>
                  <a:lnTo>
                    <a:pt x="2004027" y="2820698"/>
                  </a:lnTo>
                  <a:lnTo>
                    <a:pt x="1992648" y="2838691"/>
                  </a:lnTo>
                  <a:lnTo>
                    <a:pt x="1981005" y="2856420"/>
                  </a:lnTo>
                  <a:lnTo>
                    <a:pt x="1968832" y="2874148"/>
                  </a:lnTo>
                  <a:lnTo>
                    <a:pt x="1954277" y="2893994"/>
                  </a:lnTo>
                  <a:lnTo>
                    <a:pt x="1938664" y="2913839"/>
                  </a:lnTo>
                  <a:lnTo>
                    <a:pt x="1930990" y="2923630"/>
                  </a:lnTo>
                  <a:lnTo>
                    <a:pt x="1923051" y="2933420"/>
                  </a:lnTo>
                  <a:lnTo>
                    <a:pt x="1914583" y="2942681"/>
                  </a:lnTo>
                  <a:lnTo>
                    <a:pt x="1906115" y="2952207"/>
                  </a:lnTo>
                  <a:lnTo>
                    <a:pt x="1897912" y="2961468"/>
                  </a:lnTo>
                  <a:lnTo>
                    <a:pt x="1889179" y="2970465"/>
                  </a:lnTo>
                  <a:lnTo>
                    <a:pt x="1880182" y="2979461"/>
                  </a:lnTo>
                  <a:lnTo>
                    <a:pt x="1871184" y="2988458"/>
                  </a:lnTo>
                  <a:lnTo>
                    <a:pt x="1861922" y="2997190"/>
                  </a:lnTo>
                  <a:lnTo>
                    <a:pt x="1852131" y="3005657"/>
                  </a:lnTo>
                  <a:lnTo>
                    <a:pt x="1842869" y="3013860"/>
                  </a:lnTo>
                  <a:lnTo>
                    <a:pt x="1833078" y="3022063"/>
                  </a:lnTo>
                  <a:lnTo>
                    <a:pt x="1848426" y="3017300"/>
                  </a:lnTo>
                  <a:lnTo>
                    <a:pt x="1864304" y="3012802"/>
                  </a:lnTo>
                  <a:lnTo>
                    <a:pt x="1879917" y="3007510"/>
                  </a:lnTo>
                  <a:lnTo>
                    <a:pt x="1895265" y="3001953"/>
                  </a:lnTo>
                  <a:lnTo>
                    <a:pt x="1910614" y="2996396"/>
                  </a:lnTo>
                  <a:lnTo>
                    <a:pt x="1925698" y="2990310"/>
                  </a:lnTo>
                  <a:lnTo>
                    <a:pt x="1941046" y="2984224"/>
                  </a:lnTo>
                  <a:lnTo>
                    <a:pt x="1956130" y="2977609"/>
                  </a:lnTo>
                  <a:lnTo>
                    <a:pt x="1970949" y="2971259"/>
                  </a:lnTo>
                  <a:lnTo>
                    <a:pt x="1986033" y="2964114"/>
                  </a:lnTo>
                  <a:lnTo>
                    <a:pt x="2000587" y="2956970"/>
                  </a:lnTo>
                  <a:lnTo>
                    <a:pt x="2015142" y="2949561"/>
                  </a:lnTo>
                  <a:lnTo>
                    <a:pt x="2029696" y="2941623"/>
                  </a:lnTo>
                  <a:lnTo>
                    <a:pt x="2043986" y="2933949"/>
                  </a:lnTo>
                  <a:lnTo>
                    <a:pt x="2058276" y="2925482"/>
                  </a:lnTo>
                  <a:lnTo>
                    <a:pt x="2072566" y="2917279"/>
                  </a:lnTo>
                  <a:lnTo>
                    <a:pt x="2085533" y="2909341"/>
                  </a:lnTo>
                  <a:lnTo>
                    <a:pt x="2098500" y="2901138"/>
                  </a:lnTo>
                  <a:lnTo>
                    <a:pt x="2111202" y="2892935"/>
                  </a:lnTo>
                  <a:lnTo>
                    <a:pt x="2123904" y="2884203"/>
                  </a:lnTo>
                  <a:lnTo>
                    <a:pt x="2136341" y="2875736"/>
                  </a:lnTo>
                  <a:lnTo>
                    <a:pt x="2148779" y="2867004"/>
                  </a:lnTo>
                  <a:lnTo>
                    <a:pt x="2161216" y="2857743"/>
                  </a:lnTo>
                  <a:lnTo>
                    <a:pt x="2173389" y="2848746"/>
                  </a:lnTo>
                  <a:lnTo>
                    <a:pt x="2185298" y="2839220"/>
                  </a:lnTo>
                  <a:lnTo>
                    <a:pt x="2197470" y="2829695"/>
                  </a:lnTo>
                  <a:lnTo>
                    <a:pt x="2209379" y="2820169"/>
                  </a:lnTo>
                  <a:lnTo>
                    <a:pt x="2221022" y="2810114"/>
                  </a:lnTo>
                  <a:lnTo>
                    <a:pt x="2232666" y="2800323"/>
                  </a:lnTo>
                  <a:lnTo>
                    <a:pt x="2244045" y="2790004"/>
                  </a:lnTo>
                  <a:lnTo>
                    <a:pt x="2255424" y="2779684"/>
                  </a:lnTo>
                  <a:lnTo>
                    <a:pt x="2266803" y="2769364"/>
                  </a:lnTo>
                  <a:lnTo>
                    <a:pt x="2277653" y="2758780"/>
                  </a:lnTo>
                  <a:lnTo>
                    <a:pt x="2288767" y="2747931"/>
                  </a:lnTo>
                  <a:lnTo>
                    <a:pt x="2310202" y="2726234"/>
                  </a:lnTo>
                  <a:lnTo>
                    <a:pt x="2331108" y="2703742"/>
                  </a:lnTo>
                  <a:lnTo>
                    <a:pt x="2351749" y="2680722"/>
                  </a:lnTo>
                  <a:lnTo>
                    <a:pt x="2371596" y="2657701"/>
                  </a:lnTo>
                  <a:lnTo>
                    <a:pt x="2391178" y="2633622"/>
                  </a:lnTo>
                  <a:lnTo>
                    <a:pt x="2409967" y="2609543"/>
                  </a:lnTo>
                  <a:lnTo>
                    <a:pt x="2428755" y="2584670"/>
                  </a:lnTo>
                  <a:close/>
                  <a:moveTo>
                    <a:pt x="220435" y="2191465"/>
                  </a:moveTo>
                  <a:lnTo>
                    <a:pt x="234196" y="2221101"/>
                  </a:lnTo>
                  <a:lnTo>
                    <a:pt x="249280" y="2250208"/>
                  </a:lnTo>
                  <a:lnTo>
                    <a:pt x="264628" y="2279050"/>
                  </a:lnTo>
                  <a:lnTo>
                    <a:pt x="280770" y="2307892"/>
                  </a:lnTo>
                  <a:lnTo>
                    <a:pt x="297707" y="2336205"/>
                  </a:lnTo>
                  <a:lnTo>
                    <a:pt x="314643" y="2364253"/>
                  </a:lnTo>
                  <a:lnTo>
                    <a:pt x="332637" y="2391507"/>
                  </a:lnTo>
                  <a:lnTo>
                    <a:pt x="351161" y="2418762"/>
                  </a:lnTo>
                  <a:lnTo>
                    <a:pt x="370215" y="2445487"/>
                  </a:lnTo>
                  <a:lnTo>
                    <a:pt x="390062" y="2471683"/>
                  </a:lnTo>
                  <a:lnTo>
                    <a:pt x="410174" y="2497614"/>
                  </a:lnTo>
                  <a:lnTo>
                    <a:pt x="431079" y="2523016"/>
                  </a:lnTo>
                  <a:lnTo>
                    <a:pt x="452514" y="2547889"/>
                  </a:lnTo>
                  <a:lnTo>
                    <a:pt x="474478" y="2572233"/>
                  </a:lnTo>
                  <a:lnTo>
                    <a:pt x="496707" y="2596048"/>
                  </a:lnTo>
                  <a:lnTo>
                    <a:pt x="519729" y="2619862"/>
                  </a:lnTo>
                  <a:lnTo>
                    <a:pt x="532696" y="2632828"/>
                  </a:lnTo>
                  <a:lnTo>
                    <a:pt x="546192" y="2645529"/>
                  </a:lnTo>
                  <a:lnTo>
                    <a:pt x="559424" y="2657965"/>
                  </a:lnTo>
                  <a:lnTo>
                    <a:pt x="573184" y="2670402"/>
                  </a:lnTo>
                  <a:lnTo>
                    <a:pt x="586680" y="2682574"/>
                  </a:lnTo>
                  <a:lnTo>
                    <a:pt x="600441" y="2694746"/>
                  </a:lnTo>
                  <a:lnTo>
                    <a:pt x="614466" y="2706653"/>
                  </a:lnTo>
                  <a:lnTo>
                    <a:pt x="628756" y="2718296"/>
                  </a:lnTo>
                  <a:lnTo>
                    <a:pt x="642781" y="2730203"/>
                  </a:lnTo>
                  <a:lnTo>
                    <a:pt x="657071" y="2741316"/>
                  </a:lnTo>
                  <a:lnTo>
                    <a:pt x="671891" y="2752430"/>
                  </a:lnTo>
                  <a:lnTo>
                    <a:pt x="686710" y="2763543"/>
                  </a:lnTo>
                  <a:lnTo>
                    <a:pt x="701264" y="2774392"/>
                  </a:lnTo>
                  <a:lnTo>
                    <a:pt x="716348" y="2785241"/>
                  </a:lnTo>
                  <a:lnTo>
                    <a:pt x="731432" y="2795560"/>
                  </a:lnTo>
                  <a:lnTo>
                    <a:pt x="746516" y="2806145"/>
                  </a:lnTo>
                  <a:lnTo>
                    <a:pt x="762129" y="2816200"/>
                  </a:lnTo>
                  <a:lnTo>
                    <a:pt x="777477" y="2825990"/>
                  </a:lnTo>
                  <a:lnTo>
                    <a:pt x="793090" y="2836045"/>
                  </a:lnTo>
                  <a:lnTo>
                    <a:pt x="808703" y="2845571"/>
                  </a:lnTo>
                  <a:lnTo>
                    <a:pt x="824316" y="2854832"/>
                  </a:lnTo>
                  <a:lnTo>
                    <a:pt x="840459" y="2863829"/>
                  </a:lnTo>
                  <a:lnTo>
                    <a:pt x="856336" y="2872825"/>
                  </a:lnTo>
                  <a:lnTo>
                    <a:pt x="872479" y="2881557"/>
                  </a:lnTo>
                  <a:lnTo>
                    <a:pt x="888885" y="2890289"/>
                  </a:lnTo>
                  <a:lnTo>
                    <a:pt x="905028" y="2898492"/>
                  </a:lnTo>
                  <a:lnTo>
                    <a:pt x="921435" y="2906695"/>
                  </a:lnTo>
                  <a:lnTo>
                    <a:pt x="938371" y="2914633"/>
                  </a:lnTo>
                  <a:lnTo>
                    <a:pt x="954778" y="2922571"/>
                  </a:lnTo>
                  <a:lnTo>
                    <a:pt x="971449" y="2930245"/>
                  </a:lnTo>
                  <a:lnTo>
                    <a:pt x="988386" y="2937389"/>
                  </a:lnTo>
                  <a:lnTo>
                    <a:pt x="1005322" y="2944534"/>
                  </a:lnTo>
                  <a:lnTo>
                    <a:pt x="1010879" y="2946650"/>
                  </a:lnTo>
                  <a:lnTo>
                    <a:pt x="997912" y="2937918"/>
                  </a:lnTo>
                  <a:lnTo>
                    <a:pt x="984681" y="2928922"/>
                  </a:lnTo>
                  <a:lnTo>
                    <a:pt x="971714" y="2919925"/>
                  </a:lnTo>
                  <a:lnTo>
                    <a:pt x="959012" y="2910664"/>
                  </a:lnTo>
                  <a:lnTo>
                    <a:pt x="946574" y="2901138"/>
                  </a:lnTo>
                  <a:lnTo>
                    <a:pt x="933872" y="2891348"/>
                  </a:lnTo>
                  <a:lnTo>
                    <a:pt x="921435" y="2881822"/>
                  </a:lnTo>
                  <a:lnTo>
                    <a:pt x="909526" y="2872032"/>
                  </a:lnTo>
                  <a:lnTo>
                    <a:pt x="897354" y="2861712"/>
                  </a:lnTo>
                  <a:lnTo>
                    <a:pt x="885181" y="2851392"/>
                  </a:lnTo>
                  <a:lnTo>
                    <a:pt x="873537" y="2841073"/>
                  </a:lnTo>
                  <a:lnTo>
                    <a:pt x="861629" y="2830753"/>
                  </a:lnTo>
                  <a:lnTo>
                    <a:pt x="850250" y="2820169"/>
                  </a:lnTo>
                  <a:lnTo>
                    <a:pt x="838606" y="2809320"/>
                  </a:lnTo>
                  <a:lnTo>
                    <a:pt x="827492" y="2798471"/>
                  </a:lnTo>
                  <a:lnTo>
                    <a:pt x="816377" y="2787358"/>
                  </a:lnTo>
                  <a:lnTo>
                    <a:pt x="794413" y="2764602"/>
                  </a:lnTo>
                  <a:lnTo>
                    <a:pt x="772978" y="2741581"/>
                  </a:lnTo>
                  <a:lnTo>
                    <a:pt x="751808" y="2718296"/>
                  </a:lnTo>
                  <a:lnTo>
                    <a:pt x="731696" y="2694481"/>
                  </a:lnTo>
                  <a:lnTo>
                    <a:pt x="711849" y="2669873"/>
                  </a:lnTo>
                  <a:lnTo>
                    <a:pt x="692532" y="2645264"/>
                  </a:lnTo>
                  <a:lnTo>
                    <a:pt x="673743" y="2620127"/>
                  </a:lnTo>
                  <a:lnTo>
                    <a:pt x="655748" y="2594725"/>
                  </a:lnTo>
                  <a:lnTo>
                    <a:pt x="638547" y="2569058"/>
                  </a:lnTo>
                  <a:lnTo>
                    <a:pt x="621876" y="2543656"/>
                  </a:lnTo>
                  <a:lnTo>
                    <a:pt x="598324" y="2529367"/>
                  </a:lnTo>
                  <a:lnTo>
                    <a:pt x="574772" y="2514549"/>
                  </a:lnTo>
                  <a:lnTo>
                    <a:pt x="551485" y="2499731"/>
                  </a:lnTo>
                  <a:lnTo>
                    <a:pt x="528462" y="2483855"/>
                  </a:lnTo>
                  <a:lnTo>
                    <a:pt x="506763" y="2468772"/>
                  </a:lnTo>
                  <a:lnTo>
                    <a:pt x="485328" y="2452896"/>
                  </a:lnTo>
                  <a:lnTo>
                    <a:pt x="464158" y="2436755"/>
                  </a:lnTo>
                  <a:lnTo>
                    <a:pt x="442987" y="2420085"/>
                  </a:lnTo>
                  <a:lnTo>
                    <a:pt x="422611" y="2403150"/>
                  </a:lnTo>
                  <a:lnTo>
                    <a:pt x="402499" y="2385951"/>
                  </a:lnTo>
                  <a:lnTo>
                    <a:pt x="382652" y="2368222"/>
                  </a:lnTo>
                  <a:lnTo>
                    <a:pt x="363070" y="2349964"/>
                  </a:lnTo>
                  <a:lnTo>
                    <a:pt x="343752" y="2331706"/>
                  </a:lnTo>
                  <a:lnTo>
                    <a:pt x="324963" y="2312655"/>
                  </a:lnTo>
                  <a:lnTo>
                    <a:pt x="306175" y="2293339"/>
                  </a:lnTo>
                  <a:lnTo>
                    <a:pt x="288180" y="2273493"/>
                  </a:lnTo>
                  <a:lnTo>
                    <a:pt x="270715" y="2253648"/>
                  </a:lnTo>
                  <a:lnTo>
                    <a:pt x="253514" y="2233273"/>
                  </a:lnTo>
                  <a:lnTo>
                    <a:pt x="236578" y="2212369"/>
                  </a:lnTo>
                  <a:lnTo>
                    <a:pt x="220435" y="2191465"/>
                  </a:lnTo>
                  <a:close/>
                  <a:moveTo>
                    <a:pt x="484799" y="2081389"/>
                  </a:moveTo>
                  <a:lnTo>
                    <a:pt x="492737" y="2108644"/>
                  </a:lnTo>
                  <a:lnTo>
                    <a:pt x="501470" y="2135898"/>
                  </a:lnTo>
                  <a:lnTo>
                    <a:pt x="510468" y="2162888"/>
                  </a:lnTo>
                  <a:lnTo>
                    <a:pt x="519729" y="2189878"/>
                  </a:lnTo>
                  <a:lnTo>
                    <a:pt x="529785" y="2216603"/>
                  </a:lnTo>
                  <a:lnTo>
                    <a:pt x="540106" y="2242799"/>
                  </a:lnTo>
                  <a:lnTo>
                    <a:pt x="550691" y="2269260"/>
                  </a:lnTo>
                  <a:lnTo>
                    <a:pt x="562335" y="2295191"/>
                  </a:lnTo>
                  <a:lnTo>
                    <a:pt x="573714" y="2321387"/>
                  </a:lnTo>
                  <a:lnTo>
                    <a:pt x="586151" y="2347054"/>
                  </a:lnTo>
                  <a:lnTo>
                    <a:pt x="598589" y="2372456"/>
                  </a:lnTo>
                  <a:lnTo>
                    <a:pt x="611555" y="2397858"/>
                  </a:lnTo>
                  <a:lnTo>
                    <a:pt x="625316" y="2422731"/>
                  </a:lnTo>
                  <a:lnTo>
                    <a:pt x="639077" y="2447604"/>
                  </a:lnTo>
                  <a:lnTo>
                    <a:pt x="653367" y="2472212"/>
                  </a:lnTo>
                  <a:lnTo>
                    <a:pt x="668450" y="2496556"/>
                  </a:lnTo>
                  <a:lnTo>
                    <a:pt x="692002" y="2510051"/>
                  </a:lnTo>
                  <a:lnTo>
                    <a:pt x="715819" y="2523016"/>
                  </a:lnTo>
                  <a:lnTo>
                    <a:pt x="739635" y="2535718"/>
                  </a:lnTo>
                  <a:lnTo>
                    <a:pt x="763981" y="2547889"/>
                  </a:lnTo>
                  <a:lnTo>
                    <a:pt x="788327" y="2559532"/>
                  </a:lnTo>
                  <a:lnTo>
                    <a:pt x="813202" y="2570646"/>
                  </a:lnTo>
                  <a:lnTo>
                    <a:pt x="838077" y="2582024"/>
                  </a:lnTo>
                  <a:lnTo>
                    <a:pt x="862952" y="2592343"/>
                  </a:lnTo>
                  <a:lnTo>
                    <a:pt x="888356" y="2602663"/>
                  </a:lnTo>
                  <a:lnTo>
                    <a:pt x="913496" y="2612189"/>
                  </a:lnTo>
                  <a:lnTo>
                    <a:pt x="939165" y="2621714"/>
                  </a:lnTo>
                  <a:lnTo>
                    <a:pt x="964569" y="2630711"/>
                  </a:lnTo>
                  <a:lnTo>
                    <a:pt x="990767" y="2638914"/>
                  </a:lnTo>
                  <a:lnTo>
                    <a:pt x="1016436" y="2647381"/>
                  </a:lnTo>
                  <a:lnTo>
                    <a:pt x="1042899" y="2655055"/>
                  </a:lnTo>
                  <a:lnTo>
                    <a:pt x="1068832" y="2662199"/>
                  </a:lnTo>
                  <a:lnTo>
                    <a:pt x="1057983" y="2637326"/>
                  </a:lnTo>
                  <a:lnTo>
                    <a:pt x="1047398" y="2612189"/>
                  </a:lnTo>
                  <a:lnTo>
                    <a:pt x="1037342" y="2587051"/>
                  </a:lnTo>
                  <a:lnTo>
                    <a:pt x="1027286" y="2561649"/>
                  </a:lnTo>
                  <a:lnTo>
                    <a:pt x="1018024" y="2536247"/>
                  </a:lnTo>
                  <a:lnTo>
                    <a:pt x="1008762" y="2510845"/>
                  </a:lnTo>
                  <a:lnTo>
                    <a:pt x="1000029" y="2485178"/>
                  </a:lnTo>
                  <a:lnTo>
                    <a:pt x="991561" y="2459776"/>
                  </a:lnTo>
                  <a:lnTo>
                    <a:pt x="982299" y="2429346"/>
                  </a:lnTo>
                  <a:lnTo>
                    <a:pt x="973302" y="2399181"/>
                  </a:lnTo>
                  <a:lnTo>
                    <a:pt x="964834" y="2368751"/>
                  </a:lnTo>
                  <a:lnTo>
                    <a:pt x="956895" y="2338322"/>
                  </a:lnTo>
                  <a:lnTo>
                    <a:pt x="949221" y="2307627"/>
                  </a:lnTo>
                  <a:lnTo>
                    <a:pt x="941546" y="2276933"/>
                  </a:lnTo>
                  <a:lnTo>
                    <a:pt x="934931" y="2246239"/>
                  </a:lnTo>
                  <a:lnTo>
                    <a:pt x="928050" y="2215545"/>
                  </a:lnTo>
                  <a:lnTo>
                    <a:pt x="894707" y="2208665"/>
                  </a:lnTo>
                  <a:lnTo>
                    <a:pt x="861364" y="2201256"/>
                  </a:lnTo>
                  <a:lnTo>
                    <a:pt x="828021" y="2193582"/>
                  </a:lnTo>
                  <a:lnTo>
                    <a:pt x="794943" y="2185379"/>
                  </a:lnTo>
                  <a:lnTo>
                    <a:pt x="762129" y="2176912"/>
                  </a:lnTo>
                  <a:lnTo>
                    <a:pt x="728786" y="2167915"/>
                  </a:lnTo>
                  <a:lnTo>
                    <a:pt x="695972" y="2158125"/>
                  </a:lnTo>
                  <a:lnTo>
                    <a:pt x="663422" y="2148335"/>
                  </a:lnTo>
                  <a:lnTo>
                    <a:pt x="640664" y="2140926"/>
                  </a:lnTo>
                  <a:lnTo>
                    <a:pt x="618171" y="2132988"/>
                  </a:lnTo>
                  <a:lnTo>
                    <a:pt x="595678" y="2125314"/>
                  </a:lnTo>
                  <a:lnTo>
                    <a:pt x="573449" y="2116847"/>
                  </a:lnTo>
                  <a:lnTo>
                    <a:pt x="550956" y="2108644"/>
                  </a:lnTo>
                  <a:lnTo>
                    <a:pt x="528727" y="2099647"/>
                  </a:lnTo>
                  <a:lnTo>
                    <a:pt x="506763" y="2090651"/>
                  </a:lnTo>
                  <a:lnTo>
                    <a:pt x="484799" y="2081389"/>
                  </a:lnTo>
                  <a:close/>
                  <a:moveTo>
                    <a:pt x="2676447" y="2064455"/>
                  </a:moveTo>
                  <a:lnTo>
                    <a:pt x="2650249" y="2076626"/>
                  </a:lnTo>
                  <a:lnTo>
                    <a:pt x="2623521" y="2088004"/>
                  </a:lnTo>
                  <a:lnTo>
                    <a:pt x="2596529" y="2099383"/>
                  </a:lnTo>
                  <a:lnTo>
                    <a:pt x="2569537" y="2109702"/>
                  </a:lnTo>
                  <a:lnTo>
                    <a:pt x="2542281" y="2120022"/>
                  </a:lnTo>
                  <a:lnTo>
                    <a:pt x="2514759" y="2129548"/>
                  </a:lnTo>
                  <a:lnTo>
                    <a:pt x="2487503" y="2139073"/>
                  </a:lnTo>
                  <a:lnTo>
                    <a:pt x="2459981" y="2148335"/>
                  </a:lnTo>
                  <a:lnTo>
                    <a:pt x="2431666" y="2157067"/>
                  </a:lnTo>
                  <a:lnTo>
                    <a:pt x="2402822" y="2165269"/>
                  </a:lnTo>
                  <a:lnTo>
                    <a:pt x="2374242" y="2173472"/>
                  </a:lnTo>
                  <a:lnTo>
                    <a:pt x="2345927" y="2181146"/>
                  </a:lnTo>
                  <a:lnTo>
                    <a:pt x="2317082" y="2188555"/>
                  </a:lnTo>
                  <a:lnTo>
                    <a:pt x="2287973" y="2195699"/>
                  </a:lnTo>
                  <a:lnTo>
                    <a:pt x="2258864" y="2202314"/>
                  </a:lnTo>
                  <a:lnTo>
                    <a:pt x="2230020" y="2208665"/>
                  </a:lnTo>
                  <a:lnTo>
                    <a:pt x="2223139" y="2240417"/>
                  </a:lnTo>
                  <a:lnTo>
                    <a:pt x="2216259" y="2271906"/>
                  </a:lnTo>
                  <a:lnTo>
                    <a:pt x="2208585" y="2303394"/>
                  </a:lnTo>
                  <a:lnTo>
                    <a:pt x="2200911" y="2334882"/>
                  </a:lnTo>
                  <a:lnTo>
                    <a:pt x="2192443" y="2366370"/>
                  </a:lnTo>
                  <a:lnTo>
                    <a:pt x="2183974" y="2397329"/>
                  </a:lnTo>
                  <a:lnTo>
                    <a:pt x="2174977" y="2428552"/>
                  </a:lnTo>
                  <a:lnTo>
                    <a:pt x="2165186" y="2459776"/>
                  </a:lnTo>
                  <a:lnTo>
                    <a:pt x="2157247" y="2483855"/>
                  </a:lnTo>
                  <a:lnTo>
                    <a:pt x="2149044" y="2508199"/>
                  </a:lnTo>
                  <a:lnTo>
                    <a:pt x="2140311" y="2532278"/>
                  </a:lnTo>
                  <a:lnTo>
                    <a:pt x="2131313" y="2556357"/>
                  </a:lnTo>
                  <a:lnTo>
                    <a:pt x="2122051" y="2580436"/>
                  </a:lnTo>
                  <a:lnTo>
                    <a:pt x="2112790" y="2604250"/>
                  </a:lnTo>
                  <a:lnTo>
                    <a:pt x="2102998" y="2628065"/>
                  </a:lnTo>
                  <a:lnTo>
                    <a:pt x="2092678" y="2651615"/>
                  </a:lnTo>
                  <a:lnTo>
                    <a:pt x="2119934" y="2643412"/>
                  </a:lnTo>
                  <a:lnTo>
                    <a:pt x="2146927" y="2634680"/>
                  </a:lnTo>
                  <a:lnTo>
                    <a:pt x="2174183" y="2625419"/>
                  </a:lnTo>
                  <a:lnTo>
                    <a:pt x="2200911" y="2615629"/>
                  </a:lnTo>
                  <a:lnTo>
                    <a:pt x="2227638" y="2605573"/>
                  </a:lnTo>
                  <a:lnTo>
                    <a:pt x="2254365" y="2594989"/>
                  </a:lnTo>
                  <a:lnTo>
                    <a:pt x="2280564" y="2584140"/>
                  </a:lnTo>
                  <a:lnTo>
                    <a:pt x="2306762" y="2572498"/>
                  </a:lnTo>
                  <a:lnTo>
                    <a:pt x="2332695" y="2560855"/>
                  </a:lnTo>
                  <a:lnTo>
                    <a:pt x="2358100" y="2548419"/>
                  </a:lnTo>
                  <a:lnTo>
                    <a:pt x="2384033" y="2535718"/>
                  </a:lnTo>
                  <a:lnTo>
                    <a:pt x="2409173" y="2522223"/>
                  </a:lnTo>
                  <a:lnTo>
                    <a:pt x="2434312" y="2508728"/>
                  </a:lnTo>
                  <a:lnTo>
                    <a:pt x="2458658" y="2494439"/>
                  </a:lnTo>
                  <a:lnTo>
                    <a:pt x="2483269" y="2479886"/>
                  </a:lnTo>
                  <a:lnTo>
                    <a:pt x="2507350" y="2464539"/>
                  </a:lnTo>
                  <a:lnTo>
                    <a:pt x="2521110" y="2440989"/>
                  </a:lnTo>
                  <a:lnTo>
                    <a:pt x="2534342" y="2417439"/>
                  </a:lnTo>
                  <a:lnTo>
                    <a:pt x="2547044" y="2393360"/>
                  </a:lnTo>
                  <a:lnTo>
                    <a:pt x="2559481" y="2369016"/>
                  </a:lnTo>
                  <a:lnTo>
                    <a:pt x="2571654" y="2344937"/>
                  </a:lnTo>
                  <a:lnTo>
                    <a:pt x="2583033" y="2320064"/>
                  </a:lnTo>
                  <a:lnTo>
                    <a:pt x="2594412" y="2295191"/>
                  </a:lnTo>
                  <a:lnTo>
                    <a:pt x="2605262" y="2270583"/>
                  </a:lnTo>
                  <a:lnTo>
                    <a:pt x="2615318" y="2244916"/>
                  </a:lnTo>
                  <a:lnTo>
                    <a:pt x="2625374" y="2220043"/>
                  </a:lnTo>
                  <a:lnTo>
                    <a:pt x="2634900" y="2194376"/>
                  </a:lnTo>
                  <a:lnTo>
                    <a:pt x="2644162" y="2168709"/>
                  </a:lnTo>
                  <a:lnTo>
                    <a:pt x="2652895" y="2143043"/>
                  </a:lnTo>
                  <a:lnTo>
                    <a:pt x="2661363" y="2116847"/>
                  </a:lnTo>
                  <a:lnTo>
                    <a:pt x="2669037" y="2090915"/>
                  </a:lnTo>
                  <a:lnTo>
                    <a:pt x="2676447" y="2064455"/>
                  </a:lnTo>
                  <a:close/>
                  <a:moveTo>
                    <a:pt x="2991354" y="2056252"/>
                  </a:moveTo>
                  <a:lnTo>
                    <a:pt x="2982357" y="2072393"/>
                  </a:lnTo>
                  <a:lnTo>
                    <a:pt x="2977858" y="2080596"/>
                  </a:lnTo>
                  <a:lnTo>
                    <a:pt x="2973095" y="2088534"/>
                  </a:lnTo>
                  <a:lnTo>
                    <a:pt x="2964098" y="2103352"/>
                  </a:lnTo>
                  <a:lnTo>
                    <a:pt x="2954836" y="2117905"/>
                  </a:lnTo>
                  <a:lnTo>
                    <a:pt x="2945574" y="2132458"/>
                  </a:lnTo>
                  <a:lnTo>
                    <a:pt x="2935782" y="2146747"/>
                  </a:lnTo>
                  <a:lnTo>
                    <a:pt x="2925991" y="2161036"/>
                  </a:lnTo>
                  <a:lnTo>
                    <a:pt x="2915671" y="2175060"/>
                  </a:lnTo>
                  <a:lnTo>
                    <a:pt x="2905350" y="2188819"/>
                  </a:lnTo>
                  <a:lnTo>
                    <a:pt x="2895030" y="2202579"/>
                  </a:lnTo>
                  <a:lnTo>
                    <a:pt x="2884445" y="2215809"/>
                  </a:lnTo>
                  <a:lnTo>
                    <a:pt x="2873595" y="2229569"/>
                  </a:lnTo>
                  <a:lnTo>
                    <a:pt x="2862745" y="2242534"/>
                  </a:lnTo>
                  <a:lnTo>
                    <a:pt x="2851101" y="2255500"/>
                  </a:lnTo>
                  <a:lnTo>
                    <a:pt x="2839987" y="2268730"/>
                  </a:lnTo>
                  <a:lnTo>
                    <a:pt x="2828343" y="2281431"/>
                  </a:lnTo>
                  <a:lnTo>
                    <a:pt x="2816700" y="2294132"/>
                  </a:lnTo>
                  <a:lnTo>
                    <a:pt x="2804527" y="2306569"/>
                  </a:lnTo>
                  <a:lnTo>
                    <a:pt x="2792619" y="2318741"/>
                  </a:lnTo>
                  <a:lnTo>
                    <a:pt x="2780446" y="2330913"/>
                  </a:lnTo>
                  <a:lnTo>
                    <a:pt x="2768008" y="2343085"/>
                  </a:lnTo>
                  <a:lnTo>
                    <a:pt x="2755571" y="2354727"/>
                  </a:lnTo>
                  <a:lnTo>
                    <a:pt x="2742869" y="2366370"/>
                  </a:lnTo>
                  <a:lnTo>
                    <a:pt x="2730166" y="2377748"/>
                  </a:lnTo>
                  <a:lnTo>
                    <a:pt x="2717200" y="2389391"/>
                  </a:lnTo>
                  <a:lnTo>
                    <a:pt x="2704233" y="2400504"/>
                  </a:lnTo>
                  <a:lnTo>
                    <a:pt x="2690737" y="2411353"/>
                  </a:lnTo>
                  <a:lnTo>
                    <a:pt x="2677506" y="2422202"/>
                  </a:lnTo>
                  <a:lnTo>
                    <a:pt x="2664009" y="2433050"/>
                  </a:lnTo>
                  <a:lnTo>
                    <a:pt x="2650513" y="2443635"/>
                  </a:lnTo>
                  <a:lnTo>
                    <a:pt x="2636753" y="2453690"/>
                  </a:lnTo>
                  <a:lnTo>
                    <a:pt x="2623257" y="2464009"/>
                  </a:lnTo>
                  <a:lnTo>
                    <a:pt x="2609232" y="2474064"/>
                  </a:lnTo>
                  <a:lnTo>
                    <a:pt x="2595206" y="2483855"/>
                  </a:lnTo>
                  <a:lnTo>
                    <a:pt x="2575359" y="2497085"/>
                  </a:lnTo>
                  <a:lnTo>
                    <a:pt x="2555247" y="2510315"/>
                  </a:lnTo>
                  <a:lnTo>
                    <a:pt x="2542281" y="2531748"/>
                  </a:lnTo>
                  <a:lnTo>
                    <a:pt x="2528785" y="2552652"/>
                  </a:lnTo>
                  <a:lnTo>
                    <a:pt x="2515289" y="2573821"/>
                  </a:lnTo>
                  <a:lnTo>
                    <a:pt x="2501263" y="2594725"/>
                  </a:lnTo>
                  <a:lnTo>
                    <a:pt x="2483004" y="2620127"/>
                  </a:lnTo>
                  <a:lnTo>
                    <a:pt x="2464215" y="2645264"/>
                  </a:lnTo>
                  <a:lnTo>
                    <a:pt x="2445162" y="2669873"/>
                  </a:lnTo>
                  <a:lnTo>
                    <a:pt x="2425315" y="2694216"/>
                  </a:lnTo>
                  <a:lnTo>
                    <a:pt x="2404674" y="2718296"/>
                  </a:lnTo>
                  <a:lnTo>
                    <a:pt x="2384033" y="2741581"/>
                  </a:lnTo>
                  <a:lnTo>
                    <a:pt x="2362598" y="2764602"/>
                  </a:lnTo>
                  <a:lnTo>
                    <a:pt x="2340634" y="2787358"/>
                  </a:lnTo>
                  <a:lnTo>
                    <a:pt x="2329255" y="2798207"/>
                  </a:lnTo>
                  <a:lnTo>
                    <a:pt x="2317876" y="2809320"/>
                  </a:lnTo>
                  <a:lnTo>
                    <a:pt x="2306762" y="2819904"/>
                  </a:lnTo>
                  <a:lnTo>
                    <a:pt x="2294854" y="2830753"/>
                  </a:lnTo>
                  <a:lnTo>
                    <a:pt x="2283475" y="2841073"/>
                  </a:lnTo>
                  <a:lnTo>
                    <a:pt x="2271302" y="2851392"/>
                  </a:lnTo>
                  <a:lnTo>
                    <a:pt x="2259658" y="2861712"/>
                  </a:lnTo>
                  <a:lnTo>
                    <a:pt x="2247485" y="2871502"/>
                  </a:lnTo>
                  <a:lnTo>
                    <a:pt x="2235048" y="2881557"/>
                  </a:lnTo>
                  <a:lnTo>
                    <a:pt x="2222875" y="2891348"/>
                  </a:lnTo>
                  <a:lnTo>
                    <a:pt x="2210173" y="2901138"/>
                  </a:lnTo>
                  <a:lnTo>
                    <a:pt x="2197735" y="2910399"/>
                  </a:lnTo>
                  <a:lnTo>
                    <a:pt x="2185033" y="2919661"/>
                  </a:lnTo>
                  <a:lnTo>
                    <a:pt x="2172066" y="2928922"/>
                  </a:lnTo>
                  <a:lnTo>
                    <a:pt x="2159099" y="2937918"/>
                  </a:lnTo>
                  <a:lnTo>
                    <a:pt x="2146133" y="2946650"/>
                  </a:lnTo>
                  <a:lnTo>
                    <a:pt x="2151161" y="2944534"/>
                  </a:lnTo>
                  <a:lnTo>
                    <a:pt x="2168361" y="2937389"/>
                  </a:lnTo>
                  <a:lnTo>
                    <a:pt x="2185033" y="2930245"/>
                  </a:lnTo>
                  <a:lnTo>
                    <a:pt x="2201969" y="2922571"/>
                  </a:lnTo>
                  <a:lnTo>
                    <a:pt x="2218641" y="2914633"/>
                  </a:lnTo>
                  <a:lnTo>
                    <a:pt x="2235048" y="2906695"/>
                  </a:lnTo>
                  <a:lnTo>
                    <a:pt x="2251455" y="2898492"/>
                  </a:lnTo>
                  <a:lnTo>
                    <a:pt x="2267861" y="2890289"/>
                  </a:lnTo>
                  <a:lnTo>
                    <a:pt x="2284004" y="2881557"/>
                  </a:lnTo>
                  <a:lnTo>
                    <a:pt x="2300146" y="2872825"/>
                  </a:lnTo>
                  <a:lnTo>
                    <a:pt x="2316288" y="2863829"/>
                  </a:lnTo>
                  <a:lnTo>
                    <a:pt x="2332166" y="2854832"/>
                  </a:lnTo>
                  <a:lnTo>
                    <a:pt x="2348044" y="2845571"/>
                  </a:lnTo>
                  <a:lnTo>
                    <a:pt x="2363921" y="2836045"/>
                  </a:lnTo>
                  <a:lnTo>
                    <a:pt x="2379270" y="2825990"/>
                  </a:lnTo>
                  <a:lnTo>
                    <a:pt x="2394883" y="2816200"/>
                  </a:lnTo>
                  <a:lnTo>
                    <a:pt x="2409967" y="2806145"/>
                  </a:lnTo>
                  <a:lnTo>
                    <a:pt x="2425315" y="2795560"/>
                  </a:lnTo>
                  <a:lnTo>
                    <a:pt x="2440399" y="2785241"/>
                  </a:lnTo>
                  <a:lnTo>
                    <a:pt x="2455218" y="2774392"/>
                  </a:lnTo>
                  <a:lnTo>
                    <a:pt x="2470302" y="2763543"/>
                  </a:lnTo>
                  <a:lnTo>
                    <a:pt x="2484856" y="2752430"/>
                  </a:lnTo>
                  <a:lnTo>
                    <a:pt x="2499411" y="2741316"/>
                  </a:lnTo>
                  <a:lnTo>
                    <a:pt x="2513965" y="2730203"/>
                  </a:lnTo>
                  <a:lnTo>
                    <a:pt x="2528255" y="2718296"/>
                  </a:lnTo>
                  <a:lnTo>
                    <a:pt x="2542281" y="2706653"/>
                  </a:lnTo>
                  <a:lnTo>
                    <a:pt x="2556041" y="2694746"/>
                  </a:lnTo>
                  <a:lnTo>
                    <a:pt x="2570067" y="2682574"/>
                  </a:lnTo>
                  <a:lnTo>
                    <a:pt x="2583827" y="2670402"/>
                  </a:lnTo>
                  <a:lnTo>
                    <a:pt x="2597323" y="2657965"/>
                  </a:lnTo>
                  <a:lnTo>
                    <a:pt x="2610819" y="2645529"/>
                  </a:lnTo>
                  <a:lnTo>
                    <a:pt x="2623786" y="2632828"/>
                  </a:lnTo>
                  <a:lnTo>
                    <a:pt x="2637017" y="2619862"/>
                  </a:lnTo>
                  <a:lnTo>
                    <a:pt x="2649720" y="2606632"/>
                  </a:lnTo>
                  <a:lnTo>
                    <a:pt x="2662686" y="2593402"/>
                  </a:lnTo>
                  <a:lnTo>
                    <a:pt x="2675388" y="2579907"/>
                  </a:lnTo>
                  <a:lnTo>
                    <a:pt x="2687561" y="2566412"/>
                  </a:lnTo>
                  <a:lnTo>
                    <a:pt x="2699734" y="2552652"/>
                  </a:lnTo>
                  <a:lnTo>
                    <a:pt x="2711907" y="2539157"/>
                  </a:lnTo>
                  <a:lnTo>
                    <a:pt x="2724080" y="2525133"/>
                  </a:lnTo>
                  <a:lnTo>
                    <a:pt x="2735724" y="2510845"/>
                  </a:lnTo>
                  <a:lnTo>
                    <a:pt x="2747367" y="2496556"/>
                  </a:lnTo>
                  <a:lnTo>
                    <a:pt x="2758746" y="2482267"/>
                  </a:lnTo>
                  <a:lnTo>
                    <a:pt x="2769861" y="2467714"/>
                  </a:lnTo>
                  <a:lnTo>
                    <a:pt x="2780710" y="2452896"/>
                  </a:lnTo>
                  <a:lnTo>
                    <a:pt x="2791825" y="2438343"/>
                  </a:lnTo>
                  <a:lnTo>
                    <a:pt x="2802410" y="2422995"/>
                  </a:lnTo>
                  <a:lnTo>
                    <a:pt x="2812995" y="2408178"/>
                  </a:lnTo>
                  <a:lnTo>
                    <a:pt x="2823316" y="2393095"/>
                  </a:lnTo>
                  <a:lnTo>
                    <a:pt x="2833371" y="2377483"/>
                  </a:lnTo>
                  <a:lnTo>
                    <a:pt x="2843427" y="2362401"/>
                  </a:lnTo>
                  <a:lnTo>
                    <a:pt x="2852954" y="2346524"/>
                  </a:lnTo>
                  <a:lnTo>
                    <a:pt x="2862745" y="2330913"/>
                  </a:lnTo>
                  <a:lnTo>
                    <a:pt x="2872007" y="2315036"/>
                  </a:lnTo>
                  <a:lnTo>
                    <a:pt x="2881269" y="2299425"/>
                  </a:lnTo>
                  <a:lnTo>
                    <a:pt x="2890266" y="2283284"/>
                  </a:lnTo>
                  <a:lnTo>
                    <a:pt x="2898999" y="2267143"/>
                  </a:lnTo>
                  <a:lnTo>
                    <a:pt x="2907732" y="2250737"/>
                  </a:lnTo>
                  <a:lnTo>
                    <a:pt x="2915935" y="2234596"/>
                  </a:lnTo>
                  <a:lnTo>
                    <a:pt x="2924139" y="2218191"/>
                  </a:lnTo>
                  <a:lnTo>
                    <a:pt x="2932078" y="2201256"/>
                  </a:lnTo>
                  <a:lnTo>
                    <a:pt x="2940016" y="2184850"/>
                  </a:lnTo>
                  <a:lnTo>
                    <a:pt x="2947426" y="2168180"/>
                  </a:lnTo>
                  <a:lnTo>
                    <a:pt x="2954836" y="2150981"/>
                  </a:lnTo>
                  <a:lnTo>
                    <a:pt x="2961981" y="2134311"/>
                  </a:lnTo>
                  <a:lnTo>
                    <a:pt x="2969655" y="2114730"/>
                  </a:lnTo>
                  <a:lnTo>
                    <a:pt x="2977064" y="2095149"/>
                  </a:lnTo>
                  <a:lnTo>
                    <a:pt x="2984474" y="2075568"/>
                  </a:lnTo>
                  <a:lnTo>
                    <a:pt x="2991354" y="2056252"/>
                  </a:lnTo>
                  <a:close/>
                  <a:moveTo>
                    <a:pt x="103999" y="1820223"/>
                  </a:moveTo>
                  <a:lnTo>
                    <a:pt x="106381" y="1834247"/>
                  </a:lnTo>
                  <a:lnTo>
                    <a:pt x="111144" y="1849065"/>
                  </a:lnTo>
                  <a:lnTo>
                    <a:pt x="115907" y="1863090"/>
                  </a:lnTo>
                  <a:lnTo>
                    <a:pt x="120670" y="1877378"/>
                  </a:lnTo>
                  <a:lnTo>
                    <a:pt x="125963" y="1891667"/>
                  </a:lnTo>
                  <a:lnTo>
                    <a:pt x="131520" y="1905956"/>
                  </a:lnTo>
                  <a:lnTo>
                    <a:pt x="137342" y="1919980"/>
                  </a:lnTo>
                  <a:lnTo>
                    <a:pt x="143164" y="1934004"/>
                  </a:lnTo>
                  <a:lnTo>
                    <a:pt x="149250" y="1948028"/>
                  </a:lnTo>
                  <a:lnTo>
                    <a:pt x="155601" y="1961523"/>
                  </a:lnTo>
                  <a:lnTo>
                    <a:pt x="161952" y="1975547"/>
                  </a:lnTo>
                  <a:lnTo>
                    <a:pt x="168568" y="1988777"/>
                  </a:lnTo>
                  <a:lnTo>
                    <a:pt x="175713" y="2002537"/>
                  </a:lnTo>
                  <a:lnTo>
                    <a:pt x="182858" y="2015767"/>
                  </a:lnTo>
                  <a:lnTo>
                    <a:pt x="190268" y="2029262"/>
                  </a:lnTo>
                  <a:lnTo>
                    <a:pt x="197677" y="2042228"/>
                  </a:lnTo>
                  <a:lnTo>
                    <a:pt x="205351" y="2055458"/>
                  </a:lnTo>
                  <a:lnTo>
                    <a:pt x="213820" y="2068953"/>
                  </a:lnTo>
                  <a:lnTo>
                    <a:pt x="222288" y="2082183"/>
                  </a:lnTo>
                  <a:lnTo>
                    <a:pt x="230491" y="2095149"/>
                  </a:lnTo>
                  <a:lnTo>
                    <a:pt x="239488" y="2108644"/>
                  </a:lnTo>
                  <a:lnTo>
                    <a:pt x="248486" y="2121345"/>
                  </a:lnTo>
                  <a:lnTo>
                    <a:pt x="257483" y="2134311"/>
                  </a:lnTo>
                  <a:lnTo>
                    <a:pt x="267274" y="2147012"/>
                  </a:lnTo>
                  <a:lnTo>
                    <a:pt x="276536" y="2159448"/>
                  </a:lnTo>
                  <a:lnTo>
                    <a:pt x="286328" y="2171885"/>
                  </a:lnTo>
                  <a:lnTo>
                    <a:pt x="296383" y="2184321"/>
                  </a:lnTo>
                  <a:lnTo>
                    <a:pt x="306175" y="2196228"/>
                  </a:lnTo>
                  <a:lnTo>
                    <a:pt x="316495" y="2208400"/>
                  </a:lnTo>
                  <a:lnTo>
                    <a:pt x="326816" y="2220307"/>
                  </a:lnTo>
                  <a:lnTo>
                    <a:pt x="337401" y="2231950"/>
                  </a:lnTo>
                  <a:lnTo>
                    <a:pt x="348250" y="2243857"/>
                  </a:lnTo>
                  <a:lnTo>
                    <a:pt x="359100" y="2255235"/>
                  </a:lnTo>
                  <a:lnTo>
                    <a:pt x="369950" y="2266349"/>
                  </a:lnTo>
                  <a:lnTo>
                    <a:pt x="381064" y="2277727"/>
                  </a:lnTo>
                  <a:lnTo>
                    <a:pt x="392443" y="2288840"/>
                  </a:lnTo>
                  <a:lnTo>
                    <a:pt x="403822" y="2299954"/>
                  </a:lnTo>
                  <a:lnTo>
                    <a:pt x="415466" y="2310538"/>
                  </a:lnTo>
                  <a:lnTo>
                    <a:pt x="427110" y="2321387"/>
                  </a:lnTo>
                  <a:lnTo>
                    <a:pt x="439018" y="2331971"/>
                  </a:lnTo>
                  <a:lnTo>
                    <a:pt x="450926" y="2342555"/>
                  </a:lnTo>
                  <a:lnTo>
                    <a:pt x="475007" y="2362665"/>
                  </a:lnTo>
                  <a:lnTo>
                    <a:pt x="499882" y="2382511"/>
                  </a:lnTo>
                  <a:lnTo>
                    <a:pt x="525022" y="2402092"/>
                  </a:lnTo>
                  <a:lnTo>
                    <a:pt x="550691" y="2420614"/>
                  </a:lnTo>
                  <a:lnTo>
                    <a:pt x="539312" y="2398387"/>
                  </a:lnTo>
                  <a:lnTo>
                    <a:pt x="528198" y="2375631"/>
                  </a:lnTo>
                  <a:lnTo>
                    <a:pt x="517612" y="2352875"/>
                  </a:lnTo>
                  <a:lnTo>
                    <a:pt x="507027" y="2330119"/>
                  </a:lnTo>
                  <a:lnTo>
                    <a:pt x="496971" y="2307098"/>
                  </a:lnTo>
                  <a:lnTo>
                    <a:pt x="487180" y="2284077"/>
                  </a:lnTo>
                  <a:lnTo>
                    <a:pt x="477918" y="2260528"/>
                  </a:lnTo>
                  <a:lnTo>
                    <a:pt x="468921" y="2237242"/>
                  </a:lnTo>
                  <a:lnTo>
                    <a:pt x="460188" y="2213692"/>
                  </a:lnTo>
                  <a:lnTo>
                    <a:pt x="451720" y="2190142"/>
                  </a:lnTo>
                  <a:lnTo>
                    <a:pt x="443781" y="2166328"/>
                  </a:lnTo>
                  <a:lnTo>
                    <a:pt x="436107" y="2142249"/>
                  </a:lnTo>
                  <a:lnTo>
                    <a:pt x="428433" y="2118434"/>
                  </a:lnTo>
                  <a:lnTo>
                    <a:pt x="421288" y="2094355"/>
                  </a:lnTo>
                  <a:lnTo>
                    <a:pt x="414672" y="2070011"/>
                  </a:lnTo>
                  <a:lnTo>
                    <a:pt x="408321" y="2045932"/>
                  </a:lnTo>
                  <a:lnTo>
                    <a:pt x="387680" y="2035348"/>
                  </a:lnTo>
                  <a:lnTo>
                    <a:pt x="367304" y="2024499"/>
                  </a:lnTo>
                  <a:lnTo>
                    <a:pt x="347192" y="2013386"/>
                  </a:lnTo>
                  <a:lnTo>
                    <a:pt x="327080" y="2001743"/>
                  </a:lnTo>
                  <a:lnTo>
                    <a:pt x="307233" y="1990100"/>
                  </a:lnTo>
                  <a:lnTo>
                    <a:pt x="287651" y="1977664"/>
                  </a:lnTo>
                  <a:lnTo>
                    <a:pt x="268068" y="1964963"/>
                  </a:lnTo>
                  <a:lnTo>
                    <a:pt x="249015" y="1951732"/>
                  </a:lnTo>
                  <a:lnTo>
                    <a:pt x="229433" y="1937444"/>
                  </a:lnTo>
                  <a:lnTo>
                    <a:pt x="210115" y="1922361"/>
                  </a:lnTo>
                  <a:lnTo>
                    <a:pt x="191326" y="1907014"/>
                  </a:lnTo>
                  <a:lnTo>
                    <a:pt x="181800" y="1899076"/>
                  </a:lnTo>
                  <a:lnTo>
                    <a:pt x="172538" y="1891138"/>
                  </a:lnTo>
                  <a:lnTo>
                    <a:pt x="163540" y="1882670"/>
                  </a:lnTo>
                  <a:lnTo>
                    <a:pt x="154543" y="1874468"/>
                  </a:lnTo>
                  <a:lnTo>
                    <a:pt x="145810" y="1865736"/>
                  </a:lnTo>
                  <a:lnTo>
                    <a:pt x="137342" y="1857004"/>
                  </a:lnTo>
                  <a:lnTo>
                    <a:pt x="128874" y="1848007"/>
                  </a:lnTo>
                  <a:lnTo>
                    <a:pt x="120406" y="1839010"/>
                  </a:lnTo>
                  <a:lnTo>
                    <a:pt x="112202" y="1829749"/>
                  </a:lnTo>
                  <a:lnTo>
                    <a:pt x="103999" y="1820223"/>
                  </a:lnTo>
                  <a:close/>
                  <a:moveTo>
                    <a:pt x="3022845" y="1815725"/>
                  </a:moveTo>
                  <a:lnTo>
                    <a:pt x="3014642" y="1825780"/>
                  </a:lnTo>
                  <a:lnTo>
                    <a:pt x="3006173" y="1835306"/>
                  </a:lnTo>
                  <a:lnTo>
                    <a:pt x="2997705" y="1844567"/>
                  </a:lnTo>
                  <a:lnTo>
                    <a:pt x="2988973" y="1853828"/>
                  </a:lnTo>
                  <a:lnTo>
                    <a:pt x="2980240" y="1862825"/>
                  </a:lnTo>
                  <a:lnTo>
                    <a:pt x="2971243" y="1871822"/>
                  </a:lnTo>
                  <a:lnTo>
                    <a:pt x="2962245" y="1880554"/>
                  </a:lnTo>
                  <a:lnTo>
                    <a:pt x="2952983" y="1889286"/>
                  </a:lnTo>
                  <a:lnTo>
                    <a:pt x="2943457" y="1897753"/>
                  </a:lnTo>
                  <a:lnTo>
                    <a:pt x="2933930" y="1905691"/>
                  </a:lnTo>
                  <a:lnTo>
                    <a:pt x="2924403" y="1913894"/>
                  </a:lnTo>
                  <a:lnTo>
                    <a:pt x="2914348" y="1921832"/>
                  </a:lnTo>
                  <a:lnTo>
                    <a:pt x="2894500" y="1936915"/>
                  </a:lnTo>
                  <a:lnTo>
                    <a:pt x="2874389" y="1951732"/>
                  </a:lnTo>
                  <a:lnTo>
                    <a:pt x="2859834" y="1961787"/>
                  </a:lnTo>
                  <a:lnTo>
                    <a:pt x="2845015" y="1971843"/>
                  </a:lnTo>
                  <a:lnTo>
                    <a:pt x="2830196" y="1981368"/>
                  </a:lnTo>
                  <a:lnTo>
                    <a:pt x="2814847" y="1990630"/>
                  </a:lnTo>
                  <a:lnTo>
                    <a:pt x="2799764" y="1999626"/>
                  </a:lnTo>
                  <a:lnTo>
                    <a:pt x="2784415" y="2008623"/>
                  </a:lnTo>
                  <a:lnTo>
                    <a:pt x="2769067" y="2017355"/>
                  </a:lnTo>
                  <a:lnTo>
                    <a:pt x="2753454" y="2025822"/>
                  </a:lnTo>
                  <a:lnTo>
                    <a:pt x="2747897" y="2048578"/>
                  </a:lnTo>
                  <a:lnTo>
                    <a:pt x="2741545" y="2071599"/>
                  </a:lnTo>
                  <a:lnTo>
                    <a:pt x="2735459" y="2094355"/>
                  </a:lnTo>
                  <a:lnTo>
                    <a:pt x="2728579" y="2116847"/>
                  </a:lnTo>
                  <a:lnTo>
                    <a:pt x="2721698" y="2139603"/>
                  </a:lnTo>
                  <a:lnTo>
                    <a:pt x="2714289" y="2161830"/>
                  </a:lnTo>
                  <a:lnTo>
                    <a:pt x="2706879" y="2184321"/>
                  </a:lnTo>
                  <a:lnTo>
                    <a:pt x="2699205" y="2206548"/>
                  </a:lnTo>
                  <a:lnTo>
                    <a:pt x="2691002" y="2229039"/>
                  </a:lnTo>
                  <a:lnTo>
                    <a:pt x="2682798" y="2251002"/>
                  </a:lnTo>
                  <a:lnTo>
                    <a:pt x="2673801" y="2272964"/>
                  </a:lnTo>
                  <a:lnTo>
                    <a:pt x="2664803" y="2294662"/>
                  </a:lnTo>
                  <a:lnTo>
                    <a:pt x="2655541" y="2316359"/>
                  </a:lnTo>
                  <a:lnTo>
                    <a:pt x="2645750" y="2338057"/>
                  </a:lnTo>
                  <a:lnTo>
                    <a:pt x="2635959" y="2359490"/>
                  </a:lnTo>
                  <a:lnTo>
                    <a:pt x="2625903" y="2380659"/>
                  </a:lnTo>
                  <a:lnTo>
                    <a:pt x="2647338" y="2363459"/>
                  </a:lnTo>
                  <a:lnTo>
                    <a:pt x="2668508" y="2345731"/>
                  </a:lnTo>
                  <a:lnTo>
                    <a:pt x="2689149" y="2327473"/>
                  </a:lnTo>
                  <a:lnTo>
                    <a:pt x="2709790" y="2309215"/>
                  </a:lnTo>
                  <a:lnTo>
                    <a:pt x="2729637" y="2290428"/>
                  </a:lnTo>
                  <a:lnTo>
                    <a:pt x="2749220" y="2270847"/>
                  </a:lnTo>
                  <a:lnTo>
                    <a:pt x="2768273" y="2251266"/>
                  </a:lnTo>
                  <a:lnTo>
                    <a:pt x="2787061" y="2231156"/>
                  </a:lnTo>
                  <a:lnTo>
                    <a:pt x="2805321" y="2210252"/>
                  </a:lnTo>
                  <a:lnTo>
                    <a:pt x="2823051" y="2189613"/>
                  </a:lnTo>
                  <a:lnTo>
                    <a:pt x="2839987" y="2168180"/>
                  </a:lnTo>
                  <a:lnTo>
                    <a:pt x="2856659" y="2146482"/>
                  </a:lnTo>
                  <a:lnTo>
                    <a:pt x="2872801" y="2123991"/>
                  </a:lnTo>
                  <a:lnTo>
                    <a:pt x="2888414" y="2101764"/>
                  </a:lnTo>
                  <a:lnTo>
                    <a:pt x="2903498" y="2078743"/>
                  </a:lnTo>
                  <a:lnTo>
                    <a:pt x="2917788" y="2055193"/>
                  </a:lnTo>
                  <a:lnTo>
                    <a:pt x="2926256" y="2041169"/>
                  </a:lnTo>
                  <a:lnTo>
                    <a:pt x="2934724" y="2026881"/>
                  </a:lnTo>
                  <a:lnTo>
                    <a:pt x="2942398" y="2012592"/>
                  </a:lnTo>
                  <a:lnTo>
                    <a:pt x="2950072" y="1998038"/>
                  </a:lnTo>
                  <a:lnTo>
                    <a:pt x="2957482" y="1983485"/>
                  </a:lnTo>
                  <a:lnTo>
                    <a:pt x="2964627" y="1968667"/>
                  </a:lnTo>
                  <a:lnTo>
                    <a:pt x="2971772" y="1953849"/>
                  </a:lnTo>
                  <a:lnTo>
                    <a:pt x="2978387" y="1939031"/>
                  </a:lnTo>
                  <a:lnTo>
                    <a:pt x="2985003" y="1923949"/>
                  </a:lnTo>
                  <a:lnTo>
                    <a:pt x="2991090" y="1908866"/>
                  </a:lnTo>
                  <a:lnTo>
                    <a:pt x="2996911" y="1893255"/>
                  </a:lnTo>
                  <a:lnTo>
                    <a:pt x="3002469" y="1878172"/>
                  </a:lnTo>
                  <a:lnTo>
                    <a:pt x="3008290" y="1862560"/>
                  </a:lnTo>
                  <a:lnTo>
                    <a:pt x="3013318" y="1847213"/>
                  </a:lnTo>
                  <a:lnTo>
                    <a:pt x="3018082" y="1831601"/>
                  </a:lnTo>
                  <a:lnTo>
                    <a:pt x="3022845" y="1815725"/>
                  </a:lnTo>
                  <a:close/>
                  <a:moveTo>
                    <a:pt x="2808496" y="1593721"/>
                  </a:moveTo>
                  <a:lnTo>
                    <a:pt x="2807967" y="1615418"/>
                  </a:lnTo>
                  <a:lnTo>
                    <a:pt x="2807438" y="1637116"/>
                  </a:lnTo>
                  <a:lnTo>
                    <a:pt x="2806379" y="1659078"/>
                  </a:lnTo>
                  <a:lnTo>
                    <a:pt x="2805321" y="1680776"/>
                  </a:lnTo>
                  <a:lnTo>
                    <a:pt x="2803733" y="1702474"/>
                  </a:lnTo>
                  <a:lnTo>
                    <a:pt x="2802145" y="1724701"/>
                  </a:lnTo>
                  <a:lnTo>
                    <a:pt x="2800293" y="1746398"/>
                  </a:lnTo>
                  <a:lnTo>
                    <a:pt x="2798176" y="1768096"/>
                  </a:lnTo>
                  <a:lnTo>
                    <a:pt x="2795530" y="1789794"/>
                  </a:lnTo>
                  <a:lnTo>
                    <a:pt x="2793148" y="1811491"/>
                  </a:lnTo>
                  <a:lnTo>
                    <a:pt x="2789972" y="1833189"/>
                  </a:lnTo>
                  <a:lnTo>
                    <a:pt x="2787061" y="1854887"/>
                  </a:lnTo>
                  <a:lnTo>
                    <a:pt x="2783621" y="1876584"/>
                  </a:lnTo>
                  <a:lnTo>
                    <a:pt x="2780181" y="1898017"/>
                  </a:lnTo>
                  <a:lnTo>
                    <a:pt x="2776212" y="1919715"/>
                  </a:lnTo>
                  <a:lnTo>
                    <a:pt x="2771978" y="1941148"/>
                  </a:lnTo>
                  <a:lnTo>
                    <a:pt x="2788385" y="1931093"/>
                  </a:lnTo>
                  <a:lnTo>
                    <a:pt x="2805056" y="1920509"/>
                  </a:lnTo>
                  <a:lnTo>
                    <a:pt x="2821463" y="1909925"/>
                  </a:lnTo>
                  <a:lnTo>
                    <a:pt x="2837341" y="1899076"/>
                  </a:lnTo>
                  <a:lnTo>
                    <a:pt x="2848455" y="1891138"/>
                  </a:lnTo>
                  <a:lnTo>
                    <a:pt x="2859305" y="1883200"/>
                  </a:lnTo>
                  <a:lnTo>
                    <a:pt x="2870155" y="1874997"/>
                  </a:lnTo>
                  <a:lnTo>
                    <a:pt x="2880740" y="1866265"/>
                  </a:lnTo>
                  <a:lnTo>
                    <a:pt x="2891325" y="1858062"/>
                  </a:lnTo>
                  <a:lnTo>
                    <a:pt x="2901381" y="1849330"/>
                  </a:lnTo>
                  <a:lnTo>
                    <a:pt x="2911437" y="1840333"/>
                  </a:lnTo>
                  <a:lnTo>
                    <a:pt x="2921228" y="1831072"/>
                  </a:lnTo>
                  <a:lnTo>
                    <a:pt x="2931019" y="1821546"/>
                  </a:lnTo>
                  <a:lnTo>
                    <a:pt x="2940546" y="1812285"/>
                  </a:lnTo>
                  <a:lnTo>
                    <a:pt x="2949808" y="1802759"/>
                  </a:lnTo>
                  <a:lnTo>
                    <a:pt x="2958805" y="1792704"/>
                  </a:lnTo>
                  <a:lnTo>
                    <a:pt x="2967538" y="1782914"/>
                  </a:lnTo>
                  <a:lnTo>
                    <a:pt x="2976006" y="1772594"/>
                  </a:lnTo>
                  <a:lnTo>
                    <a:pt x="2983945" y="1762539"/>
                  </a:lnTo>
                  <a:lnTo>
                    <a:pt x="2991619" y="1751426"/>
                  </a:lnTo>
                  <a:lnTo>
                    <a:pt x="2998235" y="1742429"/>
                  </a:lnTo>
                  <a:lnTo>
                    <a:pt x="3004056" y="1733697"/>
                  </a:lnTo>
                  <a:lnTo>
                    <a:pt x="3010143" y="1724171"/>
                  </a:lnTo>
                  <a:lnTo>
                    <a:pt x="3015700" y="1714646"/>
                  </a:lnTo>
                  <a:lnTo>
                    <a:pt x="3020993" y="1705384"/>
                  </a:lnTo>
                  <a:lnTo>
                    <a:pt x="3025756" y="1695329"/>
                  </a:lnTo>
                  <a:lnTo>
                    <a:pt x="3030519" y="1685804"/>
                  </a:lnTo>
                  <a:lnTo>
                    <a:pt x="3034753" y="1675749"/>
                  </a:lnTo>
                  <a:lnTo>
                    <a:pt x="3038458" y="1665958"/>
                  </a:lnTo>
                  <a:lnTo>
                    <a:pt x="3042163" y="1655639"/>
                  </a:lnTo>
                  <a:lnTo>
                    <a:pt x="3045603" y="1645584"/>
                  </a:lnTo>
                  <a:lnTo>
                    <a:pt x="3048514" y="1635264"/>
                  </a:lnTo>
                  <a:lnTo>
                    <a:pt x="3051160" y="1624944"/>
                  </a:lnTo>
                  <a:lnTo>
                    <a:pt x="3053542" y="1614360"/>
                  </a:lnTo>
                  <a:lnTo>
                    <a:pt x="3055394" y="1604305"/>
                  </a:lnTo>
                  <a:lnTo>
                    <a:pt x="3056453" y="1593721"/>
                  </a:lnTo>
                  <a:lnTo>
                    <a:pt x="2808496" y="1593721"/>
                  </a:lnTo>
                  <a:close/>
                  <a:moveTo>
                    <a:pt x="82035" y="1593721"/>
                  </a:moveTo>
                  <a:lnTo>
                    <a:pt x="82564" y="1611979"/>
                  </a:lnTo>
                  <a:lnTo>
                    <a:pt x="83358" y="1630501"/>
                  </a:lnTo>
                  <a:lnTo>
                    <a:pt x="84152" y="1648759"/>
                  </a:lnTo>
                  <a:lnTo>
                    <a:pt x="85475" y="1667546"/>
                  </a:lnTo>
                  <a:lnTo>
                    <a:pt x="89974" y="1678395"/>
                  </a:lnTo>
                  <a:lnTo>
                    <a:pt x="94737" y="1689508"/>
                  </a:lnTo>
                  <a:lnTo>
                    <a:pt x="100029" y="1700092"/>
                  </a:lnTo>
                  <a:lnTo>
                    <a:pt x="105587" y="1710941"/>
                  </a:lnTo>
                  <a:lnTo>
                    <a:pt x="111673" y="1721261"/>
                  </a:lnTo>
                  <a:lnTo>
                    <a:pt x="118024" y="1731580"/>
                  </a:lnTo>
                  <a:lnTo>
                    <a:pt x="124905" y="1741635"/>
                  </a:lnTo>
                  <a:lnTo>
                    <a:pt x="131520" y="1751426"/>
                  </a:lnTo>
                  <a:lnTo>
                    <a:pt x="139459" y="1762539"/>
                  </a:lnTo>
                  <a:lnTo>
                    <a:pt x="147663" y="1772594"/>
                  </a:lnTo>
                  <a:lnTo>
                    <a:pt x="156131" y="1782914"/>
                  </a:lnTo>
                  <a:lnTo>
                    <a:pt x="164863" y="1792704"/>
                  </a:lnTo>
                  <a:lnTo>
                    <a:pt x="173861" y="1802759"/>
                  </a:lnTo>
                  <a:lnTo>
                    <a:pt x="182858" y="1812285"/>
                  </a:lnTo>
                  <a:lnTo>
                    <a:pt x="192385" y="1822076"/>
                  </a:lnTo>
                  <a:lnTo>
                    <a:pt x="202176" y="1831072"/>
                  </a:lnTo>
                  <a:lnTo>
                    <a:pt x="211967" y="1840333"/>
                  </a:lnTo>
                  <a:lnTo>
                    <a:pt x="222288" y="1849330"/>
                  </a:lnTo>
                  <a:lnTo>
                    <a:pt x="232343" y="1858062"/>
                  </a:lnTo>
                  <a:lnTo>
                    <a:pt x="242664" y="1866265"/>
                  </a:lnTo>
                  <a:lnTo>
                    <a:pt x="253514" y="1874997"/>
                  </a:lnTo>
                  <a:lnTo>
                    <a:pt x="264099" y="1883200"/>
                  </a:lnTo>
                  <a:lnTo>
                    <a:pt x="274949" y="1891138"/>
                  </a:lnTo>
                  <a:lnTo>
                    <a:pt x="286063" y="1899076"/>
                  </a:lnTo>
                  <a:lnTo>
                    <a:pt x="298500" y="1907808"/>
                  </a:lnTo>
                  <a:lnTo>
                    <a:pt x="310938" y="1916275"/>
                  </a:lnTo>
                  <a:lnTo>
                    <a:pt x="323640" y="1924213"/>
                  </a:lnTo>
                  <a:lnTo>
                    <a:pt x="336607" y="1932416"/>
                  </a:lnTo>
                  <a:lnTo>
                    <a:pt x="349309" y="1940090"/>
                  </a:lnTo>
                  <a:lnTo>
                    <a:pt x="362540" y="1948028"/>
                  </a:lnTo>
                  <a:lnTo>
                    <a:pt x="388739" y="1962846"/>
                  </a:lnTo>
                  <a:lnTo>
                    <a:pt x="384240" y="1940090"/>
                  </a:lnTo>
                  <a:lnTo>
                    <a:pt x="379741" y="1917069"/>
                  </a:lnTo>
                  <a:lnTo>
                    <a:pt x="375772" y="1894313"/>
                  </a:lnTo>
                  <a:lnTo>
                    <a:pt x="372067" y="1871292"/>
                  </a:lnTo>
                  <a:lnTo>
                    <a:pt x="368627" y="1848272"/>
                  </a:lnTo>
                  <a:lnTo>
                    <a:pt x="365187" y="1825251"/>
                  </a:lnTo>
                  <a:lnTo>
                    <a:pt x="362540" y="1802230"/>
                  </a:lnTo>
                  <a:lnTo>
                    <a:pt x="359629" y="1779209"/>
                  </a:lnTo>
                  <a:lnTo>
                    <a:pt x="357512" y="1755924"/>
                  </a:lnTo>
                  <a:lnTo>
                    <a:pt x="355395" y="1732639"/>
                  </a:lnTo>
                  <a:lnTo>
                    <a:pt x="353543" y="1709618"/>
                  </a:lnTo>
                  <a:lnTo>
                    <a:pt x="351955" y="1686333"/>
                  </a:lnTo>
                  <a:lnTo>
                    <a:pt x="350632" y="1663048"/>
                  </a:lnTo>
                  <a:lnTo>
                    <a:pt x="349309" y="1639762"/>
                  </a:lnTo>
                  <a:lnTo>
                    <a:pt x="348780" y="1616742"/>
                  </a:lnTo>
                  <a:lnTo>
                    <a:pt x="348250" y="1593721"/>
                  </a:lnTo>
                  <a:lnTo>
                    <a:pt x="82035" y="1593721"/>
                  </a:lnTo>
                  <a:close/>
                  <a:moveTo>
                    <a:pt x="2771978" y="1181465"/>
                  </a:moveTo>
                  <a:lnTo>
                    <a:pt x="2776212" y="1203163"/>
                  </a:lnTo>
                  <a:lnTo>
                    <a:pt x="2780181" y="1224596"/>
                  </a:lnTo>
                  <a:lnTo>
                    <a:pt x="2783621" y="1246293"/>
                  </a:lnTo>
                  <a:lnTo>
                    <a:pt x="2787061" y="1267991"/>
                  </a:lnTo>
                  <a:lnTo>
                    <a:pt x="2789972" y="1289424"/>
                  </a:lnTo>
                  <a:lnTo>
                    <a:pt x="2793148" y="1311122"/>
                  </a:lnTo>
                  <a:lnTo>
                    <a:pt x="2795530" y="1332819"/>
                  </a:lnTo>
                  <a:lnTo>
                    <a:pt x="2798176" y="1354782"/>
                  </a:lnTo>
                  <a:lnTo>
                    <a:pt x="2800293" y="1376479"/>
                  </a:lnTo>
                  <a:lnTo>
                    <a:pt x="2802145" y="1398177"/>
                  </a:lnTo>
                  <a:lnTo>
                    <a:pt x="2803733" y="1419875"/>
                  </a:lnTo>
                  <a:lnTo>
                    <a:pt x="2805321" y="1442102"/>
                  </a:lnTo>
                  <a:lnTo>
                    <a:pt x="2806379" y="1463799"/>
                  </a:lnTo>
                  <a:lnTo>
                    <a:pt x="2807438" y="1485497"/>
                  </a:lnTo>
                  <a:lnTo>
                    <a:pt x="2807967" y="1507459"/>
                  </a:lnTo>
                  <a:lnTo>
                    <a:pt x="2808496" y="1529157"/>
                  </a:lnTo>
                  <a:lnTo>
                    <a:pt x="3056453" y="1529157"/>
                  </a:lnTo>
                  <a:lnTo>
                    <a:pt x="3055394" y="1518573"/>
                  </a:lnTo>
                  <a:lnTo>
                    <a:pt x="3053542" y="1507989"/>
                  </a:lnTo>
                  <a:lnTo>
                    <a:pt x="3051160" y="1497934"/>
                  </a:lnTo>
                  <a:lnTo>
                    <a:pt x="3048514" y="1487349"/>
                  </a:lnTo>
                  <a:lnTo>
                    <a:pt x="3045603" y="1477030"/>
                  </a:lnTo>
                  <a:lnTo>
                    <a:pt x="3042163" y="1467239"/>
                  </a:lnTo>
                  <a:lnTo>
                    <a:pt x="3038458" y="1456920"/>
                  </a:lnTo>
                  <a:lnTo>
                    <a:pt x="3034753" y="1446865"/>
                  </a:lnTo>
                  <a:lnTo>
                    <a:pt x="3030519" y="1437074"/>
                  </a:lnTo>
                  <a:lnTo>
                    <a:pt x="3025756" y="1427019"/>
                  </a:lnTo>
                  <a:lnTo>
                    <a:pt x="3020993" y="1417493"/>
                  </a:lnTo>
                  <a:lnTo>
                    <a:pt x="3015700" y="1407968"/>
                  </a:lnTo>
                  <a:lnTo>
                    <a:pt x="3010143" y="1398706"/>
                  </a:lnTo>
                  <a:lnTo>
                    <a:pt x="3004056" y="1389181"/>
                  </a:lnTo>
                  <a:lnTo>
                    <a:pt x="2998235" y="1379919"/>
                  </a:lnTo>
                  <a:lnTo>
                    <a:pt x="2991619" y="1370923"/>
                  </a:lnTo>
                  <a:lnTo>
                    <a:pt x="2983945" y="1360339"/>
                  </a:lnTo>
                  <a:lnTo>
                    <a:pt x="2976006" y="1350283"/>
                  </a:lnTo>
                  <a:lnTo>
                    <a:pt x="2967538" y="1339964"/>
                  </a:lnTo>
                  <a:lnTo>
                    <a:pt x="2958805" y="1329644"/>
                  </a:lnTo>
                  <a:lnTo>
                    <a:pt x="2949808" y="1320118"/>
                  </a:lnTo>
                  <a:lnTo>
                    <a:pt x="2940546" y="1310593"/>
                  </a:lnTo>
                  <a:lnTo>
                    <a:pt x="2931019" y="1300802"/>
                  </a:lnTo>
                  <a:lnTo>
                    <a:pt x="2921228" y="1291541"/>
                  </a:lnTo>
                  <a:lnTo>
                    <a:pt x="2911437" y="1282544"/>
                  </a:lnTo>
                  <a:lnTo>
                    <a:pt x="2901381" y="1273548"/>
                  </a:lnTo>
                  <a:lnTo>
                    <a:pt x="2891325" y="1264816"/>
                  </a:lnTo>
                  <a:lnTo>
                    <a:pt x="2880740" y="1256084"/>
                  </a:lnTo>
                  <a:lnTo>
                    <a:pt x="2870155" y="1247881"/>
                  </a:lnTo>
                  <a:lnTo>
                    <a:pt x="2859305" y="1239414"/>
                  </a:lnTo>
                  <a:lnTo>
                    <a:pt x="2848455" y="1231475"/>
                  </a:lnTo>
                  <a:lnTo>
                    <a:pt x="2837341" y="1223537"/>
                  </a:lnTo>
                  <a:lnTo>
                    <a:pt x="2821463" y="1212424"/>
                  </a:lnTo>
                  <a:lnTo>
                    <a:pt x="2805056" y="1201840"/>
                  </a:lnTo>
                  <a:lnTo>
                    <a:pt x="2788385" y="1191785"/>
                  </a:lnTo>
                  <a:lnTo>
                    <a:pt x="2771978" y="1181465"/>
                  </a:lnTo>
                  <a:close/>
                  <a:moveTo>
                    <a:pt x="388739" y="1159767"/>
                  </a:moveTo>
                  <a:lnTo>
                    <a:pt x="362540" y="1174585"/>
                  </a:lnTo>
                  <a:lnTo>
                    <a:pt x="349309" y="1182259"/>
                  </a:lnTo>
                  <a:lnTo>
                    <a:pt x="336342" y="1190462"/>
                  </a:lnTo>
                  <a:lnTo>
                    <a:pt x="323640" y="1198400"/>
                  </a:lnTo>
                  <a:lnTo>
                    <a:pt x="310938" y="1206603"/>
                  </a:lnTo>
                  <a:lnTo>
                    <a:pt x="298500" y="1215070"/>
                  </a:lnTo>
                  <a:lnTo>
                    <a:pt x="286063" y="1223537"/>
                  </a:lnTo>
                  <a:lnTo>
                    <a:pt x="274949" y="1231475"/>
                  </a:lnTo>
                  <a:lnTo>
                    <a:pt x="264099" y="1239678"/>
                  </a:lnTo>
                  <a:lnTo>
                    <a:pt x="253514" y="1247881"/>
                  </a:lnTo>
                  <a:lnTo>
                    <a:pt x="242664" y="1256084"/>
                  </a:lnTo>
                  <a:lnTo>
                    <a:pt x="232343" y="1264816"/>
                  </a:lnTo>
                  <a:lnTo>
                    <a:pt x="222288" y="1273548"/>
                  </a:lnTo>
                  <a:lnTo>
                    <a:pt x="211967" y="1282544"/>
                  </a:lnTo>
                  <a:lnTo>
                    <a:pt x="202176" y="1291541"/>
                  </a:lnTo>
                  <a:lnTo>
                    <a:pt x="192385" y="1300802"/>
                  </a:lnTo>
                  <a:lnTo>
                    <a:pt x="182858" y="1310593"/>
                  </a:lnTo>
                  <a:lnTo>
                    <a:pt x="173861" y="1320118"/>
                  </a:lnTo>
                  <a:lnTo>
                    <a:pt x="164863" y="1329644"/>
                  </a:lnTo>
                  <a:lnTo>
                    <a:pt x="156131" y="1339964"/>
                  </a:lnTo>
                  <a:lnTo>
                    <a:pt x="147663" y="1350283"/>
                  </a:lnTo>
                  <a:lnTo>
                    <a:pt x="139459" y="1360339"/>
                  </a:lnTo>
                  <a:lnTo>
                    <a:pt x="131520" y="1370923"/>
                  </a:lnTo>
                  <a:lnTo>
                    <a:pt x="124375" y="1380978"/>
                  </a:lnTo>
                  <a:lnTo>
                    <a:pt x="118024" y="1391033"/>
                  </a:lnTo>
                  <a:lnTo>
                    <a:pt x="111673" y="1401352"/>
                  </a:lnTo>
                  <a:lnTo>
                    <a:pt x="105587" y="1411937"/>
                  </a:lnTo>
                  <a:lnTo>
                    <a:pt x="100029" y="1422521"/>
                  </a:lnTo>
                  <a:lnTo>
                    <a:pt x="94737" y="1433370"/>
                  </a:lnTo>
                  <a:lnTo>
                    <a:pt x="89974" y="1444219"/>
                  </a:lnTo>
                  <a:lnTo>
                    <a:pt x="85475" y="1455332"/>
                  </a:lnTo>
                  <a:lnTo>
                    <a:pt x="84152" y="1473590"/>
                  </a:lnTo>
                  <a:lnTo>
                    <a:pt x="83358" y="1492377"/>
                  </a:lnTo>
                  <a:lnTo>
                    <a:pt x="82564" y="1510635"/>
                  </a:lnTo>
                  <a:lnTo>
                    <a:pt x="82035" y="1529157"/>
                  </a:lnTo>
                  <a:lnTo>
                    <a:pt x="348250" y="1529157"/>
                  </a:lnTo>
                  <a:lnTo>
                    <a:pt x="348780" y="1505872"/>
                  </a:lnTo>
                  <a:lnTo>
                    <a:pt x="349309" y="1482586"/>
                  </a:lnTo>
                  <a:lnTo>
                    <a:pt x="350632" y="1459566"/>
                  </a:lnTo>
                  <a:lnTo>
                    <a:pt x="351955" y="1436545"/>
                  </a:lnTo>
                  <a:lnTo>
                    <a:pt x="353543" y="1413260"/>
                  </a:lnTo>
                  <a:lnTo>
                    <a:pt x="355395" y="1389974"/>
                  </a:lnTo>
                  <a:lnTo>
                    <a:pt x="357512" y="1366954"/>
                  </a:lnTo>
                  <a:lnTo>
                    <a:pt x="359629" y="1343668"/>
                  </a:lnTo>
                  <a:lnTo>
                    <a:pt x="362540" y="1320383"/>
                  </a:lnTo>
                  <a:lnTo>
                    <a:pt x="365187" y="1297362"/>
                  </a:lnTo>
                  <a:lnTo>
                    <a:pt x="368627" y="1274606"/>
                  </a:lnTo>
                  <a:lnTo>
                    <a:pt x="372067" y="1251586"/>
                  </a:lnTo>
                  <a:lnTo>
                    <a:pt x="375772" y="1228300"/>
                  </a:lnTo>
                  <a:lnTo>
                    <a:pt x="379741" y="1205544"/>
                  </a:lnTo>
                  <a:lnTo>
                    <a:pt x="384240" y="1182788"/>
                  </a:lnTo>
                  <a:lnTo>
                    <a:pt x="388739" y="1159767"/>
                  </a:lnTo>
                  <a:close/>
                  <a:moveTo>
                    <a:pt x="1055688" y="1066800"/>
                  </a:moveTo>
                  <a:lnTo>
                    <a:pt x="1366095" y="1066800"/>
                  </a:lnTo>
                  <a:lnTo>
                    <a:pt x="1486868" y="1354010"/>
                  </a:lnTo>
                  <a:lnTo>
                    <a:pt x="1513088" y="1415366"/>
                  </a:lnTo>
                  <a:lnTo>
                    <a:pt x="1524742" y="1443664"/>
                  </a:lnTo>
                  <a:lnTo>
                    <a:pt x="1536395" y="1471433"/>
                  </a:lnTo>
                  <a:lnTo>
                    <a:pt x="1547254" y="1498673"/>
                  </a:lnTo>
                  <a:lnTo>
                    <a:pt x="1558113" y="1525913"/>
                  </a:lnTo>
                  <a:lnTo>
                    <a:pt x="1568707" y="1553418"/>
                  </a:lnTo>
                  <a:lnTo>
                    <a:pt x="1579037" y="1582244"/>
                  </a:lnTo>
                  <a:lnTo>
                    <a:pt x="1582480" y="1582244"/>
                  </a:lnTo>
                  <a:lnTo>
                    <a:pt x="1592809" y="1554476"/>
                  </a:lnTo>
                  <a:lnTo>
                    <a:pt x="1603138" y="1527236"/>
                  </a:lnTo>
                  <a:lnTo>
                    <a:pt x="1613732" y="1499467"/>
                  </a:lnTo>
                  <a:lnTo>
                    <a:pt x="1624591" y="1471962"/>
                  </a:lnTo>
                  <a:lnTo>
                    <a:pt x="1647898" y="1414837"/>
                  </a:lnTo>
                  <a:lnTo>
                    <a:pt x="1673324" y="1354010"/>
                  </a:lnTo>
                  <a:lnTo>
                    <a:pt x="1793832" y="1066800"/>
                  </a:lnTo>
                  <a:lnTo>
                    <a:pt x="2097088" y="1066800"/>
                  </a:lnTo>
                  <a:lnTo>
                    <a:pt x="1729208" y="1717651"/>
                  </a:lnTo>
                  <a:lnTo>
                    <a:pt x="1907983" y="1717651"/>
                  </a:lnTo>
                  <a:lnTo>
                    <a:pt x="1907983" y="1844859"/>
                  </a:lnTo>
                  <a:lnTo>
                    <a:pt x="1703253" y="1844859"/>
                  </a:lnTo>
                  <a:lnTo>
                    <a:pt x="1703253" y="1925257"/>
                  </a:lnTo>
                  <a:lnTo>
                    <a:pt x="1907983" y="1925257"/>
                  </a:lnTo>
                  <a:lnTo>
                    <a:pt x="1907983" y="2052730"/>
                  </a:lnTo>
                  <a:lnTo>
                    <a:pt x="1703253" y="2052730"/>
                  </a:lnTo>
                  <a:lnTo>
                    <a:pt x="1703253" y="2260600"/>
                  </a:lnTo>
                  <a:lnTo>
                    <a:pt x="1433633" y="2260600"/>
                  </a:lnTo>
                  <a:lnTo>
                    <a:pt x="1433633" y="2052730"/>
                  </a:lnTo>
                  <a:lnTo>
                    <a:pt x="1244793" y="2052730"/>
                  </a:lnTo>
                  <a:lnTo>
                    <a:pt x="1244793" y="1925257"/>
                  </a:lnTo>
                  <a:lnTo>
                    <a:pt x="1433633" y="1925257"/>
                  </a:lnTo>
                  <a:lnTo>
                    <a:pt x="1433633" y="1844859"/>
                  </a:lnTo>
                  <a:lnTo>
                    <a:pt x="1244793" y="1844859"/>
                  </a:lnTo>
                  <a:lnTo>
                    <a:pt x="1244793" y="1717651"/>
                  </a:lnTo>
                  <a:lnTo>
                    <a:pt x="1404234" y="1717651"/>
                  </a:lnTo>
                  <a:lnTo>
                    <a:pt x="1055688" y="1066800"/>
                  </a:lnTo>
                  <a:close/>
                  <a:moveTo>
                    <a:pt x="2625903" y="741955"/>
                  </a:moveTo>
                  <a:lnTo>
                    <a:pt x="2636224" y="763388"/>
                  </a:lnTo>
                  <a:lnTo>
                    <a:pt x="2646015" y="784821"/>
                  </a:lnTo>
                  <a:lnTo>
                    <a:pt x="2655806" y="806519"/>
                  </a:lnTo>
                  <a:lnTo>
                    <a:pt x="2665068" y="828216"/>
                  </a:lnTo>
                  <a:lnTo>
                    <a:pt x="2674065" y="849914"/>
                  </a:lnTo>
                  <a:lnTo>
                    <a:pt x="2682798" y="871876"/>
                  </a:lnTo>
                  <a:lnTo>
                    <a:pt x="2691002" y="893838"/>
                  </a:lnTo>
                  <a:lnTo>
                    <a:pt x="2699205" y="916330"/>
                  </a:lnTo>
                  <a:lnTo>
                    <a:pt x="2706879" y="938292"/>
                  </a:lnTo>
                  <a:lnTo>
                    <a:pt x="2714553" y="960519"/>
                  </a:lnTo>
                  <a:lnTo>
                    <a:pt x="2721698" y="983275"/>
                  </a:lnTo>
                  <a:lnTo>
                    <a:pt x="2728579" y="1005767"/>
                  </a:lnTo>
                  <a:lnTo>
                    <a:pt x="2735459" y="1028523"/>
                  </a:lnTo>
                  <a:lnTo>
                    <a:pt x="2741545" y="1051279"/>
                  </a:lnTo>
                  <a:lnTo>
                    <a:pt x="2747897" y="1074035"/>
                  </a:lnTo>
                  <a:lnTo>
                    <a:pt x="2753454" y="1096791"/>
                  </a:lnTo>
                  <a:lnTo>
                    <a:pt x="2769067" y="1105523"/>
                  </a:lnTo>
                  <a:lnTo>
                    <a:pt x="2784415" y="1114255"/>
                  </a:lnTo>
                  <a:lnTo>
                    <a:pt x="2799764" y="1122722"/>
                  </a:lnTo>
                  <a:lnTo>
                    <a:pt x="2814847" y="1132248"/>
                  </a:lnTo>
                  <a:lnTo>
                    <a:pt x="2830196" y="1141510"/>
                  </a:lnTo>
                  <a:lnTo>
                    <a:pt x="2845015" y="1151035"/>
                  </a:lnTo>
                  <a:lnTo>
                    <a:pt x="2859834" y="1161090"/>
                  </a:lnTo>
                  <a:lnTo>
                    <a:pt x="2874389" y="1170881"/>
                  </a:lnTo>
                  <a:lnTo>
                    <a:pt x="2894500" y="1185699"/>
                  </a:lnTo>
                  <a:lnTo>
                    <a:pt x="2914348" y="1201046"/>
                  </a:lnTo>
                  <a:lnTo>
                    <a:pt x="2924139" y="1208984"/>
                  </a:lnTo>
                  <a:lnTo>
                    <a:pt x="2933930" y="1217187"/>
                  </a:lnTo>
                  <a:lnTo>
                    <a:pt x="2943457" y="1225125"/>
                  </a:lnTo>
                  <a:lnTo>
                    <a:pt x="2952719" y="1233592"/>
                  </a:lnTo>
                  <a:lnTo>
                    <a:pt x="2961981" y="1242324"/>
                  </a:lnTo>
                  <a:lnTo>
                    <a:pt x="2971243" y="1251056"/>
                  </a:lnTo>
                  <a:lnTo>
                    <a:pt x="2980240" y="1259524"/>
                  </a:lnTo>
                  <a:lnTo>
                    <a:pt x="2988973" y="1269050"/>
                  </a:lnTo>
                  <a:lnTo>
                    <a:pt x="2997705" y="1278046"/>
                  </a:lnTo>
                  <a:lnTo>
                    <a:pt x="3006173" y="1287572"/>
                  </a:lnTo>
                  <a:lnTo>
                    <a:pt x="3014642" y="1297098"/>
                  </a:lnTo>
                  <a:lnTo>
                    <a:pt x="3022845" y="1306888"/>
                  </a:lnTo>
                  <a:lnTo>
                    <a:pt x="3018082" y="1291276"/>
                  </a:lnTo>
                  <a:lnTo>
                    <a:pt x="3013054" y="1275400"/>
                  </a:lnTo>
                  <a:lnTo>
                    <a:pt x="3008290" y="1260053"/>
                  </a:lnTo>
                  <a:lnTo>
                    <a:pt x="3002469" y="1244706"/>
                  </a:lnTo>
                  <a:lnTo>
                    <a:pt x="2996911" y="1229094"/>
                  </a:lnTo>
                  <a:lnTo>
                    <a:pt x="2991090" y="1214011"/>
                  </a:lnTo>
                  <a:lnTo>
                    <a:pt x="2985003" y="1198929"/>
                  </a:lnTo>
                  <a:lnTo>
                    <a:pt x="2978387" y="1183582"/>
                  </a:lnTo>
                  <a:lnTo>
                    <a:pt x="2971507" y="1168764"/>
                  </a:lnTo>
                  <a:lnTo>
                    <a:pt x="2964627" y="1153946"/>
                  </a:lnTo>
                  <a:lnTo>
                    <a:pt x="2957482" y="1139393"/>
                  </a:lnTo>
                  <a:lnTo>
                    <a:pt x="2950072" y="1124575"/>
                  </a:lnTo>
                  <a:lnTo>
                    <a:pt x="2942398" y="1110021"/>
                  </a:lnTo>
                  <a:lnTo>
                    <a:pt x="2934724" y="1095733"/>
                  </a:lnTo>
                  <a:lnTo>
                    <a:pt x="2926256" y="1081709"/>
                  </a:lnTo>
                  <a:lnTo>
                    <a:pt x="2917788" y="1067420"/>
                  </a:lnTo>
                  <a:lnTo>
                    <a:pt x="2903498" y="1044135"/>
                  </a:lnTo>
                  <a:lnTo>
                    <a:pt x="2888414" y="1021114"/>
                  </a:lnTo>
                  <a:lnTo>
                    <a:pt x="2872801" y="998887"/>
                  </a:lnTo>
                  <a:lnTo>
                    <a:pt x="2856659" y="976395"/>
                  </a:lnTo>
                  <a:lnTo>
                    <a:pt x="2839987" y="954698"/>
                  </a:lnTo>
                  <a:lnTo>
                    <a:pt x="2823051" y="933265"/>
                  </a:lnTo>
                  <a:lnTo>
                    <a:pt x="2805321" y="912625"/>
                  </a:lnTo>
                  <a:lnTo>
                    <a:pt x="2787061" y="891722"/>
                  </a:lnTo>
                  <a:lnTo>
                    <a:pt x="2768273" y="871612"/>
                  </a:lnTo>
                  <a:lnTo>
                    <a:pt x="2749220" y="852031"/>
                  </a:lnTo>
                  <a:lnTo>
                    <a:pt x="2729637" y="832450"/>
                  </a:lnTo>
                  <a:lnTo>
                    <a:pt x="2709790" y="813663"/>
                  </a:lnTo>
                  <a:lnTo>
                    <a:pt x="2689149" y="795405"/>
                  </a:lnTo>
                  <a:lnTo>
                    <a:pt x="2668508" y="776883"/>
                  </a:lnTo>
                  <a:lnTo>
                    <a:pt x="2647338" y="759419"/>
                  </a:lnTo>
                  <a:lnTo>
                    <a:pt x="2625903" y="741955"/>
                  </a:lnTo>
                  <a:close/>
                  <a:moveTo>
                    <a:pt x="550691" y="702264"/>
                  </a:moveTo>
                  <a:lnTo>
                    <a:pt x="525022" y="720786"/>
                  </a:lnTo>
                  <a:lnTo>
                    <a:pt x="499882" y="740367"/>
                  </a:lnTo>
                  <a:lnTo>
                    <a:pt x="475007" y="760213"/>
                  </a:lnTo>
                  <a:lnTo>
                    <a:pt x="450926" y="780323"/>
                  </a:lnTo>
                  <a:lnTo>
                    <a:pt x="438753" y="790907"/>
                  </a:lnTo>
                  <a:lnTo>
                    <a:pt x="427110" y="801491"/>
                  </a:lnTo>
                  <a:lnTo>
                    <a:pt x="415201" y="812075"/>
                  </a:lnTo>
                  <a:lnTo>
                    <a:pt x="403822" y="822924"/>
                  </a:lnTo>
                  <a:lnTo>
                    <a:pt x="392179" y="834038"/>
                  </a:lnTo>
                  <a:lnTo>
                    <a:pt x="381064" y="844886"/>
                  </a:lnTo>
                  <a:lnTo>
                    <a:pt x="369950" y="856264"/>
                  </a:lnTo>
                  <a:lnTo>
                    <a:pt x="359100" y="867642"/>
                  </a:lnTo>
                  <a:lnTo>
                    <a:pt x="348250" y="879021"/>
                  </a:lnTo>
                  <a:lnTo>
                    <a:pt x="337401" y="890928"/>
                  </a:lnTo>
                  <a:lnTo>
                    <a:pt x="326816" y="902570"/>
                  </a:lnTo>
                  <a:lnTo>
                    <a:pt x="316495" y="914478"/>
                  </a:lnTo>
                  <a:lnTo>
                    <a:pt x="306175" y="926385"/>
                  </a:lnTo>
                  <a:lnTo>
                    <a:pt x="296119" y="938557"/>
                  </a:lnTo>
                  <a:lnTo>
                    <a:pt x="286328" y="950993"/>
                  </a:lnTo>
                  <a:lnTo>
                    <a:pt x="276536" y="963430"/>
                  </a:lnTo>
                  <a:lnTo>
                    <a:pt x="267274" y="975866"/>
                  </a:lnTo>
                  <a:lnTo>
                    <a:pt x="257483" y="988567"/>
                  </a:lnTo>
                  <a:lnTo>
                    <a:pt x="248486" y="1001533"/>
                  </a:lnTo>
                  <a:lnTo>
                    <a:pt x="239488" y="1014234"/>
                  </a:lnTo>
                  <a:lnTo>
                    <a:pt x="230491" y="1027729"/>
                  </a:lnTo>
                  <a:lnTo>
                    <a:pt x="222288" y="1040695"/>
                  </a:lnTo>
                  <a:lnTo>
                    <a:pt x="213820" y="1053925"/>
                  </a:lnTo>
                  <a:lnTo>
                    <a:pt x="205351" y="1067684"/>
                  </a:lnTo>
                  <a:lnTo>
                    <a:pt x="197677" y="1080650"/>
                  </a:lnTo>
                  <a:lnTo>
                    <a:pt x="190268" y="1093616"/>
                  </a:lnTo>
                  <a:lnTo>
                    <a:pt x="182858" y="1107111"/>
                  </a:lnTo>
                  <a:lnTo>
                    <a:pt x="175713" y="1120341"/>
                  </a:lnTo>
                  <a:lnTo>
                    <a:pt x="168568" y="1134101"/>
                  </a:lnTo>
                  <a:lnTo>
                    <a:pt x="161952" y="1147331"/>
                  </a:lnTo>
                  <a:lnTo>
                    <a:pt x="155601" y="1161355"/>
                  </a:lnTo>
                  <a:lnTo>
                    <a:pt x="149250" y="1174850"/>
                  </a:lnTo>
                  <a:lnTo>
                    <a:pt x="143164" y="1188874"/>
                  </a:lnTo>
                  <a:lnTo>
                    <a:pt x="137342" y="1202898"/>
                  </a:lnTo>
                  <a:lnTo>
                    <a:pt x="131520" y="1216922"/>
                  </a:lnTo>
                  <a:lnTo>
                    <a:pt x="125963" y="1231211"/>
                  </a:lnTo>
                  <a:lnTo>
                    <a:pt x="120670" y="1245235"/>
                  </a:lnTo>
                  <a:lnTo>
                    <a:pt x="115907" y="1259524"/>
                  </a:lnTo>
                  <a:lnTo>
                    <a:pt x="111144" y="1273812"/>
                  </a:lnTo>
                  <a:lnTo>
                    <a:pt x="106381" y="1288366"/>
                  </a:lnTo>
                  <a:lnTo>
                    <a:pt x="103999" y="1302654"/>
                  </a:lnTo>
                  <a:lnTo>
                    <a:pt x="112202" y="1293129"/>
                  </a:lnTo>
                  <a:lnTo>
                    <a:pt x="120406" y="1283867"/>
                  </a:lnTo>
                  <a:lnTo>
                    <a:pt x="128874" y="1274871"/>
                  </a:lnTo>
                  <a:lnTo>
                    <a:pt x="137342" y="1265874"/>
                  </a:lnTo>
                  <a:lnTo>
                    <a:pt x="145810" y="1257142"/>
                  </a:lnTo>
                  <a:lnTo>
                    <a:pt x="154543" y="1248410"/>
                  </a:lnTo>
                  <a:lnTo>
                    <a:pt x="163540" y="1240207"/>
                  </a:lnTo>
                  <a:lnTo>
                    <a:pt x="172538" y="1231740"/>
                  </a:lnTo>
                  <a:lnTo>
                    <a:pt x="181800" y="1223537"/>
                  </a:lnTo>
                  <a:lnTo>
                    <a:pt x="191326" y="1215599"/>
                  </a:lnTo>
                  <a:lnTo>
                    <a:pt x="209850" y="1199987"/>
                  </a:lnTo>
                  <a:lnTo>
                    <a:pt x="229433" y="1185169"/>
                  </a:lnTo>
                  <a:lnTo>
                    <a:pt x="249015" y="1170881"/>
                  </a:lnTo>
                  <a:lnTo>
                    <a:pt x="268068" y="1157915"/>
                  </a:lnTo>
                  <a:lnTo>
                    <a:pt x="287386" y="1145214"/>
                  </a:lnTo>
                  <a:lnTo>
                    <a:pt x="307233" y="1132778"/>
                  </a:lnTo>
                  <a:lnTo>
                    <a:pt x="327080" y="1120870"/>
                  </a:lnTo>
                  <a:lnTo>
                    <a:pt x="346927" y="1109228"/>
                  </a:lnTo>
                  <a:lnTo>
                    <a:pt x="367304" y="1098114"/>
                  </a:lnTo>
                  <a:lnTo>
                    <a:pt x="387680" y="1087530"/>
                  </a:lnTo>
                  <a:lnTo>
                    <a:pt x="408321" y="1076946"/>
                  </a:lnTo>
                  <a:lnTo>
                    <a:pt x="414672" y="1052602"/>
                  </a:lnTo>
                  <a:lnTo>
                    <a:pt x="421288" y="1028523"/>
                  </a:lnTo>
                  <a:lnTo>
                    <a:pt x="428433" y="1004444"/>
                  </a:lnTo>
                  <a:lnTo>
                    <a:pt x="436107" y="980365"/>
                  </a:lnTo>
                  <a:lnTo>
                    <a:pt x="443781" y="956550"/>
                  </a:lnTo>
                  <a:lnTo>
                    <a:pt x="451720" y="932735"/>
                  </a:lnTo>
                  <a:lnTo>
                    <a:pt x="460188" y="909186"/>
                  </a:lnTo>
                  <a:lnTo>
                    <a:pt x="468921" y="885636"/>
                  </a:lnTo>
                  <a:lnTo>
                    <a:pt x="477918" y="862086"/>
                  </a:lnTo>
                  <a:lnTo>
                    <a:pt x="487180" y="838800"/>
                  </a:lnTo>
                  <a:lnTo>
                    <a:pt x="496707" y="815780"/>
                  </a:lnTo>
                  <a:lnTo>
                    <a:pt x="507027" y="792759"/>
                  </a:lnTo>
                  <a:lnTo>
                    <a:pt x="517348" y="769738"/>
                  </a:lnTo>
                  <a:lnTo>
                    <a:pt x="528198" y="747247"/>
                  </a:lnTo>
                  <a:lnTo>
                    <a:pt x="539312" y="724491"/>
                  </a:lnTo>
                  <a:lnTo>
                    <a:pt x="550691" y="702264"/>
                  </a:lnTo>
                  <a:close/>
                  <a:moveTo>
                    <a:pt x="2092678" y="471263"/>
                  </a:moveTo>
                  <a:lnTo>
                    <a:pt x="2102998" y="494813"/>
                  </a:lnTo>
                  <a:lnTo>
                    <a:pt x="2112790" y="518627"/>
                  </a:lnTo>
                  <a:lnTo>
                    <a:pt x="2122316" y="542442"/>
                  </a:lnTo>
                  <a:lnTo>
                    <a:pt x="2131313" y="566256"/>
                  </a:lnTo>
                  <a:lnTo>
                    <a:pt x="2140311" y="590336"/>
                  </a:lnTo>
                  <a:lnTo>
                    <a:pt x="2149044" y="614415"/>
                  </a:lnTo>
                  <a:lnTo>
                    <a:pt x="2157247" y="639023"/>
                  </a:lnTo>
                  <a:lnTo>
                    <a:pt x="2165186" y="663102"/>
                  </a:lnTo>
                  <a:lnTo>
                    <a:pt x="2174977" y="694061"/>
                  </a:lnTo>
                  <a:lnTo>
                    <a:pt x="2183974" y="725285"/>
                  </a:lnTo>
                  <a:lnTo>
                    <a:pt x="2192443" y="756508"/>
                  </a:lnTo>
                  <a:lnTo>
                    <a:pt x="2200911" y="787732"/>
                  </a:lnTo>
                  <a:lnTo>
                    <a:pt x="2208585" y="819220"/>
                  </a:lnTo>
                  <a:lnTo>
                    <a:pt x="2216259" y="850708"/>
                  </a:lnTo>
                  <a:lnTo>
                    <a:pt x="2223139" y="882460"/>
                  </a:lnTo>
                  <a:lnTo>
                    <a:pt x="2230020" y="914213"/>
                  </a:lnTo>
                  <a:lnTo>
                    <a:pt x="2258864" y="920299"/>
                  </a:lnTo>
                  <a:lnTo>
                    <a:pt x="2287973" y="927179"/>
                  </a:lnTo>
                  <a:lnTo>
                    <a:pt x="2317082" y="934323"/>
                  </a:lnTo>
                  <a:lnTo>
                    <a:pt x="2345927" y="941732"/>
                  </a:lnTo>
                  <a:lnTo>
                    <a:pt x="2374242" y="949406"/>
                  </a:lnTo>
                  <a:lnTo>
                    <a:pt x="2402822" y="957608"/>
                  </a:lnTo>
                  <a:lnTo>
                    <a:pt x="2431666" y="965811"/>
                  </a:lnTo>
                  <a:lnTo>
                    <a:pt x="2459981" y="974543"/>
                  </a:lnTo>
                  <a:lnTo>
                    <a:pt x="2487503" y="983540"/>
                  </a:lnTo>
                  <a:lnTo>
                    <a:pt x="2514759" y="993066"/>
                  </a:lnTo>
                  <a:lnTo>
                    <a:pt x="2542281" y="1002856"/>
                  </a:lnTo>
                  <a:lnTo>
                    <a:pt x="2569537" y="1012911"/>
                  </a:lnTo>
                  <a:lnTo>
                    <a:pt x="2596529" y="1023495"/>
                  </a:lnTo>
                  <a:lnTo>
                    <a:pt x="2623521" y="1034873"/>
                  </a:lnTo>
                  <a:lnTo>
                    <a:pt x="2650249" y="1046251"/>
                  </a:lnTo>
                  <a:lnTo>
                    <a:pt x="2676447" y="1058423"/>
                  </a:lnTo>
                  <a:lnTo>
                    <a:pt x="2669037" y="1031963"/>
                  </a:lnTo>
                  <a:lnTo>
                    <a:pt x="2661363" y="1005767"/>
                  </a:lnTo>
                  <a:lnTo>
                    <a:pt x="2652895" y="979835"/>
                  </a:lnTo>
                  <a:lnTo>
                    <a:pt x="2644162" y="954169"/>
                  </a:lnTo>
                  <a:lnTo>
                    <a:pt x="2634900" y="928237"/>
                  </a:lnTo>
                  <a:lnTo>
                    <a:pt x="2625638" y="902835"/>
                  </a:lnTo>
                  <a:lnTo>
                    <a:pt x="2615318" y="877433"/>
                  </a:lnTo>
                  <a:lnTo>
                    <a:pt x="2605262" y="852295"/>
                  </a:lnTo>
                  <a:lnTo>
                    <a:pt x="2594412" y="827422"/>
                  </a:lnTo>
                  <a:lnTo>
                    <a:pt x="2583033" y="802814"/>
                  </a:lnTo>
                  <a:lnTo>
                    <a:pt x="2571654" y="777941"/>
                  </a:lnTo>
                  <a:lnTo>
                    <a:pt x="2559481" y="753597"/>
                  </a:lnTo>
                  <a:lnTo>
                    <a:pt x="2547044" y="729518"/>
                  </a:lnTo>
                  <a:lnTo>
                    <a:pt x="2534342" y="705439"/>
                  </a:lnTo>
                  <a:lnTo>
                    <a:pt x="2521375" y="681889"/>
                  </a:lnTo>
                  <a:lnTo>
                    <a:pt x="2507879" y="658075"/>
                  </a:lnTo>
                  <a:lnTo>
                    <a:pt x="2483533" y="642992"/>
                  </a:lnTo>
                  <a:lnTo>
                    <a:pt x="2458923" y="628439"/>
                  </a:lnTo>
                  <a:lnTo>
                    <a:pt x="2434312" y="614150"/>
                  </a:lnTo>
                  <a:lnTo>
                    <a:pt x="2409173" y="600391"/>
                  </a:lnTo>
                  <a:lnTo>
                    <a:pt x="2384033" y="587160"/>
                  </a:lnTo>
                  <a:lnTo>
                    <a:pt x="2358629" y="574459"/>
                  </a:lnTo>
                  <a:lnTo>
                    <a:pt x="2332695" y="562023"/>
                  </a:lnTo>
                  <a:lnTo>
                    <a:pt x="2306762" y="550380"/>
                  </a:lnTo>
                  <a:lnTo>
                    <a:pt x="2280564" y="538737"/>
                  </a:lnTo>
                  <a:lnTo>
                    <a:pt x="2254365" y="527889"/>
                  </a:lnTo>
                  <a:lnTo>
                    <a:pt x="2227903" y="517304"/>
                  </a:lnTo>
                  <a:lnTo>
                    <a:pt x="2200911" y="507249"/>
                  </a:lnTo>
                  <a:lnTo>
                    <a:pt x="2174183" y="497459"/>
                  </a:lnTo>
                  <a:lnTo>
                    <a:pt x="2147191" y="488198"/>
                  </a:lnTo>
                  <a:lnTo>
                    <a:pt x="2119934" y="479466"/>
                  </a:lnTo>
                  <a:lnTo>
                    <a:pt x="2092678" y="471263"/>
                  </a:lnTo>
                  <a:close/>
                  <a:moveTo>
                    <a:pt x="1068832" y="460679"/>
                  </a:moveTo>
                  <a:lnTo>
                    <a:pt x="1042370" y="467823"/>
                  </a:lnTo>
                  <a:lnTo>
                    <a:pt x="1016436" y="475497"/>
                  </a:lnTo>
                  <a:lnTo>
                    <a:pt x="990767" y="483435"/>
                  </a:lnTo>
                  <a:lnTo>
                    <a:pt x="964569" y="492167"/>
                  </a:lnTo>
                  <a:lnTo>
                    <a:pt x="939165" y="501163"/>
                  </a:lnTo>
                  <a:lnTo>
                    <a:pt x="913496" y="510425"/>
                  </a:lnTo>
                  <a:lnTo>
                    <a:pt x="888356" y="520215"/>
                  </a:lnTo>
                  <a:lnTo>
                    <a:pt x="862952" y="530270"/>
                  </a:lnTo>
                  <a:lnTo>
                    <a:pt x="838077" y="540854"/>
                  </a:lnTo>
                  <a:lnTo>
                    <a:pt x="813202" y="551703"/>
                  </a:lnTo>
                  <a:lnTo>
                    <a:pt x="788327" y="563346"/>
                  </a:lnTo>
                  <a:lnTo>
                    <a:pt x="763981" y="574988"/>
                  </a:lnTo>
                  <a:lnTo>
                    <a:pt x="739635" y="587160"/>
                  </a:lnTo>
                  <a:lnTo>
                    <a:pt x="715819" y="599861"/>
                  </a:lnTo>
                  <a:lnTo>
                    <a:pt x="692002" y="612827"/>
                  </a:lnTo>
                  <a:lnTo>
                    <a:pt x="668450" y="626322"/>
                  </a:lnTo>
                  <a:lnTo>
                    <a:pt x="653367" y="650666"/>
                  </a:lnTo>
                  <a:lnTo>
                    <a:pt x="638812" y="675274"/>
                  </a:lnTo>
                  <a:lnTo>
                    <a:pt x="624787" y="700147"/>
                  </a:lnTo>
                  <a:lnTo>
                    <a:pt x="611555" y="724755"/>
                  </a:lnTo>
                  <a:lnTo>
                    <a:pt x="598589" y="750422"/>
                  </a:lnTo>
                  <a:lnTo>
                    <a:pt x="585886" y="775824"/>
                  </a:lnTo>
                  <a:lnTo>
                    <a:pt x="573714" y="801491"/>
                  </a:lnTo>
                  <a:lnTo>
                    <a:pt x="562335" y="827158"/>
                  </a:lnTo>
                  <a:lnTo>
                    <a:pt x="550691" y="853618"/>
                  </a:lnTo>
                  <a:lnTo>
                    <a:pt x="540106" y="879550"/>
                  </a:lnTo>
                  <a:lnTo>
                    <a:pt x="529785" y="906275"/>
                  </a:lnTo>
                  <a:lnTo>
                    <a:pt x="519729" y="933000"/>
                  </a:lnTo>
                  <a:lnTo>
                    <a:pt x="510468" y="959990"/>
                  </a:lnTo>
                  <a:lnTo>
                    <a:pt x="501470" y="986980"/>
                  </a:lnTo>
                  <a:lnTo>
                    <a:pt x="492737" y="1013969"/>
                  </a:lnTo>
                  <a:lnTo>
                    <a:pt x="484799" y="1041488"/>
                  </a:lnTo>
                  <a:lnTo>
                    <a:pt x="506763" y="1031963"/>
                  </a:lnTo>
                  <a:lnTo>
                    <a:pt x="528727" y="1022966"/>
                  </a:lnTo>
                  <a:lnTo>
                    <a:pt x="550956" y="1014234"/>
                  </a:lnTo>
                  <a:lnTo>
                    <a:pt x="573449" y="1005767"/>
                  </a:lnTo>
                  <a:lnTo>
                    <a:pt x="595678" y="997564"/>
                  </a:lnTo>
                  <a:lnTo>
                    <a:pt x="618171" y="989890"/>
                  </a:lnTo>
                  <a:lnTo>
                    <a:pt x="640664" y="981952"/>
                  </a:lnTo>
                  <a:lnTo>
                    <a:pt x="663422" y="974543"/>
                  </a:lnTo>
                  <a:lnTo>
                    <a:pt x="695972" y="964753"/>
                  </a:lnTo>
                  <a:lnTo>
                    <a:pt x="728786" y="954962"/>
                  </a:lnTo>
                  <a:lnTo>
                    <a:pt x="761599" y="945966"/>
                  </a:lnTo>
                  <a:lnTo>
                    <a:pt x="794943" y="937234"/>
                  </a:lnTo>
                  <a:lnTo>
                    <a:pt x="828021" y="929296"/>
                  </a:lnTo>
                  <a:lnTo>
                    <a:pt x="861364" y="921622"/>
                  </a:lnTo>
                  <a:lnTo>
                    <a:pt x="894707" y="914213"/>
                  </a:lnTo>
                  <a:lnTo>
                    <a:pt x="928050" y="907333"/>
                  </a:lnTo>
                  <a:lnTo>
                    <a:pt x="934931" y="876374"/>
                  </a:lnTo>
                  <a:lnTo>
                    <a:pt x="941546" y="845416"/>
                  </a:lnTo>
                  <a:lnTo>
                    <a:pt x="949221" y="815251"/>
                  </a:lnTo>
                  <a:lnTo>
                    <a:pt x="956895" y="784556"/>
                  </a:lnTo>
                  <a:lnTo>
                    <a:pt x="964834" y="754127"/>
                  </a:lnTo>
                  <a:lnTo>
                    <a:pt x="973302" y="723697"/>
                  </a:lnTo>
                  <a:lnTo>
                    <a:pt x="982299" y="693267"/>
                  </a:lnTo>
                  <a:lnTo>
                    <a:pt x="991561" y="663102"/>
                  </a:lnTo>
                  <a:lnTo>
                    <a:pt x="1000029" y="637435"/>
                  </a:lnTo>
                  <a:lnTo>
                    <a:pt x="1008762" y="612033"/>
                  </a:lnTo>
                  <a:lnTo>
                    <a:pt x="1017759" y="586102"/>
                  </a:lnTo>
                  <a:lnTo>
                    <a:pt x="1027286" y="560700"/>
                  </a:lnTo>
                  <a:lnTo>
                    <a:pt x="1037342" y="535562"/>
                  </a:lnTo>
                  <a:lnTo>
                    <a:pt x="1047133" y="510425"/>
                  </a:lnTo>
                  <a:lnTo>
                    <a:pt x="1057983" y="485552"/>
                  </a:lnTo>
                  <a:lnTo>
                    <a:pt x="1068832" y="460679"/>
                  </a:lnTo>
                  <a:close/>
                  <a:moveTo>
                    <a:pt x="1546221" y="395850"/>
                  </a:moveTo>
                  <a:lnTo>
                    <a:pt x="1521082" y="396115"/>
                  </a:lnTo>
                  <a:lnTo>
                    <a:pt x="1496471" y="396644"/>
                  </a:lnTo>
                  <a:lnTo>
                    <a:pt x="1471331" y="397703"/>
                  </a:lnTo>
                  <a:lnTo>
                    <a:pt x="1446456" y="398761"/>
                  </a:lnTo>
                  <a:lnTo>
                    <a:pt x="1421581" y="400878"/>
                  </a:lnTo>
                  <a:lnTo>
                    <a:pt x="1396442" y="402730"/>
                  </a:lnTo>
                  <a:lnTo>
                    <a:pt x="1371567" y="405112"/>
                  </a:lnTo>
                  <a:lnTo>
                    <a:pt x="1346956" y="407493"/>
                  </a:lnTo>
                  <a:lnTo>
                    <a:pt x="1322081" y="410668"/>
                  </a:lnTo>
                  <a:lnTo>
                    <a:pt x="1297206" y="413843"/>
                  </a:lnTo>
                  <a:lnTo>
                    <a:pt x="1272331" y="417548"/>
                  </a:lnTo>
                  <a:lnTo>
                    <a:pt x="1247986" y="421517"/>
                  </a:lnTo>
                  <a:lnTo>
                    <a:pt x="1223375" y="425486"/>
                  </a:lnTo>
                  <a:lnTo>
                    <a:pt x="1198500" y="430249"/>
                  </a:lnTo>
                  <a:lnTo>
                    <a:pt x="1174154" y="435277"/>
                  </a:lnTo>
                  <a:lnTo>
                    <a:pt x="1149809" y="440569"/>
                  </a:lnTo>
                  <a:lnTo>
                    <a:pt x="1135519" y="469940"/>
                  </a:lnTo>
                  <a:lnTo>
                    <a:pt x="1122287" y="499311"/>
                  </a:lnTo>
                  <a:lnTo>
                    <a:pt x="1109320" y="529476"/>
                  </a:lnTo>
                  <a:lnTo>
                    <a:pt x="1096883" y="559641"/>
                  </a:lnTo>
                  <a:lnTo>
                    <a:pt x="1084975" y="590336"/>
                  </a:lnTo>
                  <a:lnTo>
                    <a:pt x="1073860" y="621030"/>
                  </a:lnTo>
                  <a:lnTo>
                    <a:pt x="1063275" y="651724"/>
                  </a:lnTo>
                  <a:lnTo>
                    <a:pt x="1052690" y="682683"/>
                  </a:lnTo>
                  <a:lnTo>
                    <a:pt x="1045016" y="708879"/>
                  </a:lnTo>
                  <a:lnTo>
                    <a:pt x="1037342" y="735075"/>
                  </a:lnTo>
                  <a:lnTo>
                    <a:pt x="1029667" y="761271"/>
                  </a:lnTo>
                  <a:lnTo>
                    <a:pt x="1022258" y="787467"/>
                  </a:lnTo>
                  <a:lnTo>
                    <a:pt x="1015378" y="813927"/>
                  </a:lnTo>
                  <a:lnTo>
                    <a:pt x="1009027" y="840653"/>
                  </a:lnTo>
                  <a:lnTo>
                    <a:pt x="1002675" y="866849"/>
                  </a:lnTo>
                  <a:lnTo>
                    <a:pt x="996589" y="893574"/>
                  </a:lnTo>
                  <a:lnTo>
                    <a:pt x="1021464" y="889340"/>
                  </a:lnTo>
                  <a:lnTo>
                    <a:pt x="1046339" y="885106"/>
                  </a:lnTo>
                  <a:lnTo>
                    <a:pt x="1070949" y="881402"/>
                  </a:lnTo>
                  <a:lnTo>
                    <a:pt x="1095824" y="877697"/>
                  </a:lnTo>
                  <a:lnTo>
                    <a:pt x="1120699" y="874258"/>
                  </a:lnTo>
                  <a:lnTo>
                    <a:pt x="1145839" y="871347"/>
                  </a:lnTo>
                  <a:lnTo>
                    <a:pt x="1170714" y="868172"/>
                  </a:lnTo>
                  <a:lnTo>
                    <a:pt x="1195854" y="865261"/>
                  </a:lnTo>
                  <a:lnTo>
                    <a:pt x="1179711" y="874258"/>
                  </a:lnTo>
                  <a:lnTo>
                    <a:pt x="1163834" y="883783"/>
                  </a:lnTo>
                  <a:lnTo>
                    <a:pt x="1147956" y="893309"/>
                  </a:lnTo>
                  <a:lnTo>
                    <a:pt x="1132872" y="903629"/>
                  </a:lnTo>
                  <a:lnTo>
                    <a:pt x="1117524" y="913684"/>
                  </a:lnTo>
                  <a:lnTo>
                    <a:pt x="1102705" y="924268"/>
                  </a:lnTo>
                  <a:lnTo>
                    <a:pt x="1088150" y="935382"/>
                  </a:lnTo>
                  <a:lnTo>
                    <a:pt x="1073860" y="946760"/>
                  </a:lnTo>
                  <a:lnTo>
                    <a:pt x="1028344" y="954169"/>
                  </a:lnTo>
                  <a:lnTo>
                    <a:pt x="1005586" y="957873"/>
                  </a:lnTo>
                  <a:lnTo>
                    <a:pt x="982828" y="961842"/>
                  </a:lnTo>
                  <a:lnTo>
                    <a:pt x="978859" y="984069"/>
                  </a:lnTo>
                  <a:lnTo>
                    <a:pt x="974890" y="1006296"/>
                  </a:lnTo>
                  <a:lnTo>
                    <a:pt x="967480" y="1050485"/>
                  </a:lnTo>
                  <a:lnTo>
                    <a:pt x="956366" y="1064245"/>
                  </a:lnTo>
                  <a:lnTo>
                    <a:pt x="944987" y="1078269"/>
                  </a:lnTo>
                  <a:lnTo>
                    <a:pt x="934401" y="1092028"/>
                  </a:lnTo>
                  <a:lnTo>
                    <a:pt x="924346" y="1106317"/>
                  </a:lnTo>
                  <a:lnTo>
                    <a:pt x="914290" y="1120870"/>
                  </a:lnTo>
                  <a:lnTo>
                    <a:pt x="904498" y="1135424"/>
                  </a:lnTo>
                  <a:lnTo>
                    <a:pt x="895237" y="1150771"/>
                  </a:lnTo>
                  <a:lnTo>
                    <a:pt x="886239" y="1165853"/>
                  </a:lnTo>
                  <a:lnTo>
                    <a:pt x="888885" y="1142039"/>
                  </a:lnTo>
                  <a:lnTo>
                    <a:pt x="892061" y="1118224"/>
                  </a:lnTo>
                  <a:lnTo>
                    <a:pt x="895501" y="1094410"/>
                  </a:lnTo>
                  <a:lnTo>
                    <a:pt x="898941" y="1070331"/>
                  </a:lnTo>
                  <a:lnTo>
                    <a:pt x="902381" y="1046781"/>
                  </a:lnTo>
                  <a:lnTo>
                    <a:pt x="906351" y="1022966"/>
                  </a:lnTo>
                  <a:lnTo>
                    <a:pt x="910320" y="999152"/>
                  </a:lnTo>
                  <a:lnTo>
                    <a:pt x="914554" y="975602"/>
                  </a:lnTo>
                  <a:lnTo>
                    <a:pt x="885181" y="981952"/>
                  </a:lnTo>
                  <a:lnTo>
                    <a:pt x="856072" y="988567"/>
                  </a:lnTo>
                  <a:lnTo>
                    <a:pt x="826962" y="995712"/>
                  </a:lnTo>
                  <a:lnTo>
                    <a:pt x="798118" y="1003121"/>
                  </a:lnTo>
                  <a:lnTo>
                    <a:pt x="769274" y="1010530"/>
                  </a:lnTo>
                  <a:lnTo>
                    <a:pt x="740429" y="1018732"/>
                  </a:lnTo>
                  <a:lnTo>
                    <a:pt x="711585" y="1026935"/>
                  </a:lnTo>
                  <a:lnTo>
                    <a:pt x="683005" y="1035932"/>
                  </a:lnTo>
                  <a:lnTo>
                    <a:pt x="654954" y="1045193"/>
                  </a:lnTo>
                  <a:lnTo>
                    <a:pt x="627168" y="1054983"/>
                  </a:lnTo>
                  <a:lnTo>
                    <a:pt x="599382" y="1064774"/>
                  </a:lnTo>
                  <a:lnTo>
                    <a:pt x="571861" y="1075358"/>
                  </a:lnTo>
                  <a:lnTo>
                    <a:pt x="544604" y="1086207"/>
                  </a:lnTo>
                  <a:lnTo>
                    <a:pt x="517348" y="1097320"/>
                  </a:lnTo>
                  <a:lnTo>
                    <a:pt x="490356" y="1109228"/>
                  </a:lnTo>
                  <a:lnTo>
                    <a:pt x="463628" y="1121664"/>
                  </a:lnTo>
                  <a:lnTo>
                    <a:pt x="458071" y="1146802"/>
                  </a:lnTo>
                  <a:lnTo>
                    <a:pt x="452514" y="1171939"/>
                  </a:lnTo>
                  <a:lnTo>
                    <a:pt x="447486" y="1197077"/>
                  </a:lnTo>
                  <a:lnTo>
                    <a:pt x="442458" y="1222479"/>
                  </a:lnTo>
                  <a:lnTo>
                    <a:pt x="438224" y="1247616"/>
                  </a:lnTo>
                  <a:lnTo>
                    <a:pt x="433990" y="1273019"/>
                  </a:lnTo>
                  <a:lnTo>
                    <a:pt x="430285" y="1298421"/>
                  </a:lnTo>
                  <a:lnTo>
                    <a:pt x="427110" y="1324088"/>
                  </a:lnTo>
                  <a:lnTo>
                    <a:pt x="424199" y="1349490"/>
                  </a:lnTo>
                  <a:lnTo>
                    <a:pt x="421288" y="1374892"/>
                  </a:lnTo>
                  <a:lnTo>
                    <a:pt x="419171" y="1400823"/>
                  </a:lnTo>
                  <a:lnTo>
                    <a:pt x="417054" y="1426490"/>
                  </a:lnTo>
                  <a:lnTo>
                    <a:pt x="415466" y="1452157"/>
                  </a:lnTo>
                  <a:lnTo>
                    <a:pt x="414143" y="1477559"/>
                  </a:lnTo>
                  <a:lnTo>
                    <a:pt x="413349" y="1503490"/>
                  </a:lnTo>
                  <a:lnTo>
                    <a:pt x="412820" y="1529157"/>
                  </a:lnTo>
                  <a:lnTo>
                    <a:pt x="780653" y="1529157"/>
                  </a:lnTo>
                  <a:lnTo>
                    <a:pt x="780123" y="1545298"/>
                  </a:lnTo>
                  <a:lnTo>
                    <a:pt x="780123" y="1561439"/>
                  </a:lnTo>
                  <a:lnTo>
                    <a:pt x="780123" y="1577580"/>
                  </a:lnTo>
                  <a:lnTo>
                    <a:pt x="780653" y="1593721"/>
                  </a:lnTo>
                  <a:lnTo>
                    <a:pt x="412820" y="1593721"/>
                  </a:lnTo>
                  <a:lnTo>
                    <a:pt x="413349" y="1619123"/>
                  </a:lnTo>
                  <a:lnTo>
                    <a:pt x="414143" y="1644790"/>
                  </a:lnTo>
                  <a:lnTo>
                    <a:pt x="415466" y="1670721"/>
                  </a:lnTo>
                  <a:lnTo>
                    <a:pt x="417054" y="1696388"/>
                  </a:lnTo>
                  <a:lnTo>
                    <a:pt x="419171" y="1722055"/>
                  </a:lnTo>
                  <a:lnTo>
                    <a:pt x="421288" y="1747457"/>
                  </a:lnTo>
                  <a:lnTo>
                    <a:pt x="424199" y="1773388"/>
                  </a:lnTo>
                  <a:lnTo>
                    <a:pt x="427110" y="1798790"/>
                  </a:lnTo>
                  <a:lnTo>
                    <a:pt x="430285" y="1824192"/>
                  </a:lnTo>
                  <a:lnTo>
                    <a:pt x="433990" y="1849595"/>
                  </a:lnTo>
                  <a:lnTo>
                    <a:pt x="438224" y="1874997"/>
                  </a:lnTo>
                  <a:lnTo>
                    <a:pt x="442458" y="1900399"/>
                  </a:lnTo>
                  <a:lnTo>
                    <a:pt x="447486" y="1925801"/>
                  </a:lnTo>
                  <a:lnTo>
                    <a:pt x="452514" y="1950939"/>
                  </a:lnTo>
                  <a:lnTo>
                    <a:pt x="458071" y="1976076"/>
                  </a:lnTo>
                  <a:lnTo>
                    <a:pt x="463628" y="2001214"/>
                  </a:lnTo>
                  <a:lnTo>
                    <a:pt x="490356" y="2013386"/>
                  </a:lnTo>
                  <a:lnTo>
                    <a:pt x="517348" y="2025028"/>
                  </a:lnTo>
                  <a:lnTo>
                    <a:pt x="544604" y="2036671"/>
                  </a:lnTo>
                  <a:lnTo>
                    <a:pt x="571861" y="2047520"/>
                  </a:lnTo>
                  <a:lnTo>
                    <a:pt x="599382" y="2058104"/>
                  </a:lnTo>
                  <a:lnTo>
                    <a:pt x="627168" y="2067894"/>
                  </a:lnTo>
                  <a:lnTo>
                    <a:pt x="654954" y="2077420"/>
                  </a:lnTo>
                  <a:lnTo>
                    <a:pt x="683005" y="2086946"/>
                  </a:lnTo>
                  <a:lnTo>
                    <a:pt x="711585" y="2095414"/>
                  </a:lnTo>
                  <a:lnTo>
                    <a:pt x="740429" y="2103881"/>
                  </a:lnTo>
                  <a:lnTo>
                    <a:pt x="769274" y="2112084"/>
                  </a:lnTo>
                  <a:lnTo>
                    <a:pt x="798118" y="2119757"/>
                  </a:lnTo>
                  <a:lnTo>
                    <a:pt x="827227" y="2127166"/>
                  </a:lnTo>
                  <a:lnTo>
                    <a:pt x="856072" y="2134311"/>
                  </a:lnTo>
                  <a:lnTo>
                    <a:pt x="885181" y="2140926"/>
                  </a:lnTo>
                  <a:lnTo>
                    <a:pt x="914554" y="2147276"/>
                  </a:lnTo>
                  <a:lnTo>
                    <a:pt x="910320" y="2123462"/>
                  </a:lnTo>
                  <a:lnTo>
                    <a:pt x="906351" y="2099912"/>
                  </a:lnTo>
                  <a:lnTo>
                    <a:pt x="902646" y="2076097"/>
                  </a:lnTo>
                  <a:lnTo>
                    <a:pt x="898941" y="2052547"/>
                  </a:lnTo>
                  <a:lnTo>
                    <a:pt x="895501" y="2028468"/>
                  </a:lnTo>
                  <a:lnTo>
                    <a:pt x="892061" y="2004654"/>
                  </a:lnTo>
                  <a:lnTo>
                    <a:pt x="886239" y="1956760"/>
                  </a:lnTo>
                  <a:lnTo>
                    <a:pt x="895237" y="1972107"/>
                  </a:lnTo>
                  <a:lnTo>
                    <a:pt x="904498" y="1986925"/>
                  </a:lnTo>
                  <a:lnTo>
                    <a:pt x="914290" y="2001743"/>
                  </a:lnTo>
                  <a:lnTo>
                    <a:pt x="924346" y="2016561"/>
                  </a:lnTo>
                  <a:lnTo>
                    <a:pt x="934401" y="2030585"/>
                  </a:lnTo>
                  <a:lnTo>
                    <a:pt x="944987" y="2044609"/>
                  </a:lnTo>
                  <a:lnTo>
                    <a:pt x="956366" y="2058633"/>
                  </a:lnTo>
                  <a:lnTo>
                    <a:pt x="967480" y="2071864"/>
                  </a:lnTo>
                  <a:lnTo>
                    <a:pt x="974890" y="2116582"/>
                  </a:lnTo>
                  <a:lnTo>
                    <a:pt x="978859" y="2138544"/>
                  </a:lnTo>
                  <a:lnTo>
                    <a:pt x="982828" y="2161036"/>
                  </a:lnTo>
                  <a:lnTo>
                    <a:pt x="1005586" y="2165005"/>
                  </a:lnTo>
                  <a:lnTo>
                    <a:pt x="1028344" y="2168709"/>
                  </a:lnTo>
                  <a:lnTo>
                    <a:pt x="1073860" y="2175854"/>
                  </a:lnTo>
                  <a:lnTo>
                    <a:pt x="1088150" y="2187232"/>
                  </a:lnTo>
                  <a:lnTo>
                    <a:pt x="1102705" y="2198081"/>
                  </a:lnTo>
                  <a:lnTo>
                    <a:pt x="1117524" y="2209194"/>
                  </a:lnTo>
                  <a:lnTo>
                    <a:pt x="1132872" y="2219249"/>
                  </a:lnTo>
                  <a:lnTo>
                    <a:pt x="1148221" y="2229304"/>
                  </a:lnTo>
                  <a:lnTo>
                    <a:pt x="1163834" y="2239094"/>
                  </a:lnTo>
                  <a:lnTo>
                    <a:pt x="1179711" y="2248091"/>
                  </a:lnTo>
                  <a:lnTo>
                    <a:pt x="1195854" y="2257088"/>
                  </a:lnTo>
                  <a:lnTo>
                    <a:pt x="1170714" y="2254442"/>
                  </a:lnTo>
                  <a:lnTo>
                    <a:pt x="1145839" y="2251531"/>
                  </a:lnTo>
                  <a:lnTo>
                    <a:pt x="1120964" y="2248091"/>
                  </a:lnTo>
                  <a:lnTo>
                    <a:pt x="1095824" y="2244651"/>
                  </a:lnTo>
                  <a:lnTo>
                    <a:pt x="1070949" y="2241211"/>
                  </a:lnTo>
                  <a:lnTo>
                    <a:pt x="1046339" y="2237507"/>
                  </a:lnTo>
                  <a:lnTo>
                    <a:pt x="1021464" y="2233538"/>
                  </a:lnTo>
                  <a:lnTo>
                    <a:pt x="996589" y="2229304"/>
                  </a:lnTo>
                  <a:lnTo>
                    <a:pt x="1002675" y="2256029"/>
                  </a:lnTo>
                  <a:lnTo>
                    <a:pt x="1009027" y="2282225"/>
                  </a:lnTo>
                  <a:lnTo>
                    <a:pt x="1015378" y="2308950"/>
                  </a:lnTo>
                  <a:lnTo>
                    <a:pt x="1022258" y="2335411"/>
                  </a:lnTo>
                  <a:lnTo>
                    <a:pt x="1029667" y="2361342"/>
                  </a:lnTo>
                  <a:lnTo>
                    <a:pt x="1037342" y="2387803"/>
                  </a:lnTo>
                  <a:lnTo>
                    <a:pt x="1045016" y="2413734"/>
                  </a:lnTo>
                  <a:lnTo>
                    <a:pt x="1052690" y="2439930"/>
                  </a:lnTo>
                  <a:lnTo>
                    <a:pt x="1063275" y="2470889"/>
                  </a:lnTo>
                  <a:lnTo>
                    <a:pt x="1073860" y="2501848"/>
                  </a:lnTo>
                  <a:lnTo>
                    <a:pt x="1084975" y="2532542"/>
                  </a:lnTo>
                  <a:lnTo>
                    <a:pt x="1096883" y="2562972"/>
                  </a:lnTo>
                  <a:lnTo>
                    <a:pt x="1109320" y="2593402"/>
                  </a:lnTo>
                  <a:lnTo>
                    <a:pt x="1122287" y="2623567"/>
                  </a:lnTo>
                  <a:lnTo>
                    <a:pt x="1135519" y="2652938"/>
                  </a:lnTo>
                  <a:lnTo>
                    <a:pt x="1149809" y="2682309"/>
                  </a:lnTo>
                  <a:lnTo>
                    <a:pt x="1174419" y="2687601"/>
                  </a:lnTo>
                  <a:lnTo>
                    <a:pt x="1198500" y="2692629"/>
                  </a:lnTo>
                  <a:lnTo>
                    <a:pt x="1223375" y="2697392"/>
                  </a:lnTo>
                  <a:lnTo>
                    <a:pt x="1247986" y="2701361"/>
                  </a:lnTo>
                  <a:lnTo>
                    <a:pt x="1272596" y="2705330"/>
                  </a:lnTo>
                  <a:lnTo>
                    <a:pt x="1297206" y="2709034"/>
                  </a:lnTo>
                  <a:lnTo>
                    <a:pt x="1322081" y="2712210"/>
                  </a:lnTo>
                  <a:lnTo>
                    <a:pt x="1346956" y="2715385"/>
                  </a:lnTo>
                  <a:lnTo>
                    <a:pt x="1371567" y="2717766"/>
                  </a:lnTo>
                  <a:lnTo>
                    <a:pt x="1396442" y="2720148"/>
                  </a:lnTo>
                  <a:lnTo>
                    <a:pt x="1421581" y="2722000"/>
                  </a:lnTo>
                  <a:lnTo>
                    <a:pt x="1446456" y="2723588"/>
                  </a:lnTo>
                  <a:lnTo>
                    <a:pt x="1471331" y="2725175"/>
                  </a:lnTo>
                  <a:lnTo>
                    <a:pt x="1496471" y="2726234"/>
                  </a:lnTo>
                  <a:lnTo>
                    <a:pt x="1521082" y="2726763"/>
                  </a:lnTo>
                  <a:lnTo>
                    <a:pt x="1546221" y="2727028"/>
                  </a:lnTo>
                  <a:lnTo>
                    <a:pt x="1546221" y="2350758"/>
                  </a:lnTo>
                  <a:lnTo>
                    <a:pt x="1558129" y="2351023"/>
                  </a:lnTo>
                  <a:lnTo>
                    <a:pt x="1569773" y="2351552"/>
                  </a:lnTo>
                  <a:lnTo>
                    <a:pt x="1590414" y="2351023"/>
                  </a:lnTo>
                  <a:lnTo>
                    <a:pt x="1610526" y="2350229"/>
                  </a:lnTo>
                  <a:lnTo>
                    <a:pt x="1610526" y="2726763"/>
                  </a:lnTo>
                  <a:lnTo>
                    <a:pt x="1635930" y="2725705"/>
                  </a:lnTo>
                  <a:lnTo>
                    <a:pt x="1661070" y="2724646"/>
                  </a:lnTo>
                  <a:lnTo>
                    <a:pt x="1686474" y="2723323"/>
                  </a:lnTo>
                  <a:lnTo>
                    <a:pt x="1711614" y="2721471"/>
                  </a:lnTo>
                  <a:lnTo>
                    <a:pt x="1736753" y="2719354"/>
                  </a:lnTo>
                  <a:lnTo>
                    <a:pt x="1761893" y="2716708"/>
                  </a:lnTo>
                  <a:lnTo>
                    <a:pt x="1787297" y="2714062"/>
                  </a:lnTo>
                  <a:lnTo>
                    <a:pt x="1812172" y="2710887"/>
                  </a:lnTo>
                  <a:lnTo>
                    <a:pt x="1837312" y="2707447"/>
                  </a:lnTo>
                  <a:lnTo>
                    <a:pt x="1862452" y="2703478"/>
                  </a:lnTo>
                  <a:lnTo>
                    <a:pt x="1887327" y="2699509"/>
                  </a:lnTo>
                  <a:lnTo>
                    <a:pt x="1912466" y="2695010"/>
                  </a:lnTo>
                  <a:lnTo>
                    <a:pt x="1937341" y="2690247"/>
                  </a:lnTo>
                  <a:lnTo>
                    <a:pt x="1961952" y="2684955"/>
                  </a:lnTo>
                  <a:lnTo>
                    <a:pt x="1986562" y="2679663"/>
                  </a:lnTo>
                  <a:lnTo>
                    <a:pt x="2011437" y="2673577"/>
                  </a:lnTo>
                  <a:lnTo>
                    <a:pt x="2024668" y="2645529"/>
                  </a:lnTo>
                  <a:lnTo>
                    <a:pt x="2037371" y="2616687"/>
                  </a:lnTo>
                  <a:lnTo>
                    <a:pt x="2049808" y="2587845"/>
                  </a:lnTo>
                  <a:lnTo>
                    <a:pt x="2061716" y="2558738"/>
                  </a:lnTo>
                  <a:lnTo>
                    <a:pt x="2072831" y="2529102"/>
                  </a:lnTo>
                  <a:lnTo>
                    <a:pt x="2083681" y="2499731"/>
                  </a:lnTo>
                  <a:lnTo>
                    <a:pt x="2094001" y="2469831"/>
                  </a:lnTo>
                  <a:lnTo>
                    <a:pt x="2103792" y="2439930"/>
                  </a:lnTo>
                  <a:lnTo>
                    <a:pt x="2112260" y="2413205"/>
                  </a:lnTo>
                  <a:lnTo>
                    <a:pt x="2120199" y="2386215"/>
                  </a:lnTo>
                  <a:lnTo>
                    <a:pt x="2128138" y="2358961"/>
                  </a:lnTo>
                  <a:lnTo>
                    <a:pt x="2135283" y="2331971"/>
                  </a:lnTo>
                  <a:lnTo>
                    <a:pt x="2142163" y="2304717"/>
                  </a:lnTo>
                  <a:lnTo>
                    <a:pt x="2149044" y="2277198"/>
                  </a:lnTo>
                  <a:lnTo>
                    <a:pt x="2155659" y="2249679"/>
                  </a:lnTo>
                  <a:lnTo>
                    <a:pt x="2161481" y="2222424"/>
                  </a:lnTo>
                  <a:lnTo>
                    <a:pt x="2135283" y="2226923"/>
                  </a:lnTo>
                  <a:lnTo>
                    <a:pt x="2108820" y="2231685"/>
                  </a:lnTo>
                  <a:lnTo>
                    <a:pt x="2082357" y="2235919"/>
                  </a:lnTo>
                  <a:lnTo>
                    <a:pt x="2055630" y="2240417"/>
                  </a:lnTo>
                  <a:lnTo>
                    <a:pt x="2029432" y="2244122"/>
                  </a:lnTo>
                  <a:lnTo>
                    <a:pt x="2002704" y="2247826"/>
                  </a:lnTo>
                  <a:lnTo>
                    <a:pt x="1976242" y="2251266"/>
                  </a:lnTo>
                  <a:lnTo>
                    <a:pt x="1949514" y="2254442"/>
                  </a:lnTo>
                  <a:lnTo>
                    <a:pt x="1965392" y="2245445"/>
                  </a:lnTo>
                  <a:lnTo>
                    <a:pt x="1981269" y="2235919"/>
                  </a:lnTo>
                  <a:lnTo>
                    <a:pt x="1996883" y="2226129"/>
                  </a:lnTo>
                  <a:lnTo>
                    <a:pt x="2012231" y="2216074"/>
                  </a:lnTo>
                  <a:lnTo>
                    <a:pt x="2027315" y="2205754"/>
                  </a:lnTo>
                  <a:lnTo>
                    <a:pt x="2042134" y="2195170"/>
                  </a:lnTo>
                  <a:lnTo>
                    <a:pt x="2056688" y="2184056"/>
                  </a:lnTo>
                  <a:lnTo>
                    <a:pt x="2070714" y="2172414"/>
                  </a:lnTo>
                  <a:lnTo>
                    <a:pt x="2096912" y="2168180"/>
                  </a:lnTo>
                  <a:lnTo>
                    <a:pt x="2123110" y="2163682"/>
                  </a:lnTo>
                  <a:lnTo>
                    <a:pt x="2149044" y="2158919"/>
                  </a:lnTo>
                  <a:lnTo>
                    <a:pt x="2175242" y="2153891"/>
                  </a:lnTo>
                  <a:lnTo>
                    <a:pt x="2180270" y="2127166"/>
                  </a:lnTo>
                  <a:lnTo>
                    <a:pt x="2184768" y="2100441"/>
                  </a:lnTo>
                  <a:lnTo>
                    <a:pt x="2189267" y="2073451"/>
                  </a:lnTo>
                  <a:lnTo>
                    <a:pt x="2193501" y="2046461"/>
                  </a:lnTo>
                  <a:lnTo>
                    <a:pt x="2204880" y="2031379"/>
                  </a:lnTo>
                  <a:lnTo>
                    <a:pt x="2216259" y="2016032"/>
                  </a:lnTo>
                  <a:lnTo>
                    <a:pt x="2226580" y="2000420"/>
                  </a:lnTo>
                  <a:lnTo>
                    <a:pt x="2237165" y="1984544"/>
                  </a:lnTo>
                  <a:lnTo>
                    <a:pt x="2247221" y="1968138"/>
                  </a:lnTo>
                  <a:lnTo>
                    <a:pt x="2257012" y="1951732"/>
                  </a:lnTo>
                  <a:lnTo>
                    <a:pt x="2266009" y="1934798"/>
                  </a:lnTo>
                  <a:lnTo>
                    <a:pt x="2275006" y="1918128"/>
                  </a:lnTo>
                  <a:lnTo>
                    <a:pt x="2272096" y="1945647"/>
                  </a:lnTo>
                  <a:lnTo>
                    <a:pt x="2268920" y="1973695"/>
                  </a:lnTo>
                  <a:lnTo>
                    <a:pt x="2265215" y="2001214"/>
                  </a:lnTo>
                  <a:lnTo>
                    <a:pt x="2261510" y="2029262"/>
                  </a:lnTo>
                  <a:lnTo>
                    <a:pt x="2257276" y="2056781"/>
                  </a:lnTo>
                  <a:lnTo>
                    <a:pt x="2253042" y="2084300"/>
                  </a:lnTo>
                  <a:lnTo>
                    <a:pt x="2248808" y="2112084"/>
                  </a:lnTo>
                  <a:lnTo>
                    <a:pt x="2243780" y="2139603"/>
                  </a:lnTo>
                  <a:lnTo>
                    <a:pt x="2268655" y="2133781"/>
                  </a:lnTo>
                  <a:lnTo>
                    <a:pt x="2293266" y="2127695"/>
                  </a:lnTo>
                  <a:lnTo>
                    <a:pt x="2318141" y="2121609"/>
                  </a:lnTo>
                  <a:lnTo>
                    <a:pt x="2342751" y="2114994"/>
                  </a:lnTo>
                  <a:lnTo>
                    <a:pt x="2367097" y="2108644"/>
                  </a:lnTo>
                  <a:lnTo>
                    <a:pt x="2391707" y="2101499"/>
                  </a:lnTo>
                  <a:lnTo>
                    <a:pt x="2416318" y="2094355"/>
                  </a:lnTo>
                  <a:lnTo>
                    <a:pt x="2440399" y="2086946"/>
                  </a:lnTo>
                  <a:lnTo>
                    <a:pt x="2473742" y="2076097"/>
                  </a:lnTo>
                  <a:lnTo>
                    <a:pt x="2506291" y="2064455"/>
                  </a:lnTo>
                  <a:lnTo>
                    <a:pt x="2538840" y="2052547"/>
                  </a:lnTo>
                  <a:lnTo>
                    <a:pt x="2571390" y="2040111"/>
                  </a:lnTo>
                  <a:lnTo>
                    <a:pt x="2603410" y="2026616"/>
                  </a:lnTo>
                  <a:lnTo>
                    <a:pt x="2619023" y="2019736"/>
                  </a:lnTo>
                  <a:lnTo>
                    <a:pt x="2634900" y="2012592"/>
                  </a:lnTo>
                  <a:lnTo>
                    <a:pt x="2650778" y="2005712"/>
                  </a:lnTo>
                  <a:lnTo>
                    <a:pt x="2666391" y="1998038"/>
                  </a:lnTo>
                  <a:lnTo>
                    <a:pt x="2681740" y="1990630"/>
                  </a:lnTo>
                  <a:lnTo>
                    <a:pt x="2697353" y="1982956"/>
                  </a:lnTo>
                  <a:lnTo>
                    <a:pt x="2702645" y="1959141"/>
                  </a:lnTo>
                  <a:lnTo>
                    <a:pt x="2707673" y="1934798"/>
                  </a:lnTo>
                  <a:lnTo>
                    <a:pt x="2712172" y="1910719"/>
                  </a:lnTo>
                  <a:lnTo>
                    <a:pt x="2716670" y="1886375"/>
                  </a:lnTo>
                  <a:lnTo>
                    <a:pt x="2720640" y="1862296"/>
                  </a:lnTo>
                  <a:lnTo>
                    <a:pt x="2724345" y="1838217"/>
                  </a:lnTo>
                  <a:lnTo>
                    <a:pt x="2727785" y="1813873"/>
                  </a:lnTo>
                  <a:lnTo>
                    <a:pt x="2730696" y="1789529"/>
                  </a:lnTo>
                  <a:lnTo>
                    <a:pt x="2733607" y="1764921"/>
                  </a:lnTo>
                  <a:lnTo>
                    <a:pt x="2735988" y="1740577"/>
                  </a:lnTo>
                  <a:lnTo>
                    <a:pt x="2738370" y="1716233"/>
                  </a:lnTo>
                  <a:lnTo>
                    <a:pt x="2739693" y="1691625"/>
                  </a:lnTo>
                  <a:lnTo>
                    <a:pt x="2741281" y="1667281"/>
                  </a:lnTo>
                  <a:lnTo>
                    <a:pt x="2742604" y="1642673"/>
                  </a:lnTo>
                  <a:lnTo>
                    <a:pt x="2743663" y="1618065"/>
                  </a:lnTo>
                  <a:lnTo>
                    <a:pt x="2744192" y="1593721"/>
                  </a:lnTo>
                  <a:lnTo>
                    <a:pt x="2359423" y="1593721"/>
                  </a:lnTo>
                  <a:lnTo>
                    <a:pt x="2359952" y="1577580"/>
                  </a:lnTo>
                  <a:lnTo>
                    <a:pt x="2359952" y="1561439"/>
                  </a:lnTo>
                  <a:lnTo>
                    <a:pt x="2359952" y="1545298"/>
                  </a:lnTo>
                  <a:lnTo>
                    <a:pt x="2359423" y="1529157"/>
                  </a:lnTo>
                  <a:lnTo>
                    <a:pt x="2744192" y="1529157"/>
                  </a:lnTo>
                  <a:lnTo>
                    <a:pt x="2743663" y="1504549"/>
                  </a:lnTo>
                  <a:lnTo>
                    <a:pt x="2742604" y="1480205"/>
                  </a:lnTo>
                  <a:lnTo>
                    <a:pt x="2741281" y="1455597"/>
                  </a:lnTo>
                  <a:lnTo>
                    <a:pt x="2739693" y="1431253"/>
                  </a:lnTo>
                  <a:lnTo>
                    <a:pt x="2738370" y="1406645"/>
                  </a:lnTo>
                  <a:lnTo>
                    <a:pt x="2735988" y="1382036"/>
                  </a:lnTo>
                  <a:lnTo>
                    <a:pt x="2733607" y="1357692"/>
                  </a:lnTo>
                  <a:lnTo>
                    <a:pt x="2730696" y="1333349"/>
                  </a:lnTo>
                  <a:lnTo>
                    <a:pt x="2727785" y="1309005"/>
                  </a:lnTo>
                  <a:lnTo>
                    <a:pt x="2724345" y="1284661"/>
                  </a:lnTo>
                  <a:lnTo>
                    <a:pt x="2720640" y="1260318"/>
                  </a:lnTo>
                  <a:lnTo>
                    <a:pt x="2716670" y="1235974"/>
                  </a:lnTo>
                  <a:lnTo>
                    <a:pt x="2712172" y="1211895"/>
                  </a:lnTo>
                  <a:lnTo>
                    <a:pt x="2707673" y="1188080"/>
                  </a:lnTo>
                  <a:lnTo>
                    <a:pt x="2702645" y="1163736"/>
                  </a:lnTo>
                  <a:lnTo>
                    <a:pt x="2697353" y="1139922"/>
                  </a:lnTo>
                  <a:lnTo>
                    <a:pt x="2681740" y="1132248"/>
                  </a:lnTo>
                  <a:lnTo>
                    <a:pt x="2666391" y="1124575"/>
                  </a:lnTo>
                  <a:lnTo>
                    <a:pt x="2650778" y="1117166"/>
                  </a:lnTo>
                  <a:lnTo>
                    <a:pt x="2634900" y="1110021"/>
                  </a:lnTo>
                  <a:lnTo>
                    <a:pt x="2619023" y="1102877"/>
                  </a:lnTo>
                  <a:lnTo>
                    <a:pt x="2603410" y="1096262"/>
                  </a:lnTo>
                  <a:lnTo>
                    <a:pt x="2571390" y="1082767"/>
                  </a:lnTo>
                  <a:lnTo>
                    <a:pt x="2538840" y="1070331"/>
                  </a:lnTo>
                  <a:lnTo>
                    <a:pt x="2506291" y="1058423"/>
                  </a:lnTo>
                  <a:lnTo>
                    <a:pt x="2473213" y="1046781"/>
                  </a:lnTo>
                  <a:lnTo>
                    <a:pt x="2440399" y="1035932"/>
                  </a:lnTo>
                  <a:lnTo>
                    <a:pt x="2416318" y="1028523"/>
                  </a:lnTo>
                  <a:lnTo>
                    <a:pt x="2391707" y="1021114"/>
                  </a:lnTo>
                  <a:lnTo>
                    <a:pt x="2367097" y="1014234"/>
                  </a:lnTo>
                  <a:lnTo>
                    <a:pt x="2342751" y="1007354"/>
                  </a:lnTo>
                  <a:lnTo>
                    <a:pt x="2318141" y="1001268"/>
                  </a:lnTo>
                  <a:lnTo>
                    <a:pt x="2293266" y="994918"/>
                  </a:lnTo>
                  <a:lnTo>
                    <a:pt x="2268655" y="988832"/>
                  </a:lnTo>
                  <a:lnTo>
                    <a:pt x="2243780" y="983275"/>
                  </a:lnTo>
                  <a:lnTo>
                    <a:pt x="2248808" y="1010794"/>
                  </a:lnTo>
                  <a:lnTo>
                    <a:pt x="2253042" y="1038578"/>
                  </a:lnTo>
                  <a:lnTo>
                    <a:pt x="2257276" y="1066097"/>
                  </a:lnTo>
                  <a:lnTo>
                    <a:pt x="2261510" y="1093616"/>
                  </a:lnTo>
                  <a:lnTo>
                    <a:pt x="2265215" y="1121399"/>
                  </a:lnTo>
                  <a:lnTo>
                    <a:pt x="2268920" y="1149183"/>
                  </a:lnTo>
                  <a:lnTo>
                    <a:pt x="2272096" y="1176702"/>
                  </a:lnTo>
                  <a:lnTo>
                    <a:pt x="2275006" y="1204750"/>
                  </a:lnTo>
                  <a:lnTo>
                    <a:pt x="2266009" y="1187551"/>
                  </a:lnTo>
                  <a:lnTo>
                    <a:pt x="2257012" y="1170881"/>
                  </a:lnTo>
                  <a:lnTo>
                    <a:pt x="2247221" y="1154475"/>
                  </a:lnTo>
                  <a:lnTo>
                    <a:pt x="2237165" y="1138334"/>
                  </a:lnTo>
                  <a:lnTo>
                    <a:pt x="2226580" y="1122193"/>
                  </a:lnTo>
                  <a:lnTo>
                    <a:pt x="2216259" y="1106582"/>
                  </a:lnTo>
                  <a:lnTo>
                    <a:pt x="2204880" y="1091234"/>
                  </a:lnTo>
                  <a:lnTo>
                    <a:pt x="2193501" y="1075887"/>
                  </a:lnTo>
                  <a:lnTo>
                    <a:pt x="2189267" y="1049427"/>
                  </a:lnTo>
                  <a:lnTo>
                    <a:pt x="2184768" y="1022437"/>
                  </a:lnTo>
                  <a:lnTo>
                    <a:pt x="2180270" y="995712"/>
                  </a:lnTo>
                  <a:lnTo>
                    <a:pt x="2175242" y="968722"/>
                  </a:lnTo>
                  <a:lnTo>
                    <a:pt x="2149044" y="963694"/>
                  </a:lnTo>
                  <a:lnTo>
                    <a:pt x="2123110" y="958931"/>
                  </a:lnTo>
                  <a:lnTo>
                    <a:pt x="2096912" y="954698"/>
                  </a:lnTo>
                  <a:lnTo>
                    <a:pt x="2070978" y="950464"/>
                  </a:lnTo>
                  <a:lnTo>
                    <a:pt x="2056688" y="938821"/>
                  </a:lnTo>
                  <a:lnTo>
                    <a:pt x="2042134" y="927708"/>
                  </a:lnTo>
                  <a:lnTo>
                    <a:pt x="2027315" y="917124"/>
                  </a:lnTo>
                  <a:lnTo>
                    <a:pt x="2012231" y="906540"/>
                  </a:lnTo>
                  <a:lnTo>
                    <a:pt x="1997147" y="896484"/>
                  </a:lnTo>
                  <a:lnTo>
                    <a:pt x="1981269" y="886694"/>
                  </a:lnTo>
                  <a:lnTo>
                    <a:pt x="1965656" y="877433"/>
                  </a:lnTo>
                  <a:lnTo>
                    <a:pt x="1949514" y="868436"/>
                  </a:lnTo>
                  <a:lnTo>
                    <a:pt x="1976242" y="871612"/>
                  </a:lnTo>
                  <a:lnTo>
                    <a:pt x="2002969" y="875051"/>
                  </a:lnTo>
                  <a:lnTo>
                    <a:pt x="2029432" y="878756"/>
                  </a:lnTo>
                  <a:lnTo>
                    <a:pt x="2056159" y="882460"/>
                  </a:lnTo>
                  <a:lnTo>
                    <a:pt x="2082357" y="886429"/>
                  </a:lnTo>
                  <a:lnTo>
                    <a:pt x="2108820" y="891192"/>
                  </a:lnTo>
                  <a:lnTo>
                    <a:pt x="2135283" y="895426"/>
                  </a:lnTo>
                  <a:lnTo>
                    <a:pt x="2161481" y="900454"/>
                  </a:lnTo>
                  <a:lnTo>
                    <a:pt x="2155659" y="872935"/>
                  </a:lnTo>
                  <a:lnTo>
                    <a:pt x="2149044" y="845416"/>
                  </a:lnTo>
                  <a:lnTo>
                    <a:pt x="2142163" y="818161"/>
                  </a:lnTo>
                  <a:lnTo>
                    <a:pt x="2135283" y="790907"/>
                  </a:lnTo>
                  <a:lnTo>
                    <a:pt x="2128138" y="763652"/>
                  </a:lnTo>
                  <a:lnTo>
                    <a:pt x="2120199" y="736663"/>
                  </a:lnTo>
                  <a:lnTo>
                    <a:pt x="2112260" y="709673"/>
                  </a:lnTo>
                  <a:lnTo>
                    <a:pt x="2103792" y="682683"/>
                  </a:lnTo>
                  <a:lnTo>
                    <a:pt x="2094001" y="653047"/>
                  </a:lnTo>
                  <a:lnTo>
                    <a:pt x="2083681" y="623147"/>
                  </a:lnTo>
                  <a:lnTo>
                    <a:pt x="2072831" y="593775"/>
                  </a:lnTo>
                  <a:lnTo>
                    <a:pt x="2061716" y="564140"/>
                  </a:lnTo>
                  <a:lnTo>
                    <a:pt x="2049808" y="535033"/>
                  </a:lnTo>
                  <a:lnTo>
                    <a:pt x="2037371" y="506191"/>
                  </a:lnTo>
                  <a:lnTo>
                    <a:pt x="2024668" y="477349"/>
                  </a:lnTo>
                  <a:lnTo>
                    <a:pt x="2011437" y="449036"/>
                  </a:lnTo>
                  <a:lnTo>
                    <a:pt x="1986562" y="443215"/>
                  </a:lnTo>
                  <a:lnTo>
                    <a:pt x="1961952" y="437658"/>
                  </a:lnTo>
                  <a:lnTo>
                    <a:pt x="1937341" y="432631"/>
                  </a:lnTo>
                  <a:lnTo>
                    <a:pt x="1912466" y="427603"/>
                  </a:lnTo>
                  <a:lnTo>
                    <a:pt x="1887591" y="423369"/>
                  </a:lnTo>
                  <a:lnTo>
                    <a:pt x="1862452" y="419136"/>
                  </a:lnTo>
                  <a:lnTo>
                    <a:pt x="1837312" y="415431"/>
                  </a:lnTo>
                  <a:lnTo>
                    <a:pt x="1812437" y="411991"/>
                  </a:lnTo>
                  <a:lnTo>
                    <a:pt x="1787297" y="408816"/>
                  </a:lnTo>
                  <a:lnTo>
                    <a:pt x="1762158" y="405905"/>
                  </a:lnTo>
                  <a:lnTo>
                    <a:pt x="1736753" y="403524"/>
                  </a:lnTo>
                  <a:lnTo>
                    <a:pt x="1711614" y="401407"/>
                  </a:lnTo>
                  <a:lnTo>
                    <a:pt x="1686474" y="399555"/>
                  </a:lnTo>
                  <a:lnTo>
                    <a:pt x="1661070" y="398232"/>
                  </a:lnTo>
                  <a:lnTo>
                    <a:pt x="1635930" y="396909"/>
                  </a:lnTo>
                  <a:lnTo>
                    <a:pt x="1610526" y="396115"/>
                  </a:lnTo>
                  <a:lnTo>
                    <a:pt x="1610526" y="772384"/>
                  </a:lnTo>
                  <a:lnTo>
                    <a:pt x="1590414" y="771591"/>
                  </a:lnTo>
                  <a:lnTo>
                    <a:pt x="1569773" y="771326"/>
                  </a:lnTo>
                  <a:lnTo>
                    <a:pt x="1558129" y="771591"/>
                  </a:lnTo>
                  <a:lnTo>
                    <a:pt x="1546221" y="772120"/>
                  </a:lnTo>
                  <a:lnTo>
                    <a:pt x="1546221" y="395850"/>
                  </a:lnTo>
                  <a:close/>
                  <a:moveTo>
                    <a:pt x="2146133" y="176227"/>
                  </a:moveTo>
                  <a:lnTo>
                    <a:pt x="2159099" y="184959"/>
                  </a:lnTo>
                  <a:lnTo>
                    <a:pt x="2172066" y="193956"/>
                  </a:lnTo>
                  <a:lnTo>
                    <a:pt x="2185033" y="202953"/>
                  </a:lnTo>
                  <a:lnTo>
                    <a:pt x="2197735" y="212214"/>
                  </a:lnTo>
                  <a:lnTo>
                    <a:pt x="2210173" y="221740"/>
                  </a:lnTo>
                  <a:lnTo>
                    <a:pt x="2222875" y="231265"/>
                  </a:lnTo>
                  <a:lnTo>
                    <a:pt x="2235048" y="241056"/>
                  </a:lnTo>
                  <a:lnTo>
                    <a:pt x="2247485" y="250846"/>
                  </a:lnTo>
                  <a:lnTo>
                    <a:pt x="2259658" y="261166"/>
                  </a:lnTo>
                  <a:lnTo>
                    <a:pt x="2271302" y="271486"/>
                  </a:lnTo>
                  <a:lnTo>
                    <a:pt x="2283475" y="281541"/>
                  </a:lnTo>
                  <a:lnTo>
                    <a:pt x="2294854" y="292125"/>
                  </a:lnTo>
                  <a:lnTo>
                    <a:pt x="2306762" y="302709"/>
                  </a:lnTo>
                  <a:lnTo>
                    <a:pt x="2317876" y="313558"/>
                  </a:lnTo>
                  <a:lnTo>
                    <a:pt x="2329255" y="324407"/>
                  </a:lnTo>
                  <a:lnTo>
                    <a:pt x="2340634" y="335520"/>
                  </a:lnTo>
                  <a:lnTo>
                    <a:pt x="2362598" y="358012"/>
                  </a:lnTo>
                  <a:lnTo>
                    <a:pt x="2384033" y="380768"/>
                  </a:lnTo>
                  <a:lnTo>
                    <a:pt x="2404674" y="404582"/>
                  </a:lnTo>
                  <a:lnTo>
                    <a:pt x="2425315" y="428397"/>
                  </a:lnTo>
                  <a:lnTo>
                    <a:pt x="2445162" y="452741"/>
                  </a:lnTo>
                  <a:lnTo>
                    <a:pt x="2464215" y="477349"/>
                  </a:lnTo>
                  <a:lnTo>
                    <a:pt x="2483004" y="502751"/>
                  </a:lnTo>
                  <a:lnTo>
                    <a:pt x="2501263" y="528153"/>
                  </a:lnTo>
                  <a:lnTo>
                    <a:pt x="2515289" y="549057"/>
                  </a:lnTo>
                  <a:lnTo>
                    <a:pt x="2528785" y="569696"/>
                  </a:lnTo>
                  <a:lnTo>
                    <a:pt x="2542281" y="591129"/>
                  </a:lnTo>
                  <a:lnTo>
                    <a:pt x="2555247" y="612562"/>
                  </a:lnTo>
                  <a:lnTo>
                    <a:pt x="2575359" y="625264"/>
                  </a:lnTo>
                  <a:lnTo>
                    <a:pt x="2595206" y="638758"/>
                  </a:lnTo>
                  <a:lnTo>
                    <a:pt x="2609232" y="648549"/>
                  </a:lnTo>
                  <a:lnTo>
                    <a:pt x="2623257" y="658868"/>
                  </a:lnTo>
                  <a:lnTo>
                    <a:pt x="2636753" y="668659"/>
                  </a:lnTo>
                  <a:lnTo>
                    <a:pt x="2650513" y="679243"/>
                  </a:lnTo>
                  <a:lnTo>
                    <a:pt x="2664009" y="689827"/>
                  </a:lnTo>
                  <a:lnTo>
                    <a:pt x="2677506" y="700412"/>
                  </a:lnTo>
                  <a:lnTo>
                    <a:pt x="2690737" y="711260"/>
                  </a:lnTo>
                  <a:lnTo>
                    <a:pt x="2704233" y="722374"/>
                  </a:lnTo>
                  <a:lnTo>
                    <a:pt x="2717200" y="733487"/>
                  </a:lnTo>
                  <a:lnTo>
                    <a:pt x="2730166" y="744601"/>
                  </a:lnTo>
                  <a:lnTo>
                    <a:pt x="2742869" y="756243"/>
                  </a:lnTo>
                  <a:lnTo>
                    <a:pt x="2755571" y="767886"/>
                  </a:lnTo>
                  <a:lnTo>
                    <a:pt x="2768008" y="779793"/>
                  </a:lnTo>
                  <a:lnTo>
                    <a:pt x="2780446" y="791965"/>
                  </a:lnTo>
                  <a:lnTo>
                    <a:pt x="2792619" y="803872"/>
                  </a:lnTo>
                  <a:lnTo>
                    <a:pt x="2804527" y="816309"/>
                  </a:lnTo>
                  <a:lnTo>
                    <a:pt x="2816700" y="828745"/>
                  </a:lnTo>
                  <a:lnTo>
                    <a:pt x="2828343" y="841182"/>
                  </a:lnTo>
                  <a:lnTo>
                    <a:pt x="2839987" y="854148"/>
                  </a:lnTo>
                  <a:lnTo>
                    <a:pt x="2851101" y="866849"/>
                  </a:lnTo>
                  <a:lnTo>
                    <a:pt x="2862745" y="880079"/>
                  </a:lnTo>
                  <a:lnTo>
                    <a:pt x="2873595" y="893309"/>
                  </a:lnTo>
                  <a:lnTo>
                    <a:pt x="2884445" y="906540"/>
                  </a:lnTo>
                  <a:lnTo>
                    <a:pt x="2895030" y="920299"/>
                  </a:lnTo>
                  <a:lnTo>
                    <a:pt x="2905350" y="934059"/>
                  </a:lnTo>
                  <a:lnTo>
                    <a:pt x="2915671" y="947818"/>
                  </a:lnTo>
                  <a:lnTo>
                    <a:pt x="2925991" y="961842"/>
                  </a:lnTo>
                  <a:lnTo>
                    <a:pt x="2935782" y="976131"/>
                  </a:lnTo>
                  <a:lnTo>
                    <a:pt x="2945574" y="990420"/>
                  </a:lnTo>
                  <a:lnTo>
                    <a:pt x="2954836" y="1004708"/>
                  </a:lnTo>
                  <a:lnTo>
                    <a:pt x="2964098" y="1019526"/>
                  </a:lnTo>
                  <a:lnTo>
                    <a:pt x="2973095" y="1034080"/>
                  </a:lnTo>
                  <a:lnTo>
                    <a:pt x="2977858" y="1042282"/>
                  </a:lnTo>
                  <a:lnTo>
                    <a:pt x="2982357" y="1050221"/>
                  </a:lnTo>
                  <a:lnTo>
                    <a:pt x="2991354" y="1066626"/>
                  </a:lnTo>
                  <a:lnTo>
                    <a:pt x="2984474" y="1047045"/>
                  </a:lnTo>
                  <a:lnTo>
                    <a:pt x="2977064" y="1027200"/>
                  </a:lnTo>
                  <a:lnTo>
                    <a:pt x="2969655" y="1007884"/>
                  </a:lnTo>
                  <a:lnTo>
                    <a:pt x="2961981" y="988567"/>
                  </a:lnTo>
                  <a:lnTo>
                    <a:pt x="2954836" y="971368"/>
                  </a:lnTo>
                  <a:lnTo>
                    <a:pt x="2947426" y="954698"/>
                  </a:lnTo>
                  <a:lnTo>
                    <a:pt x="2940016" y="938028"/>
                  </a:lnTo>
                  <a:lnTo>
                    <a:pt x="2932078" y="921093"/>
                  </a:lnTo>
                  <a:lnTo>
                    <a:pt x="2924139" y="904687"/>
                  </a:lnTo>
                  <a:lnTo>
                    <a:pt x="2915935" y="888282"/>
                  </a:lnTo>
                  <a:lnTo>
                    <a:pt x="2907732" y="871876"/>
                  </a:lnTo>
                  <a:lnTo>
                    <a:pt x="2898999" y="855735"/>
                  </a:lnTo>
                  <a:lnTo>
                    <a:pt x="2890266" y="839594"/>
                  </a:lnTo>
                  <a:lnTo>
                    <a:pt x="2881269" y="823453"/>
                  </a:lnTo>
                  <a:lnTo>
                    <a:pt x="2872007" y="807577"/>
                  </a:lnTo>
                  <a:lnTo>
                    <a:pt x="2862745" y="791965"/>
                  </a:lnTo>
                  <a:lnTo>
                    <a:pt x="2852954" y="776089"/>
                  </a:lnTo>
                  <a:lnTo>
                    <a:pt x="2843427" y="760477"/>
                  </a:lnTo>
                  <a:lnTo>
                    <a:pt x="2833371" y="745130"/>
                  </a:lnTo>
                  <a:lnTo>
                    <a:pt x="2823316" y="729783"/>
                  </a:lnTo>
                  <a:lnTo>
                    <a:pt x="2812995" y="714700"/>
                  </a:lnTo>
                  <a:lnTo>
                    <a:pt x="2802410" y="699353"/>
                  </a:lnTo>
                  <a:lnTo>
                    <a:pt x="2791825" y="684535"/>
                  </a:lnTo>
                  <a:lnTo>
                    <a:pt x="2780710" y="669717"/>
                  </a:lnTo>
                  <a:lnTo>
                    <a:pt x="2769861" y="655164"/>
                  </a:lnTo>
                  <a:lnTo>
                    <a:pt x="2758746" y="640611"/>
                  </a:lnTo>
                  <a:lnTo>
                    <a:pt x="2747367" y="626322"/>
                  </a:lnTo>
                  <a:lnTo>
                    <a:pt x="2735724" y="612033"/>
                  </a:lnTo>
                  <a:lnTo>
                    <a:pt x="2724080" y="597745"/>
                  </a:lnTo>
                  <a:lnTo>
                    <a:pt x="2711907" y="583720"/>
                  </a:lnTo>
                  <a:lnTo>
                    <a:pt x="2699734" y="569696"/>
                  </a:lnTo>
                  <a:lnTo>
                    <a:pt x="2687561" y="556201"/>
                  </a:lnTo>
                  <a:lnTo>
                    <a:pt x="2675388" y="542707"/>
                  </a:lnTo>
                  <a:lnTo>
                    <a:pt x="2662686" y="529212"/>
                  </a:lnTo>
                  <a:lnTo>
                    <a:pt x="2649720" y="516246"/>
                  </a:lnTo>
                  <a:lnTo>
                    <a:pt x="2637017" y="503016"/>
                  </a:lnTo>
                  <a:lnTo>
                    <a:pt x="2623786" y="490050"/>
                  </a:lnTo>
                  <a:lnTo>
                    <a:pt x="2610819" y="477349"/>
                  </a:lnTo>
                  <a:lnTo>
                    <a:pt x="2597323" y="464648"/>
                  </a:lnTo>
                  <a:lnTo>
                    <a:pt x="2583827" y="452211"/>
                  </a:lnTo>
                  <a:lnTo>
                    <a:pt x="2570067" y="440039"/>
                  </a:lnTo>
                  <a:lnTo>
                    <a:pt x="2556041" y="428132"/>
                  </a:lnTo>
                  <a:lnTo>
                    <a:pt x="2542281" y="415960"/>
                  </a:lnTo>
                  <a:lnTo>
                    <a:pt x="2528255" y="404053"/>
                  </a:lnTo>
                  <a:lnTo>
                    <a:pt x="2513965" y="392675"/>
                  </a:lnTo>
                  <a:lnTo>
                    <a:pt x="2499411" y="381297"/>
                  </a:lnTo>
                  <a:lnTo>
                    <a:pt x="2484856" y="369919"/>
                  </a:lnTo>
                  <a:lnTo>
                    <a:pt x="2470302" y="359070"/>
                  </a:lnTo>
                  <a:lnTo>
                    <a:pt x="2455218" y="348221"/>
                  </a:lnTo>
                  <a:lnTo>
                    <a:pt x="2440399" y="337372"/>
                  </a:lnTo>
                  <a:lnTo>
                    <a:pt x="2425315" y="327053"/>
                  </a:lnTo>
                  <a:lnTo>
                    <a:pt x="2409967" y="316733"/>
                  </a:lnTo>
                  <a:lnTo>
                    <a:pt x="2394883" y="306414"/>
                  </a:lnTo>
                  <a:lnTo>
                    <a:pt x="2379270" y="296623"/>
                  </a:lnTo>
                  <a:lnTo>
                    <a:pt x="2363921" y="286833"/>
                  </a:lnTo>
                  <a:lnTo>
                    <a:pt x="2348044" y="277307"/>
                  </a:lnTo>
                  <a:lnTo>
                    <a:pt x="2332166" y="268046"/>
                  </a:lnTo>
                  <a:lnTo>
                    <a:pt x="2316288" y="258785"/>
                  </a:lnTo>
                  <a:lnTo>
                    <a:pt x="2300146" y="249788"/>
                  </a:lnTo>
                  <a:lnTo>
                    <a:pt x="2284004" y="241056"/>
                  </a:lnTo>
                  <a:lnTo>
                    <a:pt x="2267861" y="232588"/>
                  </a:lnTo>
                  <a:lnTo>
                    <a:pt x="2251455" y="224386"/>
                  </a:lnTo>
                  <a:lnTo>
                    <a:pt x="2235048" y="215918"/>
                  </a:lnTo>
                  <a:lnTo>
                    <a:pt x="2218641" y="208245"/>
                  </a:lnTo>
                  <a:lnTo>
                    <a:pt x="2201969" y="200042"/>
                  </a:lnTo>
                  <a:lnTo>
                    <a:pt x="2185033" y="192633"/>
                  </a:lnTo>
                  <a:lnTo>
                    <a:pt x="2168361" y="185224"/>
                  </a:lnTo>
                  <a:lnTo>
                    <a:pt x="2151161" y="178080"/>
                  </a:lnTo>
                  <a:lnTo>
                    <a:pt x="2146133" y="176227"/>
                  </a:lnTo>
                  <a:close/>
                  <a:moveTo>
                    <a:pt x="1010879" y="176227"/>
                  </a:moveTo>
                  <a:lnTo>
                    <a:pt x="1005322" y="178080"/>
                  </a:lnTo>
                  <a:lnTo>
                    <a:pt x="988386" y="185224"/>
                  </a:lnTo>
                  <a:lnTo>
                    <a:pt x="971449" y="192633"/>
                  </a:lnTo>
                  <a:lnTo>
                    <a:pt x="954778" y="200042"/>
                  </a:lnTo>
                  <a:lnTo>
                    <a:pt x="938371" y="208245"/>
                  </a:lnTo>
                  <a:lnTo>
                    <a:pt x="921435" y="215918"/>
                  </a:lnTo>
                  <a:lnTo>
                    <a:pt x="905028" y="224386"/>
                  </a:lnTo>
                  <a:lnTo>
                    <a:pt x="888885" y="232588"/>
                  </a:lnTo>
                  <a:lnTo>
                    <a:pt x="872479" y="241056"/>
                  </a:lnTo>
                  <a:lnTo>
                    <a:pt x="856336" y="249788"/>
                  </a:lnTo>
                  <a:lnTo>
                    <a:pt x="840459" y="258785"/>
                  </a:lnTo>
                  <a:lnTo>
                    <a:pt x="824316" y="268046"/>
                  </a:lnTo>
                  <a:lnTo>
                    <a:pt x="808703" y="277307"/>
                  </a:lnTo>
                  <a:lnTo>
                    <a:pt x="793090" y="286833"/>
                  </a:lnTo>
                  <a:lnTo>
                    <a:pt x="777477" y="296623"/>
                  </a:lnTo>
                  <a:lnTo>
                    <a:pt x="762129" y="306414"/>
                  </a:lnTo>
                  <a:lnTo>
                    <a:pt x="746516" y="316733"/>
                  </a:lnTo>
                  <a:lnTo>
                    <a:pt x="731432" y="327053"/>
                  </a:lnTo>
                  <a:lnTo>
                    <a:pt x="716348" y="337372"/>
                  </a:lnTo>
                  <a:lnTo>
                    <a:pt x="701264" y="348221"/>
                  </a:lnTo>
                  <a:lnTo>
                    <a:pt x="686710" y="359070"/>
                  </a:lnTo>
                  <a:lnTo>
                    <a:pt x="671891" y="369919"/>
                  </a:lnTo>
                  <a:lnTo>
                    <a:pt x="657071" y="381297"/>
                  </a:lnTo>
                  <a:lnTo>
                    <a:pt x="642781" y="392675"/>
                  </a:lnTo>
                  <a:lnTo>
                    <a:pt x="628756" y="404053"/>
                  </a:lnTo>
                  <a:lnTo>
                    <a:pt x="614466" y="415960"/>
                  </a:lnTo>
                  <a:lnTo>
                    <a:pt x="600441" y="428132"/>
                  </a:lnTo>
                  <a:lnTo>
                    <a:pt x="586680" y="440039"/>
                  </a:lnTo>
                  <a:lnTo>
                    <a:pt x="573184" y="452211"/>
                  </a:lnTo>
                  <a:lnTo>
                    <a:pt x="559424" y="464648"/>
                  </a:lnTo>
                  <a:lnTo>
                    <a:pt x="546192" y="477349"/>
                  </a:lnTo>
                  <a:lnTo>
                    <a:pt x="532696" y="490050"/>
                  </a:lnTo>
                  <a:lnTo>
                    <a:pt x="519729" y="503016"/>
                  </a:lnTo>
                  <a:lnTo>
                    <a:pt x="496707" y="526301"/>
                  </a:lnTo>
                  <a:lnTo>
                    <a:pt x="474478" y="550645"/>
                  </a:lnTo>
                  <a:lnTo>
                    <a:pt x="452514" y="574988"/>
                  </a:lnTo>
                  <a:lnTo>
                    <a:pt x="431079" y="599861"/>
                  </a:lnTo>
                  <a:lnTo>
                    <a:pt x="410174" y="625264"/>
                  </a:lnTo>
                  <a:lnTo>
                    <a:pt x="390062" y="650930"/>
                  </a:lnTo>
                  <a:lnTo>
                    <a:pt x="370215" y="677391"/>
                  </a:lnTo>
                  <a:lnTo>
                    <a:pt x="351161" y="704116"/>
                  </a:lnTo>
                  <a:lnTo>
                    <a:pt x="332637" y="731370"/>
                  </a:lnTo>
                  <a:lnTo>
                    <a:pt x="314643" y="758625"/>
                  </a:lnTo>
                  <a:lnTo>
                    <a:pt x="297177" y="786673"/>
                  </a:lnTo>
                  <a:lnTo>
                    <a:pt x="280506" y="814721"/>
                  </a:lnTo>
                  <a:lnTo>
                    <a:pt x="264628" y="843563"/>
                  </a:lnTo>
                  <a:lnTo>
                    <a:pt x="249280" y="872405"/>
                  </a:lnTo>
                  <a:lnTo>
                    <a:pt x="234196" y="902041"/>
                  </a:lnTo>
                  <a:lnTo>
                    <a:pt x="220171" y="931412"/>
                  </a:lnTo>
                  <a:lnTo>
                    <a:pt x="236578" y="910244"/>
                  </a:lnTo>
                  <a:lnTo>
                    <a:pt x="253249" y="889605"/>
                  </a:lnTo>
                  <a:lnTo>
                    <a:pt x="270715" y="869230"/>
                  </a:lnTo>
                  <a:lnTo>
                    <a:pt x="288180" y="849385"/>
                  </a:lnTo>
                  <a:lnTo>
                    <a:pt x="306175" y="829804"/>
                  </a:lnTo>
                  <a:lnTo>
                    <a:pt x="324963" y="810223"/>
                  </a:lnTo>
                  <a:lnTo>
                    <a:pt x="343487" y="791171"/>
                  </a:lnTo>
                  <a:lnTo>
                    <a:pt x="362805" y="772914"/>
                  </a:lnTo>
                  <a:lnTo>
                    <a:pt x="382652" y="754656"/>
                  </a:lnTo>
                  <a:lnTo>
                    <a:pt x="402499" y="736927"/>
                  </a:lnTo>
                  <a:lnTo>
                    <a:pt x="422611" y="719728"/>
                  </a:lnTo>
                  <a:lnTo>
                    <a:pt x="442987" y="702793"/>
                  </a:lnTo>
                  <a:lnTo>
                    <a:pt x="463893" y="686123"/>
                  </a:lnTo>
                  <a:lnTo>
                    <a:pt x="485328" y="669982"/>
                  </a:lnTo>
                  <a:lnTo>
                    <a:pt x="506763" y="654106"/>
                  </a:lnTo>
                  <a:lnTo>
                    <a:pt x="528462" y="639023"/>
                  </a:lnTo>
                  <a:lnTo>
                    <a:pt x="551485" y="623147"/>
                  </a:lnTo>
                  <a:lnTo>
                    <a:pt x="574772" y="608329"/>
                  </a:lnTo>
                  <a:lnTo>
                    <a:pt x="598324" y="593246"/>
                  </a:lnTo>
                  <a:lnTo>
                    <a:pt x="621876" y="579222"/>
                  </a:lnTo>
                  <a:lnTo>
                    <a:pt x="638547" y="553291"/>
                  </a:lnTo>
                  <a:lnTo>
                    <a:pt x="647016" y="540590"/>
                  </a:lnTo>
                  <a:lnTo>
                    <a:pt x="655748" y="528153"/>
                  </a:lnTo>
                  <a:lnTo>
                    <a:pt x="673743" y="502751"/>
                  </a:lnTo>
                  <a:lnTo>
                    <a:pt x="692532" y="477349"/>
                  </a:lnTo>
                  <a:lnTo>
                    <a:pt x="711849" y="452741"/>
                  </a:lnTo>
                  <a:lnTo>
                    <a:pt x="731696" y="428397"/>
                  </a:lnTo>
                  <a:lnTo>
                    <a:pt x="751808" y="404582"/>
                  </a:lnTo>
                  <a:lnTo>
                    <a:pt x="772978" y="380768"/>
                  </a:lnTo>
                  <a:lnTo>
                    <a:pt x="794413" y="358012"/>
                  </a:lnTo>
                  <a:lnTo>
                    <a:pt x="816377" y="335520"/>
                  </a:lnTo>
                  <a:lnTo>
                    <a:pt x="827492" y="324407"/>
                  </a:lnTo>
                  <a:lnTo>
                    <a:pt x="838606" y="313558"/>
                  </a:lnTo>
                  <a:lnTo>
                    <a:pt x="850250" y="302709"/>
                  </a:lnTo>
                  <a:lnTo>
                    <a:pt x="861629" y="292125"/>
                  </a:lnTo>
                  <a:lnTo>
                    <a:pt x="873537" y="281541"/>
                  </a:lnTo>
                  <a:lnTo>
                    <a:pt x="885181" y="271221"/>
                  </a:lnTo>
                  <a:lnTo>
                    <a:pt x="897354" y="260901"/>
                  </a:lnTo>
                  <a:lnTo>
                    <a:pt x="909526" y="250846"/>
                  </a:lnTo>
                  <a:lnTo>
                    <a:pt x="921435" y="241056"/>
                  </a:lnTo>
                  <a:lnTo>
                    <a:pt x="933872" y="231265"/>
                  </a:lnTo>
                  <a:lnTo>
                    <a:pt x="946574" y="221740"/>
                  </a:lnTo>
                  <a:lnTo>
                    <a:pt x="959012" y="212214"/>
                  </a:lnTo>
                  <a:lnTo>
                    <a:pt x="971714" y="202953"/>
                  </a:lnTo>
                  <a:lnTo>
                    <a:pt x="984681" y="193956"/>
                  </a:lnTo>
                  <a:lnTo>
                    <a:pt x="997912" y="184959"/>
                  </a:lnTo>
                  <a:lnTo>
                    <a:pt x="1010879" y="176227"/>
                  </a:lnTo>
                  <a:close/>
                  <a:moveTo>
                    <a:pt x="1833078" y="100550"/>
                  </a:moveTo>
                  <a:lnTo>
                    <a:pt x="1842869" y="108753"/>
                  </a:lnTo>
                  <a:lnTo>
                    <a:pt x="1852131" y="117220"/>
                  </a:lnTo>
                  <a:lnTo>
                    <a:pt x="1861922" y="125688"/>
                  </a:lnTo>
                  <a:lnTo>
                    <a:pt x="1871184" y="134420"/>
                  </a:lnTo>
                  <a:lnTo>
                    <a:pt x="1880182" y="143416"/>
                  </a:lnTo>
                  <a:lnTo>
                    <a:pt x="1889179" y="152413"/>
                  </a:lnTo>
                  <a:lnTo>
                    <a:pt x="1897912" y="161410"/>
                  </a:lnTo>
                  <a:lnTo>
                    <a:pt x="1906115" y="170671"/>
                  </a:lnTo>
                  <a:lnTo>
                    <a:pt x="1914583" y="179932"/>
                  </a:lnTo>
                  <a:lnTo>
                    <a:pt x="1923051" y="189458"/>
                  </a:lnTo>
                  <a:lnTo>
                    <a:pt x="1930990" y="199248"/>
                  </a:lnTo>
                  <a:lnTo>
                    <a:pt x="1938664" y="208774"/>
                  </a:lnTo>
                  <a:lnTo>
                    <a:pt x="1954277" y="228619"/>
                  </a:lnTo>
                  <a:lnTo>
                    <a:pt x="1968832" y="248729"/>
                  </a:lnTo>
                  <a:lnTo>
                    <a:pt x="1981005" y="266458"/>
                  </a:lnTo>
                  <a:lnTo>
                    <a:pt x="1992648" y="284187"/>
                  </a:lnTo>
                  <a:lnTo>
                    <a:pt x="2004027" y="302180"/>
                  </a:lnTo>
                  <a:lnTo>
                    <a:pt x="2015142" y="320173"/>
                  </a:lnTo>
                  <a:lnTo>
                    <a:pt x="2025727" y="338431"/>
                  </a:lnTo>
                  <a:lnTo>
                    <a:pt x="2036312" y="356953"/>
                  </a:lnTo>
                  <a:lnTo>
                    <a:pt x="2046103" y="375740"/>
                  </a:lnTo>
                  <a:lnTo>
                    <a:pt x="2056159" y="394263"/>
                  </a:lnTo>
                  <a:lnTo>
                    <a:pt x="2080240" y="400878"/>
                  </a:lnTo>
                  <a:lnTo>
                    <a:pt x="2104057" y="407493"/>
                  </a:lnTo>
                  <a:lnTo>
                    <a:pt x="2128403" y="414637"/>
                  </a:lnTo>
                  <a:lnTo>
                    <a:pt x="2152219" y="422046"/>
                  </a:lnTo>
                  <a:lnTo>
                    <a:pt x="2175771" y="429984"/>
                  </a:lnTo>
                  <a:lnTo>
                    <a:pt x="2199323" y="438187"/>
                  </a:lnTo>
                  <a:lnTo>
                    <a:pt x="2222875" y="446655"/>
                  </a:lnTo>
                  <a:lnTo>
                    <a:pt x="2246427" y="455387"/>
                  </a:lnTo>
                  <a:lnTo>
                    <a:pt x="2269714" y="464648"/>
                  </a:lnTo>
                  <a:lnTo>
                    <a:pt x="2292737" y="473909"/>
                  </a:lnTo>
                  <a:lnTo>
                    <a:pt x="2315759" y="483964"/>
                  </a:lnTo>
                  <a:lnTo>
                    <a:pt x="2338782" y="494019"/>
                  </a:lnTo>
                  <a:lnTo>
                    <a:pt x="2361275" y="504339"/>
                  </a:lnTo>
                  <a:lnTo>
                    <a:pt x="2384033" y="515188"/>
                  </a:lnTo>
                  <a:lnTo>
                    <a:pt x="2406262" y="526301"/>
                  </a:lnTo>
                  <a:lnTo>
                    <a:pt x="2428755" y="537944"/>
                  </a:lnTo>
                  <a:lnTo>
                    <a:pt x="2409967" y="513335"/>
                  </a:lnTo>
                  <a:lnTo>
                    <a:pt x="2391178" y="489256"/>
                  </a:lnTo>
                  <a:lnTo>
                    <a:pt x="2371860" y="465177"/>
                  </a:lnTo>
                  <a:lnTo>
                    <a:pt x="2351749" y="441892"/>
                  </a:lnTo>
                  <a:lnTo>
                    <a:pt x="2331108" y="419136"/>
                  </a:lnTo>
                  <a:lnTo>
                    <a:pt x="2310202" y="396644"/>
                  </a:lnTo>
                  <a:lnTo>
                    <a:pt x="2288767" y="374946"/>
                  </a:lnTo>
                  <a:lnTo>
                    <a:pt x="2277917" y="364098"/>
                  </a:lnTo>
                  <a:lnTo>
                    <a:pt x="2266803" y="353513"/>
                  </a:lnTo>
                  <a:lnTo>
                    <a:pt x="2255424" y="342929"/>
                  </a:lnTo>
                  <a:lnTo>
                    <a:pt x="2244045" y="332874"/>
                  </a:lnTo>
                  <a:lnTo>
                    <a:pt x="2232666" y="322555"/>
                  </a:lnTo>
                  <a:lnTo>
                    <a:pt x="2221022" y="312764"/>
                  </a:lnTo>
                  <a:lnTo>
                    <a:pt x="2209379" y="302709"/>
                  </a:lnTo>
                  <a:lnTo>
                    <a:pt x="2197470" y="293183"/>
                  </a:lnTo>
                  <a:lnTo>
                    <a:pt x="2185298" y="283393"/>
                  </a:lnTo>
                  <a:lnTo>
                    <a:pt x="2173654" y="274132"/>
                  </a:lnTo>
                  <a:lnTo>
                    <a:pt x="2161216" y="264870"/>
                  </a:lnTo>
                  <a:lnTo>
                    <a:pt x="2148779" y="255874"/>
                  </a:lnTo>
                  <a:lnTo>
                    <a:pt x="2136341" y="246877"/>
                  </a:lnTo>
                  <a:lnTo>
                    <a:pt x="2123904" y="238145"/>
                  </a:lnTo>
                  <a:lnTo>
                    <a:pt x="2111202" y="229942"/>
                  </a:lnTo>
                  <a:lnTo>
                    <a:pt x="2098500" y="221475"/>
                  </a:lnTo>
                  <a:lnTo>
                    <a:pt x="2085533" y="213272"/>
                  </a:lnTo>
                  <a:lnTo>
                    <a:pt x="2072566" y="205334"/>
                  </a:lnTo>
                  <a:lnTo>
                    <a:pt x="2058276" y="196867"/>
                  </a:lnTo>
                  <a:lnTo>
                    <a:pt x="2043986" y="188929"/>
                  </a:lnTo>
                  <a:lnTo>
                    <a:pt x="2029696" y="180726"/>
                  </a:lnTo>
                  <a:lnTo>
                    <a:pt x="2015142" y="173317"/>
                  </a:lnTo>
                  <a:lnTo>
                    <a:pt x="2000587" y="165908"/>
                  </a:lnTo>
                  <a:lnTo>
                    <a:pt x="1986033" y="158499"/>
                  </a:lnTo>
                  <a:lnTo>
                    <a:pt x="1970949" y="151619"/>
                  </a:lnTo>
                  <a:lnTo>
                    <a:pt x="1956130" y="144739"/>
                  </a:lnTo>
                  <a:lnTo>
                    <a:pt x="1941046" y="138653"/>
                  </a:lnTo>
                  <a:lnTo>
                    <a:pt x="1925698" y="132568"/>
                  </a:lnTo>
                  <a:lnTo>
                    <a:pt x="1910614" y="126217"/>
                  </a:lnTo>
                  <a:lnTo>
                    <a:pt x="1895265" y="120660"/>
                  </a:lnTo>
                  <a:lnTo>
                    <a:pt x="1879917" y="115368"/>
                  </a:lnTo>
                  <a:lnTo>
                    <a:pt x="1864304" y="110076"/>
                  </a:lnTo>
                  <a:lnTo>
                    <a:pt x="1848426" y="105049"/>
                  </a:lnTo>
                  <a:lnTo>
                    <a:pt x="1833078" y="100550"/>
                  </a:lnTo>
                  <a:close/>
                  <a:moveTo>
                    <a:pt x="1323934" y="100550"/>
                  </a:moveTo>
                  <a:lnTo>
                    <a:pt x="1308056" y="105049"/>
                  </a:lnTo>
                  <a:lnTo>
                    <a:pt x="1292443" y="110076"/>
                  </a:lnTo>
                  <a:lnTo>
                    <a:pt x="1277095" y="115368"/>
                  </a:lnTo>
                  <a:lnTo>
                    <a:pt x="1261482" y="120660"/>
                  </a:lnTo>
                  <a:lnTo>
                    <a:pt x="1246398" y="126217"/>
                  </a:lnTo>
                  <a:lnTo>
                    <a:pt x="1230785" y="132568"/>
                  </a:lnTo>
                  <a:lnTo>
                    <a:pt x="1215966" y="138653"/>
                  </a:lnTo>
                  <a:lnTo>
                    <a:pt x="1200617" y="144739"/>
                  </a:lnTo>
                  <a:lnTo>
                    <a:pt x="1185798" y="151619"/>
                  </a:lnTo>
                  <a:lnTo>
                    <a:pt x="1170979" y="158499"/>
                  </a:lnTo>
                  <a:lnTo>
                    <a:pt x="1156160" y="165643"/>
                  </a:lnTo>
                  <a:lnTo>
                    <a:pt x="1141340" y="173052"/>
                  </a:lnTo>
                  <a:lnTo>
                    <a:pt x="1127315" y="180726"/>
                  </a:lnTo>
                  <a:lnTo>
                    <a:pt x="1112496" y="188929"/>
                  </a:lnTo>
                  <a:lnTo>
                    <a:pt x="1098206" y="196867"/>
                  </a:lnTo>
                  <a:lnTo>
                    <a:pt x="1084445" y="205334"/>
                  </a:lnTo>
                  <a:lnTo>
                    <a:pt x="1072273" y="212743"/>
                  </a:lnTo>
                  <a:lnTo>
                    <a:pt x="1060100" y="220417"/>
                  </a:lnTo>
                  <a:lnTo>
                    <a:pt x="1048191" y="228355"/>
                  </a:lnTo>
                  <a:lnTo>
                    <a:pt x="1036283" y="236028"/>
                  </a:lnTo>
                  <a:lnTo>
                    <a:pt x="1012731" y="252434"/>
                  </a:lnTo>
                  <a:lnTo>
                    <a:pt x="989709" y="269104"/>
                  </a:lnTo>
                  <a:lnTo>
                    <a:pt x="967215" y="286568"/>
                  </a:lnTo>
                  <a:lnTo>
                    <a:pt x="944987" y="304561"/>
                  </a:lnTo>
                  <a:lnTo>
                    <a:pt x="923287" y="323084"/>
                  </a:lnTo>
                  <a:lnTo>
                    <a:pt x="901852" y="342400"/>
                  </a:lnTo>
                  <a:lnTo>
                    <a:pt x="881211" y="361981"/>
                  </a:lnTo>
                  <a:lnTo>
                    <a:pt x="860570" y="381826"/>
                  </a:lnTo>
                  <a:lnTo>
                    <a:pt x="840459" y="402730"/>
                  </a:lnTo>
                  <a:lnTo>
                    <a:pt x="821405" y="423369"/>
                  </a:lnTo>
                  <a:lnTo>
                    <a:pt x="802087" y="444802"/>
                  </a:lnTo>
                  <a:lnTo>
                    <a:pt x="783564" y="466765"/>
                  </a:lnTo>
                  <a:lnTo>
                    <a:pt x="765040" y="488727"/>
                  </a:lnTo>
                  <a:lnTo>
                    <a:pt x="747574" y="511483"/>
                  </a:lnTo>
                  <a:lnTo>
                    <a:pt x="769274" y="501163"/>
                  </a:lnTo>
                  <a:lnTo>
                    <a:pt x="790973" y="491373"/>
                  </a:lnTo>
                  <a:lnTo>
                    <a:pt x="812673" y="481583"/>
                  </a:lnTo>
                  <a:lnTo>
                    <a:pt x="834372" y="472321"/>
                  </a:lnTo>
                  <a:lnTo>
                    <a:pt x="856601" y="463325"/>
                  </a:lnTo>
                  <a:lnTo>
                    <a:pt x="878565" y="454593"/>
                  </a:lnTo>
                  <a:lnTo>
                    <a:pt x="901058" y="446390"/>
                  </a:lnTo>
                  <a:lnTo>
                    <a:pt x="923287" y="438187"/>
                  </a:lnTo>
                  <a:lnTo>
                    <a:pt x="945780" y="430514"/>
                  </a:lnTo>
                  <a:lnTo>
                    <a:pt x="968274" y="423105"/>
                  </a:lnTo>
                  <a:lnTo>
                    <a:pt x="991032" y="415960"/>
                  </a:lnTo>
                  <a:lnTo>
                    <a:pt x="1014054" y="409081"/>
                  </a:lnTo>
                  <a:lnTo>
                    <a:pt x="1036812" y="402201"/>
                  </a:lnTo>
                  <a:lnTo>
                    <a:pt x="1059835" y="396115"/>
                  </a:lnTo>
                  <a:lnTo>
                    <a:pt x="1082858" y="390294"/>
                  </a:lnTo>
                  <a:lnTo>
                    <a:pt x="1106145" y="384737"/>
                  </a:lnTo>
                  <a:lnTo>
                    <a:pt x="1115142" y="367008"/>
                  </a:lnTo>
                  <a:lnTo>
                    <a:pt x="1124669" y="349544"/>
                  </a:lnTo>
                  <a:lnTo>
                    <a:pt x="1134725" y="332610"/>
                  </a:lnTo>
                  <a:lnTo>
                    <a:pt x="1144516" y="315410"/>
                  </a:lnTo>
                  <a:lnTo>
                    <a:pt x="1155101" y="298740"/>
                  </a:lnTo>
                  <a:lnTo>
                    <a:pt x="1165686" y="282070"/>
                  </a:lnTo>
                  <a:lnTo>
                    <a:pt x="1176536" y="265135"/>
                  </a:lnTo>
                  <a:lnTo>
                    <a:pt x="1187915" y="248729"/>
                  </a:lnTo>
                  <a:lnTo>
                    <a:pt x="1202469" y="228619"/>
                  </a:lnTo>
                  <a:lnTo>
                    <a:pt x="1218083" y="208774"/>
                  </a:lnTo>
                  <a:lnTo>
                    <a:pt x="1225757" y="199248"/>
                  </a:lnTo>
                  <a:lnTo>
                    <a:pt x="1233960" y="189458"/>
                  </a:lnTo>
                  <a:lnTo>
                    <a:pt x="1242164" y="179932"/>
                  </a:lnTo>
                  <a:lnTo>
                    <a:pt x="1250632" y="170671"/>
                  </a:lnTo>
                  <a:lnTo>
                    <a:pt x="1259100" y="161410"/>
                  </a:lnTo>
                  <a:lnTo>
                    <a:pt x="1267833" y="151884"/>
                  </a:lnTo>
                  <a:lnTo>
                    <a:pt x="1276830" y="142887"/>
                  </a:lnTo>
                  <a:lnTo>
                    <a:pt x="1285827" y="134420"/>
                  </a:lnTo>
                  <a:lnTo>
                    <a:pt x="1295089" y="125688"/>
                  </a:lnTo>
                  <a:lnTo>
                    <a:pt x="1304351" y="116956"/>
                  </a:lnTo>
                  <a:lnTo>
                    <a:pt x="1313878" y="108753"/>
                  </a:lnTo>
                  <a:lnTo>
                    <a:pt x="1323934" y="100550"/>
                  </a:lnTo>
                  <a:close/>
                  <a:moveTo>
                    <a:pt x="1610526" y="66681"/>
                  </a:moveTo>
                  <a:lnTo>
                    <a:pt x="1610526" y="331816"/>
                  </a:lnTo>
                  <a:lnTo>
                    <a:pt x="1633284" y="332610"/>
                  </a:lnTo>
                  <a:lnTo>
                    <a:pt x="1656042" y="333403"/>
                  </a:lnTo>
                  <a:lnTo>
                    <a:pt x="1678800" y="334726"/>
                  </a:lnTo>
                  <a:lnTo>
                    <a:pt x="1701558" y="336049"/>
                  </a:lnTo>
                  <a:lnTo>
                    <a:pt x="1724051" y="337902"/>
                  </a:lnTo>
                  <a:lnTo>
                    <a:pt x="1746809" y="339754"/>
                  </a:lnTo>
                  <a:lnTo>
                    <a:pt x="1769303" y="341871"/>
                  </a:lnTo>
                  <a:lnTo>
                    <a:pt x="1792061" y="344252"/>
                  </a:lnTo>
                  <a:lnTo>
                    <a:pt x="1814554" y="347163"/>
                  </a:lnTo>
                  <a:lnTo>
                    <a:pt x="1837312" y="350074"/>
                  </a:lnTo>
                  <a:lnTo>
                    <a:pt x="1859541" y="353513"/>
                  </a:lnTo>
                  <a:lnTo>
                    <a:pt x="1882299" y="356953"/>
                  </a:lnTo>
                  <a:lnTo>
                    <a:pt x="1904527" y="360658"/>
                  </a:lnTo>
                  <a:lnTo>
                    <a:pt x="1927285" y="364891"/>
                  </a:lnTo>
                  <a:lnTo>
                    <a:pt x="1949514" y="369390"/>
                  </a:lnTo>
                  <a:lnTo>
                    <a:pt x="1971743" y="373888"/>
                  </a:lnTo>
                  <a:lnTo>
                    <a:pt x="1958511" y="351397"/>
                  </a:lnTo>
                  <a:lnTo>
                    <a:pt x="1945015" y="329434"/>
                  </a:lnTo>
                  <a:lnTo>
                    <a:pt x="1930990" y="307472"/>
                  </a:lnTo>
                  <a:lnTo>
                    <a:pt x="1916171" y="286039"/>
                  </a:lnTo>
                  <a:lnTo>
                    <a:pt x="1908497" y="275190"/>
                  </a:lnTo>
                  <a:lnTo>
                    <a:pt x="1900293" y="264341"/>
                  </a:lnTo>
                  <a:lnTo>
                    <a:pt x="1891825" y="253492"/>
                  </a:lnTo>
                  <a:lnTo>
                    <a:pt x="1883622" y="242908"/>
                  </a:lnTo>
                  <a:lnTo>
                    <a:pt x="1874889" y="232324"/>
                  </a:lnTo>
                  <a:lnTo>
                    <a:pt x="1866156" y="222004"/>
                  </a:lnTo>
                  <a:lnTo>
                    <a:pt x="1857159" y="211949"/>
                  </a:lnTo>
                  <a:lnTo>
                    <a:pt x="1848162" y="201894"/>
                  </a:lnTo>
                  <a:lnTo>
                    <a:pt x="1838900" y="192368"/>
                  </a:lnTo>
                  <a:lnTo>
                    <a:pt x="1829638" y="183107"/>
                  </a:lnTo>
                  <a:lnTo>
                    <a:pt x="1819846" y="173581"/>
                  </a:lnTo>
                  <a:lnTo>
                    <a:pt x="1810055" y="164585"/>
                  </a:lnTo>
                  <a:lnTo>
                    <a:pt x="1799999" y="156117"/>
                  </a:lnTo>
                  <a:lnTo>
                    <a:pt x="1789944" y="147650"/>
                  </a:lnTo>
                  <a:lnTo>
                    <a:pt x="1779358" y="139183"/>
                  </a:lnTo>
                  <a:lnTo>
                    <a:pt x="1768773" y="131509"/>
                  </a:lnTo>
                  <a:lnTo>
                    <a:pt x="1759776" y="125423"/>
                  </a:lnTo>
                  <a:lnTo>
                    <a:pt x="1750514" y="119073"/>
                  </a:lnTo>
                  <a:lnTo>
                    <a:pt x="1741252" y="113251"/>
                  </a:lnTo>
                  <a:lnTo>
                    <a:pt x="1731725" y="107959"/>
                  </a:lnTo>
                  <a:lnTo>
                    <a:pt x="1722199" y="102667"/>
                  </a:lnTo>
                  <a:lnTo>
                    <a:pt x="1712672" y="97640"/>
                  </a:lnTo>
                  <a:lnTo>
                    <a:pt x="1702616" y="93141"/>
                  </a:lnTo>
                  <a:lnTo>
                    <a:pt x="1692825" y="88643"/>
                  </a:lnTo>
                  <a:lnTo>
                    <a:pt x="1682769" y="84674"/>
                  </a:lnTo>
                  <a:lnTo>
                    <a:pt x="1672978" y="80969"/>
                  </a:lnTo>
                  <a:lnTo>
                    <a:pt x="1662657" y="77530"/>
                  </a:lnTo>
                  <a:lnTo>
                    <a:pt x="1652337" y="74883"/>
                  </a:lnTo>
                  <a:lnTo>
                    <a:pt x="1641752" y="72237"/>
                  </a:lnTo>
                  <a:lnTo>
                    <a:pt x="1631696" y="69856"/>
                  </a:lnTo>
                  <a:lnTo>
                    <a:pt x="1621111" y="68004"/>
                  </a:lnTo>
                  <a:lnTo>
                    <a:pt x="1610526" y="66681"/>
                  </a:lnTo>
                  <a:close/>
                  <a:moveTo>
                    <a:pt x="1546221" y="66681"/>
                  </a:moveTo>
                  <a:lnTo>
                    <a:pt x="1535901" y="68004"/>
                  </a:lnTo>
                  <a:lnTo>
                    <a:pt x="1525316" y="69856"/>
                  </a:lnTo>
                  <a:lnTo>
                    <a:pt x="1514730" y="72237"/>
                  </a:lnTo>
                  <a:lnTo>
                    <a:pt x="1504410" y="74883"/>
                  </a:lnTo>
                  <a:lnTo>
                    <a:pt x="1494089" y="77530"/>
                  </a:lnTo>
                  <a:lnTo>
                    <a:pt x="1484034" y="80969"/>
                  </a:lnTo>
                  <a:lnTo>
                    <a:pt x="1473978" y="84674"/>
                  </a:lnTo>
                  <a:lnTo>
                    <a:pt x="1463922" y="88643"/>
                  </a:lnTo>
                  <a:lnTo>
                    <a:pt x="1453866" y="93141"/>
                  </a:lnTo>
                  <a:lnTo>
                    <a:pt x="1444339" y="97640"/>
                  </a:lnTo>
                  <a:lnTo>
                    <a:pt x="1434548" y="102667"/>
                  </a:lnTo>
                  <a:lnTo>
                    <a:pt x="1425022" y="107959"/>
                  </a:lnTo>
                  <a:lnTo>
                    <a:pt x="1415495" y="113251"/>
                  </a:lnTo>
                  <a:lnTo>
                    <a:pt x="1405968" y="119073"/>
                  </a:lnTo>
                  <a:lnTo>
                    <a:pt x="1396971" y="125423"/>
                  </a:lnTo>
                  <a:lnTo>
                    <a:pt x="1387974" y="131509"/>
                  </a:lnTo>
                  <a:lnTo>
                    <a:pt x="1377653" y="139183"/>
                  </a:lnTo>
                  <a:lnTo>
                    <a:pt x="1367068" y="147650"/>
                  </a:lnTo>
                  <a:lnTo>
                    <a:pt x="1356748" y="156117"/>
                  </a:lnTo>
                  <a:lnTo>
                    <a:pt x="1346956" y="164585"/>
                  </a:lnTo>
                  <a:lnTo>
                    <a:pt x="1336900" y="173581"/>
                  </a:lnTo>
                  <a:lnTo>
                    <a:pt x="1327374" y="183107"/>
                  </a:lnTo>
                  <a:lnTo>
                    <a:pt x="1318112" y="192368"/>
                  </a:lnTo>
                  <a:lnTo>
                    <a:pt x="1308585" y="201894"/>
                  </a:lnTo>
                  <a:lnTo>
                    <a:pt x="1299323" y="211949"/>
                  </a:lnTo>
                  <a:lnTo>
                    <a:pt x="1290591" y="222004"/>
                  </a:lnTo>
                  <a:lnTo>
                    <a:pt x="1281593" y="232324"/>
                  </a:lnTo>
                  <a:lnTo>
                    <a:pt x="1273390" y="242908"/>
                  </a:lnTo>
                  <a:lnTo>
                    <a:pt x="1264922" y="253492"/>
                  </a:lnTo>
                  <a:lnTo>
                    <a:pt x="1256454" y="264341"/>
                  </a:lnTo>
                  <a:lnTo>
                    <a:pt x="1248515" y="275190"/>
                  </a:lnTo>
                  <a:lnTo>
                    <a:pt x="1240311" y="286039"/>
                  </a:lnTo>
                  <a:lnTo>
                    <a:pt x="1227080" y="305620"/>
                  </a:lnTo>
                  <a:lnTo>
                    <a:pt x="1214113" y="325730"/>
                  </a:lnTo>
                  <a:lnTo>
                    <a:pt x="1201676" y="345840"/>
                  </a:lnTo>
                  <a:lnTo>
                    <a:pt x="1189503" y="366214"/>
                  </a:lnTo>
                  <a:lnTo>
                    <a:pt x="1211467" y="362245"/>
                  </a:lnTo>
                  <a:lnTo>
                    <a:pt x="1233696" y="358541"/>
                  </a:lnTo>
                  <a:lnTo>
                    <a:pt x="1255924" y="354836"/>
                  </a:lnTo>
                  <a:lnTo>
                    <a:pt x="1277888" y="351397"/>
                  </a:lnTo>
                  <a:lnTo>
                    <a:pt x="1300382" y="348221"/>
                  </a:lnTo>
                  <a:lnTo>
                    <a:pt x="1322611" y="345575"/>
                  </a:lnTo>
                  <a:lnTo>
                    <a:pt x="1345104" y="342929"/>
                  </a:lnTo>
                  <a:lnTo>
                    <a:pt x="1367333" y="340548"/>
                  </a:lnTo>
                  <a:lnTo>
                    <a:pt x="1389561" y="338695"/>
                  </a:lnTo>
                  <a:lnTo>
                    <a:pt x="1412055" y="336843"/>
                  </a:lnTo>
                  <a:lnTo>
                    <a:pt x="1434284" y="335256"/>
                  </a:lnTo>
                  <a:lnTo>
                    <a:pt x="1456777" y="333933"/>
                  </a:lnTo>
                  <a:lnTo>
                    <a:pt x="1479006" y="332874"/>
                  </a:lnTo>
                  <a:lnTo>
                    <a:pt x="1501234" y="332080"/>
                  </a:lnTo>
                  <a:lnTo>
                    <a:pt x="1523728" y="331551"/>
                  </a:lnTo>
                  <a:lnTo>
                    <a:pt x="1546221" y="331286"/>
                  </a:lnTo>
                  <a:lnTo>
                    <a:pt x="1546221" y="66681"/>
                  </a:lnTo>
                  <a:close/>
                  <a:moveTo>
                    <a:pt x="1578241" y="0"/>
                  </a:moveTo>
                  <a:lnTo>
                    <a:pt x="1578506" y="0"/>
                  </a:lnTo>
                  <a:lnTo>
                    <a:pt x="1597559" y="265"/>
                  </a:lnTo>
                  <a:lnTo>
                    <a:pt x="1616877" y="529"/>
                  </a:lnTo>
                  <a:lnTo>
                    <a:pt x="1635930" y="1323"/>
                  </a:lnTo>
                  <a:lnTo>
                    <a:pt x="1655248" y="1852"/>
                  </a:lnTo>
                  <a:lnTo>
                    <a:pt x="1674036" y="3175"/>
                  </a:lnTo>
                  <a:lnTo>
                    <a:pt x="1693354" y="4234"/>
                  </a:lnTo>
                  <a:lnTo>
                    <a:pt x="1712408" y="5821"/>
                  </a:lnTo>
                  <a:lnTo>
                    <a:pt x="1731461" y="7409"/>
                  </a:lnTo>
                  <a:lnTo>
                    <a:pt x="1750514" y="9526"/>
                  </a:lnTo>
                  <a:lnTo>
                    <a:pt x="1769567" y="11907"/>
                  </a:lnTo>
                  <a:lnTo>
                    <a:pt x="1788620" y="14289"/>
                  </a:lnTo>
                  <a:lnTo>
                    <a:pt x="1807674" y="16935"/>
                  </a:lnTo>
                  <a:lnTo>
                    <a:pt x="1826462" y="19845"/>
                  </a:lnTo>
                  <a:lnTo>
                    <a:pt x="1845515" y="23021"/>
                  </a:lnTo>
                  <a:lnTo>
                    <a:pt x="1864304" y="26461"/>
                  </a:lnTo>
                  <a:lnTo>
                    <a:pt x="1883357" y="30165"/>
                  </a:lnTo>
                  <a:lnTo>
                    <a:pt x="1901881" y="33870"/>
                  </a:lnTo>
                  <a:lnTo>
                    <a:pt x="1920405" y="37839"/>
                  </a:lnTo>
                  <a:lnTo>
                    <a:pt x="1939458" y="42072"/>
                  </a:lnTo>
                  <a:lnTo>
                    <a:pt x="1957982" y="46571"/>
                  </a:lnTo>
                  <a:lnTo>
                    <a:pt x="1976242" y="51598"/>
                  </a:lnTo>
                  <a:lnTo>
                    <a:pt x="1995030" y="56361"/>
                  </a:lnTo>
                  <a:lnTo>
                    <a:pt x="2013554" y="61653"/>
                  </a:lnTo>
                  <a:lnTo>
                    <a:pt x="2031813" y="66945"/>
                  </a:lnTo>
                  <a:lnTo>
                    <a:pt x="2050073" y="72502"/>
                  </a:lnTo>
                  <a:lnTo>
                    <a:pt x="2068332" y="78588"/>
                  </a:lnTo>
                  <a:lnTo>
                    <a:pt x="2086327" y="84674"/>
                  </a:lnTo>
                  <a:lnTo>
                    <a:pt x="2104321" y="91289"/>
                  </a:lnTo>
                  <a:lnTo>
                    <a:pt x="2122316" y="97640"/>
                  </a:lnTo>
                  <a:lnTo>
                    <a:pt x="2140311" y="104519"/>
                  </a:lnTo>
                  <a:lnTo>
                    <a:pt x="2158306" y="111399"/>
                  </a:lnTo>
                  <a:lnTo>
                    <a:pt x="2176036" y="118808"/>
                  </a:lnTo>
                  <a:lnTo>
                    <a:pt x="2193766" y="126217"/>
                  </a:lnTo>
                  <a:lnTo>
                    <a:pt x="2211231" y="133626"/>
                  </a:lnTo>
                  <a:lnTo>
                    <a:pt x="2228961" y="141829"/>
                  </a:lnTo>
                  <a:lnTo>
                    <a:pt x="2246162" y="149767"/>
                  </a:lnTo>
                  <a:lnTo>
                    <a:pt x="2263363" y="158234"/>
                  </a:lnTo>
                  <a:lnTo>
                    <a:pt x="2280564" y="166437"/>
                  </a:lnTo>
                  <a:lnTo>
                    <a:pt x="2297764" y="175169"/>
                  </a:lnTo>
                  <a:lnTo>
                    <a:pt x="2314436" y="184166"/>
                  </a:lnTo>
                  <a:lnTo>
                    <a:pt x="2331637" y="193427"/>
                  </a:lnTo>
                  <a:lnTo>
                    <a:pt x="2348308" y="202953"/>
                  </a:lnTo>
                  <a:lnTo>
                    <a:pt x="2364715" y="212478"/>
                  </a:lnTo>
                  <a:lnTo>
                    <a:pt x="2381122" y="222004"/>
                  </a:lnTo>
                  <a:lnTo>
                    <a:pt x="2397529" y="232059"/>
                  </a:lnTo>
                  <a:lnTo>
                    <a:pt x="2413671" y="242114"/>
                  </a:lnTo>
                  <a:lnTo>
                    <a:pt x="2429814" y="252434"/>
                  </a:lnTo>
                  <a:lnTo>
                    <a:pt x="2445956" y="263018"/>
                  </a:lnTo>
                  <a:lnTo>
                    <a:pt x="2461834" y="273867"/>
                  </a:lnTo>
                  <a:lnTo>
                    <a:pt x="2477711" y="284716"/>
                  </a:lnTo>
                  <a:lnTo>
                    <a:pt x="2493060" y="295829"/>
                  </a:lnTo>
                  <a:lnTo>
                    <a:pt x="2508673" y="307472"/>
                  </a:lnTo>
                  <a:lnTo>
                    <a:pt x="2523757" y="318850"/>
                  </a:lnTo>
                  <a:lnTo>
                    <a:pt x="2539105" y="330757"/>
                  </a:lnTo>
                  <a:lnTo>
                    <a:pt x="2553924" y="342400"/>
                  </a:lnTo>
                  <a:lnTo>
                    <a:pt x="2568743" y="354572"/>
                  </a:lnTo>
                  <a:lnTo>
                    <a:pt x="2583827" y="366744"/>
                  </a:lnTo>
                  <a:lnTo>
                    <a:pt x="2598382" y="378916"/>
                  </a:lnTo>
                  <a:lnTo>
                    <a:pt x="2612672" y="391881"/>
                  </a:lnTo>
                  <a:lnTo>
                    <a:pt x="2626962" y="404582"/>
                  </a:lnTo>
                  <a:lnTo>
                    <a:pt x="2641251" y="417548"/>
                  </a:lnTo>
                  <a:lnTo>
                    <a:pt x="2655012" y="430514"/>
                  </a:lnTo>
                  <a:lnTo>
                    <a:pt x="2668773" y="443744"/>
                  </a:lnTo>
                  <a:lnTo>
                    <a:pt x="2682533" y="457503"/>
                  </a:lnTo>
                  <a:lnTo>
                    <a:pt x="2696029" y="471263"/>
                  </a:lnTo>
                  <a:lnTo>
                    <a:pt x="2709525" y="484758"/>
                  </a:lnTo>
                  <a:lnTo>
                    <a:pt x="2722492" y="498782"/>
                  </a:lnTo>
                  <a:lnTo>
                    <a:pt x="2735459" y="513071"/>
                  </a:lnTo>
                  <a:lnTo>
                    <a:pt x="2748161" y="527359"/>
                  </a:lnTo>
                  <a:lnTo>
                    <a:pt x="2760863" y="541648"/>
                  </a:lnTo>
                  <a:lnTo>
                    <a:pt x="2773301" y="556201"/>
                  </a:lnTo>
                  <a:lnTo>
                    <a:pt x="2785474" y="571019"/>
                  </a:lnTo>
                  <a:lnTo>
                    <a:pt x="2797382" y="585837"/>
                  </a:lnTo>
                  <a:lnTo>
                    <a:pt x="2809290" y="600920"/>
                  </a:lnTo>
                  <a:lnTo>
                    <a:pt x="2821198" y="616002"/>
                  </a:lnTo>
                  <a:lnTo>
                    <a:pt x="2832577" y="631085"/>
                  </a:lnTo>
                  <a:lnTo>
                    <a:pt x="2843956" y="646697"/>
                  </a:lnTo>
                  <a:lnTo>
                    <a:pt x="2855335" y="662573"/>
                  </a:lnTo>
                  <a:lnTo>
                    <a:pt x="2866185" y="677920"/>
                  </a:lnTo>
                  <a:lnTo>
                    <a:pt x="2877035" y="693796"/>
                  </a:lnTo>
                  <a:lnTo>
                    <a:pt x="2887355" y="709937"/>
                  </a:lnTo>
                  <a:lnTo>
                    <a:pt x="2897676" y="726078"/>
                  </a:lnTo>
                  <a:lnTo>
                    <a:pt x="2907996" y="742219"/>
                  </a:lnTo>
                  <a:lnTo>
                    <a:pt x="2917788" y="758625"/>
                  </a:lnTo>
                  <a:lnTo>
                    <a:pt x="2927579" y="775030"/>
                  </a:lnTo>
                  <a:lnTo>
                    <a:pt x="2937106" y="791965"/>
                  </a:lnTo>
                  <a:lnTo>
                    <a:pt x="2946367" y="808635"/>
                  </a:lnTo>
                  <a:lnTo>
                    <a:pt x="2955629" y="825306"/>
                  </a:lnTo>
                  <a:lnTo>
                    <a:pt x="2964627" y="842240"/>
                  </a:lnTo>
                  <a:lnTo>
                    <a:pt x="2973360" y="859175"/>
                  </a:lnTo>
                  <a:lnTo>
                    <a:pt x="2981828" y="876639"/>
                  </a:lnTo>
                  <a:lnTo>
                    <a:pt x="2990296" y="893574"/>
                  </a:lnTo>
                  <a:lnTo>
                    <a:pt x="2998235" y="911038"/>
                  </a:lnTo>
                  <a:lnTo>
                    <a:pt x="3006173" y="928766"/>
                  </a:lnTo>
                  <a:lnTo>
                    <a:pt x="3013848" y="945966"/>
                  </a:lnTo>
                  <a:lnTo>
                    <a:pt x="3021257" y="963694"/>
                  </a:lnTo>
                  <a:lnTo>
                    <a:pt x="3028667" y="981423"/>
                  </a:lnTo>
                  <a:lnTo>
                    <a:pt x="3035547" y="999416"/>
                  </a:lnTo>
                  <a:lnTo>
                    <a:pt x="3042163" y="1017409"/>
                  </a:lnTo>
                  <a:lnTo>
                    <a:pt x="3049043" y="1035403"/>
                  </a:lnTo>
                  <a:lnTo>
                    <a:pt x="3055394" y="1053396"/>
                  </a:lnTo>
                  <a:lnTo>
                    <a:pt x="3061481" y="1071654"/>
                  </a:lnTo>
                  <a:lnTo>
                    <a:pt x="3067302" y="1089647"/>
                  </a:lnTo>
                  <a:lnTo>
                    <a:pt x="3073124" y="1107905"/>
                  </a:lnTo>
                  <a:lnTo>
                    <a:pt x="3078152" y="1126427"/>
                  </a:lnTo>
                  <a:lnTo>
                    <a:pt x="3083445" y="1144949"/>
                  </a:lnTo>
                  <a:lnTo>
                    <a:pt x="3088473" y="1163472"/>
                  </a:lnTo>
                  <a:lnTo>
                    <a:pt x="3093501" y="1181994"/>
                  </a:lnTo>
                  <a:lnTo>
                    <a:pt x="3097735" y="1200781"/>
                  </a:lnTo>
                  <a:lnTo>
                    <a:pt x="3102233" y="1219304"/>
                  </a:lnTo>
                  <a:lnTo>
                    <a:pt x="3106203" y="1237826"/>
                  </a:lnTo>
                  <a:lnTo>
                    <a:pt x="3110172" y="1256878"/>
                  </a:lnTo>
                  <a:lnTo>
                    <a:pt x="3113612" y="1275400"/>
                  </a:lnTo>
                  <a:lnTo>
                    <a:pt x="3117053" y="1294452"/>
                  </a:lnTo>
                  <a:lnTo>
                    <a:pt x="3120228" y="1313239"/>
                  </a:lnTo>
                  <a:lnTo>
                    <a:pt x="3123139" y="1332290"/>
                  </a:lnTo>
                  <a:lnTo>
                    <a:pt x="3125785" y="1351077"/>
                  </a:lnTo>
                  <a:lnTo>
                    <a:pt x="3128167" y="1370394"/>
                  </a:lnTo>
                  <a:lnTo>
                    <a:pt x="3130284" y="1389181"/>
                  </a:lnTo>
                  <a:lnTo>
                    <a:pt x="3132666" y="1408497"/>
                  </a:lnTo>
                  <a:lnTo>
                    <a:pt x="3134253" y="1427548"/>
                  </a:lnTo>
                  <a:lnTo>
                    <a:pt x="3135576" y="1446600"/>
                  </a:lnTo>
                  <a:lnTo>
                    <a:pt x="3136900" y="1465652"/>
                  </a:lnTo>
                  <a:lnTo>
                    <a:pt x="3138223" y="1484703"/>
                  </a:lnTo>
                  <a:lnTo>
                    <a:pt x="3138752" y="1504019"/>
                  </a:lnTo>
                  <a:lnTo>
                    <a:pt x="3139281" y="1523071"/>
                  </a:lnTo>
                  <a:lnTo>
                    <a:pt x="3139811" y="1542123"/>
                  </a:lnTo>
                  <a:lnTo>
                    <a:pt x="3140075" y="1561439"/>
                  </a:lnTo>
                  <a:lnTo>
                    <a:pt x="3139811" y="1580755"/>
                  </a:lnTo>
                  <a:lnTo>
                    <a:pt x="3139281" y="1599542"/>
                  </a:lnTo>
                  <a:lnTo>
                    <a:pt x="3138752" y="1618858"/>
                  </a:lnTo>
                  <a:lnTo>
                    <a:pt x="3138223" y="1637910"/>
                  </a:lnTo>
                  <a:lnTo>
                    <a:pt x="3136900" y="1656962"/>
                  </a:lnTo>
                  <a:lnTo>
                    <a:pt x="3135576" y="1676278"/>
                  </a:lnTo>
                  <a:lnTo>
                    <a:pt x="3134253" y="1695329"/>
                  </a:lnTo>
                  <a:lnTo>
                    <a:pt x="3132666" y="1714381"/>
                  </a:lnTo>
                  <a:lnTo>
                    <a:pt x="3130284" y="1733697"/>
                  </a:lnTo>
                  <a:lnTo>
                    <a:pt x="3128167" y="1752484"/>
                  </a:lnTo>
                  <a:lnTo>
                    <a:pt x="3125785" y="1771536"/>
                  </a:lnTo>
                  <a:lnTo>
                    <a:pt x="3123139" y="1790323"/>
                  </a:lnTo>
                  <a:lnTo>
                    <a:pt x="3120228" y="1809375"/>
                  </a:lnTo>
                  <a:lnTo>
                    <a:pt x="3117053" y="1828162"/>
                  </a:lnTo>
                  <a:lnTo>
                    <a:pt x="3113612" y="1847213"/>
                  </a:lnTo>
                  <a:lnTo>
                    <a:pt x="3110172" y="1866000"/>
                  </a:lnTo>
                  <a:lnTo>
                    <a:pt x="3106203" y="1884523"/>
                  </a:lnTo>
                  <a:lnTo>
                    <a:pt x="3102233" y="1903574"/>
                  </a:lnTo>
                  <a:lnTo>
                    <a:pt x="3097735" y="1922097"/>
                  </a:lnTo>
                  <a:lnTo>
                    <a:pt x="3093501" y="1940884"/>
                  </a:lnTo>
                  <a:lnTo>
                    <a:pt x="3088473" y="1959406"/>
                  </a:lnTo>
                  <a:lnTo>
                    <a:pt x="3083445" y="1977664"/>
                  </a:lnTo>
                  <a:lnTo>
                    <a:pt x="3078152" y="1996186"/>
                  </a:lnTo>
                  <a:lnTo>
                    <a:pt x="3073124" y="2014709"/>
                  </a:lnTo>
                  <a:lnTo>
                    <a:pt x="3067302" y="2032966"/>
                  </a:lnTo>
                  <a:lnTo>
                    <a:pt x="3061481" y="2051224"/>
                  </a:lnTo>
                  <a:lnTo>
                    <a:pt x="3055394" y="2069482"/>
                  </a:lnTo>
                  <a:lnTo>
                    <a:pt x="3049043" y="2087475"/>
                  </a:lnTo>
                  <a:lnTo>
                    <a:pt x="3042163" y="2105469"/>
                  </a:lnTo>
                  <a:lnTo>
                    <a:pt x="3035547" y="2123462"/>
                  </a:lnTo>
                  <a:lnTo>
                    <a:pt x="3028667" y="2141190"/>
                  </a:lnTo>
                  <a:lnTo>
                    <a:pt x="3021257" y="2158919"/>
                  </a:lnTo>
                  <a:lnTo>
                    <a:pt x="3013848" y="2176383"/>
                  </a:lnTo>
                  <a:lnTo>
                    <a:pt x="3006173" y="2194111"/>
                  </a:lnTo>
                  <a:lnTo>
                    <a:pt x="2998235" y="2211575"/>
                  </a:lnTo>
                  <a:lnTo>
                    <a:pt x="2990296" y="2229039"/>
                  </a:lnTo>
                  <a:lnTo>
                    <a:pt x="2981828" y="2246239"/>
                  </a:lnTo>
                  <a:lnTo>
                    <a:pt x="2973360" y="2263438"/>
                  </a:lnTo>
                  <a:lnTo>
                    <a:pt x="2964627" y="2280373"/>
                  </a:lnTo>
                  <a:lnTo>
                    <a:pt x="2955629" y="2297572"/>
                  </a:lnTo>
                  <a:lnTo>
                    <a:pt x="2946367" y="2314242"/>
                  </a:lnTo>
                  <a:lnTo>
                    <a:pt x="2937106" y="2330913"/>
                  </a:lnTo>
                  <a:lnTo>
                    <a:pt x="2927579" y="2347583"/>
                  </a:lnTo>
                  <a:lnTo>
                    <a:pt x="2917788" y="2364253"/>
                  </a:lnTo>
                  <a:lnTo>
                    <a:pt x="2907996" y="2380394"/>
                  </a:lnTo>
                  <a:lnTo>
                    <a:pt x="2897676" y="2396800"/>
                  </a:lnTo>
                  <a:lnTo>
                    <a:pt x="2887355" y="2412940"/>
                  </a:lnTo>
                  <a:lnTo>
                    <a:pt x="2877035" y="2428552"/>
                  </a:lnTo>
                  <a:lnTo>
                    <a:pt x="2866185" y="2444429"/>
                  </a:lnTo>
                  <a:lnTo>
                    <a:pt x="2855335" y="2460305"/>
                  </a:lnTo>
                  <a:lnTo>
                    <a:pt x="2843956" y="2475917"/>
                  </a:lnTo>
                  <a:lnTo>
                    <a:pt x="2832577" y="2491264"/>
                  </a:lnTo>
                  <a:lnTo>
                    <a:pt x="2821198" y="2506876"/>
                  </a:lnTo>
                  <a:lnTo>
                    <a:pt x="2809290" y="2521958"/>
                  </a:lnTo>
                  <a:lnTo>
                    <a:pt x="2797382" y="2537041"/>
                  </a:lnTo>
                  <a:lnTo>
                    <a:pt x="2785474" y="2551859"/>
                  </a:lnTo>
                  <a:lnTo>
                    <a:pt x="2773301" y="2566412"/>
                  </a:lnTo>
                  <a:lnTo>
                    <a:pt x="2760863" y="2580965"/>
                  </a:lnTo>
                  <a:lnTo>
                    <a:pt x="2748161" y="2595518"/>
                  </a:lnTo>
                  <a:lnTo>
                    <a:pt x="2735459" y="2609807"/>
                  </a:lnTo>
                  <a:lnTo>
                    <a:pt x="2722492" y="2623831"/>
                  </a:lnTo>
                  <a:lnTo>
                    <a:pt x="2709525" y="2637855"/>
                  </a:lnTo>
                  <a:lnTo>
                    <a:pt x="2696029" y="2651615"/>
                  </a:lnTo>
                  <a:lnTo>
                    <a:pt x="2682533" y="2665374"/>
                  </a:lnTo>
                  <a:lnTo>
                    <a:pt x="2668773" y="2678605"/>
                  </a:lnTo>
                  <a:lnTo>
                    <a:pt x="2655012" y="2692100"/>
                  </a:lnTo>
                  <a:lnTo>
                    <a:pt x="2641251" y="2705065"/>
                  </a:lnTo>
                  <a:lnTo>
                    <a:pt x="2626962" y="2718031"/>
                  </a:lnTo>
                  <a:lnTo>
                    <a:pt x="2612672" y="2730732"/>
                  </a:lnTo>
                  <a:lnTo>
                    <a:pt x="2598382" y="2743433"/>
                  </a:lnTo>
                  <a:lnTo>
                    <a:pt x="2583827" y="2755870"/>
                  </a:lnTo>
                  <a:lnTo>
                    <a:pt x="2568743" y="2768306"/>
                  </a:lnTo>
                  <a:lnTo>
                    <a:pt x="2553924" y="2780478"/>
                  </a:lnTo>
                  <a:lnTo>
                    <a:pt x="2539105" y="2792121"/>
                  </a:lnTo>
                  <a:lnTo>
                    <a:pt x="2523757" y="2804028"/>
                  </a:lnTo>
                  <a:lnTo>
                    <a:pt x="2508673" y="2815406"/>
                  </a:lnTo>
                  <a:lnTo>
                    <a:pt x="2493060" y="2826519"/>
                  </a:lnTo>
                  <a:lnTo>
                    <a:pt x="2477711" y="2837897"/>
                  </a:lnTo>
                  <a:lnTo>
                    <a:pt x="2461834" y="2848746"/>
                  </a:lnTo>
                  <a:lnTo>
                    <a:pt x="2445956" y="2859595"/>
                  </a:lnTo>
                  <a:lnTo>
                    <a:pt x="2429814" y="2869915"/>
                  </a:lnTo>
                  <a:lnTo>
                    <a:pt x="2413671" y="2880499"/>
                  </a:lnTo>
                  <a:lnTo>
                    <a:pt x="2397529" y="2890554"/>
                  </a:lnTo>
                  <a:lnTo>
                    <a:pt x="2381122" y="2900874"/>
                  </a:lnTo>
                  <a:lnTo>
                    <a:pt x="2364715" y="2910399"/>
                  </a:lnTo>
                  <a:lnTo>
                    <a:pt x="2348308" y="2919925"/>
                  </a:lnTo>
                  <a:lnTo>
                    <a:pt x="2331637" y="2929186"/>
                  </a:lnTo>
                  <a:lnTo>
                    <a:pt x="2314436" y="2938712"/>
                  </a:lnTo>
                  <a:lnTo>
                    <a:pt x="2297764" y="2947180"/>
                  </a:lnTo>
                  <a:lnTo>
                    <a:pt x="2280564" y="2956176"/>
                  </a:lnTo>
                  <a:lnTo>
                    <a:pt x="2263363" y="2964644"/>
                  </a:lnTo>
                  <a:lnTo>
                    <a:pt x="2246162" y="2973111"/>
                  </a:lnTo>
                  <a:lnTo>
                    <a:pt x="2228961" y="2981049"/>
                  </a:lnTo>
                  <a:lnTo>
                    <a:pt x="2211231" y="2988723"/>
                  </a:lnTo>
                  <a:lnTo>
                    <a:pt x="2193766" y="2996661"/>
                  </a:lnTo>
                  <a:lnTo>
                    <a:pt x="2176036" y="3004070"/>
                  </a:lnTo>
                  <a:lnTo>
                    <a:pt x="2158306" y="3011214"/>
                  </a:lnTo>
                  <a:lnTo>
                    <a:pt x="2140311" y="3018359"/>
                  </a:lnTo>
                  <a:lnTo>
                    <a:pt x="2122316" y="3025238"/>
                  </a:lnTo>
                  <a:lnTo>
                    <a:pt x="2104321" y="3031589"/>
                  </a:lnTo>
                  <a:lnTo>
                    <a:pt x="2086327" y="3038204"/>
                  </a:lnTo>
                  <a:lnTo>
                    <a:pt x="2068332" y="3044025"/>
                  </a:lnTo>
                  <a:lnTo>
                    <a:pt x="2050073" y="3049847"/>
                  </a:lnTo>
                  <a:lnTo>
                    <a:pt x="2031813" y="3055403"/>
                  </a:lnTo>
                  <a:lnTo>
                    <a:pt x="2013554" y="3061225"/>
                  </a:lnTo>
                  <a:lnTo>
                    <a:pt x="1995030" y="3066517"/>
                  </a:lnTo>
                  <a:lnTo>
                    <a:pt x="1976242" y="3071280"/>
                  </a:lnTo>
                  <a:lnTo>
                    <a:pt x="1957982" y="3076043"/>
                  </a:lnTo>
                  <a:lnTo>
                    <a:pt x="1939458" y="3080541"/>
                  </a:lnTo>
                  <a:lnTo>
                    <a:pt x="1920405" y="3085039"/>
                  </a:lnTo>
                  <a:lnTo>
                    <a:pt x="1901881" y="3089008"/>
                  </a:lnTo>
                  <a:lnTo>
                    <a:pt x="1883357" y="3092713"/>
                  </a:lnTo>
                  <a:lnTo>
                    <a:pt x="1864304" y="3096417"/>
                  </a:lnTo>
                  <a:lnTo>
                    <a:pt x="1845515" y="3099857"/>
                  </a:lnTo>
                  <a:lnTo>
                    <a:pt x="1826462" y="3103032"/>
                  </a:lnTo>
                  <a:lnTo>
                    <a:pt x="1807674" y="3105678"/>
                  </a:lnTo>
                  <a:lnTo>
                    <a:pt x="1788620" y="3108589"/>
                  </a:lnTo>
                  <a:lnTo>
                    <a:pt x="1769567" y="3110971"/>
                  </a:lnTo>
                  <a:lnTo>
                    <a:pt x="1750514" y="3113352"/>
                  </a:lnTo>
                  <a:lnTo>
                    <a:pt x="1731461" y="3115204"/>
                  </a:lnTo>
                  <a:lnTo>
                    <a:pt x="1712408" y="3117057"/>
                  </a:lnTo>
                  <a:lnTo>
                    <a:pt x="1693354" y="3118380"/>
                  </a:lnTo>
                  <a:lnTo>
                    <a:pt x="1674036" y="3119703"/>
                  </a:lnTo>
                  <a:lnTo>
                    <a:pt x="1655248" y="3120761"/>
                  </a:lnTo>
                  <a:lnTo>
                    <a:pt x="1635930" y="3121555"/>
                  </a:lnTo>
                  <a:lnTo>
                    <a:pt x="1616877" y="3122349"/>
                  </a:lnTo>
                  <a:lnTo>
                    <a:pt x="1597559" y="3122613"/>
                  </a:lnTo>
                  <a:lnTo>
                    <a:pt x="1578506" y="3122613"/>
                  </a:lnTo>
                  <a:lnTo>
                    <a:pt x="1578241" y="3122613"/>
                  </a:lnTo>
                  <a:lnTo>
                    <a:pt x="1558923" y="3122613"/>
                  </a:lnTo>
                  <a:lnTo>
                    <a:pt x="1540135" y="3122349"/>
                  </a:lnTo>
                  <a:lnTo>
                    <a:pt x="1520817" y="3121555"/>
                  </a:lnTo>
                  <a:lnTo>
                    <a:pt x="1501764" y="3120761"/>
                  </a:lnTo>
                  <a:lnTo>
                    <a:pt x="1482710" y="3119703"/>
                  </a:lnTo>
                  <a:lnTo>
                    <a:pt x="1463393" y="3118380"/>
                  </a:lnTo>
                  <a:lnTo>
                    <a:pt x="1444339" y="3117057"/>
                  </a:lnTo>
                  <a:lnTo>
                    <a:pt x="1425286" y="3115204"/>
                  </a:lnTo>
                  <a:lnTo>
                    <a:pt x="1405968" y="3113352"/>
                  </a:lnTo>
                  <a:lnTo>
                    <a:pt x="1387180" y="3110971"/>
                  </a:lnTo>
                  <a:lnTo>
                    <a:pt x="1368127" y="3108589"/>
                  </a:lnTo>
                  <a:lnTo>
                    <a:pt x="1349338" y="3105678"/>
                  </a:lnTo>
                  <a:lnTo>
                    <a:pt x="1330285" y="3103032"/>
                  </a:lnTo>
                  <a:lnTo>
                    <a:pt x="1311496" y="3099857"/>
                  </a:lnTo>
                  <a:lnTo>
                    <a:pt x="1292443" y="3096417"/>
                  </a:lnTo>
                  <a:lnTo>
                    <a:pt x="1273654" y="3092713"/>
                  </a:lnTo>
                  <a:lnTo>
                    <a:pt x="1255130" y="3089008"/>
                  </a:lnTo>
                  <a:lnTo>
                    <a:pt x="1236077" y="3085039"/>
                  </a:lnTo>
                  <a:lnTo>
                    <a:pt x="1217553" y="3080541"/>
                  </a:lnTo>
                  <a:lnTo>
                    <a:pt x="1198765" y="3076043"/>
                  </a:lnTo>
                  <a:lnTo>
                    <a:pt x="1180241" y="3071280"/>
                  </a:lnTo>
                  <a:lnTo>
                    <a:pt x="1161981" y="3066517"/>
                  </a:lnTo>
                  <a:lnTo>
                    <a:pt x="1143193" y="3061225"/>
                  </a:lnTo>
                  <a:lnTo>
                    <a:pt x="1124934" y="3055933"/>
                  </a:lnTo>
                  <a:lnTo>
                    <a:pt x="1106674" y="3049847"/>
                  </a:lnTo>
                  <a:lnTo>
                    <a:pt x="1088415" y="3044025"/>
                  </a:lnTo>
                  <a:lnTo>
                    <a:pt x="1070156" y="3038204"/>
                  </a:lnTo>
                  <a:lnTo>
                    <a:pt x="1052161" y="3031589"/>
                  </a:lnTo>
                  <a:lnTo>
                    <a:pt x="1034166" y="3025238"/>
                  </a:lnTo>
                  <a:lnTo>
                    <a:pt x="1016171" y="3018359"/>
                  </a:lnTo>
                  <a:lnTo>
                    <a:pt x="998441" y="3011214"/>
                  </a:lnTo>
                  <a:lnTo>
                    <a:pt x="980711" y="3004070"/>
                  </a:lnTo>
                  <a:lnTo>
                    <a:pt x="962981" y="2996661"/>
                  </a:lnTo>
                  <a:lnTo>
                    <a:pt x="945516" y="2988723"/>
                  </a:lnTo>
                  <a:lnTo>
                    <a:pt x="928050" y="2981049"/>
                  </a:lnTo>
                  <a:lnTo>
                    <a:pt x="910585" y="2973111"/>
                  </a:lnTo>
                  <a:lnTo>
                    <a:pt x="893384" y="2964644"/>
                  </a:lnTo>
                  <a:lnTo>
                    <a:pt x="876183" y="2956176"/>
                  </a:lnTo>
                  <a:lnTo>
                    <a:pt x="859247" y="2947180"/>
                  </a:lnTo>
                  <a:lnTo>
                    <a:pt x="842046" y="2938712"/>
                  </a:lnTo>
                  <a:lnTo>
                    <a:pt x="825375" y="2929186"/>
                  </a:lnTo>
                  <a:lnTo>
                    <a:pt x="808703" y="2919925"/>
                  </a:lnTo>
                  <a:lnTo>
                    <a:pt x="791767" y="2910399"/>
                  </a:lnTo>
                  <a:lnTo>
                    <a:pt x="775360" y="2900874"/>
                  </a:lnTo>
                  <a:lnTo>
                    <a:pt x="759218" y="2890554"/>
                  </a:lnTo>
                  <a:lnTo>
                    <a:pt x="742811" y="2880499"/>
                  </a:lnTo>
                  <a:lnTo>
                    <a:pt x="726669" y="2869915"/>
                  </a:lnTo>
                  <a:lnTo>
                    <a:pt x="710791" y="2859595"/>
                  </a:lnTo>
                  <a:lnTo>
                    <a:pt x="694913" y="2848746"/>
                  </a:lnTo>
                  <a:lnTo>
                    <a:pt x="679300" y="2837897"/>
                  </a:lnTo>
                  <a:lnTo>
                    <a:pt x="663687" y="2826519"/>
                  </a:lnTo>
                  <a:lnTo>
                    <a:pt x="648074" y="2815406"/>
                  </a:lnTo>
                  <a:lnTo>
                    <a:pt x="632726" y="2804028"/>
                  </a:lnTo>
                  <a:lnTo>
                    <a:pt x="617377" y="2792121"/>
                  </a:lnTo>
                  <a:lnTo>
                    <a:pt x="602558" y="2780478"/>
                  </a:lnTo>
                  <a:lnTo>
                    <a:pt x="587739" y="2768306"/>
                  </a:lnTo>
                  <a:lnTo>
                    <a:pt x="573184" y="2755870"/>
                  </a:lnTo>
                  <a:lnTo>
                    <a:pt x="558630" y="2743433"/>
                  </a:lnTo>
                  <a:lnTo>
                    <a:pt x="543811" y="2730732"/>
                  </a:lnTo>
                  <a:lnTo>
                    <a:pt x="529785" y="2718031"/>
                  </a:lnTo>
                  <a:lnTo>
                    <a:pt x="515760" y="2705065"/>
                  </a:lnTo>
                  <a:lnTo>
                    <a:pt x="501735" y="2692100"/>
                  </a:lnTo>
                  <a:lnTo>
                    <a:pt x="487710" y="2678605"/>
                  </a:lnTo>
                  <a:lnTo>
                    <a:pt x="474213" y="2665374"/>
                  </a:lnTo>
                  <a:lnTo>
                    <a:pt x="460717" y="2651615"/>
                  </a:lnTo>
                  <a:lnTo>
                    <a:pt x="447486" y="2637855"/>
                  </a:lnTo>
                  <a:lnTo>
                    <a:pt x="434519" y="2623831"/>
                  </a:lnTo>
                  <a:lnTo>
                    <a:pt x="421288" y="2609807"/>
                  </a:lnTo>
                  <a:lnTo>
                    <a:pt x="408586" y="2595518"/>
                  </a:lnTo>
                  <a:lnTo>
                    <a:pt x="395884" y="2580965"/>
                  </a:lnTo>
                  <a:lnTo>
                    <a:pt x="383446" y="2566412"/>
                  </a:lnTo>
                  <a:lnTo>
                    <a:pt x="371008" y="2551859"/>
                  </a:lnTo>
                  <a:lnTo>
                    <a:pt x="359100" y="2537041"/>
                  </a:lnTo>
                  <a:lnTo>
                    <a:pt x="347192" y="2521958"/>
                  </a:lnTo>
                  <a:lnTo>
                    <a:pt x="335548" y="2506876"/>
                  </a:lnTo>
                  <a:lnTo>
                    <a:pt x="323905" y="2491264"/>
                  </a:lnTo>
                  <a:lnTo>
                    <a:pt x="312790" y="2475917"/>
                  </a:lnTo>
                  <a:lnTo>
                    <a:pt x="301676" y="2460305"/>
                  </a:lnTo>
                  <a:lnTo>
                    <a:pt x="290826" y="2444429"/>
                  </a:lnTo>
                  <a:lnTo>
                    <a:pt x="279976" y="2428552"/>
                  </a:lnTo>
                  <a:lnTo>
                    <a:pt x="269391" y="2412940"/>
                  </a:lnTo>
                  <a:lnTo>
                    <a:pt x="258806" y="2396800"/>
                  </a:lnTo>
                  <a:lnTo>
                    <a:pt x="249015" y="2380394"/>
                  </a:lnTo>
                  <a:lnTo>
                    <a:pt x="238959" y="2364253"/>
                  </a:lnTo>
                  <a:lnTo>
                    <a:pt x="229168" y="2347583"/>
                  </a:lnTo>
                  <a:lnTo>
                    <a:pt x="219377" y="2330913"/>
                  </a:lnTo>
                  <a:lnTo>
                    <a:pt x="210115" y="2314242"/>
                  </a:lnTo>
                  <a:lnTo>
                    <a:pt x="201117" y="2297572"/>
                  </a:lnTo>
                  <a:lnTo>
                    <a:pt x="192120" y="2280373"/>
                  </a:lnTo>
                  <a:lnTo>
                    <a:pt x="183387" y="2263438"/>
                  </a:lnTo>
                  <a:lnTo>
                    <a:pt x="174655" y="2246239"/>
                  </a:lnTo>
                  <a:lnTo>
                    <a:pt x="166451" y="2229039"/>
                  </a:lnTo>
                  <a:lnTo>
                    <a:pt x="158248" y="2211575"/>
                  </a:lnTo>
                  <a:lnTo>
                    <a:pt x="150573" y="2194111"/>
                  </a:lnTo>
                  <a:lnTo>
                    <a:pt x="142899" y="2176383"/>
                  </a:lnTo>
                  <a:lnTo>
                    <a:pt x="135490" y="2158919"/>
                  </a:lnTo>
                  <a:lnTo>
                    <a:pt x="127815" y="2140132"/>
                  </a:lnTo>
                  <a:lnTo>
                    <a:pt x="120406" y="2121609"/>
                  </a:lnTo>
                  <a:lnTo>
                    <a:pt x="113261" y="2102558"/>
                  </a:lnTo>
                  <a:lnTo>
                    <a:pt x="106381" y="2083506"/>
                  </a:lnTo>
                  <a:lnTo>
                    <a:pt x="99765" y="2064455"/>
                  </a:lnTo>
                  <a:lnTo>
                    <a:pt x="93414" y="2045403"/>
                  </a:lnTo>
                  <a:lnTo>
                    <a:pt x="87327" y="2026087"/>
                  </a:lnTo>
                  <a:lnTo>
                    <a:pt x="81770" y="2006770"/>
                  </a:lnTo>
                  <a:lnTo>
                    <a:pt x="76213" y="1987190"/>
                  </a:lnTo>
                  <a:lnTo>
                    <a:pt x="70391" y="1968138"/>
                  </a:lnTo>
                  <a:lnTo>
                    <a:pt x="65628" y="1948557"/>
                  </a:lnTo>
                  <a:lnTo>
                    <a:pt x="60600" y="1928976"/>
                  </a:lnTo>
                  <a:lnTo>
                    <a:pt x="56366" y="1909131"/>
                  </a:lnTo>
                  <a:lnTo>
                    <a:pt x="51867" y="1889550"/>
                  </a:lnTo>
                  <a:lnTo>
                    <a:pt x="47633" y="1869705"/>
                  </a:lnTo>
                  <a:lnTo>
                    <a:pt x="43928" y="1849859"/>
                  </a:lnTo>
                  <a:lnTo>
                    <a:pt x="38636" y="1832131"/>
                  </a:lnTo>
                  <a:lnTo>
                    <a:pt x="33873" y="1814931"/>
                  </a:lnTo>
                  <a:lnTo>
                    <a:pt x="29374" y="1796938"/>
                  </a:lnTo>
                  <a:lnTo>
                    <a:pt x="24875" y="1779209"/>
                  </a:lnTo>
                  <a:lnTo>
                    <a:pt x="21170" y="1761481"/>
                  </a:lnTo>
                  <a:lnTo>
                    <a:pt x="17466" y="1743488"/>
                  </a:lnTo>
                  <a:lnTo>
                    <a:pt x="14025" y="1725495"/>
                  </a:lnTo>
                  <a:lnTo>
                    <a:pt x="11379" y="1707237"/>
                  </a:lnTo>
                  <a:lnTo>
                    <a:pt x="8733" y="1689244"/>
                  </a:lnTo>
                  <a:lnTo>
                    <a:pt x="6351" y="1671250"/>
                  </a:lnTo>
                  <a:lnTo>
                    <a:pt x="4499" y="1652993"/>
                  </a:lnTo>
                  <a:lnTo>
                    <a:pt x="2911" y="1634735"/>
                  </a:lnTo>
                  <a:lnTo>
                    <a:pt x="1588" y="1616212"/>
                  </a:lnTo>
                  <a:lnTo>
                    <a:pt x="794" y="1597955"/>
                  </a:lnTo>
                  <a:lnTo>
                    <a:pt x="529" y="1579697"/>
                  </a:lnTo>
                  <a:lnTo>
                    <a:pt x="0" y="1561439"/>
                  </a:lnTo>
                  <a:lnTo>
                    <a:pt x="529" y="1543181"/>
                  </a:lnTo>
                  <a:lnTo>
                    <a:pt x="794" y="1524923"/>
                  </a:lnTo>
                  <a:lnTo>
                    <a:pt x="1588" y="1506401"/>
                  </a:lnTo>
                  <a:lnTo>
                    <a:pt x="2911" y="1488143"/>
                  </a:lnTo>
                  <a:lnTo>
                    <a:pt x="4499" y="1469885"/>
                  </a:lnTo>
                  <a:lnTo>
                    <a:pt x="6351" y="1451892"/>
                  </a:lnTo>
                  <a:lnTo>
                    <a:pt x="8733" y="1433634"/>
                  </a:lnTo>
                  <a:lnTo>
                    <a:pt x="11379" y="1415641"/>
                  </a:lnTo>
                  <a:lnTo>
                    <a:pt x="14290" y="1397383"/>
                  </a:lnTo>
                  <a:lnTo>
                    <a:pt x="17466" y="1379390"/>
                  </a:lnTo>
                  <a:lnTo>
                    <a:pt x="21170" y="1361662"/>
                  </a:lnTo>
                  <a:lnTo>
                    <a:pt x="24875" y="1343668"/>
                  </a:lnTo>
                  <a:lnTo>
                    <a:pt x="29374" y="1325940"/>
                  </a:lnTo>
                  <a:lnTo>
                    <a:pt x="33873" y="1308211"/>
                  </a:lnTo>
                  <a:lnTo>
                    <a:pt x="38636" y="1290747"/>
                  </a:lnTo>
                  <a:lnTo>
                    <a:pt x="43928" y="1273019"/>
                  </a:lnTo>
                  <a:lnTo>
                    <a:pt x="47633" y="1253173"/>
                  </a:lnTo>
                  <a:lnTo>
                    <a:pt x="51603" y="1233592"/>
                  </a:lnTo>
                  <a:lnTo>
                    <a:pt x="55837" y="1213747"/>
                  </a:lnTo>
                  <a:lnTo>
                    <a:pt x="60600" y="1194166"/>
                  </a:lnTo>
                  <a:lnTo>
                    <a:pt x="65628" y="1174321"/>
                  </a:lnTo>
                  <a:lnTo>
                    <a:pt x="70391" y="1154740"/>
                  </a:lnTo>
                  <a:lnTo>
                    <a:pt x="75684" y="1135424"/>
                  </a:lnTo>
                  <a:lnTo>
                    <a:pt x="81506" y="1116107"/>
                  </a:lnTo>
                  <a:lnTo>
                    <a:pt x="87327" y="1096791"/>
                  </a:lnTo>
                  <a:lnTo>
                    <a:pt x="93414" y="1077475"/>
                  </a:lnTo>
                  <a:lnTo>
                    <a:pt x="99765" y="1058423"/>
                  </a:lnTo>
                  <a:lnTo>
                    <a:pt x="106381" y="1039107"/>
                  </a:lnTo>
                  <a:lnTo>
                    <a:pt x="113261" y="1020055"/>
                  </a:lnTo>
                  <a:lnTo>
                    <a:pt x="120406" y="1001268"/>
                  </a:lnTo>
                  <a:lnTo>
                    <a:pt x="127551" y="982746"/>
                  </a:lnTo>
                  <a:lnTo>
                    <a:pt x="135490" y="963694"/>
                  </a:lnTo>
                  <a:lnTo>
                    <a:pt x="142899" y="945966"/>
                  </a:lnTo>
                  <a:lnTo>
                    <a:pt x="150573" y="928766"/>
                  </a:lnTo>
                  <a:lnTo>
                    <a:pt x="158248" y="911038"/>
                  </a:lnTo>
                  <a:lnTo>
                    <a:pt x="166451" y="893574"/>
                  </a:lnTo>
                  <a:lnTo>
                    <a:pt x="174655" y="876639"/>
                  </a:lnTo>
                  <a:lnTo>
                    <a:pt x="183387" y="859175"/>
                  </a:lnTo>
                  <a:lnTo>
                    <a:pt x="192120" y="842240"/>
                  </a:lnTo>
                  <a:lnTo>
                    <a:pt x="201117" y="825306"/>
                  </a:lnTo>
                  <a:lnTo>
                    <a:pt x="210115" y="808635"/>
                  </a:lnTo>
                  <a:lnTo>
                    <a:pt x="219377" y="791965"/>
                  </a:lnTo>
                  <a:lnTo>
                    <a:pt x="229168" y="775030"/>
                  </a:lnTo>
                  <a:lnTo>
                    <a:pt x="238959" y="758625"/>
                  </a:lnTo>
                  <a:lnTo>
                    <a:pt x="249015" y="742219"/>
                  </a:lnTo>
                  <a:lnTo>
                    <a:pt x="258806" y="726078"/>
                  </a:lnTo>
                  <a:lnTo>
                    <a:pt x="269391" y="709937"/>
                  </a:lnTo>
                  <a:lnTo>
                    <a:pt x="279976" y="693796"/>
                  </a:lnTo>
                  <a:lnTo>
                    <a:pt x="290826" y="677920"/>
                  </a:lnTo>
                  <a:lnTo>
                    <a:pt x="301676" y="662573"/>
                  </a:lnTo>
                  <a:lnTo>
                    <a:pt x="312790" y="646697"/>
                  </a:lnTo>
                  <a:lnTo>
                    <a:pt x="323905" y="631085"/>
                  </a:lnTo>
                  <a:lnTo>
                    <a:pt x="335548" y="616002"/>
                  </a:lnTo>
                  <a:lnTo>
                    <a:pt x="347192" y="600920"/>
                  </a:lnTo>
                  <a:lnTo>
                    <a:pt x="359100" y="585837"/>
                  </a:lnTo>
                  <a:lnTo>
                    <a:pt x="371008" y="571019"/>
                  </a:lnTo>
                  <a:lnTo>
                    <a:pt x="383446" y="556201"/>
                  </a:lnTo>
                  <a:lnTo>
                    <a:pt x="395884" y="541648"/>
                  </a:lnTo>
                  <a:lnTo>
                    <a:pt x="408586" y="527359"/>
                  </a:lnTo>
                  <a:lnTo>
                    <a:pt x="421288" y="513071"/>
                  </a:lnTo>
                  <a:lnTo>
                    <a:pt x="434519" y="498782"/>
                  </a:lnTo>
                  <a:lnTo>
                    <a:pt x="447486" y="484758"/>
                  </a:lnTo>
                  <a:lnTo>
                    <a:pt x="460717" y="471263"/>
                  </a:lnTo>
                  <a:lnTo>
                    <a:pt x="474213" y="457503"/>
                  </a:lnTo>
                  <a:lnTo>
                    <a:pt x="487710" y="443744"/>
                  </a:lnTo>
                  <a:lnTo>
                    <a:pt x="501735" y="430514"/>
                  </a:lnTo>
                  <a:lnTo>
                    <a:pt x="515760" y="417548"/>
                  </a:lnTo>
                  <a:lnTo>
                    <a:pt x="529785" y="404582"/>
                  </a:lnTo>
                  <a:lnTo>
                    <a:pt x="543811" y="391881"/>
                  </a:lnTo>
                  <a:lnTo>
                    <a:pt x="558630" y="378916"/>
                  </a:lnTo>
                  <a:lnTo>
                    <a:pt x="573184" y="366744"/>
                  </a:lnTo>
                  <a:lnTo>
                    <a:pt x="587739" y="354572"/>
                  </a:lnTo>
                  <a:lnTo>
                    <a:pt x="602558" y="342400"/>
                  </a:lnTo>
                  <a:lnTo>
                    <a:pt x="617377" y="330757"/>
                  </a:lnTo>
                  <a:lnTo>
                    <a:pt x="632726" y="318850"/>
                  </a:lnTo>
                  <a:lnTo>
                    <a:pt x="648074" y="307472"/>
                  </a:lnTo>
                  <a:lnTo>
                    <a:pt x="663687" y="295829"/>
                  </a:lnTo>
                  <a:lnTo>
                    <a:pt x="679300" y="284716"/>
                  </a:lnTo>
                  <a:lnTo>
                    <a:pt x="694913" y="273867"/>
                  </a:lnTo>
                  <a:lnTo>
                    <a:pt x="710791" y="263018"/>
                  </a:lnTo>
                  <a:lnTo>
                    <a:pt x="726669" y="252434"/>
                  </a:lnTo>
                  <a:lnTo>
                    <a:pt x="742811" y="242114"/>
                  </a:lnTo>
                  <a:lnTo>
                    <a:pt x="759218" y="232059"/>
                  </a:lnTo>
                  <a:lnTo>
                    <a:pt x="775360" y="222004"/>
                  </a:lnTo>
                  <a:lnTo>
                    <a:pt x="791767" y="212478"/>
                  </a:lnTo>
                  <a:lnTo>
                    <a:pt x="808703" y="202953"/>
                  </a:lnTo>
                  <a:lnTo>
                    <a:pt x="825375" y="193427"/>
                  </a:lnTo>
                  <a:lnTo>
                    <a:pt x="842046" y="184166"/>
                  </a:lnTo>
                  <a:lnTo>
                    <a:pt x="859247" y="175169"/>
                  </a:lnTo>
                  <a:lnTo>
                    <a:pt x="876183" y="166437"/>
                  </a:lnTo>
                  <a:lnTo>
                    <a:pt x="893384" y="158234"/>
                  </a:lnTo>
                  <a:lnTo>
                    <a:pt x="910585" y="149767"/>
                  </a:lnTo>
                  <a:lnTo>
                    <a:pt x="928050" y="141829"/>
                  </a:lnTo>
                  <a:lnTo>
                    <a:pt x="945516" y="133626"/>
                  </a:lnTo>
                  <a:lnTo>
                    <a:pt x="962981" y="126217"/>
                  </a:lnTo>
                  <a:lnTo>
                    <a:pt x="980711" y="118808"/>
                  </a:lnTo>
                  <a:lnTo>
                    <a:pt x="998441" y="111399"/>
                  </a:lnTo>
                  <a:lnTo>
                    <a:pt x="1016171" y="104519"/>
                  </a:lnTo>
                  <a:lnTo>
                    <a:pt x="1034166" y="97640"/>
                  </a:lnTo>
                  <a:lnTo>
                    <a:pt x="1052161" y="91289"/>
                  </a:lnTo>
                  <a:lnTo>
                    <a:pt x="1070156" y="84674"/>
                  </a:lnTo>
                  <a:lnTo>
                    <a:pt x="1088415" y="78588"/>
                  </a:lnTo>
                  <a:lnTo>
                    <a:pt x="1106674" y="72502"/>
                  </a:lnTo>
                  <a:lnTo>
                    <a:pt x="1124934" y="66945"/>
                  </a:lnTo>
                  <a:lnTo>
                    <a:pt x="1143193" y="61653"/>
                  </a:lnTo>
                  <a:lnTo>
                    <a:pt x="1161981" y="56361"/>
                  </a:lnTo>
                  <a:lnTo>
                    <a:pt x="1180241" y="51598"/>
                  </a:lnTo>
                  <a:lnTo>
                    <a:pt x="1198765" y="46571"/>
                  </a:lnTo>
                  <a:lnTo>
                    <a:pt x="1217553" y="42072"/>
                  </a:lnTo>
                  <a:lnTo>
                    <a:pt x="1236077" y="37839"/>
                  </a:lnTo>
                  <a:lnTo>
                    <a:pt x="1255130" y="33870"/>
                  </a:lnTo>
                  <a:lnTo>
                    <a:pt x="1273654" y="30165"/>
                  </a:lnTo>
                  <a:lnTo>
                    <a:pt x="1292443" y="26461"/>
                  </a:lnTo>
                  <a:lnTo>
                    <a:pt x="1311496" y="23021"/>
                  </a:lnTo>
                  <a:lnTo>
                    <a:pt x="1330285" y="19845"/>
                  </a:lnTo>
                  <a:lnTo>
                    <a:pt x="1349338" y="16670"/>
                  </a:lnTo>
                  <a:lnTo>
                    <a:pt x="1368127" y="14289"/>
                  </a:lnTo>
                  <a:lnTo>
                    <a:pt x="1387180" y="11907"/>
                  </a:lnTo>
                  <a:lnTo>
                    <a:pt x="1405968" y="9526"/>
                  </a:lnTo>
                  <a:lnTo>
                    <a:pt x="1425286" y="7409"/>
                  </a:lnTo>
                  <a:lnTo>
                    <a:pt x="1444339" y="5821"/>
                  </a:lnTo>
                  <a:lnTo>
                    <a:pt x="1463393" y="4234"/>
                  </a:lnTo>
                  <a:lnTo>
                    <a:pt x="1482710" y="3175"/>
                  </a:lnTo>
                  <a:lnTo>
                    <a:pt x="1501764" y="1852"/>
                  </a:lnTo>
                  <a:lnTo>
                    <a:pt x="1520817" y="1323"/>
                  </a:lnTo>
                  <a:lnTo>
                    <a:pt x="1540135" y="529"/>
                  </a:lnTo>
                  <a:lnTo>
                    <a:pt x="1558923" y="265"/>
                  </a:lnTo>
                  <a:lnTo>
                    <a:pt x="1578241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3240369" y="4732520"/>
            <a:ext cx="3798277" cy="1098728"/>
            <a:chOff x="2050925" y="4833938"/>
            <a:chExt cx="3798277" cy="1098728"/>
          </a:xfrm>
        </p:grpSpPr>
        <p:grpSp>
          <p:nvGrpSpPr>
            <p:cNvPr id="51" name="组合 50"/>
            <p:cNvGrpSpPr/>
            <p:nvPr/>
          </p:nvGrpSpPr>
          <p:grpSpPr>
            <a:xfrm>
              <a:off x="2050925" y="5010037"/>
              <a:ext cx="3076448" cy="922629"/>
              <a:chOff x="2113642" y="5010037"/>
              <a:chExt cx="3076448" cy="922629"/>
            </a:xfrm>
          </p:grpSpPr>
          <p:sp>
            <p:nvSpPr>
              <p:cNvPr id="49" name="矩形 48"/>
              <p:cNvSpPr/>
              <p:nvPr/>
            </p:nvSpPr>
            <p:spPr>
              <a:xfrm>
                <a:off x="2113642" y="5382964"/>
                <a:ext cx="3076448" cy="54970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r">
                  <a:lnSpc>
                    <a:spcPct val="130000"/>
                  </a:lnSpc>
                </a:pPr>
                <a:r>
                  <a:rPr lang="en-US" altLang="zh-CN" sz="1200" b="0" dirty="0">
                    <a:solidFill>
                      <a:schemeClr val="bg1"/>
                    </a:solidFill>
                    <a:effectLst/>
                    <a:latin typeface="微软雅黑 Light" panose="020B0502040204020203" pitchFamily="34" charset="-122"/>
                    <a:cs typeface="Segoe UI" panose="020B0502040204020203" pitchFamily="34" charset="0"/>
                  </a:rPr>
                  <a:t>Lorem ipsum dolor sit amet, consectetur adipisicing elit, sed do eiusmod tempor</a:t>
                </a:r>
                <a:endParaRPr lang="zh-CN" altLang="en-US" sz="1200" dirty="0">
                  <a:solidFill>
                    <a:schemeClr val="bg1"/>
                  </a:solidFill>
                  <a:latin typeface="微软雅黑 Light" panose="020B0502040204020203" pitchFamily="34" charset="-122"/>
                  <a:cs typeface="Segoe UI" panose="020B0502040204020203" pitchFamily="34" charset="0"/>
                </a:endParaRPr>
              </a:p>
            </p:txBody>
          </p:sp>
          <p:sp>
            <p:nvSpPr>
              <p:cNvPr id="50" name="文本框 49"/>
              <p:cNvSpPr txBox="1"/>
              <p:nvPr/>
            </p:nvSpPr>
            <p:spPr>
              <a:xfrm>
                <a:off x="2499133" y="5010037"/>
                <a:ext cx="269095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altLang="zh-CN" b="1" dirty="0">
                    <a:solidFill>
                      <a:srgbClr val="EAD87F"/>
                    </a:solidFill>
                    <a:latin typeface="微软雅黑 Light" panose="020B0502040204020203" pitchFamily="34" charset="-122"/>
                    <a:ea typeface="微软雅黑"/>
                  </a:rPr>
                  <a:t>TITLE HERE</a:t>
                </a:r>
                <a:endParaRPr lang="zh-CN" altLang="en-US" b="1" dirty="0">
                  <a:solidFill>
                    <a:srgbClr val="EAD87F"/>
                  </a:solidFill>
                  <a:latin typeface="微软雅黑 Light" panose="020B0502040204020203" pitchFamily="34" charset="-122"/>
                  <a:ea typeface="微软雅黑"/>
                </a:endParaRPr>
              </a:p>
            </p:txBody>
          </p:sp>
        </p:grpSp>
        <p:sp>
          <p:nvSpPr>
            <p:cNvPr id="48" name="椭圆 47"/>
            <p:cNvSpPr/>
            <p:nvPr/>
          </p:nvSpPr>
          <p:spPr>
            <a:xfrm>
              <a:off x="5139508" y="4833938"/>
              <a:ext cx="709694" cy="709694"/>
            </a:xfrm>
            <a:prstGeom prst="ellipse">
              <a:avLst/>
            </a:prstGeom>
            <a:gradFill>
              <a:gsLst>
                <a:gs pos="0">
                  <a:schemeClr val="bg1">
                    <a:alpha val="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0"/>
            </a:gradFill>
            <a:ln w="3175">
              <a:gradFill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3" name="KSO_Shape"/>
            <p:cNvSpPr>
              <a:spLocks noChangeAspect="1"/>
            </p:cNvSpPr>
            <p:nvPr/>
          </p:nvSpPr>
          <p:spPr bwMode="auto">
            <a:xfrm>
              <a:off x="5282675" y="4972785"/>
              <a:ext cx="423361" cy="432000"/>
            </a:xfrm>
            <a:custGeom>
              <a:avLst/>
              <a:gdLst>
                <a:gd name="T0" fmla="*/ 1524318 w 3543300"/>
                <a:gd name="T1" fmla="*/ 1132523 h 3617913"/>
                <a:gd name="T2" fmla="*/ 1313498 w 3543300"/>
                <a:gd name="T3" fmla="*/ 1253173 h 3617913"/>
                <a:gd name="T4" fmla="*/ 1155382 w 3543300"/>
                <a:gd name="T5" fmla="*/ 1435418 h 3617913"/>
                <a:gd name="T6" fmla="*/ 1066122 w 3543300"/>
                <a:gd name="T7" fmla="*/ 1663327 h 3617913"/>
                <a:gd name="T8" fmla="*/ 1059774 w 3543300"/>
                <a:gd name="T9" fmla="*/ 1918696 h 3617913"/>
                <a:gd name="T10" fmla="*/ 1138484 w 3543300"/>
                <a:gd name="T11" fmla="*/ 2152467 h 3617913"/>
                <a:gd name="T12" fmla="*/ 1287651 w 3543300"/>
                <a:gd name="T13" fmla="*/ 2342088 h 3617913"/>
                <a:gd name="T14" fmla="*/ 1491724 w 3543300"/>
                <a:gd name="T15" fmla="*/ 2472632 h 3617913"/>
                <a:gd name="T16" fmla="*/ 1734517 w 3543300"/>
                <a:gd name="T17" fmla="*/ 2528533 h 3617913"/>
                <a:gd name="T18" fmla="*/ 1985879 w 3543300"/>
                <a:gd name="T19" fmla="*/ 2496771 h 3617913"/>
                <a:gd name="T20" fmla="*/ 2202647 w 3543300"/>
                <a:gd name="T21" fmla="*/ 2386238 h 3617913"/>
                <a:gd name="T22" fmla="*/ 2368635 w 3543300"/>
                <a:gd name="T23" fmla="*/ 2211863 h 3617913"/>
                <a:gd name="T24" fmla="*/ 2469244 w 3543300"/>
                <a:gd name="T25" fmla="*/ 1988891 h 3617913"/>
                <a:gd name="T26" fmla="*/ 2487969 w 3543300"/>
                <a:gd name="T27" fmla="*/ 1735110 h 3617913"/>
                <a:gd name="T28" fmla="*/ 2420685 w 3543300"/>
                <a:gd name="T29" fmla="*/ 1496257 h 3617913"/>
                <a:gd name="T30" fmla="*/ 2280920 w 3543300"/>
                <a:gd name="T31" fmla="*/ 1299528 h 3617913"/>
                <a:gd name="T32" fmla="*/ 2083752 w 3543300"/>
                <a:gd name="T33" fmla="*/ 1159510 h 3617913"/>
                <a:gd name="T34" fmla="*/ 1845310 w 3543300"/>
                <a:gd name="T35" fmla="*/ 1092518 h 3617913"/>
                <a:gd name="T36" fmla="*/ 1957705 w 3543300"/>
                <a:gd name="T37" fmla="*/ 6985 h 3617913"/>
                <a:gd name="T38" fmla="*/ 2011998 w 3543300"/>
                <a:gd name="T39" fmla="*/ 89217 h 3617913"/>
                <a:gd name="T40" fmla="*/ 2341562 w 3543300"/>
                <a:gd name="T41" fmla="*/ 485457 h 3617913"/>
                <a:gd name="T42" fmla="*/ 2646362 w 3543300"/>
                <a:gd name="T43" fmla="*/ 240665 h 3617913"/>
                <a:gd name="T44" fmla="*/ 2970848 w 3543300"/>
                <a:gd name="T45" fmla="*/ 446087 h 3617913"/>
                <a:gd name="T46" fmla="*/ 2979738 w 3543300"/>
                <a:gd name="T47" fmla="*/ 554990 h 3617913"/>
                <a:gd name="T48" fmla="*/ 2996248 w 3543300"/>
                <a:gd name="T49" fmla="*/ 1049655 h 3617913"/>
                <a:gd name="T50" fmla="*/ 3393440 w 3543300"/>
                <a:gd name="T51" fmla="*/ 1051243 h 3617913"/>
                <a:gd name="T52" fmla="*/ 3542030 w 3543300"/>
                <a:gd name="T53" fmla="*/ 1406843 h 3617913"/>
                <a:gd name="T54" fmla="*/ 3490278 w 3543300"/>
                <a:gd name="T55" fmla="*/ 1502728 h 3617913"/>
                <a:gd name="T56" fmla="*/ 3210242 w 3543300"/>
                <a:gd name="T57" fmla="*/ 1889125 h 3617913"/>
                <a:gd name="T58" fmla="*/ 3529330 w 3543300"/>
                <a:gd name="T59" fmla="*/ 2149158 h 3617913"/>
                <a:gd name="T60" fmla="*/ 3442335 w 3543300"/>
                <a:gd name="T61" fmla="*/ 2520315 h 3617913"/>
                <a:gd name="T62" fmla="*/ 3346450 w 3543300"/>
                <a:gd name="T63" fmla="*/ 2572068 h 3617913"/>
                <a:gd name="T64" fmla="*/ 2905125 w 3543300"/>
                <a:gd name="T65" fmla="*/ 2698115 h 3617913"/>
                <a:gd name="T66" fmla="*/ 2994025 w 3543300"/>
                <a:gd name="T67" fmla="*/ 3108643 h 3617913"/>
                <a:gd name="T68" fmla="*/ 2709228 w 3543300"/>
                <a:gd name="T69" fmla="*/ 3363913 h 3617913"/>
                <a:gd name="T70" fmla="*/ 2600325 w 3543300"/>
                <a:gd name="T71" fmla="*/ 3355023 h 3617913"/>
                <a:gd name="T72" fmla="*/ 2193608 w 3543300"/>
                <a:gd name="T73" fmla="*/ 3187066 h 3617913"/>
                <a:gd name="T74" fmla="*/ 2005012 w 3543300"/>
                <a:gd name="T75" fmla="*/ 3563621 h 3617913"/>
                <a:gd name="T76" fmla="*/ 1620520 w 3543300"/>
                <a:gd name="T77" fmla="*/ 3617913 h 3617913"/>
                <a:gd name="T78" fmla="*/ 1535430 w 3543300"/>
                <a:gd name="T79" fmla="*/ 3555366 h 3617913"/>
                <a:gd name="T80" fmla="*/ 1324928 w 3543300"/>
                <a:gd name="T81" fmla="*/ 3179128 h 3617913"/>
                <a:gd name="T82" fmla="*/ 935990 w 3543300"/>
                <a:gd name="T83" fmla="*/ 3361056 h 3617913"/>
                <a:gd name="T84" fmla="*/ 830262 w 3543300"/>
                <a:gd name="T85" fmla="*/ 3361056 h 3617913"/>
                <a:gd name="T86" fmla="*/ 550545 w 3543300"/>
                <a:gd name="T87" fmla="*/ 3100071 h 3617913"/>
                <a:gd name="T88" fmla="*/ 638492 w 3543300"/>
                <a:gd name="T89" fmla="*/ 2698115 h 3617913"/>
                <a:gd name="T90" fmla="*/ 196850 w 3543300"/>
                <a:gd name="T91" fmla="*/ 2572068 h 3617913"/>
                <a:gd name="T92" fmla="*/ 101282 w 3543300"/>
                <a:gd name="T93" fmla="*/ 2520315 h 3617913"/>
                <a:gd name="T94" fmla="*/ 13970 w 3543300"/>
                <a:gd name="T95" fmla="*/ 2149158 h 3617913"/>
                <a:gd name="T96" fmla="*/ 334962 w 3543300"/>
                <a:gd name="T97" fmla="*/ 1915478 h 3617913"/>
                <a:gd name="T98" fmla="*/ 57467 w 3543300"/>
                <a:gd name="T99" fmla="*/ 1504633 h 3617913"/>
                <a:gd name="T100" fmla="*/ 635 w 3543300"/>
                <a:gd name="T101" fmla="*/ 1411288 h 3617913"/>
                <a:gd name="T102" fmla="*/ 134620 w 3543300"/>
                <a:gd name="T103" fmla="*/ 1058863 h 3617913"/>
                <a:gd name="T104" fmla="*/ 520382 w 3543300"/>
                <a:gd name="T105" fmla="*/ 1095375 h 3617913"/>
                <a:gd name="T106" fmla="*/ 742632 w 3543300"/>
                <a:gd name="T107" fmla="*/ 801052 h 3617913"/>
                <a:gd name="T108" fmla="*/ 558482 w 3543300"/>
                <a:gd name="T109" fmla="*/ 467677 h 3617913"/>
                <a:gd name="T110" fmla="*/ 862648 w 3543300"/>
                <a:gd name="T111" fmla="*/ 242252 h 3617913"/>
                <a:gd name="T112" fmla="*/ 955040 w 3543300"/>
                <a:gd name="T113" fmla="*/ 276542 h 3617913"/>
                <a:gd name="T114" fmla="*/ 1452245 w 3543300"/>
                <a:gd name="T115" fmla="*/ 404177 h 3617913"/>
                <a:gd name="T116" fmla="*/ 1557655 w 3543300"/>
                <a:gd name="T117" fmla="*/ 26352 h 36179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543300" h="3617913">
                  <a:moveTo>
                    <a:pt x="1752918" y="1088708"/>
                  </a:moveTo>
                  <a:lnTo>
                    <a:pt x="1734502" y="1089660"/>
                  </a:lnTo>
                  <a:lnTo>
                    <a:pt x="1716088" y="1090613"/>
                  </a:lnTo>
                  <a:lnTo>
                    <a:pt x="1697990" y="1092518"/>
                  </a:lnTo>
                  <a:lnTo>
                    <a:pt x="1679892" y="1094423"/>
                  </a:lnTo>
                  <a:lnTo>
                    <a:pt x="1662112" y="1097280"/>
                  </a:lnTo>
                  <a:lnTo>
                    <a:pt x="1644332" y="1100138"/>
                  </a:lnTo>
                  <a:lnTo>
                    <a:pt x="1626552" y="1103630"/>
                  </a:lnTo>
                  <a:lnTo>
                    <a:pt x="1608772" y="1107440"/>
                  </a:lnTo>
                  <a:lnTo>
                    <a:pt x="1591628" y="1111568"/>
                  </a:lnTo>
                  <a:lnTo>
                    <a:pt x="1574800" y="1116013"/>
                  </a:lnTo>
                  <a:lnTo>
                    <a:pt x="1557338" y="1121093"/>
                  </a:lnTo>
                  <a:lnTo>
                    <a:pt x="1540828" y="1126490"/>
                  </a:lnTo>
                  <a:lnTo>
                    <a:pt x="1524318" y="1132523"/>
                  </a:lnTo>
                  <a:lnTo>
                    <a:pt x="1507808" y="1138555"/>
                  </a:lnTo>
                  <a:lnTo>
                    <a:pt x="1491615" y="1145223"/>
                  </a:lnTo>
                  <a:lnTo>
                    <a:pt x="1475422" y="1152525"/>
                  </a:lnTo>
                  <a:lnTo>
                    <a:pt x="1459548" y="1159510"/>
                  </a:lnTo>
                  <a:lnTo>
                    <a:pt x="1443672" y="1167448"/>
                  </a:lnTo>
                  <a:lnTo>
                    <a:pt x="1428432" y="1175703"/>
                  </a:lnTo>
                  <a:lnTo>
                    <a:pt x="1413192" y="1183958"/>
                  </a:lnTo>
                  <a:lnTo>
                    <a:pt x="1398270" y="1193165"/>
                  </a:lnTo>
                  <a:lnTo>
                    <a:pt x="1383665" y="1202055"/>
                  </a:lnTo>
                  <a:lnTo>
                    <a:pt x="1368742" y="1211898"/>
                  </a:lnTo>
                  <a:lnTo>
                    <a:pt x="1354772" y="1221740"/>
                  </a:lnTo>
                  <a:lnTo>
                    <a:pt x="1340485" y="1231900"/>
                  </a:lnTo>
                  <a:lnTo>
                    <a:pt x="1327150" y="1242378"/>
                  </a:lnTo>
                  <a:lnTo>
                    <a:pt x="1313498" y="1253173"/>
                  </a:lnTo>
                  <a:lnTo>
                    <a:pt x="1300480" y="1264285"/>
                  </a:lnTo>
                  <a:lnTo>
                    <a:pt x="1287462" y="1275715"/>
                  </a:lnTo>
                  <a:lnTo>
                    <a:pt x="1274762" y="1287463"/>
                  </a:lnTo>
                  <a:lnTo>
                    <a:pt x="1262380" y="1299528"/>
                  </a:lnTo>
                  <a:lnTo>
                    <a:pt x="1250315" y="1311910"/>
                  </a:lnTo>
                  <a:lnTo>
                    <a:pt x="1238568" y="1324928"/>
                  </a:lnTo>
                  <a:lnTo>
                    <a:pt x="1227138" y="1337628"/>
                  </a:lnTo>
                  <a:lnTo>
                    <a:pt x="1215708" y="1350645"/>
                  </a:lnTo>
                  <a:lnTo>
                    <a:pt x="1205230" y="1364298"/>
                  </a:lnTo>
                  <a:lnTo>
                    <a:pt x="1194752" y="1377950"/>
                  </a:lnTo>
                  <a:lnTo>
                    <a:pt x="1183958" y="1392238"/>
                  </a:lnTo>
                  <a:lnTo>
                    <a:pt x="1174432" y="1406525"/>
                  </a:lnTo>
                  <a:lnTo>
                    <a:pt x="1164908" y="1420813"/>
                  </a:lnTo>
                  <a:lnTo>
                    <a:pt x="1155382" y="1435418"/>
                  </a:lnTo>
                  <a:lnTo>
                    <a:pt x="1146810" y="1450340"/>
                  </a:lnTo>
                  <a:lnTo>
                    <a:pt x="1138391" y="1465309"/>
                  </a:lnTo>
                  <a:lnTo>
                    <a:pt x="1130549" y="1480376"/>
                  </a:lnTo>
                  <a:lnTo>
                    <a:pt x="1122615" y="1496257"/>
                  </a:lnTo>
                  <a:lnTo>
                    <a:pt x="1114998" y="1512138"/>
                  </a:lnTo>
                  <a:lnTo>
                    <a:pt x="1108333" y="1528337"/>
                  </a:lnTo>
                  <a:lnTo>
                    <a:pt x="1101668" y="1544536"/>
                  </a:lnTo>
                  <a:lnTo>
                    <a:pt x="1095321" y="1561052"/>
                  </a:lnTo>
                  <a:lnTo>
                    <a:pt x="1089608" y="1577568"/>
                  </a:lnTo>
                  <a:lnTo>
                    <a:pt x="1083895" y="1594402"/>
                  </a:lnTo>
                  <a:lnTo>
                    <a:pt x="1079134" y="1611554"/>
                  </a:lnTo>
                  <a:lnTo>
                    <a:pt x="1074056" y="1628388"/>
                  </a:lnTo>
                  <a:lnTo>
                    <a:pt x="1069931" y="1646175"/>
                  </a:lnTo>
                  <a:lnTo>
                    <a:pt x="1066122" y="1663327"/>
                  </a:lnTo>
                  <a:lnTo>
                    <a:pt x="1062948" y="1681114"/>
                  </a:lnTo>
                  <a:lnTo>
                    <a:pt x="1059774" y="1698901"/>
                  </a:lnTo>
                  <a:lnTo>
                    <a:pt x="1057553" y="1717005"/>
                  </a:lnTo>
                  <a:lnTo>
                    <a:pt x="1055331" y="1735110"/>
                  </a:lnTo>
                  <a:lnTo>
                    <a:pt x="1053744" y="1753532"/>
                  </a:lnTo>
                  <a:lnTo>
                    <a:pt x="1052792" y="1771319"/>
                  </a:lnTo>
                  <a:lnTo>
                    <a:pt x="1051840" y="1790376"/>
                  </a:lnTo>
                  <a:lnTo>
                    <a:pt x="1051523" y="1808798"/>
                  </a:lnTo>
                  <a:lnTo>
                    <a:pt x="1051840" y="1827221"/>
                  </a:lnTo>
                  <a:lnTo>
                    <a:pt x="1052792" y="1845960"/>
                  </a:lnTo>
                  <a:lnTo>
                    <a:pt x="1053744" y="1864065"/>
                  </a:lnTo>
                  <a:lnTo>
                    <a:pt x="1055331" y="1882487"/>
                  </a:lnTo>
                  <a:lnTo>
                    <a:pt x="1057553" y="1900592"/>
                  </a:lnTo>
                  <a:lnTo>
                    <a:pt x="1059774" y="1918696"/>
                  </a:lnTo>
                  <a:lnTo>
                    <a:pt x="1062948" y="1936483"/>
                  </a:lnTo>
                  <a:lnTo>
                    <a:pt x="1066122" y="1953952"/>
                  </a:lnTo>
                  <a:lnTo>
                    <a:pt x="1069931" y="1971739"/>
                  </a:lnTo>
                  <a:lnTo>
                    <a:pt x="1074056" y="1988891"/>
                  </a:lnTo>
                  <a:lnTo>
                    <a:pt x="1079134" y="2006043"/>
                  </a:lnTo>
                  <a:lnTo>
                    <a:pt x="1083895" y="2022877"/>
                  </a:lnTo>
                  <a:lnTo>
                    <a:pt x="1089608" y="2039711"/>
                  </a:lnTo>
                  <a:lnTo>
                    <a:pt x="1095321" y="2056545"/>
                  </a:lnTo>
                  <a:lnTo>
                    <a:pt x="1101668" y="2073061"/>
                  </a:lnTo>
                  <a:lnTo>
                    <a:pt x="1108333" y="2089260"/>
                  </a:lnTo>
                  <a:lnTo>
                    <a:pt x="1114998" y="2105459"/>
                  </a:lnTo>
                  <a:lnTo>
                    <a:pt x="1122615" y="2121022"/>
                  </a:lnTo>
                  <a:lnTo>
                    <a:pt x="1130549" y="2136904"/>
                  </a:lnTo>
                  <a:lnTo>
                    <a:pt x="1138484" y="2152467"/>
                  </a:lnTo>
                  <a:lnTo>
                    <a:pt x="1147053" y="2167395"/>
                  </a:lnTo>
                  <a:lnTo>
                    <a:pt x="1155622" y="2182641"/>
                  </a:lnTo>
                  <a:lnTo>
                    <a:pt x="1165144" y="2197252"/>
                  </a:lnTo>
                  <a:lnTo>
                    <a:pt x="1174665" y="2211863"/>
                  </a:lnTo>
                  <a:lnTo>
                    <a:pt x="1184186" y="2225838"/>
                  </a:lnTo>
                  <a:lnTo>
                    <a:pt x="1194977" y="2240131"/>
                  </a:lnTo>
                  <a:lnTo>
                    <a:pt x="1205450" y="2253789"/>
                  </a:lnTo>
                  <a:lnTo>
                    <a:pt x="1215924" y="2267129"/>
                  </a:lnTo>
                  <a:lnTo>
                    <a:pt x="1227349" y="2280469"/>
                  </a:lnTo>
                  <a:lnTo>
                    <a:pt x="1238775" y="2293174"/>
                  </a:lnTo>
                  <a:lnTo>
                    <a:pt x="1250518" y="2305879"/>
                  </a:lnTo>
                  <a:lnTo>
                    <a:pt x="1262578" y="2318267"/>
                  </a:lnTo>
                  <a:lnTo>
                    <a:pt x="1274956" y="2330336"/>
                  </a:lnTo>
                  <a:lnTo>
                    <a:pt x="1287651" y="2342088"/>
                  </a:lnTo>
                  <a:lnTo>
                    <a:pt x="1300663" y="2353840"/>
                  </a:lnTo>
                  <a:lnTo>
                    <a:pt x="1313676" y="2364640"/>
                  </a:lnTo>
                  <a:lnTo>
                    <a:pt x="1327323" y="2375756"/>
                  </a:lnTo>
                  <a:lnTo>
                    <a:pt x="1340653" y="2386238"/>
                  </a:lnTo>
                  <a:lnTo>
                    <a:pt x="1354935" y="2396402"/>
                  </a:lnTo>
                  <a:lnTo>
                    <a:pt x="1368899" y="2406566"/>
                  </a:lnTo>
                  <a:lnTo>
                    <a:pt x="1383816" y="2415777"/>
                  </a:lnTo>
                  <a:lnTo>
                    <a:pt x="1398415" y="2424988"/>
                  </a:lnTo>
                  <a:lnTo>
                    <a:pt x="1413332" y="2433882"/>
                  </a:lnTo>
                  <a:lnTo>
                    <a:pt x="1428566" y="2442775"/>
                  </a:lnTo>
                  <a:lnTo>
                    <a:pt x="1443800" y="2450398"/>
                  </a:lnTo>
                  <a:lnTo>
                    <a:pt x="1459669" y="2458339"/>
                  </a:lnTo>
                  <a:lnTo>
                    <a:pt x="1475538" y="2465644"/>
                  </a:lnTo>
                  <a:lnTo>
                    <a:pt x="1491724" y="2472632"/>
                  </a:lnTo>
                  <a:lnTo>
                    <a:pt x="1507910" y="2479619"/>
                  </a:lnTo>
                  <a:lnTo>
                    <a:pt x="1524414" y="2485654"/>
                  </a:lnTo>
                  <a:lnTo>
                    <a:pt x="1540917" y="2491689"/>
                  </a:lnTo>
                  <a:lnTo>
                    <a:pt x="1557421" y="2496771"/>
                  </a:lnTo>
                  <a:lnTo>
                    <a:pt x="1574877" y="2502171"/>
                  </a:lnTo>
                  <a:lnTo>
                    <a:pt x="1591698" y="2506617"/>
                  </a:lnTo>
                  <a:lnTo>
                    <a:pt x="1608836" y="2510746"/>
                  </a:lnTo>
                  <a:lnTo>
                    <a:pt x="1626609" y="2514876"/>
                  </a:lnTo>
                  <a:lnTo>
                    <a:pt x="1644382" y="2518369"/>
                  </a:lnTo>
                  <a:lnTo>
                    <a:pt x="1662155" y="2520910"/>
                  </a:lnTo>
                  <a:lnTo>
                    <a:pt x="1679928" y="2523451"/>
                  </a:lnTo>
                  <a:lnTo>
                    <a:pt x="1698019" y="2525675"/>
                  </a:lnTo>
                  <a:lnTo>
                    <a:pt x="1716109" y="2527263"/>
                  </a:lnTo>
                  <a:lnTo>
                    <a:pt x="1734517" y="2528533"/>
                  </a:lnTo>
                  <a:lnTo>
                    <a:pt x="1752925" y="2529169"/>
                  </a:lnTo>
                  <a:lnTo>
                    <a:pt x="1771967" y="2529169"/>
                  </a:lnTo>
                  <a:lnTo>
                    <a:pt x="1790375" y="2529169"/>
                  </a:lnTo>
                  <a:lnTo>
                    <a:pt x="1808783" y="2528533"/>
                  </a:lnTo>
                  <a:lnTo>
                    <a:pt x="1827191" y="2527263"/>
                  </a:lnTo>
                  <a:lnTo>
                    <a:pt x="1845281" y="2525675"/>
                  </a:lnTo>
                  <a:lnTo>
                    <a:pt x="1863372" y="2523451"/>
                  </a:lnTo>
                  <a:lnTo>
                    <a:pt x="1881145" y="2520910"/>
                  </a:lnTo>
                  <a:lnTo>
                    <a:pt x="1898918" y="2518369"/>
                  </a:lnTo>
                  <a:lnTo>
                    <a:pt x="1916691" y="2514876"/>
                  </a:lnTo>
                  <a:lnTo>
                    <a:pt x="1934464" y="2510746"/>
                  </a:lnTo>
                  <a:lnTo>
                    <a:pt x="1951602" y="2506617"/>
                  </a:lnTo>
                  <a:lnTo>
                    <a:pt x="1969058" y="2502171"/>
                  </a:lnTo>
                  <a:lnTo>
                    <a:pt x="1985879" y="2496771"/>
                  </a:lnTo>
                  <a:lnTo>
                    <a:pt x="2002383" y="2491689"/>
                  </a:lnTo>
                  <a:lnTo>
                    <a:pt x="2019204" y="2485654"/>
                  </a:lnTo>
                  <a:lnTo>
                    <a:pt x="2035390" y="2479619"/>
                  </a:lnTo>
                  <a:lnTo>
                    <a:pt x="2051894" y="2472632"/>
                  </a:lnTo>
                  <a:lnTo>
                    <a:pt x="2067762" y="2465644"/>
                  </a:lnTo>
                  <a:lnTo>
                    <a:pt x="2083631" y="2458339"/>
                  </a:lnTo>
                  <a:lnTo>
                    <a:pt x="2099500" y="2450398"/>
                  </a:lnTo>
                  <a:lnTo>
                    <a:pt x="2114734" y="2442775"/>
                  </a:lnTo>
                  <a:lnTo>
                    <a:pt x="2129968" y="2433882"/>
                  </a:lnTo>
                  <a:lnTo>
                    <a:pt x="2144885" y="2424988"/>
                  </a:lnTo>
                  <a:lnTo>
                    <a:pt x="2159484" y="2415777"/>
                  </a:lnTo>
                  <a:lnTo>
                    <a:pt x="2174401" y="2406566"/>
                  </a:lnTo>
                  <a:lnTo>
                    <a:pt x="2188683" y="2396402"/>
                  </a:lnTo>
                  <a:lnTo>
                    <a:pt x="2202647" y="2386238"/>
                  </a:lnTo>
                  <a:lnTo>
                    <a:pt x="2215977" y="2375756"/>
                  </a:lnTo>
                  <a:lnTo>
                    <a:pt x="2229624" y="2364640"/>
                  </a:lnTo>
                  <a:lnTo>
                    <a:pt x="2242637" y="2353840"/>
                  </a:lnTo>
                  <a:lnTo>
                    <a:pt x="2255966" y="2342088"/>
                  </a:lnTo>
                  <a:lnTo>
                    <a:pt x="2268344" y="2330336"/>
                  </a:lnTo>
                  <a:lnTo>
                    <a:pt x="2280722" y="2318267"/>
                  </a:lnTo>
                  <a:lnTo>
                    <a:pt x="2292782" y="2305879"/>
                  </a:lnTo>
                  <a:lnTo>
                    <a:pt x="2304525" y="2293174"/>
                  </a:lnTo>
                  <a:lnTo>
                    <a:pt x="2315951" y="2280469"/>
                  </a:lnTo>
                  <a:lnTo>
                    <a:pt x="2327376" y="2267129"/>
                  </a:lnTo>
                  <a:lnTo>
                    <a:pt x="2338167" y="2253789"/>
                  </a:lnTo>
                  <a:lnTo>
                    <a:pt x="2348958" y="2240131"/>
                  </a:lnTo>
                  <a:lnTo>
                    <a:pt x="2359114" y="2225838"/>
                  </a:lnTo>
                  <a:lnTo>
                    <a:pt x="2368635" y="2211863"/>
                  </a:lnTo>
                  <a:lnTo>
                    <a:pt x="2378156" y="2197252"/>
                  </a:lnTo>
                  <a:lnTo>
                    <a:pt x="2387678" y="2182641"/>
                  </a:lnTo>
                  <a:lnTo>
                    <a:pt x="2396247" y="2167395"/>
                  </a:lnTo>
                  <a:lnTo>
                    <a:pt x="2404816" y="2152467"/>
                  </a:lnTo>
                  <a:lnTo>
                    <a:pt x="2412750" y="2136904"/>
                  </a:lnTo>
                  <a:lnTo>
                    <a:pt x="2420685" y="2121022"/>
                  </a:lnTo>
                  <a:lnTo>
                    <a:pt x="2428302" y="2105459"/>
                  </a:lnTo>
                  <a:lnTo>
                    <a:pt x="2434967" y="2089260"/>
                  </a:lnTo>
                  <a:lnTo>
                    <a:pt x="2441632" y="2073061"/>
                  </a:lnTo>
                  <a:lnTo>
                    <a:pt x="2447979" y="2056545"/>
                  </a:lnTo>
                  <a:lnTo>
                    <a:pt x="2453692" y="2039711"/>
                  </a:lnTo>
                  <a:lnTo>
                    <a:pt x="2459405" y="2022877"/>
                  </a:lnTo>
                  <a:lnTo>
                    <a:pt x="2464166" y="2006043"/>
                  </a:lnTo>
                  <a:lnTo>
                    <a:pt x="2469244" y="1988891"/>
                  </a:lnTo>
                  <a:lnTo>
                    <a:pt x="2473370" y="1971739"/>
                  </a:lnTo>
                  <a:lnTo>
                    <a:pt x="2477178" y="1953952"/>
                  </a:lnTo>
                  <a:lnTo>
                    <a:pt x="2480352" y="1936483"/>
                  </a:lnTo>
                  <a:lnTo>
                    <a:pt x="2483526" y="1918696"/>
                  </a:lnTo>
                  <a:lnTo>
                    <a:pt x="2486064" y="1900592"/>
                  </a:lnTo>
                  <a:lnTo>
                    <a:pt x="2487969" y="1882487"/>
                  </a:lnTo>
                  <a:lnTo>
                    <a:pt x="2489556" y="1864065"/>
                  </a:lnTo>
                  <a:lnTo>
                    <a:pt x="2490508" y="1845960"/>
                  </a:lnTo>
                  <a:lnTo>
                    <a:pt x="2491460" y="1827221"/>
                  </a:lnTo>
                  <a:lnTo>
                    <a:pt x="2491777" y="1808798"/>
                  </a:lnTo>
                  <a:lnTo>
                    <a:pt x="2491460" y="1790376"/>
                  </a:lnTo>
                  <a:lnTo>
                    <a:pt x="2490508" y="1771319"/>
                  </a:lnTo>
                  <a:lnTo>
                    <a:pt x="2489556" y="1753532"/>
                  </a:lnTo>
                  <a:lnTo>
                    <a:pt x="2487969" y="1735110"/>
                  </a:lnTo>
                  <a:lnTo>
                    <a:pt x="2486064" y="1717005"/>
                  </a:lnTo>
                  <a:lnTo>
                    <a:pt x="2483526" y="1698901"/>
                  </a:lnTo>
                  <a:lnTo>
                    <a:pt x="2480352" y="1681114"/>
                  </a:lnTo>
                  <a:lnTo>
                    <a:pt x="2477178" y="1663327"/>
                  </a:lnTo>
                  <a:lnTo>
                    <a:pt x="2473370" y="1646175"/>
                  </a:lnTo>
                  <a:lnTo>
                    <a:pt x="2469244" y="1628388"/>
                  </a:lnTo>
                  <a:lnTo>
                    <a:pt x="2464166" y="1611554"/>
                  </a:lnTo>
                  <a:lnTo>
                    <a:pt x="2459405" y="1594402"/>
                  </a:lnTo>
                  <a:lnTo>
                    <a:pt x="2453692" y="1577568"/>
                  </a:lnTo>
                  <a:lnTo>
                    <a:pt x="2447979" y="1561052"/>
                  </a:lnTo>
                  <a:lnTo>
                    <a:pt x="2441632" y="1544536"/>
                  </a:lnTo>
                  <a:lnTo>
                    <a:pt x="2434967" y="1528337"/>
                  </a:lnTo>
                  <a:lnTo>
                    <a:pt x="2428302" y="1512138"/>
                  </a:lnTo>
                  <a:lnTo>
                    <a:pt x="2420685" y="1496257"/>
                  </a:lnTo>
                  <a:lnTo>
                    <a:pt x="2412750" y="1480376"/>
                  </a:lnTo>
                  <a:lnTo>
                    <a:pt x="2404909" y="1465308"/>
                  </a:lnTo>
                  <a:lnTo>
                    <a:pt x="2396490" y="1450340"/>
                  </a:lnTo>
                  <a:lnTo>
                    <a:pt x="2387918" y="1435418"/>
                  </a:lnTo>
                  <a:lnTo>
                    <a:pt x="2378392" y="1420813"/>
                  </a:lnTo>
                  <a:lnTo>
                    <a:pt x="2368868" y="1406525"/>
                  </a:lnTo>
                  <a:lnTo>
                    <a:pt x="2359342" y="1392238"/>
                  </a:lnTo>
                  <a:lnTo>
                    <a:pt x="2349182" y="1377950"/>
                  </a:lnTo>
                  <a:lnTo>
                    <a:pt x="2338388" y="1364298"/>
                  </a:lnTo>
                  <a:lnTo>
                    <a:pt x="2327592" y="1350645"/>
                  </a:lnTo>
                  <a:lnTo>
                    <a:pt x="2316162" y="1337628"/>
                  </a:lnTo>
                  <a:lnTo>
                    <a:pt x="2304732" y="1324928"/>
                  </a:lnTo>
                  <a:lnTo>
                    <a:pt x="2292985" y="1311910"/>
                  </a:lnTo>
                  <a:lnTo>
                    <a:pt x="2280920" y="1299528"/>
                  </a:lnTo>
                  <a:lnTo>
                    <a:pt x="2268538" y="1287463"/>
                  </a:lnTo>
                  <a:lnTo>
                    <a:pt x="2256155" y="1275715"/>
                  </a:lnTo>
                  <a:lnTo>
                    <a:pt x="2242820" y="1264285"/>
                  </a:lnTo>
                  <a:lnTo>
                    <a:pt x="2229802" y="1253173"/>
                  </a:lnTo>
                  <a:lnTo>
                    <a:pt x="2216150" y="1242378"/>
                  </a:lnTo>
                  <a:lnTo>
                    <a:pt x="2202815" y="1231900"/>
                  </a:lnTo>
                  <a:lnTo>
                    <a:pt x="2188845" y="1221740"/>
                  </a:lnTo>
                  <a:lnTo>
                    <a:pt x="2174558" y="1211898"/>
                  </a:lnTo>
                  <a:lnTo>
                    <a:pt x="2159635" y="1202055"/>
                  </a:lnTo>
                  <a:lnTo>
                    <a:pt x="2145030" y="1193165"/>
                  </a:lnTo>
                  <a:lnTo>
                    <a:pt x="2130108" y="1183958"/>
                  </a:lnTo>
                  <a:lnTo>
                    <a:pt x="2114868" y="1175703"/>
                  </a:lnTo>
                  <a:lnTo>
                    <a:pt x="2099628" y="1167448"/>
                  </a:lnTo>
                  <a:lnTo>
                    <a:pt x="2083752" y="1159510"/>
                  </a:lnTo>
                  <a:lnTo>
                    <a:pt x="2067878" y="1152525"/>
                  </a:lnTo>
                  <a:lnTo>
                    <a:pt x="2052002" y="1145223"/>
                  </a:lnTo>
                  <a:lnTo>
                    <a:pt x="2035492" y="1138555"/>
                  </a:lnTo>
                  <a:lnTo>
                    <a:pt x="2019300" y="1132523"/>
                  </a:lnTo>
                  <a:lnTo>
                    <a:pt x="2002472" y="1126490"/>
                  </a:lnTo>
                  <a:lnTo>
                    <a:pt x="1985962" y="1121093"/>
                  </a:lnTo>
                  <a:lnTo>
                    <a:pt x="1969135" y="1116013"/>
                  </a:lnTo>
                  <a:lnTo>
                    <a:pt x="1951672" y="1111568"/>
                  </a:lnTo>
                  <a:lnTo>
                    <a:pt x="1934528" y="1107440"/>
                  </a:lnTo>
                  <a:lnTo>
                    <a:pt x="1916748" y="1103630"/>
                  </a:lnTo>
                  <a:lnTo>
                    <a:pt x="1898968" y="1100138"/>
                  </a:lnTo>
                  <a:lnTo>
                    <a:pt x="1881188" y="1097280"/>
                  </a:lnTo>
                  <a:lnTo>
                    <a:pt x="1863408" y="1094423"/>
                  </a:lnTo>
                  <a:lnTo>
                    <a:pt x="1845310" y="1092518"/>
                  </a:lnTo>
                  <a:lnTo>
                    <a:pt x="1827212" y="1090613"/>
                  </a:lnTo>
                  <a:lnTo>
                    <a:pt x="1808798" y="1089660"/>
                  </a:lnTo>
                  <a:lnTo>
                    <a:pt x="1790382" y="1088708"/>
                  </a:lnTo>
                  <a:lnTo>
                    <a:pt x="1771968" y="1088708"/>
                  </a:lnTo>
                  <a:lnTo>
                    <a:pt x="1752918" y="1088708"/>
                  </a:lnTo>
                  <a:close/>
                  <a:moveTo>
                    <a:pt x="1615758" y="0"/>
                  </a:moveTo>
                  <a:lnTo>
                    <a:pt x="1620520" y="0"/>
                  </a:lnTo>
                  <a:lnTo>
                    <a:pt x="1922780" y="0"/>
                  </a:lnTo>
                  <a:lnTo>
                    <a:pt x="1927225" y="0"/>
                  </a:lnTo>
                  <a:lnTo>
                    <a:pt x="1931670" y="317"/>
                  </a:lnTo>
                  <a:lnTo>
                    <a:pt x="1936115" y="952"/>
                  </a:lnTo>
                  <a:lnTo>
                    <a:pt x="1940878" y="1905"/>
                  </a:lnTo>
                  <a:lnTo>
                    <a:pt x="1949450" y="4127"/>
                  </a:lnTo>
                  <a:lnTo>
                    <a:pt x="1957705" y="6985"/>
                  </a:lnTo>
                  <a:lnTo>
                    <a:pt x="1965325" y="10795"/>
                  </a:lnTo>
                  <a:lnTo>
                    <a:pt x="1972628" y="14922"/>
                  </a:lnTo>
                  <a:lnTo>
                    <a:pt x="1979612" y="20320"/>
                  </a:lnTo>
                  <a:lnTo>
                    <a:pt x="1985962" y="26035"/>
                  </a:lnTo>
                  <a:lnTo>
                    <a:pt x="1991678" y="32385"/>
                  </a:lnTo>
                  <a:lnTo>
                    <a:pt x="1996758" y="39052"/>
                  </a:lnTo>
                  <a:lnTo>
                    <a:pt x="2001202" y="46672"/>
                  </a:lnTo>
                  <a:lnTo>
                    <a:pt x="2005012" y="54610"/>
                  </a:lnTo>
                  <a:lnTo>
                    <a:pt x="2007870" y="62230"/>
                  </a:lnTo>
                  <a:lnTo>
                    <a:pt x="2010092" y="71120"/>
                  </a:lnTo>
                  <a:lnTo>
                    <a:pt x="2010728" y="75565"/>
                  </a:lnTo>
                  <a:lnTo>
                    <a:pt x="2011362" y="80010"/>
                  </a:lnTo>
                  <a:lnTo>
                    <a:pt x="2011998" y="84455"/>
                  </a:lnTo>
                  <a:lnTo>
                    <a:pt x="2011998" y="89217"/>
                  </a:lnTo>
                  <a:lnTo>
                    <a:pt x="2011998" y="388620"/>
                  </a:lnTo>
                  <a:lnTo>
                    <a:pt x="2038350" y="393065"/>
                  </a:lnTo>
                  <a:lnTo>
                    <a:pt x="2064702" y="398462"/>
                  </a:lnTo>
                  <a:lnTo>
                    <a:pt x="2091055" y="404177"/>
                  </a:lnTo>
                  <a:lnTo>
                    <a:pt x="2116772" y="410210"/>
                  </a:lnTo>
                  <a:lnTo>
                    <a:pt x="2142490" y="416877"/>
                  </a:lnTo>
                  <a:lnTo>
                    <a:pt x="2167890" y="423545"/>
                  </a:lnTo>
                  <a:lnTo>
                    <a:pt x="2193608" y="431165"/>
                  </a:lnTo>
                  <a:lnTo>
                    <a:pt x="2218690" y="439102"/>
                  </a:lnTo>
                  <a:lnTo>
                    <a:pt x="2243772" y="447675"/>
                  </a:lnTo>
                  <a:lnTo>
                    <a:pt x="2268538" y="456247"/>
                  </a:lnTo>
                  <a:lnTo>
                    <a:pt x="2292985" y="465772"/>
                  </a:lnTo>
                  <a:lnTo>
                    <a:pt x="2317432" y="475615"/>
                  </a:lnTo>
                  <a:lnTo>
                    <a:pt x="2341562" y="485457"/>
                  </a:lnTo>
                  <a:lnTo>
                    <a:pt x="2365692" y="496252"/>
                  </a:lnTo>
                  <a:lnTo>
                    <a:pt x="2388870" y="507047"/>
                  </a:lnTo>
                  <a:lnTo>
                    <a:pt x="2412682" y="518477"/>
                  </a:lnTo>
                  <a:lnTo>
                    <a:pt x="2588260" y="276542"/>
                  </a:lnTo>
                  <a:lnTo>
                    <a:pt x="2591435" y="272732"/>
                  </a:lnTo>
                  <a:lnTo>
                    <a:pt x="2593975" y="269240"/>
                  </a:lnTo>
                  <a:lnTo>
                    <a:pt x="2597468" y="266065"/>
                  </a:lnTo>
                  <a:lnTo>
                    <a:pt x="2600325" y="262890"/>
                  </a:lnTo>
                  <a:lnTo>
                    <a:pt x="2606992" y="257175"/>
                  </a:lnTo>
                  <a:lnTo>
                    <a:pt x="2614295" y="252412"/>
                  </a:lnTo>
                  <a:lnTo>
                    <a:pt x="2621915" y="248602"/>
                  </a:lnTo>
                  <a:lnTo>
                    <a:pt x="2629852" y="245110"/>
                  </a:lnTo>
                  <a:lnTo>
                    <a:pt x="2638108" y="242570"/>
                  </a:lnTo>
                  <a:lnTo>
                    <a:pt x="2646362" y="240665"/>
                  </a:lnTo>
                  <a:lnTo>
                    <a:pt x="2654935" y="240030"/>
                  </a:lnTo>
                  <a:lnTo>
                    <a:pt x="2663508" y="240030"/>
                  </a:lnTo>
                  <a:lnTo>
                    <a:pt x="2671762" y="240665"/>
                  </a:lnTo>
                  <a:lnTo>
                    <a:pt x="2680652" y="242252"/>
                  </a:lnTo>
                  <a:lnTo>
                    <a:pt x="2688908" y="244475"/>
                  </a:lnTo>
                  <a:lnTo>
                    <a:pt x="2697162" y="247967"/>
                  </a:lnTo>
                  <a:lnTo>
                    <a:pt x="2705100" y="251777"/>
                  </a:lnTo>
                  <a:lnTo>
                    <a:pt x="2709228" y="254317"/>
                  </a:lnTo>
                  <a:lnTo>
                    <a:pt x="2712720" y="256857"/>
                  </a:lnTo>
                  <a:lnTo>
                    <a:pt x="2957512" y="434022"/>
                  </a:lnTo>
                  <a:lnTo>
                    <a:pt x="2960688" y="437197"/>
                  </a:lnTo>
                  <a:lnTo>
                    <a:pt x="2964498" y="439737"/>
                  </a:lnTo>
                  <a:lnTo>
                    <a:pt x="2967672" y="443230"/>
                  </a:lnTo>
                  <a:lnTo>
                    <a:pt x="2970848" y="446087"/>
                  </a:lnTo>
                  <a:lnTo>
                    <a:pt x="2976245" y="453072"/>
                  </a:lnTo>
                  <a:lnTo>
                    <a:pt x="2981008" y="460375"/>
                  </a:lnTo>
                  <a:lnTo>
                    <a:pt x="2985452" y="467995"/>
                  </a:lnTo>
                  <a:lnTo>
                    <a:pt x="2988628" y="475932"/>
                  </a:lnTo>
                  <a:lnTo>
                    <a:pt x="2991168" y="484187"/>
                  </a:lnTo>
                  <a:lnTo>
                    <a:pt x="2992755" y="492442"/>
                  </a:lnTo>
                  <a:lnTo>
                    <a:pt x="2994025" y="501015"/>
                  </a:lnTo>
                  <a:lnTo>
                    <a:pt x="2994025" y="509270"/>
                  </a:lnTo>
                  <a:lnTo>
                    <a:pt x="2993072" y="518160"/>
                  </a:lnTo>
                  <a:lnTo>
                    <a:pt x="2991802" y="526732"/>
                  </a:lnTo>
                  <a:lnTo>
                    <a:pt x="2988945" y="534987"/>
                  </a:lnTo>
                  <a:lnTo>
                    <a:pt x="2986088" y="543242"/>
                  </a:lnTo>
                  <a:lnTo>
                    <a:pt x="2981960" y="551180"/>
                  </a:lnTo>
                  <a:lnTo>
                    <a:pt x="2979738" y="554990"/>
                  </a:lnTo>
                  <a:lnTo>
                    <a:pt x="2976880" y="558800"/>
                  </a:lnTo>
                  <a:lnTo>
                    <a:pt x="2800985" y="801052"/>
                  </a:lnTo>
                  <a:lnTo>
                    <a:pt x="2819082" y="819785"/>
                  </a:lnTo>
                  <a:lnTo>
                    <a:pt x="2837180" y="839470"/>
                  </a:lnTo>
                  <a:lnTo>
                    <a:pt x="2854642" y="858837"/>
                  </a:lnTo>
                  <a:lnTo>
                    <a:pt x="2871788" y="878840"/>
                  </a:lnTo>
                  <a:lnTo>
                    <a:pt x="2888615" y="899160"/>
                  </a:lnTo>
                  <a:lnTo>
                    <a:pt x="2905125" y="919797"/>
                  </a:lnTo>
                  <a:lnTo>
                    <a:pt x="2921318" y="940752"/>
                  </a:lnTo>
                  <a:lnTo>
                    <a:pt x="2937192" y="962025"/>
                  </a:lnTo>
                  <a:lnTo>
                    <a:pt x="2952432" y="983615"/>
                  </a:lnTo>
                  <a:lnTo>
                    <a:pt x="2967672" y="1005205"/>
                  </a:lnTo>
                  <a:lnTo>
                    <a:pt x="2981960" y="1027113"/>
                  </a:lnTo>
                  <a:lnTo>
                    <a:pt x="2996248" y="1049655"/>
                  </a:lnTo>
                  <a:lnTo>
                    <a:pt x="3010218" y="1072198"/>
                  </a:lnTo>
                  <a:lnTo>
                    <a:pt x="3023235" y="1095375"/>
                  </a:lnTo>
                  <a:lnTo>
                    <a:pt x="3036570" y="1118553"/>
                  </a:lnTo>
                  <a:lnTo>
                    <a:pt x="3048952" y="1142048"/>
                  </a:lnTo>
                  <a:lnTo>
                    <a:pt x="3333115" y="1049338"/>
                  </a:lnTo>
                  <a:lnTo>
                    <a:pt x="3337560" y="1048068"/>
                  </a:lnTo>
                  <a:lnTo>
                    <a:pt x="3342005" y="1047115"/>
                  </a:lnTo>
                  <a:lnTo>
                    <a:pt x="3346450" y="1046480"/>
                  </a:lnTo>
                  <a:lnTo>
                    <a:pt x="3350578" y="1045528"/>
                  </a:lnTo>
                  <a:lnTo>
                    <a:pt x="3359785" y="1044893"/>
                  </a:lnTo>
                  <a:lnTo>
                    <a:pt x="3368358" y="1045210"/>
                  </a:lnTo>
                  <a:lnTo>
                    <a:pt x="3376930" y="1046480"/>
                  </a:lnTo>
                  <a:lnTo>
                    <a:pt x="3385185" y="1048068"/>
                  </a:lnTo>
                  <a:lnTo>
                    <a:pt x="3393440" y="1051243"/>
                  </a:lnTo>
                  <a:lnTo>
                    <a:pt x="3401060" y="1054735"/>
                  </a:lnTo>
                  <a:lnTo>
                    <a:pt x="3408680" y="1058863"/>
                  </a:lnTo>
                  <a:lnTo>
                    <a:pt x="3415665" y="1063625"/>
                  </a:lnTo>
                  <a:lnTo>
                    <a:pt x="3422015" y="1069340"/>
                  </a:lnTo>
                  <a:lnTo>
                    <a:pt x="3428048" y="1075690"/>
                  </a:lnTo>
                  <a:lnTo>
                    <a:pt x="3433445" y="1082358"/>
                  </a:lnTo>
                  <a:lnTo>
                    <a:pt x="3438208" y="1089978"/>
                  </a:lnTo>
                  <a:lnTo>
                    <a:pt x="3442335" y="1097915"/>
                  </a:lnTo>
                  <a:lnTo>
                    <a:pt x="3443922" y="1102043"/>
                  </a:lnTo>
                  <a:lnTo>
                    <a:pt x="3445510" y="1106488"/>
                  </a:lnTo>
                  <a:lnTo>
                    <a:pt x="3538855" y="1393508"/>
                  </a:lnTo>
                  <a:lnTo>
                    <a:pt x="3539808" y="1397635"/>
                  </a:lnTo>
                  <a:lnTo>
                    <a:pt x="3541078" y="1402398"/>
                  </a:lnTo>
                  <a:lnTo>
                    <a:pt x="3542030" y="1406843"/>
                  </a:lnTo>
                  <a:lnTo>
                    <a:pt x="3542665" y="1411288"/>
                  </a:lnTo>
                  <a:lnTo>
                    <a:pt x="3543300" y="1419860"/>
                  </a:lnTo>
                  <a:lnTo>
                    <a:pt x="3542982" y="1428750"/>
                  </a:lnTo>
                  <a:lnTo>
                    <a:pt x="3541712" y="1437323"/>
                  </a:lnTo>
                  <a:lnTo>
                    <a:pt x="3539808" y="1445578"/>
                  </a:lnTo>
                  <a:lnTo>
                    <a:pt x="3537268" y="1453833"/>
                  </a:lnTo>
                  <a:lnTo>
                    <a:pt x="3533458" y="1461453"/>
                  </a:lnTo>
                  <a:lnTo>
                    <a:pt x="3529330" y="1468755"/>
                  </a:lnTo>
                  <a:lnTo>
                    <a:pt x="3524568" y="1476058"/>
                  </a:lnTo>
                  <a:lnTo>
                    <a:pt x="3518852" y="1482408"/>
                  </a:lnTo>
                  <a:lnTo>
                    <a:pt x="3512502" y="1488440"/>
                  </a:lnTo>
                  <a:lnTo>
                    <a:pt x="3505518" y="1494155"/>
                  </a:lnTo>
                  <a:lnTo>
                    <a:pt x="3498215" y="1498600"/>
                  </a:lnTo>
                  <a:lnTo>
                    <a:pt x="3490278" y="1502728"/>
                  </a:lnTo>
                  <a:lnTo>
                    <a:pt x="3486150" y="1504633"/>
                  </a:lnTo>
                  <a:lnTo>
                    <a:pt x="3481705" y="1506220"/>
                  </a:lnTo>
                  <a:lnTo>
                    <a:pt x="3197225" y="1598295"/>
                  </a:lnTo>
                  <a:lnTo>
                    <a:pt x="3200400" y="1624330"/>
                  </a:lnTo>
                  <a:lnTo>
                    <a:pt x="3203892" y="1650365"/>
                  </a:lnTo>
                  <a:lnTo>
                    <a:pt x="3206115" y="1676718"/>
                  </a:lnTo>
                  <a:lnTo>
                    <a:pt x="3208338" y="1703070"/>
                  </a:lnTo>
                  <a:lnTo>
                    <a:pt x="3210242" y="1729423"/>
                  </a:lnTo>
                  <a:lnTo>
                    <a:pt x="3211512" y="1755775"/>
                  </a:lnTo>
                  <a:lnTo>
                    <a:pt x="3212148" y="1782445"/>
                  </a:lnTo>
                  <a:lnTo>
                    <a:pt x="3212465" y="1809115"/>
                  </a:lnTo>
                  <a:lnTo>
                    <a:pt x="3212148" y="1835785"/>
                  </a:lnTo>
                  <a:lnTo>
                    <a:pt x="3211512" y="1862455"/>
                  </a:lnTo>
                  <a:lnTo>
                    <a:pt x="3210242" y="1889125"/>
                  </a:lnTo>
                  <a:lnTo>
                    <a:pt x="3208338" y="1915478"/>
                  </a:lnTo>
                  <a:lnTo>
                    <a:pt x="3206115" y="1941830"/>
                  </a:lnTo>
                  <a:lnTo>
                    <a:pt x="3203892" y="1967865"/>
                  </a:lnTo>
                  <a:lnTo>
                    <a:pt x="3200400" y="1993900"/>
                  </a:lnTo>
                  <a:lnTo>
                    <a:pt x="3197225" y="2019618"/>
                  </a:lnTo>
                  <a:lnTo>
                    <a:pt x="3481705" y="2112328"/>
                  </a:lnTo>
                  <a:lnTo>
                    <a:pt x="3486150" y="2113915"/>
                  </a:lnTo>
                  <a:lnTo>
                    <a:pt x="3490278" y="2115820"/>
                  </a:lnTo>
                  <a:lnTo>
                    <a:pt x="3498215" y="2119630"/>
                  </a:lnTo>
                  <a:lnTo>
                    <a:pt x="3505518" y="2124393"/>
                  </a:lnTo>
                  <a:lnTo>
                    <a:pt x="3512502" y="2129790"/>
                  </a:lnTo>
                  <a:lnTo>
                    <a:pt x="3518852" y="2135505"/>
                  </a:lnTo>
                  <a:lnTo>
                    <a:pt x="3524568" y="2142173"/>
                  </a:lnTo>
                  <a:lnTo>
                    <a:pt x="3529330" y="2149158"/>
                  </a:lnTo>
                  <a:lnTo>
                    <a:pt x="3533458" y="2156778"/>
                  </a:lnTo>
                  <a:lnTo>
                    <a:pt x="3537268" y="2164398"/>
                  </a:lnTo>
                  <a:lnTo>
                    <a:pt x="3539808" y="2172653"/>
                  </a:lnTo>
                  <a:lnTo>
                    <a:pt x="3541712" y="2180908"/>
                  </a:lnTo>
                  <a:lnTo>
                    <a:pt x="3542982" y="2189480"/>
                  </a:lnTo>
                  <a:lnTo>
                    <a:pt x="3543300" y="2198053"/>
                  </a:lnTo>
                  <a:lnTo>
                    <a:pt x="3542665" y="2206625"/>
                  </a:lnTo>
                  <a:lnTo>
                    <a:pt x="3542030" y="2211388"/>
                  </a:lnTo>
                  <a:lnTo>
                    <a:pt x="3541078" y="2215833"/>
                  </a:lnTo>
                  <a:lnTo>
                    <a:pt x="3539808" y="2220278"/>
                  </a:lnTo>
                  <a:lnTo>
                    <a:pt x="3538855" y="2224405"/>
                  </a:lnTo>
                  <a:lnTo>
                    <a:pt x="3445510" y="2512060"/>
                  </a:lnTo>
                  <a:lnTo>
                    <a:pt x="3443922" y="2516188"/>
                  </a:lnTo>
                  <a:lnTo>
                    <a:pt x="3442335" y="2520315"/>
                  </a:lnTo>
                  <a:lnTo>
                    <a:pt x="3438208" y="2528253"/>
                  </a:lnTo>
                  <a:lnTo>
                    <a:pt x="3433445" y="2535555"/>
                  </a:lnTo>
                  <a:lnTo>
                    <a:pt x="3428048" y="2542540"/>
                  </a:lnTo>
                  <a:lnTo>
                    <a:pt x="3422015" y="2548890"/>
                  </a:lnTo>
                  <a:lnTo>
                    <a:pt x="3415665" y="2554605"/>
                  </a:lnTo>
                  <a:lnTo>
                    <a:pt x="3408680" y="2559368"/>
                  </a:lnTo>
                  <a:lnTo>
                    <a:pt x="3401060" y="2563495"/>
                  </a:lnTo>
                  <a:lnTo>
                    <a:pt x="3393440" y="2567305"/>
                  </a:lnTo>
                  <a:lnTo>
                    <a:pt x="3385185" y="2569845"/>
                  </a:lnTo>
                  <a:lnTo>
                    <a:pt x="3376930" y="2571750"/>
                  </a:lnTo>
                  <a:lnTo>
                    <a:pt x="3368358" y="2573020"/>
                  </a:lnTo>
                  <a:lnTo>
                    <a:pt x="3359785" y="2573338"/>
                  </a:lnTo>
                  <a:lnTo>
                    <a:pt x="3350578" y="2573020"/>
                  </a:lnTo>
                  <a:lnTo>
                    <a:pt x="3346450" y="2572068"/>
                  </a:lnTo>
                  <a:lnTo>
                    <a:pt x="3342005" y="2571433"/>
                  </a:lnTo>
                  <a:lnTo>
                    <a:pt x="3337560" y="2570163"/>
                  </a:lnTo>
                  <a:lnTo>
                    <a:pt x="3333115" y="2568893"/>
                  </a:lnTo>
                  <a:lnTo>
                    <a:pt x="3048952" y="2476500"/>
                  </a:lnTo>
                  <a:lnTo>
                    <a:pt x="3035935" y="2499995"/>
                  </a:lnTo>
                  <a:lnTo>
                    <a:pt x="3023235" y="2523173"/>
                  </a:lnTo>
                  <a:lnTo>
                    <a:pt x="3009900" y="2546033"/>
                  </a:lnTo>
                  <a:lnTo>
                    <a:pt x="2996248" y="2568893"/>
                  </a:lnTo>
                  <a:lnTo>
                    <a:pt x="2981960" y="2590800"/>
                  </a:lnTo>
                  <a:lnTo>
                    <a:pt x="2967355" y="2613025"/>
                  </a:lnTo>
                  <a:lnTo>
                    <a:pt x="2952115" y="2634933"/>
                  </a:lnTo>
                  <a:lnTo>
                    <a:pt x="2936875" y="2656523"/>
                  </a:lnTo>
                  <a:lnTo>
                    <a:pt x="2921318" y="2677478"/>
                  </a:lnTo>
                  <a:lnTo>
                    <a:pt x="2905125" y="2698115"/>
                  </a:lnTo>
                  <a:lnTo>
                    <a:pt x="2888615" y="2718753"/>
                  </a:lnTo>
                  <a:lnTo>
                    <a:pt x="2871788" y="2739073"/>
                  </a:lnTo>
                  <a:lnTo>
                    <a:pt x="2854325" y="2759076"/>
                  </a:lnTo>
                  <a:lnTo>
                    <a:pt x="2837180" y="2778761"/>
                  </a:lnTo>
                  <a:lnTo>
                    <a:pt x="2819082" y="2797811"/>
                  </a:lnTo>
                  <a:lnTo>
                    <a:pt x="2800985" y="2817178"/>
                  </a:lnTo>
                  <a:lnTo>
                    <a:pt x="2976880" y="3059431"/>
                  </a:lnTo>
                  <a:lnTo>
                    <a:pt x="2979738" y="3063241"/>
                  </a:lnTo>
                  <a:lnTo>
                    <a:pt x="2981960" y="3067368"/>
                  </a:lnTo>
                  <a:lnTo>
                    <a:pt x="2986088" y="3075306"/>
                  </a:lnTo>
                  <a:lnTo>
                    <a:pt x="2988945" y="3083243"/>
                  </a:lnTo>
                  <a:lnTo>
                    <a:pt x="2991802" y="3091816"/>
                  </a:lnTo>
                  <a:lnTo>
                    <a:pt x="2993072" y="3100071"/>
                  </a:lnTo>
                  <a:lnTo>
                    <a:pt x="2994025" y="3108643"/>
                  </a:lnTo>
                  <a:lnTo>
                    <a:pt x="2994025" y="3117216"/>
                  </a:lnTo>
                  <a:lnTo>
                    <a:pt x="2992755" y="3125788"/>
                  </a:lnTo>
                  <a:lnTo>
                    <a:pt x="2991168" y="3134043"/>
                  </a:lnTo>
                  <a:lnTo>
                    <a:pt x="2988628" y="3142298"/>
                  </a:lnTo>
                  <a:lnTo>
                    <a:pt x="2985770" y="3150236"/>
                  </a:lnTo>
                  <a:lnTo>
                    <a:pt x="2981642" y="3157538"/>
                  </a:lnTo>
                  <a:lnTo>
                    <a:pt x="2976562" y="3165158"/>
                  </a:lnTo>
                  <a:lnTo>
                    <a:pt x="2970848" y="3171826"/>
                  </a:lnTo>
                  <a:lnTo>
                    <a:pt x="2967990" y="3175001"/>
                  </a:lnTo>
                  <a:lnTo>
                    <a:pt x="2964498" y="3177858"/>
                  </a:lnTo>
                  <a:lnTo>
                    <a:pt x="2961322" y="3181033"/>
                  </a:lnTo>
                  <a:lnTo>
                    <a:pt x="2957512" y="3183573"/>
                  </a:lnTo>
                  <a:lnTo>
                    <a:pt x="2712720" y="3361056"/>
                  </a:lnTo>
                  <a:lnTo>
                    <a:pt x="2709228" y="3363913"/>
                  </a:lnTo>
                  <a:lnTo>
                    <a:pt x="2705100" y="3366453"/>
                  </a:lnTo>
                  <a:lnTo>
                    <a:pt x="2697162" y="3370581"/>
                  </a:lnTo>
                  <a:lnTo>
                    <a:pt x="2688908" y="3373756"/>
                  </a:lnTo>
                  <a:lnTo>
                    <a:pt x="2680652" y="3376296"/>
                  </a:lnTo>
                  <a:lnTo>
                    <a:pt x="2671762" y="3377883"/>
                  </a:lnTo>
                  <a:lnTo>
                    <a:pt x="2663508" y="3378518"/>
                  </a:lnTo>
                  <a:lnTo>
                    <a:pt x="2654935" y="3378518"/>
                  </a:lnTo>
                  <a:lnTo>
                    <a:pt x="2646362" y="3377248"/>
                  </a:lnTo>
                  <a:lnTo>
                    <a:pt x="2638108" y="3375978"/>
                  </a:lnTo>
                  <a:lnTo>
                    <a:pt x="2629852" y="3373121"/>
                  </a:lnTo>
                  <a:lnTo>
                    <a:pt x="2621915" y="3369946"/>
                  </a:lnTo>
                  <a:lnTo>
                    <a:pt x="2614295" y="3365818"/>
                  </a:lnTo>
                  <a:lnTo>
                    <a:pt x="2606992" y="3360738"/>
                  </a:lnTo>
                  <a:lnTo>
                    <a:pt x="2600325" y="3355023"/>
                  </a:lnTo>
                  <a:lnTo>
                    <a:pt x="2597468" y="3352166"/>
                  </a:lnTo>
                  <a:lnTo>
                    <a:pt x="2593975" y="3348673"/>
                  </a:lnTo>
                  <a:lnTo>
                    <a:pt x="2591435" y="3345498"/>
                  </a:lnTo>
                  <a:lnTo>
                    <a:pt x="2588260" y="3341688"/>
                  </a:lnTo>
                  <a:lnTo>
                    <a:pt x="2412682" y="3099753"/>
                  </a:lnTo>
                  <a:lnTo>
                    <a:pt x="2388870" y="3110866"/>
                  </a:lnTo>
                  <a:lnTo>
                    <a:pt x="2365692" y="3122296"/>
                  </a:lnTo>
                  <a:lnTo>
                    <a:pt x="2341562" y="3132773"/>
                  </a:lnTo>
                  <a:lnTo>
                    <a:pt x="2317432" y="3142933"/>
                  </a:lnTo>
                  <a:lnTo>
                    <a:pt x="2292985" y="3152776"/>
                  </a:lnTo>
                  <a:lnTo>
                    <a:pt x="2268538" y="3161666"/>
                  </a:lnTo>
                  <a:lnTo>
                    <a:pt x="2243772" y="3170873"/>
                  </a:lnTo>
                  <a:lnTo>
                    <a:pt x="2218690" y="3179128"/>
                  </a:lnTo>
                  <a:lnTo>
                    <a:pt x="2193608" y="3187066"/>
                  </a:lnTo>
                  <a:lnTo>
                    <a:pt x="2167890" y="3194368"/>
                  </a:lnTo>
                  <a:lnTo>
                    <a:pt x="2142490" y="3201671"/>
                  </a:lnTo>
                  <a:lnTo>
                    <a:pt x="2116772" y="3208021"/>
                  </a:lnTo>
                  <a:lnTo>
                    <a:pt x="2091055" y="3214371"/>
                  </a:lnTo>
                  <a:lnTo>
                    <a:pt x="2064702" y="3220086"/>
                  </a:lnTo>
                  <a:lnTo>
                    <a:pt x="2038350" y="3225483"/>
                  </a:lnTo>
                  <a:lnTo>
                    <a:pt x="2011998" y="3229928"/>
                  </a:lnTo>
                  <a:lnTo>
                    <a:pt x="2011998" y="3529013"/>
                  </a:lnTo>
                  <a:lnTo>
                    <a:pt x="2011998" y="3533458"/>
                  </a:lnTo>
                  <a:lnTo>
                    <a:pt x="2011362" y="3537903"/>
                  </a:lnTo>
                  <a:lnTo>
                    <a:pt x="2010728" y="3542666"/>
                  </a:lnTo>
                  <a:lnTo>
                    <a:pt x="2010092" y="3547111"/>
                  </a:lnTo>
                  <a:lnTo>
                    <a:pt x="2007870" y="3555366"/>
                  </a:lnTo>
                  <a:lnTo>
                    <a:pt x="2005012" y="3563621"/>
                  </a:lnTo>
                  <a:lnTo>
                    <a:pt x="2001202" y="3571558"/>
                  </a:lnTo>
                  <a:lnTo>
                    <a:pt x="1996758" y="3578543"/>
                  </a:lnTo>
                  <a:lnTo>
                    <a:pt x="1991678" y="3585846"/>
                  </a:lnTo>
                  <a:lnTo>
                    <a:pt x="1985962" y="3591878"/>
                  </a:lnTo>
                  <a:lnTo>
                    <a:pt x="1979612" y="3597911"/>
                  </a:lnTo>
                  <a:lnTo>
                    <a:pt x="1972628" y="3602673"/>
                  </a:lnTo>
                  <a:lnTo>
                    <a:pt x="1965325" y="3607118"/>
                  </a:lnTo>
                  <a:lnTo>
                    <a:pt x="1957705" y="3610928"/>
                  </a:lnTo>
                  <a:lnTo>
                    <a:pt x="1949450" y="3614103"/>
                  </a:lnTo>
                  <a:lnTo>
                    <a:pt x="1940878" y="3616326"/>
                  </a:lnTo>
                  <a:lnTo>
                    <a:pt x="1931670" y="3617278"/>
                  </a:lnTo>
                  <a:lnTo>
                    <a:pt x="1927225" y="3617913"/>
                  </a:lnTo>
                  <a:lnTo>
                    <a:pt x="1922780" y="3617913"/>
                  </a:lnTo>
                  <a:lnTo>
                    <a:pt x="1620520" y="3617913"/>
                  </a:lnTo>
                  <a:lnTo>
                    <a:pt x="1615758" y="3617913"/>
                  </a:lnTo>
                  <a:lnTo>
                    <a:pt x="1611630" y="3617278"/>
                  </a:lnTo>
                  <a:lnTo>
                    <a:pt x="1602422" y="3616326"/>
                  </a:lnTo>
                  <a:lnTo>
                    <a:pt x="1594168" y="3614103"/>
                  </a:lnTo>
                  <a:lnTo>
                    <a:pt x="1585912" y="3610928"/>
                  </a:lnTo>
                  <a:lnTo>
                    <a:pt x="1577975" y="3607118"/>
                  </a:lnTo>
                  <a:lnTo>
                    <a:pt x="1570990" y="3602673"/>
                  </a:lnTo>
                  <a:lnTo>
                    <a:pt x="1563688" y="3597911"/>
                  </a:lnTo>
                  <a:lnTo>
                    <a:pt x="1557655" y="3591878"/>
                  </a:lnTo>
                  <a:lnTo>
                    <a:pt x="1551622" y="3585846"/>
                  </a:lnTo>
                  <a:lnTo>
                    <a:pt x="1546860" y="3578543"/>
                  </a:lnTo>
                  <a:lnTo>
                    <a:pt x="1542415" y="3571558"/>
                  </a:lnTo>
                  <a:lnTo>
                    <a:pt x="1538605" y="3563621"/>
                  </a:lnTo>
                  <a:lnTo>
                    <a:pt x="1535430" y="3555366"/>
                  </a:lnTo>
                  <a:lnTo>
                    <a:pt x="1533208" y="3547111"/>
                  </a:lnTo>
                  <a:lnTo>
                    <a:pt x="1532572" y="3542666"/>
                  </a:lnTo>
                  <a:lnTo>
                    <a:pt x="1531620" y="3537903"/>
                  </a:lnTo>
                  <a:lnTo>
                    <a:pt x="1531302" y="3533458"/>
                  </a:lnTo>
                  <a:lnTo>
                    <a:pt x="1531302" y="3529013"/>
                  </a:lnTo>
                  <a:lnTo>
                    <a:pt x="1531302" y="3229928"/>
                  </a:lnTo>
                  <a:lnTo>
                    <a:pt x="1504950" y="3225483"/>
                  </a:lnTo>
                  <a:lnTo>
                    <a:pt x="1478598" y="3220086"/>
                  </a:lnTo>
                  <a:lnTo>
                    <a:pt x="1452245" y="3214371"/>
                  </a:lnTo>
                  <a:lnTo>
                    <a:pt x="1426845" y="3208021"/>
                  </a:lnTo>
                  <a:lnTo>
                    <a:pt x="1400810" y="3201671"/>
                  </a:lnTo>
                  <a:lnTo>
                    <a:pt x="1375092" y="3194368"/>
                  </a:lnTo>
                  <a:lnTo>
                    <a:pt x="1350010" y="3187066"/>
                  </a:lnTo>
                  <a:lnTo>
                    <a:pt x="1324928" y="3179128"/>
                  </a:lnTo>
                  <a:lnTo>
                    <a:pt x="1299528" y="3170873"/>
                  </a:lnTo>
                  <a:lnTo>
                    <a:pt x="1274762" y="3161666"/>
                  </a:lnTo>
                  <a:lnTo>
                    <a:pt x="1250315" y="3152776"/>
                  </a:lnTo>
                  <a:lnTo>
                    <a:pt x="1225868" y="3142933"/>
                  </a:lnTo>
                  <a:lnTo>
                    <a:pt x="1201738" y="3132773"/>
                  </a:lnTo>
                  <a:lnTo>
                    <a:pt x="1177925" y="3122296"/>
                  </a:lnTo>
                  <a:lnTo>
                    <a:pt x="1154430" y="3110866"/>
                  </a:lnTo>
                  <a:lnTo>
                    <a:pt x="1130618" y="3099753"/>
                  </a:lnTo>
                  <a:lnTo>
                    <a:pt x="955040" y="3342006"/>
                  </a:lnTo>
                  <a:lnTo>
                    <a:pt x="952182" y="3345816"/>
                  </a:lnTo>
                  <a:lnTo>
                    <a:pt x="949325" y="3349308"/>
                  </a:lnTo>
                  <a:lnTo>
                    <a:pt x="946150" y="3352483"/>
                  </a:lnTo>
                  <a:lnTo>
                    <a:pt x="942975" y="3355658"/>
                  </a:lnTo>
                  <a:lnTo>
                    <a:pt x="935990" y="3361056"/>
                  </a:lnTo>
                  <a:lnTo>
                    <a:pt x="929005" y="3366136"/>
                  </a:lnTo>
                  <a:lnTo>
                    <a:pt x="921385" y="3369946"/>
                  </a:lnTo>
                  <a:lnTo>
                    <a:pt x="913448" y="3373121"/>
                  </a:lnTo>
                  <a:lnTo>
                    <a:pt x="905192" y="3375978"/>
                  </a:lnTo>
                  <a:lnTo>
                    <a:pt x="896938" y="3377248"/>
                  </a:lnTo>
                  <a:lnTo>
                    <a:pt x="888365" y="3378518"/>
                  </a:lnTo>
                  <a:lnTo>
                    <a:pt x="879792" y="3378518"/>
                  </a:lnTo>
                  <a:lnTo>
                    <a:pt x="870902" y="3377883"/>
                  </a:lnTo>
                  <a:lnTo>
                    <a:pt x="862648" y="3376296"/>
                  </a:lnTo>
                  <a:lnTo>
                    <a:pt x="854075" y="3373756"/>
                  </a:lnTo>
                  <a:lnTo>
                    <a:pt x="846138" y="3370581"/>
                  </a:lnTo>
                  <a:lnTo>
                    <a:pt x="837882" y="3366453"/>
                  </a:lnTo>
                  <a:lnTo>
                    <a:pt x="834072" y="3363913"/>
                  </a:lnTo>
                  <a:lnTo>
                    <a:pt x="830262" y="3361056"/>
                  </a:lnTo>
                  <a:lnTo>
                    <a:pt x="586105" y="3183573"/>
                  </a:lnTo>
                  <a:lnTo>
                    <a:pt x="582930" y="3181033"/>
                  </a:lnTo>
                  <a:lnTo>
                    <a:pt x="579438" y="3177858"/>
                  </a:lnTo>
                  <a:lnTo>
                    <a:pt x="575945" y="3175001"/>
                  </a:lnTo>
                  <a:lnTo>
                    <a:pt x="573088" y="3171826"/>
                  </a:lnTo>
                  <a:lnTo>
                    <a:pt x="567372" y="3165158"/>
                  </a:lnTo>
                  <a:lnTo>
                    <a:pt x="562610" y="3157538"/>
                  </a:lnTo>
                  <a:lnTo>
                    <a:pt x="558482" y="3150236"/>
                  </a:lnTo>
                  <a:lnTo>
                    <a:pt x="554990" y="3142298"/>
                  </a:lnTo>
                  <a:lnTo>
                    <a:pt x="552450" y="3134043"/>
                  </a:lnTo>
                  <a:lnTo>
                    <a:pt x="550862" y="3125788"/>
                  </a:lnTo>
                  <a:lnTo>
                    <a:pt x="549592" y="3117216"/>
                  </a:lnTo>
                  <a:lnTo>
                    <a:pt x="549592" y="3108643"/>
                  </a:lnTo>
                  <a:lnTo>
                    <a:pt x="550545" y="3100071"/>
                  </a:lnTo>
                  <a:lnTo>
                    <a:pt x="551815" y="3091816"/>
                  </a:lnTo>
                  <a:lnTo>
                    <a:pt x="554355" y="3083243"/>
                  </a:lnTo>
                  <a:lnTo>
                    <a:pt x="557530" y="3075306"/>
                  </a:lnTo>
                  <a:lnTo>
                    <a:pt x="559435" y="3071178"/>
                  </a:lnTo>
                  <a:lnTo>
                    <a:pt x="561340" y="3067368"/>
                  </a:lnTo>
                  <a:lnTo>
                    <a:pt x="563880" y="3063241"/>
                  </a:lnTo>
                  <a:lnTo>
                    <a:pt x="566738" y="3059431"/>
                  </a:lnTo>
                  <a:lnTo>
                    <a:pt x="742632" y="2817178"/>
                  </a:lnTo>
                  <a:lnTo>
                    <a:pt x="724218" y="2797811"/>
                  </a:lnTo>
                  <a:lnTo>
                    <a:pt x="706755" y="2778761"/>
                  </a:lnTo>
                  <a:lnTo>
                    <a:pt x="688975" y="2759076"/>
                  </a:lnTo>
                  <a:lnTo>
                    <a:pt x="671512" y="2739073"/>
                  </a:lnTo>
                  <a:lnTo>
                    <a:pt x="655002" y="2718753"/>
                  </a:lnTo>
                  <a:lnTo>
                    <a:pt x="638492" y="2698115"/>
                  </a:lnTo>
                  <a:lnTo>
                    <a:pt x="622300" y="2677478"/>
                  </a:lnTo>
                  <a:lnTo>
                    <a:pt x="606425" y="2656523"/>
                  </a:lnTo>
                  <a:lnTo>
                    <a:pt x="591185" y="2634933"/>
                  </a:lnTo>
                  <a:lnTo>
                    <a:pt x="576580" y="2613025"/>
                  </a:lnTo>
                  <a:lnTo>
                    <a:pt x="561658" y="2590800"/>
                  </a:lnTo>
                  <a:lnTo>
                    <a:pt x="547370" y="2568893"/>
                  </a:lnTo>
                  <a:lnTo>
                    <a:pt x="534035" y="2546033"/>
                  </a:lnTo>
                  <a:lnTo>
                    <a:pt x="520382" y="2523173"/>
                  </a:lnTo>
                  <a:lnTo>
                    <a:pt x="507682" y="2499995"/>
                  </a:lnTo>
                  <a:lnTo>
                    <a:pt x="494665" y="2476500"/>
                  </a:lnTo>
                  <a:lnTo>
                    <a:pt x="209868" y="2568893"/>
                  </a:lnTo>
                  <a:lnTo>
                    <a:pt x="205740" y="2570163"/>
                  </a:lnTo>
                  <a:lnTo>
                    <a:pt x="201295" y="2571433"/>
                  </a:lnTo>
                  <a:lnTo>
                    <a:pt x="196850" y="2572068"/>
                  </a:lnTo>
                  <a:lnTo>
                    <a:pt x="192722" y="2573020"/>
                  </a:lnTo>
                  <a:lnTo>
                    <a:pt x="183515" y="2573338"/>
                  </a:lnTo>
                  <a:lnTo>
                    <a:pt x="174942" y="2573020"/>
                  </a:lnTo>
                  <a:lnTo>
                    <a:pt x="166688" y="2571750"/>
                  </a:lnTo>
                  <a:lnTo>
                    <a:pt x="158115" y="2569845"/>
                  </a:lnTo>
                  <a:lnTo>
                    <a:pt x="150177" y="2567305"/>
                  </a:lnTo>
                  <a:lnTo>
                    <a:pt x="142240" y="2563495"/>
                  </a:lnTo>
                  <a:lnTo>
                    <a:pt x="134620" y="2559368"/>
                  </a:lnTo>
                  <a:lnTo>
                    <a:pt x="127952" y="2554605"/>
                  </a:lnTo>
                  <a:lnTo>
                    <a:pt x="121602" y="2548890"/>
                  </a:lnTo>
                  <a:lnTo>
                    <a:pt x="115570" y="2542540"/>
                  </a:lnTo>
                  <a:lnTo>
                    <a:pt x="109855" y="2535555"/>
                  </a:lnTo>
                  <a:lnTo>
                    <a:pt x="105410" y="2528253"/>
                  </a:lnTo>
                  <a:lnTo>
                    <a:pt x="101282" y="2520315"/>
                  </a:lnTo>
                  <a:lnTo>
                    <a:pt x="99377" y="2516188"/>
                  </a:lnTo>
                  <a:lnTo>
                    <a:pt x="97790" y="2512060"/>
                  </a:lnTo>
                  <a:lnTo>
                    <a:pt x="4445" y="2224405"/>
                  </a:lnTo>
                  <a:lnTo>
                    <a:pt x="3492" y="2220278"/>
                  </a:lnTo>
                  <a:lnTo>
                    <a:pt x="2222" y="2215833"/>
                  </a:lnTo>
                  <a:lnTo>
                    <a:pt x="1587" y="2211388"/>
                  </a:lnTo>
                  <a:lnTo>
                    <a:pt x="635" y="2206625"/>
                  </a:lnTo>
                  <a:lnTo>
                    <a:pt x="0" y="2198053"/>
                  </a:lnTo>
                  <a:lnTo>
                    <a:pt x="317" y="2189480"/>
                  </a:lnTo>
                  <a:lnTo>
                    <a:pt x="1587" y="2180908"/>
                  </a:lnTo>
                  <a:lnTo>
                    <a:pt x="3810" y="2172653"/>
                  </a:lnTo>
                  <a:lnTo>
                    <a:pt x="6350" y="2164398"/>
                  </a:lnTo>
                  <a:lnTo>
                    <a:pt x="9842" y="2156778"/>
                  </a:lnTo>
                  <a:lnTo>
                    <a:pt x="13970" y="2149158"/>
                  </a:lnTo>
                  <a:lnTo>
                    <a:pt x="19050" y="2142173"/>
                  </a:lnTo>
                  <a:lnTo>
                    <a:pt x="24447" y="2135505"/>
                  </a:lnTo>
                  <a:lnTo>
                    <a:pt x="30797" y="2129790"/>
                  </a:lnTo>
                  <a:lnTo>
                    <a:pt x="37465" y="2124393"/>
                  </a:lnTo>
                  <a:lnTo>
                    <a:pt x="45085" y="2119630"/>
                  </a:lnTo>
                  <a:lnTo>
                    <a:pt x="49212" y="2117725"/>
                  </a:lnTo>
                  <a:lnTo>
                    <a:pt x="53340" y="2115820"/>
                  </a:lnTo>
                  <a:lnTo>
                    <a:pt x="57467" y="2113915"/>
                  </a:lnTo>
                  <a:lnTo>
                    <a:pt x="61595" y="2112328"/>
                  </a:lnTo>
                  <a:lnTo>
                    <a:pt x="346392" y="2019618"/>
                  </a:lnTo>
                  <a:lnTo>
                    <a:pt x="342900" y="1993900"/>
                  </a:lnTo>
                  <a:lnTo>
                    <a:pt x="339725" y="1967865"/>
                  </a:lnTo>
                  <a:lnTo>
                    <a:pt x="337185" y="1941830"/>
                  </a:lnTo>
                  <a:lnTo>
                    <a:pt x="334962" y="1915478"/>
                  </a:lnTo>
                  <a:lnTo>
                    <a:pt x="333375" y="1889125"/>
                  </a:lnTo>
                  <a:lnTo>
                    <a:pt x="331788" y="1862455"/>
                  </a:lnTo>
                  <a:lnTo>
                    <a:pt x="331152" y="1835785"/>
                  </a:lnTo>
                  <a:lnTo>
                    <a:pt x="331152" y="1809115"/>
                  </a:lnTo>
                  <a:lnTo>
                    <a:pt x="331152" y="1782445"/>
                  </a:lnTo>
                  <a:lnTo>
                    <a:pt x="331788" y="1755775"/>
                  </a:lnTo>
                  <a:lnTo>
                    <a:pt x="333375" y="1729423"/>
                  </a:lnTo>
                  <a:lnTo>
                    <a:pt x="334962" y="1703070"/>
                  </a:lnTo>
                  <a:lnTo>
                    <a:pt x="337185" y="1676718"/>
                  </a:lnTo>
                  <a:lnTo>
                    <a:pt x="339725" y="1650365"/>
                  </a:lnTo>
                  <a:lnTo>
                    <a:pt x="342900" y="1624330"/>
                  </a:lnTo>
                  <a:lnTo>
                    <a:pt x="346392" y="1598295"/>
                  </a:lnTo>
                  <a:lnTo>
                    <a:pt x="61595" y="1506220"/>
                  </a:lnTo>
                  <a:lnTo>
                    <a:pt x="57467" y="1504633"/>
                  </a:lnTo>
                  <a:lnTo>
                    <a:pt x="53340" y="1502728"/>
                  </a:lnTo>
                  <a:lnTo>
                    <a:pt x="45085" y="1498600"/>
                  </a:lnTo>
                  <a:lnTo>
                    <a:pt x="37465" y="1494155"/>
                  </a:lnTo>
                  <a:lnTo>
                    <a:pt x="30797" y="1488440"/>
                  </a:lnTo>
                  <a:lnTo>
                    <a:pt x="24447" y="1482408"/>
                  </a:lnTo>
                  <a:lnTo>
                    <a:pt x="19050" y="1476058"/>
                  </a:lnTo>
                  <a:lnTo>
                    <a:pt x="13970" y="1468755"/>
                  </a:lnTo>
                  <a:lnTo>
                    <a:pt x="9842" y="1461453"/>
                  </a:lnTo>
                  <a:lnTo>
                    <a:pt x="6350" y="1453833"/>
                  </a:lnTo>
                  <a:lnTo>
                    <a:pt x="3810" y="1445578"/>
                  </a:lnTo>
                  <a:lnTo>
                    <a:pt x="1587" y="1437323"/>
                  </a:lnTo>
                  <a:lnTo>
                    <a:pt x="317" y="1428750"/>
                  </a:lnTo>
                  <a:lnTo>
                    <a:pt x="0" y="1419860"/>
                  </a:lnTo>
                  <a:lnTo>
                    <a:pt x="635" y="1411288"/>
                  </a:lnTo>
                  <a:lnTo>
                    <a:pt x="1587" y="1406843"/>
                  </a:lnTo>
                  <a:lnTo>
                    <a:pt x="2222" y="1402398"/>
                  </a:lnTo>
                  <a:lnTo>
                    <a:pt x="3492" y="1397635"/>
                  </a:lnTo>
                  <a:lnTo>
                    <a:pt x="4445" y="1393508"/>
                  </a:lnTo>
                  <a:lnTo>
                    <a:pt x="97790" y="1106488"/>
                  </a:lnTo>
                  <a:lnTo>
                    <a:pt x="99377" y="1102043"/>
                  </a:lnTo>
                  <a:lnTo>
                    <a:pt x="101282" y="1097915"/>
                  </a:lnTo>
                  <a:lnTo>
                    <a:pt x="103187" y="1093788"/>
                  </a:lnTo>
                  <a:lnTo>
                    <a:pt x="105410" y="1089978"/>
                  </a:lnTo>
                  <a:lnTo>
                    <a:pt x="109855" y="1082358"/>
                  </a:lnTo>
                  <a:lnTo>
                    <a:pt x="115570" y="1075690"/>
                  </a:lnTo>
                  <a:lnTo>
                    <a:pt x="121602" y="1069340"/>
                  </a:lnTo>
                  <a:lnTo>
                    <a:pt x="127952" y="1063625"/>
                  </a:lnTo>
                  <a:lnTo>
                    <a:pt x="134620" y="1058863"/>
                  </a:lnTo>
                  <a:lnTo>
                    <a:pt x="142240" y="1054735"/>
                  </a:lnTo>
                  <a:lnTo>
                    <a:pt x="150177" y="1051243"/>
                  </a:lnTo>
                  <a:lnTo>
                    <a:pt x="158115" y="1048068"/>
                  </a:lnTo>
                  <a:lnTo>
                    <a:pt x="166688" y="1046480"/>
                  </a:lnTo>
                  <a:lnTo>
                    <a:pt x="174942" y="1045210"/>
                  </a:lnTo>
                  <a:lnTo>
                    <a:pt x="183515" y="1044893"/>
                  </a:lnTo>
                  <a:lnTo>
                    <a:pt x="192722" y="1045528"/>
                  </a:lnTo>
                  <a:lnTo>
                    <a:pt x="196850" y="1046480"/>
                  </a:lnTo>
                  <a:lnTo>
                    <a:pt x="201295" y="1047115"/>
                  </a:lnTo>
                  <a:lnTo>
                    <a:pt x="205740" y="1048068"/>
                  </a:lnTo>
                  <a:lnTo>
                    <a:pt x="209868" y="1049338"/>
                  </a:lnTo>
                  <a:lnTo>
                    <a:pt x="494665" y="1141413"/>
                  </a:lnTo>
                  <a:lnTo>
                    <a:pt x="507682" y="1118235"/>
                  </a:lnTo>
                  <a:lnTo>
                    <a:pt x="520382" y="1095375"/>
                  </a:lnTo>
                  <a:lnTo>
                    <a:pt x="534035" y="1072198"/>
                  </a:lnTo>
                  <a:lnTo>
                    <a:pt x="547370" y="1049655"/>
                  </a:lnTo>
                  <a:lnTo>
                    <a:pt x="561658" y="1027113"/>
                  </a:lnTo>
                  <a:lnTo>
                    <a:pt x="576580" y="1005205"/>
                  </a:lnTo>
                  <a:lnTo>
                    <a:pt x="591185" y="983615"/>
                  </a:lnTo>
                  <a:lnTo>
                    <a:pt x="606425" y="961707"/>
                  </a:lnTo>
                  <a:lnTo>
                    <a:pt x="622300" y="940752"/>
                  </a:lnTo>
                  <a:lnTo>
                    <a:pt x="638492" y="919797"/>
                  </a:lnTo>
                  <a:lnTo>
                    <a:pt x="655002" y="899160"/>
                  </a:lnTo>
                  <a:lnTo>
                    <a:pt x="671512" y="878840"/>
                  </a:lnTo>
                  <a:lnTo>
                    <a:pt x="688975" y="858837"/>
                  </a:lnTo>
                  <a:lnTo>
                    <a:pt x="706755" y="839470"/>
                  </a:lnTo>
                  <a:lnTo>
                    <a:pt x="724218" y="819785"/>
                  </a:lnTo>
                  <a:lnTo>
                    <a:pt x="742632" y="801052"/>
                  </a:lnTo>
                  <a:lnTo>
                    <a:pt x="566420" y="558800"/>
                  </a:lnTo>
                  <a:lnTo>
                    <a:pt x="563562" y="554990"/>
                  </a:lnTo>
                  <a:lnTo>
                    <a:pt x="561340" y="551180"/>
                  </a:lnTo>
                  <a:lnTo>
                    <a:pt x="559118" y="547370"/>
                  </a:lnTo>
                  <a:lnTo>
                    <a:pt x="557212" y="543242"/>
                  </a:lnTo>
                  <a:lnTo>
                    <a:pt x="554355" y="534987"/>
                  </a:lnTo>
                  <a:lnTo>
                    <a:pt x="551498" y="526732"/>
                  </a:lnTo>
                  <a:lnTo>
                    <a:pt x="550228" y="518160"/>
                  </a:lnTo>
                  <a:lnTo>
                    <a:pt x="549592" y="509270"/>
                  </a:lnTo>
                  <a:lnTo>
                    <a:pt x="549592" y="500697"/>
                  </a:lnTo>
                  <a:lnTo>
                    <a:pt x="550862" y="492442"/>
                  </a:lnTo>
                  <a:lnTo>
                    <a:pt x="552450" y="483870"/>
                  </a:lnTo>
                  <a:lnTo>
                    <a:pt x="554990" y="475932"/>
                  </a:lnTo>
                  <a:lnTo>
                    <a:pt x="558482" y="467677"/>
                  </a:lnTo>
                  <a:lnTo>
                    <a:pt x="562610" y="460057"/>
                  </a:lnTo>
                  <a:lnTo>
                    <a:pt x="567372" y="453072"/>
                  </a:lnTo>
                  <a:lnTo>
                    <a:pt x="573088" y="446087"/>
                  </a:lnTo>
                  <a:lnTo>
                    <a:pt x="575945" y="442912"/>
                  </a:lnTo>
                  <a:lnTo>
                    <a:pt x="579438" y="439737"/>
                  </a:lnTo>
                  <a:lnTo>
                    <a:pt x="582930" y="436880"/>
                  </a:lnTo>
                  <a:lnTo>
                    <a:pt x="586105" y="434022"/>
                  </a:lnTo>
                  <a:lnTo>
                    <a:pt x="830898" y="256857"/>
                  </a:lnTo>
                  <a:lnTo>
                    <a:pt x="834708" y="254317"/>
                  </a:lnTo>
                  <a:lnTo>
                    <a:pt x="838200" y="251777"/>
                  </a:lnTo>
                  <a:lnTo>
                    <a:pt x="842328" y="249872"/>
                  </a:lnTo>
                  <a:lnTo>
                    <a:pt x="846138" y="247967"/>
                  </a:lnTo>
                  <a:lnTo>
                    <a:pt x="854392" y="244475"/>
                  </a:lnTo>
                  <a:lnTo>
                    <a:pt x="862648" y="242252"/>
                  </a:lnTo>
                  <a:lnTo>
                    <a:pt x="871538" y="240665"/>
                  </a:lnTo>
                  <a:lnTo>
                    <a:pt x="880110" y="240030"/>
                  </a:lnTo>
                  <a:lnTo>
                    <a:pt x="888365" y="240030"/>
                  </a:lnTo>
                  <a:lnTo>
                    <a:pt x="896938" y="240665"/>
                  </a:lnTo>
                  <a:lnTo>
                    <a:pt x="905192" y="242570"/>
                  </a:lnTo>
                  <a:lnTo>
                    <a:pt x="913448" y="245110"/>
                  </a:lnTo>
                  <a:lnTo>
                    <a:pt x="921385" y="248602"/>
                  </a:lnTo>
                  <a:lnTo>
                    <a:pt x="929005" y="252412"/>
                  </a:lnTo>
                  <a:lnTo>
                    <a:pt x="935990" y="257175"/>
                  </a:lnTo>
                  <a:lnTo>
                    <a:pt x="942975" y="262890"/>
                  </a:lnTo>
                  <a:lnTo>
                    <a:pt x="946150" y="266065"/>
                  </a:lnTo>
                  <a:lnTo>
                    <a:pt x="949325" y="269240"/>
                  </a:lnTo>
                  <a:lnTo>
                    <a:pt x="952182" y="272732"/>
                  </a:lnTo>
                  <a:lnTo>
                    <a:pt x="955040" y="276542"/>
                  </a:lnTo>
                  <a:lnTo>
                    <a:pt x="1130618" y="518477"/>
                  </a:lnTo>
                  <a:lnTo>
                    <a:pt x="1154430" y="507047"/>
                  </a:lnTo>
                  <a:lnTo>
                    <a:pt x="1177925" y="496252"/>
                  </a:lnTo>
                  <a:lnTo>
                    <a:pt x="1201738" y="485457"/>
                  </a:lnTo>
                  <a:lnTo>
                    <a:pt x="1225868" y="475615"/>
                  </a:lnTo>
                  <a:lnTo>
                    <a:pt x="1250315" y="465772"/>
                  </a:lnTo>
                  <a:lnTo>
                    <a:pt x="1274762" y="456247"/>
                  </a:lnTo>
                  <a:lnTo>
                    <a:pt x="1299528" y="447675"/>
                  </a:lnTo>
                  <a:lnTo>
                    <a:pt x="1324928" y="439102"/>
                  </a:lnTo>
                  <a:lnTo>
                    <a:pt x="1350010" y="431165"/>
                  </a:lnTo>
                  <a:lnTo>
                    <a:pt x="1375092" y="423545"/>
                  </a:lnTo>
                  <a:lnTo>
                    <a:pt x="1400810" y="416877"/>
                  </a:lnTo>
                  <a:lnTo>
                    <a:pt x="1426845" y="410210"/>
                  </a:lnTo>
                  <a:lnTo>
                    <a:pt x="1452245" y="404177"/>
                  </a:lnTo>
                  <a:lnTo>
                    <a:pt x="1478598" y="398462"/>
                  </a:lnTo>
                  <a:lnTo>
                    <a:pt x="1504950" y="393065"/>
                  </a:lnTo>
                  <a:lnTo>
                    <a:pt x="1531302" y="388620"/>
                  </a:lnTo>
                  <a:lnTo>
                    <a:pt x="1531302" y="89217"/>
                  </a:lnTo>
                  <a:lnTo>
                    <a:pt x="1531302" y="84455"/>
                  </a:lnTo>
                  <a:lnTo>
                    <a:pt x="1531620" y="80010"/>
                  </a:lnTo>
                  <a:lnTo>
                    <a:pt x="1532572" y="75565"/>
                  </a:lnTo>
                  <a:lnTo>
                    <a:pt x="1533208" y="71120"/>
                  </a:lnTo>
                  <a:lnTo>
                    <a:pt x="1535430" y="62865"/>
                  </a:lnTo>
                  <a:lnTo>
                    <a:pt x="1538605" y="54610"/>
                  </a:lnTo>
                  <a:lnTo>
                    <a:pt x="1542415" y="46672"/>
                  </a:lnTo>
                  <a:lnTo>
                    <a:pt x="1546860" y="39370"/>
                  </a:lnTo>
                  <a:lnTo>
                    <a:pt x="1551622" y="32385"/>
                  </a:lnTo>
                  <a:lnTo>
                    <a:pt x="1557655" y="26352"/>
                  </a:lnTo>
                  <a:lnTo>
                    <a:pt x="1563688" y="20320"/>
                  </a:lnTo>
                  <a:lnTo>
                    <a:pt x="1570990" y="15240"/>
                  </a:lnTo>
                  <a:lnTo>
                    <a:pt x="1577975" y="10795"/>
                  </a:lnTo>
                  <a:lnTo>
                    <a:pt x="1585912" y="6985"/>
                  </a:lnTo>
                  <a:lnTo>
                    <a:pt x="1594168" y="4127"/>
                  </a:lnTo>
                  <a:lnTo>
                    <a:pt x="1602422" y="1905"/>
                  </a:lnTo>
                  <a:lnTo>
                    <a:pt x="1607185" y="952"/>
                  </a:lnTo>
                  <a:lnTo>
                    <a:pt x="1611630" y="317"/>
                  </a:lnTo>
                  <a:lnTo>
                    <a:pt x="161575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566795" y="3408383"/>
            <a:ext cx="3798277" cy="1098728"/>
            <a:chOff x="2050925" y="5744296"/>
            <a:chExt cx="3798277" cy="1098728"/>
          </a:xfrm>
        </p:grpSpPr>
        <p:sp>
          <p:nvSpPr>
            <p:cNvPr id="52" name="KSO_Shape"/>
            <p:cNvSpPr>
              <a:spLocks noChangeAspect="1"/>
            </p:cNvSpPr>
            <p:nvPr/>
          </p:nvSpPr>
          <p:spPr bwMode="auto">
            <a:xfrm>
              <a:off x="5265380" y="5883143"/>
              <a:ext cx="457950" cy="432000"/>
            </a:xfrm>
            <a:custGeom>
              <a:avLst/>
              <a:gdLst>
                <a:gd name="T0" fmla="*/ 186247 w 2959101"/>
                <a:gd name="T1" fmla="*/ 1226349 h 2789237"/>
                <a:gd name="T2" fmla="*/ 230689 w 2959101"/>
                <a:gd name="T3" fmla="*/ 1237612 h 2789237"/>
                <a:gd name="T4" fmla="*/ 288413 w 2959101"/>
                <a:gd name="T5" fmla="*/ 1242988 h 2789237"/>
                <a:gd name="T6" fmla="*/ 479719 w 2959101"/>
                <a:gd name="T7" fmla="*/ 1671247 h 2789237"/>
                <a:gd name="T8" fmla="*/ 447792 w 2959101"/>
                <a:gd name="T9" fmla="*/ 1667919 h 2789237"/>
                <a:gd name="T10" fmla="*/ 425571 w 2959101"/>
                <a:gd name="T11" fmla="*/ 1655632 h 2789237"/>
                <a:gd name="T12" fmla="*/ 406415 w 2959101"/>
                <a:gd name="T13" fmla="*/ 1632337 h 2789237"/>
                <a:gd name="T14" fmla="*/ 1684037 w 2959101"/>
                <a:gd name="T15" fmla="*/ 1235155 h 2789237"/>
                <a:gd name="T16" fmla="*/ 1739462 w 2959101"/>
                <a:gd name="T17" fmla="*/ 1231059 h 2789237"/>
                <a:gd name="T18" fmla="*/ 1778540 w 2959101"/>
                <a:gd name="T19" fmla="*/ 1219540 h 2789237"/>
                <a:gd name="T20" fmla="*/ 1816086 w 2959101"/>
                <a:gd name="T21" fmla="*/ 1198804 h 2789237"/>
                <a:gd name="T22" fmla="*/ 1573698 w 2959101"/>
                <a:gd name="T23" fmla="*/ 1645505 h 2789237"/>
                <a:gd name="T24" fmla="*/ 1560927 w 2959101"/>
                <a:gd name="T25" fmla="*/ 1659840 h 2789237"/>
                <a:gd name="T26" fmla="*/ 1547390 w 2959101"/>
                <a:gd name="T27" fmla="*/ 1666496 h 2789237"/>
                <a:gd name="T28" fmla="*/ 1509589 w 2959101"/>
                <a:gd name="T29" fmla="*/ 1671104 h 2789237"/>
                <a:gd name="T30" fmla="*/ 1044479 w 2959101"/>
                <a:gd name="T31" fmla="*/ 1465033 h 2789237"/>
                <a:gd name="T32" fmla="*/ 653055 w 2959101"/>
                <a:gd name="T33" fmla="*/ 989868 h 2789237"/>
                <a:gd name="T34" fmla="*/ 262244 w 2959101"/>
                <a:gd name="T35" fmla="*/ 1208432 h 2789237"/>
                <a:gd name="T36" fmla="*/ 203201 w 2959101"/>
                <a:gd name="T37" fmla="*/ 1197683 h 2789237"/>
                <a:gd name="T38" fmla="*/ 151059 w 2959101"/>
                <a:gd name="T39" fmla="*/ 1173369 h 2789237"/>
                <a:gd name="T40" fmla="*/ 106841 w 2959101"/>
                <a:gd name="T41" fmla="*/ 1139075 h 2789237"/>
                <a:gd name="T42" fmla="*/ 72846 w 2959101"/>
                <a:gd name="T43" fmla="*/ 1097359 h 2789237"/>
                <a:gd name="T44" fmla="*/ 49586 w 2959101"/>
                <a:gd name="T45" fmla="*/ 1051547 h 2789237"/>
                <a:gd name="T46" fmla="*/ 39874 w 2959101"/>
                <a:gd name="T47" fmla="*/ 1004712 h 2789237"/>
                <a:gd name="T48" fmla="*/ 44474 w 2959101"/>
                <a:gd name="T49" fmla="*/ 953782 h 2789237"/>
                <a:gd name="T50" fmla="*/ 156427 w 2959101"/>
                <a:gd name="T51" fmla="*/ 723445 h 2789237"/>
                <a:gd name="T52" fmla="*/ 1881769 w 2959101"/>
                <a:gd name="T53" fmla="*/ 891877 h 2789237"/>
                <a:gd name="T54" fmla="*/ 1894788 w 2959101"/>
                <a:gd name="T55" fmla="*/ 923328 h 2789237"/>
                <a:gd name="T56" fmla="*/ 1902958 w 2959101"/>
                <a:gd name="T57" fmla="*/ 957080 h 2789237"/>
                <a:gd name="T58" fmla="*/ 1904745 w 2959101"/>
                <a:gd name="T59" fmla="*/ 994156 h 2789237"/>
                <a:gd name="T60" fmla="*/ 1893767 w 2959101"/>
                <a:gd name="T61" fmla="*/ 1047342 h 2789237"/>
                <a:gd name="T62" fmla="*/ 1869771 w 2959101"/>
                <a:gd name="T63" fmla="*/ 1095413 h 2789237"/>
                <a:gd name="T64" fmla="*/ 1834797 w 2959101"/>
                <a:gd name="T65" fmla="*/ 1136069 h 2789237"/>
                <a:gd name="T66" fmla="*/ 1792164 w 2959101"/>
                <a:gd name="T67" fmla="*/ 1167520 h 2789237"/>
                <a:gd name="T68" fmla="*/ 1744425 w 2959101"/>
                <a:gd name="T69" fmla="*/ 1188999 h 2789237"/>
                <a:gd name="T70" fmla="*/ 1694645 w 2959101"/>
                <a:gd name="T71" fmla="*/ 1198460 h 2789237"/>
                <a:gd name="T72" fmla="*/ 1531517 w 2959101"/>
                <a:gd name="T73" fmla="*/ 727463 h 2789237"/>
                <a:gd name="T74" fmla="*/ 1310612 w 2959101"/>
                <a:gd name="T75" fmla="*/ 512 h 2789237"/>
                <a:gd name="T76" fmla="*/ 1333869 w 2959101"/>
                <a:gd name="T77" fmla="*/ 7934 h 2789237"/>
                <a:gd name="T78" fmla="*/ 1352526 w 2959101"/>
                <a:gd name="T79" fmla="*/ 26874 h 2789237"/>
                <a:gd name="T80" fmla="*/ 1493861 w 2959101"/>
                <a:gd name="T81" fmla="*/ 264384 h 2789237"/>
                <a:gd name="T82" fmla="*/ 892487 w 2959101"/>
                <a:gd name="T83" fmla="*/ 95976 h 2789237"/>
                <a:gd name="T84" fmla="*/ 832682 w 2959101"/>
                <a:gd name="T85" fmla="*/ 21499 h 2789237"/>
                <a:gd name="T86" fmla="*/ 658932 w 2959101"/>
                <a:gd name="T87" fmla="*/ 0 h 2789237"/>
                <a:gd name="T88" fmla="*/ 706710 w 2959101"/>
                <a:gd name="T89" fmla="*/ 3069 h 2789237"/>
                <a:gd name="T90" fmla="*/ 746568 w 2959101"/>
                <a:gd name="T91" fmla="*/ 12022 h 2789237"/>
                <a:gd name="T92" fmla="*/ 779783 w 2959101"/>
                <a:gd name="T93" fmla="*/ 26347 h 2789237"/>
                <a:gd name="T94" fmla="*/ 807888 w 2959101"/>
                <a:gd name="T95" fmla="*/ 45788 h 2789237"/>
                <a:gd name="T96" fmla="*/ 831905 w 2959101"/>
                <a:gd name="T97" fmla="*/ 69578 h 2789237"/>
                <a:gd name="T98" fmla="*/ 862565 w 2959101"/>
                <a:gd name="T99" fmla="*/ 112553 h 2789237"/>
                <a:gd name="T100" fmla="*/ 861798 w 2959101"/>
                <a:gd name="T101" fmla="*/ 328704 h 2789237"/>
                <a:gd name="T102" fmla="*/ 501800 w 2959101"/>
                <a:gd name="T103" fmla="*/ 83903 h 2789237"/>
                <a:gd name="T104" fmla="*/ 531183 w 2959101"/>
                <a:gd name="T105" fmla="*/ 43998 h 2789237"/>
                <a:gd name="T106" fmla="*/ 566697 w 2959101"/>
                <a:gd name="T107" fmla="*/ 17394 h 2789237"/>
                <a:gd name="T108" fmla="*/ 612431 w 2959101"/>
                <a:gd name="T109" fmla="*/ 3325 h 2789237"/>
                <a:gd name="T110" fmla="*/ 658932 w 2959101"/>
                <a:gd name="T111" fmla="*/ 0 h 278923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2959101" h="2789237">
                  <a:moveTo>
                    <a:pt x="230188" y="1878012"/>
                  </a:moveTo>
                  <a:lnTo>
                    <a:pt x="253199" y="1889137"/>
                  </a:lnTo>
                  <a:lnTo>
                    <a:pt x="265102" y="1894302"/>
                  </a:lnTo>
                  <a:lnTo>
                    <a:pt x="277004" y="1898673"/>
                  </a:lnTo>
                  <a:lnTo>
                    <a:pt x="289303" y="1903440"/>
                  </a:lnTo>
                  <a:lnTo>
                    <a:pt x="301999" y="1907414"/>
                  </a:lnTo>
                  <a:lnTo>
                    <a:pt x="315092" y="1911387"/>
                  </a:lnTo>
                  <a:lnTo>
                    <a:pt x="328978" y="1914963"/>
                  </a:lnTo>
                  <a:lnTo>
                    <a:pt x="343657" y="1918538"/>
                  </a:lnTo>
                  <a:lnTo>
                    <a:pt x="358337" y="1920922"/>
                  </a:lnTo>
                  <a:lnTo>
                    <a:pt x="374207" y="1923704"/>
                  </a:lnTo>
                  <a:lnTo>
                    <a:pt x="391267" y="1925690"/>
                  </a:lnTo>
                  <a:lnTo>
                    <a:pt x="408724" y="1927279"/>
                  </a:lnTo>
                  <a:lnTo>
                    <a:pt x="427767" y="1928471"/>
                  </a:lnTo>
                  <a:lnTo>
                    <a:pt x="448001" y="1929266"/>
                  </a:lnTo>
                  <a:lnTo>
                    <a:pt x="469029" y="1929266"/>
                  </a:lnTo>
                  <a:lnTo>
                    <a:pt x="1446213" y="1929266"/>
                  </a:lnTo>
                  <a:lnTo>
                    <a:pt x="1293069" y="2273739"/>
                  </a:lnTo>
                  <a:lnTo>
                    <a:pt x="1446213" y="2593975"/>
                  </a:lnTo>
                  <a:lnTo>
                    <a:pt x="745164" y="2593975"/>
                  </a:lnTo>
                  <a:lnTo>
                    <a:pt x="733261" y="2593975"/>
                  </a:lnTo>
                  <a:lnTo>
                    <a:pt x="722946" y="2593181"/>
                  </a:lnTo>
                  <a:lnTo>
                    <a:pt x="713424" y="2591989"/>
                  </a:lnTo>
                  <a:lnTo>
                    <a:pt x="703902" y="2590399"/>
                  </a:lnTo>
                  <a:lnTo>
                    <a:pt x="695571" y="2588810"/>
                  </a:lnTo>
                  <a:lnTo>
                    <a:pt x="688032" y="2586029"/>
                  </a:lnTo>
                  <a:lnTo>
                    <a:pt x="680891" y="2582850"/>
                  </a:lnTo>
                  <a:lnTo>
                    <a:pt x="673750" y="2578877"/>
                  </a:lnTo>
                  <a:lnTo>
                    <a:pt x="667402" y="2574507"/>
                  </a:lnTo>
                  <a:lnTo>
                    <a:pt x="661054" y="2569739"/>
                  </a:lnTo>
                  <a:lnTo>
                    <a:pt x="655103" y="2564177"/>
                  </a:lnTo>
                  <a:lnTo>
                    <a:pt x="649151" y="2557422"/>
                  </a:lnTo>
                  <a:lnTo>
                    <a:pt x="643200" y="2550668"/>
                  </a:lnTo>
                  <a:lnTo>
                    <a:pt x="637646" y="2542324"/>
                  </a:lnTo>
                  <a:lnTo>
                    <a:pt x="631298" y="2533583"/>
                  </a:lnTo>
                  <a:lnTo>
                    <a:pt x="625347" y="2523650"/>
                  </a:lnTo>
                  <a:lnTo>
                    <a:pt x="230188" y="1878012"/>
                  </a:lnTo>
                  <a:close/>
                  <a:moveTo>
                    <a:pt x="1932679" y="1738312"/>
                  </a:moveTo>
                  <a:lnTo>
                    <a:pt x="1932679" y="1917109"/>
                  </a:lnTo>
                  <a:lnTo>
                    <a:pt x="2615872" y="1917109"/>
                  </a:lnTo>
                  <a:lnTo>
                    <a:pt x="2636106" y="1916711"/>
                  </a:lnTo>
                  <a:lnTo>
                    <a:pt x="2654356" y="1915917"/>
                  </a:lnTo>
                  <a:lnTo>
                    <a:pt x="2671416" y="1914725"/>
                  </a:lnTo>
                  <a:lnTo>
                    <a:pt x="2687286" y="1912738"/>
                  </a:lnTo>
                  <a:lnTo>
                    <a:pt x="2701965" y="1910751"/>
                  </a:lnTo>
                  <a:lnTo>
                    <a:pt x="2715851" y="1907970"/>
                  </a:lnTo>
                  <a:lnTo>
                    <a:pt x="2728547" y="1904791"/>
                  </a:lnTo>
                  <a:lnTo>
                    <a:pt x="2740449" y="1901216"/>
                  </a:lnTo>
                  <a:lnTo>
                    <a:pt x="2751955" y="1897640"/>
                  </a:lnTo>
                  <a:lnTo>
                    <a:pt x="2762667" y="1892872"/>
                  </a:lnTo>
                  <a:lnTo>
                    <a:pt x="2772982" y="1888104"/>
                  </a:lnTo>
                  <a:lnTo>
                    <a:pt x="2782901" y="1883336"/>
                  </a:lnTo>
                  <a:lnTo>
                    <a:pt x="2792423" y="1878171"/>
                  </a:lnTo>
                  <a:lnTo>
                    <a:pt x="2802341" y="1872608"/>
                  </a:lnTo>
                  <a:lnTo>
                    <a:pt x="2820988" y="1860688"/>
                  </a:lnTo>
                  <a:lnTo>
                    <a:pt x="2473441" y="2504355"/>
                  </a:lnTo>
                  <a:lnTo>
                    <a:pt x="2465506" y="2519056"/>
                  </a:lnTo>
                  <a:lnTo>
                    <a:pt x="2458364" y="2532168"/>
                  </a:lnTo>
                  <a:lnTo>
                    <a:pt x="2451223" y="2544088"/>
                  </a:lnTo>
                  <a:lnTo>
                    <a:pt x="2444478" y="2554021"/>
                  </a:lnTo>
                  <a:lnTo>
                    <a:pt x="2438130" y="2562365"/>
                  </a:lnTo>
                  <a:lnTo>
                    <a:pt x="2434956" y="2566338"/>
                  </a:lnTo>
                  <a:lnTo>
                    <a:pt x="2431386" y="2569914"/>
                  </a:lnTo>
                  <a:lnTo>
                    <a:pt x="2428212" y="2573092"/>
                  </a:lnTo>
                  <a:lnTo>
                    <a:pt x="2424641" y="2576271"/>
                  </a:lnTo>
                  <a:lnTo>
                    <a:pt x="2420674" y="2578655"/>
                  </a:lnTo>
                  <a:lnTo>
                    <a:pt x="2416706" y="2581039"/>
                  </a:lnTo>
                  <a:lnTo>
                    <a:pt x="2412342" y="2583025"/>
                  </a:lnTo>
                  <a:lnTo>
                    <a:pt x="2407978" y="2585012"/>
                  </a:lnTo>
                  <a:lnTo>
                    <a:pt x="2403614" y="2586601"/>
                  </a:lnTo>
                  <a:lnTo>
                    <a:pt x="2398059" y="2587793"/>
                  </a:lnTo>
                  <a:lnTo>
                    <a:pt x="2387347" y="2590575"/>
                  </a:lnTo>
                  <a:lnTo>
                    <a:pt x="2375048" y="2591767"/>
                  </a:lnTo>
                  <a:lnTo>
                    <a:pt x="2361162" y="2593356"/>
                  </a:lnTo>
                  <a:lnTo>
                    <a:pt x="2344896" y="2593753"/>
                  </a:lnTo>
                  <a:lnTo>
                    <a:pt x="2326645" y="2594151"/>
                  </a:lnTo>
                  <a:lnTo>
                    <a:pt x="2306411" y="2594151"/>
                  </a:lnTo>
                  <a:lnTo>
                    <a:pt x="1958864" y="2594151"/>
                  </a:lnTo>
                  <a:lnTo>
                    <a:pt x="1958864" y="2789237"/>
                  </a:lnTo>
                  <a:lnTo>
                    <a:pt x="1622425" y="2273907"/>
                  </a:lnTo>
                  <a:lnTo>
                    <a:pt x="1932679" y="1738312"/>
                  </a:lnTo>
                  <a:close/>
                  <a:moveTo>
                    <a:pt x="0" y="995362"/>
                  </a:moveTo>
                  <a:lnTo>
                    <a:pt x="674158" y="995362"/>
                  </a:lnTo>
                  <a:lnTo>
                    <a:pt x="950888" y="1437085"/>
                  </a:lnTo>
                  <a:lnTo>
                    <a:pt x="1014413" y="1536394"/>
                  </a:lnTo>
                  <a:lnTo>
                    <a:pt x="950888" y="1504615"/>
                  </a:lnTo>
                  <a:lnTo>
                    <a:pt x="840911" y="1449797"/>
                  </a:lnTo>
                  <a:lnTo>
                    <a:pt x="608251" y="1876425"/>
                  </a:lnTo>
                  <a:lnTo>
                    <a:pt x="426411" y="1876425"/>
                  </a:lnTo>
                  <a:lnTo>
                    <a:pt x="407353" y="1875631"/>
                  </a:lnTo>
                  <a:lnTo>
                    <a:pt x="388296" y="1874439"/>
                  </a:lnTo>
                  <a:lnTo>
                    <a:pt x="369635" y="1871658"/>
                  </a:lnTo>
                  <a:lnTo>
                    <a:pt x="350975" y="1868083"/>
                  </a:lnTo>
                  <a:lnTo>
                    <a:pt x="333506" y="1864111"/>
                  </a:lnTo>
                  <a:lnTo>
                    <a:pt x="315639" y="1858947"/>
                  </a:lnTo>
                  <a:lnTo>
                    <a:pt x="298567" y="1852988"/>
                  </a:lnTo>
                  <a:lnTo>
                    <a:pt x="281892" y="1845838"/>
                  </a:lnTo>
                  <a:lnTo>
                    <a:pt x="265614" y="1838291"/>
                  </a:lnTo>
                  <a:lnTo>
                    <a:pt x="249732" y="1829949"/>
                  </a:lnTo>
                  <a:lnTo>
                    <a:pt x="234645" y="1821210"/>
                  </a:lnTo>
                  <a:lnTo>
                    <a:pt x="219955" y="1811676"/>
                  </a:lnTo>
                  <a:lnTo>
                    <a:pt x="205662" y="1801745"/>
                  </a:lnTo>
                  <a:lnTo>
                    <a:pt x="192163" y="1791020"/>
                  </a:lnTo>
                  <a:lnTo>
                    <a:pt x="179061" y="1779500"/>
                  </a:lnTo>
                  <a:lnTo>
                    <a:pt x="165959" y="1767981"/>
                  </a:lnTo>
                  <a:lnTo>
                    <a:pt x="154445" y="1755666"/>
                  </a:lnTo>
                  <a:lnTo>
                    <a:pt x="142931" y="1743352"/>
                  </a:lnTo>
                  <a:lnTo>
                    <a:pt x="132211" y="1730243"/>
                  </a:lnTo>
                  <a:lnTo>
                    <a:pt x="122285" y="1716738"/>
                  </a:lnTo>
                  <a:lnTo>
                    <a:pt x="113154" y="1703232"/>
                  </a:lnTo>
                  <a:lnTo>
                    <a:pt x="104419" y="1689328"/>
                  </a:lnTo>
                  <a:lnTo>
                    <a:pt x="96479" y="1675425"/>
                  </a:lnTo>
                  <a:lnTo>
                    <a:pt x="89332" y="1661125"/>
                  </a:lnTo>
                  <a:lnTo>
                    <a:pt x="82979" y="1646824"/>
                  </a:lnTo>
                  <a:lnTo>
                    <a:pt x="77024" y="1632127"/>
                  </a:lnTo>
                  <a:lnTo>
                    <a:pt x="72657" y="1617826"/>
                  </a:lnTo>
                  <a:lnTo>
                    <a:pt x="68289" y="1602732"/>
                  </a:lnTo>
                  <a:lnTo>
                    <a:pt x="65510" y="1588431"/>
                  </a:lnTo>
                  <a:lnTo>
                    <a:pt x="63128" y="1574131"/>
                  </a:lnTo>
                  <a:lnTo>
                    <a:pt x="61937" y="1559433"/>
                  </a:lnTo>
                  <a:lnTo>
                    <a:pt x="61540" y="1545133"/>
                  </a:lnTo>
                  <a:lnTo>
                    <a:pt x="61937" y="1528846"/>
                  </a:lnTo>
                  <a:lnTo>
                    <a:pt x="63128" y="1512560"/>
                  </a:lnTo>
                  <a:lnTo>
                    <a:pt x="65907" y="1496273"/>
                  </a:lnTo>
                  <a:lnTo>
                    <a:pt x="69083" y="1480384"/>
                  </a:lnTo>
                  <a:lnTo>
                    <a:pt x="73848" y="1465289"/>
                  </a:lnTo>
                  <a:lnTo>
                    <a:pt x="79009" y="1449400"/>
                  </a:lnTo>
                  <a:lnTo>
                    <a:pt x="85362" y="1433908"/>
                  </a:lnTo>
                  <a:lnTo>
                    <a:pt x="92508" y="1418813"/>
                  </a:lnTo>
                  <a:lnTo>
                    <a:pt x="242983" y="1122874"/>
                  </a:lnTo>
                  <a:lnTo>
                    <a:pt x="0" y="995362"/>
                  </a:lnTo>
                  <a:close/>
                  <a:moveTo>
                    <a:pt x="2574057" y="833437"/>
                  </a:moveTo>
                  <a:lnTo>
                    <a:pt x="2912705" y="1366837"/>
                  </a:lnTo>
                  <a:lnTo>
                    <a:pt x="2917861" y="1375172"/>
                  </a:lnTo>
                  <a:lnTo>
                    <a:pt x="2923016" y="1384300"/>
                  </a:lnTo>
                  <a:lnTo>
                    <a:pt x="2927378" y="1393428"/>
                  </a:lnTo>
                  <a:lnTo>
                    <a:pt x="2931740" y="1402953"/>
                  </a:lnTo>
                  <a:lnTo>
                    <a:pt x="2936102" y="1412478"/>
                  </a:lnTo>
                  <a:lnTo>
                    <a:pt x="2940067" y="1422797"/>
                  </a:lnTo>
                  <a:lnTo>
                    <a:pt x="2943239" y="1433116"/>
                  </a:lnTo>
                  <a:lnTo>
                    <a:pt x="2946808" y="1443434"/>
                  </a:lnTo>
                  <a:lnTo>
                    <a:pt x="2949188" y="1453753"/>
                  </a:lnTo>
                  <a:lnTo>
                    <a:pt x="2951963" y="1464469"/>
                  </a:lnTo>
                  <a:lnTo>
                    <a:pt x="2954343" y="1474788"/>
                  </a:lnTo>
                  <a:lnTo>
                    <a:pt x="2955929" y="1485503"/>
                  </a:lnTo>
                  <a:lnTo>
                    <a:pt x="2957118" y="1495822"/>
                  </a:lnTo>
                  <a:lnTo>
                    <a:pt x="2958308" y="1505744"/>
                  </a:lnTo>
                  <a:lnTo>
                    <a:pt x="2958705" y="1516063"/>
                  </a:lnTo>
                  <a:lnTo>
                    <a:pt x="2959101" y="1525588"/>
                  </a:lnTo>
                  <a:lnTo>
                    <a:pt x="2958705" y="1543050"/>
                  </a:lnTo>
                  <a:lnTo>
                    <a:pt x="2956722" y="1560116"/>
                  </a:lnTo>
                  <a:lnTo>
                    <a:pt x="2954739" y="1576784"/>
                  </a:lnTo>
                  <a:lnTo>
                    <a:pt x="2951170" y="1593453"/>
                  </a:lnTo>
                  <a:lnTo>
                    <a:pt x="2946808" y="1609725"/>
                  </a:lnTo>
                  <a:lnTo>
                    <a:pt x="2941653" y="1625600"/>
                  </a:lnTo>
                  <a:lnTo>
                    <a:pt x="2935705" y="1641475"/>
                  </a:lnTo>
                  <a:lnTo>
                    <a:pt x="2928964" y="1656556"/>
                  </a:lnTo>
                  <a:lnTo>
                    <a:pt x="2921429" y="1671638"/>
                  </a:lnTo>
                  <a:lnTo>
                    <a:pt x="2913102" y="1685925"/>
                  </a:lnTo>
                  <a:lnTo>
                    <a:pt x="2904378" y="1700213"/>
                  </a:lnTo>
                  <a:lnTo>
                    <a:pt x="2894464" y="1713706"/>
                  </a:lnTo>
                  <a:lnTo>
                    <a:pt x="2884154" y="1726803"/>
                  </a:lnTo>
                  <a:lnTo>
                    <a:pt x="2873448" y="1739106"/>
                  </a:lnTo>
                  <a:lnTo>
                    <a:pt x="2862344" y="1751410"/>
                  </a:lnTo>
                  <a:lnTo>
                    <a:pt x="2850052" y="1763316"/>
                  </a:lnTo>
                  <a:lnTo>
                    <a:pt x="2837759" y="1774031"/>
                  </a:lnTo>
                  <a:lnTo>
                    <a:pt x="2825069" y="1784747"/>
                  </a:lnTo>
                  <a:lnTo>
                    <a:pt x="2811983" y="1794272"/>
                  </a:lnTo>
                  <a:lnTo>
                    <a:pt x="2797708" y="1803797"/>
                  </a:lnTo>
                  <a:lnTo>
                    <a:pt x="2783829" y="1812131"/>
                  </a:lnTo>
                  <a:lnTo>
                    <a:pt x="2769950" y="1820466"/>
                  </a:lnTo>
                  <a:lnTo>
                    <a:pt x="2754881" y="1827610"/>
                  </a:lnTo>
                  <a:lnTo>
                    <a:pt x="2740209" y="1834753"/>
                  </a:lnTo>
                  <a:lnTo>
                    <a:pt x="2725140" y="1840310"/>
                  </a:lnTo>
                  <a:lnTo>
                    <a:pt x="2709675" y="1845469"/>
                  </a:lnTo>
                  <a:lnTo>
                    <a:pt x="2694606" y="1849835"/>
                  </a:lnTo>
                  <a:lnTo>
                    <a:pt x="2679141" y="1853803"/>
                  </a:lnTo>
                  <a:lnTo>
                    <a:pt x="2663279" y="1856978"/>
                  </a:lnTo>
                  <a:lnTo>
                    <a:pt x="2648211" y="1858566"/>
                  </a:lnTo>
                  <a:lnTo>
                    <a:pt x="2632349" y="1860153"/>
                  </a:lnTo>
                  <a:lnTo>
                    <a:pt x="2616487" y="1860550"/>
                  </a:lnTo>
                  <a:lnTo>
                    <a:pt x="2418215" y="1860550"/>
                  </a:lnTo>
                  <a:lnTo>
                    <a:pt x="2078376" y="1290637"/>
                  </a:lnTo>
                  <a:lnTo>
                    <a:pt x="2008188" y="1171972"/>
                  </a:lnTo>
                  <a:lnTo>
                    <a:pt x="2378957" y="1129109"/>
                  </a:lnTo>
                  <a:lnTo>
                    <a:pt x="2574057" y="833437"/>
                  </a:lnTo>
                  <a:close/>
                  <a:moveTo>
                    <a:pt x="1239838" y="0"/>
                  </a:moveTo>
                  <a:lnTo>
                    <a:pt x="2017953" y="0"/>
                  </a:lnTo>
                  <a:lnTo>
                    <a:pt x="2027084" y="397"/>
                  </a:lnTo>
                  <a:lnTo>
                    <a:pt x="2035818" y="794"/>
                  </a:lnTo>
                  <a:lnTo>
                    <a:pt x="2044155" y="1986"/>
                  </a:lnTo>
                  <a:lnTo>
                    <a:pt x="2051697" y="3178"/>
                  </a:lnTo>
                  <a:lnTo>
                    <a:pt x="2058843" y="5561"/>
                  </a:lnTo>
                  <a:lnTo>
                    <a:pt x="2065195" y="8739"/>
                  </a:lnTo>
                  <a:lnTo>
                    <a:pt x="2071944" y="12314"/>
                  </a:lnTo>
                  <a:lnTo>
                    <a:pt x="2077899" y="16684"/>
                  </a:lnTo>
                  <a:lnTo>
                    <a:pt x="2083854" y="21451"/>
                  </a:lnTo>
                  <a:lnTo>
                    <a:pt x="2089015" y="27013"/>
                  </a:lnTo>
                  <a:lnTo>
                    <a:pt x="2094970" y="34163"/>
                  </a:lnTo>
                  <a:lnTo>
                    <a:pt x="2100925" y="41711"/>
                  </a:lnTo>
                  <a:lnTo>
                    <a:pt x="2106880" y="50053"/>
                  </a:lnTo>
                  <a:lnTo>
                    <a:pt x="2112835" y="59587"/>
                  </a:lnTo>
                  <a:lnTo>
                    <a:pt x="2119584" y="69518"/>
                  </a:lnTo>
                  <a:lnTo>
                    <a:pt x="2126730" y="81435"/>
                  </a:lnTo>
                  <a:lnTo>
                    <a:pt x="2320465" y="410355"/>
                  </a:lnTo>
                  <a:lnTo>
                    <a:pt x="2530476" y="296742"/>
                  </a:lnTo>
                  <a:lnTo>
                    <a:pt x="2219230" y="850900"/>
                  </a:lnTo>
                  <a:lnTo>
                    <a:pt x="1584035" y="850900"/>
                  </a:lnTo>
                  <a:lnTo>
                    <a:pt x="1749979" y="743246"/>
                  </a:lnTo>
                  <a:lnTo>
                    <a:pt x="1386330" y="148967"/>
                  </a:lnTo>
                  <a:lnTo>
                    <a:pt x="1337499" y="76668"/>
                  </a:lnTo>
                  <a:lnTo>
                    <a:pt x="1327177" y="64354"/>
                  </a:lnTo>
                  <a:lnTo>
                    <a:pt x="1316061" y="52834"/>
                  </a:lnTo>
                  <a:lnTo>
                    <a:pt x="1304945" y="42902"/>
                  </a:lnTo>
                  <a:lnTo>
                    <a:pt x="1293433" y="33369"/>
                  </a:lnTo>
                  <a:lnTo>
                    <a:pt x="1281126" y="23835"/>
                  </a:lnTo>
                  <a:lnTo>
                    <a:pt x="1268422" y="15492"/>
                  </a:lnTo>
                  <a:lnTo>
                    <a:pt x="1254527" y="7945"/>
                  </a:lnTo>
                  <a:lnTo>
                    <a:pt x="1239838" y="0"/>
                  </a:lnTo>
                  <a:close/>
                  <a:moveTo>
                    <a:pt x="1023541" y="0"/>
                  </a:moveTo>
                  <a:lnTo>
                    <a:pt x="1039416" y="397"/>
                  </a:lnTo>
                  <a:lnTo>
                    <a:pt x="1054895" y="794"/>
                  </a:lnTo>
                  <a:lnTo>
                    <a:pt x="1069579" y="1588"/>
                  </a:lnTo>
                  <a:lnTo>
                    <a:pt x="1084263" y="2779"/>
                  </a:lnTo>
                  <a:lnTo>
                    <a:pt x="1097757" y="4764"/>
                  </a:lnTo>
                  <a:lnTo>
                    <a:pt x="1110854" y="6749"/>
                  </a:lnTo>
                  <a:lnTo>
                    <a:pt x="1123951" y="9132"/>
                  </a:lnTo>
                  <a:lnTo>
                    <a:pt x="1136254" y="12308"/>
                  </a:lnTo>
                  <a:lnTo>
                    <a:pt x="1148160" y="15087"/>
                  </a:lnTo>
                  <a:lnTo>
                    <a:pt x="1159670" y="18660"/>
                  </a:lnTo>
                  <a:lnTo>
                    <a:pt x="1170385" y="22234"/>
                  </a:lnTo>
                  <a:lnTo>
                    <a:pt x="1181498" y="26601"/>
                  </a:lnTo>
                  <a:lnTo>
                    <a:pt x="1191420" y="30968"/>
                  </a:lnTo>
                  <a:lnTo>
                    <a:pt x="1201738" y="35733"/>
                  </a:lnTo>
                  <a:lnTo>
                    <a:pt x="1211263" y="40894"/>
                  </a:lnTo>
                  <a:lnTo>
                    <a:pt x="1220391" y="46453"/>
                  </a:lnTo>
                  <a:lnTo>
                    <a:pt x="1229520" y="52011"/>
                  </a:lnTo>
                  <a:lnTo>
                    <a:pt x="1238251" y="57967"/>
                  </a:lnTo>
                  <a:lnTo>
                    <a:pt x="1246585" y="64319"/>
                  </a:lnTo>
                  <a:lnTo>
                    <a:pt x="1254920" y="71069"/>
                  </a:lnTo>
                  <a:lnTo>
                    <a:pt x="1262857" y="77818"/>
                  </a:lnTo>
                  <a:lnTo>
                    <a:pt x="1270398" y="85362"/>
                  </a:lnTo>
                  <a:lnTo>
                    <a:pt x="1277938" y="92906"/>
                  </a:lnTo>
                  <a:lnTo>
                    <a:pt x="1285082" y="100052"/>
                  </a:lnTo>
                  <a:lnTo>
                    <a:pt x="1292226" y="107993"/>
                  </a:lnTo>
                  <a:lnTo>
                    <a:pt x="1299370" y="116331"/>
                  </a:lnTo>
                  <a:lnTo>
                    <a:pt x="1312863" y="133800"/>
                  </a:lnTo>
                  <a:lnTo>
                    <a:pt x="1325960" y="152064"/>
                  </a:lnTo>
                  <a:lnTo>
                    <a:pt x="1338660" y="171121"/>
                  </a:lnTo>
                  <a:lnTo>
                    <a:pt x="1339851" y="174695"/>
                  </a:lnTo>
                  <a:lnTo>
                    <a:pt x="1341835" y="178268"/>
                  </a:lnTo>
                  <a:lnTo>
                    <a:pt x="1343423" y="181047"/>
                  </a:lnTo>
                  <a:lnTo>
                    <a:pt x="1345010" y="183826"/>
                  </a:lnTo>
                  <a:lnTo>
                    <a:pt x="1435101" y="335096"/>
                  </a:lnTo>
                  <a:lnTo>
                    <a:pt x="1338660" y="510188"/>
                  </a:lnTo>
                  <a:lnTo>
                    <a:pt x="1069579" y="995363"/>
                  </a:lnTo>
                  <a:lnTo>
                    <a:pt x="835820" y="696397"/>
                  </a:lnTo>
                  <a:lnTo>
                    <a:pt x="481013" y="681706"/>
                  </a:lnTo>
                  <a:lnTo>
                    <a:pt x="771129" y="144917"/>
                  </a:lnTo>
                  <a:lnTo>
                    <a:pt x="779463" y="130227"/>
                  </a:lnTo>
                  <a:lnTo>
                    <a:pt x="788194" y="115934"/>
                  </a:lnTo>
                  <a:lnTo>
                    <a:pt x="796926" y="102832"/>
                  </a:lnTo>
                  <a:lnTo>
                    <a:pt x="806451" y="90524"/>
                  </a:lnTo>
                  <a:lnTo>
                    <a:pt x="815579" y="78613"/>
                  </a:lnTo>
                  <a:lnTo>
                    <a:pt x="825104" y="68290"/>
                  </a:lnTo>
                  <a:lnTo>
                    <a:pt x="835026" y="57967"/>
                  </a:lnTo>
                  <a:lnTo>
                    <a:pt x="845741" y="49232"/>
                  </a:lnTo>
                  <a:lnTo>
                    <a:pt x="856854" y="40894"/>
                  </a:lnTo>
                  <a:lnTo>
                    <a:pt x="867966" y="33748"/>
                  </a:lnTo>
                  <a:lnTo>
                    <a:pt x="880269" y="26998"/>
                  </a:lnTo>
                  <a:lnTo>
                    <a:pt x="892970" y="21440"/>
                  </a:lnTo>
                  <a:lnTo>
                    <a:pt x="906066" y="15881"/>
                  </a:lnTo>
                  <a:lnTo>
                    <a:pt x="920751" y="11514"/>
                  </a:lnTo>
                  <a:lnTo>
                    <a:pt x="935435" y="8338"/>
                  </a:lnTo>
                  <a:lnTo>
                    <a:pt x="951310" y="5161"/>
                  </a:lnTo>
                  <a:lnTo>
                    <a:pt x="959248" y="3970"/>
                  </a:lnTo>
                  <a:lnTo>
                    <a:pt x="967582" y="2779"/>
                  </a:lnTo>
                  <a:lnTo>
                    <a:pt x="985441" y="1191"/>
                  </a:lnTo>
                  <a:lnTo>
                    <a:pt x="1004491" y="397"/>
                  </a:lnTo>
                  <a:lnTo>
                    <a:pt x="1023541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grpSp>
          <p:nvGrpSpPr>
            <p:cNvPr id="54" name="组合 53"/>
            <p:cNvGrpSpPr/>
            <p:nvPr/>
          </p:nvGrpSpPr>
          <p:grpSpPr>
            <a:xfrm>
              <a:off x="2050925" y="5920395"/>
              <a:ext cx="3076448" cy="922629"/>
              <a:chOff x="2113642" y="5010037"/>
              <a:chExt cx="3076448" cy="922629"/>
            </a:xfrm>
          </p:grpSpPr>
          <p:sp>
            <p:nvSpPr>
              <p:cNvPr id="55" name="矩形 54"/>
              <p:cNvSpPr/>
              <p:nvPr/>
            </p:nvSpPr>
            <p:spPr>
              <a:xfrm>
                <a:off x="2113642" y="5382964"/>
                <a:ext cx="3076448" cy="54970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r">
                  <a:lnSpc>
                    <a:spcPct val="130000"/>
                  </a:lnSpc>
                </a:pPr>
                <a:r>
                  <a:rPr lang="en-US" altLang="zh-CN" sz="1200" b="0" dirty="0">
                    <a:solidFill>
                      <a:schemeClr val="bg1"/>
                    </a:solidFill>
                    <a:effectLst/>
                    <a:latin typeface="微软雅黑 Light" panose="020B0502040204020203" pitchFamily="34" charset="-122"/>
                    <a:cs typeface="Segoe UI" panose="020B0502040204020203" pitchFamily="34" charset="0"/>
                  </a:rPr>
                  <a:t>Lorem ipsum dolor sit amet, consectetur adipisicing elit, sed do eiusmod tempor</a:t>
                </a:r>
                <a:endParaRPr lang="zh-CN" altLang="en-US" sz="1200" dirty="0">
                  <a:solidFill>
                    <a:schemeClr val="bg1"/>
                  </a:solidFill>
                  <a:latin typeface="微软雅黑 Light" panose="020B0502040204020203" pitchFamily="34" charset="-122"/>
                  <a:cs typeface="Segoe UI" panose="020B0502040204020203" pitchFamily="34" charset="0"/>
                </a:endParaRPr>
              </a:p>
            </p:txBody>
          </p:sp>
          <p:sp>
            <p:nvSpPr>
              <p:cNvPr id="56" name="文本框 55"/>
              <p:cNvSpPr txBox="1"/>
              <p:nvPr/>
            </p:nvSpPr>
            <p:spPr>
              <a:xfrm>
                <a:off x="2499133" y="5010037"/>
                <a:ext cx="269095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altLang="zh-CN" b="1" dirty="0">
                    <a:solidFill>
                      <a:srgbClr val="EAD87F"/>
                    </a:solidFill>
                    <a:latin typeface="微软雅黑 Light" panose="020B0502040204020203" pitchFamily="34" charset="-122"/>
                    <a:ea typeface="微软雅黑"/>
                  </a:rPr>
                  <a:t>TITLE HERE</a:t>
                </a:r>
                <a:endParaRPr lang="zh-CN" altLang="en-US" b="1" dirty="0">
                  <a:solidFill>
                    <a:srgbClr val="EAD87F"/>
                  </a:solidFill>
                  <a:latin typeface="微软雅黑 Light" panose="020B0502040204020203" pitchFamily="34" charset="-122"/>
                  <a:ea typeface="微软雅黑"/>
                </a:endParaRPr>
              </a:p>
            </p:txBody>
          </p:sp>
        </p:grpSp>
        <p:sp>
          <p:nvSpPr>
            <p:cNvPr id="57" name="椭圆 56"/>
            <p:cNvSpPr/>
            <p:nvPr/>
          </p:nvSpPr>
          <p:spPr>
            <a:xfrm>
              <a:off x="5139508" y="5744296"/>
              <a:ext cx="709694" cy="709694"/>
            </a:xfrm>
            <a:prstGeom prst="ellipse">
              <a:avLst/>
            </a:prstGeom>
            <a:gradFill>
              <a:gsLst>
                <a:gs pos="0">
                  <a:schemeClr val="bg1">
                    <a:alpha val="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0"/>
            </a:gradFill>
            <a:ln w="3175">
              <a:gradFill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cxnSp>
        <p:nvCxnSpPr>
          <p:cNvPr id="70" name="直接连接符 69"/>
          <p:cNvCxnSpPr>
            <a:cxnSpLocks/>
          </p:cNvCxnSpPr>
          <p:nvPr/>
        </p:nvCxnSpPr>
        <p:spPr>
          <a:xfrm flipH="1">
            <a:off x="10984897" y="445234"/>
            <a:ext cx="840606" cy="391982"/>
          </a:xfrm>
          <a:prstGeom prst="line">
            <a:avLst/>
          </a:prstGeom>
          <a:ln w="3175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接连接符 70"/>
          <p:cNvCxnSpPr>
            <a:cxnSpLocks/>
          </p:cNvCxnSpPr>
          <p:nvPr/>
        </p:nvCxnSpPr>
        <p:spPr>
          <a:xfrm flipH="1">
            <a:off x="10144291" y="639639"/>
            <a:ext cx="840606" cy="391982"/>
          </a:xfrm>
          <a:prstGeom prst="line">
            <a:avLst/>
          </a:prstGeom>
          <a:ln w="3175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4" name="组合 73"/>
          <p:cNvGrpSpPr/>
          <p:nvPr/>
        </p:nvGrpSpPr>
        <p:grpSpPr>
          <a:xfrm>
            <a:off x="5043073" y="973475"/>
            <a:ext cx="2105855" cy="637458"/>
            <a:chOff x="8450108" y="6264992"/>
            <a:chExt cx="2105855" cy="637458"/>
          </a:xfrm>
        </p:grpSpPr>
        <p:sp>
          <p:nvSpPr>
            <p:cNvPr id="75" name="椭圆 74"/>
            <p:cNvSpPr/>
            <p:nvPr/>
          </p:nvSpPr>
          <p:spPr>
            <a:xfrm rot="9600000">
              <a:off x="8450108" y="6264992"/>
              <a:ext cx="2105855" cy="397817"/>
            </a:xfrm>
            <a:prstGeom prst="ellipse">
              <a:avLst/>
            </a:prstGeom>
            <a:noFill/>
            <a:ln w="3175">
              <a:gradFill flip="none" rotWithShape="1">
                <a:gsLst>
                  <a:gs pos="0">
                    <a:schemeClr val="bg1"/>
                  </a:gs>
                  <a:gs pos="66000">
                    <a:srgbClr val="FFFFFF">
                      <a:alpha val="0"/>
                    </a:srgbClr>
                  </a:gs>
                  <a:gs pos="2700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椭圆 75"/>
            <p:cNvSpPr/>
            <p:nvPr/>
          </p:nvSpPr>
          <p:spPr>
            <a:xfrm>
              <a:off x="8755310" y="6813550"/>
              <a:ext cx="88900" cy="889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58" name="直接连接符 57"/>
          <p:cNvCxnSpPr>
            <a:cxnSpLocks/>
          </p:cNvCxnSpPr>
          <p:nvPr/>
        </p:nvCxnSpPr>
        <p:spPr>
          <a:xfrm flipH="1">
            <a:off x="1198377" y="5833368"/>
            <a:ext cx="840606" cy="391982"/>
          </a:xfrm>
          <a:prstGeom prst="line">
            <a:avLst/>
          </a:prstGeom>
          <a:ln w="3175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直接连接符 61"/>
          <p:cNvCxnSpPr>
            <a:cxnSpLocks/>
          </p:cNvCxnSpPr>
          <p:nvPr/>
        </p:nvCxnSpPr>
        <p:spPr>
          <a:xfrm flipH="1">
            <a:off x="357771" y="6027773"/>
            <a:ext cx="840606" cy="391982"/>
          </a:xfrm>
          <a:prstGeom prst="line">
            <a:avLst/>
          </a:prstGeom>
          <a:ln w="3175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13003599"/>
      </p:ext>
    </p:extLst>
  </p:cSld>
  <p:clrMapOvr>
    <a:masterClrMapping/>
  </p:clrMapOvr>
  <p:transition spd="slow" advClick="0" advTm="2000"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>
            <a:cxnSpLocks/>
          </p:cNvCxnSpPr>
          <p:nvPr/>
        </p:nvCxnSpPr>
        <p:spPr>
          <a:xfrm flipH="1">
            <a:off x="10984897" y="445234"/>
            <a:ext cx="840606" cy="391982"/>
          </a:xfrm>
          <a:prstGeom prst="line">
            <a:avLst/>
          </a:prstGeom>
          <a:ln w="3175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>
            <a:cxnSpLocks/>
          </p:cNvCxnSpPr>
          <p:nvPr/>
        </p:nvCxnSpPr>
        <p:spPr>
          <a:xfrm flipH="1">
            <a:off x="10144291" y="639639"/>
            <a:ext cx="840606" cy="391982"/>
          </a:xfrm>
          <a:prstGeom prst="line">
            <a:avLst/>
          </a:prstGeom>
          <a:ln w="3175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组合 11"/>
          <p:cNvGrpSpPr/>
          <p:nvPr/>
        </p:nvGrpSpPr>
        <p:grpSpPr>
          <a:xfrm>
            <a:off x="9043521" y="4411257"/>
            <a:ext cx="601442" cy="310698"/>
            <a:chOff x="5737320" y="2167715"/>
            <a:chExt cx="717360" cy="370579"/>
          </a:xfrm>
          <a:solidFill>
            <a:schemeClr val="bg1"/>
          </a:solidFill>
        </p:grpSpPr>
        <p:sp>
          <p:nvSpPr>
            <p:cNvPr id="13" name="Freeform 5"/>
            <p:cNvSpPr>
              <a:spLocks/>
            </p:cNvSpPr>
            <p:nvPr/>
          </p:nvSpPr>
          <p:spPr bwMode="auto">
            <a:xfrm>
              <a:off x="6168787" y="2309579"/>
              <a:ext cx="144647" cy="125793"/>
            </a:xfrm>
            <a:custGeom>
              <a:avLst/>
              <a:gdLst>
                <a:gd name="T0" fmla="*/ 158 w 175"/>
                <a:gd name="T1" fmla="*/ 0 h 151"/>
                <a:gd name="T2" fmla="*/ 164 w 175"/>
                <a:gd name="T3" fmla="*/ 19 h 151"/>
                <a:gd name="T4" fmla="*/ 175 w 175"/>
                <a:gd name="T5" fmla="*/ 99 h 151"/>
                <a:gd name="T6" fmla="*/ 170 w 175"/>
                <a:gd name="T7" fmla="*/ 143 h 151"/>
                <a:gd name="T8" fmla="*/ 169 w 175"/>
                <a:gd name="T9" fmla="*/ 151 h 151"/>
                <a:gd name="T10" fmla="*/ 160 w 175"/>
                <a:gd name="T11" fmla="*/ 146 h 151"/>
                <a:gd name="T12" fmla="*/ 24 w 175"/>
                <a:gd name="T13" fmla="*/ 101 h 151"/>
                <a:gd name="T14" fmla="*/ 0 w 175"/>
                <a:gd name="T15" fmla="*/ 98 h 151"/>
                <a:gd name="T16" fmla="*/ 12 w 175"/>
                <a:gd name="T17" fmla="*/ 83 h 151"/>
                <a:gd name="T18" fmla="*/ 136 w 175"/>
                <a:gd name="T19" fmla="*/ 6 h 151"/>
                <a:gd name="T20" fmla="*/ 158 w 175"/>
                <a:gd name="T21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5" h="151">
                  <a:moveTo>
                    <a:pt x="158" y="0"/>
                  </a:moveTo>
                  <a:cubicBezTo>
                    <a:pt x="164" y="19"/>
                    <a:pt x="164" y="19"/>
                    <a:pt x="164" y="19"/>
                  </a:cubicBezTo>
                  <a:cubicBezTo>
                    <a:pt x="171" y="44"/>
                    <a:pt x="175" y="71"/>
                    <a:pt x="175" y="99"/>
                  </a:cubicBezTo>
                  <a:cubicBezTo>
                    <a:pt x="174" y="114"/>
                    <a:pt x="173" y="128"/>
                    <a:pt x="170" y="143"/>
                  </a:cubicBezTo>
                  <a:cubicBezTo>
                    <a:pt x="169" y="151"/>
                    <a:pt x="169" y="151"/>
                    <a:pt x="169" y="151"/>
                  </a:cubicBezTo>
                  <a:cubicBezTo>
                    <a:pt x="160" y="146"/>
                    <a:pt x="160" y="146"/>
                    <a:pt x="160" y="146"/>
                  </a:cubicBezTo>
                  <a:cubicBezTo>
                    <a:pt x="118" y="125"/>
                    <a:pt x="72" y="109"/>
                    <a:pt x="24" y="101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12" y="83"/>
                    <a:pt x="12" y="83"/>
                    <a:pt x="12" y="83"/>
                  </a:cubicBezTo>
                  <a:cubicBezTo>
                    <a:pt x="45" y="47"/>
                    <a:pt x="88" y="20"/>
                    <a:pt x="136" y="6"/>
                  </a:cubicBezTo>
                  <a:lnTo>
                    <a:pt x="15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6"/>
            <p:cNvSpPr>
              <a:spLocks/>
            </p:cNvSpPr>
            <p:nvPr/>
          </p:nvSpPr>
          <p:spPr bwMode="auto">
            <a:xfrm>
              <a:off x="6148079" y="2189968"/>
              <a:ext cx="140319" cy="143101"/>
            </a:xfrm>
            <a:custGeom>
              <a:avLst/>
              <a:gdLst>
                <a:gd name="T0" fmla="*/ 44 w 170"/>
                <a:gd name="T1" fmla="*/ 0 h 172"/>
                <a:gd name="T2" fmla="*/ 65 w 170"/>
                <a:gd name="T3" fmla="*/ 10 h 172"/>
                <a:gd name="T4" fmla="*/ 158 w 170"/>
                <a:gd name="T5" fmla="*/ 97 h 172"/>
                <a:gd name="T6" fmla="*/ 170 w 170"/>
                <a:gd name="T7" fmla="*/ 118 h 172"/>
                <a:gd name="T8" fmla="*/ 167 w 170"/>
                <a:gd name="T9" fmla="*/ 120 h 172"/>
                <a:gd name="T10" fmla="*/ 7 w 170"/>
                <a:gd name="T11" fmla="*/ 172 h 172"/>
                <a:gd name="T12" fmla="*/ 0 w 170"/>
                <a:gd name="T13" fmla="*/ 172 h 172"/>
                <a:gd name="T14" fmla="*/ 0 w 170"/>
                <a:gd name="T15" fmla="*/ 169 h 172"/>
                <a:gd name="T16" fmla="*/ 42 w 170"/>
                <a:gd name="T17" fmla="*/ 4 h 172"/>
                <a:gd name="T18" fmla="*/ 44 w 170"/>
                <a:gd name="T19" fmla="*/ 0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0" h="172">
                  <a:moveTo>
                    <a:pt x="44" y="0"/>
                  </a:moveTo>
                  <a:cubicBezTo>
                    <a:pt x="65" y="10"/>
                    <a:pt x="65" y="10"/>
                    <a:pt x="65" y="10"/>
                  </a:cubicBezTo>
                  <a:cubicBezTo>
                    <a:pt x="103" y="31"/>
                    <a:pt x="134" y="61"/>
                    <a:pt x="158" y="97"/>
                  </a:cubicBezTo>
                  <a:cubicBezTo>
                    <a:pt x="170" y="118"/>
                    <a:pt x="170" y="118"/>
                    <a:pt x="170" y="118"/>
                  </a:cubicBezTo>
                  <a:cubicBezTo>
                    <a:pt x="167" y="120"/>
                    <a:pt x="167" y="120"/>
                    <a:pt x="167" y="120"/>
                  </a:cubicBezTo>
                  <a:cubicBezTo>
                    <a:pt x="120" y="148"/>
                    <a:pt x="65" y="167"/>
                    <a:pt x="7" y="172"/>
                  </a:cubicBezTo>
                  <a:cubicBezTo>
                    <a:pt x="0" y="172"/>
                    <a:pt x="0" y="172"/>
                    <a:pt x="0" y="172"/>
                  </a:cubicBezTo>
                  <a:cubicBezTo>
                    <a:pt x="0" y="169"/>
                    <a:pt x="0" y="169"/>
                    <a:pt x="0" y="169"/>
                  </a:cubicBezTo>
                  <a:cubicBezTo>
                    <a:pt x="1" y="109"/>
                    <a:pt x="16" y="53"/>
                    <a:pt x="42" y="4"/>
                  </a:cubicBezTo>
                  <a:lnTo>
                    <a:pt x="4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7"/>
            <p:cNvSpPr>
              <a:spLocks/>
            </p:cNvSpPr>
            <p:nvPr/>
          </p:nvSpPr>
          <p:spPr bwMode="auto">
            <a:xfrm>
              <a:off x="5737320" y="2400447"/>
              <a:ext cx="717360" cy="137847"/>
            </a:xfrm>
            <a:custGeom>
              <a:avLst/>
              <a:gdLst>
                <a:gd name="T0" fmla="*/ 440 w 868"/>
                <a:gd name="T1" fmla="*/ 0 h 166"/>
                <a:gd name="T2" fmla="*/ 813 w 868"/>
                <a:gd name="T3" fmla="*/ 127 h 166"/>
                <a:gd name="T4" fmla="*/ 852 w 868"/>
                <a:gd name="T5" fmla="*/ 153 h 166"/>
                <a:gd name="T6" fmla="*/ 852 w 868"/>
                <a:gd name="T7" fmla="*/ 153 h 166"/>
                <a:gd name="T8" fmla="*/ 857 w 868"/>
                <a:gd name="T9" fmla="*/ 156 h 166"/>
                <a:gd name="T10" fmla="*/ 867 w 868"/>
                <a:gd name="T11" fmla="*/ 165 h 166"/>
                <a:gd name="T12" fmla="*/ 854 w 868"/>
                <a:gd name="T13" fmla="*/ 163 h 166"/>
                <a:gd name="T14" fmla="*/ 852 w 868"/>
                <a:gd name="T15" fmla="*/ 162 h 166"/>
                <a:gd name="T16" fmla="*/ 851 w 868"/>
                <a:gd name="T17" fmla="*/ 162 h 166"/>
                <a:gd name="T18" fmla="*/ 433 w 868"/>
                <a:gd name="T19" fmla="*/ 87 h 166"/>
                <a:gd name="T20" fmla="*/ 15 w 868"/>
                <a:gd name="T21" fmla="*/ 162 h 166"/>
                <a:gd name="T22" fmla="*/ 15 w 868"/>
                <a:gd name="T23" fmla="*/ 162 h 166"/>
                <a:gd name="T24" fmla="*/ 14 w 868"/>
                <a:gd name="T25" fmla="*/ 162 h 166"/>
                <a:gd name="T26" fmla="*/ 0 w 868"/>
                <a:gd name="T27" fmla="*/ 165 h 166"/>
                <a:gd name="T28" fmla="*/ 3 w 868"/>
                <a:gd name="T29" fmla="*/ 161 h 166"/>
                <a:gd name="T30" fmla="*/ 5 w 868"/>
                <a:gd name="T31" fmla="*/ 159 h 166"/>
                <a:gd name="T32" fmla="*/ 5 w 868"/>
                <a:gd name="T33" fmla="*/ 159 h 166"/>
                <a:gd name="T34" fmla="*/ 54 w 868"/>
                <a:gd name="T35" fmla="*/ 127 h 166"/>
                <a:gd name="T36" fmla="*/ 440 w 868"/>
                <a:gd name="T37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68" h="166">
                  <a:moveTo>
                    <a:pt x="440" y="0"/>
                  </a:moveTo>
                  <a:cubicBezTo>
                    <a:pt x="576" y="0"/>
                    <a:pt x="698" y="55"/>
                    <a:pt x="813" y="127"/>
                  </a:cubicBezTo>
                  <a:cubicBezTo>
                    <a:pt x="852" y="153"/>
                    <a:pt x="852" y="153"/>
                    <a:pt x="852" y="153"/>
                  </a:cubicBezTo>
                  <a:cubicBezTo>
                    <a:pt x="852" y="153"/>
                    <a:pt x="852" y="153"/>
                    <a:pt x="852" y="153"/>
                  </a:cubicBezTo>
                  <a:cubicBezTo>
                    <a:pt x="857" y="156"/>
                    <a:pt x="857" y="156"/>
                    <a:pt x="857" y="156"/>
                  </a:cubicBezTo>
                  <a:cubicBezTo>
                    <a:pt x="864" y="161"/>
                    <a:pt x="868" y="164"/>
                    <a:pt x="867" y="165"/>
                  </a:cubicBezTo>
                  <a:cubicBezTo>
                    <a:pt x="867" y="166"/>
                    <a:pt x="862" y="165"/>
                    <a:pt x="854" y="163"/>
                  </a:cubicBezTo>
                  <a:cubicBezTo>
                    <a:pt x="852" y="162"/>
                    <a:pt x="852" y="162"/>
                    <a:pt x="852" y="162"/>
                  </a:cubicBezTo>
                  <a:cubicBezTo>
                    <a:pt x="851" y="162"/>
                    <a:pt x="851" y="162"/>
                    <a:pt x="851" y="162"/>
                  </a:cubicBezTo>
                  <a:cubicBezTo>
                    <a:pt x="723" y="114"/>
                    <a:pt x="581" y="87"/>
                    <a:pt x="433" y="87"/>
                  </a:cubicBezTo>
                  <a:cubicBezTo>
                    <a:pt x="285" y="87"/>
                    <a:pt x="143" y="114"/>
                    <a:pt x="15" y="162"/>
                  </a:cubicBezTo>
                  <a:cubicBezTo>
                    <a:pt x="15" y="162"/>
                    <a:pt x="15" y="162"/>
                    <a:pt x="15" y="162"/>
                  </a:cubicBezTo>
                  <a:cubicBezTo>
                    <a:pt x="14" y="162"/>
                    <a:pt x="14" y="162"/>
                    <a:pt x="14" y="162"/>
                  </a:cubicBezTo>
                  <a:cubicBezTo>
                    <a:pt x="5" y="165"/>
                    <a:pt x="1" y="166"/>
                    <a:pt x="0" y="165"/>
                  </a:cubicBezTo>
                  <a:cubicBezTo>
                    <a:pt x="0" y="164"/>
                    <a:pt x="1" y="163"/>
                    <a:pt x="3" y="161"/>
                  </a:cubicBezTo>
                  <a:cubicBezTo>
                    <a:pt x="5" y="159"/>
                    <a:pt x="5" y="159"/>
                    <a:pt x="5" y="159"/>
                  </a:cubicBezTo>
                  <a:cubicBezTo>
                    <a:pt x="5" y="159"/>
                    <a:pt x="5" y="159"/>
                    <a:pt x="5" y="159"/>
                  </a:cubicBezTo>
                  <a:cubicBezTo>
                    <a:pt x="54" y="127"/>
                    <a:pt x="54" y="127"/>
                    <a:pt x="54" y="127"/>
                  </a:cubicBezTo>
                  <a:cubicBezTo>
                    <a:pt x="169" y="55"/>
                    <a:pt x="304" y="0"/>
                    <a:pt x="4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8"/>
            <p:cNvSpPr>
              <a:spLocks/>
            </p:cNvSpPr>
            <p:nvPr/>
          </p:nvSpPr>
          <p:spPr bwMode="auto">
            <a:xfrm>
              <a:off x="6023213" y="2167715"/>
              <a:ext cx="142174" cy="143719"/>
            </a:xfrm>
            <a:custGeom>
              <a:avLst/>
              <a:gdLst>
                <a:gd name="T0" fmla="*/ 0 w 172"/>
                <a:gd name="T1" fmla="*/ 18 h 173"/>
                <a:gd name="T2" fmla="*/ 22 w 172"/>
                <a:gd name="T3" fmla="*/ 11 h 173"/>
                <a:gd name="T4" fmla="*/ 149 w 172"/>
                <a:gd name="T5" fmla="*/ 9 h 173"/>
                <a:gd name="T6" fmla="*/ 172 w 172"/>
                <a:gd name="T7" fmla="*/ 16 h 173"/>
                <a:gd name="T8" fmla="*/ 171 w 172"/>
                <a:gd name="T9" fmla="*/ 19 h 173"/>
                <a:gd name="T10" fmla="*/ 92 w 172"/>
                <a:gd name="T11" fmla="*/ 168 h 173"/>
                <a:gd name="T12" fmla="*/ 88 w 172"/>
                <a:gd name="T13" fmla="*/ 173 h 173"/>
                <a:gd name="T14" fmla="*/ 85 w 172"/>
                <a:gd name="T15" fmla="*/ 171 h 173"/>
                <a:gd name="T16" fmla="*/ 1 w 172"/>
                <a:gd name="T17" fmla="*/ 22 h 173"/>
                <a:gd name="T18" fmla="*/ 0 w 172"/>
                <a:gd name="T19" fmla="*/ 18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2" h="173">
                  <a:moveTo>
                    <a:pt x="0" y="18"/>
                  </a:moveTo>
                  <a:cubicBezTo>
                    <a:pt x="22" y="11"/>
                    <a:pt x="22" y="11"/>
                    <a:pt x="22" y="11"/>
                  </a:cubicBezTo>
                  <a:cubicBezTo>
                    <a:pt x="64" y="0"/>
                    <a:pt x="107" y="0"/>
                    <a:pt x="149" y="9"/>
                  </a:cubicBezTo>
                  <a:cubicBezTo>
                    <a:pt x="172" y="16"/>
                    <a:pt x="172" y="16"/>
                    <a:pt x="172" y="16"/>
                  </a:cubicBezTo>
                  <a:cubicBezTo>
                    <a:pt x="171" y="19"/>
                    <a:pt x="171" y="19"/>
                    <a:pt x="171" y="19"/>
                  </a:cubicBezTo>
                  <a:cubicBezTo>
                    <a:pt x="157" y="73"/>
                    <a:pt x="131" y="124"/>
                    <a:pt x="92" y="168"/>
                  </a:cubicBezTo>
                  <a:cubicBezTo>
                    <a:pt x="88" y="173"/>
                    <a:pt x="88" y="173"/>
                    <a:pt x="88" y="173"/>
                  </a:cubicBezTo>
                  <a:cubicBezTo>
                    <a:pt x="85" y="171"/>
                    <a:pt x="85" y="171"/>
                    <a:pt x="85" y="171"/>
                  </a:cubicBezTo>
                  <a:cubicBezTo>
                    <a:pt x="45" y="127"/>
                    <a:pt x="16" y="76"/>
                    <a:pt x="1" y="22"/>
                  </a:cubicBezTo>
                  <a:lnTo>
                    <a:pt x="0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9"/>
            <p:cNvSpPr>
              <a:spLocks/>
            </p:cNvSpPr>
            <p:nvPr/>
          </p:nvSpPr>
          <p:spPr bwMode="auto">
            <a:xfrm>
              <a:off x="5903293" y="2189968"/>
              <a:ext cx="141556" cy="143101"/>
            </a:xfrm>
            <a:custGeom>
              <a:avLst/>
              <a:gdLst>
                <a:gd name="T0" fmla="*/ 0 w 171"/>
                <a:gd name="T1" fmla="*/ 122 h 172"/>
                <a:gd name="T2" fmla="*/ 11 w 171"/>
                <a:gd name="T3" fmla="*/ 101 h 172"/>
                <a:gd name="T4" fmla="*/ 102 w 171"/>
                <a:gd name="T5" fmla="*/ 12 h 172"/>
                <a:gd name="T6" fmla="*/ 123 w 171"/>
                <a:gd name="T7" fmla="*/ 0 h 172"/>
                <a:gd name="T8" fmla="*/ 124 w 171"/>
                <a:gd name="T9" fmla="*/ 3 h 172"/>
                <a:gd name="T10" fmla="*/ 171 w 171"/>
                <a:gd name="T11" fmla="*/ 165 h 172"/>
                <a:gd name="T12" fmla="*/ 171 w 171"/>
                <a:gd name="T13" fmla="*/ 172 h 172"/>
                <a:gd name="T14" fmla="*/ 168 w 171"/>
                <a:gd name="T15" fmla="*/ 172 h 172"/>
                <a:gd name="T16" fmla="*/ 4 w 171"/>
                <a:gd name="T17" fmla="*/ 124 h 172"/>
                <a:gd name="T18" fmla="*/ 0 w 171"/>
                <a:gd name="T19" fmla="*/ 122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1" h="172">
                  <a:moveTo>
                    <a:pt x="0" y="122"/>
                  </a:moveTo>
                  <a:cubicBezTo>
                    <a:pt x="11" y="101"/>
                    <a:pt x="11" y="101"/>
                    <a:pt x="11" y="101"/>
                  </a:cubicBezTo>
                  <a:cubicBezTo>
                    <a:pt x="34" y="65"/>
                    <a:pt x="65" y="34"/>
                    <a:pt x="102" y="12"/>
                  </a:cubicBezTo>
                  <a:cubicBezTo>
                    <a:pt x="123" y="0"/>
                    <a:pt x="123" y="0"/>
                    <a:pt x="123" y="0"/>
                  </a:cubicBezTo>
                  <a:cubicBezTo>
                    <a:pt x="124" y="3"/>
                    <a:pt x="124" y="3"/>
                    <a:pt x="124" y="3"/>
                  </a:cubicBezTo>
                  <a:cubicBezTo>
                    <a:pt x="152" y="52"/>
                    <a:pt x="168" y="107"/>
                    <a:pt x="171" y="165"/>
                  </a:cubicBezTo>
                  <a:cubicBezTo>
                    <a:pt x="171" y="172"/>
                    <a:pt x="171" y="172"/>
                    <a:pt x="171" y="172"/>
                  </a:cubicBezTo>
                  <a:cubicBezTo>
                    <a:pt x="168" y="172"/>
                    <a:pt x="168" y="172"/>
                    <a:pt x="168" y="172"/>
                  </a:cubicBezTo>
                  <a:cubicBezTo>
                    <a:pt x="108" y="169"/>
                    <a:pt x="53" y="152"/>
                    <a:pt x="4" y="124"/>
                  </a:cubicBezTo>
                  <a:lnTo>
                    <a:pt x="0" y="1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0"/>
            <p:cNvSpPr>
              <a:spLocks/>
            </p:cNvSpPr>
            <p:nvPr/>
          </p:nvSpPr>
          <p:spPr bwMode="auto">
            <a:xfrm>
              <a:off x="5879494" y="2310507"/>
              <a:ext cx="144647" cy="124866"/>
            </a:xfrm>
            <a:custGeom>
              <a:avLst/>
              <a:gdLst>
                <a:gd name="T0" fmla="*/ 18 w 175"/>
                <a:gd name="T1" fmla="*/ 0 h 150"/>
                <a:gd name="T2" fmla="*/ 11 w 175"/>
                <a:gd name="T3" fmla="*/ 19 h 150"/>
                <a:gd name="T4" fmla="*/ 0 w 175"/>
                <a:gd name="T5" fmla="*/ 98 h 150"/>
                <a:gd name="T6" fmla="*/ 5 w 175"/>
                <a:gd name="T7" fmla="*/ 142 h 150"/>
                <a:gd name="T8" fmla="*/ 7 w 175"/>
                <a:gd name="T9" fmla="*/ 150 h 150"/>
                <a:gd name="T10" fmla="*/ 15 w 175"/>
                <a:gd name="T11" fmla="*/ 146 h 150"/>
                <a:gd name="T12" fmla="*/ 152 w 175"/>
                <a:gd name="T13" fmla="*/ 101 h 150"/>
                <a:gd name="T14" fmla="*/ 175 w 175"/>
                <a:gd name="T15" fmla="*/ 97 h 150"/>
                <a:gd name="T16" fmla="*/ 163 w 175"/>
                <a:gd name="T17" fmla="*/ 83 h 150"/>
                <a:gd name="T18" fmla="*/ 39 w 175"/>
                <a:gd name="T19" fmla="*/ 5 h 150"/>
                <a:gd name="T20" fmla="*/ 18 w 175"/>
                <a:gd name="T21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5" h="150">
                  <a:moveTo>
                    <a:pt x="18" y="0"/>
                  </a:moveTo>
                  <a:cubicBezTo>
                    <a:pt x="11" y="19"/>
                    <a:pt x="11" y="19"/>
                    <a:pt x="11" y="19"/>
                  </a:cubicBezTo>
                  <a:cubicBezTo>
                    <a:pt x="4" y="44"/>
                    <a:pt x="0" y="71"/>
                    <a:pt x="0" y="98"/>
                  </a:cubicBezTo>
                  <a:cubicBezTo>
                    <a:pt x="1" y="113"/>
                    <a:pt x="2" y="128"/>
                    <a:pt x="5" y="142"/>
                  </a:cubicBezTo>
                  <a:cubicBezTo>
                    <a:pt x="7" y="150"/>
                    <a:pt x="7" y="150"/>
                    <a:pt x="7" y="150"/>
                  </a:cubicBezTo>
                  <a:cubicBezTo>
                    <a:pt x="15" y="146"/>
                    <a:pt x="15" y="146"/>
                    <a:pt x="15" y="146"/>
                  </a:cubicBezTo>
                  <a:cubicBezTo>
                    <a:pt x="57" y="124"/>
                    <a:pt x="103" y="109"/>
                    <a:pt x="152" y="101"/>
                  </a:cubicBezTo>
                  <a:cubicBezTo>
                    <a:pt x="175" y="97"/>
                    <a:pt x="175" y="97"/>
                    <a:pt x="175" y="97"/>
                  </a:cubicBezTo>
                  <a:cubicBezTo>
                    <a:pt x="163" y="83"/>
                    <a:pt x="163" y="83"/>
                    <a:pt x="163" y="83"/>
                  </a:cubicBezTo>
                  <a:cubicBezTo>
                    <a:pt x="130" y="46"/>
                    <a:pt x="87" y="19"/>
                    <a:pt x="39" y="5"/>
                  </a:cubicBezTo>
                  <a:lnTo>
                    <a:pt x="1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cxnSp>
        <p:nvCxnSpPr>
          <p:cNvPr id="8" name="直接连接符 7"/>
          <p:cNvCxnSpPr/>
          <p:nvPr/>
        </p:nvCxnSpPr>
        <p:spPr>
          <a:xfrm>
            <a:off x="8426701" y="1464983"/>
            <a:ext cx="1835083" cy="0"/>
          </a:xfrm>
          <a:prstGeom prst="line">
            <a:avLst/>
          </a:prstGeom>
          <a:ln w="38100">
            <a:solidFill>
              <a:srgbClr val="EAD8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>
            <a:cxnSpLocks/>
          </p:cNvCxnSpPr>
          <p:nvPr/>
        </p:nvCxnSpPr>
        <p:spPr>
          <a:xfrm>
            <a:off x="10261784" y="1445935"/>
            <a:ext cx="0" cy="484465"/>
          </a:xfrm>
          <a:prstGeom prst="line">
            <a:avLst/>
          </a:prstGeom>
          <a:ln w="38100">
            <a:solidFill>
              <a:srgbClr val="EAD8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>
            <a:cxnSpLocks/>
          </p:cNvCxnSpPr>
          <p:nvPr/>
        </p:nvCxnSpPr>
        <p:spPr>
          <a:xfrm flipV="1">
            <a:off x="10261784" y="4021523"/>
            <a:ext cx="0" cy="1390546"/>
          </a:xfrm>
          <a:prstGeom prst="line">
            <a:avLst/>
          </a:prstGeom>
          <a:ln w="38100">
            <a:solidFill>
              <a:srgbClr val="EAD8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>
            <a:cxnSpLocks/>
          </p:cNvCxnSpPr>
          <p:nvPr/>
        </p:nvCxnSpPr>
        <p:spPr>
          <a:xfrm flipV="1">
            <a:off x="8426701" y="1445935"/>
            <a:ext cx="0" cy="2054503"/>
          </a:xfrm>
          <a:prstGeom prst="line">
            <a:avLst/>
          </a:prstGeom>
          <a:ln w="38100">
            <a:solidFill>
              <a:srgbClr val="EAD8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8426701" y="5393809"/>
            <a:ext cx="1835083" cy="0"/>
          </a:xfrm>
          <a:prstGeom prst="line">
            <a:avLst/>
          </a:prstGeom>
          <a:ln w="38100">
            <a:solidFill>
              <a:srgbClr val="EAD8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8426701" y="4766608"/>
            <a:ext cx="0" cy="645459"/>
          </a:xfrm>
          <a:prstGeom prst="line">
            <a:avLst/>
          </a:prstGeom>
          <a:ln w="38100">
            <a:solidFill>
              <a:srgbClr val="EAD8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8613775" y="1977231"/>
            <a:ext cx="2798619" cy="1212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en-US" altLang="zh-CN" sz="2800" b="1" dirty="0">
                <a:solidFill>
                  <a:schemeClr val="bg1"/>
                </a:solidFill>
                <a:latin typeface="微软雅黑 Light" panose="020B0502040204020203" pitchFamily="34" charset="-122"/>
                <a:cs typeface="Segoe UI" panose="020B0502040204020203" pitchFamily="34" charset="0"/>
              </a:rPr>
              <a:t>FEASIBILITY</a:t>
            </a:r>
          </a:p>
          <a:p>
            <a:pPr algn="r">
              <a:lnSpc>
                <a:spcPct val="130000"/>
              </a:lnSpc>
            </a:pPr>
            <a:r>
              <a:rPr lang="en-US" altLang="zh-CN" sz="2800" b="1" dirty="0">
                <a:solidFill>
                  <a:schemeClr val="bg1"/>
                </a:solidFill>
                <a:latin typeface="微软雅黑 Light" panose="020B0502040204020203" pitchFamily="34" charset="-122"/>
                <a:cs typeface="Segoe UI" panose="020B0502040204020203" pitchFamily="34" charset="0"/>
              </a:rPr>
              <a:t>ANALYSIS</a:t>
            </a:r>
            <a:endParaRPr lang="zh-CN" altLang="en-US" sz="2800" b="1" dirty="0">
              <a:solidFill>
                <a:schemeClr val="bg1"/>
              </a:solidFill>
              <a:latin typeface="微软雅黑 Light" panose="020B0502040204020203" pitchFamily="34" charset="-122"/>
              <a:cs typeface="Segoe UI" panose="020B0502040204020203" pitchFamily="34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8613775" y="3162161"/>
            <a:ext cx="2783805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30000"/>
              </a:lnSpc>
            </a:pPr>
            <a:r>
              <a:rPr lang="en-US" altLang="zh-CN" sz="1200" b="0" dirty="0">
                <a:solidFill>
                  <a:schemeClr val="bg1"/>
                </a:solidFill>
                <a:effectLst/>
                <a:latin typeface="微软雅黑 Light" panose="020B0502040204020203" pitchFamily="34" charset="-122"/>
                <a:cs typeface="Segoe UI" panose="020B0502040204020203" pitchFamily="34" charset="0"/>
              </a:rPr>
              <a:t>Lorem ipsum dolor sit amet, consectetur adipisicing elit, sed do eiusmod tempor incididunt ut labore</a:t>
            </a:r>
          </a:p>
        </p:txBody>
      </p:sp>
      <p:cxnSp>
        <p:nvCxnSpPr>
          <p:cNvPr id="28" name="直接连接符 27"/>
          <p:cNvCxnSpPr/>
          <p:nvPr/>
        </p:nvCxnSpPr>
        <p:spPr>
          <a:xfrm>
            <a:off x="9344458" y="2742617"/>
            <a:ext cx="0" cy="263236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5" name="组合 34"/>
          <p:cNvGrpSpPr/>
          <p:nvPr/>
        </p:nvGrpSpPr>
        <p:grpSpPr>
          <a:xfrm>
            <a:off x="7639050" y="3739823"/>
            <a:ext cx="1072394" cy="787400"/>
            <a:chOff x="3389511" y="3035300"/>
            <a:chExt cx="1022274" cy="787400"/>
          </a:xfrm>
        </p:grpSpPr>
        <p:sp>
          <p:nvSpPr>
            <p:cNvPr id="29" name="Freeform 77"/>
            <p:cNvSpPr>
              <a:spLocks noEditPoints="1"/>
            </p:cNvSpPr>
            <p:nvPr/>
          </p:nvSpPr>
          <p:spPr bwMode="auto">
            <a:xfrm flipH="1">
              <a:off x="4013719" y="3353638"/>
              <a:ext cx="279874" cy="141840"/>
            </a:xfrm>
            <a:custGeom>
              <a:avLst/>
              <a:gdLst>
                <a:gd name="T0" fmla="*/ 316 w 344"/>
                <a:gd name="T1" fmla="*/ 44 h 174"/>
                <a:gd name="T2" fmla="*/ 344 w 344"/>
                <a:gd name="T3" fmla="*/ 52 h 174"/>
                <a:gd name="T4" fmla="*/ 299 w 344"/>
                <a:gd name="T5" fmla="*/ 34 h 174"/>
                <a:gd name="T6" fmla="*/ 322 w 344"/>
                <a:gd name="T7" fmla="*/ 30 h 174"/>
                <a:gd name="T8" fmla="*/ 297 w 344"/>
                <a:gd name="T9" fmla="*/ 26 h 174"/>
                <a:gd name="T10" fmla="*/ 267 w 344"/>
                <a:gd name="T11" fmla="*/ 59 h 174"/>
                <a:gd name="T12" fmla="*/ 235 w 344"/>
                <a:gd name="T13" fmla="*/ 65 h 174"/>
                <a:gd name="T14" fmla="*/ 32 w 344"/>
                <a:gd name="T15" fmla="*/ 68 h 174"/>
                <a:gd name="T16" fmla="*/ 33 w 344"/>
                <a:gd name="T17" fmla="*/ 81 h 174"/>
                <a:gd name="T18" fmla="*/ 0 w 344"/>
                <a:gd name="T19" fmla="*/ 96 h 174"/>
                <a:gd name="T20" fmla="*/ 129 w 344"/>
                <a:gd name="T21" fmla="*/ 108 h 174"/>
                <a:gd name="T22" fmla="*/ 126 w 344"/>
                <a:gd name="T23" fmla="*/ 99 h 174"/>
                <a:gd name="T24" fmla="*/ 259 w 344"/>
                <a:gd name="T25" fmla="*/ 174 h 174"/>
                <a:gd name="T26" fmla="*/ 214 w 344"/>
                <a:gd name="T27" fmla="*/ 108 h 174"/>
                <a:gd name="T28" fmla="*/ 232 w 344"/>
                <a:gd name="T29" fmla="*/ 97 h 174"/>
                <a:gd name="T30" fmla="*/ 276 w 344"/>
                <a:gd name="T31" fmla="*/ 104 h 174"/>
                <a:gd name="T32" fmla="*/ 300 w 344"/>
                <a:gd name="T33" fmla="*/ 80 h 174"/>
                <a:gd name="T34" fmla="*/ 223 w 344"/>
                <a:gd name="T35" fmla="*/ 78 h 174"/>
                <a:gd name="T36" fmla="*/ 216 w 344"/>
                <a:gd name="T37" fmla="*/ 78 h 174"/>
                <a:gd name="T38" fmla="*/ 83 w 344"/>
                <a:gd name="T39" fmla="*/ 74 h 174"/>
                <a:gd name="T40" fmla="*/ 83 w 344"/>
                <a:gd name="T41" fmla="*/ 81 h 174"/>
                <a:gd name="T42" fmla="*/ 83 w 344"/>
                <a:gd name="T43" fmla="*/ 74 h 174"/>
                <a:gd name="T44" fmla="*/ 74 w 344"/>
                <a:gd name="T45" fmla="*/ 78 h 174"/>
                <a:gd name="T46" fmla="*/ 67 w 344"/>
                <a:gd name="T47" fmla="*/ 78 h 174"/>
                <a:gd name="T48" fmla="*/ 95 w 344"/>
                <a:gd name="T49" fmla="*/ 74 h 174"/>
                <a:gd name="T50" fmla="*/ 95 w 344"/>
                <a:gd name="T51" fmla="*/ 81 h 174"/>
                <a:gd name="T52" fmla="*/ 95 w 344"/>
                <a:gd name="T53" fmla="*/ 74 h 174"/>
                <a:gd name="T54" fmla="*/ 111 w 344"/>
                <a:gd name="T55" fmla="*/ 78 h 174"/>
                <a:gd name="T56" fmla="*/ 104 w 344"/>
                <a:gd name="T57" fmla="*/ 78 h 174"/>
                <a:gd name="T58" fmla="*/ 120 w 344"/>
                <a:gd name="T59" fmla="*/ 74 h 174"/>
                <a:gd name="T60" fmla="*/ 120 w 344"/>
                <a:gd name="T61" fmla="*/ 81 h 174"/>
                <a:gd name="T62" fmla="*/ 120 w 344"/>
                <a:gd name="T63" fmla="*/ 74 h 174"/>
                <a:gd name="T64" fmla="*/ 136 w 344"/>
                <a:gd name="T65" fmla="*/ 78 h 174"/>
                <a:gd name="T66" fmla="*/ 129 w 344"/>
                <a:gd name="T67" fmla="*/ 78 h 174"/>
                <a:gd name="T68" fmla="*/ 145 w 344"/>
                <a:gd name="T69" fmla="*/ 74 h 174"/>
                <a:gd name="T70" fmla="*/ 145 w 344"/>
                <a:gd name="T71" fmla="*/ 81 h 174"/>
                <a:gd name="T72" fmla="*/ 145 w 344"/>
                <a:gd name="T73" fmla="*/ 74 h 174"/>
                <a:gd name="T74" fmla="*/ 161 w 344"/>
                <a:gd name="T75" fmla="*/ 78 h 174"/>
                <a:gd name="T76" fmla="*/ 154 w 344"/>
                <a:gd name="T77" fmla="*/ 78 h 174"/>
                <a:gd name="T78" fmla="*/ 170 w 344"/>
                <a:gd name="T79" fmla="*/ 74 h 174"/>
                <a:gd name="T80" fmla="*/ 170 w 344"/>
                <a:gd name="T81" fmla="*/ 81 h 174"/>
                <a:gd name="T82" fmla="*/ 170 w 344"/>
                <a:gd name="T83" fmla="*/ 74 h 174"/>
                <a:gd name="T84" fmla="*/ 186 w 344"/>
                <a:gd name="T85" fmla="*/ 78 h 174"/>
                <a:gd name="T86" fmla="*/ 179 w 344"/>
                <a:gd name="T87" fmla="*/ 78 h 174"/>
                <a:gd name="T88" fmla="*/ 195 w 344"/>
                <a:gd name="T89" fmla="*/ 74 h 174"/>
                <a:gd name="T90" fmla="*/ 195 w 344"/>
                <a:gd name="T91" fmla="*/ 81 h 174"/>
                <a:gd name="T92" fmla="*/ 195 w 344"/>
                <a:gd name="T93" fmla="*/ 74 h 174"/>
                <a:gd name="T94" fmla="*/ 211 w 344"/>
                <a:gd name="T95" fmla="*/ 78 h 174"/>
                <a:gd name="T96" fmla="*/ 204 w 344"/>
                <a:gd name="T97" fmla="*/ 78 h 174"/>
                <a:gd name="T98" fmla="*/ 235 w 344"/>
                <a:gd name="T99" fmla="*/ 100 h 174"/>
                <a:gd name="T100" fmla="*/ 275 w 344"/>
                <a:gd name="T101" fmla="*/ 107 h 174"/>
                <a:gd name="T102" fmla="*/ 235 w 344"/>
                <a:gd name="T103" fmla="*/ 114 h 174"/>
                <a:gd name="T104" fmla="*/ 43 w 344"/>
                <a:gd name="T105" fmla="*/ 81 h 174"/>
                <a:gd name="T106" fmla="*/ 39 w 344"/>
                <a:gd name="T107" fmla="*/ 70 h 174"/>
                <a:gd name="T108" fmla="*/ 43 w 344"/>
                <a:gd name="T109" fmla="*/ 81 h 174"/>
                <a:gd name="T110" fmla="*/ 54 w 344"/>
                <a:gd name="T111" fmla="*/ 70 h 174"/>
                <a:gd name="T112" fmla="*/ 45 w 344"/>
                <a:gd name="T113" fmla="*/ 81 h 174"/>
                <a:gd name="T114" fmla="*/ 129 w 344"/>
                <a:gd name="T115" fmla="*/ 60 h 174"/>
                <a:gd name="T116" fmla="*/ 239 w 344"/>
                <a:gd name="T117" fmla="*/ 4 h 174"/>
                <a:gd name="T118" fmla="*/ 212 w 344"/>
                <a:gd name="T119" fmla="*/ 60 h 174"/>
                <a:gd name="T120" fmla="*/ 305 w 344"/>
                <a:gd name="T121" fmla="*/ 23 h 174"/>
                <a:gd name="T122" fmla="*/ 333 w 344"/>
                <a:gd name="T123" fmla="*/ 10 h 174"/>
                <a:gd name="T124" fmla="*/ 305 w 344"/>
                <a:gd name="T125" fmla="*/ 23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44" h="174">
                  <a:moveTo>
                    <a:pt x="300" y="80"/>
                  </a:moveTo>
                  <a:cubicBezTo>
                    <a:pt x="304" y="72"/>
                    <a:pt x="311" y="56"/>
                    <a:pt x="316" y="44"/>
                  </a:cubicBezTo>
                  <a:cubicBezTo>
                    <a:pt x="335" y="55"/>
                    <a:pt x="335" y="55"/>
                    <a:pt x="335" y="55"/>
                  </a:cubicBezTo>
                  <a:cubicBezTo>
                    <a:pt x="344" y="52"/>
                    <a:pt x="344" y="52"/>
                    <a:pt x="344" y="52"/>
                  </a:cubicBezTo>
                  <a:cubicBezTo>
                    <a:pt x="320" y="34"/>
                    <a:pt x="320" y="34"/>
                    <a:pt x="320" y="34"/>
                  </a:cubicBezTo>
                  <a:cubicBezTo>
                    <a:pt x="299" y="34"/>
                    <a:pt x="299" y="34"/>
                    <a:pt x="299" y="34"/>
                  </a:cubicBezTo>
                  <a:cubicBezTo>
                    <a:pt x="299" y="32"/>
                    <a:pt x="299" y="32"/>
                    <a:pt x="299" y="32"/>
                  </a:cubicBezTo>
                  <a:cubicBezTo>
                    <a:pt x="322" y="30"/>
                    <a:pt x="322" y="30"/>
                    <a:pt x="322" y="30"/>
                  </a:cubicBezTo>
                  <a:cubicBezTo>
                    <a:pt x="324" y="27"/>
                    <a:pt x="324" y="26"/>
                    <a:pt x="324" y="26"/>
                  </a:cubicBezTo>
                  <a:cubicBezTo>
                    <a:pt x="297" y="26"/>
                    <a:pt x="297" y="26"/>
                    <a:pt x="297" y="26"/>
                  </a:cubicBezTo>
                  <a:cubicBezTo>
                    <a:pt x="269" y="61"/>
                    <a:pt x="269" y="61"/>
                    <a:pt x="269" y="61"/>
                  </a:cubicBezTo>
                  <a:cubicBezTo>
                    <a:pt x="269" y="60"/>
                    <a:pt x="268" y="60"/>
                    <a:pt x="267" y="59"/>
                  </a:cubicBezTo>
                  <a:cubicBezTo>
                    <a:pt x="256" y="59"/>
                    <a:pt x="245" y="59"/>
                    <a:pt x="235" y="59"/>
                  </a:cubicBezTo>
                  <a:cubicBezTo>
                    <a:pt x="235" y="65"/>
                    <a:pt x="235" y="65"/>
                    <a:pt x="235" y="65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8" y="65"/>
                    <a:pt x="35" y="66"/>
                    <a:pt x="32" y="68"/>
                  </a:cubicBezTo>
                  <a:cubicBezTo>
                    <a:pt x="34" y="69"/>
                    <a:pt x="35" y="69"/>
                    <a:pt x="37" y="70"/>
                  </a:cubicBezTo>
                  <a:cubicBezTo>
                    <a:pt x="33" y="81"/>
                    <a:pt x="33" y="81"/>
                    <a:pt x="33" y="81"/>
                  </a:cubicBezTo>
                  <a:cubicBezTo>
                    <a:pt x="30" y="80"/>
                    <a:pt x="27" y="78"/>
                    <a:pt x="25" y="76"/>
                  </a:cubicBezTo>
                  <a:cubicBezTo>
                    <a:pt x="10" y="81"/>
                    <a:pt x="1" y="86"/>
                    <a:pt x="0" y="96"/>
                  </a:cubicBezTo>
                  <a:cubicBezTo>
                    <a:pt x="2" y="104"/>
                    <a:pt x="18" y="107"/>
                    <a:pt x="41" y="108"/>
                  </a:cubicBezTo>
                  <a:cubicBezTo>
                    <a:pt x="129" y="108"/>
                    <a:pt x="129" y="108"/>
                    <a:pt x="129" y="108"/>
                  </a:cubicBezTo>
                  <a:cubicBezTo>
                    <a:pt x="123" y="100"/>
                    <a:pt x="123" y="100"/>
                    <a:pt x="123" y="100"/>
                  </a:cubicBezTo>
                  <a:cubicBezTo>
                    <a:pt x="126" y="99"/>
                    <a:pt x="126" y="99"/>
                    <a:pt x="126" y="99"/>
                  </a:cubicBezTo>
                  <a:cubicBezTo>
                    <a:pt x="223" y="174"/>
                    <a:pt x="223" y="174"/>
                    <a:pt x="223" y="174"/>
                  </a:cubicBezTo>
                  <a:cubicBezTo>
                    <a:pt x="259" y="174"/>
                    <a:pt x="259" y="174"/>
                    <a:pt x="259" y="174"/>
                  </a:cubicBezTo>
                  <a:cubicBezTo>
                    <a:pt x="215" y="123"/>
                    <a:pt x="215" y="123"/>
                    <a:pt x="215" y="123"/>
                  </a:cubicBezTo>
                  <a:cubicBezTo>
                    <a:pt x="214" y="108"/>
                    <a:pt x="214" y="108"/>
                    <a:pt x="214" y="108"/>
                  </a:cubicBezTo>
                  <a:cubicBezTo>
                    <a:pt x="232" y="108"/>
                    <a:pt x="232" y="108"/>
                    <a:pt x="232" y="108"/>
                  </a:cubicBezTo>
                  <a:cubicBezTo>
                    <a:pt x="232" y="97"/>
                    <a:pt x="232" y="97"/>
                    <a:pt x="232" y="97"/>
                  </a:cubicBezTo>
                  <a:cubicBezTo>
                    <a:pt x="244" y="97"/>
                    <a:pt x="256" y="97"/>
                    <a:pt x="268" y="97"/>
                  </a:cubicBezTo>
                  <a:cubicBezTo>
                    <a:pt x="271" y="98"/>
                    <a:pt x="274" y="100"/>
                    <a:pt x="276" y="104"/>
                  </a:cubicBezTo>
                  <a:cubicBezTo>
                    <a:pt x="288" y="101"/>
                    <a:pt x="299" y="97"/>
                    <a:pt x="309" y="88"/>
                  </a:cubicBezTo>
                  <a:cubicBezTo>
                    <a:pt x="306" y="85"/>
                    <a:pt x="304" y="82"/>
                    <a:pt x="300" y="80"/>
                  </a:cubicBezTo>
                  <a:close/>
                  <a:moveTo>
                    <a:pt x="220" y="74"/>
                  </a:moveTo>
                  <a:cubicBezTo>
                    <a:pt x="222" y="74"/>
                    <a:pt x="223" y="76"/>
                    <a:pt x="223" y="78"/>
                  </a:cubicBezTo>
                  <a:cubicBezTo>
                    <a:pt x="223" y="80"/>
                    <a:pt x="222" y="81"/>
                    <a:pt x="220" y="81"/>
                  </a:cubicBezTo>
                  <a:cubicBezTo>
                    <a:pt x="218" y="81"/>
                    <a:pt x="216" y="80"/>
                    <a:pt x="216" y="78"/>
                  </a:cubicBezTo>
                  <a:cubicBezTo>
                    <a:pt x="216" y="76"/>
                    <a:pt x="218" y="74"/>
                    <a:pt x="220" y="74"/>
                  </a:cubicBezTo>
                  <a:close/>
                  <a:moveTo>
                    <a:pt x="83" y="74"/>
                  </a:moveTo>
                  <a:cubicBezTo>
                    <a:pt x="85" y="74"/>
                    <a:pt x="86" y="76"/>
                    <a:pt x="86" y="78"/>
                  </a:cubicBezTo>
                  <a:cubicBezTo>
                    <a:pt x="86" y="80"/>
                    <a:pt x="85" y="81"/>
                    <a:pt x="83" y="81"/>
                  </a:cubicBezTo>
                  <a:cubicBezTo>
                    <a:pt x="81" y="81"/>
                    <a:pt x="79" y="80"/>
                    <a:pt x="79" y="78"/>
                  </a:cubicBezTo>
                  <a:cubicBezTo>
                    <a:pt x="79" y="76"/>
                    <a:pt x="81" y="74"/>
                    <a:pt x="83" y="74"/>
                  </a:cubicBezTo>
                  <a:close/>
                  <a:moveTo>
                    <a:pt x="70" y="74"/>
                  </a:moveTo>
                  <a:cubicBezTo>
                    <a:pt x="72" y="74"/>
                    <a:pt x="74" y="76"/>
                    <a:pt x="74" y="78"/>
                  </a:cubicBezTo>
                  <a:cubicBezTo>
                    <a:pt x="74" y="80"/>
                    <a:pt x="72" y="81"/>
                    <a:pt x="70" y="81"/>
                  </a:cubicBezTo>
                  <a:cubicBezTo>
                    <a:pt x="68" y="81"/>
                    <a:pt x="67" y="80"/>
                    <a:pt x="67" y="78"/>
                  </a:cubicBezTo>
                  <a:cubicBezTo>
                    <a:pt x="67" y="76"/>
                    <a:pt x="68" y="74"/>
                    <a:pt x="70" y="74"/>
                  </a:cubicBezTo>
                  <a:close/>
                  <a:moveTo>
                    <a:pt x="95" y="74"/>
                  </a:moveTo>
                  <a:cubicBezTo>
                    <a:pt x="97" y="74"/>
                    <a:pt x="99" y="76"/>
                    <a:pt x="99" y="78"/>
                  </a:cubicBezTo>
                  <a:cubicBezTo>
                    <a:pt x="99" y="80"/>
                    <a:pt x="97" y="81"/>
                    <a:pt x="95" y="81"/>
                  </a:cubicBezTo>
                  <a:cubicBezTo>
                    <a:pt x="93" y="81"/>
                    <a:pt x="92" y="80"/>
                    <a:pt x="92" y="78"/>
                  </a:cubicBezTo>
                  <a:cubicBezTo>
                    <a:pt x="92" y="76"/>
                    <a:pt x="93" y="74"/>
                    <a:pt x="95" y="74"/>
                  </a:cubicBezTo>
                  <a:close/>
                  <a:moveTo>
                    <a:pt x="108" y="74"/>
                  </a:moveTo>
                  <a:cubicBezTo>
                    <a:pt x="110" y="74"/>
                    <a:pt x="111" y="76"/>
                    <a:pt x="111" y="78"/>
                  </a:cubicBezTo>
                  <a:cubicBezTo>
                    <a:pt x="111" y="80"/>
                    <a:pt x="110" y="81"/>
                    <a:pt x="108" y="81"/>
                  </a:cubicBezTo>
                  <a:cubicBezTo>
                    <a:pt x="106" y="81"/>
                    <a:pt x="104" y="80"/>
                    <a:pt x="104" y="78"/>
                  </a:cubicBezTo>
                  <a:cubicBezTo>
                    <a:pt x="104" y="76"/>
                    <a:pt x="106" y="74"/>
                    <a:pt x="108" y="74"/>
                  </a:cubicBezTo>
                  <a:close/>
                  <a:moveTo>
                    <a:pt x="120" y="74"/>
                  </a:moveTo>
                  <a:cubicBezTo>
                    <a:pt x="122" y="74"/>
                    <a:pt x="124" y="76"/>
                    <a:pt x="124" y="78"/>
                  </a:cubicBezTo>
                  <a:cubicBezTo>
                    <a:pt x="124" y="80"/>
                    <a:pt x="122" y="81"/>
                    <a:pt x="120" y="81"/>
                  </a:cubicBezTo>
                  <a:cubicBezTo>
                    <a:pt x="118" y="81"/>
                    <a:pt x="117" y="80"/>
                    <a:pt x="117" y="78"/>
                  </a:cubicBezTo>
                  <a:cubicBezTo>
                    <a:pt x="117" y="76"/>
                    <a:pt x="118" y="74"/>
                    <a:pt x="120" y="74"/>
                  </a:cubicBezTo>
                  <a:close/>
                  <a:moveTo>
                    <a:pt x="133" y="74"/>
                  </a:moveTo>
                  <a:cubicBezTo>
                    <a:pt x="135" y="74"/>
                    <a:pt x="136" y="76"/>
                    <a:pt x="136" y="78"/>
                  </a:cubicBezTo>
                  <a:cubicBezTo>
                    <a:pt x="136" y="80"/>
                    <a:pt x="135" y="81"/>
                    <a:pt x="133" y="81"/>
                  </a:cubicBezTo>
                  <a:cubicBezTo>
                    <a:pt x="131" y="81"/>
                    <a:pt x="129" y="80"/>
                    <a:pt x="129" y="78"/>
                  </a:cubicBezTo>
                  <a:cubicBezTo>
                    <a:pt x="129" y="76"/>
                    <a:pt x="131" y="74"/>
                    <a:pt x="133" y="74"/>
                  </a:cubicBezTo>
                  <a:close/>
                  <a:moveTo>
                    <a:pt x="145" y="74"/>
                  </a:moveTo>
                  <a:cubicBezTo>
                    <a:pt x="147" y="74"/>
                    <a:pt x="149" y="76"/>
                    <a:pt x="149" y="78"/>
                  </a:cubicBezTo>
                  <a:cubicBezTo>
                    <a:pt x="149" y="80"/>
                    <a:pt x="147" y="81"/>
                    <a:pt x="145" y="81"/>
                  </a:cubicBezTo>
                  <a:cubicBezTo>
                    <a:pt x="143" y="81"/>
                    <a:pt x="141" y="80"/>
                    <a:pt x="141" y="78"/>
                  </a:cubicBezTo>
                  <a:cubicBezTo>
                    <a:pt x="141" y="76"/>
                    <a:pt x="143" y="74"/>
                    <a:pt x="145" y="74"/>
                  </a:cubicBezTo>
                  <a:close/>
                  <a:moveTo>
                    <a:pt x="157" y="74"/>
                  </a:moveTo>
                  <a:cubicBezTo>
                    <a:pt x="159" y="74"/>
                    <a:pt x="161" y="76"/>
                    <a:pt x="161" y="78"/>
                  </a:cubicBezTo>
                  <a:cubicBezTo>
                    <a:pt x="161" y="80"/>
                    <a:pt x="159" y="81"/>
                    <a:pt x="157" y="81"/>
                  </a:cubicBezTo>
                  <a:cubicBezTo>
                    <a:pt x="155" y="81"/>
                    <a:pt x="154" y="80"/>
                    <a:pt x="154" y="78"/>
                  </a:cubicBezTo>
                  <a:cubicBezTo>
                    <a:pt x="154" y="76"/>
                    <a:pt x="155" y="74"/>
                    <a:pt x="157" y="74"/>
                  </a:cubicBezTo>
                  <a:close/>
                  <a:moveTo>
                    <a:pt x="170" y="74"/>
                  </a:moveTo>
                  <a:cubicBezTo>
                    <a:pt x="172" y="74"/>
                    <a:pt x="174" y="76"/>
                    <a:pt x="174" y="78"/>
                  </a:cubicBezTo>
                  <a:cubicBezTo>
                    <a:pt x="174" y="80"/>
                    <a:pt x="172" y="81"/>
                    <a:pt x="170" y="81"/>
                  </a:cubicBezTo>
                  <a:cubicBezTo>
                    <a:pt x="168" y="81"/>
                    <a:pt x="166" y="80"/>
                    <a:pt x="166" y="78"/>
                  </a:cubicBezTo>
                  <a:cubicBezTo>
                    <a:pt x="166" y="76"/>
                    <a:pt x="168" y="74"/>
                    <a:pt x="170" y="74"/>
                  </a:cubicBezTo>
                  <a:close/>
                  <a:moveTo>
                    <a:pt x="182" y="74"/>
                  </a:moveTo>
                  <a:cubicBezTo>
                    <a:pt x="184" y="74"/>
                    <a:pt x="186" y="76"/>
                    <a:pt x="186" y="78"/>
                  </a:cubicBezTo>
                  <a:cubicBezTo>
                    <a:pt x="186" y="80"/>
                    <a:pt x="184" y="81"/>
                    <a:pt x="182" y="81"/>
                  </a:cubicBezTo>
                  <a:cubicBezTo>
                    <a:pt x="180" y="81"/>
                    <a:pt x="179" y="80"/>
                    <a:pt x="179" y="78"/>
                  </a:cubicBezTo>
                  <a:cubicBezTo>
                    <a:pt x="179" y="76"/>
                    <a:pt x="180" y="74"/>
                    <a:pt x="182" y="74"/>
                  </a:cubicBezTo>
                  <a:close/>
                  <a:moveTo>
                    <a:pt x="195" y="74"/>
                  </a:moveTo>
                  <a:cubicBezTo>
                    <a:pt x="197" y="74"/>
                    <a:pt x="198" y="76"/>
                    <a:pt x="198" y="78"/>
                  </a:cubicBezTo>
                  <a:cubicBezTo>
                    <a:pt x="198" y="80"/>
                    <a:pt x="197" y="81"/>
                    <a:pt x="195" y="81"/>
                  </a:cubicBezTo>
                  <a:cubicBezTo>
                    <a:pt x="193" y="81"/>
                    <a:pt x="191" y="80"/>
                    <a:pt x="191" y="78"/>
                  </a:cubicBezTo>
                  <a:cubicBezTo>
                    <a:pt x="191" y="76"/>
                    <a:pt x="193" y="74"/>
                    <a:pt x="195" y="74"/>
                  </a:cubicBezTo>
                  <a:close/>
                  <a:moveTo>
                    <a:pt x="207" y="74"/>
                  </a:moveTo>
                  <a:cubicBezTo>
                    <a:pt x="209" y="74"/>
                    <a:pt x="211" y="76"/>
                    <a:pt x="211" y="78"/>
                  </a:cubicBezTo>
                  <a:cubicBezTo>
                    <a:pt x="211" y="80"/>
                    <a:pt x="209" y="81"/>
                    <a:pt x="207" y="81"/>
                  </a:cubicBezTo>
                  <a:cubicBezTo>
                    <a:pt x="205" y="81"/>
                    <a:pt x="204" y="80"/>
                    <a:pt x="204" y="78"/>
                  </a:cubicBezTo>
                  <a:cubicBezTo>
                    <a:pt x="204" y="76"/>
                    <a:pt x="205" y="74"/>
                    <a:pt x="207" y="74"/>
                  </a:cubicBezTo>
                  <a:close/>
                  <a:moveTo>
                    <a:pt x="235" y="100"/>
                  </a:moveTo>
                  <a:cubicBezTo>
                    <a:pt x="246" y="100"/>
                    <a:pt x="257" y="100"/>
                    <a:pt x="267" y="100"/>
                  </a:cubicBezTo>
                  <a:cubicBezTo>
                    <a:pt x="270" y="101"/>
                    <a:pt x="273" y="103"/>
                    <a:pt x="275" y="107"/>
                  </a:cubicBezTo>
                  <a:cubicBezTo>
                    <a:pt x="273" y="110"/>
                    <a:pt x="271" y="113"/>
                    <a:pt x="267" y="114"/>
                  </a:cubicBezTo>
                  <a:cubicBezTo>
                    <a:pt x="257" y="114"/>
                    <a:pt x="246" y="114"/>
                    <a:pt x="235" y="114"/>
                  </a:cubicBezTo>
                  <a:cubicBezTo>
                    <a:pt x="235" y="109"/>
                    <a:pt x="235" y="104"/>
                    <a:pt x="235" y="100"/>
                  </a:cubicBezTo>
                  <a:close/>
                  <a:moveTo>
                    <a:pt x="43" y="81"/>
                  </a:moveTo>
                  <a:cubicBezTo>
                    <a:pt x="35" y="81"/>
                    <a:pt x="35" y="81"/>
                    <a:pt x="35" y="81"/>
                  </a:cubicBezTo>
                  <a:cubicBezTo>
                    <a:pt x="39" y="70"/>
                    <a:pt x="39" y="70"/>
                    <a:pt x="39" y="70"/>
                  </a:cubicBezTo>
                  <a:cubicBezTo>
                    <a:pt x="46" y="70"/>
                    <a:pt x="46" y="70"/>
                    <a:pt x="46" y="70"/>
                  </a:cubicBezTo>
                  <a:cubicBezTo>
                    <a:pt x="43" y="81"/>
                    <a:pt x="43" y="81"/>
                    <a:pt x="43" y="81"/>
                  </a:cubicBezTo>
                  <a:close/>
                  <a:moveTo>
                    <a:pt x="47" y="70"/>
                  </a:moveTo>
                  <a:cubicBezTo>
                    <a:pt x="54" y="70"/>
                    <a:pt x="54" y="70"/>
                    <a:pt x="54" y="70"/>
                  </a:cubicBezTo>
                  <a:cubicBezTo>
                    <a:pt x="54" y="74"/>
                    <a:pt x="53" y="77"/>
                    <a:pt x="52" y="81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7" y="70"/>
                    <a:pt x="47" y="70"/>
                    <a:pt x="47" y="70"/>
                  </a:cubicBezTo>
                  <a:close/>
                  <a:moveTo>
                    <a:pt x="129" y="60"/>
                  </a:moveTo>
                  <a:cubicBezTo>
                    <a:pt x="225" y="0"/>
                    <a:pt x="225" y="0"/>
                    <a:pt x="225" y="0"/>
                  </a:cubicBezTo>
                  <a:cubicBezTo>
                    <a:pt x="239" y="4"/>
                    <a:pt x="239" y="4"/>
                    <a:pt x="239" y="4"/>
                  </a:cubicBezTo>
                  <a:cubicBezTo>
                    <a:pt x="212" y="48"/>
                    <a:pt x="212" y="48"/>
                    <a:pt x="212" y="48"/>
                  </a:cubicBezTo>
                  <a:cubicBezTo>
                    <a:pt x="212" y="60"/>
                    <a:pt x="212" y="60"/>
                    <a:pt x="212" y="60"/>
                  </a:cubicBezTo>
                  <a:cubicBezTo>
                    <a:pt x="129" y="60"/>
                    <a:pt x="129" y="60"/>
                    <a:pt x="129" y="60"/>
                  </a:cubicBezTo>
                  <a:close/>
                  <a:moveTo>
                    <a:pt x="305" y="23"/>
                  </a:moveTo>
                  <a:cubicBezTo>
                    <a:pt x="320" y="23"/>
                    <a:pt x="320" y="23"/>
                    <a:pt x="320" y="23"/>
                  </a:cubicBezTo>
                  <a:cubicBezTo>
                    <a:pt x="333" y="10"/>
                    <a:pt x="333" y="10"/>
                    <a:pt x="333" y="10"/>
                  </a:cubicBezTo>
                  <a:cubicBezTo>
                    <a:pt x="329" y="7"/>
                    <a:pt x="329" y="7"/>
                    <a:pt x="329" y="7"/>
                  </a:cubicBezTo>
                  <a:lnTo>
                    <a:pt x="305" y="2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椭圆 17"/>
            <p:cNvSpPr/>
            <p:nvPr/>
          </p:nvSpPr>
          <p:spPr>
            <a:xfrm>
              <a:off x="3389511" y="3035300"/>
              <a:ext cx="1022274" cy="787400"/>
            </a:xfrm>
            <a:custGeom>
              <a:avLst/>
              <a:gdLst>
                <a:gd name="connsiteX0" fmla="*/ 0 w 1892300"/>
                <a:gd name="connsiteY0" fmla="*/ 323850 h 647700"/>
                <a:gd name="connsiteX1" fmla="*/ 946150 w 1892300"/>
                <a:gd name="connsiteY1" fmla="*/ 0 h 647700"/>
                <a:gd name="connsiteX2" fmla="*/ 1892300 w 1892300"/>
                <a:gd name="connsiteY2" fmla="*/ 323850 h 647700"/>
                <a:gd name="connsiteX3" fmla="*/ 946150 w 1892300"/>
                <a:gd name="connsiteY3" fmla="*/ 647700 h 647700"/>
                <a:gd name="connsiteX4" fmla="*/ 0 w 1892300"/>
                <a:gd name="connsiteY4" fmla="*/ 323850 h 647700"/>
                <a:gd name="connsiteX0" fmla="*/ 0 w 1892300"/>
                <a:gd name="connsiteY0" fmla="*/ 323850 h 647700"/>
                <a:gd name="connsiteX1" fmla="*/ 946150 w 1892300"/>
                <a:gd name="connsiteY1" fmla="*/ 0 h 647700"/>
                <a:gd name="connsiteX2" fmla="*/ 1892300 w 1892300"/>
                <a:gd name="connsiteY2" fmla="*/ 323850 h 647700"/>
                <a:gd name="connsiteX3" fmla="*/ 946150 w 1892300"/>
                <a:gd name="connsiteY3" fmla="*/ 647700 h 647700"/>
                <a:gd name="connsiteX4" fmla="*/ 91440 w 1892300"/>
                <a:gd name="connsiteY4" fmla="*/ 415290 h 647700"/>
                <a:gd name="connsiteX0" fmla="*/ 0 w 1892300"/>
                <a:gd name="connsiteY0" fmla="*/ 323850 h 647700"/>
                <a:gd name="connsiteX1" fmla="*/ 946150 w 1892300"/>
                <a:gd name="connsiteY1" fmla="*/ 0 h 647700"/>
                <a:gd name="connsiteX2" fmla="*/ 1892300 w 1892300"/>
                <a:gd name="connsiteY2" fmla="*/ 323850 h 647700"/>
                <a:gd name="connsiteX3" fmla="*/ 946150 w 1892300"/>
                <a:gd name="connsiteY3" fmla="*/ 647700 h 647700"/>
                <a:gd name="connsiteX0" fmla="*/ 0 w 946150"/>
                <a:gd name="connsiteY0" fmla="*/ 0 h 647700"/>
                <a:gd name="connsiteX1" fmla="*/ 946150 w 946150"/>
                <a:gd name="connsiteY1" fmla="*/ 323850 h 647700"/>
                <a:gd name="connsiteX2" fmla="*/ 0 w 946150"/>
                <a:gd name="connsiteY2" fmla="*/ 64770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46150" h="647700">
                  <a:moveTo>
                    <a:pt x="0" y="0"/>
                  </a:moveTo>
                  <a:cubicBezTo>
                    <a:pt x="522544" y="0"/>
                    <a:pt x="946150" y="144993"/>
                    <a:pt x="946150" y="323850"/>
                  </a:cubicBezTo>
                  <a:cubicBezTo>
                    <a:pt x="946150" y="502707"/>
                    <a:pt x="522544" y="647700"/>
                    <a:pt x="0" y="647700"/>
                  </a:cubicBezTo>
                </a:path>
              </a:pathLst>
            </a:custGeom>
            <a:gradFill flip="none" rotWithShape="1">
              <a:gsLst>
                <a:gs pos="0">
                  <a:schemeClr val="bg1">
                    <a:alpha val="1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37" name="等腰三角形 9"/>
          <p:cNvSpPr/>
          <p:nvPr/>
        </p:nvSpPr>
        <p:spPr>
          <a:xfrm rot="5400000">
            <a:off x="4062863" y="-13408"/>
            <a:ext cx="168136" cy="8293862"/>
          </a:xfrm>
          <a:custGeom>
            <a:avLst/>
            <a:gdLst>
              <a:gd name="connsiteX0" fmla="*/ 0 w 432921"/>
              <a:gd name="connsiteY0" fmla="*/ 4822606 h 4822606"/>
              <a:gd name="connsiteX1" fmla="*/ 216461 w 432921"/>
              <a:gd name="connsiteY1" fmla="*/ 0 h 4822606"/>
              <a:gd name="connsiteX2" fmla="*/ 432921 w 432921"/>
              <a:gd name="connsiteY2" fmla="*/ 4822606 h 4822606"/>
              <a:gd name="connsiteX3" fmla="*/ 0 w 432921"/>
              <a:gd name="connsiteY3" fmla="*/ 4822606 h 4822606"/>
              <a:gd name="connsiteX0" fmla="*/ 0 w 432921"/>
              <a:gd name="connsiteY0" fmla="*/ 4822606 h 4822606"/>
              <a:gd name="connsiteX1" fmla="*/ 216461 w 432921"/>
              <a:gd name="connsiteY1" fmla="*/ 0 h 4822606"/>
              <a:gd name="connsiteX2" fmla="*/ 306034 w 432921"/>
              <a:gd name="connsiteY2" fmla="*/ 2669956 h 4822606"/>
              <a:gd name="connsiteX3" fmla="*/ 432921 w 432921"/>
              <a:gd name="connsiteY3" fmla="*/ 4822606 h 4822606"/>
              <a:gd name="connsiteX4" fmla="*/ 0 w 432921"/>
              <a:gd name="connsiteY4" fmla="*/ 4822606 h 4822606"/>
              <a:gd name="connsiteX0" fmla="*/ 0 w 432921"/>
              <a:gd name="connsiteY0" fmla="*/ 4822606 h 4822606"/>
              <a:gd name="connsiteX1" fmla="*/ 144109 w 432921"/>
              <a:gd name="connsiteY1" fmla="*/ 2679481 h 4822606"/>
              <a:gd name="connsiteX2" fmla="*/ 216461 w 432921"/>
              <a:gd name="connsiteY2" fmla="*/ 0 h 4822606"/>
              <a:gd name="connsiteX3" fmla="*/ 306034 w 432921"/>
              <a:gd name="connsiteY3" fmla="*/ 2669956 h 4822606"/>
              <a:gd name="connsiteX4" fmla="*/ 432921 w 432921"/>
              <a:gd name="connsiteY4" fmla="*/ 4822606 h 4822606"/>
              <a:gd name="connsiteX5" fmla="*/ 0 w 432921"/>
              <a:gd name="connsiteY5" fmla="*/ 4822606 h 48226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2921" h="4822606">
                <a:moveTo>
                  <a:pt x="0" y="4822606"/>
                </a:moveTo>
                <a:cubicBezTo>
                  <a:pt x="38511" y="4108231"/>
                  <a:pt x="105598" y="3393856"/>
                  <a:pt x="144109" y="2679481"/>
                </a:cubicBezTo>
                <a:lnTo>
                  <a:pt x="216461" y="0"/>
                </a:lnTo>
                <a:cubicBezTo>
                  <a:pt x="259019" y="893160"/>
                  <a:pt x="263476" y="1776796"/>
                  <a:pt x="306034" y="2669956"/>
                </a:cubicBezTo>
                <a:lnTo>
                  <a:pt x="432921" y="4822606"/>
                </a:lnTo>
                <a:lnTo>
                  <a:pt x="0" y="4822606"/>
                </a:lnTo>
                <a:close/>
              </a:path>
            </a:pathLst>
          </a:custGeom>
          <a:gradFill flip="none" rotWithShape="1">
            <a:gsLst>
              <a:gs pos="0">
                <a:schemeClr val="bg1">
                  <a:alpha val="50000"/>
                </a:schemeClr>
              </a:gs>
              <a:gs pos="96000">
                <a:schemeClr val="bg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矩形 39"/>
          <p:cNvSpPr/>
          <p:nvPr/>
        </p:nvSpPr>
        <p:spPr>
          <a:xfrm>
            <a:off x="748830" y="4311213"/>
            <a:ext cx="6890220" cy="5502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1200" b="0" dirty="0">
                <a:solidFill>
                  <a:schemeClr val="bg1"/>
                </a:solidFill>
                <a:effectLst/>
                <a:latin typeface="微软雅黑 Light" panose="020B0502040204020203" pitchFamily="34" charset="-122"/>
                <a:cs typeface="Segoe UI" panose="020B0502040204020203" pitchFamily="34" charset="0"/>
              </a:rPr>
              <a:t>Lorem ipsum dolor sit </a:t>
            </a:r>
            <a:r>
              <a:rPr lang="en-US" altLang="zh-CN" sz="1200" b="0" dirty="0" err="1">
                <a:solidFill>
                  <a:schemeClr val="bg1"/>
                </a:solidFill>
                <a:effectLst/>
                <a:latin typeface="微软雅黑 Light" panose="020B0502040204020203" pitchFamily="34" charset="-122"/>
                <a:cs typeface="Segoe UI" panose="020B0502040204020203" pitchFamily="34" charset="0"/>
              </a:rPr>
              <a:t>amet,sed</a:t>
            </a:r>
            <a:r>
              <a:rPr lang="en-US" altLang="zh-CN" sz="1200" b="0" dirty="0">
                <a:solidFill>
                  <a:schemeClr val="bg1"/>
                </a:solidFill>
                <a:effectLst/>
                <a:latin typeface="微软雅黑 Light" panose="020B0502040204020203" pitchFamily="34" charset="-122"/>
                <a:cs typeface="Segoe UI" panose="020B0502040204020203" pitchFamily="34" charset="0"/>
              </a:rPr>
              <a:t> consectetur adipisicing elit, sed do eiusmod tempor. </a:t>
            </a:r>
            <a:r>
              <a:rPr lang="en-US" altLang="zh-CN" sz="1200" dirty="0">
                <a:solidFill>
                  <a:schemeClr val="bg1"/>
                </a:solidFill>
                <a:latin typeface="微软雅黑 Light" panose="020B0502040204020203" pitchFamily="34" charset="-122"/>
                <a:cs typeface="Segoe UI" panose="020B0502040204020203" pitchFamily="34" charset="0"/>
              </a:rPr>
              <a:t>Lorem ipsum dolor sit </a:t>
            </a:r>
            <a:r>
              <a:rPr lang="en-US" altLang="zh-CN" sz="1200" dirty="0" err="1">
                <a:solidFill>
                  <a:schemeClr val="bg1"/>
                </a:solidFill>
                <a:latin typeface="微软雅黑 Light" panose="020B0502040204020203" pitchFamily="34" charset="-122"/>
                <a:cs typeface="Segoe UI" panose="020B0502040204020203" pitchFamily="34" charset="0"/>
              </a:rPr>
              <a:t>amet,sed</a:t>
            </a:r>
            <a:r>
              <a:rPr lang="en-US" altLang="zh-CN" sz="1200" dirty="0">
                <a:solidFill>
                  <a:schemeClr val="bg1"/>
                </a:solidFill>
                <a:latin typeface="微软雅黑 Light" panose="020B0502040204020203" pitchFamily="34" charset="-122"/>
                <a:cs typeface="Segoe UI" panose="020B0502040204020203" pitchFamily="34" charset="0"/>
              </a:rPr>
              <a:t> consectetur adipisicing elit, sed do eiusmod tempor</a:t>
            </a:r>
            <a:endParaRPr lang="zh-CN" altLang="en-US" sz="1200" dirty="0">
              <a:solidFill>
                <a:schemeClr val="bg1"/>
              </a:solidFill>
              <a:latin typeface="微软雅黑 Light" panose="020B0502040204020203" pitchFamily="34" charset="-122"/>
              <a:cs typeface="Segoe UI" panose="020B0502040204020203" pitchFamily="34" charset="0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748830" y="4949134"/>
            <a:ext cx="6890220" cy="5502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1200" b="0" dirty="0">
                <a:solidFill>
                  <a:schemeClr val="bg1"/>
                </a:solidFill>
                <a:effectLst/>
                <a:latin typeface="微软雅黑 Light" panose="020B0502040204020203" pitchFamily="34" charset="-122"/>
                <a:cs typeface="Segoe UI" panose="020B0502040204020203" pitchFamily="34" charset="0"/>
              </a:rPr>
              <a:t>Lorem ipsum dolor sit </a:t>
            </a:r>
            <a:r>
              <a:rPr lang="en-US" altLang="zh-CN" sz="1200" b="0" dirty="0" err="1">
                <a:solidFill>
                  <a:schemeClr val="bg1"/>
                </a:solidFill>
                <a:effectLst/>
                <a:latin typeface="微软雅黑 Light" panose="020B0502040204020203" pitchFamily="34" charset="-122"/>
                <a:cs typeface="Segoe UI" panose="020B0502040204020203" pitchFamily="34" charset="0"/>
              </a:rPr>
              <a:t>amet,sed</a:t>
            </a:r>
            <a:r>
              <a:rPr lang="en-US" altLang="zh-CN" sz="1200" b="0" dirty="0">
                <a:solidFill>
                  <a:schemeClr val="bg1"/>
                </a:solidFill>
                <a:effectLst/>
                <a:latin typeface="微软雅黑 Light" panose="020B0502040204020203" pitchFamily="34" charset="-122"/>
                <a:cs typeface="Segoe UI" panose="020B0502040204020203" pitchFamily="34" charset="0"/>
              </a:rPr>
              <a:t> consectetur adipisicing elit, sed do eiusmod tempor. </a:t>
            </a:r>
            <a:r>
              <a:rPr lang="en-US" altLang="zh-CN" sz="1200" dirty="0">
                <a:solidFill>
                  <a:schemeClr val="bg1"/>
                </a:solidFill>
                <a:latin typeface="微软雅黑 Light" panose="020B0502040204020203" pitchFamily="34" charset="-122"/>
                <a:cs typeface="Segoe UI" panose="020B0502040204020203" pitchFamily="34" charset="0"/>
              </a:rPr>
              <a:t>Lorem ipsum dolor sit </a:t>
            </a:r>
            <a:r>
              <a:rPr lang="en-US" altLang="zh-CN" sz="1200" dirty="0" err="1">
                <a:solidFill>
                  <a:schemeClr val="bg1"/>
                </a:solidFill>
                <a:latin typeface="微软雅黑 Light" panose="020B0502040204020203" pitchFamily="34" charset="-122"/>
                <a:cs typeface="Segoe UI" panose="020B0502040204020203" pitchFamily="34" charset="0"/>
              </a:rPr>
              <a:t>amet,sed</a:t>
            </a:r>
            <a:r>
              <a:rPr lang="en-US" altLang="zh-CN" sz="1200" dirty="0">
                <a:solidFill>
                  <a:schemeClr val="bg1"/>
                </a:solidFill>
                <a:latin typeface="微软雅黑 Light" panose="020B0502040204020203" pitchFamily="34" charset="-122"/>
                <a:cs typeface="Segoe UI" panose="020B0502040204020203" pitchFamily="34" charset="0"/>
              </a:rPr>
              <a:t> consectetur </a:t>
            </a:r>
            <a:endParaRPr lang="zh-CN" altLang="en-US" sz="1200" dirty="0">
              <a:solidFill>
                <a:schemeClr val="bg1"/>
              </a:solidFill>
              <a:latin typeface="微软雅黑 Light" panose="020B0502040204020203" pitchFamily="34" charset="-122"/>
              <a:cs typeface="Segoe UI" panose="020B0502040204020203" pitchFamily="34" charset="0"/>
            </a:endParaRPr>
          </a:p>
        </p:txBody>
      </p:sp>
      <p:cxnSp>
        <p:nvCxnSpPr>
          <p:cNvPr id="42" name="直接连接符 41"/>
          <p:cNvCxnSpPr>
            <a:cxnSpLocks/>
          </p:cNvCxnSpPr>
          <p:nvPr/>
        </p:nvCxnSpPr>
        <p:spPr>
          <a:xfrm flipV="1">
            <a:off x="1564241" y="3392488"/>
            <a:ext cx="0" cy="665673"/>
          </a:xfrm>
          <a:prstGeom prst="line">
            <a:avLst/>
          </a:prstGeom>
          <a:noFill/>
          <a:ln w="3175"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5400000" scaled="1"/>
            </a:gradFill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4" name="直接连接符 43"/>
          <p:cNvCxnSpPr>
            <a:cxnSpLocks/>
          </p:cNvCxnSpPr>
          <p:nvPr/>
        </p:nvCxnSpPr>
        <p:spPr>
          <a:xfrm flipV="1">
            <a:off x="3374865" y="2708275"/>
            <a:ext cx="0" cy="1349887"/>
          </a:xfrm>
          <a:prstGeom prst="line">
            <a:avLst/>
          </a:prstGeom>
          <a:noFill/>
          <a:ln w="3175"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5400000" scaled="1"/>
            </a:gradFill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5" name="直接连接符 44"/>
          <p:cNvCxnSpPr>
            <a:cxnSpLocks/>
          </p:cNvCxnSpPr>
          <p:nvPr/>
        </p:nvCxnSpPr>
        <p:spPr>
          <a:xfrm flipV="1">
            <a:off x="5185489" y="2260600"/>
            <a:ext cx="0" cy="1797561"/>
          </a:xfrm>
          <a:prstGeom prst="line">
            <a:avLst/>
          </a:prstGeom>
          <a:noFill/>
          <a:ln w="3175"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5400000" scaled="1"/>
            </a:gradFill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6" name="直接连接符 45"/>
          <p:cNvCxnSpPr>
            <a:cxnSpLocks/>
          </p:cNvCxnSpPr>
          <p:nvPr/>
        </p:nvCxnSpPr>
        <p:spPr>
          <a:xfrm flipV="1">
            <a:off x="6996113" y="3500438"/>
            <a:ext cx="0" cy="557723"/>
          </a:xfrm>
          <a:prstGeom prst="line">
            <a:avLst/>
          </a:prstGeom>
          <a:noFill/>
          <a:ln w="3175"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5400000" scaled="1"/>
            </a:gradFill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55" name="组合 54"/>
          <p:cNvGrpSpPr/>
          <p:nvPr/>
        </p:nvGrpSpPr>
        <p:grpSpPr>
          <a:xfrm>
            <a:off x="586309" y="2284708"/>
            <a:ext cx="1955864" cy="948612"/>
            <a:chOff x="1143507" y="2284708"/>
            <a:chExt cx="1955864" cy="948612"/>
          </a:xfrm>
        </p:grpSpPr>
        <p:sp>
          <p:nvSpPr>
            <p:cNvPr id="53" name="文本框 52"/>
            <p:cNvSpPr txBox="1"/>
            <p:nvPr/>
          </p:nvSpPr>
          <p:spPr>
            <a:xfrm>
              <a:off x="1324165" y="2284708"/>
              <a:ext cx="1594549" cy="4191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b="1" dirty="0">
                  <a:solidFill>
                    <a:srgbClr val="EAD87F"/>
                  </a:solidFill>
                  <a:latin typeface="微软雅黑 Light" panose="020B0502040204020203" pitchFamily="34" charset="-122"/>
                  <a:cs typeface="Segoe UI" panose="020B0502040204020203" pitchFamily="34" charset="0"/>
                </a:rPr>
                <a:t>TITLE HERE</a:t>
              </a:r>
              <a:endParaRPr lang="zh-CN" altLang="en-US" b="1" dirty="0">
                <a:solidFill>
                  <a:srgbClr val="EAD87F"/>
                </a:solidFill>
                <a:latin typeface="微软雅黑 Light" panose="020B0502040204020203" pitchFamily="34" charset="-122"/>
                <a:cs typeface="Segoe UI" panose="020B0502040204020203" pitchFamily="34" charset="0"/>
              </a:endParaRPr>
            </a:p>
          </p:txBody>
        </p:sp>
        <p:sp>
          <p:nvSpPr>
            <p:cNvPr id="54" name="矩形 53"/>
            <p:cNvSpPr/>
            <p:nvPr/>
          </p:nvSpPr>
          <p:spPr>
            <a:xfrm>
              <a:off x="1143507" y="2686054"/>
              <a:ext cx="1955864" cy="54726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200" b="0" dirty="0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cs typeface="Segoe UI" panose="020B0502040204020203" pitchFamily="34" charset="0"/>
                </a:rPr>
                <a:t>Lorem ipsum dolor sit amet, consectetur</a:t>
              </a: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2409633" y="1625460"/>
            <a:ext cx="1955864" cy="948612"/>
            <a:chOff x="1143507" y="2284708"/>
            <a:chExt cx="1955864" cy="948612"/>
          </a:xfrm>
        </p:grpSpPr>
        <p:sp>
          <p:nvSpPr>
            <p:cNvPr id="57" name="文本框 56"/>
            <p:cNvSpPr txBox="1"/>
            <p:nvPr/>
          </p:nvSpPr>
          <p:spPr>
            <a:xfrm>
              <a:off x="1324165" y="2284708"/>
              <a:ext cx="1594549" cy="4191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b="1" dirty="0">
                  <a:solidFill>
                    <a:srgbClr val="EAD87F"/>
                  </a:solidFill>
                  <a:latin typeface="微软雅黑 Light" panose="020B0502040204020203" pitchFamily="34" charset="-122"/>
                  <a:cs typeface="Segoe UI" panose="020B0502040204020203" pitchFamily="34" charset="0"/>
                </a:rPr>
                <a:t>TITLE HERE</a:t>
              </a:r>
              <a:endParaRPr lang="zh-CN" altLang="en-US" b="1" dirty="0">
                <a:solidFill>
                  <a:srgbClr val="EAD87F"/>
                </a:solidFill>
                <a:latin typeface="微软雅黑 Light" panose="020B0502040204020203" pitchFamily="34" charset="-122"/>
                <a:cs typeface="Segoe UI" panose="020B0502040204020203" pitchFamily="34" charset="0"/>
              </a:endParaRPr>
            </a:p>
          </p:txBody>
        </p:sp>
        <p:sp>
          <p:nvSpPr>
            <p:cNvPr id="58" name="矩形 57"/>
            <p:cNvSpPr/>
            <p:nvPr/>
          </p:nvSpPr>
          <p:spPr>
            <a:xfrm>
              <a:off x="1143507" y="2686054"/>
              <a:ext cx="1955864" cy="54726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200" b="0" dirty="0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cs typeface="Segoe UI" panose="020B0502040204020203" pitchFamily="34" charset="0"/>
                </a:rPr>
                <a:t>Lorem ipsum dolor sit amet, consectetur</a:t>
              </a: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4207557" y="1122610"/>
            <a:ext cx="1955864" cy="948612"/>
            <a:chOff x="1143507" y="2284708"/>
            <a:chExt cx="1955864" cy="948612"/>
          </a:xfrm>
        </p:grpSpPr>
        <p:sp>
          <p:nvSpPr>
            <p:cNvPr id="60" name="文本框 59"/>
            <p:cNvSpPr txBox="1"/>
            <p:nvPr/>
          </p:nvSpPr>
          <p:spPr>
            <a:xfrm>
              <a:off x="1324165" y="2284708"/>
              <a:ext cx="1594549" cy="4191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b="1" dirty="0">
                  <a:solidFill>
                    <a:srgbClr val="EAD87F"/>
                  </a:solidFill>
                  <a:latin typeface="微软雅黑 Light" panose="020B0502040204020203" pitchFamily="34" charset="-122"/>
                  <a:cs typeface="Segoe UI" panose="020B0502040204020203" pitchFamily="34" charset="0"/>
                </a:rPr>
                <a:t>TITLE HERE</a:t>
              </a:r>
              <a:endParaRPr lang="zh-CN" altLang="en-US" b="1" dirty="0">
                <a:solidFill>
                  <a:srgbClr val="EAD87F"/>
                </a:solidFill>
                <a:latin typeface="微软雅黑 Light" panose="020B0502040204020203" pitchFamily="34" charset="-122"/>
                <a:cs typeface="Segoe UI" panose="020B0502040204020203" pitchFamily="34" charset="0"/>
              </a:endParaRPr>
            </a:p>
          </p:txBody>
        </p:sp>
        <p:sp>
          <p:nvSpPr>
            <p:cNvPr id="61" name="矩形 60"/>
            <p:cNvSpPr/>
            <p:nvPr/>
          </p:nvSpPr>
          <p:spPr>
            <a:xfrm>
              <a:off x="1143507" y="2686054"/>
              <a:ext cx="1955864" cy="54726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200" b="0" dirty="0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cs typeface="Segoe UI" panose="020B0502040204020203" pitchFamily="34" charset="0"/>
                </a:rPr>
                <a:t>Lorem ipsum dolor sit amet, consectetur</a:t>
              </a: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6018181" y="2307568"/>
            <a:ext cx="1955864" cy="948612"/>
            <a:chOff x="1143507" y="2284708"/>
            <a:chExt cx="1955864" cy="948612"/>
          </a:xfrm>
        </p:grpSpPr>
        <p:sp>
          <p:nvSpPr>
            <p:cNvPr id="63" name="文本框 62"/>
            <p:cNvSpPr txBox="1"/>
            <p:nvPr/>
          </p:nvSpPr>
          <p:spPr>
            <a:xfrm>
              <a:off x="1324165" y="2284708"/>
              <a:ext cx="1594549" cy="4191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b="1" dirty="0">
                  <a:solidFill>
                    <a:srgbClr val="EAD87F"/>
                  </a:solidFill>
                  <a:latin typeface="微软雅黑 Light" panose="020B0502040204020203" pitchFamily="34" charset="-122"/>
                  <a:cs typeface="Segoe UI" panose="020B0502040204020203" pitchFamily="34" charset="0"/>
                </a:rPr>
                <a:t>TITLE HERE</a:t>
              </a:r>
              <a:endParaRPr lang="zh-CN" altLang="en-US" b="1" dirty="0">
                <a:solidFill>
                  <a:srgbClr val="EAD87F"/>
                </a:solidFill>
                <a:latin typeface="微软雅黑 Light" panose="020B0502040204020203" pitchFamily="34" charset="-122"/>
                <a:cs typeface="Segoe UI" panose="020B0502040204020203" pitchFamily="34" charset="0"/>
              </a:endParaRPr>
            </a:p>
          </p:txBody>
        </p:sp>
        <p:sp>
          <p:nvSpPr>
            <p:cNvPr id="64" name="矩形 63"/>
            <p:cNvSpPr/>
            <p:nvPr/>
          </p:nvSpPr>
          <p:spPr>
            <a:xfrm>
              <a:off x="1143507" y="2686054"/>
              <a:ext cx="1955864" cy="54726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200" b="0" dirty="0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cs typeface="Segoe UI" panose="020B0502040204020203" pitchFamily="34" charset="0"/>
                </a:rPr>
                <a:t>Lorem ipsum dolor sit amet, consectetur</a:t>
              </a:r>
            </a:p>
          </p:txBody>
        </p:sp>
      </p:grpSp>
      <p:cxnSp>
        <p:nvCxnSpPr>
          <p:cNvPr id="47" name="直接连接符 46"/>
          <p:cNvCxnSpPr>
            <a:cxnSpLocks/>
          </p:cNvCxnSpPr>
          <p:nvPr/>
        </p:nvCxnSpPr>
        <p:spPr>
          <a:xfrm flipH="1">
            <a:off x="1198377" y="5833368"/>
            <a:ext cx="840606" cy="391982"/>
          </a:xfrm>
          <a:prstGeom prst="line">
            <a:avLst/>
          </a:prstGeom>
          <a:ln w="3175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/>
          <p:cNvCxnSpPr>
            <a:cxnSpLocks/>
          </p:cNvCxnSpPr>
          <p:nvPr/>
        </p:nvCxnSpPr>
        <p:spPr>
          <a:xfrm flipH="1">
            <a:off x="357771" y="6027773"/>
            <a:ext cx="840606" cy="391982"/>
          </a:xfrm>
          <a:prstGeom prst="line">
            <a:avLst/>
          </a:prstGeom>
          <a:ln w="3175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27328682"/>
      </p:ext>
    </p:extLst>
  </p:cSld>
  <p:clrMapOvr>
    <a:masterClrMapping/>
  </p:clrMapOvr>
  <p:transition spd="slow" advClick="0" advTm="2000"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59" t="47470" r="63858" b="11960"/>
          <a:stretch/>
        </p:blipFill>
        <p:spPr>
          <a:xfrm rot="5400000" flipV="1">
            <a:off x="376703" y="1950575"/>
            <a:ext cx="4319586" cy="3317213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44" t="40324" r="63726" b="7612"/>
          <a:stretch>
            <a:fillRect/>
          </a:stretch>
        </p:blipFill>
        <p:spPr>
          <a:xfrm>
            <a:off x="1184728" y="1828800"/>
            <a:ext cx="2695121" cy="3570514"/>
          </a:xfrm>
          <a:custGeom>
            <a:avLst/>
            <a:gdLst>
              <a:gd name="connsiteX0" fmla="*/ 0 w 2695121"/>
              <a:gd name="connsiteY0" fmla="*/ 0 h 3570514"/>
              <a:gd name="connsiteX1" fmla="*/ 2695121 w 2695121"/>
              <a:gd name="connsiteY1" fmla="*/ 0 h 3570514"/>
              <a:gd name="connsiteX2" fmla="*/ 2695121 w 2695121"/>
              <a:gd name="connsiteY2" fmla="*/ 3570514 h 3570514"/>
              <a:gd name="connsiteX3" fmla="*/ 0 w 2695121"/>
              <a:gd name="connsiteY3" fmla="*/ 3570514 h 35705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95121" h="3570514">
                <a:moveTo>
                  <a:pt x="0" y="0"/>
                </a:moveTo>
                <a:lnTo>
                  <a:pt x="2695121" y="0"/>
                </a:lnTo>
                <a:lnTo>
                  <a:pt x="2695121" y="3570514"/>
                </a:lnTo>
                <a:lnTo>
                  <a:pt x="0" y="3570514"/>
                </a:lnTo>
                <a:close/>
              </a:path>
            </a:pathLst>
          </a:custGeom>
        </p:spPr>
      </p:pic>
      <p:sp>
        <p:nvSpPr>
          <p:cNvPr id="68" name="直角三角形 7"/>
          <p:cNvSpPr>
            <a:spLocks noChangeArrowheads="1"/>
          </p:cNvSpPr>
          <p:nvPr/>
        </p:nvSpPr>
        <p:spPr bwMode="auto">
          <a:xfrm rot="10800000">
            <a:off x="2300287" y="1462086"/>
            <a:ext cx="1892300" cy="3209925"/>
          </a:xfrm>
          <a:custGeom>
            <a:avLst/>
            <a:gdLst>
              <a:gd name="connsiteX0" fmla="*/ 0 w 1892300"/>
              <a:gd name="connsiteY0" fmla="*/ 3206750 h 3206750"/>
              <a:gd name="connsiteX1" fmla="*/ 0 w 1892300"/>
              <a:gd name="connsiteY1" fmla="*/ 0 h 3206750"/>
              <a:gd name="connsiteX2" fmla="*/ 1892300 w 1892300"/>
              <a:gd name="connsiteY2" fmla="*/ 3206750 h 3206750"/>
              <a:gd name="connsiteX3" fmla="*/ 0 w 1892300"/>
              <a:gd name="connsiteY3" fmla="*/ 3206750 h 3206750"/>
              <a:gd name="connsiteX0" fmla="*/ 0 w 1892300"/>
              <a:gd name="connsiteY0" fmla="*/ 3206750 h 3209925"/>
              <a:gd name="connsiteX1" fmla="*/ 0 w 1892300"/>
              <a:gd name="connsiteY1" fmla="*/ 0 h 3209925"/>
              <a:gd name="connsiteX2" fmla="*/ 1892300 w 1892300"/>
              <a:gd name="connsiteY2" fmla="*/ 3206750 h 3209925"/>
              <a:gd name="connsiteX3" fmla="*/ 63500 w 1892300"/>
              <a:gd name="connsiteY3" fmla="*/ 3209925 h 3209925"/>
              <a:gd name="connsiteX4" fmla="*/ 0 w 1892300"/>
              <a:gd name="connsiteY4" fmla="*/ 3206750 h 3209925"/>
              <a:gd name="connsiteX0" fmla="*/ 2381 w 1892300"/>
              <a:gd name="connsiteY0" fmla="*/ 3140075 h 3209925"/>
              <a:gd name="connsiteX1" fmla="*/ 0 w 1892300"/>
              <a:gd name="connsiteY1" fmla="*/ 0 h 3209925"/>
              <a:gd name="connsiteX2" fmla="*/ 1892300 w 1892300"/>
              <a:gd name="connsiteY2" fmla="*/ 3206750 h 3209925"/>
              <a:gd name="connsiteX3" fmla="*/ 63500 w 1892300"/>
              <a:gd name="connsiteY3" fmla="*/ 3209925 h 3209925"/>
              <a:gd name="connsiteX4" fmla="*/ 2381 w 1892300"/>
              <a:gd name="connsiteY4" fmla="*/ 3140075 h 3209925"/>
              <a:gd name="connsiteX0" fmla="*/ 2381 w 1892300"/>
              <a:gd name="connsiteY0" fmla="*/ 3140075 h 3209925"/>
              <a:gd name="connsiteX1" fmla="*/ 0 w 1892300"/>
              <a:gd name="connsiteY1" fmla="*/ 0 h 3209925"/>
              <a:gd name="connsiteX2" fmla="*/ 1892300 w 1892300"/>
              <a:gd name="connsiteY2" fmla="*/ 3206750 h 3209925"/>
              <a:gd name="connsiteX3" fmla="*/ 63500 w 1892300"/>
              <a:gd name="connsiteY3" fmla="*/ 3209925 h 3209925"/>
              <a:gd name="connsiteX4" fmla="*/ 2381 w 1892300"/>
              <a:gd name="connsiteY4" fmla="*/ 3140075 h 3209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92300" h="3209925">
                <a:moveTo>
                  <a:pt x="2381" y="3140075"/>
                </a:moveTo>
                <a:cubicBezTo>
                  <a:pt x="1587" y="2093383"/>
                  <a:pt x="794" y="1046692"/>
                  <a:pt x="0" y="0"/>
                </a:cubicBezTo>
                <a:lnTo>
                  <a:pt x="1892300" y="3206750"/>
                </a:lnTo>
                <a:lnTo>
                  <a:pt x="63500" y="3209925"/>
                </a:lnTo>
                <a:cubicBezTo>
                  <a:pt x="31220" y="3181880"/>
                  <a:pt x="22754" y="3163358"/>
                  <a:pt x="2381" y="3140075"/>
                </a:cubicBezTo>
                <a:close/>
              </a:path>
            </a:pathLst>
          </a:custGeom>
          <a:solidFill>
            <a:srgbClr val="F2F2F2">
              <a:alpha val="1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639" t="35899" r="4840"/>
          <a:stretch/>
        </p:blipFill>
        <p:spPr>
          <a:xfrm flipH="1">
            <a:off x="1184728" y="1052512"/>
            <a:ext cx="4718155" cy="4346801"/>
          </a:xfrm>
          <a:prstGeom prst="rect">
            <a:avLst/>
          </a:prstGeom>
        </p:spPr>
      </p:pic>
      <p:grpSp>
        <p:nvGrpSpPr>
          <p:cNvPr id="48" name="组合 47"/>
          <p:cNvGrpSpPr/>
          <p:nvPr/>
        </p:nvGrpSpPr>
        <p:grpSpPr>
          <a:xfrm>
            <a:off x="6517615" y="1892679"/>
            <a:ext cx="4994302" cy="922629"/>
            <a:chOff x="7845397" y="2196296"/>
            <a:chExt cx="4994302" cy="922629"/>
          </a:xfrm>
        </p:grpSpPr>
        <p:grpSp>
          <p:nvGrpSpPr>
            <p:cNvPr id="46" name="组合 45"/>
            <p:cNvGrpSpPr/>
            <p:nvPr/>
          </p:nvGrpSpPr>
          <p:grpSpPr>
            <a:xfrm>
              <a:off x="8555090" y="2196296"/>
              <a:ext cx="4284609" cy="922629"/>
              <a:chOff x="8555090" y="2196296"/>
              <a:chExt cx="4284609" cy="922629"/>
            </a:xfrm>
          </p:grpSpPr>
          <p:sp>
            <p:nvSpPr>
              <p:cNvPr id="26" name="矩形 25"/>
              <p:cNvSpPr/>
              <p:nvPr/>
            </p:nvSpPr>
            <p:spPr>
              <a:xfrm>
                <a:off x="8555090" y="2569223"/>
                <a:ext cx="4284609" cy="54970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en-US" altLang="zh-CN" sz="1200" b="0" dirty="0">
                    <a:solidFill>
                      <a:schemeClr val="bg1"/>
                    </a:solidFill>
                    <a:effectLst/>
                    <a:latin typeface="微软雅黑 Light" panose="020B0502040204020203" pitchFamily="34" charset="-122"/>
                    <a:cs typeface="Segoe UI" panose="020B0502040204020203" pitchFamily="34" charset="0"/>
                  </a:rPr>
                  <a:t>Lorem ipsum dolor sit amet, consectetur adipisicing elit, sed do eiusmod tempor</a:t>
                </a:r>
                <a:endParaRPr lang="zh-CN" altLang="en-US" sz="1200" dirty="0">
                  <a:solidFill>
                    <a:schemeClr val="bg1"/>
                  </a:solidFill>
                  <a:latin typeface="微软雅黑 Light" panose="020B0502040204020203" pitchFamily="34" charset="-122"/>
                  <a:cs typeface="Segoe UI" panose="020B0502040204020203" pitchFamily="34" charset="0"/>
                </a:endParaRPr>
              </a:p>
            </p:txBody>
          </p:sp>
          <p:sp>
            <p:nvSpPr>
              <p:cNvPr id="27" name="文本框 26"/>
              <p:cNvSpPr txBox="1"/>
              <p:nvPr/>
            </p:nvSpPr>
            <p:spPr>
              <a:xfrm>
                <a:off x="8555091" y="2196296"/>
                <a:ext cx="269095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b="1" dirty="0">
                    <a:solidFill>
                      <a:srgbClr val="EAD87F"/>
                    </a:solidFill>
                    <a:latin typeface="微软雅黑 Light" panose="020B0502040204020203" pitchFamily="34" charset="-122"/>
                    <a:ea typeface="微软雅黑"/>
                  </a:rPr>
                  <a:t>TITLE HERE</a:t>
                </a:r>
                <a:endParaRPr lang="zh-CN" altLang="en-US" b="1" dirty="0">
                  <a:solidFill>
                    <a:srgbClr val="EAD87F"/>
                  </a:solidFill>
                  <a:latin typeface="微软雅黑 Light" panose="020B0502040204020203" pitchFamily="34" charset="-122"/>
                  <a:ea typeface="微软雅黑"/>
                </a:endParaRPr>
              </a:p>
            </p:txBody>
          </p:sp>
        </p:grpSp>
        <p:grpSp>
          <p:nvGrpSpPr>
            <p:cNvPr id="47" name="组合 46"/>
            <p:cNvGrpSpPr/>
            <p:nvPr/>
          </p:nvGrpSpPr>
          <p:grpSpPr>
            <a:xfrm>
              <a:off x="7845397" y="2314144"/>
              <a:ext cx="709694" cy="709694"/>
              <a:chOff x="7845397" y="2020197"/>
              <a:chExt cx="709694" cy="709694"/>
            </a:xfrm>
          </p:grpSpPr>
          <p:sp>
            <p:nvSpPr>
              <p:cNvPr id="24" name="KSO_Shape"/>
              <p:cNvSpPr>
                <a:spLocks noChangeAspect="1"/>
              </p:cNvSpPr>
              <p:nvPr/>
            </p:nvSpPr>
            <p:spPr bwMode="auto">
              <a:xfrm>
                <a:off x="7984604" y="2159044"/>
                <a:ext cx="431281" cy="432000"/>
              </a:xfrm>
              <a:custGeom>
                <a:avLst/>
                <a:gdLst>
                  <a:gd name="T0" fmla="*/ 923363 w 1752600"/>
                  <a:gd name="T1" fmla="*/ 1417153 h 1754188"/>
                  <a:gd name="T2" fmla="*/ 958587 w 1752600"/>
                  <a:gd name="T3" fmla="*/ 1476612 h 1754188"/>
                  <a:gd name="T4" fmla="*/ 945181 w 1752600"/>
                  <a:gd name="T5" fmla="*/ 1530763 h 1754188"/>
                  <a:gd name="T6" fmla="*/ 886299 w 1752600"/>
                  <a:gd name="T7" fmla="*/ 1566067 h 1754188"/>
                  <a:gd name="T8" fmla="*/ 832675 w 1752600"/>
                  <a:gd name="T9" fmla="*/ 1552795 h 1754188"/>
                  <a:gd name="T10" fmla="*/ 797714 w 1752600"/>
                  <a:gd name="T11" fmla="*/ 1493335 h 1754188"/>
                  <a:gd name="T12" fmla="*/ 810857 w 1752600"/>
                  <a:gd name="T13" fmla="*/ 1439185 h 1754188"/>
                  <a:gd name="T14" fmla="*/ 869739 w 1752600"/>
                  <a:gd name="T15" fmla="*/ 1403616 h 1754188"/>
                  <a:gd name="T16" fmla="*/ 1526266 w 1752600"/>
                  <a:gd name="T17" fmla="*/ 809406 h 1754188"/>
                  <a:gd name="T18" fmla="*/ 1561836 w 1752600"/>
                  <a:gd name="T19" fmla="*/ 868866 h 1754188"/>
                  <a:gd name="T20" fmla="*/ 1548298 w 1752600"/>
                  <a:gd name="T21" fmla="*/ 923016 h 1754188"/>
                  <a:gd name="T22" fmla="*/ 1488839 w 1752600"/>
                  <a:gd name="T23" fmla="*/ 958586 h 1754188"/>
                  <a:gd name="T24" fmla="*/ 1434954 w 1752600"/>
                  <a:gd name="T25" fmla="*/ 945048 h 1754188"/>
                  <a:gd name="T26" fmla="*/ 1399385 w 1752600"/>
                  <a:gd name="T27" fmla="*/ 885589 h 1754188"/>
                  <a:gd name="T28" fmla="*/ 1412922 w 1752600"/>
                  <a:gd name="T29" fmla="*/ 831438 h 1754188"/>
                  <a:gd name="T30" fmla="*/ 1472116 w 1752600"/>
                  <a:gd name="T31" fmla="*/ 795869 h 1754188"/>
                  <a:gd name="T32" fmla="*/ 931422 w 1752600"/>
                  <a:gd name="T33" fmla="*/ 210375 h 1754188"/>
                  <a:gd name="T34" fmla="*/ 985331 w 1752600"/>
                  <a:gd name="T35" fmla="*/ 812351 h 1754188"/>
                  <a:gd name="T36" fmla="*/ 997223 w 1752600"/>
                  <a:gd name="T37" fmla="*/ 915108 h 1754188"/>
                  <a:gd name="T38" fmla="*/ 946749 w 1752600"/>
                  <a:gd name="T39" fmla="*/ 982906 h 1754188"/>
                  <a:gd name="T40" fmla="*/ 857693 w 1752600"/>
                  <a:gd name="T41" fmla="*/ 1003564 h 1754188"/>
                  <a:gd name="T42" fmla="*/ 763351 w 1752600"/>
                  <a:gd name="T43" fmla="*/ 937354 h 1754188"/>
                  <a:gd name="T44" fmla="*/ 353480 w 1752600"/>
                  <a:gd name="T45" fmla="*/ 893921 h 1754188"/>
                  <a:gd name="T46" fmla="*/ 383342 w 1752600"/>
                  <a:gd name="T47" fmla="*/ 820296 h 1754188"/>
                  <a:gd name="T48" fmla="*/ 815147 w 1752600"/>
                  <a:gd name="T49" fmla="*/ 764945 h 1754188"/>
                  <a:gd name="T50" fmla="*/ 858486 w 1752600"/>
                  <a:gd name="T51" fmla="*/ 180713 h 1754188"/>
                  <a:gd name="T52" fmla="*/ 670516 w 1752600"/>
                  <a:gd name="T53" fmla="*/ 152975 h 1754188"/>
                  <a:gd name="T54" fmla="*/ 441192 w 1752600"/>
                  <a:gd name="T55" fmla="*/ 263340 h 1754188"/>
                  <a:gd name="T56" fmla="*/ 263181 w 1752600"/>
                  <a:gd name="T57" fmla="*/ 441458 h 1754188"/>
                  <a:gd name="T58" fmla="*/ 152883 w 1752600"/>
                  <a:gd name="T59" fmla="*/ 670921 h 1754188"/>
                  <a:gd name="T60" fmla="*/ 126168 w 1752600"/>
                  <a:gd name="T61" fmla="*/ 934791 h 1754188"/>
                  <a:gd name="T62" fmla="*/ 190707 w 1752600"/>
                  <a:gd name="T63" fmla="*/ 1186485 h 1754188"/>
                  <a:gd name="T64" fmla="*/ 332216 w 1752600"/>
                  <a:gd name="T65" fmla="*/ 1396099 h 1754188"/>
                  <a:gd name="T66" fmla="*/ 534297 w 1752600"/>
                  <a:gd name="T67" fmla="*/ 1547221 h 1754188"/>
                  <a:gd name="T68" fmla="*/ 780550 w 1752600"/>
                  <a:gd name="T69" fmla="*/ 1623709 h 1754188"/>
                  <a:gd name="T70" fmla="*/ 1045847 w 1752600"/>
                  <a:gd name="T71" fmla="*/ 1610476 h 1754188"/>
                  <a:gd name="T72" fmla="*/ 1281255 w 1752600"/>
                  <a:gd name="T73" fmla="*/ 1511227 h 1754188"/>
                  <a:gd name="T74" fmla="*/ 1467730 w 1752600"/>
                  <a:gd name="T75" fmla="*/ 1341578 h 1754188"/>
                  <a:gd name="T76" fmla="*/ 1588873 w 1752600"/>
                  <a:gd name="T77" fmla="*/ 1118202 h 1754188"/>
                  <a:gd name="T78" fmla="*/ 1628019 w 1752600"/>
                  <a:gd name="T79" fmla="*/ 857509 h 1754188"/>
                  <a:gd name="T80" fmla="*/ 1576176 w 1752600"/>
                  <a:gd name="T81" fmla="*/ 601315 h 1754188"/>
                  <a:gd name="T82" fmla="*/ 1444718 w 1752600"/>
                  <a:gd name="T83" fmla="*/ 384820 h 1754188"/>
                  <a:gd name="T84" fmla="*/ 1250573 w 1752600"/>
                  <a:gd name="T85" fmla="*/ 224170 h 1754188"/>
                  <a:gd name="T86" fmla="*/ 1009345 w 1752600"/>
                  <a:gd name="T87" fmla="*/ 136037 h 1754188"/>
                  <a:gd name="T88" fmla="*/ 987656 w 1752600"/>
                  <a:gd name="T89" fmla="*/ 7146 h 1754188"/>
                  <a:gd name="T90" fmla="*/ 1274907 w 1752600"/>
                  <a:gd name="T91" fmla="*/ 96337 h 1754188"/>
                  <a:gd name="T92" fmla="*/ 1510315 w 1752600"/>
                  <a:gd name="T93" fmla="*/ 272074 h 1754188"/>
                  <a:gd name="T94" fmla="*/ 1675101 w 1752600"/>
                  <a:gd name="T95" fmla="*/ 516358 h 1754188"/>
                  <a:gd name="T96" fmla="*/ 1749955 w 1752600"/>
                  <a:gd name="T97" fmla="*/ 809605 h 1754188"/>
                  <a:gd name="T98" fmla="*/ 1719273 w 1752600"/>
                  <a:gd name="T99" fmla="*/ 1116879 h 1754188"/>
                  <a:gd name="T100" fmla="*/ 1590724 w 1752600"/>
                  <a:gd name="T101" fmla="*/ 1384453 h 1754188"/>
                  <a:gd name="T102" fmla="*/ 1383353 w 1752600"/>
                  <a:gd name="T103" fmla="*/ 1591949 h 1754188"/>
                  <a:gd name="T104" fmla="*/ 1115940 w 1752600"/>
                  <a:gd name="T105" fmla="*/ 1720576 h 1754188"/>
                  <a:gd name="T106" fmla="*/ 809116 w 1752600"/>
                  <a:gd name="T107" fmla="*/ 1751277 h 1754188"/>
                  <a:gd name="T108" fmla="*/ 516046 w 1752600"/>
                  <a:gd name="T109" fmla="*/ 1676377 h 1754188"/>
                  <a:gd name="T110" fmla="*/ 271909 w 1752600"/>
                  <a:gd name="T111" fmla="*/ 1511492 h 1754188"/>
                  <a:gd name="T112" fmla="*/ 95750 w 1752600"/>
                  <a:gd name="T113" fmla="*/ 1275941 h 1754188"/>
                  <a:gd name="T114" fmla="*/ 6877 w 1752600"/>
                  <a:gd name="T115" fmla="*/ 988782 h 1754188"/>
                  <a:gd name="T116" fmla="*/ 22483 w 1752600"/>
                  <a:gd name="T117" fmla="*/ 679126 h 1754188"/>
                  <a:gd name="T118" fmla="*/ 138071 w 1752600"/>
                  <a:gd name="T119" fmla="*/ 404935 h 1754188"/>
                  <a:gd name="T120" fmla="*/ 335655 w 1752600"/>
                  <a:gd name="T121" fmla="*/ 187117 h 1754188"/>
                  <a:gd name="T122" fmla="*/ 595662 w 1752600"/>
                  <a:gd name="T123" fmla="*/ 46051 h 17541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752600" h="1754188">
                    <a:moveTo>
                      <a:pt x="873945" y="1403350"/>
                    </a:moveTo>
                    <a:lnTo>
                      <a:pt x="877888" y="1403350"/>
                    </a:lnTo>
                    <a:lnTo>
                      <a:pt x="882356" y="1403350"/>
                    </a:lnTo>
                    <a:lnTo>
                      <a:pt x="886299" y="1403616"/>
                    </a:lnTo>
                    <a:lnTo>
                      <a:pt x="890505" y="1404146"/>
                    </a:lnTo>
                    <a:lnTo>
                      <a:pt x="894448" y="1404943"/>
                    </a:lnTo>
                    <a:lnTo>
                      <a:pt x="898128" y="1405739"/>
                    </a:lnTo>
                    <a:lnTo>
                      <a:pt x="901808" y="1406801"/>
                    </a:lnTo>
                    <a:lnTo>
                      <a:pt x="906014" y="1408393"/>
                    </a:lnTo>
                    <a:lnTo>
                      <a:pt x="909432" y="1409455"/>
                    </a:lnTo>
                    <a:lnTo>
                      <a:pt x="913112" y="1411048"/>
                    </a:lnTo>
                    <a:lnTo>
                      <a:pt x="916529" y="1412906"/>
                    </a:lnTo>
                    <a:lnTo>
                      <a:pt x="919946" y="1415030"/>
                    </a:lnTo>
                    <a:lnTo>
                      <a:pt x="923363" y="1417153"/>
                    </a:lnTo>
                    <a:lnTo>
                      <a:pt x="929672" y="1421931"/>
                    </a:lnTo>
                    <a:lnTo>
                      <a:pt x="935192" y="1427240"/>
                    </a:lnTo>
                    <a:lnTo>
                      <a:pt x="940450" y="1432814"/>
                    </a:lnTo>
                    <a:lnTo>
                      <a:pt x="945181" y="1439185"/>
                    </a:lnTo>
                    <a:lnTo>
                      <a:pt x="947284" y="1442636"/>
                    </a:lnTo>
                    <a:lnTo>
                      <a:pt x="949124" y="1446086"/>
                    </a:lnTo>
                    <a:lnTo>
                      <a:pt x="951227" y="1449537"/>
                    </a:lnTo>
                    <a:lnTo>
                      <a:pt x="952804" y="1452988"/>
                    </a:lnTo>
                    <a:lnTo>
                      <a:pt x="953856" y="1456704"/>
                    </a:lnTo>
                    <a:lnTo>
                      <a:pt x="955433" y="1460420"/>
                    </a:lnTo>
                    <a:lnTo>
                      <a:pt x="956484" y="1464667"/>
                    </a:lnTo>
                    <a:lnTo>
                      <a:pt x="957273" y="1468384"/>
                    </a:lnTo>
                    <a:lnTo>
                      <a:pt x="958062" y="1472365"/>
                    </a:lnTo>
                    <a:lnTo>
                      <a:pt x="958587" y="1476612"/>
                    </a:lnTo>
                    <a:lnTo>
                      <a:pt x="958850" y="1480594"/>
                    </a:lnTo>
                    <a:lnTo>
                      <a:pt x="958850" y="1485107"/>
                    </a:lnTo>
                    <a:lnTo>
                      <a:pt x="958850" y="1489088"/>
                    </a:lnTo>
                    <a:lnTo>
                      <a:pt x="958587" y="1493335"/>
                    </a:lnTo>
                    <a:lnTo>
                      <a:pt x="958062" y="1497317"/>
                    </a:lnTo>
                    <a:lnTo>
                      <a:pt x="957273" y="1501299"/>
                    </a:lnTo>
                    <a:lnTo>
                      <a:pt x="956484" y="1505546"/>
                    </a:lnTo>
                    <a:lnTo>
                      <a:pt x="955433" y="1509262"/>
                    </a:lnTo>
                    <a:lnTo>
                      <a:pt x="953856" y="1512978"/>
                    </a:lnTo>
                    <a:lnTo>
                      <a:pt x="952804" y="1516694"/>
                    </a:lnTo>
                    <a:lnTo>
                      <a:pt x="951227" y="1520145"/>
                    </a:lnTo>
                    <a:lnTo>
                      <a:pt x="949124" y="1524127"/>
                    </a:lnTo>
                    <a:lnTo>
                      <a:pt x="947284" y="1527312"/>
                    </a:lnTo>
                    <a:lnTo>
                      <a:pt x="945181" y="1530763"/>
                    </a:lnTo>
                    <a:lnTo>
                      <a:pt x="940450" y="1536868"/>
                    </a:lnTo>
                    <a:lnTo>
                      <a:pt x="935192" y="1542973"/>
                    </a:lnTo>
                    <a:lnTo>
                      <a:pt x="929672" y="1548017"/>
                    </a:lnTo>
                    <a:lnTo>
                      <a:pt x="923363" y="1552795"/>
                    </a:lnTo>
                    <a:lnTo>
                      <a:pt x="919946" y="1554918"/>
                    </a:lnTo>
                    <a:lnTo>
                      <a:pt x="916529" y="1556776"/>
                    </a:lnTo>
                    <a:lnTo>
                      <a:pt x="913112" y="1558634"/>
                    </a:lnTo>
                    <a:lnTo>
                      <a:pt x="909432" y="1560227"/>
                    </a:lnTo>
                    <a:lnTo>
                      <a:pt x="906014" y="1561820"/>
                    </a:lnTo>
                    <a:lnTo>
                      <a:pt x="901808" y="1563147"/>
                    </a:lnTo>
                    <a:lnTo>
                      <a:pt x="898128" y="1564209"/>
                    </a:lnTo>
                    <a:lnTo>
                      <a:pt x="894448" y="1565005"/>
                    </a:lnTo>
                    <a:lnTo>
                      <a:pt x="890505" y="1565801"/>
                    </a:lnTo>
                    <a:lnTo>
                      <a:pt x="886299" y="1566067"/>
                    </a:lnTo>
                    <a:lnTo>
                      <a:pt x="882356" y="1566598"/>
                    </a:lnTo>
                    <a:lnTo>
                      <a:pt x="877888" y="1566863"/>
                    </a:lnTo>
                    <a:lnTo>
                      <a:pt x="873945" y="1566598"/>
                    </a:lnTo>
                    <a:lnTo>
                      <a:pt x="869739" y="1566067"/>
                    </a:lnTo>
                    <a:lnTo>
                      <a:pt x="865796" y="1565801"/>
                    </a:lnTo>
                    <a:lnTo>
                      <a:pt x="861853" y="1565005"/>
                    </a:lnTo>
                    <a:lnTo>
                      <a:pt x="857647" y="1564209"/>
                    </a:lnTo>
                    <a:lnTo>
                      <a:pt x="853967" y="1563147"/>
                    </a:lnTo>
                    <a:lnTo>
                      <a:pt x="850287" y="1561820"/>
                    </a:lnTo>
                    <a:lnTo>
                      <a:pt x="846607" y="1560227"/>
                    </a:lnTo>
                    <a:lnTo>
                      <a:pt x="842664" y="1558634"/>
                    </a:lnTo>
                    <a:lnTo>
                      <a:pt x="839247" y="1556776"/>
                    </a:lnTo>
                    <a:lnTo>
                      <a:pt x="835829" y="1554918"/>
                    </a:lnTo>
                    <a:lnTo>
                      <a:pt x="832675" y="1552795"/>
                    </a:lnTo>
                    <a:lnTo>
                      <a:pt x="826629" y="1548017"/>
                    </a:lnTo>
                    <a:lnTo>
                      <a:pt x="820583" y="1542973"/>
                    </a:lnTo>
                    <a:lnTo>
                      <a:pt x="815589" y="1536868"/>
                    </a:lnTo>
                    <a:lnTo>
                      <a:pt x="810857" y="1530763"/>
                    </a:lnTo>
                    <a:lnTo>
                      <a:pt x="808754" y="1527312"/>
                    </a:lnTo>
                    <a:lnTo>
                      <a:pt x="806914" y="1524127"/>
                    </a:lnTo>
                    <a:lnTo>
                      <a:pt x="805074" y="1520145"/>
                    </a:lnTo>
                    <a:lnTo>
                      <a:pt x="803497" y="1516694"/>
                    </a:lnTo>
                    <a:lnTo>
                      <a:pt x="801920" y="1512978"/>
                    </a:lnTo>
                    <a:lnTo>
                      <a:pt x="800605" y="1509262"/>
                    </a:lnTo>
                    <a:lnTo>
                      <a:pt x="799554" y="1505546"/>
                    </a:lnTo>
                    <a:lnTo>
                      <a:pt x="798765" y="1501299"/>
                    </a:lnTo>
                    <a:lnTo>
                      <a:pt x="797977" y="1497317"/>
                    </a:lnTo>
                    <a:lnTo>
                      <a:pt x="797714" y="1493335"/>
                    </a:lnTo>
                    <a:lnTo>
                      <a:pt x="797188" y="1489088"/>
                    </a:lnTo>
                    <a:lnTo>
                      <a:pt x="796925" y="1485107"/>
                    </a:lnTo>
                    <a:lnTo>
                      <a:pt x="797188" y="1480594"/>
                    </a:lnTo>
                    <a:lnTo>
                      <a:pt x="797714" y="1476612"/>
                    </a:lnTo>
                    <a:lnTo>
                      <a:pt x="797977" y="1472365"/>
                    </a:lnTo>
                    <a:lnTo>
                      <a:pt x="798765" y="1468384"/>
                    </a:lnTo>
                    <a:lnTo>
                      <a:pt x="799554" y="1464667"/>
                    </a:lnTo>
                    <a:lnTo>
                      <a:pt x="800605" y="1460420"/>
                    </a:lnTo>
                    <a:lnTo>
                      <a:pt x="801920" y="1456704"/>
                    </a:lnTo>
                    <a:lnTo>
                      <a:pt x="803497" y="1452988"/>
                    </a:lnTo>
                    <a:lnTo>
                      <a:pt x="805074" y="1449537"/>
                    </a:lnTo>
                    <a:lnTo>
                      <a:pt x="806914" y="1446086"/>
                    </a:lnTo>
                    <a:lnTo>
                      <a:pt x="808754" y="1442636"/>
                    </a:lnTo>
                    <a:lnTo>
                      <a:pt x="810857" y="1439185"/>
                    </a:lnTo>
                    <a:lnTo>
                      <a:pt x="815589" y="1432814"/>
                    </a:lnTo>
                    <a:lnTo>
                      <a:pt x="820583" y="1427240"/>
                    </a:lnTo>
                    <a:lnTo>
                      <a:pt x="826629" y="1421931"/>
                    </a:lnTo>
                    <a:lnTo>
                      <a:pt x="832675" y="1417153"/>
                    </a:lnTo>
                    <a:lnTo>
                      <a:pt x="835829" y="1415030"/>
                    </a:lnTo>
                    <a:lnTo>
                      <a:pt x="839247" y="1412906"/>
                    </a:lnTo>
                    <a:lnTo>
                      <a:pt x="842664" y="1411048"/>
                    </a:lnTo>
                    <a:lnTo>
                      <a:pt x="846607" y="1409455"/>
                    </a:lnTo>
                    <a:lnTo>
                      <a:pt x="850287" y="1408393"/>
                    </a:lnTo>
                    <a:lnTo>
                      <a:pt x="853967" y="1406801"/>
                    </a:lnTo>
                    <a:lnTo>
                      <a:pt x="857647" y="1405739"/>
                    </a:lnTo>
                    <a:lnTo>
                      <a:pt x="861853" y="1404943"/>
                    </a:lnTo>
                    <a:lnTo>
                      <a:pt x="865796" y="1404146"/>
                    </a:lnTo>
                    <a:lnTo>
                      <a:pt x="869739" y="1403616"/>
                    </a:lnTo>
                    <a:lnTo>
                      <a:pt x="873945" y="1403350"/>
                    </a:lnTo>
                    <a:close/>
                    <a:moveTo>
                      <a:pt x="1480345" y="795338"/>
                    </a:moveTo>
                    <a:lnTo>
                      <a:pt x="1484857" y="795603"/>
                    </a:lnTo>
                    <a:lnTo>
                      <a:pt x="1488839" y="795869"/>
                    </a:lnTo>
                    <a:lnTo>
                      <a:pt x="1493086" y="796134"/>
                    </a:lnTo>
                    <a:lnTo>
                      <a:pt x="1497068" y="797196"/>
                    </a:lnTo>
                    <a:lnTo>
                      <a:pt x="1500784" y="797727"/>
                    </a:lnTo>
                    <a:lnTo>
                      <a:pt x="1505031" y="799054"/>
                    </a:lnTo>
                    <a:lnTo>
                      <a:pt x="1508747" y="800381"/>
                    </a:lnTo>
                    <a:lnTo>
                      <a:pt x="1512198" y="801974"/>
                    </a:lnTo>
                    <a:lnTo>
                      <a:pt x="1515914" y="803567"/>
                    </a:lnTo>
                    <a:lnTo>
                      <a:pt x="1519365" y="805425"/>
                    </a:lnTo>
                    <a:lnTo>
                      <a:pt x="1522816" y="807283"/>
                    </a:lnTo>
                    <a:lnTo>
                      <a:pt x="1526266" y="809406"/>
                    </a:lnTo>
                    <a:lnTo>
                      <a:pt x="1532637" y="814184"/>
                    </a:lnTo>
                    <a:lnTo>
                      <a:pt x="1538211" y="819228"/>
                    </a:lnTo>
                    <a:lnTo>
                      <a:pt x="1543520" y="825068"/>
                    </a:lnTo>
                    <a:lnTo>
                      <a:pt x="1548298" y="831438"/>
                    </a:lnTo>
                    <a:lnTo>
                      <a:pt x="1550422" y="834624"/>
                    </a:lnTo>
                    <a:lnTo>
                      <a:pt x="1552545" y="838074"/>
                    </a:lnTo>
                    <a:lnTo>
                      <a:pt x="1554403" y="841791"/>
                    </a:lnTo>
                    <a:lnTo>
                      <a:pt x="1555996" y="845241"/>
                    </a:lnTo>
                    <a:lnTo>
                      <a:pt x="1557589" y="848958"/>
                    </a:lnTo>
                    <a:lnTo>
                      <a:pt x="1558650" y="852939"/>
                    </a:lnTo>
                    <a:lnTo>
                      <a:pt x="1559712" y="856655"/>
                    </a:lnTo>
                    <a:lnTo>
                      <a:pt x="1560509" y="860637"/>
                    </a:lnTo>
                    <a:lnTo>
                      <a:pt x="1561305" y="864884"/>
                    </a:lnTo>
                    <a:lnTo>
                      <a:pt x="1561836" y="868866"/>
                    </a:lnTo>
                    <a:lnTo>
                      <a:pt x="1562101" y="872847"/>
                    </a:lnTo>
                    <a:lnTo>
                      <a:pt x="1562101" y="877094"/>
                    </a:lnTo>
                    <a:lnTo>
                      <a:pt x="1562101" y="881342"/>
                    </a:lnTo>
                    <a:lnTo>
                      <a:pt x="1561836" y="885589"/>
                    </a:lnTo>
                    <a:lnTo>
                      <a:pt x="1561305" y="889570"/>
                    </a:lnTo>
                    <a:lnTo>
                      <a:pt x="1560509" y="893817"/>
                    </a:lnTo>
                    <a:lnTo>
                      <a:pt x="1559712" y="897534"/>
                    </a:lnTo>
                    <a:lnTo>
                      <a:pt x="1558650" y="901515"/>
                    </a:lnTo>
                    <a:lnTo>
                      <a:pt x="1557589" y="905497"/>
                    </a:lnTo>
                    <a:lnTo>
                      <a:pt x="1555996" y="908948"/>
                    </a:lnTo>
                    <a:lnTo>
                      <a:pt x="1554403" y="912664"/>
                    </a:lnTo>
                    <a:lnTo>
                      <a:pt x="1552545" y="916115"/>
                    </a:lnTo>
                    <a:lnTo>
                      <a:pt x="1550422" y="919565"/>
                    </a:lnTo>
                    <a:lnTo>
                      <a:pt x="1548298" y="923016"/>
                    </a:lnTo>
                    <a:lnTo>
                      <a:pt x="1543520" y="929387"/>
                    </a:lnTo>
                    <a:lnTo>
                      <a:pt x="1538211" y="934961"/>
                    </a:lnTo>
                    <a:lnTo>
                      <a:pt x="1532637" y="940270"/>
                    </a:lnTo>
                    <a:lnTo>
                      <a:pt x="1526266" y="945048"/>
                    </a:lnTo>
                    <a:lnTo>
                      <a:pt x="1522816" y="947171"/>
                    </a:lnTo>
                    <a:lnTo>
                      <a:pt x="1519365" y="949030"/>
                    </a:lnTo>
                    <a:lnTo>
                      <a:pt x="1515914" y="950888"/>
                    </a:lnTo>
                    <a:lnTo>
                      <a:pt x="1512198" y="952480"/>
                    </a:lnTo>
                    <a:lnTo>
                      <a:pt x="1508747" y="953808"/>
                    </a:lnTo>
                    <a:lnTo>
                      <a:pt x="1505031" y="955400"/>
                    </a:lnTo>
                    <a:lnTo>
                      <a:pt x="1500784" y="956197"/>
                    </a:lnTo>
                    <a:lnTo>
                      <a:pt x="1497068" y="957258"/>
                    </a:lnTo>
                    <a:lnTo>
                      <a:pt x="1493086" y="957789"/>
                    </a:lnTo>
                    <a:lnTo>
                      <a:pt x="1488839" y="958586"/>
                    </a:lnTo>
                    <a:lnTo>
                      <a:pt x="1484857" y="958851"/>
                    </a:lnTo>
                    <a:lnTo>
                      <a:pt x="1480345" y="958851"/>
                    </a:lnTo>
                    <a:lnTo>
                      <a:pt x="1476363" y="958851"/>
                    </a:lnTo>
                    <a:lnTo>
                      <a:pt x="1472116" y="958586"/>
                    </a:lnTo>
                    <a:lnTo>
                      <a:pt x="1468134" y="957789"/>
                    </a:lnTo>
                    <a:lnTo>
                      <a:pt x="1464153" y="957258"/>
                    </a:lnTo>
                    <a:lnTo>
                      <a:pt x="1459906" y="956197"/>
                    </a:lnTo>
                    <a:lnTo>
                      <a:pt x="1456189" y="955400"/>
                    </a:lnTo>
                    <a:lnTo>
                      <a:pt x="1452473" y="953808"/>
                    </a:lnTo>
                    <a:lnTo>
                      <a:pt x="1448757" y="952480"/>
                    </a:lnTo>
                    <a:lnTo>
                      <a:pt x="1445306" y="950888"/>
                    </a:lnTo>
                    <a:lnTo>
                      <a:pt x="1441325" y="949030"/>
                    </a:lnTo>
                    <a:lnTo>
                      <a:pt x="1437874" y="947171"/>
                    </a:lnTo>
                    <a:lnTo>
                      <a:pt x="1434954" y="945048"/>
                    </a:lnTo>
                    <a:lnTo>
                      <a:pt x="1428583" y="940270"/>
                    </a:lnTo>
                    <a:lnTo>
                      <a:pt x="1422478" y="934961"/>
                    </a:lnTo>
                    <a:lnTo>
                      <a:pt x="1417435" y="929387"/>
                    </a:lnTo>
                    <a:lnTo>
                      <a:pt x="1412922" y="923016"/>
                    </a:lnTo>
                    <a:lnTo>
                      <a:pt x="1410533" y="919565"/>
                    </a:lnTo>
                    <a:lnTo>
                      <a:pt x="1408675" y="916115"/>
                    </a:lnTo>
                    <a:lnTo>
                      <a:pt x="1406817" y="912664"/>
                    </a:lnTo>
                    <a:lnTo>
                      <a:pt x="1405224" y="908948"/>
                    </a:lnTo>
                    <a:lnTo>
                      <a:pt x="1403632" y="905497"/>
                    </a:lnTo>
                    <a:lnTo>
                      <a:pt x="1402304" y="901515"/>
                    </a:lnTo>
                    <a:lnTo>
                      <a:pt x="1401243" y="897534"/>
                    </a:lnTo>
                    <a:lnTo>
                      <a:pt x="1400446" y="893817"/>
                    </a:lnTo>
                    <a:lnTo>
                      <a:pt x="1399650" y="889570"/>
                    </a:lnTo>
                    <a:lnTo>
                      <a:pt x="1399385" y="885589"/>
                    </a:lnTo>
                    <a:lnTo>
                      <a:pt x="1398854" y="881342"/>
                    </a:lnTo>
                    <a:lnTo>
                      <a:pt x="1398588" y="877094"/>
                    </a:lnTo>
                    <a:lnTo>
                      <a:pt x="1398854" y="872847"/>
                    </a:lnTo>
                    <a:lnTo>
                      <a:pt x="1399385" y="868866"/>
                    </a:lnTo>
                    <a:lnTo>
                      <a:pt x="1399650" y="864884"/>
                    </a:lnTo>
                    <a:lnTo>
                      <a:pt x="1400446" y="860637"/>
                    </a:lnTo>
                    <a:lnTo>
                      <a:pt x="1401243" y="856655"/>
                    </a:lnTo>
                    <a:lnTo>
                      <a:pt x="1402304" y="852939"/>
                    </a:lnTo>
                    <a:lnTo>
                      <a:pt x="1403632" y="848958"/>
                    </a:lnTo>
                    <a:lnTo>
                      <a:pt x="1405224" y="845241"/>
                    </a:lnTo>
                    <a:lnTo>
                      <a:pt x="1406817" y="841791"/>
                    </a:lnTo>
                    <a:lnTo>
                      <a:pt x="1408675" y="838074"/>
                    </a:lnTo>
                    <a:lnTo>
                      <a:pt x="1410533" y="834624"/>
                    </a:lnTo>
                    <a:lnTo>
                      <a:pt x="1412922" y="831438"/>
                    </a:lnTo>
                    <a:lnTo>
                      <a:pt x="1417435" y="825068"/>
                    </a:lnTo>
                    <a:lnTo>
                      <a:pt x="1422478" y="819228"/>
                    </a:lnTo>
                    <a:lnTo>
                      <a:pt x="1428583" y="814184"/>
                    </a:lnTo>
                    <a:lnTo>
                      <a:pt x="1434954" y="809406"/>
                    </a:lnTo>
                    <a:lnTo>
                      <a:pt x="1437874" y="807283"/>
                    </a:lnTo>
                    <a:lnTo>
                      <a:pt x="1441325" y="805425"/>
                    </a:lnTo>
                    <a:lnTo>
                      <a:pt x="1445306" y="803567"/>
                    </a:lnTo>
                    <a:lnTo>
                      <a:pt x="1448757" y="801974"/>
                    </a:lnTo>
                    <a:lnTo>
                      <a:pt x="1452473" y="800381"/>
                    </a:lnTo>
                    <a:lnTo>
                      <a:pt x="1456189" y="799054"/>
                    </a:lnTo>
                    <a:lnTo>
                      <a:pt x="1459906" y="797727"/>
                    </a:lnTo>
                    <a:lnTo>
                      <a:pt x="1464153" y="797196"/>
                    </a:lnTo>
                    <a:lnTo>
                      <a:pt x="1468134" y="796134"/>
                    </a:lnTo>
                    <a:lnTo>
                      <a:pt x="1472116" y="795869"/>
                    </a:lnTo>
                    <a:lnTo>
                      <a:pt x="1476363" y="795603"/>
                    </a:lnTo>
                    <a:lnTo>
                      <a:pt x="1480345" y="795338"/>
                    </a:lnTo>
                    <a:close/>
                    <a:moveTo>
                      <a:pt x="876984" y="177800"/>
                    </a:moveTo>
                    <a:lnTo>
                      <a:pt x="883326" y="178065"/>
                    </a:lnTo>
                    <a:lnTo>
                      <a:pt x="889669" y="179124"/>
                    </a:lnTo>
                    <a:lnTo>
                      <a:pt x="895482" y="180713"/>
                    </a:lnTo>
                    <a:lnTo>
                      <a:pt x="901032" y="182832"/>
                    </a:lnTo>
                    <a:lnTo>
                      <a:pt x="906581" y="185215"/>
                    </a:lnTo>
                    <a:lnTo>
                      <a:pt x="911867" y="188393"/>
                    </a:lnTo>
                    <a:lnTo>
                      <a:pt x="916359" y="191836"/>
                    </a:lnTo>
                    <a:lnTo>
                      <a:pt x="920851" y="196074"/>
                    </a:lnTo>
                    <a:lnTo>
                      <a:pt x="924815" y="200311"/>
                    </a:lnTo>
                    <a:lnTo>
                      <a:pt x="928251" y="205078"/>
                    </a:lnTo>
                    <a:lnTo>
                      <a:pt x="931422" y="210375"/>
                    </a:lnTo>
                    <a:lnTo>
                      <a:pt x="934065" y="215672"/>
                    </a:lnTo>
                    <a:lnTo>
                      <a:pt x="936179" y="221498"/>
                    </a:lnTo>
                    <a:lnTo>
                      <a:pt x="937764" y="227325"/>
                    </a:lnTo>
                    <a:lnTo>
                      <a:pt x="938821" y="233681"/>
                    </a:lnTo>
                    <a:lnTo>
                      <a:pt x="939086" y="240037"/>
                    </a:lnTo>
                    <a:lnTo>
                      <a:pt x="939086" y="766534"/>
                    </a:lnTo>
                    <a:lnTo>
                      <a:pt x="945956" y="770772"/>
                    </a:lnTo>
                    <a:lnTo>
                      <a:pt x="952827" y="775539"/>
                    </a:lnTo>
                    <a:lnTo>
                      <a:pt x="959169" y="780835"/>
                    </a:lnTo>
                    <a:lnTo>
                      <a:pt x="964983" y="786397"/>
                    </a:lnTo>
                    <a:lnTo>
                      <a:pt x="971061" y="792488"/>
                    </a:lnTo>
                    <a:lnTo>
                      <a:pt x="976082" y="798844"/>
                    </a:lnTo>
                    <a:lnTo>
                      <a:pt x="980839" y="805465"/>
                    </a:lnTo>
                    <a:lnTo>
                      <a:pt x="985331" y="812351"/>
                    </a:lnTo>
                    <a:lnTo>
                      <a:pt x="989295" y="819502"/>
                    </a:lnTo>
                    <a:lnTo>
                      <a:pt x="992995" y="826917"/>
                    </a:lnTo>
                    <a:lnTo>
                      <a:pt x="995902" y="834862"/>
                    </a:lnTo>
                    <a:lnTo>
                      <a:pt x="998545" y="843072"/>
                    </a:lnTo>
                    <a:lnTo>
                      <a:pt x="1000394" y="851282"/>
                    </a:lnTo>
                    <a:lnTo>
                      <a:pt x="1001980" y="859757"/>
                    </a:lnTo>
                    <a:lnTo>
                      <a:pt x="1002773" y="868497"/>
                    </a:lnTo>
                    <a:lnTo>
                      <a:pt x="1003301" y="877236"/>
                    </a:lnTo>
                    <a:lnTo>
                      <a:pt x="1002773" y="883857"/>
                    </a:lnTo>
                    <a:lnTo>
                      <a:pt x="1002244" y="889948"/>
                    </a:lnTo>
                    <a:lnTo>
                      <a:pt x="1001716" y="896569"/>
                    </a:lnTo>
                    <a:lnTo>
                      <a:pt x="1000394" y="902925"/>
                    </a:lnTo>
                    <a:lnTo>
                      <a:pt x="999073" y="909017"/>
                    </a:lnTo>
                    <a:lnTo>
                      <a:pt x="997223" y="915108"/>
                    </a:lnTo>
                    <a:lnTo>
                      <a:pt x="995373" y="921199"/>
                    </a:lnTo>
                    <a:lnTo>
                      <a:pt x="993259" y="926761"/>
                    </a:lnTo>
                    <a:lnTo>
                      <a:pt x="990352" y="932322"/>
                    </a:lnTo>
                    <a:lnTo>
                      <a:pt x="987445" y="938149"/>
                    </a:lnTo>
                    <a:lnTo>
                      <a:pt x="984803" y="943446"/>
                    </a:lnTo>
                    <a:lnTo>
                      <a:pt x="981367" y="948478"/>
                    </a:lnTo>
                    <a:lnTo>
                      <a:pt x="977932" y="953509"/>
                    </a:lnTo>
                    <a:lnTo>
                      <a:pt x="973968" y="958541"/>
                    </a:lnTo>
                    <a:lnTo>
                      <a:pt x="970004" y="962779"/>
                    </a:lnTo>
                    <a:lnTo>
                      <a:pt x="965512" y="967281"/>
                    </a:lnTo>
                    <a:lnTo>
                      <a:pt x="961284" y="971783"/>
                    </a:lnTo>
                    <a:lnTo>
                      <a:pt x="956527" y="975756"/>
                    </a:lnTo>
                    <a:lnTo>
                      <a:pt x="951770" y="979464"/>
                    </a:lnTo>
                    <a:lnTo>
                      <a:pt x="946749" y="982906"/>
                    </a:lnTo>
                    <a:lnTo>
                      <a:pt x="941728" y="986349"/>
                    </a:lnTo>
                    <a:lnTo>
                      <a:pt x="936443" y="989527"/>
                    </a:lnTo>
                    <a:lnTo>
                      <a:pt x="930893" y="992441"/>
                    </a:lnTo>
                    <a:lnTo>
                      <a:pt x="925344" y="994824"/>
                    </a:lnTo>
                    <a:lnTo>
                      <a:pt x="919530" y="996943"/>
                    </a:lnTo>
                    <a:lnTo>
                      <a:pt x="913716" y="999062"/>
                    </a:lnTo>
                    <a:lnTo>
                      <a:pt x="907374" y="1000915"/>
                    </a:lnTo>
                    <a:lnTo>
                      <a:pt x="901560" y="1001975"/>
                    </a:lnTo>
                    <a:lnTo>
                      <a:pt x="895218" y="1003299"/>
                    </a:lnTo>
                    <a:lnTo>
                      <a:pt x="888611" y="1004358"/>
                    </a:lnTo>
                    <a:lnTo>
                      <a:pt x="882269" y="1004623"/>
                    </a:lnTo>
                    <a:lnTo>
                      <a:pt x="875663" y="1004888"/>
                    </a:lnTo>
                    <a:lnTo>
                      <a:pt x="866678" y="1004623"/>
                    </a:lnTo>
                    <a:lnTo>
                      <a:pt x="857693" y="1003564"/>
                    </a:lnTo>
                    <a:lnTo>
                      <a:pt x="849236" y="1001975"/>
                    </a:lnTo>
                    <a:lnTo>
                      <a:pt x="840780" y="999856"/>
                    </a:lnTo>
                    <a:lnTo>
                      <a:pt x="832324" y="997473"/>
                    </a:lnTo>
                    <a:lnTo>
                      <a:pt x="824396" y="994030"/>
                    </a:lnTo>
                    <a:lnTo>
                      <a:pt x="816732" y="990587"/>
                    </a:lnTo>
                    <a:lnTo>
                      <a:pt x="809333" y="986084"/>
                    </a:lnTo>
                    <a:lnTo>
                      <a:pt x="802198" y="981317"/>
                    </a:lnTo>
                    <a:lnTo>
                      <a:pt x="795591" y="976286"/>
                    </a:lnTo>
                    <a:lnTo>
                      <a:pt x="788984" y="970724"/>
                    </a:lnTo>
                    <a:lnTo>
                      <a:pt x="783170" y="964633"/>
                    </a:lnTo>
                    <a:lnTo>
                      <a:pt x="777357" y="958541"/>
                    </a:lnTo>
                    <a:lnTo>
                      <a:pt x="772600" y="951920"/>
                    </a:lnTo>
                    <a:lnTo>
                      <a:pt x="767843" y="944770"/>
                    </a:lnTo>
                    <a:lnTo>
                      <a:pt x="763351" y="937354"/>
                    </a:lnTo>
                    <a:lnTo>
                      <a:pt x="413204" y="937354"/>
                    </a:lnTo>
                    <a:lnTo>
                      <a:pt x="406597" y="937090"/>
                    </a:lnTo>
                    <a:lnTo>
                      <a:pt x="400519" y="936295"/>
                    </a:lnTo>
                    <a:lnTo>
                      <a:pt x="394705" y="934706"/>
                    </a:lnTo>
                    <a:lnTo>
                      <a:pt x="388627" y="932322"/>
                    </a:lnTo>
                    <a:lnTo>
                      <a:pt x="383342" y="929939"/>
                    </a:lnTo>
                    <a:lnTo>
                      <a:pt x="378321" y="926761"/>
                    </a:lnTo>
                    <a:lnTo>
                      <a:pt x="373564" y="923053"/>
                    </a:lnTo>
                    <a:lnTo>
                      <a:pt x="368808" y="919345"/>
                    </a:lnTo>
                    <a:lnTo>
                      <a:pt x="365108" y="914843"/>
                    </a:lnTo>
                    <a:lnTo>
                      <a:pt x="361408" y="909811"/>
                    </a:lnTo>
                    <a:lnTo>
                      <a:pt x="358237" y="904779"/>
                    </a:lnTo>
                    <a:lnTo>
                      <a:pt x="355859" y="899483"/>
                    </a:lnTo>
                    <a:lnTo>
                      <a:pt x="353480" y="893921"/>
                    </a:lnTo>
                    <a:lnTo>
                      <a:pt x="352159" y="887830"/>
                    </a:lnTo>
                    <a:lnTo>
                      <a:pt x="351102" y="881474"/>
                    </a:lnTo>
                    <a:lnTo>
                      <a:pt x="350838" y="875382"/>
                    </a:lnTo>
                    <a:lnTo>
                      <a:pt x="351102" y="868761"/>
                    </a:lnTo>
                    <a:lnTo>
                      <a:pt x="352159" y="862670"/>
                    </a:lnTo>
                    <a:lnTo>
                      <a:pt x="353480" y="856844"/>
                    </a:lnTo>
                    <a:lnTo>
                      <a:pt x="355859" y="850752"/>
                    </a:lnTo>
                    <a:lnTo>
                      <a:pt x="358237" y="845456"/>
                    </a:lnTo>
                    <a:lnTo>
                      <a:pt x="361408" y="840424"/>
                    </a:lnTo>
                    <a:lnTo>
                      <a:pt x="365108" y="835392"/>
                    </a:lnTo>
                    <a:lnTo>
                      <a:pt x="368808" y="831154"/>
                    </a:lnTo>
                    <a:lnTo>
                      <a:pt x="373564" y="827447"/>
                    </a:lnTo>
                    <a:lnTo>
                      <a:pt x="378321" y="823474"/>
                    </a:lnTo>
                    <a:lnTo>
                      <a:pt x="383342" y="820296"/>
                    </a:lnTo>
                    <a:lnTo>
                      <a:pt x="388627" y="817913"/>
                    </a:lnTo>
                    <a:lnTo>
                      <a:pt x="394705" y="815794"/>
                    </a:lnTo>
                    <a:lnTo>
                      <a:pt x="400519" y="814205"/>
                    </a:lnTo>
                    <a:lnTo>
                      <a:pt x="406597" y="813146"/>
                    </a:lnTo>
                    <a:lnTo>
                      <a:pt x="413204" y="812881"/>
                    </a:lnTo>
                    <a:lnTo>
                      <a:pt x="765465" y="812881"/>
                    </a:lnTo>
                    <a:lnTo>
                      <a:pt x="770222" y="805730"/>
                    </a:lnTo>
                    <a:lnTo>
                      <a:pt x="775507" y="798579"/>
                    </a:lnTo>
                    <a:lnTo>
                      <a:pt x="780792" y="791959"/>
                    </a:lnTo>
                    <a:lnTo>
                      <a:pt x="786870" y="785602"/>
                    </a:lnTo>
                    <a:lnTo>
                      <a:pt x="793477" y="779511"/>
                    </a:lnTo>
                    <a:lnTo>
                      <a:pt x="800348" y="774214"/>
                    </a:lnTo>
                    <a:lnTo>
                      <a:pt x="807483" y="769183"/>
                    </a:lnTo>
                    <a:lnTo>
                      <a:pt x="815147" y="764945"/>
                    </a:lnTo>
                    <a:lnTo>
                      <a:pt x="815147" y="240037"/>
                    </a:lnTo>
                    <a:lnTo>
                      <a:pt x="815411" y="233681"/>
                    </a:lnTo>
                    <a:lnTo>
                      <a:pt x="816204" y="227325"/>
                    </a:lnTo>
                    <a:lnTo>
                      <a:pt x="817789" y="221498"/>
                    </a:lnTo>
                    <a:lnTo>
                      <a:pt x="819639" y="215672"/>
                    </a:lnTo>
                    <a:lnTo>
                      <a:pt x="822546" y="210375"/>
                    </a:lnTo>
                    <a:lnTo>
                      <a:pt x="825717" y="205078"/>
                    </a:lnTo>
                    <a:lnTo>
                      <a:pt x="829153" y="200311"/>
                    </a:lnTo>
                    <a:lnTo>
                      <a:pt x="833116" y="196074"/>
                    </a:lnTo>
                    <a:lnTo>
                      <a:pt x="837609" y="191836"/>
                    </a:lnTo>
                    <a:lnTo>
                      <a:pt x="842366" y="188393"/>
                    </a:lnTo>
                    <a:lnTo>
                      <a:pt x="847387" y="185215"/>
                    </a:lnTo>
                    <a:lnTo>
                      <a:pt x="852936" y="182832"/>
                    </a:lnTo>
                    <a:lnTo>
                      <a:pt x="858486" y="180713"/>
                    </a:lnTo>
                    <a:lnTo>
                      <a:pt x="864564" y="179124"/>
                    </a:lnTo>
                    <a:lnTo>
                      <a:pt x="870642" y="178065"/>
                    </a:lnTo>
                    <a:lnTo>
                      <a:pt x="876984" y="177800"/>
                    </a:lnTo>
                    <a:close/>
                    <a:moveTo>
                      <a:pt x="856991" y="124392"/>
                    </a:moveTo>
                    <a:lnTo>
                      <a:pt x="837683" y="125450"/>
                    </a:lnTo>
                    <a:lnTo>
                      <a:pt x="818374" y="126774"/>
                    </a:lnTo>
                    <a:lnTo>
                      <a:pt x="799594" y="128362"/>
                    </a:lnTo>
                    <a:lnTo>
                      <a:pt x="780550" y="130479"/>
                    </a:lnTo>
                    <a:lnTo>
                      <a:pt x="762034" y="132861"/>
                    </a:lnTo>
                    <a:lnTo>
                      <a:pt x="743255" y="136037"/>
                    </a:lnTo>
                    <a:lnTo>
                      <a:pt x="725004" y="139478"/>
                    </a:lnTo>
                    <a:lnTo>
                      <a:pt x="706489" y="143712"/>
                    </a:lnTo>
                    <a:lnTo>
                      <a:pt x="688502" y="147947"/>
                    </a:lnTo>
                    <a:lnTo>
                      <a:pt x="670516" y="152975"/>
                    </a:lnTo>
                    <a:lnTo>
                      <a:pt x="653059" y="158269"/>
                    </a:lnTo>
                    <a:lnTo>
                      <a:pt x="635337" y="164091"/>
                    </a:lnTo>
                    <a:lnTo>
                      <a:pt x="617880" y="169914"/>
                    </a:lnTo>
                    <a:lnTo>
                      <a:pt x="600687" y="176530"/>
                    </a:lnTo>
                    <a:lnTo>
                      <a:pt x="583759" y="183412"/>
                    </a:lnTo>
                    <a:lnTo>
                      <a:pt x="567095" y="191087"/>
                    </a:lnTo>
                    <a:lnTo>
                      <a:pt x="550432" y="198762"/>
                    </a:lnTo>
                    <a:lnTo>
                      <a:pt x="534297" y="206967"/>
                    </a:lnTo>
                    <a:lnTo>
                      <a:pt x="517898" y="215436"/>
                    </a:lnTo>
                    <a:lnTo>
                      <a:pt x="502292" y="224170"/>
                    </a:lnTo>
                    <a:lnTo>
                      <a:pt x="486686" y="233698"/>
                    </a:lnTo>
                    <a:lnTo>
                      <a:pt x="471345" y="242961"/>
                    </a:lnTo>
                    <a:lnTo>
                      <a:pt x="456268" y="253018"/>
                    </a:lnTo>
                    <a:lnTo>
                      <a:pt x="441192" y="263340"/>
                    </a:lnTo>
                    <a:lnTo>
                      <a:pt x="426379" y="274191"/>
                    </a:lnTo>
                    <a:lnTo>
                      <a:pt x="412361" y="285042"/>
                    </a:lnTo>
                    <a:lnTo>
                      <a:pt x="398342" y="296423"/>
                    </a:lnTo>
                    <a:lnTo>
                      <a:pt x="384588" y="308333"/>
                    </a:lnTo>
                    <a:lnTo>
                      <a:pt x="371098" y="320243"/>
                    </a:lnTo>
                    <a:lnTo>
                      <a:pt x="357608" y="332417"/>
                    </a:lnTo>
                    <a:lnTo>
                      <a:pt x="344648" y="344856"/>
                    </a:lnTo>
                    <a:lnTo>
                      <a:pt x="332216" y="358089"/>
                    </a:lnTo>
                    <a:lnTo>
                      <a:pt x="319784" y="371323"/>
                    </a:lnTo>
                    <a:lnTo>
                      <a:pt x="307617" y="384820"/>
                    </a:lnTo>
                    <a:lnTo>
                      <a:pt x="295979" y="398583"/>
                    </a:lnTo>
                    <a:lnTo>
                      <a:pt x="284870" y="412610"/>
                    </a:lnTo>
                    <a:lnTo>
                      <a:pt x="273761" y="427167"/>
                    </a:lnTo>
                    <a:lnTo>
                      <a:pt x="263181" y="441458"/>
                    </a:lnTo>
                    <a:lnTo>
                      <a:pt x="252865" y="456544"/>
                    </a:lnTo>
                    <a:lnTo>
                      <a:pt x="242814" y="471630"/>
                    </a:lnTo>
                    <a:lnTo>
                      <a:pt x="233027" y="486980"/>
                    </a:lnTo>
                    <a:lnTo>
                      <a:pt x="224034" y="502596"/>
                    </a:lnTo>
                    <a:lnTo>
                      <a:pt x="215041" y="518740"/>
                    </a:lnTo>
                    <a:lnTo>
                      <a:pt x="206577" y="534620"/>
                    </a:lnTo>
                    <a:lnTo>
                      <a:pt x="198377" y="551029"/>
                    </a:lnTo>
                    <a:lnTo>
                      <a:pt x="190707" y="567438"/>
                    </a:lnTo>
                    <a:lnTo>
                      <a:pt x="183301" y="584112"/>
                    </a:lnTo>
                    <a:lnTo>
                      <a:pt x="176424" y="601315"/>
                    </a:lnTo>
                    <a:lnTo>
                      <a:pt x="169811" y="618253"/>
                    </a:lnTo>
                    <a:lnTo>
                      <a:pt x="163992" y="635986"/>
                    </a:lnTo>
                    <a:lnTo>
                      <a:pt x="157908" y="653454"/>
                    </a:lnTo>
                    <a:lnTo>
                      <a:pt x="152883" y="670921"/>
                    </a:lnTo>
                    <a:lnTo>
                      <a:pt x="147857" y="689183"/>
                    </a:lnTo>
                    <a:lnTo>
                      <a:pt x="143625" y="707180"/>
                    </a:lnTo>
                    <a:lnTo>
                      <a:pt x="139393" y="725707"/>
                    </a:lnTo>
                    <a:lnTo>
                      <a:pt x="135955" y="743704"/>
                    </a:lnTo>
                    <a:lnTo>
                      <a:pt x="132781" y="762495"/>
                    </a:lnTo>
                    <a:lnTo>
                      <a:pt x="130400" y="781551"/>
                    </a:lnTo>
                    <a:lnTo>
                      <a:pt x="128019" y="800342"/>
                    </a:lnTo>
                    <a:lnTo>
                      <a:pt x="126168" y="819133"/>
                    </a:lnTo>
                    <a:lnTo>
                      <a:pt x="125110" y="838189"/>
                    </a:lnTo>
                    <a:lnTo>
                      <a:pt x="124316" y="857509"/>
                    </a:lnTo>
                    <a:lnTo>
                      <a:pt x="124052" y="877094"/>
                    </a:lnTo>
                    <a:lnTo>
                      <a:pt x="124316" y="896414"/>
                    </a:lnTo>
                    <a:lnTo>
                      <a:pt x="125110" y="915735"/>
                    </a:lnTo>
                    <a:lnTo>
                      <a:pt x="126168" y="934791"/>
                    </a:lnTo>
                    <a:lnTo>
                      <a:pt x="128019" y="953846"/>
                    </a:lnTo>
                    <a:lnTo>
                      <a:pt x="130400" y="972637"/>
                    </a:lnTo>
                    <a:lnTo>
                      <a:pt x="132781" y="991428"/>
                    </a:lnTo>
                    <a:lnTo>
                      <a:pt x="135955" y="1009955"/>
                    </a:lnTo>
                    <a:lnTo>
                      <a:pt x="139393" y="1028481"/>
                    </a:lnTo>
                    <a:lnTo>
                      <a:pt x="143625" y="1046743"/>
                    </a:lnTo>
                    <a:lnTo>
                      <a:pt x="147857" y="1065005"/>
                    </a:lnTo>
                    <a:lnTo>
                      <a:pt x="152883" y="1082737"/>
                    </a:lnTo>
                    <a:lnTo>
                      <a:pt x="157908" y="1100734"/>
                    </a:lnTo>
                    <a:lnTo>
                      <a:pt x="163992" y="1118202"/>
                    </a:lnTo>
                    <a:lnTo>
                      <a:pt x="169811" y="1135405"/>
                    </a:lnTo>
                    <a:lnTo>
                      <a:pt x="176424" y="1152608"/>
                    </a:lnTo>
                    <a:lnTo>
                      <a:pt x="183301" y="1169547"/>
                    </a:lnTo>
                    <a:lnTo>
                      <a:pt x="190707" y="1186485"/>
                    </a:lnTo>
                    <a:lnTo>
                      <a:pt x="198377" y="1203159"/>
                    </a:lnTo>
                    <a:lnTo>
                      <a:pt x="206577" y="1219568"/>
                    </a:lnTo>
                    <a:lnTo>
                      <a:pt x="215041" y="1235448"/>
                    </a:lnTo>
                    <a:lnTo>
                      <a:pt x="224034" y="1251592"/>
                    </a:lnTo>
                    <a:lnTo>
                      <a:pt x="233027" y="1267208"/>
                    </a:lnTo>
                    <a:lnTo>
                      <a:pt x="242814" y="1282558"/>
                    </a:lnTo>
                    <a:lnTo>
                      <a:pt x="252865" y="1297644"/>
                    </a:lnTo>
                    <a:lnTo>
                      <a:pt x="263181" y="1312200"/>
                    </a:lnTo>
                    <a:lnTo>
                      <a:pt x="273761" y="1327021"/>
                    </a:lnTo>
                    <a:lnTo>
                      <a:pt x="284870" y="1341578"/>
                    </a:lnTo>
                    <a:lnTo>
                      <a:pt x="295979" y="1355605"/>
                    </a:lnTo>
                    <a:lnTo>
                      <a:pt x="307617" y="1369368"/>
                    </a:lnTo>
                    <a:lnTo>
                      <a:pt x="319784" y="1382865"/>
                    </a:lnTo>
                    <a:lnTo>
                      <a:pt x="332216" y="1396099"/>
                    </a:lnTo>
                    <a:lnTo>
                      <a:pt x="344648" y="1408803"/>
                    </a:lnTo>
                    <a:lnTo>
                      <a:pt x="357608" y="1421771"/>
                    </a:lnTo>
                    <a:lnTo>
                      <a:pt x="371098" y="1433946"/>
                    </a:lnTo>
                    <a:lnTo>
                      <a:pt x="384588" y="1445855"/>
                    </a:lnTo>
                    <a:lnTo>
                      <a:pt x="398342" y="1457501"/>
                    </a:lnTo>
                    <a:lnTo>
                      <a:pt x="412361" y="1469146"/>
                    </a:lnTo>
                    <a:lnTo>
                      <a:pt x="426379" y="1479997"/>
                    </a:lnTo>
                    <a:lnTo>
                      <a:pt x="441192" y="1490848"/>
                    </a:lnTo>
                    <a:lnTo>
                      <a:pt x="456268" y="1501170"/>
                    </a:lnTo>
                    <a:lnTo>
                      <a:pt x="471345" y="1511227"/>
                    </a:lnTo>
                    <a:lnTo>
                      <a:pt x="486686" y="1520490"/>
                    </a:lnTo>
                    <a:lnTo>
                      <a:pt x="502292" y="1530018"/>
                    </a:lnTo>
                    <a:lnTo>
                      <a:pt x="517898" y="1538752"/>
                    </a:lnTo>
                    <a:lnTo>
                      <a:pt x="534297" y="1547221"/>
                    </a:lnTo>
                    <a:lnTo>
                      <a:pt x="550432" y="1555426"/>
                    </a:lnTo>
                    <a:lnTo>
                      <a:pt x="567095" y="1563101"/>
                    </a:lnTo>
                    <a:lnTo>
                      <a:pt x="583759" y="1570512"/>
                    </a:lnTo>
                    <a:lnTo>
                      <a:pt x="600687" y="1577393"/>
                    </a:lnTo>
                    <a:lnTo>
                      <a:pt x="617880" y="1583745"/>
                    </a:lnTo>
                    <a:lnTo>
                      <a:pt x="635337" y="1590097"/>
                    </a:lnTo>
                    <a:lnTo>
                      <a:pt x="653059" y="1595655"/>
                    </a:lnTo>
                    <a:lnTo>
                      <a:pt x="670516" y="1601213"/>
                    </a:lnTo>
                    <a:lnTo>
                      <a:pt x="688502" y="1605712"/>
                    </a:lnTo>
                    <a:lnTo>
                      <a:pt x="706489" y="1610476"/>
                    </a:lnTo>
                    <a:lnTo>
                      <a:pt x="725004" y="1614181"/>
                    </a:lnTo>
                    <a:lnTo>
                      <a:pt x="743255" y="1618151"/>
                    </a:lnTo>
                    <a:lnTo>
                      <a:pt x="762034" y="1620798"/>
                    </a:lnTo>
                    <a:lnTo>
                      <a:pt x="780550" y="1623709"/>
                    </a:lnTo>
                    <a:lnTo>
                      <a:pt x="799594" y="1625826"/>
                    </a:lnTo>
                    <a:lnTo>
                      <a:pt x="818374" y="1627414"/>
                    </a:lnTo>
                    <a:lnTo>
                      <a:pt x="837683" y="1628738"/>
                    </a:lnTo>
                    <a:lnTo>
                      <a:pt x="856991" y="1629267"/>
                    </a:lnTo>
                    <a:lnTo>
                      <a:pt x="876300" y="1629532"/>
                    </a:lnTo>
                    <a:lnTo>
                      <a:pt x="895873" y="1629267"/>
                    </a:lnTo>
                    <a:lnTo>
                      <a:pt x="914918" y="1628738"/>
                    </a:lnTo>
                    <a:lnTo>
                      <a:pt x="933962" y="1627414"/>
                    </a:lnTo>
                    <a:lnTo>
                      <a:pt x="953271" y="1625826"/>
                    </a:lnTo>
                    <a:lnTo>
                      <a:pt x="972050" y="1623709"/>
                    </a:lnTo>
                    <a:lnTo>
                      <a:pt x="990830" y="1620798"/>
                    </a:lnTo>
                    <a:lnTo>
                      <a:pt x="1009345" y="1618151"/>
                    </a:lnTo>
                    <a:lnTo>
                      <a:pt x="1027861" y="1614181"/>
                    </a:lnTo>
                    <a:lnTo>
                      <a:pt x="1045847" y="1610476"/>
                    </a:lnTo>
                    <a:lnTo>
                      <a:pt x="1064098" y="1605712"/>
                    </a:lnTo>
                    <a:lnTo>
                      <a:pt x="1082084" y="1601213"/>
                    </a:lnTo>
                    <a:lnTo>
                      <a:pt x="1099806" y="1595655"/>
                    </a:lnTo>
                    <a:lnTo>
                      <a:pt x="1117263" y="1590097"/>
                    </a:lnTo>
                    <a:lnTo>
                      <a:pt x="1134720" y="1583745"/>
                    </a:lnTo>
                    <a:lnTo>
                      <a:pt x="1151913" y="1577393"/>
                    </a:lnTo>
                    <a:lnTo>
                      <a:pt x="1168841" y="1570512"/>
                    </a:lnTo>
                    <a:lnTo>
                      <a:pt x="1185769" y="1563101"/>
                    </a:lnTo>
                    <a:lnTo>
                      <a:pt x="1201904" y="1555426"/>
                    </a:lnTo>
                    <a:lnTo>
                      <a:pt x="1218568" y="1547221"/>
                    </a:lnTo>
                    <a:lnTo>
                      <a:pt x="1234702" y="1538752"/>
                    </a:lnTo>
                    <a:lnTo>
                      <a:pt x="1250573" y="1530018"/>
                    </a:lnTo>
                    <a:lnTo>
                      <a:pt x="1265914" y="1520490"/>
                    </a:lnTo>
                    <a:lnTo>
                      <a:pt x="1281255" y="1511227"/>
                    </a:lnTo>
                    <a:lnTo>
                      <a:pt x="1296596" y="1501170"/>
                    </a:lnTo>
                    <a:lnTo>
                      <a:pt x="1311408" y="1490848"/>
                    </a:lnTo>
                    <a:lnTo>
                      <a:pt x="1325956" y="1479997"/>
                    </a:lnTo>
                    <a:lnTo>
                      <a:pt x="1340504" y="1469146"/>
                    </a:lnTo>
                    <a:lnTo>
                      <a:pt x="1354522" y="1457501"/>
                    </a:lnTo>
                    <a:lnTo>
                      <a:pt x="1368277" y="1445855"/>
                    </a:lnTo>
                    <a:lnTo>
                      <a:pt x="1381766" y="1433946"/>
                    </a:lnTo>
                    <a:lnTo>
                      <a:pt x="1394991" y="1421771"/>
                    </a:lnTo>
                    <a:lnTo>
                      <a:pt x="1407952" y="1408803"/>
                    </a:lnTo>
                    <a:lnTo>
                      <a:pt x="1420384" y="1396099"/>
                    </a:lnTo>
                    <a:lnTo>
                      <a:pt x="1432815" y="1382865"/>
                    </a:lnTo>
                    <a:lnTo>
                      <a:pt x="1444718" y="1369368"/>
                    </a:lnTo>
                    <a:lnTo>
                      <a:pt x="1456356" y="1355605"/>
                    </a:lnTo>
                    <a:lnTo>
                      <a:pt x="1467730" y="1341578"/>
                    </a:lnTo>
                    <a:lnTo>
                      <a:pt x="1479104" y="1327021"/>
                    </a:lnTo>
                    <a:lnTo>
                      <a:pt x="1489684" y="1312200"/>
                    </a:lnTo>
                    <a:lnTo>
                      <a:pt x="1499735" y="1297644"/>
                    </a:lnTo>
                    <a:lnTo>
                      <a:pt x="1509786" y="1282558"/>
                    </a:lnTo>
                    <a:lnTo>
                      <a:pt x="1519308" y="1267208"/>
                    </a:lnTo>
                    <a:lnTo>
                      <a:pt x="1528830" y="1251592"/>
                    </a:lnTo>
                    <a:lnTo>
                      <a:pt x="1537559" y="1235448"/>
                    </a:lnTo>
                    <a:lnTo>
                      <a:pt x="1546023" y="1219568"/>
                    </a:lnTo>
                    <a:lnTo>
                      <a:pt x="1554223" y="1203159"/>
                    </a:lnTo>
                    <a:lnTo>
                      <a:pt x="1561893" y="1186485"/>
                    </a:lnTo>
                    <a:lnTo>
                      <a:pt x="1569299" y="1169547"/>
                    </a:lnTo>
                    <a:lnTo>
                      <a:pt x="1576176" y="1152608"/>
                    </a:lnTo>
                    <a:lnTo>
                      <a:pt x="1582789" y="1135405"/>
                    </a:lnTo>
                    <a:lnTo>
                      <a:pt x="1588873" y="1118202"/>
                    </a:lnTo>
                    <a:lnTo>
                      <a:pt x="1594692" y="1100734"/>
                    </a:lnTo>
                    <a:lnTo>
                      <a:pt x="1599982" y="1082737"/>
                    </a:lnTo>
                    <a:lnTo>
                      <a:pt x="1604743" y="1065005"/>
                    </a:lnTo>
                    <a:lnTo>
                      <a:pt x="1608975" y="1046743"/>
                    </a:lnTo>
                    <a:lnTo>
                      <a:pt x="1613207" y="1028481"/>
                    </a:lnTo>
                    <a:lnTo>
                      <a:pt x="1616645" y="1009955"/>
                    </a:lnTo>
                    <a:lnTo>
                      <a:pt x="1619555" y="991428"/>
                    </a:lnTo>
                    <a:lnTo>
                      <a:pt x="1622464" y="972637"/>
                    </a:lnTo>
                    <a:lnTo>
                      <a:pt x="1624581" y="953846"/>
                    </a:lnTo>
                    <a:lnTo>
                      <a:pt x="1626168" y="934791"/>
                    </a:lnTo>
                    <a:lnTo>
                      <a:pt x="1627490" y="915735"/>
                    </a:lnTo>
                    <a:lnTo>
                      <a:pt x="1628019" y="896414"/>
                    </a:lnTo>
                    <a:lnTo>
                      <a:pt x="1628548" y="877094"/>
                    </a:lnTo>
                    <a:lnTo>
                      <a:pt x="1628019" y="857509"/>
                    </a:lnTo>
                    <a:lnTo>
                      <a:pt x="1627490" y="838189"/>
                    </a:lnTo>
                    <a:lnTo>
                      <a:pt x="1626168" y="819133"/>
                    </a:lnTo>
                    <a:lnTo>
                      <a:pt x="1624581" y="800342"/>
                    </a:lnTo>
                    <a:lnTo>
                      <a:pt x="1622464" y="781551"/>
                    </a:lnTo>
                    <a:lnTo>
                      <a:pt x="1619555" y="762495"/>
                    </a:lnTo>
                    <a:lnTo>
                      <a:pt x="1616645" y="743704"/>
                    </a:lnTo>
                    <a:lnTo>
                      <a:pt x="1613207" y="725707"/>
                    </a:lnTo>
                    <a:lnTo>
                      <a:pt x="1608975" y="707180"/>
                    </a:lnTo>
                    <a:lnTo>
                      <a:pt x="1604743" y="689183"/>
                    </a:lnTo>
                    <a:lnTo>
                      <a:pt x="1599982" y="670921"/>
                    </a:lnTo>
                    <a:lnTo>
                      <a:pt x="1594692" y="653454"/>
                    </a:lnTo>
                    <a:lnTo>
                      <a:pt x="1588873" y="635986"/>
                    </a:lnTo>
                    <a:lnTo>
                      <a:pt x="1582789" y="618253"/>
                    </a:lnTo>
                    <a:lnTo>
                      <a:pt x="1576176" y="601315"/>
                    </a:lnTo>
                    <a:lnTo>
                      <a:pt x="1569299" y="584112"/>
                    </a:lnTo>
                    <a:lnTo>
                      <a:pt x="1561893" y="567438"/>
                    </a:lnTo>
                    <a:lnTo>
                      <a:pt x="1554223" y="551029"/>
                    </a:lnTo>
                    <a:lnTo>
                      <a:pt x="1546023" y="534620"/>
                    </a:lnTo>
                    <a:lnTo>
                      <a:pt x="1537559" y="518740"/>
                    </a:lnTo>
                    <a:lnTo>
                      <a:pt x="1528830" y="502596"/>
                    </a:lnTo>
                    <a:lnTo>
                      <a:pt x="1519308" y="486980"/>
                    </a:lnTo>
                    <a:lnTo>
                      <a:pt x="1509786" y="471630"/>
                    </a:lnTo>
                    <a:lnTo>
                      <a:pt x="1499735" y="456544"/>
                    </a:lnTo>
                    <a:lnTo>
                      <a:pt x="1489684" y="441458"/>
                    </a:lnTo>
                    <a:lnTo>
                      <a:pt x="1479104" y="427167"/>
                    </a:lnTo>
                    <a:lnTo>
                      <a:pt x="1467730" y="412610"/>
                    </a:lnTo>
                    <a:lnTo>
                      <a:pt x="1456356" y="398583"/>
                    </a:lnTo>
                    <a:lnTo>
                      <a:pt x="1444718" y="384820"/>
                    </a:lnTo>
                    <a:lnTo>
                      <a:pt x="1432815" y="371323"/>
                    </a:lnTo>
                    <a:lnTo>
                      <a:pt x="1420384" y="358089"/>
                    </a:lnTo>
                    <a:lnTo>
                      <a:pt x="1407952" y="344856"/>
                    </a:lnTo>
                    <a:lnTo>
                      <a:pt x="1394991" y="332417"/>
                    </a:lnTo>
                    <a:lnTo>
                      <a:pt x="1381766" y="320243"/>
                    </a:lnTo>
                    <a:lnTo>
                      <a:pt x="1368277" y="308333"/>
                    </a:lnTo>
                    <a:lnTo>
                      <a:pt x="1354522" y="296423"/>
                    </a:lnTo>
                    <a:lnTo>
                      <a:pt x="1340504" y="285042"/>
                    </a:lnTo>
                    <a:lnTo>
                      <a:pt x="1325956" y="274191"/>
                    </a:lnTo>
                    <a:lnTo>
                      <a:pt x="1311408" y="263340"/>
                    </a:lnTo>
                    <a:lnTo>
                      <a:pt x="1296596" y="253018"/>
                    </a:lnTo>
                    <a:lnTo>
                      <a:pt x="1281255" y="242961"/>
                    </a:lnTo>
                    <a:lnTo>
                      <a:pt x="1265914" y="233698"/>
                    </a:lnTo>
                    <a:lnTo>
                      <a:pt x="1250573" y="224170"/>
                    </a:lnTo>
                    <a:lnTo>
                      <a:pt x="1234702" y="215436"/>
                    </a:lnTo>
                    <a:lnTo>
                      <a:pt x="1218568" y="206967"/>
                    </a:lnTo>
                    <a:lnTo>
                      <a:pt x="1201904" y="198762"/>
                    </a:lnTo>
                    <a:lnTo>
                      <a:pt x="1185769" y="191087"/>
                    </a:lnTo>
                    <a:lnTo>
                      <a:pt x="1168841" y="183412"/>
                    </a:lnTo>
                    <a:lnTo>
                      <a:pt x="1151913" y="176530"/>
                    </a:lnTo>
                    <a:lnTo>
                      <a:pt x="1134720" y="169914"/>
                    </a:lnTo>
                    <a:lnTo>
                      <a:pt x="1117263" y="164091"/>
                    </a:lnTo>
                    <a:lnTo>
                      <a:pt x="1099806" y="158269"/>
                    </a:lnTo>
                    <a:lnTo>
                      <a:pt x="1082084" y="152975"/>
                    </a:lnTo>
                    <a:lnTo>
                      <a:pt x="1064098" y="147947"/>
                    </a:lnTo>
                    <a:lnTo>
                      <a:pt x="1045847" y="143712"/>
                    </a:lnTo>
                    <a:lnTo>
                      <a:pt x="1027861" y="139478"/>
                    </a:lnTo>
                    <a:lnTo>
                      <a:pt x="1009345" y="136037"/>
                    </a:lnTo>
                    <a:lnTo>
                      <a:pt x="990830" y="132861"/>
                    </a:lnTo>
                    <a:lnTo>
                      <a:pt x="972050" y="130479"/>
                    </a:lnTo>
                    <a:lnTo>
                      <a:pt x="953271" y="128362"/>
                    </a:lnTo>
                    <a:lnTo>
                      <a:pt x="933962" y="126774"/>
                    </a:lnTo>
                    <a:lnTo>
                      <a:pt x="914918" y="125450"/>
                    </a:lnTo>
                    <a:lnTo>
                      <a:pt x="895873" y="124392"/>
                    </a:lnTo>
                    <a:lnTo>
                      <a:pt x="876300" y="124392"/>
                    </a:lnTo>
                    <a:lnTo>
                      <a:pt x="856991" y="124392"/>
                    </a:lnTo>
                    <a:close/>
                    <a:moveTo>
                      <a:pt x="876300" y="0"/>
                    </a:moveTo>
                    <a:lnTo>
                      <a:pt x="899048" y="265"/>
                    </a:lnTo>
                    <a:lnTo>
                      <a:pt x="921266" y="1323"/>
                    </a:lnTo>
                    <a:lnTo>
                      <a:pt x="943749" y="2382"/>
                    </a:lnTo>
                    <a:lnTo>
                      <a:pt x="965702" y="4764"/>
                    </a:lnTo>
                    <a:lnTo>
                      <a:pt x="987656" y="7146"/>
                    </a:lnTo>
                    <a:lnTo>
                      <a:pt x="1009610" y="10057"/>
                    </a:lnTo>
                    <a:lnTo>
                      <a:pt x="1031299" y="13763"/>
                    </a:lnTo>
                    <a:lnTo>
                      <a:pt x="1052724" y="17997"/>
                    </a:lnTo>
                    <a:lnTo>
                      <a:pt x="1074149" y="22496"/>
                    </a:lnTo>
                    <a:lnTo>
                      <a:pt x="1095045" y="27525"/>
                    </a:lnTo>
                    <a:lnTo>
                      <a:pt x="1115940" y="33348"/>
                    </a:lnTo>
                    <a:lnTo>
                      <a:pt x="1136572" y="39435"/>
                    </a:lnTo>
                    <a:lnTo>
                      <a:pt x="1157203" y="46051"/>
                    </a:lnTo>
                    <a:lnTo>
                      <a:pt x="1177305" y="53197"/>
                    </a:lnTo>
                    <a:lnTo>
                      <a:pt x="1197407" y="60873"/>
                    </a:lnTo>
                    <a:lnTo>
                      <a:pt x="1216981" y="69077"/>
                    </a:lnTo>
                    <a:lnTo>
                      <a:pt x="1236818" y="77811"/>
                    </a:lnTo>
                    <a:lnTo>
                      <a:pt x="1255863" y="86545"/>
                    </a:lnTo>
                    <a:lnTo>
                      <a:pt x="1274907" y="96337"/>
                    </a:lnTo>
                    <a:lnTo>
                      <a:pt x="1293687" y="105865"/>
                    </a:lnTo>
                    <a:lnTo>
                      <a:pt x="1312202" y="116452"/>
                    </a:lnTo>
                    <a:lnTo>
                      <a:pt x="1330453" y="127303"/>
                    </a:lnTo>
                    <a:lnTo>
                      <a:pt x="1348439" y="138154"/>
                    </a:lnTo>
                    <a:lnTo>
                      <a:pt x="1365896" y="149799"/>
                    </a:lnTo>
                    <a:lnTo>
                      <a:pt x="1383353" y="162239"/>
                    </a:lnTo>
                    <a:lnTo>
                      <a:pt x="1400282" y="174413"/>
                    </a:lnTo>
                    <a:lnTo>
                      <a:pt x="1416945" y="187117"/>
                    </a:lnTo>
                    <a:lnTo>
                      <a:pt x="1433609" y="200615"/>
                    </a:lnTo>
                    <a:lnTo>
                      <a:pt x="1449479" y="214113"/>
                    </a:lnTo>
                    <a:lnTo>
                      <a:pt x="1465085" y="228404"/>
                    </a:lnTo>
                    <a:lnTo>
                      <a:pt x="1480426" y="242432"/>
                    </a:lnTo>
                    <a:lnTo>
                      <a:pt x="1495503" y="257253"/>
                    </a:lnTo>
                    <a:lnTo>
                      <a:pt x="1510315" y="272074"/>
                    </a:lnTo>
                    <a:lnTo>
                      <a:pt x="1524863" y="287424"/>
                    </a:lnTo>
                    <a:lnTo>
                      <a:pt x="1538881" y="303569"/>
                    </a:lnTo>
                    <a:lnTo>
                      <a:pt x="1552371" y="319449"/>
                    </a:lnTo>
                    <a:lnTo>
                      <a:pt x="1565596" y="335858"/>
                    </a:lnTo>
                    <a:lnTo>
                      <a:pt x="1578292" y="352796"/>
                    </a:lnTo>
                    <a:lnTo>
                      <a:pt x="1590724" y="369735"/>
                    </a:lnTo>
                    <a:lnTo>
                      <a:pt x="1602627" y="386938"/>
                    </a:lnTo>
                    <a:lnTo>
                      <a:pt x="1614265" y="404935"/>
                    </a:lnTo>
                    <a:lnTo>
                      <a:pt x="1625639" y="422667"/>
                    </a:lnTo>
                    <a:lnTo>
                      <a:pt x="1636219" y="440929"/>
                    </a:lnTo>
                    <a:lnTo>
                      <a:pt x="1646534" y="459455"/>
                    </a:lnTo>
                    <a:lnTo>
                      <a:pt x="1656585" y="478247"/>
                    </a:lnTo>
                    <a:lnTo>
                      <a:pt x="1666108" y="497038"/>
                    </a:lnTo>
                    <a:lnTo>
                      <a:pt x="1675101" y="516358"/>
                    </a:lnTo>
                    <a:lnTo>
                      <a:pt x="1683565" y="535943"/>
                    </a:lnTo>
                    <a:lnTo>
                      <a:pt x="1691764" y="555528"/>
                    </a:lnTo>
                    <a:lnTo>
                      <a:pt x="1699170" y="575643"/>
                    </a:lnTo>
                    <a:lnTo>
                      <a:pt x="1706577" y="596022"/>
                    </a:lnTo>
                    <a:lnTo>
                      <a:pt x="1712925" y="616401"/>
                    </a:lnTo>
                    <a:lnTo>
                      <a:pt x="1719273" y="637309"/>
                    </a:lnTo>
                    <a:lnTo>
                      <a:pt x="1725092" y="658218"/>
                    </a:lnTo>
                    <a:lnTo>
                      <a:pt x="1730382" y="679126"/>
                    </a:lnTo>
                    <a:lnTo>
                      <a:pt x="1734614" y="700564"/>
                    </a:lnTo>
                    <a:lnTo>
                      <a:pt x="1739111" y="721737"/>
                    </a:lnTo>
                    <a:lnTo>
                      <a:pt x="1742549" y="743439"/>
                    </a:lnTo>
                    <a:lnTo>
                      <a:pt x="1745723" y="765406"/>
                    </a:lnTo>
                    <a:lnTo>
                      <a:pt x="1748104" y="787373"/>
                    </a:lnTo>
                    <a:lnTo>
                      <a:pt x="1749955" y="809605"/>
                    </a:lnTo>
                    <a:lnTo>
                      <a:pt x="1751542" y="831837"/>
                    </a:lnTo>
                    <a:lnTo>
                      <a:pt x="1752336" y="854598"/>
                    </a:lnTo>
                    <a:lnTo>
                      <a:pt x="1752600" y="877094"/>
                    </a:lnTo>
                    <a:lnTo>
                      <a:pt x="1752336" y="899590"/>
                    </a:lnTo>
                    <a:lnTo>
                      <a:pt x="1751542" y="922351"/>
                    </a:lnTo>
                    <a:lnTo>
                      <a:pt x="1749955" y="944583"/>
                    </a:lnTo>
                    <a:lnTo>
                      <a:pt x="1748104" y="966550"/>
                    </a:lnTo>
                    <a:lnTo>
                      <a:pt x="1745723" y="988782"/>
                    </a:lnTo>
                    <a:lnTo>
                      <a:pt x="1742549" y="1010220"/>
                    </a:lnTo>
                    <a:lnTo>
                      <a:pt x="1739111" y="1031922"/>
                    </a:lnTo>
                    <a:lnTo>
                      <a:pt x="1734614" y="1053624"/>
                    </a:lnTo>
                    <a:lnTo>
                      <a:pt x="1730382" y="1075062"/>
                    </a:lnTo>
                    <a:lnTo>
                      <a:pt x="1725092" y="1095970"/>
                    </a:lnTo>
                    <a:lnTo>
                      <a:pt x="1719273" y="1116879"/>
                    </a:lnTo>
                    <a:lnTo>
                      <a:pt x="1712925" y="1137523"/>
                    </a:lnTo>
                    <a:lnTo>
                      <a:pt x="1706577" y="1157902"/>
                    </a:lnTo>
                    <a:lnTo>
                      <a:pt x="1699170" y="1178016"/>
                    </a:lnTo>
                    <a:lnTo>
                      <a:pt x="1691764" y="1198130"/>
                    </a:lnTo>
                    <a:lnTo>
                      <a:pt x="1683565" y="1217980"/>
                    </a:lnTo>
                    <a:lnTo>
                      <a:pt x="1675101" y="1237565"/>
                    </a:lnTo>
                    <a:lnTo>
                      <a:pt x="1666108" y="1256886"/>
                    </a:lnTo>
                    <a:lnTo>
                      <a:pt x="1656585" y="1275941"/>
                    </a:lnTo>
                    <a:lnTo>
                      <a:pt x="1646534" y="1294733"/>
                    </a:lnTo>
                    <a:lnTo>
                      <a:pt x="1636219" y="1313259"/>
                    </a:lnTo>
                    <a:lnTo>
                      <a:pt x="1625639" y="1331521"/>
                    </a:lnTo>
                    <a:lnTo>
                      <a:pt x="1614265" y="1349253"/>
                    </a:lnTo>
                    <a:lnTo>
                      <a:pt x="1602627" y="1366986"/>
                    </a:lnTo>
                    <a:lnTo>
                      <a:pt x="1590724" y="1384453"/>
                    </a:lnTo>
                    <a:lnTo>
                      <a:pt x="1578292" y="1401392"/>
                    </a:lnTo>
                    <a:lnTo>
                      <a:pt x="1565596" y="1418066"/>
                    </a:lnTo>
                    <a:lnTo>
                      <a:pt x="1552371" y="1434475"/>
                    </a:lnTo>
                    <a:lnTo>
                      <a:pt x="1538881" y="1450619"/>
                    </a:lnTo>
                    <a:lnTo>
                      <a:pt x="1524863" y="1466234"/>
                    </a:lnTo>
                    <a:lnTo>
                      <a:pt x="1510315" y="1481585"/>
                    </a:lnTo>
                    <a:lnTo>
                      <a:pt x="1495503" y="1496671"/>
                    </a:lnTo>
                    <a:lnTo>
                      <a:pt x="1480426" y="1511492"/>
                    </a:lnTo>
                    <a:lnTo>
                      <a:pt x="1465085" y="1525784"/>
                    </a:lnTo>
                    <a:lnTo>
                      <a:pt x="1449479" y="1540075"/>
                    </a:lnTo>
                    <a:lnTo>
                      <a:pt x="1433609" y="1553573"/>
                    </a:lnTo>
                    <a:lnTo>
                      <a:pt x="1416945" y="1566542"/>
                    </a:lnTo>
                    <a:lnTo>
                      <a:pt x="1400282" y="1579510"/>
                    </a:lnTo>
                    <a:lnTo>
                      <a:pt x="1383353" y="1591949"/>
                    </a:lnTo>
                    <a:lnTo>
                      <a:pt x="1365896" y="1603859"/>
                    </a:lnTo>
                    <a:lnTo>
                      <a:pt x="1348439" y="1615505"/>
                    </a:lnTo>
                    <a:lnTo>
                      <a:pt x="1330453" y="1626885"/>
                    </a:lnTo>
                    <a:lnTo>
                      <a:pt x="1312202" y="1637472"/>
                    </a:lnTo>
                    <a:lnTo>
                      <a:pt x="1293687" y="1647793"/>
                    </a:lnTo>
                    <a:lnTo>
                      <a:pt x="1274907" y="1657851"/>
                    </a:lnTo>
                    <a:lnTo>
                      <a:pt x="1255863" y="1667379"/>
                    </a:lnTo>
                    <a:lnTo>
                      <a:pt x="1236818" y="1676377"/>
                    </a:lnTo>
                    <a:lnTo>
                      <a:pt x="1216981" y="1684846"/>
                    </a:lnTo>
                    <a:lnTo>
                      <a:pt x="1197407" y="1693051"/>
                    </a:lnTo>
                    <a:lnTo>
                      <a:pt x="1177305" y="1700726"/>
                    </a:lnTo>
                    <a:lnTo>
                      <a:pt x="1157203" y="1707607"/>
                    </a:lnTo>
                    <a:lnTo>
                      <a:pt x="1136572" y="1714753"/>
                    </a:lnTo>
                    <a:lnTo>
                      <a:pt x="1115940" y="1720576"/>
                    </a:lnTo>
                    <a:lnTo>
                      <a:pt x="1095045" y="1726134"/>
                    </a:lnTo>
                    <a:lnTo>
                      <a:pt x="1074149" y="1731427"/>
                    </a:lnTo>
                    <a:lnTo>
                      <a:pt x="1052724" y="1736191"/>
                    </a:lnTo>
                    <a:lnTo>
                      <a:pt x="1031299" y="1740426"/>
                    </a:lnTo>
                    <a:lnTo>
                      <a:pt x="1009610" y="1743866"/>
                    </a:lnTo>
                    <a:lnTo>
                      <a:pt x="987656" y="1747042"/>
                    </a:lnTo>
                    <a:lnTo>
                      <a:pt x="965702" y="1749424"/>
                    </a:lnTo>
                    <a:lnTo>
                      <a:pt x="943749" y="1751277"/>
                    </a:lnTo>
                    <a:lnTo>
                      <a:pt x="921266" y="1752865"/>
                    </a:lnTo>
                    <a:lnTo>
                      <a:pt x="899048" y="1753923"/>
                    </a:lnTo>
                    <a:lnTo>
                      <a:pt x="876300" y="1754188"/>
                    </a:lnTo>
                    <a:lnTo>
                      <a:pt x="853817" y="1753923"/>
                    </a:lnTo>
                    <a:lnTo>
                      <a:pt x="831335" y="1752865"/>
                    </a:lnTo>
                    <a:lnTo>
                      <a:pt x="809116" y="1751277"/>
                    </a:lnTo>
                    <a:lnTo>
                      <a:pt x="786898" y="1749424"/>
                    </a:lnTo>
                    <a:lnTo>
                      <a:pt x="764944" y="1747042"/>
                    </a:lnTo>
                    <a:lnTo>
                      <a:pt x="742990" y="1743866"/>
                    </a:lnTo>
                    <a:lnTo>
                      <a:pt x="721301" y="1740426"/>
                    </a:lnTo>
                    <a:lnTo>
                      <a:pt x="699876" y="1736191"/>
                    </a:lnTo>
                    <a:lnTo>
                      <a:pt x="678716" y="1731427"/>
                    </a:lnTo>
                    <a:lnTo>
                      <a:pt x="657820" y="1726134"/>
                    </a:lnTo>
                    <a:lnTo>
                      <a:pt x="636660" y="1720576"/>
                    </a:lnTo>
                    <a:lnTo>
                      <a:pt x="616028" y="1714753"/>
                    </a:lnTo>
                    <a:lnTo>
                      <a:pt x="595662" y="1707607"/>
                    </a:lnTo>
                    <a:lnTo>
                      <a:pt x="575295" y="1700726"/>
                    </a:lnTo>
                    <a:lnTo>
                      <a:pt x="555193" y="1693051"/>
                    </a:lnTo>
                    <a:lnTo>
                      <a:pt x="535619" y="1684846"/>
                    </a:lnTo>
                    <a:lnTo>
                      <a:pt x="516046" y="1676377"/>
                    </a:lnTo>
                    <a:lnTo>
                      <a:pt x="496737" y="1667379"/>
                    </a:lnTo>
                    <a:lnTo>
                      <a:pt x="477958" y="1657851"/>
                    </a:lnTo>
                    <a:lnTo>
                      <a:pt x="458913" y="1647793"/>
                    </a:lnTo>
                    <a:lnTo>
                      <a:pt x="440663" y="1637472"/>
                    </a:lnTo>
                    <a:lnTo>
                      <a:pt x="422412" y="1626885"/>
                    </a:lnTo>
                    <a:lnTo>
                      <a:pt x="404161" y="1615505"/>
                    </a:lnTo>
                    <a:lnTo>
                      <a:pt x="386704" y="1603859"/>
                    </a:lnTo>
                    <a:lnTo>
                      <a:pt x="369511" y="1591949"/>
                    </a:lnTo>
                    <a:lnTo>
                      <a:pt x="352318" y="1579510"/>
                    </a:lnTo>
                    <a:lnTo>
                      <a:pt x="335655" y="1566542"/>
                    </a:lnTo>
                    <a:lnTo>
                      <a:pt x="319255" y="1553573"/>
                    </a:lnTo>
                    <a:lnTo>
                      <a:pt x="303121" y="1540075"/>
                    </a:lnTo>
                    <a:lnTo>
                      <a:pt x="287251" y="1525784"/>
                    </a:lnTo>
                    <a:lnTo>
                      <a:pt x="271909" y="1511492"/>
                    </a:lnTo>
                    <a:lnTo>
                      <a:pt x="256833" y="1496671"/>
                    </a:lnTo>
                    <a:lnTo>
                      <a:pt x="242285" y="1481585"/>
                    </a:lnTo>
                    <a:lnTo>
                      <a:pt x="227737" y="1466234"/>
                    </a:lnTo>
                    <a:lnTo>
                      <a:pt x="213983" y="1450619"/>
                    </a:lnTo>
                    <a:lnTo>
                      <a:pt x="200229" y="1434475"/>
                    </a:lnTo>
                    <a:lnTo>
                      <a:pt x="187004" y="1418066"/>
                    </a:lnTo>
                    <a:lnTo>
                      <a:pt x="174308" y="1401392"/>
                    </a:lnTo>
                    <a:lnTo>
                      <a:pt x="161876" y="1384453"/>
                    </a:lnTo>
                    <a:lnTo>
                      <a:pt x="149709" y="1366986"/>
                    </a:lnTo>
                    <a:lnTo>
                      <a:pt x="138071" y="1349253"/>
                    </a:lnTo>
                    <a:lnTo>
                      <a:pt x="126961" y="1331521"/>
                    </a:lnTo>
                    <a:lnTo>
                      <a:pt x="116117" y="1313259"/>
                    </a:lnTo>
                    <a:lnTo>
                      <a:pt x="105801" y="1294733"/>
                    </a:lnTo>
                    <a:lnTo>
                      <a:pt x="95750" y="1275941"/>
                    </a:lnTo>
                    <a:lnTo>
                      <a:pt x="86492" y="1256886"/>
                    </a:lnTo>
                    <a:lnTo>
                      <a:pt x="77499" y="1237565"/>
                    </a:lnTo>
                    <a:lnTo>
                      <a:pt x="69035" y="1217980"/>
                    </a:lnTo>
                    <a:lnTo>
                      <a:pt x="60836" y="1198130"/>
                    </a:lnTo>
                    <a:lnTo>
                      <a:pt x="53165" y="1178016"/>
                    </a:lnTo>
                    <a:lnTo>
                      <a:pt x="46023" y="1157902"/>
                    </a:lnTo>
                    <a:lnTo>
                      <a:pt x="39411" y="1137523"/>
                    </a:lnTo>
                    <a:lnTo>
                      <a:pt x="33327" y="1116879"/>
                    </a:lnTo>
                    <a:lnTo>
                      <a:pt x="27508" y="1095970"/>
                    </a:lnTo>
                    <a:lnTo>
                      <a:pt x="22483" y="1075062"/>
                    </a:lnTo>
                    <a:lnTo>
                      <a:pt x="17721" y="1053624"/>
                    </a:lnTo>
                    <a:lnTo>
                      <a:pt x="13754" y="1031922"/>
                    </a:lnTo>
                    <a:lnTo>
                      <a:pt x="10051" y="1010220"/>
                    </a:lnTo>
                    <a:lnTo>
                      <a:pt x="6877" y="988782"/>
                    </a:lnTo>
                    <a:lnTo>
                      <a:pt x="4496" y="966550"/>
                    </a:lnTo>
                    <a:lnTo>
                      <a:pt x="2380" y="944583"/>
                    </a:lnTo>
                    <a:lnTo>
                      <a:pt x="1322" y="922351"/>
                    </a:lnTo>
                    <a:lnTo>
                      <a:pt x="264" y="899590"/>
                    </a:lnTo>
                    <a:lnTo>
                      <a:pt x="0" y="877094"/>
                    </a:lnTo>
                    <a:lnTo>
                      <a:pt x="264" y="854598"/>
                    </a:lnTo>
                    <a:lnTo>
                      <a:pt x="1322" y="831837"/>
                    </a:lnTo>
                    <a:lnTo>
                      <a:pt x="2380" y="809605"/>
                    </a:lnTo>
                    <a:lnTo>
                      <a:pt x="4496" y="787373"/>
                    </a:lnTo>
                    <a:lnTo>
                      <a:pt x="6877" y="765406"/>
                    </a:lnTo>
                    <a:lnTo>
                      <a:pt x="10051" y="743439"/>
                    </a:lnTo>
                    <a:lnTo>
                      <a:pt x="13754" y="721737"/>
                    </a:lnTo>
                    <a:lnTo>
                      <a:pt x="17721" y="700564"/>
                    </a:lnTo>
                    <a:lnTo>
                      <a:pt x="22483" y="679126"/>
                    </a:lnTo>
                    <a:lnTo>
                      <a:pt x="27508" y="658218"/>
                    </a:lnTo>
                    <a:lnTo>
                      <a:pt x="33327" y="637309"/>
                    </a:lnTo>
                    <a:lnTo>
                      <a:pt x="39411" y="616401"/>
                    </a:lnTo>
                    <a:lnTo>
                      <a:pt x="46023" y="596022"/>
                    </a:lnTo>
                    <a:lnTo>
                      <a:pt x="53165" y="575643"/>
                    </a:lnTo>
                    <a:lnTo>
                      <a:pt x="60836" y="555528"/>
                    </a:lnTo>
                    <a:lnTo>
                      <a:pt x="69035" y="535943"/>
                    </a:lnTo>
                    <a:lnTo>
                      <a:pt x="77499" y="516358"/>
                    </a:lnTo>
                    <a:lnTo>
                      <a:pt x="86492" y="497038"/>
                    </a:lnTo>
                    <a:lnTo>
                      <a:pt x="95750" y="478247"/>
                    </a:lnTo>
                    <a:lnTo>
                      <a:pt x="105801" y="459455"/>
                    </a:lnTo>
                    <a:lnTo>
                      <a:pt x="116117" y="440929"/>
                    </a:lnTo>
                    <a:lnTo>
                      <a:pt x="126961" y="422667"/>
                    </a:lnTo>
                    <a:lnTo>
                      <a:pt x="138071" y="404935"/>
                    </a:lnTo>
                    <a:lnTo>
                      <a:pt x="149709" y="386938"/>
                    </a:lnTo>
                    <a:lnTo>
                      <a:pt x="161876" y="369735"/>
                    </a:lnTo>
                    <a:lnTo>
                      <a:pt x="174308" y="352796"/>
                    </a:lnTo>
                    <a:lnTo>
                      <a:pt x="187004" y="335858"/>
                    </a:lnTo>
                    <a:lnTo>
                      <a:pt x="200229" y="319449"/>
                    </a:lnTo>
                    <a:lnTo>
                      <a:pt x="213983" y="303569"/>
                    </a:lnTo>
                    <a:lnTo>
                      <a:pt x="227737" y="287424"/>
                    </a:lnTo>
                    <a:lnTo>
                      <a:pt x="242285" y="272074"/>
                    </a:lnTo>
                    <a:lnTo>
                      <a:pt x="256833" y="257253"/>
                    </a:lnTo>
                    <a:lnTo>
                      <a:pt x="271909" y="242432"/>
                    </a:lnTo>
                    <a:lnTo>
                      <a:pt x="287251" y="228404"/>
                    </a:lnTo>
                    <a:lnTo>
                      <a:pt x="303121" y="214113"/>
                    </a:lnTo>
                    <a:lnTo>
                      <a:pt x="319255" y="200615"/>
                    </a:lnTo>
                    <a:lnTo>
                      <a:pt x="335655" y="187117"/>
                    </a:lnTo>
                    <a:lnTo>
                      <a:pt x="352318" y="174413"/>
                    </a:lnTo>
                    <a:lnTo>
                      <a:pt x="369511" y="162239"/>
                    </a:lnTo>
                    <a:lnTo>
                      <a:pt x="386704" y="149799"/>
                    </a:lnTo>
                    <a:lnTo>
                      <a:pt x="404161" y="138154"/>
                    </a:lnTo>
                    <a:lnTo>
                      <a:pt x="422412" y="127303"/>
                    </a:lnTo>
                    <a:lnTo>
                      <a:pt x="440663" y="116452"/>
                    </a:lnTo>
                    <a:lnTo>
                      <a:pt x="458913" y="105865"/>
                    </a:lnTo>
                    <a:lnTo>
                      <a:pt x="477958" y="96337"/>
                    </a:lnTo>
                    <a:lnTo>
                      <a:pt x="496737" y="86545"/>
                    </a:lnTo>
                    <a:lnTo>
                      <a:pt x="516046" y="77811"/>
                    </a:lnTo>
                    <a:lnTo>
                      <a:pt x="535619" y="69077"/>
                    </a:lnTo>
                    <a:lnTo>
                      <a:pt x="555193" y="60873"/>
                    </a:lnTo>
                    <a:lnTo>
                      <a:pt x="575295" y="53197"/>
                    </a:lnTo>
                    <a:lnTo>
                      <a:pt x="595662" y="46051"/>
                    </a:lnTo>
                    <a:lnTo>
                      <a:pt x="616028" y="39435"/>
                    </a:lnTo>
                    <a:lnTo>
                      <a:pt x="636660" y="33348"/>
                    </a:lnTo>
                    <a:lnTo>
                      <a:pt x="657820" y="27525"/>
                    </a:lnTo>
                    <a:lnTo>
                      <a:pt x="678716" y="22496"/>
                    </a:lnTo>
                    <a:lnTo>
                      <a:pt x="699876" y="17997"/>
                    </a:lnTo>
                    <a:lnTo>
                      <a:pt x="721301" y="13763"/>
                    </a:lnTo>
                    <a:lnTo>
                      <a:pt x="742990" y="10057"/>
                    </a:lnTo>
                    <a:lnTo>
                      <a:pt x="764944" y="7146"/>
                    </a:lnTo>
                    <a:lnTo>
                      <a:pt x="786898" y="4764"/>
                    </a:lnTo>
                    <a:lnTo>
                      <a:pt x="809116" y="2382"/>
                    </a:lnTo>
                    <a:lnTo>
                      <a:pt x="831335" y="1323"/>
                    </a:lnTo>
                    <a:lnTo>
                      <a:pt x="853817" y="265"/>
                    </a:lnTo>
                    <a:lnTo>
                      <a:pt x="87630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/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7845397" y="2020197"/>
                <a:ext cx="709694" cy="709694"/>
              </a:xfrm>
              <a:prstGeom prst="ellipse">
                <a:avLst/>
              </a:prstGeom>
              <a:gradFill>
                <a:gsLst>
                  <a:gs pos="0">
                    <a:schemeClr val="bg1">
                      <a:alpha val="5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0"/>
              </a:gradFill>
              <a:ln w="3175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0" y="3796575"/>
            <a:ext cx="6096000" cy="168136"/>
            <a:chOff x="0" y="4049455"/>
            <a:chExt cx="6096000" cy="168136"/>
          </a:xfrm>
        </p:grpSpPr>
        <p:sp>
          <p:nvSpPr>
            <p:cNvPr id="29" name="Freeform 77"/>
            <p:cNvSpPr>
              <a:spLocks noEditPoints="1"/>
            </p:cNvSpPr>
            <p:nvPr/>
          </p:nvSpPr>
          <p:spPr bwMode="auto">
            <a:xfrm flipH="1">
              <a:off x="5802404" y="4058161"/>
              <a:ext cx="293596" cy="141840"/>
            </a:xfrm>
            <a:custGeom>
              <a:avLst/>
              <a:gdLst>
                <a:gd name="T0" fmla="*/ 316 w 344"/>
                <a:gd name="T1" fmla="*/ 44 h 174"/>
                <a:gd name="T2" fmla="*/ 344 w 344"/>
                <a:gd name="T3" fmla="*/ 52 h 174"/>
                <a:gd name="T4" fmla="*/ 299 w 344"/>
                <a:gd name="T5" fmla="*/ 34 h 174"/>
                <a:gd name="T6" fmla="*/ 322 w 344"/>
                <a:gd name="T7" fmla="*/ 30 h 174"/>
                <a:gd name="T8" fmla="*/ 297 w 344"/>
                <a:gd name="T9" fmla="*/ 26 h 174"/>
                <a:gd name="T10" fmla="*/ 267 w 344"/>
                <a:gd name="T11" fmla="*/ 59 h 174"/>
                <a:gd name="T12" fmla="*/ 235 w 344"/>
                <a:gd name="T13" fmla="*/ 65 h 174"/>
                <a:gd name="T14" fmla="*/ 32 w 344"/>
                <a:gd name="T15" fmla="*/ 68 h 174"/>
                <a:gd name="T16" fmla="*/ 33 w 344"/>
                <a:gd name="T17" fmla="*/ 81 h 174"/>
                <a:gd name="T18" fmla="*/ 0 w 344"/>
                <a:gd name="T19" fmla="*/ 96 h 174"/>
                <a:gd name="T20" fmla="*/ 129 w 344"/>
                <a:gd name="T21" fmla="*/ 108 h 174"/>
                <a:gd name="T22" fmla="*/ 126 w 344"/>
                <a:gd name="T23" fmla="*/ 99 h 174"/>
                <a:gd name="T24" fmla="*/ 259 w 344"/>
                <a:gd name="T25" fmla="*/ 174 h 174"/>
                <a:gd name="T26" fmla="*/ 214 w 344"/>
                <a:gd name="T27" fmla="*/ 108 h 174"/>
                <a:gd name="T28" fmla="*/ 232 w 344"/>
                <a:gd name="T29" fmla="*/ 97 h 174"/>
                <a:gd name="T30" fmla="*/ 276 w 344"/>
                <a:gd name="T31" fmla="*/ 104 h 174"/>
                <a:gd name="T32" fmla="*/ 300 w 344"/>
                <a:gd name="T33" fmla="*/ 80 h 174"/>
                <a:gd name="T34" fmla="*/ 223 w 344"/>
                <a:gd name="T35" fmla="*/ 78 h 174"/>
                <a:gd name="T36" fmla="*/ 216 w 344"/>
                <a:gd name="T37" fmla="*/ 78 h 174"/>
                <a:gd name="T38" fmla="*/ 83 w 344"/>
                <a:gd name="T39" fmla="*/ 74 h 174"/>
                <a:gd name="T40" fmla="*/ 83 w 344"/>
                <a:gd name="T41" fmla="*/ 81 h 174"/>
                <a:gd name="T42" fmla="*/ 83 w 344"/>
                <a:gd name="T43" fmla="*/ 74 h 174"/>
                <a:gd name="T44" fmla="*/ 74 w 344"/>
                <a:gd name="T45" fmla="*/ 78 h 174"/>
                <a:gd name="T46" fmla="*/ 67 w 344"/>
                <a:gd name="T47" fmla="*/ 78 h 174"/>
                <a:gd name="T48" fmla="*/ 95 w 344"/>
                <a:gd name="T49" fmla="*/ 74 h 174"/>
                <a:gd name="T50" fmla="*/ 95 w 344"/>
                <a:gd name="T51" fmla="*/ 81 h 174"/>
                <a:gd name="T52" fmla="*/ 95 w 344"/>
                <a:gd name="T53" fmla="*/ 74 h 174"/>
                <a:gd name="T54" fmla="*/ 111 w 344"/>
                <a:gd name="T55" fmla="*/ 78 h 174"/>
                <a:gd name="T56" fmla="*/ 104 w 344"/>
                <a:gd name="T57" fmla="*/ 78 h 174"/>
                <a:gd name="T58" fmla="*/ 120 w 344"/>
                <a:gd name="T59" fmla="*/ 74 h 174"/>
                <a:gd name="T60" fmla="*/ 120 w 344"/>
                <a:gd name="T61" fmla="*/ 81 h 174"/>
                <a:gd name="T62" fmla="*/ 120 w 344"/>
                <a:gd name="T63" fmla="*/ 74 h 174"/>
                <a:gd name="T64" fmla="*/ 136 w 344"/>
                <a:gd name="T65" fmla="*/ 78 h 174"/>
                <a:gd name="T66" fmla="*/ 129 w 344"/>
                <a:gd name="T67" fmla="*/ 78 h 174"/>
                <a:gd name="T68" fmla="*/ 145 w 344"/>
                <a:gd name="T69" fmla="*/ 74 h 174"/>
                <a:gd name="T70" fmla="*/ 145 w 344"/>
                <a:gd name="T71" fmla="*/ 81 h 174"/>
                <a:gd name="T72" fmla="*/ 145 w 344"/>
                <a:gd name="T73" fmla="*/ 74 h 174"/>
                <a:gd name="T74" fmla="*/ 161 w 344"/>
                <a:gd name="T75" fmla="*/ 78 h 174"/>
                <a:gd name="T76" fmla="*/ 154 w 344"/>
                <a:gd name="T77" fmla="*/ 78 h 174"/>
                <a:gd name="T78" fmla="*/ 170 w 344"/>
                <a:gd name="T79" fmla="*/ 74 h 174"/>
                <a:gd name="T80" fmla="*/ 170 w 344"/>
                <a:gd name="T81" fmla="*/ 81 h 174"/>
                <a:gd name="T82" fmla="*/ 170 w 344"/>
                <a:gd name="T83" fmla="*/ 74 h 174"/>
                <a:gd name="T84" fmla="*/ 186 w 344"/>
                <a:gd name="T85" fmla="*/ 78 h 174"/>
                <a:gd name="T86" fmla="*/ 179 w 344"/>
                <a:gd name="T87" fmla="*/ 78 h 174"/>
                <a:gd name="T88" fmla="*/ 195 w 344"/>
                <a:gd name="T89" fmla="*/ 74 h 174"/>
                <a:gd name="T90" fmla="*/ 195 w 344"/>
                <a:gd name="T91" fmla="*/ 81 h 174"/>
                <a:gd name="T92" fmla="*/ 195 w 344"/>
                <a:gd name="T93" fmla="*/ 74 h 174"/>
                <a:gd name="T94" fmla="*/ 211 w 344"/>
                <a:gd name="T95" fmla="*/ 78 h 174"/>
                <a:gd name="T96" fmla="*/ 204 w 344"/>
                <a:gd name="T97" fmla="*/ 78 h 174"/>
                <a:gd name="T98" fmla="*/ 235 w 344"/>
                <a:gd name="T99" fmla="*/ 100 h 174"/>
                <a:gd name="T100" fmla="*/ 275 w 344"/>
                <a:gd name="T101" fmla="*/ 107 h 174"/>
                <a:gd name="T102" fmla="*/ 235 w 344"/>
                <a:gd name="T103" fmla="*/ 114 h 174"/>
                <a:gd name="T104" fmla="*/ 43 w 344"/>
                <a:gd name="T105" fmla="*/ 81 h 174"/>
                <a:gd name="T106" fmla="*/ 39 w 344"/>
                <a:gd name="T107" fmla="*/ 70 h 174"/>
                <a:gd name="T108" fmla="*/ 43 w 344"/>
                <a:gd name="T109" fmla="*/ 81 h 174"/>
                <a:gd name="T110" fmla="*/ 54 w 344"/>
                <a:gd name="T111" fmla="*/ 70 h 174"/>
                <a:gd name="T112" fmla="*/ 45 w 344"/>
                <a:gd name="T113" fmla="*/ 81 h 174"/>
                <a:gd name="T114" fmla="*/ 129 w 344"/>
                <a:gd name="T115" fmla="*/ 60 h 174"/>
                <a:gd name="T116" fmla="*/ 239 w 344"/>
                <a:gd name="T117" fmla="*/ 4 h 174"/>
                <a:gd name="T118" fmla="*/ 212 w 344"/>
                <a:gd name="T119" fmla="*/ 60 h 174"/>
                <a:gd name="T120" fmla="*/ 305 w 344"/>
                <a:gd name="T121" fmla="*/ 23 h 174"/>
                <a:gd name="T122" fmla="*/ 333 w 344"/>
                <a:gd name="T123" fmla="*/ 10 h 174"/>
                <a:gd name="T124" fmla="*/ 305 w 344"/>
                <a:gd name="T125" fmla="*/ 23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44" h="174">
                  <a:moveTo>
                    <a:pt x="300" y="80"/>
                  </a:moveTo>
                  <a:cubicBezTo>
                    <a:pt x="304" y="72"/>
                    <a:pt x="311" y="56"/>
                    <a:pt x="316" y="44"/>
                  </a:cubicBezTo>
                  <a:cubicBezTo>
                    <a:pt x="335" y="55"/>
                    <a:pt x="335" y="55"/>
                    <a:pt x="335" y="55"/>
                  </a:cubicBezTo>
                  <a:cubicBezTo>
                    <a:pt x="344" y="52"/>
                    <a:pt x="344" y="52"/>
                    <a:pt x="344" y="52"/>
                  </a:cubicBezTo>
                  <a:cubicBezTo>
                    <a:pt x="320" y="34"/>
                    <a:pt x="320" y="34"/>
                    <a:pt x="320" y="34"/>
                  </a:cubicBezTo>
                  <a:cubicBezTo>
                    <a:pt x="299" y="34"/>
                    <a:pt x="299" y="34"/>
                    <a:pt x="299" y="34"/>
                  </a:cubicBezTo>
                  <a:cubicBezTo>
                    <a:pt x="299" y="32"/>
                    <a:pt x="299" y="32"/>
                    <a:pt x="299" y="32"/>
                  </a:cubicBezTo>
                  <a:cubicBezTo>
                    <a:pt x="322" y="30"/>
                    <a:pt x="322" y="30"/>
                    <a:pt x="322" y="30"/>
                  </a:cubicBezTo>
                  <a:cubicBezTo>
                    <a:pt x="324" y="27"/>
                    <a:pt x="324" y="26"/>
                    <a:pt x="324" y="26"/>
                  </a:cubicBezTo>
                  <a:cubicBezTo>
                    <a:pt x="297" y="26"/>
                    <a:pt x="297" y="26"/>
                    <a:pt x="297" y="26"/>
                  </a:cubicBezTo>
                  <a:cubicBezTo>
                    <a:pt x="269" y="61"/>
                    <a:pt x="269" y="61"/>
                    <a:pt x="269" y="61"/>
                  </a:cubicBezTo>
                  <a:cubicBezTo>
                    <a:pt x="269" y="60"/>
                    <a:pt x="268" y="60"/>
                    <a:pt x="267" y="59"/>
                  </a:cubicBezTo>
                  <a:cubicBezTo>
                    <a:pt x="256" y="59"/>
                    <a:pt x="245" y="59"/>
                    <a:pt x="235" y="59"/>
                  </a:cubicBezTo>
                  <a:cubicBezTo>
                    <a:pt x="235" y="65"/>
                    <a:pt x="235" y="65"/>
                    <a:pt x="235" y="65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8" y="65"/>
                    <a:pt x="35" y="66"/>
                    <a:pt x="32" y="68"/>
                  </a:cubicBezTo>
                  <a:cubicBezTo>
                    <a:pt x="34" y="69"/>
                    <a:pt x="35" y="69"/>
                    <a:pt x="37" y="70"/>
                  </a:cubicBezTo>
                  <a:cubicBezTo>
                    <a:pt x="33" y="81"/>
                    <a:pt x="33" y="81"/>
                    <a:pt x="33" y="81"/>
                  </a:cubicBezTo>
                  <a:cubicBezTo>
                    <a:pt x="30" y="80"/>
                    <a:pt x="27" y="78"/>
                    <a:pt x="25" y="76"/>
                  </a:cubicBezTo>
                  <a:cubicBezTo>
                    <a:pt x="10" y="81"/>
                    <a:pt x="1" y="86"/>
                    <a:pt x="0" y="96"/>
                  </a:cubicBezTo>
                  <a:cubicBezTo>
                    <a:pt x="2" y="104"/>
                    <a:pt x="18" y="107"/>
                    <a:pt x="41" y="108"/>
                  </a:cubicBezTo>
                  <a:cubicBezTo>
                    <a:pt x="129" y="108"/>
                    <a:pt x="129" y="108"/>
                    <a:pt x="129" y="108"/>
                  </a:cubicBezTo>
                  <a:cubicBezTo>
                    <a:pt x="123" y="100"/>
                    <a:pt x="123" y="100"/>
                    <a:pt x="123" y="100"/>
                  </a:cubicBezTo>
                  <a:cubicBezTo>
                    <a:pt x="126" y="99"/>
                    <a:pt x="126" y="99"/>
                    <a:pt x="126" y="99"/>
                  </a:cubicBezTo>
                  <a:cubicBezTo>
                    <a:pt x="223" y="174"/>
                    <a:pt x="223" y="174"/>
                    <a:pt x="223" y="174"/>
                  </a:cubicBezTo>
                  <a:cubicBezTo>
                    <a:pt x="259" y="174"/>
                    <a:pt x="259" y="174"/>
                    <a:pt x="259" y="174"/>
                  </a:cubicBezTo>
                  <a:cubicBezTo>
                    <a:pt x="215" y="123"/>
                    <a:pt x="215" y="123"/>
                    <a:pt x="215" y="123"/>
                  </a:cubicBezTo>
                  <a:cubicBezTo>
                    <a:pt x="214" y="108"/>
                    <a:pt x="214" y="108"/>
                    <a:pt x="214" y="108"/>
                  </a:cubicBezTo>
                  <a:cubicBezTo>
                    <a:pt x="232" y="108"/>
                    <a:pt x="232" y="108"/>
                    <a:pt x="232" y="108"/>
                  </a:cubicBezTo>
                  <a:cubicBezTo>
                    <a:pt x="232" y="97"/>
                    <a:pt x="232" y="97"/>
                    <a:pt x="232" y="97"/>
                  </a:cubicBezTo>
                  <a:cubicBezTo>
                    <a:pt x="244" y="97"/>
                    <a:pt x="256" y="97"/>
                    <a:pt x="268" y="97"/>
                  </a:cubicBezTo>
                  <a:cubicBezTo>
                    <a:pt x="271" y="98"/>
                    <a:pt x="274" y="100"/>
                    <a:pt x="276" y="104"/>
                  </a:cubicBezTo>
                  <a:cubicBezTo>
                    <a:pt x="288" y="101"/>
                    <a:pt x="299" y="97"/>
                    <a:pt x="309" y="88"/>
                  </a:cubicBezTo>
                  <a:cubicBezTo>
                    <a:pt x="306" y="85"/>
                    <a:pt x="304" y="82"/>
                    <a:pt x="300" y="80"/>
                  </a:cubicBezTo>
                  <a:close/>
                  <a:moveTo>
                    <a:pt x="220" y="74"/>
                  </a:moveTo>
                  <a:cubicBezTo>
                    <a:pt x="222" y="74"/>
                    <a:pt x="223" y="76"/>
                    <a:pt x="223" y="78"/>
                  </a:cubicBezTo>
                  <a:cubicBezTo>
                    <a:pt x="223" y="80"/>
                    <a:pt x="222" y="81"/>
                    <a:pt x="220" y="81"/>
                  </a:cubicBezTo>
                  <a:cubicBezTo>
                    <a:pt x="218" y="81"/>
                    <a:pt x="216" y="80"/>
                    <a:pt x="216" y="78"/>
                  </a:cubicBezTo>
                  <a:cubicBezTo>
                    <a:pt x="216" y="76"/>
                    <a:pt x="218" y="74"/>
                    <a:pt x="220" y="74"/>
                  </a:cubicBezTo>
                  <a:close/>
                  <a:moveTo>
                    <a:pt x="83" y="74"/>
                  </a:moveTo>
                  <a:cubicBezTo>
                    <a:pt x="85" y="74"/>
                    <a:pt x="86" y="76"/>
                    <a:pt x="86" y="78"/>
                  </a:cubicBezTo>
                  <a:cubicBezTo>
                    <a:pt x="86" y="80"/>
                    <a:pt x="85" y="81"/>
                    <a:pt x="83" y="81"/>
                  </a:cubicBezTo>
                  <a:cubicBezTo>
                    <a:pt x="81" y="81"/>
                    <a:pt x="79" y="80"/>
                    <a:pt x="79" y="78"/>
                  </a:cubicBezTo>
                  <a:cubicBezTo>
                    <a:pt x="79" y="76"/>
                    <a:pt x="81" y="74"/>
                    <a:pt x="83" y="74"/>
                  </a:cubicBezTo>
                  <a:close/>
                  <a:moveTo>
                    <a:pt x="70" y="74"/>
                  </a:moveTo>
                  <a:cubicBezTo>
                    <a:pt x="72" y="74"/>
                    <a:pt x="74" y="76"/>
                    <a:pt x="74" y="78"/>
                  </a:cubicBezTo>
                  <a:cubicBezTo>
                    <a:pt x="74" y="80"/>
                    <a:pt x="72" y="81"/>
                    <a:pt x="70" y="81"/>
                  </a:cubicBezTo>
                  <a:cubicBezTo>
                    <a:pt x="68" y="81"/>
                    <a:pt x="67" y="80"/>
                    <a:pt x="67" y="78"/>
                  </a:cubicBezTo>
                  <a:cubicBezTo>
                    <a:pt x="67" y="76"/>
                    <a:pt x="68" y="74"/>
                    <a:pt x="70" y="74"/>
                  </a:cubicBezTo>
                  <a:close/>
                  <a:moveTo>
                    <a:pt x="95" y="74"/>
                  </a:moveTo>
                  <a:cubicBezTo>
                    <a:pt x="97" y="74"/>
                    <a:pt x="99" y="76"/>
                    <a:pt x="99" y="78"/>
                  </a:cubicBezTo>
                  <a:cubicBezTo>
                    <a:pt x="99" y="80"/>
                    <a:pt x="97" y="81"/>
                    <a:pt x="95" y="81"/>
                  </a:cubicBezTo>
                  <a:cubicBezTo>
                    <a:pt x="93" y="81"/>
                    <a:pt x="92" y="80"/>
                    <a:pt x="92" y="78"/>
                  </a:cubicBezTo>
                  <a:cubicBezTo>
                    <a:pt x="92" y="76"/>
                    <a:pt x="93" y="74"/>
                    <a:pt x="95" y="74"/>
                  </a:cubicBezTo>
                  <a:close/>
                  <a:moveTo>
                    <a:pt x="108" y="74"/>
                  </a:moveTo>
                  <a:cubicBezTo>
                    <a:pt x="110" y="74"/>
                    <a:pt x="111" y="76"/>
                    <a:pt x="111" y="78"/>
                  </a:cubicBezTo>
                  <a:cubicBezTo>
                    <a:pt x="111" y="80"/>
                    <a:pt x="110" y="81"/>
                    <a:pt x="108" y="81"/>
                  </a:cubicBezTo>
                  <a:cubicBezTo>
                    <a:pt x="106" y="81"/>
                    <a:pt x="104" y="80"/>
                    <a:pt x="104" y="78"/>
                  </a:cubicBezTo>
                  <a:cubicBezTo>
                    <a:pt x="104" y="76"/>
                    <a:pt x="106" y="74"/>
                    <a:pt x="108" y="74"/>
                  </a:cubicBezTo>
                  <a:close/>
                  <a:moveTo>
                    <a:pt x="120" y="74"/>
                  </a:moveTo>
                  <a:cubicBezTo>
                    <a:pt x="122" y="74"/>
                    <a:pt x="124" y="76"/>
                    <a:pt x="124" y="78"/>
                  </a:cubicBezTo>
                  <a:cubicBezTo>
                    <a:pt x="124" y="80"/>
                    <a:pt x="122" y="81"/>
                    <a:pt x="120" y="81"/>
                  </a:cubicBezTo>
                  <a:cubicBezTo>
                    <a:pt x="118" y="81"/>
                    <a:pt x="117" y="80"/>
                    <a:pt x="117" y="78"/>
                  </a:cubicBezTo>
                  <a:cubicBezTo>
                    <a:pt x="117" y="76"/>
                    <a:pt x="118" y="74"/>
                    <a:pt x="120" y="74"/>
                  </a:cubicBezTo>
                  <a:close/>
                  <a:moveTo>
                    <a:pt x="133" y="74"/>
                  </a:moveTo>
                  <a:cubicBezTo>
                    <a:pt x="135" y="74"/>
                    <a:pt x="136" y="76"/>
                    <a:pt x="136" y="78"/>
                  </a:cubicBezTo>
                  <a:cubicBezTo>
                    <a:pt x="136" y="80"/>
                    <a:pt x="135" y="81"/>
                    <a:pt x="133" y="81"/>
                  </a:cubicBezTo>
                  <a:cubicBezTo>
                    <a:pt x="131" y="81"/>
                    <a:pt x="129" y="80"/>
                    <a:pt x="129" y="78"/>
                  </a:cubicBezTo>
                  <a:cubicBezTo>
                    <a:pt x="129" y="76"/>
                    <a:pt x="131" y="74"/>
                    <a:pt x="133" y="74"/>
                  </a:cubicBezTo>
                  <a:close/>
                  <a:moveTo>
                    <a:pt x="145" y="74"/>
                  </a:moveTo>
                  <a:cubicBezTo>
                    <a:pt x="147" y="74"/>
                    <a:pt x="149" y="76"/>
                    <a:pt x="149" y="78"/>
                  </a:cubicBezTo>
                  <a:cubicBezTo>
                    <a:pt x="149" y="80"/>
                    <a:pt x="147" y="81"/>
                    <a:pt x="145" y="81"/>
                  </a:cubicBezTo>
                  <a:cubicBezTo>
                    <a:pt x="143" y="81"/>
                    <a:pt x="141" y="80"/>
                    <a:pt x="141" y="78"/>
                  </a:cubicBezTo>
                  <a:cubicBezTo>
                    <a:pt x="141" y="76"/>
                    <a:pt x="143" y="74"/>
                    <a:pt x="145" y="74"/>
                  </a:cubicBezTo>
                  <a:close/>
                  <a:moveTo>
                    <a:pt x="157" y="74"/>
                  </a:moveTo>
                  <a:cubicBezTo>
                    <a:pt x="159" y="74"/>
                    <a:pt x="161" y="76"/>
                    <a:pt x="161" y="78"/>
                  </a:cubicBezTo>
                  <a:cubicBezTo>
                    <a:pt x="161" y="80"/>
                    <a:pt x="159" y="81"/>
                    <a:pt x="157" y="81"/>
                  </a:cubicBezTo>
                  <a:cubicBezTo>
                    <a:pt x="155" y="81"/>
                    <a:pt x="154" y="80"/>
                    <a:pt x="154" y="78"/>
                  </a:cubicBezTo>
                  <a:cubicBezTo>
                    <a:pt x="154" y="76"/>
                    <a:pt x="155" y="74"/>
                    <a:pt x="157" y="74"/>
                  </a:cubicBezTo>
                  <a:close/>
                  <a:moveTo>
                    <a:pt x="170" y="74"/>
                  </a:moveTo>
                  <a:cubicBezTo>
                    <a:pt x="172" y="74"/>
                    <a:pt x="174" y="76"/>
                    <a:pt x="174" y="78"/>
                  </a:cubicBezTo>
                  <a:cubicBezTo>
                    <a:pt x="174" y="80"/>
                    <a:pt x="172" y="81"/>
                    <a:pt x="170" y="81"/>
                  </a:cubicBezTo>
                  <a:cubicBezTo>
                    <a:pt x="168" y="81"/>
                    <a:pt x="166" y="80"/>
                    <a:pt x="166" y="78"/>
                  </a:cubicBezTo>
                  <a:cubicBezTo>
                    <a:pt x="166" y="76"/>
                    <a:pt x="168" y="74"/>
                    <a:pt x="170" y="74"/>
                  </a:cubicBezTo>
                  <a:close/>
                  <a:moveTo>
                    <a:pt x="182" y="74"/>
                  </a:moveTo>
                  <a:cubicBezTo>
                    <a:pt x="184" y="74"/>
                    <a:pt x="186" y="76"/>
                    <a:pt x="186" y="78"/>
                  </a:cubicBezTo>
                  <a:cubicBezTo>
                    <a:pt x="186" y="80"/>
                    <a:pt x="184" y="81"/>
                    <a:pt x="182" y="81"/>
                  </a:cubicBezTo>
                  <a:cubicBezTo>
                    <a:pt x="180" y="81"/>
                    <a:pt x="179" y="80"/>
                    <a:pt x="179" y="78"/>
                  </a:cubicBezTo>
                  <a:cubicBezTo>
                    <a:pt x="179" y="76"/>
                    <a:pt x="180" y="74"/>
                    <a:pt x="182" y="74"/>
                  </a:cubicBezTo>
                  <a:close/>
                  <a:moveTo>
                    <a:pt x="195" y="74"/>
                  </a:moveTo>
                  <a:cubicBezTo>
                    <a:pt x="197" y="74"/>
                    <a:pt x="198" y="76"/>
                    <a:pt x="198" y="78"/>
                  </a:cubicBezTo>
                  <a:cubicBezTo>
                    <a:pt x="198" y="80"/>
                    <a:pt x="197" y="81"/>
                    <a:pt x="195" y="81"/>
                  </a:cubicBezTo>
                  <a:cubicBezTo>
                    <a:pt x="193" y="81"/>
                    <a:pt x="191" y="80"/>
                    <a:pt x="191" y="78"/>
                  </a:cubicBezTo>
                  <a:cubicBezTo>
                    <a:pt x="191" y="76"/>
                    <a:pt x="193" y="74"/>
                    <a:pt x="195" y="74"/>
                  </a:cubicBezTo>
                  <a:close/>
                  <a:moveTo>
                    <a:pt x="207" y="74"/>
                  </a:moveTo>
                  <a:cubicBezTo>
                    <a:pt x="209" y="74"/>
                    <a:pt x="211" y="76"/>
                    <a:pt x="211" y="78"/>
                  </a:cubicBezTo>
                  <a:cubicBezTo>
                    <a:pt x="211" y="80"/>
                    <a:pt x="209" y="81"/>
                    <a:pt x="207" y="81"/>
                  </a:cubicBezTo>
                  <a:cubicBezTo>
                    <a:pt x="205" y="81"/>
                    <a:pt x="204" y="80"/>
                    <a:pt x="204" y="78"/>
                  </a:cubicBezTo>
                  <a:cubicBezTo>
                    <a:pt x="204" y="76"/>
                    <a:pt x="205" y="74"/>
                    <a:pt x="207" y="74"/>
                  </a:cubicBezTo>
                  <a:close/>
                  <a:moveTo>
                    <a:pt x="235" y="100"/>
                  </a:moveTo>
                  <a:cubicBezTo>
                    <a:pt x="246" y="100"/>
                    <a:pt x="257" y="100"/>
                    <a:pt x="267" y="100"/>
                  </a:cubicBezTo>
                  <a:cubicBezTo>
                    <a:pt x="270" y="101"/>
                    <a:pt x="273" y="103"/>
                    <a:pt x="275" y="107"/>
                  </a:cubicBezTo>
                  <a:cubicBezTo>
                    <a:pt x="273" y="110"/>
                    <a:pt x="271" y="113"/>
                    <a:pt x="267" y="114"/>
                  </a:cubicBezTo>
                  <a:cubicBezTo>
                    <a:pt x="257" y="114"/>
                    <a:pt x="246" y="114"/>
                    <a:pt x="235" y="114"/>
                  </a:cubicBezTo>
                  <a:cubicBezTo>
                    <a:pt x="235" y="109"/>
                    <a:pt x="235" y="104"/>
                    <a:pt x="235" y="100"/>
                  </a:cubicBezTo>
                  <a:close/>
                  <a:moveTo>
                    <a:pt x="43" y="81"/>
                  </a:moveTo>
                  <a:cubicBezTo>
                    <a:pt x="35" y="81"/>
                    <a:pt x="35" y="81"/>
                    <a:pt x="35" y="81"/>
                  </a:cubicBezTo>
                  <a:cubicBezTo>
                    <a:pt x="39" y="70"/>
                    <a:pt x="39" y="70"/>
                    <a:pt x="39" y="70"/>
                  </a:cubicBezTo>
                  <a:cubicBezTo>
                    <a:pt x="46" y="70"/>
                    <a:pt x="46" y="70"/>
                    <a:pt x="46" y="70"/>
                  </a:cubicBezTo>
                  <a:cubicBezTo>
                    <a:pt x="43" y="81"/>
                    <a:pt x="43" y="81"/>
                    <a:pt x="43" y="81"/>
                  </a:cubicBezTo>
                  <a:close/>
                  <a:moveTo>
                    <a:pt x="47" y="70"/>
                  </a:moveTo>
                  <a:cubicBezTo>
                    <a:pt x="54" y="70"/>
                    <a:pt x="54" y="70"/>
                    <a:pt x="54" y="70"/>
                  </a:cubicBezTo>
                  <a:cubicBezTo>
                    <a:pt x="54" y="74"/>
                    <a:pt x="53" y="77"/>
                    <a:pt x="52" y="81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7" y="70"/>
                    <a:pt x="47" y="70"/>
                    <a:pt x="47" y="70"/>
                  </a:cubicBezTo>
                  <a:close/>
                  <a:moveTo>
                    <a:pt x="129" y="60"/>
                  </a:moveTo>
                  <a:cubicBezTo>
                    <a:pt x="225" y="0"/>
                    <a:pt x="225" y="0"/>
                    <a:pt x="225" y="0"/>
                  </a:cubicBezTo>
                  <a:cubicBezTo>
                    <a:pt x="239" y="4"/>
                    <a:pt x="239" y="4"/>
                    <a:pt x="239" y="4"/>
                  </a:cubicBezTo>
                  <a:cubicBezTo>
                    <a:pt x="212" y="48"/>
                    <a:pt x="212" y="48"/>
                    <a:pt x="212" y="48"/>
                  </a:cubicBezTo>
                  <a:cubicBezTo>
                    <a:pt x="212" y="60"/>
                    <a:pt x="212" y="60"/>
                    <a:pt x="212" y="60"/>
                  </a:cubicBezTo>
                  <a:cubicBezTo>
                    <a:pt x="129" y="60"/>
                    <a:pt x="129" y="60"/>
                    <a:pt x="129" y="60"/>
                  </a:cubicBezTo>
                  <a:close/>
                  <a:moveTo>
                    <a:pt x="305" y="23"/>
                  </a:moveTo>
                  <a:cubicBezTo>
                    <a:pt x="320" y="23"/>
                    <a:pt x="320" y="23"/>
                    <a:pt x="320" y="23"/>
                  </a:cubicBezTo>
                  <a:cubicBezTo>
                    <a:pt x="333" y="10"/>
                    <a:pt x="333" y="10"/>
                    <a:pt x="333" y="10"/>
                  </a:cubicBezTo>
                  <a:cubicBezTo>
                    <a:pt x="329" y="7"/>
                    <a:pt x="329" y="7"/>
                    <a:pt x="329" y="7"/>
                  </a:cubicBezTo>
                  <a:lnTo>
                    <a:pt x="305" y="2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等腰三角形 9"/>
            <p:cNvSpPr/>
            <p:nvPr/>
          </p:nvSpPr>
          <p:spPr>
            <a:xfrm rot="5400000">
              <a:off x="2817134" y="1232321"/>
              <a:ext cx="168136" cy="5802404"/>
            </a:xfrm>
            <a:custGeom>
              <a:avLst/>
              <a:gdLst>
                <a:gd name="connsiteX0" fmla="*/ 0 w 432921"/>
                <a:gd name="connsiteY0" fmla="*/ 4822606 h 4822606"/>
                <a:gd name="connsiteX1" fmla="*/ 216461 w 432921"/>
                <a:gd name="connsiteY1" fmla="*/ 0 h 4822606"/>
                <a:gd name="connsiteX2" fmla="*/ 432921 w 432921"/>
                <a:gd name="connsiteY2" fmla="*/ 4822606 h 4822606"/>
                <a:gd name="connsiteX3" fmla="*/ 0 w 432921"/>
                <a:gd name="connsiteY3" fmla="*/ 4822606 h 4822606"/>
                <a:gd name="connsiteX0" fmla="*/ 0 w 432921"/>
                <a:gd name="connsiteY0" fmla="*/ 4822606 h 4822606"/>
                <a:gd name="connsiteX1" fmla="*/ 216461 w 432921"/>
                <a:gd name="connsiteY1" fmla="*/ 0 h 4822606"/>
                <a:gd name="connsiteX2" fmla="*/ 306034 w 432921"/>
                <a:gd name="connsiteY2" fmla="*/ 2669956 h 4822606"/>
                <a:gd name="connsiteX3" fmla="*/ 432921 w 432921"/>
                <a:gd name="connsiteY3" fmla="*/ 4822606 h 4822606"/>
                <a:gd name="connsiteX4" fmla="*/ 0 w 432921"/>
                <a:gd name="connsiteY4" fmla="*/ 4822606 h 4822606"/>
                <a:gd name="connsiteX0" fmla="*/ 0 w 432921"/>
                <a:gd name="connsiteY0" fmla="*/ 4822606 h 4822606"/>
                <a:gd name="connsiteX1" fmla="*/ 144109 w 432921"/>
                <a:gd name="connsiteY1" fmla="*/ 2679481 h 4822606"/>
                <a:gd name="connsiteX2" fmla="*/ 216461 w 432921"/>
                <a:gd name="connsiteY2" fmla="*/ 0 h 4822606"/>
                <a:gd name="connsiteX3" fmla="*/ 306034 w 432921"/>
                <a:gd name="connsiteY3" fmla="*/ 2669956 h 4822606"/>
                <a:gd name="connsiteX4" fmla="*/ 432921 w 432921"/>
                <a:gd name="connsiteY4" fmla="*/ 4822606 h 4822606"/>
                <a:gd name="connsiteX5" fmla="*/ 0 w 432921"/>
                <a:gd name="connsiteY5" fmla="*/ 4822606 h 4822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32921" h="4822606">
                  <a:moveTo>
                    <a:pt x="0" y="4822606"/>
                  </a:moveTo>
                  <a:cubicBezTo>
                    <a:pt x="38511" y="4108231"/>
                    <a:pt x="105598" y="3393856"/>
                    <a:pt x="144109" y="2679481"/>
                  </a:cubicBezTo>
                  <a:lnTo>
                    <a:pt x="216461" y="0"/>
                  </a:lnTo>
                  <a:cubicBezTo>
                    <a:pt x="259019" y="893160"/>
                    <a:pt x="263476" y="1776796"/>
                    <a:pt x="306034" y="2669956"/>
                  </a:cubicBezTo>
                  <a:lnTo>
                    <a:pt x="432921" y="4822606"/>
                  </a:lnTo>
                  <a:lnTo>
                    <a:pt x="0" y="4822606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50000"/>
                  </a:schemeClr>
                </a:gs>
                <a:gs pos="96000">
                  <a:schemeClr val="bg1"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2" name="图片 3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639" t="35899" r="44953"/>
          <a:stretch/>
        </p:blipFill>
        <p:spPr>
          <a:xfrm flipH="1">
            <a:off x="4720936" y="1052512"/>
            <a:ext cx="1181946" cy="4346801"/>
          </a:xfrm>
          <a:prstGeom prst="rect">
            <a:avLst/>
          </a:prstGeom>
        </p:spPr>
      </p:pic>
      <p:sp>
        <p:nvSpPr>
          <p:cNvPr id="45" name="文本框 44"/>
          <p:cNvSpPr txBox="1"/>
          <p:nvPr/>
        </p:nvSpPr>
        <p:spPr>
          <a:xfrm>
            <a:off x="7305561" y="847722"/>
            <a:ext cx="4126027" cy="6007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en-US" altLang="zh-CN" sz="2800" b="1" dirty="0">
                <a:solidFill>
                  <a:schemeClr val="bg1"/>
                </a:solidFill>
                <a:latin typeface="微软雅黑 Light" panose="020B0502040204020203" pitchFamily="34" charset="-122"/>
                <a:cs typeface="Segoe UI" panose="020B0502040204020203" pitchFamily="34" charset="0"/>
              </a:rPr>
              <a:t>OUR  CHANCE</a:t>
            </a:r>
            <a:endParaRPr lang="zh-CN" altLang="en-US" sz="2800" b="1" dirty="0">
              <a:solidFill>
                <a:schemeClr val="bg1"/>
              </a:solidFill>
              <a:latin typeface="微软雅黑 Light" panose="020B0502040204020203" pitchFamily="34" charset="-122"/>
              <a:cs typeface="Segoe UI" panose="020B0502040204020203" pitchFamily="34" charset="0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7227308" y="3780875"/>
            <a:ext cx="4284609" cy="5497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b="0" dirty="0">
                <a:solidFill>
                  <a:schemeClr val="bg1"/>
                </a:solidFill>
                <a:effectLst/>
                <a:latin typeface="微软雅黑 Light" panose="020B0502040204020203" pitchFamily="34" charset="-122"/>
                <a:cs typeface="Segoe UI" panose="020B0502040204020203" pitchFamily="34" charset="0"/>
              </a:rPr>
              <a:t>Lorem ipsum dolor sit amet, consectetur adipisicing elit, sed do eiusmod tempor</a:t>
            </a:r>
            <a:endParaRPr lang="zh-CN" altLang="en-US" sz="1200" dirty="0">
              <a:solidFill>
                <a:schemeClr val="bg1"/>
              </a:solidFill>
              <a:latin typeface="微软雅黑 Light" panose="020B0502040204020203" pitchFamily="34" charset="-122"/>
              <a:cs typeface="Segoe UI" panose="020B0502040204020203" pitchFamily="34" charset="0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7227309" y="3407948"/>
            <a:ext cx="26909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rgbClr val="EAD87F"/>
                </a:solidFill>
                <a:latin typeface="微软雅黑 Light" panose="020B0502040204020203" pitchFamily="34" charset="-122"/>
                <a:ea typeface="微软雅黑"/>
              </a:rPr>
              <a:t>TITLE HERE</a:t>
            </a:r>
            <a:endParaRPr lang="zh-CN" altLang="en-US" b="1" dirty="0">
              <a:solidFill>
                <a:srgbClr val="EAD87F"/>
              </a:solidFill>
              <a:latin typeface="微软雅黑 Light" panose="020B0502040204020203" pitchFamily="34" charset="-122"/>
              <a:ea typeface="微软雅黑"/>
            </a:endParaRPr>
          </a:p>
        </p:txBody>
      </p:sp>
      <p:sp>
        <p:nvSpPr>
          <p:cNvPr id="53" name="椭圆 52"/>
          <p:cNvSpPr/>
          <p:nvPr/>
        </p:nvSpPr>
        <p:spPr>
          <a:xfrm>
            <a:off x="6517615" y="3525796"/>
            <a:ext cx="709694" cy="709694"/>
          </a:xfrm>
          <a:prstGeom prst="ellipse">
            <a:avLst/>
          </a:prstGeom>
          <a:gradFill>
            <a:gsLst>
              <a:gs pos="0">
                <a:schemeClr val="bg1">
                  <a:alpha val="5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</a:gradFill>
          <a:ln w="3175">
            <a:gradFill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1" name="矩形 60"/>
          <p:cNvSpPr/>
          <p:nvPr/>
        </p:nvSpPr>
        <p:spPr>
          <a:xfrm>
            <a:off x="7227308" y="5296144"/>
            <a:ext cx="4284609" cy="5497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b="0" dirty="0">
                <a:solidFill>
                  <a:schemeClr val="bg1"/>
                </a:solidFill>
                <a:effectLst/>
                <a:latin typeface="微软雅黑 Light" panose="020B0502040204020203" pitchFamily="34" charset="-122"/>
                <a:cs typeface="Segoe UI" panose="020B0502040204020203" pitchFamily="34" charset="0"/>
              </a:rPr>
              <a:t>Lorem ipsum dolor sit amet, consectetur adipisicing elit, sed do eiusmod tempor</a:t>
            </a:r>
            <a:endParaRPr lang="zh-CN" altLang="en-US" sz="1200" dirty="0">
              <a:solidFill>
                <a:schemeClr val="bg1"/>
              </a:solidFill>
              <a:latin typeface="微软雅黑 Light" panose="020B0502040204020203" pitchFamily="34" charset="-122"/>
              <a:cs typeface="Segoe UI" panose="020B0502040204020203" pitchFamily="34" charset="0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7227309" y="4923217"/>
            <a:ext cx="26909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rgbClr val="EAD87F"/>
                </a:solidFill>
                <a:latin typeface="微软雅黑 Light" panose="020B0502040204020203" pitchFamily="34" charset="-122"/>
                <a:ea typeface="微软雅黑"/>
              </a:rPr>
              <a:t>TITLE HERE</a:t>
            </a:r>
            <a:endParaRPr lang="zh-CN" altLang="en-US" b="1" dirty="0">
              <a:solidFill>
                <a:srgbClr val="EAD87F"/>
              </a:solidFill>
              <a:latin typeface="微软雅黑 Light" panose="020B0502040204020203" pitchFamily="34" charset="-122"/>
              <a:ea typeface="微软雅黑"/>
            </a:endParaRPr>
          </a:p>
        </p:txBody>
      </p:sp>
      <p:sp>
        <p:nvSpPr>
          <p:cNvPr id="60" name="椭圆 59"/>
          <p:cNvSpPr/>
          <p:nvPr/>
        </p:nvSpPr>
        <p:spPr>
          <a:xfrm>
            <a:off x="6517615" y="5041065"/>
            <a:ext cx="709694" cy="709694"/>
          </a:xfrm>
          <a:prstGeom prst="ellipse">
            <a:avLst/>
          </a:prstGeom>
          <a:gradFill>
            <a:gsLst>
              <a:gs pos="0">
                <a:schemeClr val="bg1">
                  <a:alpha val="5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</a:gradFill>
          <a:ln w="3175">
            <a:gradFill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3" name="KSO_Shape"/>
          <p:cNvSpPr>
            <a:spLocks noChangeAspect="1"/>
          </p:cNvSpPr>
          <p:nvPr/>
        </p:nvSpPr>
        <p:spPr bwMode="auto">
          <a:xfrm>
            <a:off x="6656462" y="3664643"/>
            <a:ext cx="432000" cy="432000"/>
          </a:xfrm>
          <a:custGeom>
            <a:avLst/>
            <a:gdLst>
              <a:gd name="T0" fmla="*/ 1159904 w 2208213"/>
              <a:gd name="T1" fmla="*/ 523327 h 2209801"/>
              <a:gd name="T2" fmla="*/ 1199134 w 2208213"/>
              <a:gd name="T3" fmla="*/ 565478 h 2209801"/>
              <a:gd name="T4" fmla="*/ 1206816 w 2208213"/>
              <a:gd name="T5" fmla="*/ 627336 h 2209801"/>
              <a:gd name="T6" fmla="*/ 1183496 w 2208213"/>
              <a:gd name="T7" fmla="*/ 668666 h 2209801"/>
              <a:gd name="T8" fmla="*/ 954421 w 2208213"/>
              <a:gd name="T9" fmla="*/ 947300 h 2209801"/>
              <a:gd name="T10" fmla="*/ 901747 w 2208213"/>
              <a:gd name="T11" fmla="*/ 1002588 h 2209801"/>
              <a:gd name="T12" fmla="*/ 871569 w 2208213"/>
              <a:gd name="T13" fmla="*/ 1378936 h 2209801"/>
              <a:gd name="T14" fmla="*/ 822461 w 2208213"/>
              <a:gd name="T15" fmla="*/ 1396179 h 2209801"/>
              <a:gd name="T16" fmla="*/ 784602 w 2208213"/>
              <a:gd name="T17" fmla="*/ 1361418 h 2209801"/>
              <a:gd name="T18" fmla="*/ 740982 w 2208213"/>
              <a:gd name="T19" fmla="*/ 986166 h 2209801"/>
              <a:gd name="T20" fmla="*/ 701476 w 2208213"/>
              <a:gd name="T21" fmla="*/ 923487 h 2209801"/>
              <a:gd name="T22" fmla="*/ 699830 w 2208213"/>
              <a:gd name="T23" fmla="*/ 851775 h 2209801"/>
              <a:gd name="T24" fmla="*/ 735769 w 2208213"/>
              <a:gd name="T25" fmla="*/ 788002 h 2209801"/>
              <a:gd name="T26" fmla="*/ 801886 w 2208213"/>
              <a:gd name="T27" fmla="*/ 751873 h 2209801"/>
              <a:gd name="T28" fmla="*/ 1066626 w 2208213"/>
              <a:gd name="T29" fmla="*/ 521138 h 2209801"/>
              <a:gd name="T30" fmla="*/ 533853 w 2208213"/>
              <a:gd name="T31" fmla="*/ 676984 h 2209801"/>
              <a:gd name="T32" fmla="*/ 283900 w 2208213"/>
              <a:gd name="T33" fmla="*/ 652063 h 2209801"/>
              <a:gd name="T34" fmla="*/ 235717 w 2208213"/>
              <a:gd name="T35" fmla="*/ 799950 h 2209801"/>
              <a:gd name="T36" fmla="*/ 219838 w 2208213"/>
              <a:gd name="T37" fmla="*/ 953315 h 2209801"/>
              <a:gd name="T38" fmla="*/ 235990 w 2208213"/>
              <a:gd name="T39" fmla="*/ 1107228 h 2209801"/>
              <a:gd name="T40" fmla="*/ 284722 w 2208213"/>
              <a:gd name="T41" fmla="*/ 1255389 h 2209801"/>
              <a:gd name="T42" fmla="*/ 365484 w 2208213"/>
              <a:gd name="T43" fmla="*/ 1392049 h 2209801"/>
              <a:gd name="T44" fmla="*/ 469517 w 2208213"/>
              <a:gd name="T45" fmla="*/ 1504060 h 2209801"/>
              <a:gd name="T46" fmla="*/ 671834 w 2208213"/>
              <a:gd name="T47" fmla="*/ 1628669 h 2209801"/>
              <a:gd name="T48" fmla="*/ 922061 w 2208213"/>
              <a:gd name="T49" fmla="*/ 1683442 h 2209801"/>
              <a:gd name="T50" fmla="*/ 1075099 w 2208213"/>
              <a:gd name="T51" fmla="*/ 1897058 h 2209801"/>
              <a:gd name="T52" fmla="*/ 829252 w 2208213"/>
              <a:gd name="T53" fmla="*/ 1897606 h 2209801"/>
              <a:gd name="T54" fmla="*/ 643088 w 2208213"/>
              <a:gd name="T55" fmla="*/ 1852966 h 2209801"/>
              <a:gd name="T56" fmla="*/ 484300 w 2208213"/>
              <a:gd name="T57" fmla="*/ 1782308 h 2209801"/>
              <a:gd name="T58" fmla="*/ 338654 w 2208213"/>
              <a:gd name="T59" fmla="*/ 1681799 h 2209801"/>
              <a:gd name="T60" fmla="*/ 196841 w 2208213"/>
              <a:gd name="T61" fmla="*/ 1533637 h 2209801"/>
              <a:gd name="T62" fmla="*/ 84047 w 2208213"/>
              <a:gd name="T63" fmla="*/ 1345217 h 2209801"/>
              <a:gd name="T64" fmla="*/ 18342 w 2208213"/>
              <a:gd name="T65" fmla="*/ 1140913 h 2209801"/>
              <a:gd name="T66" fmla="*/ 0 w 2208213"/>
              <a:gd name="T67" fmla="*/ 928667 h 2209801"/>
              <a:gd name="T68" fmla="*/ 29020 w 2208213"/>
              <a:gd name="T69" fmla="*/ 717516 h 2209801"/>
              <a:gd name="T70" fmla="*/ 105128 w 2208213"/>
              <a:gd name="T71" fmla="*/ 516225 h 2209801"/>
              <a:gd name="T72" fmla="*/ 210530 w 2208213"/>
              <a:gd name="T73" fmla="*/ 353822 h 2209801"/>
              <a:gd name="T74" fmla="*/ 1141446 w 2208213"/>
              <a:gd name="T75" fmla="*/ 18620 h 2209801"/>
              <a:gd name="T76" fmla="*/ 1322266 w 2208213"/>
              <a:gd name="T77" fmla="*/ 74481 h 2209801"/>
              <a:gd name="T78" fmla="*/ 1477059 w 2208213"/>
              <a:gd name="T79" fmla="*/ 157177 h 2209801"/>
              <a:gd name="T80" fmla="*/ 1614592 w 2208213"/>
              <a:gd name="T81" fmla="*/ 267528 h 2209801"/>
              <a:gd name="T82" fmla="*/ 1754042 w 2208213"/>
              <a:gd name="T83" fmla="*/ 437575 h 2209801"/>
              <a:gd name="T84" fmla="*/ 1849932 w 2208213"/>
              <a:gd name="T85" fmla="*/ 632539 h 2209801"/>
              <a:gd name="T86" fmla="*/ 1898425 w 2208213"/>
              <a:gd name="T87" fmla="*/ 840647 h 2209801"/>
              <a:gd name="T88" fmla="*/ 1899521 w 2208213"/>
              <a:gd name="T89" fmla="*/ 1053410 h 2209801"/>
              <a:gd name="T90" fmla="*/ 1853220 w 2208213"/>
              <a:gd name="T91" fmla="*/ 1262339 h 2209801"/>
              <a:gd name="T92" fmla="*/ 1761440 w 2208213"/>
              <a:gd name="T93" fmla="*/ 1455113 h 2209801"/>
              <a:gd name="T94" fmla="*/ 1536237 w 2208213"/>
              <a:gd name="T95" fmla="*/ 1393502 h 2209801"/>
              <a:gd name="T96" fmla="*/ 1625825 w 2208213"/>
              <a:gd name="T97" fmla="*/ 1239886 h 2209801"/>
              <a:gd name="T98" fmla="*/ 1671304 w 2208213"/>
              <a:gd name="T99" fmla="*/ 1090925 h 2209801"/>
              <a:gd name="T100" fmla="*/ 1684455 w 2208213"/>
              <a:gd name="T101" fmla="*/ 937034 h 2209801"/>
              <a:gd name="T102" fmla="*/ 1665003 w 2208213"/>
              <a:gd name="T103" fmla="*/ 783965 h 2209801"/>
              <a:gd name="T104" fmla="*/ 1613770 w 2208213"/>
              <a:gd name="T105" fmla="*/ 636646 h 2209801"/>
              <a:gd name="T106" fmla="*/ 1529935 w 2208213"/>
              <a:gd name="T107" fmla="*/ 501102 h 2209801"/>
              <a:gd name="T108" fmla="*/ 1425004 w 2208213"/>
              <a:gd name="T109" fmla="*/ 392393 h 2209801"/>
              <a:gd name="T110" fmla="*/ 1313773 w 2208213"/>
              <a:gd name="T111" fmla="*/ 315174 h 2209801"/>
              <a:gd name="T112" fmla="*/ 1191035 w 2208213"/>
              <a:gd name="T113" fmla="*/ 259314 h 2209801"/>
              <a:gd name="T114" fmla="*/ 996790 w 2208213"/>
              <a:gd name="T115" fmla="*/ 220977 h 2209801"/>
              <a:gd name="T116" fmla="*/ 817613 w 2208213"/>
              <a:gd name="T117" fmla="*/ 53670 h 2209801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2208213" h="2209801">
                <a:moveTo>
                  <a:pt x="1288552" y="590550"/>
                </a:moveTo>
                <a:lnTo>
                  <a:pt x="1298410" y="590868"/>
                </a:lnTo>
                <a:lnTo>
                  <a:pt x="1307950" y="592138"/>
                </a:lnTo>
                <a:lnTo>
                  <a:pt x="1313039" y="593408"/>
                </a:lnTo>
                <a:lnTo>
                  <a:pt x="1317809" y="594678"/>
                </a:lnTo>
                <a:lnTo>
                  <a:pt x="1322579" y="596265"/>
                </a:lnTo>
                <a:lnTo>
                  <a:pt x="1326713" y="598170"/>
                </a:lnTo>
                <a:lnTo>
                  <a:pt x="1331483" y="600075"/>
                </a:lnTo>
                <a:lnTo>
                  <a:pt x="1335935" y="601980"/>
                </a:lnTo>
                <a:lnTo>
                  <a:pt x="1340705" y="604520"/>
                </a:lnTo>
                <a:lnTo>
                  <a:pt x="1344522" y="607060"/>
                </a:lnTo>
                <a:lnTo>
                  <a:pt x="1348974" y="610235"/>
                </a:lnTo>
                <a:lnTo>
                  <a:pt x="1352790" y="613410"/>
                </a:lnTo>
                <a:lnTo>
                  <a:pt x="1356924" y="616585"/>
                </a:lnTo>
                <a:lnTo>
                  <a:pt x="1360740" y="620078"/>
                </a:lnTo>
                <a:lnTo>
                  <a:pt x="1371870" y="631190"/>
                </a:lnTo>
                <a:lnTo>
                  <a:pt x="1375368" y="635000"/>
                </a:lnTo>
                <a:lnTo>
                  <a:pt x="1378867" y="639128"/>
                </a:lnTo>
                <a:lnTo>
                  <a:pt x="1382047" y="642938"/>
                </a:lnTo>
                <a:lnTo>
                  <a:pt x="1384909" y="647383"/>
                </a:lnTo>
                <a:lnTo>
                  <a:pt x="1387453" y="651510"/>
                </a:lnTo>
                <a:lnTo>
                  <a:pt x="1389997" y="655955"/>
                </a:lnTo>
                <a:lnTo>
                  <a:pt x="1392223" y="660718"/>
                </a:lnTo>
                <a:lnTo>
                  <a:pt x="1394131" y="664845"/>
                </a:lnTo>
                <a:lnTo>
                  <a:pt x="1395721" y="669608"/>
                </a:lnTo>
                <a:lnTo>
                  <a:pt x="1397311" y="674370"/>
                </a:lnTo>
                <a:lnTo>
                  <a:pt x="1398901" y="679133"/>
                </a:lnTo>
                <a:lnTo>
                  <a:pt x="1399855" y="683895"/>
                </a:lnTo>
                <a:lnTo>
                  <a:pt x="1401445" y="693738"/>
                </a:lnTo>
                <a:lnTo>
                  <a:pt x="1401763" y="703580"/>
                </a:lnTo>
                <a:lnTo>
                  <a:pt x="1401445" y="713105"/>
                </a:lnTo>
                <a:lnTo>
                  <a:pt x="1399855" y="722948"/>
                </a:lnTo>
                <a:lnTo>
                  <a:pt x="1398901" y="727710"/>
                </a:lnTo>
                <a:lnTo>
                  <a:pt x="1397311" y="732155"/>
                </a:lnTo>
                <a:lnTo>
                  <a:pt x="1395721" y="736918"/>
                </a:lnTo>
                <a:lnTo>
                  <a:pt x="1394131" y="741680"/>
                </a:lnTo>
                <a:lnTo>
                  <a:pt x="1392223" y="746443"/>
                </a:lnTo>
                <a:lnTo>
                  <a:pt x="1389997" y="750888"/>
                </a:lnTo>
                <a:lnTo>
                  <a:pt x="1387453" y="755015"/>
                </a:lnTo>
                <a:lnTo>
                  <a:pt x="1384909" y="759460"/>
                </a:lnTo>
                <a:lnTo>
                  <a:pt x="1382047" y="763905"/>
                </a:lnTo>
                <a:lnTo>
                  <a:pt x="1378867" y="767715"/>
                </a:lnTo>
                <a:lnTo>
                  <a:pt x="1375368" y="771525"/>
                </a:lnTo>
                <a:lnTo>
                  <a:pt x="1371870" y="775653"/>
                </a:lnTo>
                <a:lnTo>
                  <a:pt x="1123823" y="1022668"/>
                </a:lnTo>
                <a:lnTo>
                  <a:pt x="1123823" y="1030605"/>
                </a:lnTo>
                <a:lnTo>
                  <a:pt x="1123505" y="1038543"/>
                </a:lnTo>
                <a:lnTo>
                  <a:pt x="1122551" y="1046480"/>
                </a:lnTo>
                <a:lnTo>
                  <a:pt x="1121279" y="1053783"/>
                </a:lnTo>
                <a:lnTo>
                  <a:pt x="1120007" y="1061720"/>
                </a:lnTo>
                <a:lnTo>
                  <a:pt x="1117781" y="1069340"/>
                </a:lnTo>
                <a:lnTo>
                  <a:pt x="1115555" y="1076643"/>
                </a:lnTo>
                <a:lnTo>
                  <a:pt x="1112693" y="1084263"/>
                </a:lnTo>
                <a:lnTo>
                  <a:pt x="1109513" y="1091565"/>
                </a:lnTo>
                <a:lnTo>
                  <a:pt x="1106333" y="1098868"/>
                </a:lnTo>
                <a:lnTo>
                  <a:pt x="1102517" y="1105853"/>
                </a:lnTo>
                <a:lnTo>
                  <a:pt x="1098064" y="1112520"/>
                </a:lnTo>
                <a:lnTo>
                  <a:pt x="1093930" y="1119188"/>
                </a:lnTo>
                <a:lnTo>
                  <a:pt x="1088842" y="1125855"/>
                </a:lnTo>
                <a:lnTo>
                  <a:pt x="1083118" y="1132205"/>
                </a:lnTo>
                <a:lnTo>
                  <a:pt x="1077712" y="1138238"/>
                </a:lnTo>
                <a:lnTo>
                  <a:pt x="1071352" y="1143953"/>
                </a:lnTo>
                <a:lnTo>
                  <a:pt x="1064992" y="1149033"/>
                </a:lnTo>
                <a:lnTo>
                  <a:pt x="1058631" y="1154113"/>
                </a:lnTo>
                <a:lnTo>
                  <a:pt x="1051953" y="1158558"/>
                </a:lnTo>
                <a:lnTo>
                  <a:pt x="1045275" y="1163003"/>
                </a:lnTo>
                <a:lnTo>
                  <a:pt x="1038279" y="1166813"/>
                </a:lnTo>
                <a:lnTo>
                  <a:pt x="1031283" y="1169988"/>
                </a:lnTo>
                <a:lnTo>
                  <a:pt x="1023650" y="1173163"/>
                </a:lnTo>
                <a:lnTo>
                  <a:pt x="1023650" y="1562101"/>
                </a:lnTo>
                <a:lnTo>
                  <a:pt x="1023650" y="1567816"/>
                </a:lnTo>
                <a:lnTo>
                  <a:pt x="1022378" y="1573848"/>
                </a:lnTo>
                <a:lnTo>
                  <a:pt x="1021424" y="1579246"/>
                </a:lnTo>
                <a:lnTo>
                  <a:pt x="1019198" y="1584961"/>
                </a:lnTo>
                <a:lnTo>
                  <a:pt x="1016654" y="1590041"/>
                </a:lnTo>
                <a:lnTo>
                  <a:pt x="1013792" y="1594803"/>
                </a:lnTo>
                <a:lnTo>
                  <a:pt x="1010294" y="1599566"/>
                </a:lnTo>
                <a:lnTo>
                  <a:pt x="1006796" y="1603376"/>
                </a:lnTo>
                <a:lnTo>
                  <a:pt x="1002344" y="1607186"/>
                </a:lnTo>
                <a:lnTo>
                  <a:pt x="997892" y="1610361"/>
                </a:lnTo>
                <a:lnTo>
                  <a:pt x="993439" y="1613536"/>
                </a:lnTo>
                <a:lnTo>
                  <a:pt x="988033" y="1616076"/>
                </a:lnTo>
                <a:lnTo>
                  <a:pt x="982627" y="1617981"/>
                </a:lnTo>
                <a:lnTo>
                  <a:pt x="977221" y="1619568"/>
                </a:lnTo>
                <a:lnTo>
                  <a:pt x="971179" y="1620203"/>
                </a:lnTo>
                <a:lnTo>
                  <a:pt x="965455" y="1620838"/>
                </a:lnTo>
                <a:lnTo>
                  <a:pt x="959413" y="1620203"/>
                </a:lnTo>
                <a:lnTo>
                  <a:pt x="953370" y="1619568"/>
                </a:lnTo>
                <a:lnTo>
                  <a:pt x="947964" y="1617981"/>
                </a:lnTo>
                <a:lnTo>
                  <a:pt x="942558" y="1616076"/>
                </a:lnTo>
                <a:lnTo>
                  <a:pt x="937470" y="1613536"/>
                </a:lnTo>
                <a:lnTo>
                  <a:pt x="932700" y="1610361"/>
                </a:lnTo>
                <a:lnTo>
                  <a:pt x="927930" y="1607186"/>
                </a:lnTo>
                <a:lnTo>
                  <a:pt x="923795" y="1603376"/>
                </a:lnTo>
                <a:lnTo>
                  <a:pt x="919979" y="1599566"/>
                </a:lnTo>
                <a:lnTo>
                  <a:pt x="916799" y="1594803"/>
                </a:lnTo>
                <a:lnTo>
                  <a:pt x="913619" y="1590041"/>
                </a:lnTo>
                <a:lnTo>
                  <a:pt x="911393" y="1584961"/>
                </a:lnTo>
                <a:lnTo>
                  <a:pt x="909485" y="1579246"/>
                </a:lnTo>
                <a:lnTo>
                  <a:pt x="907895" y="1573848"/>
                </a:lnTo>
                <a:lnTo>
                  <a:pt x="906941" y="1567816"/>
                </a:lnTo>
                <a:lnTo>
                  <a:pt x="906623" y="1562101"/>
                </a:lnTo>
                <a:lnTo>
                  <a:pt x="906623" y="1173163"/>
                </a:lnTo>
                <a:lnTo>
                  <a:pt x="899627" y="1169988"/>
                </a:lnTo>
                <a:lnTo>
                  <a:pt x="892313" y="1166813"/>
                </a:lnTo>
                <a:lnTo>
                  <a:pt x="885316" y="1163003"/>
                </a:lnTo>
                <a:lnTo>
                  <a:pt x="878638" y="1158558"/>
                </a:lnTo>
                <a:lnTo>
                  <a:pt x="871960" y="1154113"/>
                </a:lnTo>
                <a:lnTo>
                  <a:pt x="865282" y="1149033"/>
                </a:lnTo>
                <a:lnTo>
                  <a:pt x="858922" y="1143953"/>
                </a:lnTo>
                <a:lnTo>
                  <a:pt x="852879" y="1138238"/>
                </a:lnTo>
                <a:lnTo>
                  <a:pt x="847473" y="1132205"/>
                </a:lnTo>
                <a:lnTo>
                  <a:pt x="842385" y="1125855"/>
                </a:lnTo>
                <a:lnTo>
                  <a:pt x="837297" y="1119505"/>
                </a:lnTo>
                <a:lnTo>
                  <a:pt x="832845" y="1113473"/>
                </a:lnTo>
                <a:lnTo>
                  <a:pt x="828393" y="1106488"/>
                </a:lnTo>
                <a:lnTo>
                  <a:pt x="824577" y="1099503"/>
                </a:lnTo>
                <a:lnTo>
                  <a:pt x="821397" y="1092835"/>
                </a:lnTo>
                <a:lnTo>
                  <a:pt x="818216" y="1085850"/>
                </a:lnTo>
                <a:lnTo>
                  <a:pt x="815354" y="1078230"/>
                </a:lnTo>
                <a:lnTo>
                  <a:pt x="813128" y="1071245"/>
                </a:lnTo>
                <a:lnTo>
                  <a:pt x="811220" y="1063625"/>
                </a:lnTo>
                <a:lnTo>
                  <a:pt x="809630" y="1056323"/>
                </a:lnTo>
                <a:lnTo>
                  <a:pt x="808040" y="1048703"/>
                </a:lnTo>
                <a:lnTo>
                  <a:pt x="807086" y="1041400"/>
                </a:lnTo>
                <a:lnTo>
                  <a:pt x="806768" y="1033463"/>
                </a:lnTo>
                <a:lnTo>
                  <a:pt x="806450" y="1025843"/>
                </a:lnTo>
                <a:lnTo>
                  <a:pt x="806768" y="1018540"/>
                </a:lnTo>
                <a:lnTo>
                  <a:pt x="807086" y="1010920"/>
                </a:lnTo>
                <a:lnTo>
                  <a:pt x="808040" y="1002983"/>
                </a:lnTo>
                <a:lnTo>
                  <a:pt x="809630" y="995680"/>
                </a:lnTo>
                <a:lnTo>
                  <a:pt x="811220" y="988060"/>
                </a:lnTo>
                <a:lnTo>
                  <a:pt x="813128" y="981075"/>
                </a:lnTo>
                <a:lnTo>
                  <a:pt x="815354" y="973455"/>
                </a:lnTo>
                <a:lnTo>
                  <a:pt x="818216" y="966470"/>
                </a:lnTo>
                <a:lnTo>
                  <a:pt x="821397" y="959485"/>
                </a:lnTo>
                <a:lnTo>
                  <a:pt x="824577" y="952183"/>
                </a:lnTo>
                <a:lnTo>
                  <a:pt x="828393" y="945515"/>
                </a:lnTo>
                <a:lnTo>
                  <a:pt x="832845" y="938848"/>
                </a:lnTo>
                <a:lnTo>
                  <a:pt x="837297" y="932180"/>
                </a:lnTo>
                <a:lnTo>
                  <a:pt x="842385" y="925830"/>
                </a:lnTo>
                <a:lnTo>
                  <a:pt x="847473" y="920115"/>
                </a:lnTo>
                <a:lnTo>
                  <a:pt x="852879" y="914083"/>
                </a:lnTo>
                <a:lnTo>
                  <a:pt x="859240" y="908368"/>
                </a:lnTo>
                <a:lnTo>
                  <a:pt x="865282" y="902653"/>
                </a:lnTo>
                <a:lnTo>
                  <a:pt x="871960" y="897890"/>
                </a:lnTo>
                <a:lnTo>
                  <a:pt x="878638" y="893445"/>
                </a:lnTo>
                <a:lnTo>
                  <a:pt x="885316" y="889000"/>
                </a:lnTo>
                <a:lnTo>
                  <a:pt x="892313" y="885508"/>
                </a:lnTo>
                <a:lnTo>
                  <a:pt x="899627" y="882015"/>
                </a:lnTo>
                <a:lnTo>
                  <a:pt x="906941" y="878840"/>
                </a:lnTo>
                <a:lnTo>
                  <a:pt x="914573" y="875983"/>
                </a:lnTo>
                <a:lnTo>
                  <a:pt x="921887" y="873760"/>
                </a:lnTo>
                <a:lnTo>
                  <a:pt x="929520" y="872173"/>
                </a:lnTo>
                <a:lnTo>
                  <a:pt x="936834" y="870585"/>
                </a:lnTo>
                <a:lnTo>
                  <a:pt x="944784" y="869315"/>
                </a:lnTo>
                <a:lnTo>
                  <a:pt x="952734" y="868363"/>
                </a:lnTo>
                <a:lnTo>
                  <a:pt x="960685" y="868045"/>
                </a:lnTo>
                <a:lnTo>
                  <a:pt x="967999" y="867728"/>
                </a:lnTo>
                <a:lnTo>
                  <a:pt x="1216364" y="620078"/>
                </a:lnTo>
                <a:lnTo>
                  <a:pt x="1219862" y="616585"/>
                </a:lnTo>
                <a:lnTo>
                  <a:pt x="1223996" y="613410"/>
                </a:lnTo>
                <a:lnTo>
                  <a:pt x="1228130" y="610235"/>
                </a:lnTo>
                <a:lnTo>
                  <a:pt x="1232264" y="607060"/>
                </a:lnTo>
                <a:lnTo>
                  <a:pt x="1236398" y="604520"/>
                </a:lnTo>
                <a:lnTo>
                  <a:pt x="1240851" y="601980"/>
                </a:lnTo>
                <a:lnTo>
                  <a:pt x="1245621" y="599758"/>
                </a:lnTo>
                <a:lnTo>
                  <a:pt x="1250073" y="597535"/>
                </a:lnTo>
                <a:lnTo>
                  <a:pt x="1254843" y="596265"/>
                </a:lnTo>
                <a:lnTo>
                  <a:pt x="1259295" y="594678"/>
                </a:lnTo>
                <a:lnTo>
                  <a:pt x="1264065" y="593408"/>
                </a:lnTo>
                <a:lnTo>
                  <a:pt x="1268835" y="592138"/>
                </a:lnTo>
                <a:lnTo>
                  <a:pt x="1278694" y="590868"/>
                </a:lnTo>
                <a:lnTo>
                  <a:pt x="1288552" y="590550"/>
                </a:lnTo>
                <a:close/>
                <a:moveTo>
                  <a:pt x="799395" y="26988"/>
                </a:moveTo>
                <a:lnTo>
                  <a:pt x="618825" y="785302"/>
                </a:lnTo>
                <a:lnTo>
                  <a:pt x="426196" y="592785"/>
                </a:lnTo>
                <a:lnTo>
                  <a:pt x="414454" y="608987"/>
                </a:lnTo>
                <a:lnTo>
                  <a:pt x="403030" y="625189"/>
                </a:lnTo>
                <a:lnTo>
                  <a:pt x="392240" y="641708"/>
                </a:lnTo>
                <a:lnTo>
                  <a:pt x="381450" y="658228"/>
                </a:lnTo>
                <a:lnTo>
                  <a:pt x="371295" y="674748"/>
                </a:lnTo>
                <a:lnTo>
                  <a:pt x="361775" y="691585"/>
                </a:lnTo>
                <a:lnTo>
                  <a:pt x="352254" y="709058"/>
                </a:lnTo>
                <a:lnTo>
                  <a:pt x="343369" y="726213"/>
                </a:lnTo>
                <a:lnTo>
                  <a:pt x="336387" y="741144"/>
                </a:lnTo>
                <a:lnTo>
                  <a:pt x="329088" y="756393"/>
                </a:lnTo>
                <a:lnTo>
                  <a:pt x="322741" y="771642"/>
                </a:lnTo>
                <a:lnTo>
                  <a:pt x="316711" y="786573"/>
                </a:lnTo>
                <a:lnTo>
                  <a:pt x="310365" y="801822"/>
                </a:lnTo>
                <a:lnTo>
                  <a:pt x="304652" y="817706"/>
                </a:lnTo>
                <a:lnTo>
                  <a:pt x="299257" y="832955"/>
                </a:lnTo>
                <a:lnTo>
                  <a:pt x="294180" y="848839"/>
                </a:lnTo>
                <a:lnTo>
                  <a:pt x="289420" y="864723"/>
                </a:lnTo>
                <a:lnTo>
                  <a:pt x="284977" y="880290"/>
                </a:lnTo>
                <a:lnTo>
                  <a:pt x="280851" y="896174"/>
                </a:lnTo>
                <a:lnTo>
                  <a:pt x="276726" y="912376"/>
                </a:lnTo>
                <a:lnTo>
                  <a:pt x="273235" y="927942"/>
                </a:lnTo>
                <a:lnTo>
                  <a:pt x="270062" y="944144"/>
                </a:lnTo>
                <a:lnTo>
                  <a:pt x="267523" y="960346"/>
                </a:lnTo>
                <a:lnTo>
                  <a:pt x="264667" y="976548"/>
                </a:lnTo>
                <a:lnTo>
                  <a:pt x="262128" y="992433"/>
                </a:lnTo>
                <a:lnTo>
                  <a:pt x="260224" y="1008634"/>
                </a:lnTo>
                <a:lnTo>
                  <a:pt x="258637" y="1024836"/>
                </a:lnTo>
                <a:lnTo>
                  <a:pt x="257050" y="1041038"/>
                </a:lnTo>
                <a:lnTo>
                  <a:pt x="256098" y="1057240"/>
                </a:lnTo>
                <a:lnTo>
                  <a:pt x="255464" y="1073760"/>
                </a:lnTo>
                <a:lnTo>
                  <a:pt x="254829" y="1089962"/>
                </a:lnTo>
                <a:lnTo>
                  <a:pt x="254829" y="1105846"/>
                </a:lnTo>
                <a:lnTo>
                  <a:pt x="254829" y="1122683"/>
                </a:lnTo>
                <a:lnTo>
                  <a:pt x="255464" y="1138568"/>
                </a:lnTo>
                <a:lnTo>
                  <a:pt x="256416" y="1155087"/>
                </a:lnTo>
                <a:lnTo>
                  <a:pt x="257050" y="1171289"/>
                </a:lnTo>
                <a:lnTo>
                  <a:pt x="258637" y="1187491"/>
                </a:lnTo>
                <a:lnTo>
                  <a:pt x="260224" y="1203693"/>
                </a:lnTo>
                <a:lnTo>
                  <a:pt x="262128" y="1219895"/>
                </a:lnTo>
                <a:lnTo>
                  <a:pt x="264667" y="1236097"/>
                </a:lnTo>
                <a:lnTo>
                  <a:pt x="267523" y="1251981"/>
                </a:lnTo>
                <a:lnTo>
                  <a:pt x="270379" y="1268183"/>
                </a:lnTo>
                <a:lnTo>
                  <a:pt x="273552" y="1284385"/>
                </a:lnTo>
                <a:lnTo>
                  <a:pt x="277361" y="1300269"/>
                </a:lnTo>
                <a:lnTo>
                  <a:pt x="281169" y="1316153"/>
                </a:lnTo>
                <a:lnTo>
                  <a:pt x="284977" y="1332038"/>
                </a:lnTo>
                <a:lnTo>
                  <a:pt x="289737" y="1347922"/>
                </a:lnTo>
                <a:lnTo>
                  <a:pt x="294497" y="1363488"/>
                </a:lnTo>
                <a:lnTo>
                  <a:pt x="299575" y="1379373"/>
                </a:lnTo>
                <a:lnTo>
                  <a:pt x="305287" y="1394622"/>
                </a:lnTo>
                <a:lnTo>
                  <a:pt x="310682" y="1410188"/>
                </a:lnTo>
                <a:lnTo>
                  <a:pt x="317029" y="1425437"/>
                </a:lnTo>
                <a:lnTo>
                  <a:pt x="323376" y="1440686"/>
                </a:lnTo>
                <a:lnTo>
                  <a:pt x="330040" y="1456252"/>
                </a:lnTo>
                <a:lnTo>
                  <a:pt x="337022" y="1471184"/>
                </a:lnTo>
                <a:lnTo>
                  <a:pt x="344003" y="1486115"/>
                </a:lnTo>
                <a:lnTo>
                  <a:pt x="351620" y="1501046"/>
                </a:lnTo>
                <a:lnTo>
                  <a:pt x="359553" y="1515660"/>
                </a:lnTo>
                <a:lnTo>
                  <a:pt x="367804" y="1530273"/>
                </a:lnTo>
                <a:lnTo>
                  <a:pt x="376373" y="1544887"/>
                </a:lnTo>
                <a:lnTo>
                  <a:pt x="384941" y="1558865"/>
                </a:lnTo>
                <a:lnTo>
                  <a:pt x="394461" y="1573161"/>
                </a:lnTo>
                <a:lnTo>
                  <a:pt x="403982" y="1587139"/>
                </a:lnTo>
                <a:lnTo>
                  <a:pt x="413819" y="1601117"/>
                </a:lnTo>
                <a:lnTo>
                  <a:pt x="423657" y="1614777"/>
                </a:lnTo>
                <a:lnTo>
                  <a:pt x="434130" y="1628120"/>
                </a:lnTo>
                <a:lnTo>
                  <a:pt x="444919" y="1641780"/>
                </a:lnTo>
                <a:lnTo>
                  <a:pt x="455709" y="1655123"/>
                </a:lnTo>
                <a:lnTo>
                  <a:pt x="466816" y="1668148"/>
                </a:lnTo>
                <a:lnTo>
                  <a:pt x="478558" y="1680856"/>
                </a:lnTo>
                <a:lnTo>
                  <a:pt x="490300" y="1693563"/>
                </a:lnTo>
                <a:lnTo>
                  <a:pt x="502676" y="1706270"/>
                </a:lnTo>
                <a:lnTo>
                  <a:pt x="512832" y="1716119"/>
                </a:lnTo>
                <a:lnTo>
                  <a:pt x="522987" y="1725967"/>
                </a:lnTo>
                <a:lnTo>
                  <a:pt x="533776" y="1735497"/>
                </a:lnTo>
                <a:lnTo>
                  <a:pt x="544249" y="1744710"/>
                </a:lnTo>
                <a:lnTo>
                  <a:pt x="555039" y="1753923"/>
                </a:lnTo>
                <a:lnTo>
                  <a:pt x="565511" y="1762818"/>
                </a:lnTo>
                <a:lnTo>
                  <a:pt x="587725" y="1780291"/>
                </a:lnTo>
                <a:lnTo>
                  <a:pt x="609939" y="1796811"/>
                </a:lnTo>
                <a:lnTo>
                  <a:pt x="633106" y="1812695"/>
                </a:lnTo>
                <a:lnTo>
                  <a:pt x="656589" y="1827626"/>
                </a:lnTo>
                <a:lnTo>
                  <a:pt x="680073" y="1841604"/>
                </a:lnTo>
                <a:lnTo>
                  <a:pt x="704509" y="1854629"/>
                </a:lnTo>
                <a:lnTo>
                  <a:pt x="728944" y="1867337"/>
                </a:lnTo>
                <a:lnTo>
                  <a:pt x="753697" y="1878774"/>
                </a:lnTo>
                <a:lnTo>
                  <a:pt x="778768" y="1889257"/>
                </a:lnTo>
                <a:lnTo>
                  <a:pt x="804155" y="1899741"/>
                </a:lnTo>
                <a:lnTo>
                  <a:pt x="829543" y="1908636"/>
                </a:lnTo>
                <a:lnTo>
                  <a:pt x="855566" y="1916896"/>
                </a:lnTo>
                <a:lnTo>
                  <a:pt x="881906" y="1923885"/>
                </a:lnTo>
                <a:lnTo>
                  <a:pt x="908245" y="1930556"/>
                </a:lnTo>
                <a:lnTo>
                  <a:pt x="934585" y="1936592"/>
                </a:lnTo>
                <a:lnTo>
                  <a:pt x="961242" y="1941357"/>
                </a:lnTo>
                <a:lnTo>
                  <a:pt x="988217" y="1945805"/>
                </a:lnTo>
                <a:lnTo>
                  <a:pt x="1014874" y="1948982"/>
                </a:lnTo>
                <a:lnTo>
                  <a:pt x="1042165" y="1951206"/>
                </a:lnTo>
                <a:lnTo>
                  <a:pt x="1068823" y="1952794"/>
                </a:lnTo>
                <a:lnTo>
                  <a:pt x="1095797" y="1953112"/>
                </a:lnTo>
                <a:lnTo>
                  <a:pt x="1123089" y="1953112"/>
                </a:lnTo>
                <a:lnTo>
                  <a:pt x="1150063" y="1951841"/>
                </a:lnTo>
                <a:lnTo>
                  <a:pt x="1177355" y="1950253"/>
                </a:lnTo>
                <a:lnTo>
                  <a:pt x="1204012" y="1947711"/>
                </a:lnTo>
                <a:lnTo>
                  <a:pt x="1231304" y="1944217"/>
                </a:lnTo>
                <a:lnTo>
                  <a:pt x="1257961" y="1939451"/>
                </a:lnTo>
                <a:lnTo>
                  <a:pt x="1284618" y="1934368"/>
                </a:lnTo>
                <a:lnTo>
                  <a:pt x="1311275" y="1928015"/>
                </a:lnTo>
                <a:lnTo>
                  <a:pt x="1258913" y="2147853"/>
                </a:lnTo>
                <a:lnTo>
                  <a:pt x="1246219" y="2200588"/>
                </a:lnTo>
                <a:lnTo>
                  <a:pt x="1220514" y="2203130"/>
                </a:lnTo>
                <a:lnTo>
                  <a:pt x="1195126" y="2205989"/>
                </a:lnTo>
                <a:lnTo>
                  <a:pt x="1169104" y="2207895"/>
                </a:lnTo>
                <a:lnTo>
                  <a:pt x="1143082" y="2209166"/>
                </a:lnTo>
                <a:lnTo>
                  <a:pt x="1117694" y="2209801"/>
                </a:lnTo>
                <a:lnTo>
                  <a:pt x="1091672" y="2209801"/>
                </a:lnTo>
                <a:lnTo>
                  <a:pt x="1065649" y="2209483"/>
                </a:lnTo>
                <a:lnTo>
                  <a:pt x="1039627" y="2208530"/>
                </a:lnTo>
                <a:lnTo>
                  <a:pt x="1013287" y="2206307"/>
                </a:lnTo>
                <a:lnTo>
                  <a:pt x="987265" y="2204083"/>
                </a:lnTo>
                <a:lnTo>
                  <a:pt x="961242" y="2201224"/>
                </a:lnTo>
                <a:lnTo>
                  <a:pt x="935537" y="2197411"/>
                </a:lnTo>
                <a:lnTo>
                  <a:pt x="909832" y="2193282"/>
                </a:lnTo>
                <a:lnTo>
                  <a:pt x="883810" y="2188199"/>
                </a:lnTo>
                <a:lnTo>
                  <a:pt x="857787" y="2182798"/>
                </a:lnTo>
                <a:lnTo>
                  <a:pt x="832400" y="2176762"/>
                </a:lnTo>
                <a:lnTo>
                  <a:pt x="832717" y="2174856"/>
                </a:lnTo>
                <a:lnTo>
                  <a:pt x="814946" y="2170091"/>
                </a:lnTo>
                <a:lnTo>
                  <a:pt x="797808" y="2165325"/>
                </a:lnTo>
                <a:lnTo>
                  <a:pt x="780037" y="2160242"/>
                </a:lnTo>
                <a:lnTo>
                  <a:pt x="762583" y="2154842"/>
                </a:lnTo>
                <a:lnTo>
                  <a:pt x="745446" y="2149441"/>
                </a:lnTo>
                <a:lnTo>
                  <a:pt x="727992" y="2143087"/>
                </a:lnTo>
                <a:lnTo>
                  <a:pt x="710856" y="2136734"/>
                </a:lnTo>
                <a:lnTo>
                  <a:pt x="693719" y="2130380"/>
                </a:lnTo>
                <a:lnTo>
                  <a:pt x="676900" y="2123391"/>
                </a:lnTo>
                <a:lnTo>
                  <a:pt x="660080" y="2116084"/>
                </a:lnTo>
                <a:lnTo>
                  <a:pt x="642943" y="2108777"/>
                </a:lnTo>
                <a:lnTo>
                  <a:pt x="626441" y="2100835"/>
                </a:lnTo>
                <a:lnTo>
                  <a:pt x="609939" y="2092893"/>
                </a:lnTo>
                <a:lnTo>
                  <a:pt x="593437" y="2084633"/>
                </a:lnTo>
                <a:lnTo>
                  <a:pt x="577253" y="2076056"/>
                </a:lnTo>
                <a:lnTo>
                  <a:pt x="561385" y="2067478"/>
                </a:lnTo>
                <a:lnTo>
                  <a:pt x="545201" y="2057948"/>
                </a:lnTo>
                <a:lnTo>
                  <a:pt x="529016" y="2048417"/>
                </a:lnTo>
                <a:lnTo>
                  <a:pt x="513149" y="2038887"/>
                </a:lnTo>
                <a:lnTo>
                  <a:pt x="497916" y="2028721"/>
                </a:lnTo>
                <a:lnTo>
                  <a:pt x="482049" y="2018555"/>
                </a:lnTo>
                <a:lnTo>
                  <a:pt x="466816" y="2007754"/>
                </a:lnTo>
                <a:lnTo>
                  <a:pt x="451901" y="1996952"/>
                </a:lnTo>
                <a:lnTo>
                  <a:pt x="436668" y="1985833"/>
                </a:lnTo>
                <a:lnTo>
                  <a:pt x="422070" y="1974397"/>
                </a:lnTo>
                <a:lnTo>
                  <a:pt x="407155" y="1962642"/>
                </a:lnTo>
                <a:lnTo>
                  <a:pt x="392557" y="1950888"/>
                </a:lnTo>
                <a:lnTo>
                  <a:pt x="378277" y="1938498"/>
                </a:lnTo>
                <a:lnTo>
                  <a:pt x="364313" y="1926109"/>
                </a:lnTo>
                <a:lnTo>
                  <a:pt x="350033" y="1913083"/>
                </a:lnTo>
                <a:lnTo>
                  <a:pt x="336387" y="1900058"/>
                </a:lnTo>
                <a:lnTo>
                  <a:pt x="322424" y="1886716"/>
                </a:lnTo>
                <a:lnTo>
                  <a:pt x="305604" y="1869243"/>
                </a:lnTo>
                <a:lnTo>
                  <a:pt x="289420" y="1852088"/>
                </a:lnTo>
                <a:lnTo>
                  <a:pt x="273235" y="1833980"/>
                </a:lnTo>
                <a:lnTo>
                  <a:pt x="258002" y="1815554"/>
                </a:lnTo>
                <a:lnTo>
                  <a:pt x="242452" y="1797446"/>
                </a:lnTo>
                <a:lnTo>
                  <a:pt x="228172" y="1779020"/>
                </a:lnTo>
                <a:lnTo>
                  <a:pt x="213891" y="1760277"/>
                </a:lnTo>
                <a:lnTo>
                  <a:pt x="200245" y="1741216"/>
                </a:lnTo>
                <a:lnTo>
                  <a:pt x="187234" y="1721837"/>
                </a:lnTo>
                <a:lnTo>
                  <a:pt x="174223" y="1702141"/>
                </a:lnTo>
                <a:lnTo>
                  <a:pt x="161846" y="1682444"/>
                </a:lnTo>
                <a:lnTo>
                  <a:pt x="150105" y="1662748"/>
                </a:lnTo>
                <a:lnTo>
                  <a:pt x="138363" y="1642734"/>
                </a:lnTo>
                <a:lnTo>
                  <a:pt x="127573" y="1622402"/>
                </a:lnTo>
                <a:lnTo>
                  <a:pt x="117101" y="1602388"/>
                </a:lnTo>
                <a:lnTo>
                  <a:pt x="106946" y="1581420"/>
                </a:lnTo>
                <a:lnTo>
                  <a:pt x="97425" y="1560453"/>
                </a:lnTo>
                <a:lnTo>
                  <a:pt x="87905" y="1539486"/>
                </a:lnTo>
                <a:lnTo>
                  <a:pt x="79336" y="1518836"/>
                </a:lnTo>
                <a:lnTo>
                  <a:pt x="71085" y="1497551"/>
                </a:lnTo>
                <a:lnTo>
                  <a:pt x="63152" y="1476267"/>
                </a:lnTo>
                <a:lnTo>
                  <a:pt x="56170" y="1454664"/>
                </a:lnTo>
                <a:lnTo>
                  <a:pt x="49189" y="1432744"/>
                </a:lnTo>
                <a:lnTo>
                  <a:pt x="42842" y="1411141"/>
                </a:lnTo>
                <a:lnTo>
                  <a:pt x="36495" y="1389539"/>
                </a:lnTo>
                <a:lnTo>
                  <a:pt x="31100" y="1367618"/>
                </a:lnTo>
                <a:lnTo>
                  <a:pt x="25705" y="1345380"/>
                </a:lnTo>
                <a:lnTo>
                  <a:pt x="21262" y="1323460"/>
                </a:lnTo>
                <a:lnTo>
                  <a:pt x="17137" y="1301222"/>
                </a:lnTo>
                <a:lnTo>
                  <a:pt x="13328" y="1278984"/>
                </a:lnTo>
                <a:lnTo>
                  <a:pt x="10155" y="1256746"/>
                </a:lnTo>
                <a:lnTo>
                  <a:pt x="7299" y="1234508"/>
                </a:lnTo>
                <a:lnTo>
                  <a:pt x="5077" y="1211953"/>
                </a:lnTo>
                <a:lnTo>
                  <a:pt x="2856" y="1189397"/>
                </a:lnTo>
                <a:lnTo>
                  <a:pt x="1587" y="1167159"/>
                </a:lnTo>
                <a:lnTo>
                  <a:pt x="317" y="1144604"/>
                </a:lnTo>
                <a:lnTo>
                  <a:pt x="0" y="1122048"/>
                </a:lnTo>
                <a:lnTo>
                  <a:pt x="0" y="1099810"/>
                </a:lnTo>
                <a:lnTo>
                  <a:pt x="0" y="1077254"/>
                </a:lnTo>
                <a:lnTo>
                  <a:pt x="635" y="1054699"/>
                </a:lnTo>
                <a:lnTo>
                  <a:pt x="2221" y="1032461"/>
                </a:lnTo>
                <a:lnTo>
                  <a:pt x="3808" y="1009905"/>
                </a:lnTo>
                <a:lnTo>
                  <a:pt x="5712" y="987350"/>
                </a:lnTo>
                <a:lnTo>
                  <a:pt x="8568" y="965429"/>
                </a:lnTo>
                <a:lnTo>
                  <a:pt x="11742" y="942874"/>
                </a:lnTo>
                <a:lnTo>
                  <a:pt x="14915" y="920636"/>
                </a:lnTo>
                <a:lnTo>
                  <a:pt x="19041" y="898398"/>
                </a:lnTo>
                <a:lnTo>
                  <a:pt x="23484" y="876478"/>
                </a:lnTo>
                <a:lnTo>
                  <a:pt x="28244" y="854240"/>
                </a:lnTo>
                <a:lnTo>
                  <a:pt x="33639" y="832319"/>
                </a:lnTo>
                <a:lnTo>
                  <a:pt x="39351" y="810717"/>
                </a:lnTo>
                <a:lnTo>
                  <a:pt x="45380" y="788479"/>
                </a:lnTo>
                <a:lnTo>
                  <a:pt x="52045" y="766876"/>
                </a:lnTo>
                <a:lnTo>
                  <a:pt x="59344" y="745591"/>
                </a:lnTo>
                <a:lnTo>
                  <a:pt x="66643" y="723989"/>
                </a:lnTo>
                <a:lnTo>
                  <a:pt x="74894" y="702704"/>
                </a:lnTo>
                <a:lnTo>
                  <a:pt x="83145" y="681737"/>
                </a:lnTo>
                <a:lnTo>
                  <a:pt x="92348" y="660452"/>
                </a:lnTo>
                <a:lnTo>
                  <a:pt x="101868" y="639802"/>
                </a:lnTo>
                <a:lnTo>
                  <a:pt x="111706" y="619153"/>
                </a:lnTo>
                <a:lnTo>
                  <a:pt x="121861" y="598821"/>
                </a:lnTo>
                <a:lnTo>
                  <a:pt x="132333" y="578171"/>
                </a:lnTo>
                <a:lnTo>
                  <a:pt x="143758" y="558157"/>
                </a:lnTo>
                <a:lnTo>
                  <a:pt x="155182" y="538143"/>
                </a:lnTo>
                <a:lnTo>
                  <a:pt x="165337" y="521623"/>
                </a:lnTo>
                <a:lnTo>
                  <a:pt x="175810" y="505422"/>
                </a:lnTo>
                <a:lnTo>
                  <a:pt x="186282" y="489220"/>
                </a:lnTo>
                <a:lnTo>
                  <a:pt x="197389" y="473018"/>
                </a:lnTo>
                <a:lnTo>
                  <a:pt x="208814" y="457451"/>
                </a:lnTo>
                <a:lnTo>
                  <a:pt x="220238" y="441567"/>
                </a:lnTo>
                <a:lnTo>
                  <a:pt x="231980" y="425683"/>
                </a:lnTo>
                <a:lnTo>
                  <a:pt x="244039" y="410434"/>
                </a:lnTo>
                <a:lnTo>
                  <a:pt x="41255" y="207115"/>
                </a:lnTo>
                <a:lnTo>
                  <a:pt x="799395" y="26988"/>
                </a:lnTo>
                <a:close/>
                <a:moveTo>
                  <a:pt x="1115113" y="0"/>
                </a:moveTo>
                <a:lnTo>
                  <a:pt x="1141155" y="953"/>
                </a:lnTo>
                <a:lnTo>
                  <a:pt x="1167196" y="1906"/>
                </a:lnTo>
                <a:lnTo>
                  <a:pt x="1193555" y="3494"/>
                </a:lnTo>
                <a:lnTo>
                  <a:pt x="1219596" y="6035"/>
                </a:lnTo>
                <a:lnTo>
                  <a:pt x="1245320" y="9212"/>
                </a:lnTo>
                <a:lnTo>
                  <a:pt x="1271044" y="12706"/>
                </a:lnTo>
                <a:lnTo>
                  <a:pt x="1297085" y="17152"/>
                </a:lnTo>
                <a:lnTo>
                  <a:pt x="1323126" y="21599"/>
                </a:lnTo>
                <a:lnTo>
                  <a:pt x="1348532" y="27317"/>
                </a:lnTo>
                <a:lnTo>
                  <a:pt x="1374574" y="33670"/>
                </a:lnTo>
                <a:lnTo>
                  <a:pt x="1392676" y="38434"/>
                </a:lnTo>
                <a:lnTo>
                  <a:pt x="1410460" y="42881"/>
                </a:lnTo>
                <a:lnTo>
                  <a:pt x="1428244" y="48599"/>
                </a:lnTo>
                <a:lnTo>
                  <a:pt x="1445711" y="53999"/>
                </a:lnTo>
                <a:lnTo>
                  <a:pt x="1463495" y="60034"/>
                </a:lnTo>
                <a:lnTo>
                  <a:pt x="1480962" y="66387"/>
                </a:lnTo>
                <a:lnTo>
                  <a:pt x="1498746" y="72422"/>
                </a:lnTo>
                <a:lnTo>
                  <a:pt x="1515578" y="79092"/>
                </a:lnTo>
                <a:lnTo>
                  <a:pt x="1532727" y="86398"/>
                </a:lnTo>
                <a:lnTo>
                  <a:pt x="1549876" y="93703"/>
                </a:lnTo>
                <a:lnTo>
                  <a:pt x="1566708" y="101327"/>
                </a:lnTo>
                <a:lnTo>
                  <a:pt x="1583222" y="109585"/>
                </a:lnTo>
                <a:lnTo>
                  <a:pt x="1600053" y="117526"/>
                </a:lnTo>
                <a:lnTo>
                  <a:pt x="1616250" y="126103"/>
                </a:lnTo>
                <a:lnTo>
                  <a:pt x="1632764" y="134679"/>
                </a:lnTo>
                <a:lnTo>
                  <a:pt x="1648960" y="143890"/>
                </a:lnTo>
                <a:lnTo>
                  <a:pt x="1665157" y="152784"/>
                </a:lnTo>
                <a:lnTo>
                  <a:pt x="1681035" y="162631"/>
                </a:lnTo>
                <a:lnTo>
                  <a:pt x="1696597" y="172478"/>
                </a:lnTo>
                <a:lnTo>
                  <a:pt x="1712158" y="182325"/>
                </a:lnTo>
                <a:lnTo>
                  <a:pt x="1727402" y="193124"/>
                </a:lnTo>
                <a:lnTo>
                  <a:pt x="1742645" y="203606"/>
                </a:lnTo>
                <a:lnTo>
                  <a:pt x="1757572" y="214406"/>
                </a:lnTo>
                <a:lnTo>
                  <a:pt x="1772498" y="225206"/>
                </a:lnTo>
                <a:lnTo>
                  <a:pt x="1787106" y="236641"/>
                </a:lnTo>
                <a:lnTo>
                  <a:pt x="1801715" y="248711"/>
                </a:lnTo>
                <a:lnTo>
                  <a:pt x="1816323" y="260464"/>
                </a:lnTo>
                <a:lnTo>
                  <a:pt x="1830614" y="272534"/>
                </a:lnTo>
                <a:lnTo>
                  <a:pt x="1844270" y="284922"/>
                </a:lnTo>
                <a:lnTo>
                  <a:pt x="1857926" y="297310"/>
                </a:lnTo>
                <a:lnTo>
                  <a:pt x="1871582" y="310333"/>
                </a:lnTo>
                <a:lnTo>
                  <a:pt x="1884920" y="323356"/>
                </a:lnTo>
                <a:lnTo>
                  <a:pt x="1901751" y="340826"/>
                </a:lnTo>
                <a:lnTo>
                  <a:pt x="1918265" y="358296"/>
                </a:lnTo>
                <a:lnTo>
                  <a:pt x="1934144" y="376084"/>
                </a:lnTo>
                <a:lnTo>
                  <a:pt x="1949706" y="394190"/>
                </a:lnTo>
                <a:lnTo>
                  <a:pt x="1964632" y="412295"/>
                </a:lnTo>
                <a:lnTo>
                  <a:pt x="1979240" y="431036"/>
                </a:lnTo>
                <a:lnTo>
                  <a:pt x="1993531" y="449776"/>
                </a:lnTo>
                <a:lnTo>
                  <a:pt x="2007187" y="468835"/>
                </a:lnTo>
                <a:lnTo>
                  <a:pt x="2020525" y="487893"/>
                </a:lnTo>
                <a:lnTo>
                  <a:pt x="2033228" y="507587"/>
                </a:lnTo>
                <a:lnTo>
                  <a:pt x="2045931" y="527280"/>
                </a:lnTo>
                <a:lnTo>
                  <a:pt x="2057682" y="546974"/>
                </a:lnTo>
                <a:lnTo>
                  <a:pt x="2069114" y="567303"/>
                </a:lnTo>
                <a:lnTo>
                  <a:pt x="2080230" y="587314"/>
                </a:lnTo>
                <a:lnTo>
                  <a:pt x="2090710" y="607643"/>
                </a:lnTo>
                <a:lnTo>
                  <a:pt x="2100555" y="628607"/>
                </a:lnTo>
                <a:lnTo>
                  <a:pt x="2110399" y="648936"/>
                </a:lnTo>
                <a:lnTo>
                  <a:pt x="2119609" y="670218"/>
                </a:lnTo>
                <a:lnTo>
                  <a:pt x="2128184" y="691182"/>
                </a:lnTo>
                <a:lnTo>
                  <a:pt x="2136441" y="712464"/>
                </a:lnTo>
                <a:lnTo>
                  <a:pt x="2144380" y="733745"/>
                </a:lnTo>
                <a:lnTo>
                  <a:pt x="2151684" y="755345"/>
                </a:lnTo>
                <a:lnTo>
                  <a:pt x="2158354" y="776627"/>
                </a:lnTo>
                <a:lnTo>
                  <a:pt x="2165023" y="798544"/>
                </a:lnTo>
                <a:lnTo>
                  <a:pt x="2171057" y="820461"/>
                </a:lnTo>
                <a:lnTo>
                  <a:pt x="2176455" y="842378"/>
                </a:lnTo>
                <a:lnTo>
                  <a:pt x="2181537" y="863977"/>
                </a:lnTo>
                <a:lnTo>
                  <a:pt x="2186300" y="886530"/>
                </a:lnTo>
                <a:lnTo>
                  <a:pt x="2190429" y="908447"/>
                </a:lnTo>
                <a:lnTo>
                  <a:pt x="2194240" y="930681"/>
                </a:lnTo>
                <a:lnTo>
                  <a:pt x="2197416" y="952916"/>
                </a:lnTo>
                <a:lnTo>
                  <a:pt x="2200591" y="975151"/>
                </a:lnTo>
                <a:lnTo>
                  <a:pt x="2202814" y="997703"/>
                </a:lnTo>
                <a:lnTo>
                  <a:pt x="2204402" y="1019938"/>
                </a:lnTo>
                <a:lnTo>
                  <a:pt x="2205990" y="1042490"/>
                </a:lnTo>
                <a:lnTo>
                  <a:pt x="2207260" y="1065043"/>
                </a:lnTo>
                <a:lnTo>
                  <a:pt x="2207578" y="1087277"/>
                </a:lnTo>
                <a:lnTo>
                  <a:pt x="2208213" y="1109830"/>
                </a:lnTo>
                <a:lnTo>
                  <a:pt x="2207578" y="1132382"/>
                </a:lnTo>
                <a:lnTo>
                  <a:pt x="2206943" y="1154617"/>
                </a:lnTo>
                <a:lnTo>
                  <a:pt x="2205673" y="1177169"/>
                </a:lnTo>
                <a:lnTo>
                  <a:pt x="2203767" y="1199721"/>
                </a:lnTo>
                <a:lnTo>
                  <a:pt x="2201862" y="1221956"/>
                </a:lnTo>
                <a:lnTo>
                  <a:pt x="2199003" y="1244508"/>
                </a:lnTo>
                <a:lnTo>
                  <a:pt x="2195828" y="1267061"/>
                </a:lnTo>
                <a:lnTo>
                  <a:pt x="2192652" y="1288978"/>
                </a:lnTo>
                <a:lnTo>
                  <a:pt x="2188841" y="1310895"/>
                </a:lnTo>
                <a:lnTo>
                  <a:pt x="2184077" y="1333447"/>
                </a:lnTo>
                <a:lnTo>
                  <a:pt x="2179314" y="1355047"/>
                </a:lnTo>
                <a:lnTo>
                  <a:pt x="2173915" y="1377281"/>
                </a:lnTo>
                <a:lnTo>
                  <a:pt x="2168198" y="1399198"/>
                </a:lnTo>
                <a:lnTo>
                  <a:pt x="2162165" y="1420798"/>
                </a:lnTo>
                <a:lnTo>
                  <a:pt x="2155178" y="1442397"/>
                </a:lnTo>
                <a:lnTo>
                  <a:pt x="2148191" y="1464314"/>
                </a:lnTo>
                <a:lnTo>
                  <a:pt x="2140887" y="1485596"/>
                </a:lnTo>
                <a:lnTo>
                  <a:pt x="2132630" y="1506878"/>
                </a:lnTo>
                <a:lnTo>
                  <a:pt x="2124055" y="1527842"/>
                </a:lnTo>
                <a:lnTo>
                  <a:pt x="2115163" y="1548806"/>
                </a:lnTo>
                <a:lnTo>
                  <a:pt x="2105636" y="1569770"/>
                </a:lnTo>
                <a:lnTo>
                  <a:pt x="2095791" y="1590735"/>
                </a:lnTo>
                <a:lnTo>
                  <a:pt x="2085628" y="1611063"/>
                </a:lnTo>
                <a:lnTo>
                  <a:pt x="2075148" y="1631710"/>
                </a:lnTo>
                <a:lnTo>
                  <a:pt x="2063716" y="1651721"/>
                </a:lnTo>
                <a:lnTo>
                  <a:pt x="2052283" y="1671732"/>
                </a:lnTo>
                <a:lnTo>
                  <a:pt x="2041803" y="1687932"/>
                </a:lnTo>
                <a:lnTo>
                  <a:pt x="2031640" y="1704449"/>
                </a:lnTo>
                <a:lnTo>
                  <a:pt x="2021160" y="1720649"/>
                </a:lnTo>
                <a:lnTo>
                  <a:pt x="2010045" y="1736848"/>
                </a:lnTo>
                <a:lnTo>
                  <a:pt x="1998930" y="1752413"/>
                </a:lnTo>
                <a:lnTo>
                  <a:pt x="1987180" y="1768295"/>
                </a:lnTo>
                <a:lnTo>
                  <a:pt x="1975429" y="1783541"/>
                </a:lnTo>
                <a:lnTo>
                  <a:pt x="1963044" y="1798788"/>
                </a:lnTo>
                <a:lnTo>
                  <a:pt x="2166293" y="2002394"/>
                </a:lnTo>
                <a:lnTo>
                  <a:pt x="1407602" y="2182813"/>
                </a:lnTo>
                <a:lnTo>
                  <a:pt x="1588303" y="1424292"/>
                </a:lnTo>
                <a:lnTo>
                  <a:pt x="1780755" y="1616463"/>
                </a:lnTo>
                <a:lnTo>
                  <a:pt x="1792823" y="1600899"/>
                </a:lnTo>
                <a:lnTo>
                  <a:pt x="1804255" y="1584699"/>
                </a:lnTo>
                <a:lnTo>
                  <a:pt x="1815053" y="1568182"/>
                </a:lnTo>
                <a:lnTo>
                  <a:pt x="1825851" y="1551665"/>
                </a:lnTo>
                <a:lnTo>
                  <a:pt x="1836013" y="1534830"/>
                </a:lnTo>
                <a:lnTo>
                  <a:pt x="1845540" y="1517678"/>
                </a:lnTo>
                <a:lnTo>
                  <a:pt x="1855068" y="1500525"/>
                </a:lnTo>
                <a:lnTo>
                  <a:pt x="1863960" y="1483055"/>
                </a:lnTo>
                <a:lnTo>
                  <a:pt x="1870946" y="1468126"/>
                </a:lnTo>
                <a:lnTo>
                  <a:pt x="1878251" y="1453197"/>
                </a:lnTo>
                <a:lnTo>
                  <a:pt x="1884602" y="1438268"/>
                </a:lnTo>
                <a:lnTo>
                  <a:pt x="1891271" y="1422704"/>
                </a:lnTo>
                <a:lnTo>
                  <a:pt x="1896988" y="1407457"/>
                </a:lnTo>
                <a:lnTo>
                  <a:pt x="1902704" y="1392210"/>
                </a:lnTo>
                <a:lnTo>
                  <a:pt x="1908103" y="1376328"/>
                </a:lnTo>
                <a:lnTo>
                  <a:pt x="1913184" y="1360764"/>
                </a:lnTo>
                <a:lnTo>
                  <a:pt x="1917948" y="1344882"/>
                </a:lnTo>
                <a:lnTo>
                  <a:pt x="1922712" y="1329000"/>
                </a:lnTo>
                <a:lnTo>
                  <a:pt x="1926522" y="1313436"/>
                </a:lnTo>
                <a:lnTo>
                  <a:pt x="1930651" y="1297554"/>
                </a:lnTo>
                <a:lnTo>
                  <a:pt x="1934144" y="1281354"/>
                </a:lnTo>
                <a:lnTo>
                  <a:pt x="1937320" y="1265473"/>
                </a:lnTo>
                <a:lnTo>
                  <a:pt x="1940496" y="1249591"/>
                </a:lnTo>
                <a:lnTo>
                  <a:pt x="1942719" y="1233391"/>
                </a:lnTo>
                <a:lnTo>
                  <a:pt x="1944942" y="1217191"/>
                </a:lnTo>
                <a:lnTo>
                  <a:pt x="1947165" y="1200992"/>
                </a:lnTo>
                <a:lnTo>
                  <a:pt x="1949070" y="1184475"/>
                </a:lnTo>
                <a:lnTo>
                  <a:pt x="1950341" y="1168593"/>
                </a:lnTo>
                <a:lnTo>
                  <a:pt x="1951293" y="1152393"/>
                </a:lnTo>
                <a:lnTo>
                  <a:pt x="1952246" y="1135876"/>
                </a:lnTo>
                <a:lnTo>
                  <a:pt x="1952564" y="1119676"/>
                </a:lnTo>
                <a:lnTo>
                  <a:pt x="1952564" y="1103477"/>
                </a:lnTo>
                <a:lnTo>
                  <a:pt x="1952564" y="1086960"/>
                </a:lnTo>
                <a:lnTo>
                  <a:pt x="1952246" y="1070760"/>
                </a:lnTo>
                <a:lnTo>
                  <a:pt x="1951293" y="1054560"/>
                </a:lnTo>
                <a:lnTo>
                  <a:pt x="1950341" y="1038043"/>
                </a:lnTo>
                <a:lnTo>
                  <a:pt x="1948753" y="1021844"/>
                </a:lnTo>
                <a:lnTo>
                  <a:pt x="1947165" y="1005962"/>
                </a:lnTo>
                <a:lnTo>
                  <a:pt x="1944942" y="989762"/>
                </a:lnTo>
                <a:lnTo>
                  <a:pt x="1942719" y="973563"/>
                </a:lnTo>
                <a:lnTo>
                  <a:pt x="1939861" y="957363"/>
                </a:lnTo>
                <a:lnTo>
                  <a:pt x="1937320" y="941163"/>
                </a:lnTo>
                <a:lnTo>
                  <a:pt x="1933509" y="925599"/>
                </a:lnTo>
                <a:lnTo>
                  <a:pt x="1930016" y="909400"/>
                </a:lnTo>
                <a:lnTo>
                  <a:pt x="1926522" y="893518"/>
                </a:lnTo>
                <a:lnTo>
                  <a:pt x="1922394" y="877318"/>
                </a:lnTo>
                <a:lnTo>
                  <a:pt x="1917948" y="861754"/>
                </a:lnTo>
                <a:lnTo>
                  <a:pt x="1912867" y="845872"/>
                </a:lnTo>
                <a:lnTo>
                  <a:pt x="1907785" y="830625"/>
                </a:lnTo>
                <a:lnTo>
                  <a:pt x="1902704" y="814743"/>
                </a:lnTo>
                <a:lnTo>
                  <a:pt x="1896670" y="799497"/>
                </a:lnTo>
                <a:lnTo>
                  <a:pt x="1890636" y="784250"/>
                </a:lnTo>
                <a:lnTo>
                  <a:pt x="1883967" y="768686"/>
                </a:lnTo>
                <a:lnTo>
                  <a:pt x="1877298" y="753757"/>
                </a:lnTo>
                <a:lnTo>
                  <a:pt x="1870629" y="738510"/>
                </a:lnTo>
                <a:lnTo>
                  <a:pt x="1863325" y="723899"/>
                </a:lnTo>
                <a:lnTo>
                  <a:pt x="1855703" y="708970"/>
                </a:lnTo>
                <a:lnTo>
                  <a:pt x="1847763" y="694358"/>
                </a:lnTo>
                <a:lnTo>
                  <a:pt x="1839506" y="679747"/>
                </a:lnTo>
                <a:lnTo>
                  <a:pt x="1830932" y="665135"/>
                </a:lnTo>
                <a:lnTo>
                  <a:pt x="1822357" y="650524"/>
                </a:lnTo>
                <a:lnTo>
                  <a:pt x="1813147" y="636548"/>
                </a:lnTo>
                <a:lnTo>
                  <a:pt x="1803620" y="622572"/>
                </a:lnTo>
                <a:lnTo>
                  <a:pt x="1793775" y="608913"/>
                </a:lnTo>
                <a:lnTo>
                  <a:pt x="1783613" y="595255"/>
                </a:lnTo>
                <a:lnTo>
                  <a:pt x="1773450" y="581279"/>
                </a:lnTo>
                <a:lnTo>
                  <a:pt x="1762653" y="567938"/>
                </a:lnTo>
                <a:lnTo>
                  <a:pt x="1751855" y="554915"/>
                </a:lnTo>
                <a:lnTo>
                  <a:pt x="1740422" y="541892"/>
                </a:lnTo>
                <a:lnTo>
                  <a:pt x="1728672" y="528868"/>
                </a:lnTo>
                <a:lnTo>
                  <a:pt x="1716604" y="516481"/>
                </a:lnTo>
                <a:lnTo>
                  <a:pt x="1704536" y="503775"/>
                </a:lnTo>
                <a:lnTo>
                  <a:pt x="1694374" y="493611"/>
                </a:lnTo>
                <a:lnTo>
                  <a:pt x="1683576" y="483764"/>
                </a:lnTo>
                <a:lnTo>
                  <a:pt x="1673414" y="473917"/>
                </a:lnTo>
                <a:lnTo>
                  <a:pt x="1662298" y="464388"/>
                </a:lnTo>
                <a:lnTo>
                  <a:pt x="1651818" y="455176"/>
                </a:lnTo>
                <a:lnTo>
                  <a:pt x="1640703" y="445965"/>
                </a:lnTo>
                <a:lnTo>
                  <a:pt x="1629270" y="437071"/>
                </a:lnTo>
                <a:lnTo>
                  <a:pt x="1618155" y="428177"/>
                </a:lnTo>
                <a:lnTo>
                  <a:pt x="1607040" y="419918"/>
                </a:lnTo>
                <a:lnTo>
                  <a:pt x="1594972" y="411342"/>
                </a:lnTo>
                <a:lnTo>
                  <a:pt x="1583539" y="403401"/>
                </a:lnTo>
                <a:lnTo>
                  <a:pt x="1571789" y="395460"/>
                </a:lnTo>
                <a:lnTo>
                  <a:pt x="1559721" y="387519"/>
                </a:lnTo>
                <a:lnTo>
                  <a:pt x="1547971" y="380213"/>
                </a:lnTo>
                <a:lnTo>
                  <a:pt x="1535585" y="372590"/>
                </a:lnTo>
                <a:lnTo>
                  <a:pt x="1522882" y="365602"/>
                </a:lnTo>
                <a:lnTo>
                  <a:pt x="1510814" y="358296"/>
                </a:lnTo>
                <a:lnTo>
                  <a:pt x="1498111" y="351626"/>
                </a:lnTo>
                <a:lnTo>
                  <a:pt x="1485726" y="345591"/>
                </a:lnTo>
                <a:lnTo>
                  <a:pt x="1472705" y="339238"/>
                </a:lnTo>
                <a:lnTo>
                  <a:pt x="1460002" y="332885"/>
                </a:lnTo>
                <a:lnTo>
                  <a:pt x="1446981" y="326850"/>
                </a:lnTo>
                <a:lnTo>
                  <a:pt x="1433961" y="321450"/>
                </a:lnTo>
                <a:lnTo>
                  <a:pt x="1420622" y="316051"/>
                </a:lnTo>
                <a:lnTo>
                  <a:pt x="1407284" y="310651"/>
                </a:lnTo>
                <a:lnTo>
                  <a:pt x="1394263" y="305568"/>
                </a:lnTo>
                <a:lnTo>
                  <a:pt x="1380608" y="300804"/>
                </a:lnTo>
                <a:lnTo>
                  <a:pt x="1367269" y="296674"/>
                </a:lnTo>
                <a:lnTo>
                  <a:pt x="1353614" y="292228"/>
                </a:lnTo>
                <a:lnTo>
                  <a:pt x="1339958" y="288416"/>
                </a:lnTo>
                <a:lnTo>
                  <a:pt x="1326302" y="284287"/>
                </a:lnTo>
                <a:lnTo>
                  <a:pt x="1312329" y="280793"/>
                </a:lnTo>
                <a:lnTo>
                  <a:pt x="1286287" y="274440"/>
                </a:lnTo>
                <a:lnTo>
                  <a:pt x="1259928" y="269358"/>
                </a:lnTo>
                <a:lnTo>
                  <a:pt x="1234205" y="264593"/>
                </a:lnTo>
                <a:lnTo>
                  <a:pt x="1207528" y="261099"/>
                </a:lnTo>
                <a:lnTo>
                  <a:pt x="1181169" y="258558"/>
                </a:lnTo>
                <a:lnTo>
                  <a:pt x="1155446" y="256334"/>
                </a:lnTo>
                <a:lnTo>
                  <a:pt x="1129087" y="255381"/>
                </a:lnTo>
                <a:lnTo>
                  <a:pt x="1102410" y="254746"/>
                </a:lnTo>
                <a:lnTo>
                  <a:pt x="1076687" y="255699"/>
                </a:lnTo>
                <a:lnTo>
                  <a:pt x="1050328" y="256970"/>
                </a:lnTo>
                <a:lnTo>
                  <a:pt x="1024286" y="258875"/>
                </a:lnTo>
                <a:lnTo>
                  <a:pt x="998245" y="261417"/>
                </a:lnTo>
                <a:lnTo>
                  <a:pt x="972204" y="265546"/>
                </a:lnTo>
                <a:lnTo>
                  <a:pt x="946798" y="269993"/>
                </a:lnTo>
                <a:lnTo>
                  <a:pt x="921074" y="275075"/>
                </a:lnTo>
                <a:lnTo>
                  <a:pt x="895350" y="280793"/>
                </a:lnTo>
                <a:lnTo>
                  <a:pt x="947750" y="62257"/>
                </a:lnTo>
                <a:lnTo>
                  <a:pt x="960453" y="9847"/>
                </a:lnTo>
                <a:lnTo>
                  <a:pt x="986177" y="6670"/>
                </a:lnTo>
                <a:lnTo>
                  <a:pt x="1011583" y="4129"/>
                </a:lnTo>
                <a:lnTo>
                  <a:pt x="1037625" y="2541"/>
                </a:lnTo>
                <a:lnTo>
                  <a:pt x="1063666" y="953"/>
                </a:lnTo>
                <a:lnTo>
                  <a:pt x="1089072" y="635"/>
                </a:lnTo>
                <a:lnTo>
                  <a:pt x="1115113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4" name="KSO_Shape"/>
          <p:cNvSpPr>
            <a:spLocks noChangeAspect="1"/>
          </p:cNvSpPr>
          <p:nvPr/>
        </p:nvSpPr>
        <p:spPr bwMode="auto">
          <a:xfrm>
            <a:off x="6668702" y="5179912"/>
            <a:ext cx="407520" cy="432000"/>
          </a:xfrm>
          <a:custGeom>
            <a:avLst/>
            <a:gdLst>
              <a:gd name="T0" fmla="*/ 871762 w 2344738"/>
              <a:gd name="T1" fmla="*/ 2409190 h 2484437"/>
              <a:gd name="T2" fmla="*/ 1162059 w 2344738"/>
              <a:gd name="T3" fmla="*/ 2170588 h 2484437"/>
              <a:gd name="T4" fmla="*/ 1847045 w 2344738"/>
              <a:gd name="T5" fmla="*/ 1914799 h 2484437"/>
              <a:gd name="T6" fmla="*/ 1989223 w 2344738"/>
              <a:gd name="T7" fmla="*/ 2174222 h 2484437"/>
              <a:gd name="T8" fmla="*/ 2171725 w 2344738"/>
              <a:gd name="T9" fmla="*/ 2027497 h 2484437"/>
              <a:gd name="T10" fmla="*/ 577756 w 2344738"/>
              <a:gd name="T11" fmla="*/ 1710690 h 2484437"/>
              <a:gd name="T12" fmla="*/ 918226 w 2344738"/>
              <a:gd name="T13" fmla="*/ 1971358 h 2484437"/>
              <a:gd name="T14" fmla="*/ 916117 w 2344738"/>
              <a:gd name="T15" fmla="*/ 1782955 h 2484437"/>
              <a:gd name="T16" fmla="*/ 1163655 w 2344738"/>
              <a:gd name="T17" fmla="*/ 1791018 h 2484437"/>
              <a:gd name="T18" fmla="*/ 1369346 w 2344738"/>
              <a:gd name="T19" fmla="*/ 1978503 h 2484437"/>
              <a:gd name="T20" fmla="*/ 1844763 w 2344738"/>
              <a:gd name="T21" fmla="*/ 1695450 h 2484437"/>
              <a:gd name="T22" fmla="*/ 1613852 w 2344738"/>
              <a:gd name="T23" fmla="*/ 1757995 h 2484437"/>
              <a:gd name="T24" fmla="*/ 1466215 w 2344738"/>
              <a:gd name="T25" fmla="*/ 1665804 h 2484437"/>
              <a:gd name="T26" fmla="*/ 139383 w 2344738"/>
              <a:gd name="T27" fmla="*/ 1551132 h 2484437"/>
              <a:gd name="T28" fmla="*/ 121920 w 2344738"/>
              <a:gd name="T29" fmla="*/ 1806533 h 2484437"/>
              <a:gd name="T30" fmla="*/ 349213 w 2344738"/>
              <a:gd name="T31" fmla="*/ 1603596 h 2484437"/>
              <a:gd name="T32" fmla="*/ 904689 w 2344738"/>
              <a:gd name="T33" fmla="*/ 1386127 h 2484437"/>
              <a:gd name="T34" fmla="*/ 637223 w 2344738"/>
              <a:gd name="T35" fmla="*/ 1626218 h 2484437"/>
              <a:gd name="T36" fmla="*/ 468909 w 2344738"/>
              <a:gd name="T37" fmla="*/ 1265925 h 2484437"/>
              <a:gd name="T38" fmla="*/ 430842 w 2344738"/>
              <a:gd name="T39" fmla="*/ 1122045 h 2484437"/>
              <a:gd name="T40" fmla="*/ 1268838 w 2344738"/>
              <a:gd name="T41" fmla="*/ 1494705 h 2484437"/>
              <a:gd name="T42" fmla="*/ 1607502 w 2344738"/>
              <a:gd name="T43" fmla="*/ 1509397 h 2484437"/>
              <a:gd name="T44" fmla="*/ 1745572 w 2344738"/>
              <a:gd name="T45" fmla="*/ 1626218 h 2484437"/>
              <a:gd name="T46" fmla="*/ 1985330 w 2344738"/>
              <a:gd name="T47" fmla="*/ 1321435 h 2484437"/>
              <a:gd name="T48" fmla="*/ 959075 w 2344738"/>
              <a:gd name="T49" fmla="*/ 1223010 h 2484437"/>
              <a:gd name="T50" fmla="*/ 1590675 w 2344738"/>
              <a:gd name="T51" fmla="*/ 717903 h 2484437"/>
              <a:gd name="T52" fmla="*/ 1221105 w 2344738"/>
              <a:gd name="T53" fmla="*/ 1447738 h 2484437"/>
              <a:gd name="T54" fmla="*/ 1833657 w 2344738"/>
              <a:gd name="T55" fmla="*/ 772478 h 2484437"/>
              <a:gd name="T56" fmla="*/ 707217 w 2344738"/>
              <a:gd name="T57" fmla="*/ 636270 h 2484437"/>
              <a:gd name="T58" fmla="*/ 651510 w 2344738"/>
              <a:gd name="T59" fmla="*/ 1030166 h 2484437"/>
              <a:gd name="T60" fmla="*/ 1878779 w 2344738"/>
              <a:gd name="T61" fmla="*/ 599489 h 2484437"/>
              <a:gd name="T62" fmla="*/ 2173605 w 2344738"/>
              <a:gd name="T63" fmla="*/ 692847 h 2484437"/>
              <a:gd name="T64" fmla="*/ 2093597 w 2344738"/>
              <a:gd name="T65" fmla="*/ 537027 h 2484437"/>
              <a:gd name="T66" fmla="*/ 260298 w 2344738"/>
              <a:gd name="T67" fmla="*/ 577256 h 2484437"/>
              <a:gd name="T68" fmla="*/ 273014 w 2344738"/>
              <a:gd name="T69" fmla="*/ 751147 h 2484437"/>
              <a:gd name="T70" fmla="*/ 532634 w 2344738"/>
              <a:gd name="T71" fmla="*/ 599489 h 2484437"/>
              <a:gd name="T72" fmla="*/ 932432 w 2344738"/>
              <a:gd name="T73" fmla="*/ 577533 h 2484437"/>
              <a:gd name="T74" fmla="*/ 1226230 w 2344738"/>
              <a:gd name="T75" fmla="*/ 474027 h 2484437"/>
              <a:gd name="T76" fmla="*/ 1322388 w 2344738"/>
              <a:gd name="T77" fmla="*/ 712503 h 2484437"/>
              <a:gd name="T78" fmla="*/ 1595994 w 2344738"/>
              <a:gd name="T79" fmla="*/ 561340 h 2484437"/>
              <a:gd name="T80" fmla="*/ 1022828 w 2344738"/>
              <a:gd name="T81" fmla="*/ 100965 h 2484437"/>
              <a:gd name="T82" fmla="*/ 1158106 w 2344738"/>
              <a:gd name="T83" fmla="*/ 312420 h 2484437"/>
              <a:gd name="T84" fmla="*/ 1118615 w 2344738"/>
              <a:gd name="T85" fmla="*/ 67628 h 2484437"/>
              <a:gd name="T86" fmla="*/ 1343177 w 2344738"/>
              <a:gd name="T87" fmla="*/ 191770 h 2484437"/>
              <a:gd name="T88" fmla="*/ 1909128 w 2344738"/>
              <a:gd name="T89" fmla="*/ 458790 h 2484437"/>
              <a:gd name="T90" fmla="*/ 2231565 w 2344738"/>
              <a:gd name="T91" fmla="*/ 430530 h 2484437"/>
              <a:gd name="T92" fmla="*/ 2344738 w 2344738"/>
              <a:gd name="T93" fmla="*/ 562777 h 2484437"/>
              <a:gd name="T94" fmla="*/ 2230438 w 2344738"/>
              <a:gd name="T95" fmla="*/ 724605 h 2484437"/>
              <a:gd name="T96" fmla="*/ 2134871 w 2344738"/>
              <a:gd name="T97" fmla="*/ 1265400 h 2484437"/>
              <a:gd name="T98" fmla="*/ 2171407 w 2344738"/>
              <a:gd name="T99" fmla="*/ 1880454 h 2484437"/>
              <a:gd name="T100" fmla="*/ 2202512 w 2344738"/>
              <a:gd name="T101" fmla="*/ 2178986 h 2484437"/>
              <a:gd name="T102" fmla="*/ 1751813 w 2344738"/>
              <a:gd name="T103" fmla="*/ 2197723 h 2484437"/>
              <a:gd name="T104" fmla="*/ 1125316 w 2344738"/>
              <a:gd name="T105" fmla="*/ 2346007 h 2484437"/>
              <a:gd name="T106" fmla="*/ 852722 w 2344738"/>
              <a:gd name="T107" fmla="*/ 2471102 h 2484437"/>
              <a:gd name="T108" fmla="*/ 691196 w 2344738"/>
              <a:gd name="T109" fmla="*/ 2049780 h 2484437"/>
              <a:gd name="T110" fmla="*/ 149860 w 2344738"/>
              <a:gd name="T111" fmla="*/ 1882136 h 2484437"/>
              <a:gd name="T112" fmla="*/ 2540 w 2344738"/>
              <a:gd name="T113" fmla="*/ 1690904 h 2484437"/>
              <a:gd name="T114" fmla="*/ 276542 w 2344738"/>
              <a:gd name="T115" fmla="*/ 1265400 h 2484437"/>
              <a:gd name="T116" fmla="*/ 162385 w 2344738"/>
              <a:gd name="T117" fmla="*/ 796289 h 2484437"/>
              <a:gd name="T118" fmla="*/ 49212 w 2344738"/>
              <a:gd name="T119" fmla="*/ 664361 h 2484437"/>
              <a:gd name="T120" fmla="*/ 161613 w 2344738"/>
              <a:gd name="T121" fmla="*/ 520400 h 2484437"/>
              <a:gd name="T122" fmla="*/ 567447 w 2344738"/>
              <a:gd name="T123" fmla="*/ 475939 h 2484437"/>
              <a:gd name="T124" fmla="*/ 925454 w 2344738"/>
              <a:gd name="T125" fmla="*/ 141922 h 24844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344738" h="2484437">
                <a:moveTo>
                  <a:pt x="756092" y="2055731"/>
                </a:moveTo>
                <a:lnTo>
                  <a:pt x="756568" y="2065020"/>
                </a:lnTo>
                <a:lnTo>
                  <a:pt x="759424" y="2100897"/>
                </a:lnTo>
                <a:lnTo>
                  <a:pt x="761011" y="2118360"/>
                </a:lnTo>
                <a:lnTo>
                  <a:pt x="762915" y="2135187"/>
                </a:lnTo>
                <a:lnTo>
                  <a:pt x="765136" y="2151697"/>
                </a:lnTo>
                <a:lnTo>
                  <a:pt x="767675" y="2167255"/>
                </a:lnTo>
                <a:lnTo>
                  <a:pt x="770214" y="2183130"/>
                </a:lnTo>
                <a:lnTo>
                  <a:pt x="773070" y="2198052"/>
                </a:lnTo>
                <a:lnTo>
                  <a:pt x="775609" y="2212975"/>
                </a:lnTo>
                <a:lnTo>
                  <a:pt x="778782" y="2227262"/>
                </a:lnTo>
                <a:lnTo>
                  <a:pt x="781955" y="2241232"/>
                </a:lnTo>
                <a:lnTo>
                  <a:pt x="785129" y="2254250"/>
                </a:lnTo>
                <a:lnTo>
                  <a:pt x="788619" y="2267267"/>
                </a:lnTo>
                <a:lnTo>
                  <a:pt x="792427" y="2279650"/>
                </a:lnTo>
                <a:lnTo>
                  <a:pt x="796553" y="2291397"/>
                </a:lnTo>
                <a:lnTo>
                  <a:pt x="800678" y="2303145"/>
                </a:lnTo>
                <a:lnTo>
                  <a:pt x="804486" y="2314257"/>
                </a:lnTo>
                <a:lnTo>
                  <a:pt x="808929" y="2324735"/>
                </a:lnTo>
                <a:lnTo>
                  <a:pt x="813372" y="2334577"/>
                </a:lnTo>
                <a:lnTo>
                  <a:pt x="817815" y="2343785"/>
                </a:lnTo>
                <a:lnTo>
                  <a:pt x="822892" y="2352992"/>
                </a:lnTo>
                <a:lnTo>
                  <a:pt x="827969" y="2361247"/>
                </a:lnTo>
                <a:lnTo>
                  <a:pt x="833047" y="2369185"/>
                </a:lnTo>
                <a:lnTo>
                  <a:pt x="837807" y="2376487"/>
                </a:lnTo>
                <a:lnTo>
                  <a:pt x="843202" y="2383472"/>
                </a:lnTo>
                <a:lnTo>
                  <a:pt x="848596" y="2389505"/>
                </a:lnTo>
                <a:lnTo>
                  <a:pt x="854309" y="2395220"/>
                </a:lnTo>
                <a:lnTo>
                  <a:pt x="860021" y="2400617"/>
                </a:lnTo>
                <a:lnTo>
                  <a:pt x="866050" y="2405380"/>
                </a:lnTo>
                <a:lnTo>
                  <a:pt x="871762" y="2409190"/>
                </a:lnTo>
                <a:lnTo>
                  <a:pt x="877792" y="2412682"/>
                </a:lnTo>
                <a:lnTo>
                  <a:pt x="884138" y="2415540"/>
                </a:lnTo>
                <a:lnTo>
                  <a:pt x="890485" y="2417445"/>
                </a:lnTo>
                <a:lnTo>
                  <a:pt x="896515" y="2419350"/>
                </a:lnTo>
                <a:lnTo>
                  <a:pt x="904765" y="2420620"/>
                </a:lnTo>
                <a:lnTo>
                  <a:pt x="913334" y="2420937"/>
                </a:lnTo>
                <a:lnTo>
                  <a:pt x="921584" y="2420620"/>
                </a:lnTo>
                <a:lnTo>
                  <a:pt x="930470" y="2419032"/>
                </a:lnTo>
                <a:lnTo>
                  <a:pt x="939355" y="2417127"/>
                </a:lnTo>
                <a:lnTo>
                  <a:pt x="948241" y="2413635"/>
                </a:lnTo>
                <a:lnTo>
                  <a:pt x="957444" y="2409825"/>
                </a:lnTo>
                <a:lnTo>
                  <a:pt x="966964" y="2405380"/>
                </a:lnTo>
                <a:lnTo>
                  <a:pt x="976484" y="2399665"/>
                </a:lnTo>
                <a:lnTo>
                  <a:pt x="986004" y="2392997"/>
                </a:lnTo>
                <a:lnTo>
                  <a:pt x="996159" y="2386012"/>
                </a:lnTo>
                <a:lnTo>
                  <a:pt x="1005997" y="2378075"/>
                </a:lnTo>
                <a:lnTo>
                  <a:pt x="1016151" y="2368867"/>
                </a:lnTo>
                <a:lnTo>
                  <a:pt x="1026624" y="2359025"/>
                </a:lnTo>
                <a:lnTo>
                  <a:pt x="1036778" y="2348865"/>
                </a:lnTo>
                <a:lnTo>
                  <a:pt x="1047251" y="2337752"/>
                </a:lnTo>
                <a:lnTo>
                  <a:pt x="1057723" y="2325687"/>
                </a:lnTo>
                <a:lnTo>
                  <a:pt x="1067878" y="2312987"/>
                </a:lnTo>
                <a:lnTo>
                  <a:pt x="1078667" y="2299652"/>
                </a:lnTo>
                <a:lnTo>
                  <a:pt x="1089457" y="2285365"/>
                </a:lnTo>
                <a:lnTo>
                  <a:pt x="1100246" y="2270442"/>
                </a:lnTo>
                <a:lnTo>
                  <a:pt x="1111036" y="2254567"/>
                </a:lnTo>
                <a:lnTo>
                  <a:pt x="1121825" y="2238057"/>
                </a:lnTo>
                <a:lnTo>
                  <a:pt x="1132615" y="2221230"/>
                </a:lnTo>
                <a:lnTo>
                  <a:pt x="1143404" y="2203450"/>
                </a:lnTo>
                <a:lnTo>
                  <a:pt x="1153877" y="2185035"/>
                </a:lnTo>
                <a:lnTo>
                  <a:pt x="1162059" y="2170588"/>
                </a:lnTo>
                <a:lnTo>
                  <a:pt x="1158106" y="2170430"/>
                </a:lnTo>
                <a:lnTo>
                  <a:pt x="1134306" y="2168842"/>
                </a:lnTo>
                <a:lnTo>
                  <a:pt x="1110823" y="2166619"/>
                </a:lnTo>
                <a:lnTo>
                  <a:pt x="1087340" y="2164079"/>
                </a:lnTo>
                <a:lnTo>
                  <a:pt x="1063857" y="2160903"/>
                </a:lnTo>
                <a:lnTo>
                  <a:pt x="1041326" y="2157093"/>
                </a:lnTo>
                <a:lnTo>
                  <a:pt x="1018160" y="2152647"/>
                </a:lnTo>
                <a:lnTo>
                  <a:pt x="995629" y="2147884"/>
                </a:lnTo>
                <a:lnTo>
                  <a:pt x="973415" y="2142485"/>
                </a:lnTo>
                <a:lnTo>
                  <a:pt x="951519" y="2136134"/>
                </a:lnTo>
                <a:lnTo>
                  <a:pt x="928988" y="2129783"/>
                </a:lnTo>
                <a:lnTo>
                  <a:pt x="907727" y="2122797"/>
                </a:lnTo>
                <a:lnTo>
                  <a:pt x="886148" y="2115176"/>
                </a:lnTo>
                <a:lnTo>
                  <a:pt x="864886" y="2106919"/>
                </a:lnTo>
                <a:lnTo>
                  <a:pt x="843942" y="2098663"/>
                </a:lnTo>
                <a:lnTo>
                  <a:pt x="822997" y="2089454"/>
                </a:lnTo>
                <a:lnTo>
                  <a:pt x="802688" y="2079609"/>
                </a:lnTo>
                <a:lnTo>
                  <a:pt x="782378" y="2069765"/>
                </a:lnTo>
                <a:lnTo>
                  <a:pt x="762386" y="2059286"/>
                </a:lnTo>
                <a:lnTo>
                  <a:pt x="756092" y="2055731"/>
                </a:lnTo>
                <a:close/>
                <a:moveTo>
                  <a:pt x="1982350" y="1752593"/>
                </a:moveTo>
                <a:lnTo>
                  <a:pt x="1976519" y="1761420"/>
                </a:lnTo>
                <a:lnTo>
                  <a:pt x="1963826" y="1779838"/>
                </a:lnTo>
                <a:lnTo>
                  <a:pt x="1950498" y="1797939"/>
                </a:lnTo>
                <a:lnTo>
                  <a:pt x="1937169" y="1815722"/>
                </a:lnTo>
                <a:lnTo>
                  <a:pt x="1923207" y="1832870"/>
                </a:lnTo>
                <a:lnTo>
                  <a:pt x="1908609" y="1850335"/>
                </a:lnTo>
                <a:lnTo>
                  <a:pt x="1893694" y="1866848"/>
                </a:lnTo>
                <a:lnTo>
                  <a:pt x="1878779" y="1883043"/>
                </a:lnTo>
                <a:lnTo>
                  <a:pt x="1862912" y="1899239"/>
                </a:lnTo>
                <a:lnTo>
                  <a:pt x="1847045" y="1914799"/>
                </a:lnTo>
                <a:lnTo>
                  <a:pt x="1830544" y="1929724"/>
                </a:lnTo>
                <a:lnTo>
                  <a:pt x="1814043" y="1944966"/>
                </a:lnTo>
                <a:lnTo>
                  <a:pt x="1796906" y="1958939"/>
                </a:lnTo>
                <a:lnTo>
                  <a:pt x="1779453" y="1973229"/>
                </a:lnTo>
                <a:lnTo>
                  <a:pt x="1761999" y="1986884"/>
                </a:lnTo>
                <a:lnTo>
                  <a:pt x="1743911" y="1999903"/>
                </a:lnTo>
                <a:lnTo>
                  <a:pt x="1725505" y="2012923"/>
                </a:lnTo>
                <a:lnTo>
                  <a:pt x="1706465" y="2025308"/>
                </a:lnTo>
                <a:lnTo>
                  <a:pt x="1687742" y="2036740"/>
                </a:lnTo>
                <a:lnTo>
                  <a:pt x="1668385" y="2048172"/>
                </a:lnTo>
                <a:lnTo>
                  <a:pt x="1649027" y="2059286"/>
                </a:lnTo>
                <a:lnTo>
                  <a:pt x="1629035" y="2069765"/>
                </a:lnTo>
                <a:lnTo>
                  <a:pt x="1608725" y="2079609"/>
                </a:lnTo>
                <a:lnTo>
                  <a:pt x="1604716" y="2081523"/>
                </a:lnTo>
                <a:lnTo>
                  <a:pt x="1636599" y="2093237"/>
                </a:lnTo>
                <a:lnTo>
                  <a:pt x="1675639" y="2106893"/>
                </a:lnTo>
                <a:lnTo>
                  <a:pt x="1714043" y="2119279"/>
                </a:lnTo>
                <a:lnTo>
                  <a:pt x="1751496" y="2130395"/>
                </a:lnTo>
                <a:lnTo>
                  <a:pt x="1787679" y="2140558"/>
                </a:lnTo>
                <a:lnTo>
                  <a:pt x="1822275" y="2149450"/>
                </a:lnTo>
                <a:lnTo>
                  <a:pt x="1839096" y="2153261"/>
                </a:lnTo>
                <a:lnTo>
                  <a:pt x="1855918" y="2156755"/>
                </a:lnTo>
                <a:lnTo>
                  <a:pt x="1872105" y="2159613"/>
                </a:lnTo>
                <a:lnTo>
                  <a:pt x="1887975" y="2162789"/>
                </a:lnTo>
                <a:lnTo>
                  <a:pt x="1903527" y="2165329"/>
                </a:lnTo>
                <a:lnTo>
                  <a:pt x="1919079" y="2167870"/>
                </a:lnTo>
                <a:lnTo>
                  <a:pt x="1933679" y="2169776"/>
                </a:lnTo>
                <a:lnTo>
                  <a:pt x="1948280" y="2171364"/>
                </a:lnTo>
                <a:lnTo>
                  <a:pt x="1962245" y="2172634"/>
                </a:lnTo>
                <a:lnTo>
                  <a:pt x="1975893" y="2173587"/>
                </a:lnTo>
                <a:lnTo>
                  <a:pt x="1989223" y="2174222"/>
                </a:lnTo>
                <a:lnTo>
                  <a:pt x="2002237" y="2175175"/>
                </a:lnTo>
                <a:lnTo>
                  <a:pt x="2014615" y="2175175"/>
                </a:lnTo>
                <a:lnTo>
                  <a:pt x="2026993" y="2175175"/>
                </a:lnTo>
                <a:lnTo>
                  <a:pt x="2038737" y="2174222"/>
                </a:lnTo>
                <a:lnTo>
                  <a:pt x="2049845" y="2173587"/>
                </a:lnTo>
                <a:lnTo>
                  <a:pt x="2060637" y="2172634"/>
                </a:lnTo>
                <a:lnTo>
                  <a:pt x="2071111" y="2171364"/>
                </a:lnTo>
                <a:lnTo>
                  <a:pt x="2080950" y="2169776"/>
                </a:lnTo>
                <a:lnTo>
                  <a:pt x="2090789" y="2167870"/>
                </a:lnTo>
                <a:lnTo>
                  <a:pt x="2099994" y="2165329"/>
                </a:lnTo>
                <a:lnTo>
                  <a:pt x="2108246" y="2162789"/>
                </a:lnTo>
                <a:lnTo>
                  <a:pt x="2116815" y="2159930"/>
                </a:lnTo>
                <a:lnTo>
                  <a:pt x="2124433" y="2156755"/>
                </a:lnTo>
                <a:lnTo>
                  <a:pt x="2131415" y="2153261"/>
                </a:lnTo>
                <a:lnTo>
                  <a:pt x="2138398" y="2149768"/>
                </a:lnTo>
                <a:lnTo>
                  <a:pt x="2144429" y="2145321"/>
                </a:lnTo>
                <a:lnTo>
                  <a:pt x="2150142" y="2141193"/>
                </a:lnTo>
                <a:lnTo>
                  <a:pt x="2155537" y="2136747"/>
                </a:lnTo>
                <a:lnTo>
                  <a:pt x="2160298" y="2131665"/>
                </a:lnTo>
                <a:lnTo>
                  <a:pt x="2164425" y="2126266"/>
                </a:lnTo>
                <a:lnTo>
                  <a:pt x="2167916" y="2120867"/>
                </a:lnTo>
                <a:lnTo>
                  <a:pt x="2171725" y="2113563"/>
                </a:lnTo>
                <a:lnTo>
                  <a:pt x="2174899" y="2105941"/>
                </a:lnTo>
                <a:lnTo>
                  <a:pt x="2177120" y="2097683"/>
                </a:lnTo>
                <a:lnTo>
                  <a:pt x="2178707" y="2089109"/>
                </a:lnTo>
                <a:lnTo>
                  <a:pt x="2179025" y="2079581"/>
                </a:lnTo>
                <a:lnTo>
                  <a:pt x="2179025" y="2070053"/>
                </a:lnTo>
                <a:lnTo>
                  <a:pt x="2178390" y="2060208"/>
                </a:lnTo>
                <a:lnTo>
                  <a:pt x="2176803" y="2049728"/>
                </a:lnTo>
                <a:lnTo>
                  <a:pt x="2174899" y="2038930"/>
                </a:lnTo>
                <a:lnTo>
                  <a:pt x="2171725" y="2027497"/>
                </a:lnTo>
                <a:lnTo>
                  <a:pt x="2167916" y="2016064"/>
                </a:lnTo>
                <a:lnTo>
                  <a:pt x="2163790" y="2003996"/>
                </a:lnTo>
                <a:lnTo>
                  <a:pt x="2158394" y="1991292"/>
                </a:lnTo>
                <a:lnTo>
                  <a:pt x="2152681" y="1978589"/>
                </a:lnTo>
                <a:lnTo>
                  <a:pt x="2146016" y="1965568"/>
                </a:lnTo>
                <a:lnTo>
                  <a:pt x="2138716" y="1952229"/>
                </a:lnTo>
                <a:lnTo>
                  <a:pt x="2130781" y="1938255"/>
                </a:lnTo>
                <a:lnTo>
                  <a:pt x="2121894" y="1924281"/>
                </a:lnTo>
                <a:lnTo>
                  <a:pt x="2112689" y="1909672"/>
                </a:lnTo>
                <a:lnTo>
                  <a:pt x="2102533" y="1895063"/>
                </a:lnTo>
                <a:lnTo>
                  <a:pt x="2091741" y="1880137"/>
                </a:lnTo>
                <a:lnTo>
                  <a:pt x="2080315" y="1865210"/>
                </a:lnTo>
                <a:lnTo>
                  <a:pt x="2068572" y="1849331"/>
                </a:lnTo>
                <a:lnTo>
                  <a:pt x="2055241" y="1834087"/>
                </a:lnTo>
                <a:lnTo>
                  <a:pt x="2042228" y="1817890"/>
                </a:lnTo>
                <a:lnTo>
                  <a:pt x="2027945" y="1801693"/>
                </a:lnTo>
                <a:lnTo>
                  <a:pt x="2013345" y="1785814"/>
                </a:lnTo>
                <a:lnTo>
                  <a:pt x="1998110" y="1768982"/>
                </a:lnTo>
                <a:lnTo>
                  <a:pt x="1982350" y="1752593"/>
                </a:lnTo>
                <a:close/>
                <a:moveTo>
                  <a:pt x="704690" y="1683845"/>
                </a:moveTo>
                <a:lnTo>
                  <a:pt x="688658" y="1685924"/>
                </a:lnTo>
                <a:lnTo>
                  <a:pt x="671195" y="1688464"/>
                </a:lnTo>
                <a:lnTo>
                  <a:pt x="654368" y="1690052"/>
                </a:lnTo>
                <a:lnTo>
                  <a:pt x="638175" y="1691323"/>
                </a:lnTo>
                <a:lnTo>
                  <a:pt x="621983" y="1692593"/>
                </a:lnTo>
                <a:lnTo>
                  <a:pt x="606425" y="1693228"/>
                </a:lnTo>
                <a:lnTo>
                  <a:pt x="590550" y="1693863"/>
                </a:lnTo>
                <a:lnTo>
                  <a:pt x="575628" y="1693228"/>
                </a:lnTo>
                <a:lnTo>
                  <a:pt x="564912" y="1692995"/>
                </a:lnTo>
                <a:lnTo>
                  <a:pt x="566650" y="1695450"/>
                </a:lnTo>
                <a:lnTo>
                  <a:pt x="577756" y="1710690"/>
                </a:lnTo>
                <a:lnTo>
                  <a:pt x="589179" y="1725295"/>
                </a:lnTo>
                <a:lnTo>
                  <a:pt x="601236" y="1740535"/>
                </a:lnTo>
                <a:lnTo>
                  <a:pt x="612977" y="1754505"/>
                </a:lnTo>
                <a:lnTo>
                  <a:pt x="625669" y="1768793"/>
                </a:lnTo>
                <a:lnTo>
                  <a:pt x="638361" y="1782445"/>
                </a:lnTo>
                <a:lnTo>
                  <a:pt x="651371" y="1796098"/>
                </a:lnTo>
                <a:lnTo>
                  <a:pt x="665015" y="1809115"/>
                </a:lnTo>
                <a:lnTo>
                  <a:pt x="678659" y="1821815"/>
                </a:lnTo>
                <a:lnTo>
                  <a:pt x="692323" y="1833968"/>
                </a:lnTo>
                <a:lnTo>
                  <a:pt x="692466" y="1831022"/>
                </a:lnTo>
                <a:lnTo>
                  <a:pt x="695322" y="1784985"/>
                </a:lnTo>
                <a:lnTo>
                  <a:pt x="699130" y="1737995"/>
                </a:lnTo>
                <a:lnTo>
                  <a:pt x="703890" y="1691005"/>
                </a:lnTo>
                <a:lnTo>
                  <a:pt x="704690" y="1683845"/>
                </a:lnTo>
                <a:close/>
                <a:moveTo>
                  <a:pt x="769029" y="1673012"/>
                </a:moveTo>
                <a:lnTo>
                  <a:pt x="768310" y="1678622"/>
                </a:lnTo>
                <a:lnTo>
                  <a:pt x="763232" y="1726565"/>
                </a:lnTo>
                <a:lnTo>
                  <a:pt x="759424" y="1773555"/>
                </a:lnTo>
                <a:lnTo>
                  <a:pt x="756568" y="1819275"/>
                </a:lnTo>
                <a:lnTo>
                  <a:pt x="754029" y="1863725"/>
                </a:lnTo>
                <a:lnTo>
                  <a:pt x="753619" y="1882342"/>
                </a:lnTo>
                <a:lnTo>
                  <a:pt x="767505" y="1891983"/>
                </a:lnTo>
                <a:lnTo>
                  <a:pt x="783053" y="1902143"/>
                </a:lnTo>
                <a:lnTo>
                  <a:pt x="799236" y="1912303"/>
                </a:lnTo>
                <a:lnTo>
                  <a:pt x="815419" y="1921828"/>
                </a:lnTo>
                <a:lnTo>
                  <a:pt x="831919" y="1931035"/>
                </a:lnTo>
                <a:lnTo>
                  <a:pt x="848736" y="1939925"/>
                </a:lnTo>
                <a:lnTo>
                  <a:pt x="865870" y="1948498"/>
                </a:lnTo>
                <a:lnTo>
                  <a:pt x="883005" y="1956435"/>
                </a:lnTo>
                <a:lnTo>
                  <a:pt x="900774" y="1964055"/>
                </a:lnTo>
                <a:lnTo>
                  <a:pt x="918226" y="1971358"/>
                </a:lnTo>
                <a:lnTo>
                  <a:pt x="935995" y="1978025"/>
                </a:lnTo>
                <a:lnTo>
                  <a:pt x="954399" y="1984375"/>
                </a:lnTo>
                <a:lnTo>
                  <a:pt x="972486" y="1990090"/>
                </a:lnTo>
                <a:lnTo>
                  <a:pt x="990889" y="1996123"/>
                </a:lnTo>
                <a:lnTo>
                  <a:pt x="1009928" y="2000885"/>
                </a:lnTo>
                <a:lnTo>
                  <a:pt x="1028649" y="2005648"/>
                </a:lnTo>
                <a:lnTo>
                  <a:pt x="1047687" y="2009775"/>
                </a:lnTo>
                <a:lnTo>
                  <a:pt x="1067043" y="2013268"/>
                </a:lnTo>
                <a:lnTo>
                  <a:pt x="1086082" y="2016760"/>
                </a:lnTo>
                <a:lnTo>
                  <a:pt x="1105755" y="2019300"/>
                </a:lnTo>
                <a:lnTo>
                  <a:pt x="1125428" y="2021840"/>
                </a:lnTo>
                <a:lnTo>
                  <a:pt x="1145418" y="2023428"/>
                </a:lnTo>
                <a:lnTo>
                  <a:pt x="1165409" y="2024380"/>
                </a:lnTo>
                <a:lnTo>
                  <a:pt x="1185399" y="2025333"/>
                </a:lnTo>
                <a:lnTo>
                  <a:pt x="1205707" y="2025650"/>
                </a:lnTo>
                <a:lnTo>
                  <a:pt x="1226014" y="2025333"/>
                </a:lnTo>
                <a:lnTo>
                  <a:pt x="1246005" y="2024380"/>
                </a:lnTo>
                <a:lnTo>
                  <a:pt x="1265995" y="2023428"/>
                </a:lnTo>
                <a:lnTo>
                  <a:pt x="1285985" y="2021840"/>
                </a:lnTo>
                <a:lnTo>
                  <a:pt x="1305658" y="2019300"/>
                </a:lnTo>
                <a:lnTo>
                  <a:pt x="1309126" y="2018845"/>
                </a:lnTo>
                <a:lnTo>
                  <a:pt x="1285562" y="2006536"/>
                </a:lnTo>
                <a:lnTo>
                  <a:pt x="1242397" y="1983988"/>
                </a:lnTo>
                <a:lnTo>
                  <a:pt x="1199231" y="1960486"/>
                </a:lnTo>
                <a:lnTo>
                  <a:pt x="1156701" y="1936350"/>
                </a:lnTo>
                <a:lnTo>
                  <a:pt x="1114487" y="1911260"/>
                </a:lnTo>
                <a:lnTo>
                  <a:pt x="1074178" y="1886806"/>
                </a:lnTo>
                <a:lnTo>
                  <a:pt x="1033869" y="1861717"/>
                </a:lnTo>
                <a:lnTo>
                  <a:pt x="994195" y="1835992"/>
                </a:lnTo>
                <a:lnTo>
                  <a:pt x="955156" y="1809633"/>
                </a:lnTo>
                <a:lnTo>
                  <a:pt x="916117" y="1782955"/>
                </a:lnTo>
                <a:lnTo>
                  <a:pt x="877712" y="1755643"/>
                </a:lnTo>
                <a:lnTo>
                  <a:pt x="840577" y="1728013"/>
                </a:lnTo>
                <a:lnTo>
                  <a:pt x="803759" y="1700383"/>
                </a:lnTo>
                <a:lnTo>
                  <a:pt x="769029" y="1673012"/>
                </a:lnTo>
                <a:close/>
                <a:moveTo>
                  <a:pt x="1070070" y="1580060"/>
                </a:moveTo>
                <a:lnTo>
                  <a:pt x="1056640" y="1585250"/>
                </a:lnTo>
                <a:lnTo>
                  <a:pt x="1014730" y="1600812"/>
                </a:lnTo>
                <a:lnTo>
                  <a:pt x="973773" y="1615421"/>
                </a:lnTo>
                <a:lnTo>
                  <a:pt x="933450" y="1628441"/>
                </a:lnTo>
                <a:lnTo>
                  <a:pt x="893445" y="1640827"/>
                </a:lnTo>
                <a:lnTo>
                  <a:pt x="873443" y="1646544"/>
                </a:lnTo>
                <a:lnTo>
                  <a:pt x="854393" y="1651942"/>
                </a:lnTo>
                <a:lnTo>
                  <a:pt x="846810" y="1653777"/>
                </a:lnTo>
                <a:lnTo>
                  <a:pt x="858351" y="1662590"/>
                </a:lnTo>
                <a:lnTo>
                  <a:pt x="895169" y="1690855"/>
                </a:lnTo>
                <a:lnTo>
                  <a:pt x="933891" y="1718485"/>
                </a:lnTo>
                <a:lnTo>
                  <a:pt x="973882" y="1746433"/>
                </a:lnTo>
                <a:lnTo>
                  <a:pt x="1014826" y="1774381"/>
                </a:lnTo>
                <a:lnTo>
                  <a:pt x="1057674" y="1802328"/>
                </a:lnTo>
                <a:lnTo>
                  <a:pt x="1101792" y="1829958"/>
                </a:lnTo>
                <a:lnTo>
                  <a:pt x="1146861" y="1857271"/>
                </a:lnTo>
                <a:lnTo>
                  <a:pt x="1194471" y="1885218"/>
                </a:lnTo>
                <a:lnTo>
                  <a:pt x="1229421" y="1905168"/>
                </a:lnTo>
                <a:lnTo>
                  <a:pt x="1229311" y="1905000"/>
                </a:lnTo>
                <a:lnTo>
                  <a:pt x="1219795" y="1889760"/>
                </a:lnTo>
                <a:lnTo>
                  <a:pt x="1209963" y="1874203"/>
                </a:lnTo>
                <a:lnTo>
                  <a:pt x="1200447" y="1858645"/>
                </a:lnTo>
                <a:lnTo>
                  <a:pt x="1191249" y="1842135"/>
                </a:lnTo>
                <a:lnTo>
                  <a:pt x="1182051" y="1825625"/>
                </a:lnTo>
                <a:lnTo>
                  <a:pt x="1172853" y="1808163"/>
                </a:lnTo>
                <a:lnTo>
                  <a:pt x="1163655" y="1791018"/>
                </a:lnTo>
                <a:lnTo>
                  <a:pt x="1154457" y="1772920"/>
                </a:lnTo>
                <a:lnTo>
                  <a:pt x="1145576" y="1754823"/>
                </a:lnTo>
                <a:lnTo>
                  <a:pt x="1136695" y="1736408"/>
                </a:lnTo>
                <a:lnTo>
                  <a:pt x="1119250" y="1698308"/>
                </a:lnTo>
                <a:lnTo>
                  <a:pt x="1102122" y="1658938"/>
                </a:lnTo>
                <a:lnTo>
                  <a:pt x="1085312" y="1619250"/>
                </a:lnTo>
                <a:lnTo>
                  <a:pt x="1070070" y="1580060"/>
                </a:lnTo>
                <a:close/>
                <a:moveTo>
                  <a:pt x="1191479" y="1530183"/>
                </a:moveTo>
                <a:lnTo>
                  <a:pt x="1183323" y="1533802"/>
                </a:lnTo>
                <a:lnTo>
                  <a:pt x="1141095" y="1551904"/>
                </a:lnTo>
                <a:lnTo>
                  <a:pt x="1128914" y="1556814"/>
                </a:lnTo>
                <a:lnTo>
                  <a:pt x="1137012" y="1577658"/>
                </a:lnTo>
                <a:lnTo>
                  <a:pt x="1152871" y="1616393"/>
                </a:lnTo>
                <a:lnTo>
                  <a:pt x="1169047" y="1653858"/>
                </a:lnTo>
                <a:lnTo>
                  <a:pt x="1185223" y="1689418"/>
                </a:lnTo>
                <a:lnTo>
                  <a:pt x="1201716" y="1723708"/>
                </a:lnTo>
                <a:lnTo>
                  <a:pt x="1218209" y="1756410"/>
                </a:lnTo>
                <a:lnTo>
                  <a:pt x="1234703" y="1787525"/>
                </a:lnTo>
                <a:lnTo>
                  <a:pt x="1251196" y="1816735"/>
                </a:lnTo>
                <a:lnTo>
                  <a:pt x="1268006" y="1844675"/>
                </a:lnTo>
                <a:lnTo>
                  <a:pt x="1284500" y="1870710"/>
                </a:lnTo>
                <a:lnTo>
                  <a:pt x="1300993" y="1895158"/>
                </a:lnTo>
                <a:lnTo>
                  <a:pt x="1309557" y="1906905"/>
                </a:lnTo>
                <a:lnTo>
                  <a:pt x="1317486" y="1918018"/>
                </a:lnTo>
                <a:lnTo>
                  <a:pt x="1326050" y="1928495"/>
                </a:lnTo>
                <a:lnTo>
                  <a:pt x="1333979" y="1938973"/>
                </a:lnTo>
                <a:lnTo>
                  <a:pt x="1342226" y="1948815"/>
                </a:lnTo>
                <a:lnTo>
                  <a:pt x="1350473" y="1958023"/>
                </a:lnTo>
                <a:lnTo>
                  <a:pt x="1358719" y="1966913"/>
                </a:lnTo>
                <a:lnTo>
                  <a:pt x="1366331" y="1975485"/>
                </a:lnTo>
                <a:lnTo>
                  <a:pt x="1369346" y="1978503"/>
                </a:lnTo>
                <a:lnTo>
                  <a:pt x="1380463" y="1983988"/>
                </a:lnTo>
                <a:lnTo>
                  <a:pt x="1410560" y="1998615"/>
                </a:lnTo>
                <a:lnTo>
                  <a:pt x="1420523" y="1996123"/>
                </a:lnTo>
                <a:lnTo>
                  <a:pt x="1438927" y="1990090"/>
                </a:lnTo>
                <a:lnTo>
                  <a:pt x="1456697" y="1984375"/>
                </a:lnTo>
                <a:lnTo>
                  <a:pt x="1475418" y="1978025"/>
                </a:lnTo>
                <a:lnTo>
                  <a:pt x="1492869" y="1971358"/>
                </a:lnTo>
                <a:lnTo>
                  <a:pt x="1510639" y="1964055"/>
                </a:lnTo>
                <a:lnTo>
                  <a:pt x="1528408" y="1956435"/>
                </a:lnTo>
                <a:lnTo>
                  <a:pt x="1545543" y="1948498"/>
                </a:lnTo>
                <a:lnTo>
                  <a:pt x="1562360" y="1939925"/>
                </a:lnTo>
                <a:lnTo>
                  <a:pt x="1579494" y="1931035"/>
                </a:lnTo>
                <a:lnTo>
                  <a:pt x="1595994" y="1921828"/>
                </a:lnTo>
                <a:lnTo>
                  <a:pt x="1612177" y="1912303"/>
                </a:lnTo>
                <a:lnTo>
                  <a:pt x="1628042" y="1902143"/>
                </a:lnTo>
                <a:lnTo>
                  <a:pt x="1643908" y="1891983"/>
                </a:lnTo>
                <a:lnTo>
                  <a:pt x="1659139" y="1881188"/>
                </a:lnTo>
                <a:lnTo>
                  <a:pt x="1674687" y="1870075"/>
                </a:lnTo>
                <a:lnTo>
                  <a:pt x="1689600" y="1858328"/>
                </a:lnTo>
                <a:lnTo>
                  <a:pt x="1704196" y="1846580"/>
                </a:lnTo>
                <a:lnTo>
                  <a:pt x="1718475" y="1834515"/>
                </a:lnTo>
                <a:lnTo>
                  <a:pt x="1732754" y="1821815"/>
                </a:lnTo>
                <a:lnTo>
                  <a:pt x="1746398" y="1809115"/>
                </a:lnTo>
                <a:lnTo>
                  <a:pt x="1760042" y="1796098"/>
                </a:lnTo>
                <a:lnTo>
                  <a:pt x="1773052" y="1782445"/>
                </a:lnTo>
                <a:lnTo>
                  <a:pt x="1785744" y="1768793"/>
                </a:lnTo>
                <a:lnTo>
                  <a:pt x="1798436" y="1754505"/>
                </a:lnTo>
                <a:lnTo>
                  <a:pt x="1810177" y="1740535"/>
                </a:lnTo>
                <a:lnTo>
                  <a:pt x="1822234" y="1725295"/>
                </a:lnTo>
                <a:lnTo>
                  <a:pt x="1833657" y="1710690"/>
                </a:lnTo>
                <a:lnTo>
                  <a:pt x="1844763" y="1695450"/>
                </a:lnTo>
                <a:lnTo>
                  <a:pt x="1847759" y="1691218"/>
                </a:lnTo>
                <a:lnTo>
                  <a:pt x="1836392" y="1692275"/>
                </a:lnTo>
                <a:lnTo>
                  <a:pt x="1822102" y="1692910"/>
                </a:lnTo>
                <a:lnTo>
                  <a:pt x="1807177" y="1693228"/>
                </a:lnTo>
                <a:lnTo>
                  <a:pt x="1792252" y="1693863"/>
                </a:lnTo>
                <a:lnTo>
                  <a:pt x="1776692" y="1693228"/>
                </a:lnTo>
                <a:lnTo>
                  <a:pt x="1761132" y="1692593"/>
                </a:lnTo>
                <a:lnTo>
                  <a:pt x="1744937" y="1691323"/>
                </a:lnTo>
                <a:lnTo>
                  <a:pt x="1728424" y="1690052"/>
                </a:lnTo>
                <a:lnTo>
                  <a:pt x="1711276" y="1688464"/>
                </a:lnTo>
                <a:lnTo>
                  <a:pt x="1702865" y="1687195"/>
                </a:lnTo>
                <a:lnTo>
                  <a:pt x="1701800" y="1689328"/>
                </a:lnTo>
                <a:lnTo>
                  <a:pt x="1699260" y="1694733"/>
                </a:lnTo>
                <a:lnTo>
                  <a:pt x="1696085" y="1699501"/>
                </a:lnTo>
                <a:lnTo>
                  <a:pt x="1692910" y="1704906"/>
                </a:lnTo>
                <a:lnTo>
                  <a:pt x="1689100" y="1709992"/>
                </a:lnTo>
                <a:lnTo>
                  <a:pt x="1685607" y="1714760"/>
                </a:lnTo>
                <a:lnTo>
                  <a:pt x="1681480" y="1719211"/>
                </a:lnTo>
                <a:lnTo>
                  <a:pt x="1677670" y="1723344"/>
                </a:lnTo>
                <a:lnTo>
                  <a:pt x="1673225" y="1727794"/>
                </a:lnTo>
                <a:lnTo>
                  <a:pt x="1668462" y="1731927"/>
                </a:lnTo>
                <a:lnTo>
                  <a:pt x="1664017" y="1735424"/>
                </a:lnTo>
                <a:lnTo>
                  <a:pt x="1658937" y="1738921"/>
                </a:lnTo>
                <a:lnTo>
                  <a:pt x="1653857" y="1742418"/>
                </a:lnTo>
                <a:lnTo>
                  <a:pt x="1648460" y="1745279"/>
                </a:lnTo>
                <a:lnTo>
                  <a:pt x="1643062" y="1748140"/>
                </a:lnTo>
                <a:lnTo>
                  <a:pt x="1637347" y="1750683"/>
                </a:lnTo>
                <a:lnTo>
                  <a:pt x="1631632" y="1752591"/>
                </a:lnTo>
                <a:lnTo>
                  <a:pt x="1625917" y="1755134"/>
                </a:lnTo>
                <a:lnTo>
                  <a:pt x="1620202" y="1756723"/>
                </a:lnTo>
                <a:lnTo>
                  <a:pt x="1613852" y="1757995"/>
                </a:lnTo>
                <a:lnTo>
                  <a:pt x="1607502" y="1759267"/>
                </a:lnTo>
                <a:lnTo>
                  <a:pt x="1601152" y="1759902"/>
                </a:lnTo>
                <a:lnTo>
                  <a:pt x="1594802" y="1760538"/>
                </a:lnTo>
                <a:lnTo>
                  <a:pt x="1588452" y="1760538"/>
                </a:lnTo>
                <a:lnTo>
                  <a:pt x="1582102" y="1760538"/>
                </a:lnTo>
                <a:lnTo>
                  <a:pt x="1575435" y="1759902"/>
                </a:lnTo>
                <a:lnTo>
                  <a:pt x="1569402" y="1759267"/>
                </a:lnTo>
                <a:lnTo>
                  <a:pt x="1562735" y="1757995"/>
                </a:lnTo>
                <a:lnTo>
                  <a:pt x="1557020" y="1756723"/>
                </a:lnTo>
                <a:lnTo>
                  <a:pt x="1550987" y="1755134"/>
                </a:lnTo>
                <a:lnTo>
                  <a:pt x="1544955" y="1752591"/>
                </a:lnTo>
                <a:lnTo>
                  <a:pt x="1539240" y="1750683"/>
                </a:lnTo>
                <a:lnTo>
                  <a:pt x="1533525" y="1748140"/>
                </a:lnTo>
                <a:lnTo>
                  <a:pt x="1528127" y="1745279"/>
                </a:lnTo>
                <a:lnTo>
                  <a:pt x="1522730" y="1742418"/>
                </a:lnTo>
                <a:lnTo>
                  <a:pt x="1517967" y="1738921"/>
                </a:lnTo>
                <a:lnTo>
                  <a:pt x="1512887" y="1735424"/>
                </a:lnTo>
                <a:lnTo>
                  <a:pt x="1508125" y="1731927"/>
                </a:lnTo>
                <a:lnTo>
                  <a:pt x="1503680" y="1727794"/>
                </a:lnTo>
                <a:lnTo>
                  <a:pt x="1499235" y="1723344"/>
                </a:lnTo>
                <a:lnTo>
                  <a:pt x="1495107" y="1719211"/>
                </a:lnTo>
                <a:lnTo>
                  <a:pt x="1490980" y="1714760"/>
                </a:lnTo>
                <a:lnTo>
                  <a:pt x="1487487" y="1709992"/>
                </a:lnTo>
                <a:lnTo>
                  <a:pt x="1483677" y="1704906"/>
                </a:lnTo>
                <a:lnTo>
                  <a:pt x="1480502" y="1699501"/>
                </a:lnTo>
                <a:lnTo>
                  <a:pt x="1477327" y="1694733"/>
                </a:lnTo>
                <a:lnTo>
                  <a:pt x="1474787" y="1689328"/>
                </a:lnTo>
                <a:lnTo>
                  <a:pt x="1471930" y="1683606"/>
                </a:lnTo>
                <a:lnTo>
                  <a:pt x="1469707" y="1677566"/>
                </a:lnTo>
                <a:lnTo>
                  <a:pt x="1467802" y="1671844"/>
                </a:lnTo>
                <a:lnTo>
                  <a:pt x="1466215" y="1665804"/>
                </a:lnTo>
                <a:lnTo>
                  <a:pt x="1464627" y="1659446"/>
                </a:lnTo>
                <a:lnTo>
                  <a:pt x="1463675" y="1653406"/>
                </a:lnTo>
                <a:lnTo>
                  <a:pt x="1462722" y="1647366"/>
                </a:lnTo>
                <a:lnTo>
                  <a:pt x="1462405" y="1640690"/>
                </a:lnTo>
                <a:lnTo>
                  <a:pt x="1462087" y="1634332"/>
                </a:lnTo>
                <a:lnTo>
                  <a:pt x="1462182" y="1632333"/>
                </a:lnTo>
                <a:lnTo>
                  <a:pt x="1449611" y="1628441"/>
                </a:lnTo>
                <a:lnTo>
                  <a:pt x="1408965" y="1615421"/>
                </a:lnTo>
                <a:lnTo>
                  <a:pt x="1367683" y="1600812"/>
                </a:lnTo>
                <a:lnTo>
                  <a:pt x="1326401" y="1585250"/>
                </a:lnTo>
                <a:lnTo>
                  <a:pt x="1284483" y="1569054"/>
                </a:lnTo>
                <a:lnTo>
                  <a:pt x="1241931" y="1551904"/>
                </a:lnTo>
                <a:lnTo>
                  <a:pt x="1199697" y="1533802"/>
                </a:lnTo>
                <a:lnTo>
                  <a:pt x="1191479" y="1530183"/>
                </a:lnTo>
                <a:close/>
                <a:moveTo>
                  <a:pt x="1104493" y="1490234"/>
                </a:moveTo>
                <a:lnTo>
                  <a:pt x="1106563" y="1496060"/>
                </a:lnTo>
                <a:lnTo>
                  <a:pt x="1107088" y="1497526"/>
                </a:lnTo>
                <a:lnTo>
                  <a:pt x="1113937" y="1494744"/>
                </a:lnTo>
                <a:lnTo>
                  <a:pt x="1104493" y="1490234"/>
                </a:lnTo>
                <a:close/>
                <a:moveTo>
                  <a:pt x="287237" y="1385930"/>
                </a:moveTo>
                <a:lnTo>
                  <a:pt x="272098" y="1400560"/>
                </a:lnTo>
                <a:lnTo>
                  <a:pt x="245428" y="1426926"/>
                </a:lnTo>
                <a:lnTo>
                  <a:pt x="220980" y="1452657"/>
                </a:lnTo>
                <a:lnTo>
                  <a:pt x="208915" y="1465681"/>
                </a:lnTo>
                <a:lnTo>
                  <a:pt x="197803" y="1478387"/>
                </a:lnTo>
                <a:lnTo>
                  <a:pt x="187008" y="1490776"/>
                </a:lnTo>
                <a:lnTo>
                  <a:pt x="176530" y="1503165"/>
                </a:lnTo>
                <a:lnTo>
                  <a:pt x="166370" y="1515554"/>
                </a:lnTo>
                <a:lnTo>
                  <a:pt x="157163" y="1527625"/>
                </a:lnTo>
                <a:lnTo>
                  <a:pt x="147955" y="1539696"/>
                </a:lnTo>
                <a:lnTo>
                  <a:pt x="139383" y="1551132"/>
                </a:lnTo>
                <a:lnTo>
                  <a:pt x="131128" y="1563203"/>
                </a:lnTo>
                <a:lnTo>
                  <a:pt x="123190" y="1574321"/>
                </a:lnTo>
                <a:lnTo>
                  <a:pt x="115888" y="1585440"/>
                </a:lnTo>
                <a:lnTo>
                  <a:pt x="109538" y="1596558"/>
                </a:lnTo>
                <a:lnTo>
                  <a:pt x="102870" y="1607358"/>
                </a:lnTo>
                <a:lnTo>
                  <a:pt x="97155" y="1618159"/>
                </a:lnTo>
                <a:lnTo>
                  <a:pt x="91758" y="1628324"/>
                </a:lnTo>
                <a:lnTo>
                  <a:pt x="86678" y="1638807"/>
                </a:lnTo>
                <a:lnTo>
                  <a:pt x="82233" y="1648337"/>
                </a:lnTo>
                <a:lnTo>
                  <a:pt x="78423" y="1658502"/>
                </a:lnTo>
                <a:lnTo>
                  <a:pt x="74930" y="1668032"/>
                </a:lnTo>
                <a:lnTo>
                  <a:pt x="71755" y="1677244"/>
                </a:lnTo>
                <a:lnTo>
                  <a:pt x="69215" y="1686139"/>
                </a:lnTo>
                <a:lnTo>
                  <a:pt x="67310" y="1695033"/>
                </a:lnTo>
                <a:lnTo>
                  <a:pt x="65723" y="1703292"/>
                </a:lnTo>
                <a:lnTo>
                  <a:pt x="64453" y="1711869"/>
                </a:lnTo>
                <a:lnTo>
                  <a:pt x="64135" y="1719493"/>
                </a:lnTo>
                <a:lnTo>
                  <a:pt x="64135" y="1727435"/>
                </a:lnTo>
                <a:lnTo>
                  <a:pt x="64453" y="1735059"/>
                </a:lnTo>
                <a:lnTo>
                  <a:pt x="65405" y="1742047"/>
                </a:lnTo>
                <a:lnTo>
                  <a:pt x="66993" y="1748718"/>
                </a:lnTo>
                <a:lnTo>
                  <a:pt x="68898" y="1755389"/>
                </a:lnTo>
                <a:lnTo>
                  <a:pt x="71438" y="1761425"/>
                </a:lnTo>
                <a:lnTo>
                  <a:pt x="74295" y="1767143"/>
                </a:lnTo>
                <a:lnTo>
                  <a:pt x="78740" y="1774131"/>
                </a:lnTo>
                <a:lnTo>
                  <a:pt x="83820" y="1780802"/>
                </a:lnTo>
                <a:lnTo>
                  <a:pt x="89853" y="1786838"/>
                </a:lnTo>
                <a:lnTo>
                  <a:pt x="96838" y="1792238"/>
                </a:lnTo>
                <a:lnTo>
                  <a:pt x="104458" y="1797638"/>
                </a:lnTo>
                <a:lnTo>
                  <a:pt x="112713" y="1802403"/>
                </a:lnTo>
                <a:lnTo>
                  <a:pt x="121920" y="1806533"/>
                </a:lnTo>
                <a:lnTo>
                  <a:pt x="131763" y="1810345"/>
                </a:lnTo>
                <a:lnTo>
                  <a:pt x="142240" y="1813839"/>
                </a:lnTo>
                <a:lnTo>
                  <a:pt x="153353" y="1817016"/>
                </a:lnTo>
                <a:lnTo>
                  <a:pt x="165735" y="1819239"/>
                </a:lnTo>
                <a:lnTo>
                  <a:pt x="177800" y="1821463"/>
                </a:lnTo>
                <a:lnTo>
                  <a:pt x="191453" y="1823051"/>
                </a:lnTo>
                <a:lnTo>
                  <a:pt x="205740" y="1824322"/>
                </a:lnTo>
                <a:lnTo>
                  <a:pt x="220345" y="1824957"/>
                </a:lnTo>
                <a:lnTo>
                  <a:pt x="235585" y="1825275"/>
                </a:lnTo>
                <a:lnTo>
                  <a:pt x="251460" y="1825275"/>
                </a:lnTo>
                <a:lnTo>
                  <a:pt x="267970" y="1824639"/>
                </a:lnTo>
                <a:lnTo>
                  <a:pt x="285115" y="1823686"/>
                </a:lnTo>
                <a:lnTo>
                  <a:pt x="302895" y="1822098"/>
                </a:lnTo>
                <a:lnTo>
                  <a:pt x="320993" y="1820192"/>
                </a:lnTo>
                <a:lnTo>
                  <a:pt x="339725" y="1817968"/>
                </a:lnTo>
                <a:lnTo>
                  <a:pt x="359410" y="1814792"/>
                </a:lnTo>
                <a:lnTo>
                  <a:pt x="379413" y="1811615"/>
                </a:lnTo>
                <a:lnTo>
                  <a:pt x="399733" y="1808121"/>
                </a:lnTo>
                <a:lnTo>
                  <a:pt x="420370" y="1803674"/>
                </a:lnTo>
                <a:lnTo>
                  <a:pt x="441960" y="1798909"/>
                </a:lnTo>
                <a:lnTo>
                  <a:pt x="458716" y="1795021"/>
                </a:lnTo>
                <a:lnTo>
                  <a:pt x="447270" y="1779838"/>
                </a:lnTo>
                <a:lnTo>
                  <a:pt x="434894" y="1761420"/>
                </a:lnTo>
                <a:lnTo>
                  <a:pt x="422518" y="1742684"/>
                </a:lnTo>
                <a:lnTo>
                  <a:pt x="410459" y="1723949"/>
                </a:lnTo>
                <a:lnTo>
                  <a:pt x="399352" y="1704260"/>
                </a:lnTo>
                <a:lnTo>
                  <a:pt x="388245" y="1684572"/>
                </a:lnTo>
                <a:lnTo>
                  <a:pt x="377773" y="1664884"/>
                </a:lnTo>
                <a:lnTo>
                  <a:pt x="367936" y="1644560"/>
                </a:lnTo>
                <a:lnTo>
                  <a:pt x="358415" y="1624237"/>
                </a:lnTo>
                <a:lnTo>
                  <a:pt x="349213" y="1603596"/>
                </a:lnTo>
                <a:lnTo>
                  <a:pt x="340645" y="1582320"/>
                </a:lnTo>
                <a:lnTo>
                  <a:pt x="332711" y="1561361"/>
                </a:lnTo>
                <a:lnTo>
                  <a:pt x="324778" y="1539767"/>
                </a:lnTo>
                <a:lnTo>
                  <a:pt x="318114" y="1517856"/>
                </a:lnTo>
                <a:lnTo>
                  <a:pt x="311449" y="1495945"/>
                </a:lnTo>
                <a:lnTo>
                  <a:pt x="305420" y="1474034"/>
                </a:lnTo>
                <a:lnTo>
                  <a:pt x="300025" y="1451170"/>
                </a:lnTo>
                <a:lnTo>
                  <a:pt x="294948" y="1428941"/>
                </a:lnTo>
                <a:lnTo>
                  <a:pt x="290823" y="1406077"/>
                </a:lnTo>
                <a:lnTo>
                  <a:pt x="287237" y="1385930"/>
                </a:lnTo>
                <a:close/>
                <a:moveTo>
                  <a:pt x="825882" y="1340155"/>
                </a:moveTo>
                <a:lnTo>
                  <a:pt x="819719" y="1367155"/>
                </a:lnTo>
                <a:lnTo>
                  <a:pt x="808612" y="1421447"/>
                </a:lnTo>
                <a:lnTo>
                  <a:pt x="798457" y="1474787"/>
                </a:lnTo>
                <a:lnTo>
                  <a:pt x="789571" y="1527175"/>
                </a:lnTo>
                <a:lnTo>
                  <a:pt x="781321" y="1578610"/>
                </a:lnTo>
                <a:lnTo>
                  <a:pt x="778588" y="1599316"/>
                </a:lnTo>
                <a:lnTo>
                  <a:pt x="782951" y="1602926"/>
                </a:lnTo>
                <a:lnTo>
                  <a:pt x="789940" y="1601447"/>
                </a:lnTo>
                <a:lnTo>
                  <a:pt x="824230" y="1593190"/>
                </a:lnTo>
                <a:lnTo>
                  <a:pt x="859473" y="1583662"/>
                </a:lnTo>
                <a:lnTo>
                  <a:pt x="895985" y="1573182"/>
                </a:lnTo>
                <a:lnTo>
                  <a:pt x="933768" y="1561432"/>
                </a:lnTo>
                <a:lnTo>
                  <a:pt x="972185" y="1548729"/>
                </a:lnTo>
                <a:lnTo>
                  <a:pt x="1011555" y="1535073"/>
                </a:lnTo>
                <a:lnTo>
                  <a:pt x="1048349" y="1520873"/>
                </a:lnTo>
                <a:lnTo>
                  <a:pt x="1038369" y="1492568"/>
                </a:lnTo>
                <a:lnTo>
                  <a:pt x="1024413" y="1450656"/>
                </a:lnTo>
                <a:lnTo>
                  <a:pt x="987571" y="1431541"/>
                </a:lnTo>
                <a:lnTo>
                  <a:pt x="945971" y="1409310"/>
                </a:lnTo>
                <a:lnTo>
                  <a:pt x="904689" y="1386127"/>
                </a:lnTo>
                <a:lnTo>
                  <a:pt x="862455" y="1361991"/>
                </a:lnTo>
                <a:lnTo>
                  <a:pt x="825882" y="1340155"/>
                </a:lnTo>
                <a:close/>
                <a:moveTo>
                  <a:pt x="426033" y="1320824"/>
                </a:moveTo>
                <a:lnTo>
                  <a:pt x="426083" y="1321435"/>
                </a:lnTo>
                <a:lnTo>
                  <a:pt x="428304" y="1341438"/>
                </a:lnTo>
                <a:lnTo>
                  <a:pt x="430842" y="1361123"/>
                </a:lnTo>
                <a:lnTo>
                  <a:pt x="434333" y="1380490"/>
                </a:lnTo>
                <a:lnTo>
                  <a:pt x="437823" y="1399540"/>
                </a:lnTo>
                <a:lnTo>
                  <a:pt x="442265" y="1418908"/>
                </a:lnTo>
                <a:lnTo>
                  <a:pt x="446708" y="1437640"/>
                </a:lnTo>
                <a:lnTo>
                  <a:pt x="451785" y="1456055"/>
                </a:lnTo>
                <a:lnTo>
                  <a:pt x="457179" y="1474788"/>
                </a:lnTo>
                <a:lnTo>
                  <a:pt x="463208" y="1492885"/>
                </a:lnTo>
                <a:lnTo>
                  <a:pt x="469236" y="1510983"/>
                </a:lnTo>
                <a:lnTo>
                  <a:pt x="476217" y="1529080"/>
                </a:lnTo>
                <a:lnTo>
                  <a:pt x="483515" y="1546860"/>
                </a:lnTo>
                <a:lnTo>
                  <a:pt x="491131" y="1564005"/>
                </a:lnTo>
                <a:lnTo>
                  <a:pt x="499381" y="1581468"/>
                </a:lnTo>
                <a:lnTo>
                  <a:pt x="507631" y="1598613"/>
                </a:lnTo>
                <a:lnTo>
                  <a:pt x="516515" y="1615123"/>
                </a:lnTo>
                <a:lnTo>
                  <a:pt x="521451" y="1623979"/>
                </a:lnTo>
                <a:lnTo>
                  <a:pt x="528955" y="1624948"/>
                </a:lnTo>
                <a:lnTo>
                  <a:pt x="539433" y="1626218"/>
                </a:lnTo>
                <a:lnTo>
                  <a:pt x="550545" y="1627171"/>
                </a:lnTo>
                <a:lnTo>
                  <a:pt x="561658" y="1628124"/>
                </a:lnTo>
                <a:lnTo>
                  <a:pt x="573405" y="1628441"/>
                </a:lnTo>
                <a:lnTo>
                  <a:pt x="585470" y="1628441"/>
                </a:lnTo>
                <a:lnTo>
                  <a:pt x="597853" y="1628124"/>
                </a:lnTo>
                <a:lnTo>
                  <a:pt x="610553" y="1627489"/>
                </a:lnTo>
                <a:lnTo>
                  <a:pt x="623570" y="1626854"/>
                </a:lnTo>
                <a:lnTo>
                  <a:pt x="637223" y="1626218"/>
                </a:lnTo>
                <a:lnTo>
                  <a:pt x="650875" y="1624948"/>
                </a:lnTo>
                <a:lnTo>
                  <a:pt x="665163" y="1623360"/>
                </a:lnTo>
                <a:lnTo>
                  <a:pt x="694373" y="1619549"/>
                </a:lnTo>
                <a:lnTo>
                  <a:pt x="702748" y="1618167"/>
                </a:lnTo>
                <a:lnTo>
                  <a:pt x="699337" y="1615270"/>
                </a:lnTo>
                <a:lnTo>
                  <a:pt x="666011" y="1586687"/>
                </a:lnTo>
                <a:lnTo>
                  <a:pt x="634589" y="1557787"/>
                </a:lnTo>
                <a:lnTo>
                  <a:pt x="604436" y="1529204"/>
                </a:lnTo>
                <a:lnTo>
                  <a:pt x="589836" y="1514595"/>
                </a:lnTo>
                <a:lnTo>
                  <a:pt x="575236" y="1500304"/>
                </a:lnTo>
                <a:lnTo>
                  <a:pt x="561271" y="1486330"/>
                </a:lnTo>
                <a:lnTo>
                  <a:pt x="547940" y="1472038"/>
                </a:lnTo>
                <a:lnTo>
                  <a:pt x="534292" y="1457747"/>
                </a:lnTo>
                <a:lnTo>
                  <a:pt x="521597" y="1443456"/>
                </a:lnTo>
                <a:lnTo>
                  <a:pt x="508901" y="1429164"/>
                </a:lnTo>
                <a:lnTo>
                  <a:pt x="497157" y="1415508"/>
                </a:lnTo>
                <a:lnTo>
                  <a:pt x="485731" y="1401217"/>
                </a:lnTo>
                <a:lnTo>
                  <a:pt x="473988" y="1387561"/>
                </a:lnTo>
                <a:lnTo>
                  <a:pt x="463196" y="1373587"/>
                </a:lnTo>
                <a:lnTo>
                  <a:pt x="453357" y="1359613"/>
                </a:lnTo>
                <a:lnTo>
                  <a:pt x="443201" y="1345957"/>
                </a:lnTo>
                <a:lnTo>
                  <a:pt x="433679" y="1332300"/>
                </a:lnTo>
                <a:lnTo>
                  <a:pt x="426033" y="1320824"/>
                </a:lnTo>
                <a:close/>
                <a:moveTo>
                  <a:pt x="563522" y="1163592"/>
                </a:moveTo>
                <a:lnTo>
                  <a:pt x="542290" y="1178196"/>
                </a:lnTo>
                <a:lnTo>
                  <a:pt x="502920" y="1206786"/>
                </a:lnTo>
                <a:lnTo>
                  <a:pt x="465455" y="1234740"/>
                </a:lnTo>
                <a:lnTo>
                  <a:pt x="455660" y="1242410"/>
                </a:lnTo>
                <a:lnTo>
                  <a:pt x="456848" y="1244647"/>
                </a:lnTo>
                <a:lnTo>
                  <a:pt x="462562" y="1255445"/>
                </a:lnTo>
                <a:lnTo>
                  <a:pt x="468909" y="1265925"/>
                </a:lnTo>
                <a:lnTo>
                  <a:pt x="475575" y="1277040"/>
                </a:lnTo>
                <a:lnTo>
                  <a:pt x="482557" y="1287838"/>
                </a:lnTo>
                <a:lnTo>
                  <a:pt x="490175" y="1299271"/>
                </a:lnTo>
                <a:lnTo>
                  <a:pt x="498110" y="1310387"/>
                </a:lnTo>
                <a:lnTo>
                  <a:pt x="506362" y="1322138"/>
                </a:lnTo>
                <a:lnTo>
                  <a:pt x="524453" y="1345957"/>
                </a:lnTo>
                <a:lnTo>
                  <a:pt x="543497" y="1370093"/>
                </a:lnTo>
                <a:lnTo>
                  <a:pt x="564762" y="1394865"/>
                </a:lnTo>
                <a:lnTo>
                  <a:pt x="587297" y="1419954"/>
                </a:lnTo>
                <a:lnTo>
                  <a:pt x="611736" y="1445361"/>
                </a:lnTo>
                <a:lnTo>
                  <a:pt x="637445" y="1471721"/>
                </a:lnTo>
                <a:lnTo>
                  <a:pt x="664106" y="1498081"/>
                </a:lnTo>
                <a:lnTo>
                  <a:pt x="692989" y="1525075"/>
                </a:lnTo>
                <a:lnTo>
                  <a:pt x="721963" y="1551321"/>
                </a:lnTo>
                <a:lnTo>
                  <a:pt x="722613" y="1546860"/>
                </a:lnTo>
                <a:lnTo>
                  <a:pt x="730229" y="1498282"/>
                </a:lnTo>
                <a:lnTo>
                  <a:pt x="739115" y="1450340"/>
                </a:lnTo>
                <a:lnTo>
                  <a:pt x="748317" y="1401762"/>
                </a:lnTo>
                <a:lnTo>
                  <a:pt x="758472" y="1354137"/>
                </a:lnTo>
                <a:lnTo>
                  <a:pt x="768627" y="1308100"/>
                </a:lnTo>
                <a:lnTo>
                  <a:pt x="769341" y="1305052"/>
                </a:lnTo>
                <a:lnTo>
                  <a:pt x="737021" y="1284818"/>
                </a:lnTo>
                <a:lnTo>
                  <a:pt x="696374" y="1257824"/>
                </a:lnTo>
                <a:lnTo>
                  <a:pt x="656362" y="1230512"/>
                </a:lnTo>
                <a:lnTo>
                  <a:pt x="616985" y="1202882"/>
                </a:lnTo>
                <a:lnTo>
                  <a:pt x="578561" y="1174935"/>
                </a:lnTo>
                <a:lnTo>
                  <a:pt x="563522" y="1163592"/>
                </a:lnTo>
                <a:close/>
                <a:moveTo>
                  <a:pt x="441840" y="1066401"/>
                </a:moveTo>
                <a:lnTo>
                  <a:pt x="437823" y="1083628"/>
                </a:lnTo>
                <a:lnTo>
                  <a:pt x="434333" y="1102995"/>
                </a:lnTo>
                <a:lnTo>
                  <a:pt x="430842" y="1122045"/>
                </a:lnTo>
                <a:lnTo>
                  <a:pt x="428304" y="1141730"/>
                </a:lnTo>
                <a:lnTo>
                  <a:pt x="426083" y="1161415"/>
                </a:lnTo>
                <a:lnTo>
                  <a:pt x="425439" y="1169539"/>
                </a:lnTo>
                <a:lnTo>
                  <a:pt x="427648" y="1177001"/>
                </a:lnTo>
                <a:lnTo>
                  <a:pt x="429516" y="1183022"/>
                </a:lnTo>
                <a:lnTo>
                  <a:pt x="451485" y="1166443"/>
                </a:lnTo>
                <a:lnTo>
                  <a:pt x="489903" y="1138171"/>
                </a:lnTo>
                <a:lnTo>
                  <a:pt x="511337" y="1123125"/>
                </a:lnTo>
                <a:lnTo>
                  <a:pt x="504571" y="1117771"/>
                </a:lnTo>
                <a:lnTo>
                  <a:pt x="469005" y="1089506"/>
                </a:lnTo>
                <a:lnTo>
                  <a:pt x="441840" y="1066401"/>
                </a:lnTo>
                <a:close/>
                <a:moveTo>
                  <a:pt x="1964738" y="1045668"/>
                </a:moveTo>
                <a:lnTo>
                  <a:pt x="1964373" y="1045997"/>
                </a:lnTo>
                <a:lnTo>
                  <a:pt x="1947863" y="1060606"/>
                </a:lnTo>
                <a:lnTo>
                  <a:pt x="1913890" y="1089506"/>
                </a:lnTo>
                <a:lnTo>
                  <a:pt x="1878330" y="1117771"/>
                </a:lnTo>
                <a:lnTo>
                  <a:pt x="1841818" y="1146671"/>
                </a:lnTo>
                <a:lnTo>
                  <a:pt x="1804353" y="1174935"/>
                </a:lnTo>
                <a:lnTo>
                  <a:pt x="1765935" y="1202882"/>
                </a:lnTo>
                <a:lnTo>
                  <a:pt x="1726565" y="1230512"/>
                </a:lnTo>
                <a:lnTo>
                  <a:pt x="1686243" y="1257824"/>
                </a:lnTo>
                <a:lnTo>
                  <a:pt x="1645603" y="1284818"/>
                </a:lnTo>
                <a:lnTo>
                  <a:pt x="1604328" y="1310860"/>
                </a:lnTo>
                <a:lnTo>
                  <a:pt x="1562418" y="1336584"/>
                </a:lnTo>
                <a:lnTo>
                  <a:pt x="1520508" y="1361991"/>
                </a:lnTo>
                <a:lnTo>
                  <a:pt x="1477963" y="1386127"/>
                </a:lnTo>
                <a:lnTo>
                  <a:pt x="1437005" y="1409310"/>
                </a:lnTo>
                <a:lnTo>
                  <a:pt x="1395095" y="1431541"/>
                </a:lnTo>
                <a:lnTo>
                  <a:pt x="1353185" y="1453454"/>
                </a:lnTo>
                <a:lnTo>
                  <a:pt x="1310958" y="1474732"/>
                </a:lnTo>
                <a:lnTo>
                  <a:pt x="1268838" y="1494705"/>
                </a:lnTo>
                <a:lnTo>
                  <a:pt x="1289882" y="1503314"/>
                </a:lnTo>
                <a:lnTo>
                  <a:pt x="1330846" y="1519511"/>
                </a:lnTo>
                <a:lnTo>
                  <a:pt x="1371176" y="1535073"/>
                </a:lnTo>
                <a:lnTo>
                  <a:pt x="1410870" y="1548729"/>
                </a:lnTo>
                <a:lnTo>
                  <a:pt x="1449294" y="1561432"/>
                </a:lnTo>
                <a:lnTo>
                  <a:pt x="1479284" y="1570917"/>
                </a:lnTo>
                <a:lnTo>
                  <a:pt x="1480502" y="1568844"/>
                </a:lnTo>
                <a:lnTo>
                  <a:pt x="1483677" y="1563758"/>
                </a:lnTo>
                <a:lnTo>
                  <a:pt x="1487487" y="1558671"/>
                </a:lnTo>
                <a:lnTo>
                  <a:pt x="1490980" y="1554221"/>
                </a:lnTo>
                <a:lnTo>
                  <a:pt x="1495107" y="1549452"/>
                </a:lnTo>
                <a:lnTo>
                  <a:pt x="1499235" y="1545002"/>
                </a:lnTo>
                <a:lnTo>
                  <a:pt x="1503680" y="1540551"/>
                </a:lnTo>
                <a:lnTo>
                  <a:pt x="1508125" y="1536736"/>
                </a:lnTo>
                <a:lnTo>
                  <a:pt x="1512887" y="1532921"/>
                </a:lnTo>
                <a:lnTo>
                  <a:pt x="1517967" y="1529424"/>
                </a:lnTo>
                <a:lnTo>
                  <a:pt x="1522730" y="1526563"/>
                </a:lnTo>
                <a:lnTo>
                  <a:pt x="1528127" y="1523384"/>
                </a:lnTo>
                <a:lnTo>
                  <a:pt x="1533525" y="1520841"/>
                </a:lnTo>
                <a:lnTo>
                  <a:pt x="1539240" y="1517980"/>
                </a:lnTo>
                <a:lnTo>
                  <a:pt x="1544955" y="1515755"/>
                </a:lnTo>
                <a:lnTo>
                  <a:pt x="1550987" y="1513847"/>
                </a:lnTo>
                <a:lnTo>
                  <a:pt x="1557020" y="1512258"/>
                </a:lnTo>
                <a:lnTo>
                  <a:pt x="1562735" y="1510668"/>
                </a:lnTo>
                <a:lnTo>
                  <a:pt x="1569402" y="1509397"/>
                </a:lnTo>
                <a:lnTo>
                  <a:pt x="1575435" y="1508761"/>
                </a:lnTo>
                <a:lnTo>
                  <a:pt x="1582102" y="1508443"/>
                </a:lnTo>
                <a:lnTo>
                  <a:pt x="1588452" y="1508125"/>
                </a:lnTo>
                <a:lnTo>
                  <a:pt x="1594802" y="1508443"/>
                </a:lnTo>
                <a:lnTo>
                  <a:pt x="1601152" y="1508761"/>
                </a:lnTo>
                <a:lnTo>
                  <a:pt x="1607502" y="1509397"/>
                </a:lnTo>
                <a:lnTo>
                  <a:pt x="1613852" y="1510668"/>
                </a:lnTo>
                <a:lnTo>
                  <a:pt x="1620202" y="1512258"/>
                </a:lnTo>
                <a:lnTo>
                  <a:pt x="1625917" y="1513847"/>
                </a:lnTo>
                <a:lnTo>
                  <a:pt x="1631632" y="1515755"/>
                </a:lnTo>
                <a:lnTo>
                  <a:pt x="1637347" y="1517980"/>
                </a:lnTo>
                <a:lnTo>
                  <a:pt x="1643062" y="1520841"/>
                </a:lnTo>
                <a:lnTo>
                  <a:pt x="1648460" y="1523384"/>
                </a:lnTo>
                <a:lnTo>
                  <a:pt x="1653857" y="1526563"/>
                </a:lnTo>
                <a:lnTo>
                  <a:pt x="1658937" y="1529424"/>
                </a:lnTo>
                <a:lnTo>
                  <a:pt x="1664017" y="1532921"/>
                </a:lnTo>
                <a:lnTo>
                  <a:pt x="1668462" y="1536736"/>
                </a:lnTo>
                <a:lnTo>
                  <a:pt x="1673225" y="1540551"/>
                </a:lnTo>
                <a:lnTo>
                  <a:pt x="1677670" y="1545002"/>
                </a:lnTo>
                <a:lnTo>
                  <a:pt x="1681480" y="1549452"/>
                </a:lnTo>
                <a:lnTo>
                  <a:pt x="1685607" y="1554221"/>
                </a:lnTo>
                <a:lnTo>
                  <a:pt x="1689100" y="1558671"/>
                </a:lnTo>
                <a:lnTo>
                  <a:pt x="1692910" y="1563758"/>
                </a:lnTo>
                <a:lnTo>
                  <a:pt x="1696085" y="1568844"/>
                </a:lnTo>
                <a:lnTo>
                  <a:pt x="1699260" y="1574248"/>
                </a:lnTo>
                <a:lnTo>
                  <a:pt x="1701800" y="1579653"/>
                </a:lnTo>
                <a:lnTo>
                  <a:pt x="1704657" y="1585375"/>
                </a:lnTo>
                <a:lnTo>
                  <a:pt x="1706880" y="1591097"/>
                </a:lnTo>
                <a:lnTo>
                  <a:pt x="1708785" y="1596819"/>
                </a:lnTo>
                <a:lnTo>
                  <a:pt x="1710372" y="1602542"/>
                </a:lnTo>
                <a:lnTo>
                  <a:pt x="1711960" y="1608900"/>
                </a:lnTo>
                <a:lnTo>
                  <a:pt x="1712913" y="1614940"/>
                </a:lnTo>
                <a:lnTo>
                  <a:pt x="1713865" y="1621616"/>
                </a:lnTo>
                <a:lnTo>
                  <a:pt x="1713930" y="1622842"/>
                </a:lnTo>
                <a:lnTo>
                  <a:pt x="1717944" y="1623360"/>
                </a:lnTo>
                <a:lnTo>
                  <a:pt x="1731917" y="1624948"/>
                </a:lnTo>
                <a:lnTo>
                  <a:pt x="1745572" y="1626218"/>
                </a:lnTo>
                <a:lnTo>
                  <a:pt x="1759544" y="1626854"/>
                </a:lnTo>
                <a:lnTo>
                  <a:pt x="1772564" y="1627489"/>
                </a:lnTo>
                <a:lnTo>
                  <a:pt x="1785266" y="1628124"/>
                </a:lnTo>
                <a:lnTo>
                  <a:pt x="1797650" y="1628441"/>
                </a:lnTo>
                <a:lnTo>
                  <a:pt x="1809400" y="1628441"/>
                </a:lnTo>
                <a:lnTo>
                  <a:pt x="1821467" y="1628124"/>
                </a:lnTo>
                <a:lnTo>
                  <a:pt x="1832581" y="1627171"/>
                </a:lnTo>
                <a:lnTo>
                  <a:pt x="1843378" y="1626218"/>
                </a:lnTo>
                <a:lnTo>
                  <a:pt x="1853540" y="1624948"/>
                </a:lnTo>
                <a:lnTo>
                  <a:pt x="1864019" y="1623678"/>
                </a:lnTo>
                <a:lnTo>
                  <a:pt x="1873546" y="1621772"/>
                </a:lnTo>
                <a:lnTo>
                  <a:pt x="1882755" y="1619867"/>
                </a:lnTo>
                <a:lnTo>
                  <a:pt x="1891646" y="1617644"/>
                </a:lnTo>
                <a:lnTo>
                  <a:pt x="1893435" y="1617180"/>
                </a:lnTo>
                <a:lnTo>
                  <a:pt x="1894581" y="1615123"/>
                </a:lnTo>
                <a:lnTo>
                  <a:pt x="1903465" y="1598613"/>
                </a:lnTo>
                <a:lnTo>
                  <a:pt x="1912032" y="1581468"/>
                </a:lnTo>
                <a:lnTo>
                  <a:pt x="1919965" y="1564005"/>
                </a:lnTo>
                <a:lnTo>
                  <a:pt x="1927580" y="1546860"/>
                </a:lnTo>
                <a:lnTo>
                  <a:pt x="1934879" y="1529080"/>
                </a:lnTo>
                <a:lnTo>
                  <a:pt x="1941859" y="1510983"/>
                </a:lnTo>
                <a:lnTo>
                  <a:pt x="1948205" y="1492885"/>
                </a:lnTo>
                <a:lnTo>
                  <a:pt x="1954234" y="1474788"/>
                </a:lnTo>
                <a:lnTo>
                  <a:pt x="1959628" y="1456055"/>
                </a:lnTo>
                <a:lnTo>
                  <a:pt x="1964705" y="1437640"/>
                </a:lnTo>
                <a:lnTo>
                  <a:pt x="1969148" y="1418908"/>
                </a:lnTo>
                <a:lnTo>
                  <a:pt x="1973590" y="1399540"/>
                </a:lnTo>
                <a:lnTo>
                  <a:pt x="1977398" y="1380490"/>
                </a:lnTo>
                <a:lnTo>
                  <a:pt x="1980253" y="1361123"/>
                </a:lnTo>
                <a:lnTo>
                  <a:pt x="1983109" y="1341438"/>
                </a:lnTo>
                <a:lnTo>
                  <a:pt x="1985330" y="1321435"/>
                </a:lnTo>
                <a:lnTo>
                  <a:pt x="1986917" y="1302068"/>
                </a:lnTo>
                <a:lnTo>
                  <a:pt x="1988503" y="1282065"/>
                </a:lnTo>
                <a:lnTo>
                  <a:pt x="1989138" y="1261428"/>
                </a:lnTo>
                <a:lnTo>
                  <a:pt x="1989138" y="1241743"/>
                </a:lnTo>
                <a:lnTo>
                  <a:pt x="1989138" y="1221105"/>
                </a:lnTo>
                <a:lnTo>
                  <a:pt x="1988503" y="1201103"/>
                </a:lnTo>
                <a:lnTo>
                  <a:pt x="1986917" y="1181418"/>
                </a:lnTo>
                <a:lnTo>
                  <a:pt x="1985330" y="1161415"/>
                </a:lnTo>
                <a:lnTo>
                  <a:pt x="1983109" y="1141730"/>
                </a:lnTo>
                <a:lnTo>
                  <a:pt x="1980253" y="1122045"/>
                </a:lnTo>
                <a:lnTo>
                  <a:pt x="1977398" y="1102995"/>
                </a:lnTo>
                <a:lnTo>
                  <a:pt x="1973590" y="1083628"/>
                </a:lnTo>
                <a:lnTo>
                  <a:pt x="1969148" y="1064578"/>
                </a:lnTo>
                <a:lnTo>
                  <a:pt x="1964738" y="1045668"/>
                </a:lnTo>
                <a:close/>
                <a:moveTo>
                  <a:pt x="916037" y="1019660"/>
                </a:moveTo>
                <a:lnTo>
                  <a:pt x="912064" y="1031240"/>
                </a:lnTo>
                <a:lnTo>
                  <a:pt x="897467" y="1075690"/>
                </a:lnTo>
                <a:lnTo>
                  <a:pt x="883186" y="1121410"/>
                </a:lnTo>
                <a:lnTo>
                  <a:pt x="869541" y="1167765"/>
                </a:lnTo>
                <a:lnTo>
                  <a:pt x="856213" y="1215707"/>
                </a:lnTo>
                <a:lnTo>
                  <a:pt x="843519" y="1265555"/>
                </a:lnTo>
                <a:lnTo>
                  <a:pt x="841045" y="1275844"/>
                </a:lnTo>
                <a:lnTo>
                  <a:pt x="841178" y="1275926"/>
                </a:lnTo>
                <a:lnTo>
                  <a:pt x="887541" y="1303556"/>
                </a:lnTo>
                <a:lnTo>
                  <a:pt x="935809" y="1331185"/>
                </a:lnTo>
                <a:lnTo>
                  <a:pt x="981855" y="1356909"/>
                </a:lnTo>
                <a:lnTo>
                  <a:pt x="997943" y="1365625"/>
                </a:lnTo>
                <a:lnTo>
                  <a:pt x="996185" y="1359853"/>
                </a:lnTo>
                <a:lnTo>
                  <a:pt x="983180" y="1314450"/>
                </a:lnTo>
                <a:lnTo>
                  <a:pt x="970810" y="1268730"/>
                </a:lnTo>
                <a:lnTo>
                  <a:pt x="959075" y="1223010"/>
                </a:lnTo>
                <a:lnTo>
                  <a:pt x="948291" y="1176655"/>
                </a:lnTo>
                <a:lnTo>
                  <a:pt x="937824" y="1130618"/>
                </a:lnTo>
                <a:lnTo>
                  <a:pt x="927991" y="1082675"/>
                </a:lnTo>
                <a:lnTo>
                  <a:pt x="918793" y="1034733"/>
                </a:lnTo>
                <a:lnTo>
                  <a:pt x="916037" y="1019660"/>
                </a:lnTo>
                <a:close/>
                <a:moveTo>
                  <a:pt x="863289" y="979742"/>
                </a:moveTo>
                <a:lnTo>
                  <a:pt x="855028" y="984105"/>
                </a:lnTo>
                <a:lnTo>
                  <a:pt x="808990" y="1009835"/>
                </a:lnTo>
                <a:lnTo>
                  <a:pt x="761048" y="1037472"/>
                </a:lnTo>
                <a:lnTo>
                  <a:pt x="714375" y="1065426"/>
                </a:lnTo>
                <a:lnTo>
                  <a:pt x="668973" y="1093698"/>
                </a:lnTo>
                <a:lnTo>
                  <a:pt x="625158" y="1121652"/>
                </a:lnTo>
                <a:lnTo>
                  <a:pt x="618343" y="1126266"/>
                </a:lnTo>
                <a:lnTo>
                  <a:pt x="629688" y="1134920"/>
                </a:lnTo>
                <a:lnTo>
                  <a:pt x="669382" y="1162867"/>
                </a:lnTo>
                <a:lnTo>
                  <a:pt x="710029" y="1191450"/>
                </a:lnTo>
                <a:lnTo>
                  <a:pt x="752263" y="1219397"/>
                </a:lnTo>
                <a:lnTo>
                  <a:pt x="784932" y="1240860"/>
                </a:lnTo>
                <a:lnTo>
                  <a:pt x="791475" y="1215707"/>
                </a:lnTo>
                <a:lnTo>
                  <a:pt x="803852" y="1169987"/>
                </a:lnTo>
                <a:lnTo>
                  <a:pt x="816863" y="1124902"/>
                </a:lnTo>
                <a:lnTo>
                  <a:pt x="830191" y="1080135"/>
                </a:lnTo>
                <a:lnTo>
                  <a:pt x="844471" y="1035685"/>
                </a:lnTo>
                <a:lnTo>
                  <a:pt x="859069" y="991870"/>
                </a:lnTo>
                <a:lnTo>
                  <a:pt x="863289" y="979742"/>
                </a:lnTo>
                <a:close/>
                <a:moveTo>
                  <a:pt x="1657985" y="712821"/>
                </a:moveTo>
                <a:lnTo>
                  <a:pt x="1645285" y="713456"/>
                </a:lnTo>
                <a:lnTo>
                  <a:pt x="1632268" y="714092"/>
                </a:lnTo>
                <a:lnTo>
                  <a:pt x="1618615" y="715362"/>
                </a:lnTo>
                <a:lnTo>
                  <a:pt x="1604963" y="716315"/>
                </a:lnTo>
                <a:lnTo>
                  <a:pt x="1590675" y="717903"/>
                </a:lnTo>
                <a:lnTo>
                  <a:pt x="1561465" y="721715"/>
                </a:lnTo>
                <a:lnTo>
                  <a:pt x="1530668" y="726798"/>
                </a:lnTo>
                <a:lnTo>
                  <a:pt x="1498918" y="732516"/>
                </a:lnTo>
                <a:lnTo>
                  <a:pt x="1465898" y="739822"/>
                </a:lnTo>
                <a:lnTo>
                  <a:pt x="1431608" y="748081"/>
                </a:lnTo>
                <a:lnTo>
                  <a:pt x="1396048" y="757611"/>
                </a:lnTo>
                <a:lnTo>
                  <a:pt x="1359535" y="768094"/>
                </a:lnTo>
                <a:lnTo>
                  <a:pt x="1322070" y="779848"/>
                </a:lnTo>
                <a:lnTo>
                  <a:pt x="1283653" y="792554"/>
                </a:lnTo>
                <a:lnTo>
                  <a:pt x="1244283" y="806531"/>
                </a:lnTo>
                <a:lnTo>
                  <a:pt x="1203960" y="821461"/>
                </a:lnTo>
                <a:lnTo>
                  <a:pt x="1163003" y="837662"/>
                </a:lnTo>
                <a:lnTo>
                  <a:pt x="1121093" y="855134"/>
                </a:lnTo>
                <a:lnTo>
                  <a:pt x="1077913" y="873558"/>
                </a:lnTo>
                <a:lnTo>
                  <a:pt x="1035050" y="893253"/>
                </a:lnTo>
                <a:lnTo>
                  <a:pt x="990600" y="914537"/>
                </a:lnTo>
                <a:lnTo>
                  <a:pt x="964318" y="927496"/>
                </a:lnTo>
                <a:lnTo>
                  <a:pt x="968907" y="957263"/>
                </a:lnTo>
                <a:lnTo>
                  <a:pt x="978106" y="1009650"/>
                </a:lnTo>
                <a:lnTo>
                  <a:pt x="988255" y="1062990"/>
                </a:lnTo>
                <a:lnTo>
                  <a:pt x="999357" y="1117283"/>
                </a:lnTo>
                <a:lnTo>
                  <a:pt x="1010775" y="1168718"/>
                </a:lnTo>
                <a:lnTo>
                  <a:pt x="1023145" y="1219518"/>
                </a:lnTo>
                <a:lnTo>
                  <a:pt x="1035832" y="1268730"/>
                </a:lnTo>
                <a:lnTo>
                  <a:pt x="1049153" y="1316673"/>
                </a:lnTo>
                <a:lnTo>
                  <a:pt x="1062792" y="1363663"/>
                </a:lnTo>
                <a:lnTo>
                  <a:pt x="1075796" y="1405968"/>
                </a:lnTo>
                <a:lnTo>
                  <a:pt x="1117450" y="1427095"/>
                </a:lnTo>
                <a:lnTo>
                  <a:pt x="1161590" y="1447738"/>
                </a:lnTo>
                <a:lnTo>
                  <a:pt x="1191459" y="1461474"/>
                </a:lnTo>
                <a:lnTo>
                  <a:pt x="1221105" y="1447738"/>
                </a:lnTo>
                <a:lnTo>
                  <a:pt x="1264920" y="1427095"/>
                </a:lnTo>
                <a:lnTo>
                  <a:pt x="1309688" y="1404547"/>
                </a:lnTo>
                <a:lnTo>
                  <a:pt x="1355090" y="1381681"/>
                </a:lnTo>
                <a:lnTo>
                  <a:pt x="1400810" y="1356909"/>
                </a:lnTo>
                <a:lnTo>
                  <a:pt x="1446848" y="1331185"/>
                </a:lnTo>
                <a:lnTo>
                  <a:pt x="1494790" y="1303556"/>
                </a:lnTo>
                <a:lnTo>
                  <a:pt x="1541780" y="1275926"/>
                </a:lnTo>
                <a:lnTo>
                  <a:pt x="1586865" y="1247979"/>
                </a:lnTo>
                <a:lnTo>
                  <a:pt x="1630680" y="1219397"/>
                </a:lnTo>
                <a:lnTo>
                  <a:pt x="1672908" y="1191450"/>
                </a:lnTo>
                <a:lnTo>
                  <a:pt x="1713548" y="1162867"/>
                </a:lnTo>
                <a:lnTo>
                  <a:pt x="1752918" y="1134920"/>
                </a:lnTo>
                <a:lnTo>
                  <a:pt x="1790383" y="1106338"/>
                </a:lnTo>
                <a:lnTo>
                  <a:pt x="1826895" y="1078391"/>
                </a:lnTo>
                <a:lnTo>
                  <a:pt x="1861503" y="1050126"/>
                </a:lnTo>
                <a:lnTo>
                  <a:pt x="1894523" y="1022496"/>
                </a:lnTo>
                <a:lnTo>
                  <a:pt x="1925638" y="994867"/>
                </a:lnTo>
                <a:lnTo>
                  <a:pt x="1944123" y="978323"/>
                </a:lnTo>
                <a:lnTo>
                  <a:pt x="1941859" y="971868"/>
                </a:lnTo>
                <a:lnTo>
                  <a:pt x="1934879" y="954088"/>
                </a:lnTo>
                <a:lnTo>
                  <a:pt x="1927580" y="936308"/>
                </a:lnTo>
                <a:lnTo>
                  <a:pt x="1919965" y="918845"/>
                </a:lnTo>
                <a:lnTo>
                  <a:pt x="1912032" y="901383"/>
                </a:lnTo>
                <a:lnTo>
                  <a:pt x="1903465" y="884555"/>
                </a:lnTo>
                <a:lnTo>
                  <a:pt x="1894581" y="867728"/>
                </a:lnTo>
                <a:lnTo>
                  <a:pt x="1885379" y="851218"/>
                </a:lnTo>
                <a:lnTo>
                  <a:pt x="1875859" y="835025"/>
                </a:lnTo>
                <a:lnTo>
                  <a:pt x="1866023" y="818833"/>
                </a:lnTo>
                <a:lnTo>
                  <a:pt x="1855552" y="802958"/>
                </a:lnTo>
                <a:lnTo>
                  <a:pt x="1844763" y="787718"/>
                </a:lnTo>
                <a:lnTo>
                  <a:pt x="1833657" y="772478"/>
                </a:lnTo>
                <a:lnTo>
                  <a:pt x="1822234" y="757238"/>
                </a:lnTo>
                <a:lnTo>
                  <a:pt x="1812344" y="745258"/>
                </a:lnTo>
                <a:lnTo>
                  <a:pt x="1808481" y="742681"/>
                </a:lnTo>
                <a:lnTo>
                  <a:pt x="1802448" y="738869"/>
                </a:lnTo>
                <a:lnTo>
                  <a:pt x="1795463" y="734740"/>
                </a:lnTo>
                <a:lnTo>
                  <a:pt x="1788478" y="731881"/>
                </a:lnTo>
                <a:lnTo>
                  <a:pt x="1780858" y="728704"/>
                </a:lnTo>
                <a:lnTo>
                  <a:pt x="1772921" y="726163"/>
                </a:lnTo>
                <a:lnTo>
                  <a:pt x="1764348" y="723304"/>
                </a:lnTo>
                <a:lnTo>
                  <a:pt x="1755458" y="721080"/>
                </a:lnTo>
                <a:lnTo>
                  <a:pt x="1746251" y="719174"/>
                </a:lnTo>
                <a:lnTo>
                  <a:pt x="1736725" y="717586"/>
                </a:lnTo>
                <a:lnTo>
                  <a:pt x="1726565" y="715997"/>
                </a:lnTo>
                <a:lnTo>
                  <a:pt x="1716405" y="714727"/>
                </a:lnTo>
                <a:lnTo>
                  <a:pt x="1705293" y="714092"/>
                </a:lnTo>
                <a:lnTo>
                  <a:pt x="1694181" y="713456"/>
                </a:lnTo>
                <a:lnTo>
                  <a:pt x="1682433" y="712821"/>
                </a:lnTo>
                <a:lnTo>
                  <a:pt x="1670685" y="712821"/>
                </a:lnTo>
                <a:lnTo>
                  <a:pt x="1657985" y="712821"/>
                </a:lnTo>
                <a:close/>
                <a:moveTo>
                  <a:pt x="868468" y="533737"/>
                </a:moveTo>
                <a:lnTo>
                  <a:pt x="865870" y="534988"/>
                </a:lnTo>
                <a:lnTo>
                  <a:pt x="848736" y="543243"/>
                </a:lnTo>
                <a:lnTo>
                  <a:pt x="831919" y="552133"/>
                </a:lnTo>
                <a:lnTo>
                  <a:pt x="815419" y="561340"/>
                </a:lnTo>
                <a:lnTo>
                  <a:pt x="799236" y="570865"/>
                </a:lnTo>
                <a:lnTo>
                  <a:pt x="783053" y="581025"/>
                </a:lnTo>
                <a:lnTo>
                  <a:pt x="767505" y="591503"/>
                </a:lnTo>
                <a:lnTo>
                  <a:pt x="751957" y="601980"/>
                </a:lnTo>
                <a:lnTo>
                  <a:pt x="736726" y="613410"/>
                </a:lnTo>
                <a:lnTo>
                  <a:pt x="721813" y="624840"/>
                </a:lnTo>
                <a:lnTo>
                  <a:pt x="707217" y="636270"/>
                </a:lnTo>
                <a:lnTo>
                  <a:pt x="692938" y="648653"/>
                </a:lnTo>
                <a:lnTo>
                  <a:pt x="678659" y="661035"/>
                </a:lnTo>
                <a:lnTo>
                  <a:pt x="665015" y="674053"/>
                </a:lnTo>
                <a:lnTo>
                  <a:pt x="651371" y="687070"/>
                </a:lnTo>
                <a:lnTo>
                  <a:pt x="638361" y="700405"/>
                </a:lnTo>
                <a:lnTo>
                  <a:pt x="625669" y="714375"/>
                </a:lnTo>
                <a:lnTo>
                  <a:pt x="612977" y="728028"/>
                </a:lnTo>
                <a:lnTo>
                  <a:pt x="601236" y="742633"/>
                </a:lnTo>
                <a:lnTo>
                  <a:pt x="589179" y="757238"/>
                </a:lnTo>
                <a:lnTo>
                  <a:pt x="577756" y="772478"/>
                </a:lnTo>
                <a:lnTo>
                  <a:pt x="566650" y="787718"/>
                </a:lnTo>
                <a:lnTo>
                  <a:pt x="555861" y="802958"/>
                </a:lnTo>
                <a:lnTo>
                  <a:pt x="545390" y="818833"/>
                </a:lnTo>
                <a:lnTo>
                  <a:pt x="535554" y="835025"/>
                </a:lnTo>
                <a:lnTo>
                  <a:pt x="525717" y="851218"/>
                </a:lnTo>
                <a:lnTo>
                  <a:pt x="516515" y="867728"/>
                </a:lnTo>
                <a:lnTo>
                  <a:pt x="507631" y="884555"/>
                </a:lnTo>
                <a:lnTo>
                  <a:pt x="499381" y="901383"/>
                </a:lnTo>
                <a:lnTo>
                  <a:pt x="491131" y="918845"/>
                </a:lnTo>
                <a:lnTo>
                  <a:pt x="483515" y="936308"/>
                </a:lnTo>
                <a:lnTo>
                  <a:pt x="476217" y="954088"/>
                </a:lnTo>
                <a:lnTo>
                  <a:pt x="469236" y="971868"/>
                </a:lnTo>
                <a:lnTo>
                  <a:pt x="463208" y="989965"/>
                </a:lnTo>
                <a:lnTo>
                  <a:pt x="460561" y="998051"/>
                </a:lnTo>
                <a:lnTo>
                  <a:pt x="488376" y="1022496"/>
                </a:lnTo>
                <a:lnTo>
                  <a:pt x="521402" y="1050126"/>
                </a:lnTo>
                <a:lnTo>
                  <a:pt x="556015" y="1078391"/>
                </a:lnTo>
                <a:lnTo>
                  <a:pt x="565691" y="1085860"/>
                </a:lnTo>
                <a:lnTo>
                  <a:pt x="569595" y="1083215"/>
                </a:lnTo>
                <a:lnTo>
                  <a:pt x="610235" y="1056214"/>
                </a:lnTo>
                <a:lnTo>
                  <a:pt x="651510" y="1030166"/>
                </a:lnTo>
                <a:lnTo>
                  <a:pt x="693420" y="1004435"/>
                </a:lnTo>
                <a:lnTo>
                  <a:pt x="735013" y="979340"/>
                </a:lnTo>
                <a:lnTo>
                  <a:pt x="777875" y="954880"/>
                </a:lnTo>
                <a:lnTo>
                  <a:pt x="818833" y="932008"/>
                </a:lnTo>
                <a:lnTo>
                  <a:pt x="860743" y="909454"/>
                </a:lnTo>
                <a:lnTo>
                  <a:pt x="895555" y="891247"/>
                </a:lnTo>
                <a:lnTo>
                  <a:pt x="895322" y="889635"/>
                </a:lnTo>
                <a:lnTo>
                  <a:pt x="888661" y="841693"/>
                </a:lnTo>
                <a:lnTo>
                  <a:pt x="883269" y="794068"/>
                </a:lnTo>
                <a:lnTo>
                  <a:pt x="878829" y="746443"/>
                </a:lnTo>
                <a:lnTo>
                  <a:pt x="875023" y="699453"/>
                </a:lnTo>
                <a:lnTo>
                  <a:pt x="871851" y="653415"/>
                </a:lnTo>
                <a:lnTo>
                  <a:pt x="869948" y="608013"/>
                </a:lnTo>
                <a:lnTo>
                  <a:pt x="868679" y="562928"/>
                </a:lnTo>
                <a:lnTo>
                  <a:pt x="868468" y="533737"/>
                </a:lnTo>
                <a:close/>
                <a:moveTo>
                  <a:pt x="2020253" y="515954"/>
                </a:moveTo>
                <a:lnTo>
                  <a:pt x="2004378" y="516272"/>
                </a:lnTo>
                <a:lnTo>
                  <a:pt x="1987868" y="516589"/>
                </a:lnTo>
                <a:lnTo>
                  <a:pt x="1970723" y="517860"/>
                </a:lnTo>
                <a:lnTo>
                  <a:pt x="1952943" y="519448"/>
                </a:lnTo>
                <a:lnTo>
                  <a:pt x="1934845" y="521353"/>
                </a:lnTo>
                <a:lnTo>
                  <a:pt x="1916113" y="523576"/>
                </a:lnTo>
                <a:lnTo>
                  <a:pt x="1896428" y="526434"/>
                </a:lnTo>
                <a:lnTo>
                  <a:pt x="1876425" y="529610"/>
                </a:lnTo>
                <a:lnTo>
                  <a:pt x="1856105" y="533739"/>
                </a:lnTo>
                <a:lnTo>
                  <a:pt x="1835468" y="537867"/>
                </a:lnTo>
                <a:lnTo>
                  <a:pt x="1818071" y="541450"/>
                </a:lnTo>
                <a:lnTo>
                  <a:pt x="1830544" y="552491"/>
                </a:lnTo>
                <a:lnTo>
                  <a:pt x="1847045" y="568051"/>
                </a:lnTo>
                <a:lnTo>
                  <a:pt x="1862912" y="583929"/>
                </a:lnTo>
                <a:lnTo>
                  <a:pt x="1878779" y="599489"/>
                </a:lnTo>
                <a:lnTo>
                  <a:pt x="1893694" y="616002"/>
                </a:lnTo>
                <a:lnTo>
                  <a:pt x="1908609" y="632515"/>
                </a:lnTo>
                <a:lnTo>
                  <a:pt x="1923207" y="649345"/>
                </a:lnTo>
                <a:lnTo>
                  <a:pt x="1937169" y="667128"/>
                </a:lnTo>
                <a:lnTo>
                  <a:pt x="1950498" y="684911"/>
                </a:lnTo>
                <a:lnTo>
                  <a:pt x="1963826" y="703012"/>
                </a:lnTo>
                <a:lnTo>
                  <a:pt x="1976519" y="721430"/>
                </a:lnTo>
                <a:lnTo>
                  <a:pt x="1988895" y="739848"/>
                </a:lnTo>
                <a:lnTo>
                  <a:pt x="2000637" y="758901"/>
                </a:lnTo>
                <a:lnTo>
                  <a:pt x="2012378" y="778272"/>
                </a:lnTo>
                <a:lnTo>
                  <a:pt x="2023168" y="797961"/>
                </a:lnTo>
                <a:lnTo>
                  <a:pt x="2033323" y="817967"/>
                </a:lnTo>
                <a:lnTo>
                  <a:pt x="2043477" y="838290"/>
                </a:lnTo>
                <a:lnTo>
                  <a:pt x="2052998" y="858614"/>
                </a:lnTo>
                <a:lnTo>
                  <a:pt x="2056015" y="865380"/>
                </a:lnTo>
                <a:lnTo>
                  <a:pt x="2058035" y="863071"/>
                </a:lnTo>
                <a:lnTo>
                  <a:pt x="2069148" y="850367"/>
                </a:lnTo>
                <a:lnTo>
                  <a:pt x="2079308" y="837982"/>
                </a:lnTo>
                <a:lnTo>
                  <a:pt x="2089468" y="825914"/>
                </a:lnTo>
                <a:lnTo>
                  <a:pt x="2098675" y="813845"/>
                </a:lnTo>
                <a:lnTo>
                  <a:pt x="2107883" y="801777"/>
                </a:lnTo>
                <a:lnTo>
                  <a:pt x="2116455" y="790027"/>
                </a:lnTo>
                <a:lnTo>
                  <a:pt x="2124711" y="778594"/>
                </a:lnTo>
                <a:lnTo>
                  <a:pt x="2132331" y="766843"/>
                </a:lnTo>
                <a:lnTo>
                  <a:pt x="2139633" y="755728"/>
                </a:lnTo>
                <a:lnTo>
                  <a:pt x="2146301" y="744930"/>
                </a:lnTo>
                <a:lnTo>
                  <a:pt x="2152968" y="733815"/>
                </a:lnTo>
                <a:lnTo>
                  <a:pt x="2158683" y="723652"/>
                </a:lnTo>
                <a:lnTo>
                  <a:pt x="2164081" y="713172"/>
                </a:lnTo>
                <a:lnTo>
                  <a:pt x="2168843" y="702692"/>
                </a:lnTo>
                <a:lnTo>
                  <a:pt x="2173605" y="692847"/>
                </a:lnTo>
                <a:lnTo>
                  <a:pt x="2177415" y="683002"/>
                </a:lnTo>
                <a:lnTo>
                  <a:pt x="2179793" y="676516"/>
                </a:lnTo>
                <a:lnTo>
                  <a:pt x="2174979" y="674995"/>
                </a:lnTo>
                <a:lnTo>
                  <a:pt x="2169575" y="672452"/>
                </a:lnTo>
                <a:lnTo>
                  <a:pt x="2163853" y="669909"/>
                </a:lnTo>
                <a:lnTo>
                  <a:pt x="2158448" y="667048"/>
                </a:lnTo>
                <a:lnTo>
                  <a:pt x="2153044" y="664187"/>
                </a:lnTo>
                <a:lnTo>
                  <a:pt x="2147958" y="661008"/>
                </a:lnTo>
                <a:lnTo>
                  <a:pt x="2142871" y="657511"/>
                </a:lnTo>
                <a:lnTo>
                  <a:pt x="2138421" y="653696"/>
                </a:lnTo>
                <a:lnTo>
                  <a:pt x="2133652" y="649881"/>
                </a:lnTo>
                <a:lnTo>
                  <a:pt x="2129201" y="645749"/>
                </a:lnTo>
                <a:lnTo>
                  <a:pt x="2124751" y="640980"/>
                </a:lnTo>
                <a:lnTo>
                  <a:pt x="2120936" y="636529"/>
                </a:lnTo>
                <a:lnTo>
                  <a:pt x="2117121" y="631761"/>
                </a:lnTo>
                <a:lnTo>
                  <a:pt x="2113624" y="626675"/>
                </a:lnTo>
                <a:lnTo>
                  <a:pt x="2110763" y="621906"/>
                </a:lnTo>
                <a:lnTo>
                  <a:pt x="2107584" y="616502"/>
                </a:lnTo>
                <a:lnTo>
                  <a:pt x="2105041" y="611097"/>
                </a:lnTo>
                <a:lnTo>
                  <a:pt x="2102180" y="605375"/>
                </a:lnTo>
                <a:lnTo>
                  <a:pt x="2099955" y="599971"/>
                </a:lnTo>
                <a:lnTo>
                  <a:pt x="2098047" y="593613"/>
                </a:lnTo>
                <a:lnTo>
                  <a:pt x="2096458" y="587891"/>
                </a:lnTo>
                <a:lnTo>
                  <a:pt x="2094868" y="581851"/>
                </a:lnTo>
                <a:lnTo>
                  <a:pt x="2093597" y="575493"/>
                </a:lnTo>
                <a:lnTo>
                  <a:pt x="2092961" y="569135"/>
                </a:lnTo>
                <a:lnTo>
                  <a:pt x="2092643" y="562777"/>
                </a:lnTo>
                <a:lnTo>
                  <a:pt x="2092325" y="556419"/>
                </a:lnTo>
                <a:lnTo>
                  <a:pt x="2092643" y="549743"/>
                </a:lnTo>
                <a:lnTo>
                  <a:pt x="2092961" y="543385"/>
                </a:lnTo>
                <a:lnTo>
                  <a:pt x="2093597" y="537027"/>
                </a:lnTo>
                <a:lnTo>
                  <a:pt x="2094868" y="530987"/>
                </a:lnTo>
                <a:lnTo>
                  <a:pt x="2096458" y="524946"/>
                </a:lnTo>
                <a:lnTo>
                  <a:pt x="2096810" y="523537"/>
                </a:lnTo>
                <a:lnTo>
                  <a:pt x="2090103" y="521988"/>
                </a:lnTo>
                <a:lnTo>
                  <a:pt x="2078038" y="520083"/>
                </a:lnTo>
                <a:lnTo>
                  <a:pt x="2064385" y="518177"/>
                </a:lnTo>
                <a:lnTo>
                  <a:pt x="2050098" y="517225"/>
                </a:lnTo>
                <a:lnTo>
                  <a:pt x="2035493" y="516272"/>
                </a:lnTo>
                <a:lnTo>
                  <a:pt x="2020253" y="515954"/>
                </a:lnTo>
                <a:close/>
                <a:moveTo>
                  <a:pt x="362307" y="515954"/>
                </a:moveTo>
                <a:lnTo>
                  <a:pt x="346747" y="516272"/>
                </a:lnTo>
                <a:lnTo>
                  <a:pt x="332140" y="517225"/>
                </a:lnTo>
                <a:lnTo>
                  <a:pt x="318485" y="518177"/>
                </a:lnTo>
                <a:lnTo>
                  <a:pt x="304830" y="520083"/>
                </a:lnTo>
                <a:lnTo>
                  <a:pt x="292128" y="521988"/>
                </a:lnTo>
                <a:lnTo>
                  <a:pt x="280378" y="524846"/>
                </a:lnTo>
                <a:lnTo>
                  <a:pt x="269264" y="527387"/>
                </a:lnTo>
                <a:lnTo>
                  <a:pt x="258467" y="530881"/>
                </a:lnTo>
                <a:lnTo>
                  <a:pt x="248941" y="534692"/>
                </a:lnTo>
                <a:lnTo>
                  <a:pt x="239732" y="539455"/>
                </a:lnTo>
                <a:lnTo>
                  <a:pt x="231158" y="543901"/>
                </a:lnTo>
                <a:lnTo>
                  <a:pt x="223536" y="548983"/>
                </a:lnTo>
                <a:lnTo>
                  <a:pt x="219442" y="552492"/>
                </a:lnTo>
                <a:lnTo>
                  <a:pt x="224375" y="554685"/>
                </a:lnTo>
                <a:lnTo>
                  <a:pt x="230097" y="556910"/>
                </a:lnTo>
                <a:lnTo>
                  <a:pt x="235502" y="560089"/>
                </a:lnTo>
                <a:lnTo>
                  <a:pt x="240906" y="562632"/>
                </a:lnTo>
                <a:lnTo>
                  <a:pt x="245992" y="566129"/>
                </a:lnTo>
                <a:lnTo>
                  <a:pt x="251079" y="569626"/>
                </a:lnTo>
                <a:lnTo>
                  <a:pt x="255529" y="573441"/>
                </a:lnTo>
                <a:lnTo>
                  <a:pt x="260298" y="577256"/>
                </a:lnTo>
                <a:lnTo>
                  <a:pt x="264749" y="581389"/>
                </a:lnTo>
                <a:lnTo>
                  <a:pt x="268563" y="585839"/>
                </a:lnTo>
                <a:lnTo>
                  <a:pt x="273014" y="590290"/>
                </a:lnTo>
                <a:lnTo>
                  <a:pt x="276829" y="595376"/>
                </a:lnTo>
                <a:lnTo>
                  <a:pt x="280326" y="600463"/>
                </a:lnTo>
                <a:lnTo>
                  <a:pt x="283187" y="605549"/>
                </a:lnTo>
                <a:lnTo>
                  <a:pt x="286366" y="610635"/>
                </a:lnTo>
                <a:lnTo>
                  <a:pt x="289227" y="616040"/>
                </a:lnTo>
                <a:lnTo>
                  <a:pt x="291770" y="621444"/>
                </a:lnTo>
                <a:lnTo>
                  <a:pt x="293995" y="627484"/>
                </a:lnTo>
                <a:lnTo>
                  <a:pt x="295903" y="633206"/>
                </a:lnTo>
                <a:lnTo>
                  <a:pt x="297492" y="639246"/>
                </a:lnTo>
                <a:lnTo>
                  <a:pt x="299082" y="645287"/>
                </a:lnTo>
                <a:lnTo>
                  <a:pt x="300353" y="651645"/>
                </a:lnTo>
                <a:lnTo>
                  <a:pt x="300989" y="657685"/>
                </a:lnTo>
                <a:lnTo>
                  <a:pt x="301307" y="664361"/>
                </a:lnTo>
                <a:lnTo>
                  <a:pt x="301625" y="670719"/>
                </a:lnTo>
                <a:lnTo>
                  <a:pt x="301307" y="677394"/>
                </a:lnTo>
                <a:lnTo>
                  <a:pt x="300989" y="683752"/>
                </a:lnTo>
                <a:lnTo>
                  <a:pt x="300353" y="690111"/>
                </a:lnTo>
                <a:lnTo>
                  <a:pt x="299082" y="696151"/>
                </a:lnTo>
                <a:lnTo>
                  <a:pt x="297492" y="702509"/>
                </a:lnTo>
                <a:lnTo>
                  <a:pt x="295903" y="708549"/>
                </a:lnTo>
                <a:lnTo>
                  <a:pt x="293995" y="714271"/>
                </a:lnTo>
                <a:lnTo>
                  <a:pt x="291770" y="719993"/>
                </a:lnTo>
                <a:lnTo>
                  <a:pt x="289227" y="725397"/>
                </a:lnTo>
                <a:lnTo>
                  <a:pt x="286366" y="730802"/>
                </a:lnTo>
                <a:lnTo>
                  <a:pt x="283187" y="736206"/>
                </a:lnTo>
                <a:lnTo>
                  <a:pt x="280326" y="741292"/>
                </a:lnTo>
                <a:lnTo>
                  <a:pt x="276829" y="746379"/>
                </a:lnTo>
                <a:lnTo>
                  <a:pt x="273014" y="751147"/>
                </a:lnTo>
                <a:lnTo>
                  <a:pt x="268563" y="755916"/>
                </a:lnTo>
                <a:lnTo>
                  <a:pt x="264749" y="760049"/>
                </a:lnTo>
                <a:lnTo>
                  <a:pt x="260298" y="764181"/>
                </a:lnTo>
                <a:lnTo>
                  <a:pt x="255529" y="768314"/>
                </a:lnTo>
                <a:lnTo>
                  <a:pt x="252928" y="770544"/>
                </a:lnTo>
                <a:lnTo>
                  <a:pt x="258150" y="778594"/>
                </a:lnTo>
                <a:lnTo>
                  <a:pt x="266089" y="790027"/>
                </a:lnTo>
                <a:lnTo>
                  <a:pt x="274980" y="801777"/>
                </a:lnTo>
                <a:lnTo>
                  <a:pt x="283872" y="813845"/>
                </a:lnTo>
                <a:lnTo>
                  <a:pt x="293398" y="825914"/>
                </a:lnTo>
                <a:lnTo>
                  <a:pt x="303560" y="837982"/>
                </a:lnTo>
                <a:lnTo>
                  <a:pt x="313722" y="850367"/>
                </a:lnTo>
                <a:lnTo>
                  <a:pt x="324518" y="863071"/>
                </a:lnTo>
                <a:lnTo>
                  <a:pt x="335950" y="875774"/>
                </a:lnTo>
                <a:lnTo>
                  <a:pt x="346135" y="886785"/>
                </a:lnTo>
                <a:lnTo>
                  <a:pt x="349213" y="879255"/>
                </a:lnTo>
                <a:lnTo>
                  <a:pt x="358415" y="858614"/>
                </a:lnTo>
                <a:lnTo>
                  <a:pt x="367936" y="838290"/>
                </a:lnTo>
                <a:lnTo>
                  <a:pt x="377773" y="817967"/>
                </a:lnTo>
                <a:lnTo>
                  <a:pt x="388245" y="797961"/>
                </a:lnTo>
                <a:lnTo>
                  <a:pt x="399352" y="778272"/>
                </a:lnTo>
                <a:lnTo>
                  <a:pt x="410459" y="758901"/>
                </a:lnTo>
                <a:lnTo>
                  <a:pt x="422518" y="739848"/>
                </a:lnTo>
                <a:lnTo>
                  <a:pt x="434894" y="721430"/>
                </a:lnTo>
                <a:lnTo>
                  <a:pt x="447270" y="703012"/>
                </a:lnTo>
                <a:lnTo>
                  <a:pt x="460915" y="684911"/>
                </a:lnTo>
                <a:lnTo>
                  <a:pt x="474244" y="667128"/>
                </a:lnTo>
                <a:lnTo>
                  <a:pt x="488524" y="649345"/>
                </a:lnTo>
                <a:lnTo>
                  <a:pt x="502804" y="632515"/>
                </a:lnTo>
                <a:lnTo>
                  <a:pt x="517719" y="616002"/>
                </a:lnTo>
                <a:lnTo>
                  <a:pt x="532634" y="599489"/>
                </a:lnTo>
                <a:lnTo>
                  <a:pt x="548501" y="583929"/>
                </a:lnTo>
                <a:lnTo>
                  <a:pt x="564050" y="568051"/>
                </a:lnTo>
                <a:lnTo>
                  <a:pt x="580552" y="552491"/>
                </a:lnTo>
                <a:lnTo>
                  <a:pt x="587136" y="546773"/>
                </a:lnTo>
                <a:lnTo>
                  <a:pt x="569035" y="542313"/>
                </a:lnTo>
                <a:lnTo>
                  <a:pt x="547441" y="537867"/>
                </a:lnTo>
                <a:lnTo>
                  <a:pt x="526483" y="533739"/>
                </a:lnTo>
                <a:lnTo>
                  <a:pt x="505842" y="529610"/>
                </a:lnTo>
                <a:lnTo>
                  <a:pt x="486153" y="526434"/>
                </a:lnTo>
                <a:lnTo>
                  <a:pt x="466783" y="523576"/>
                </a:lnTo>
                <a:lnTo>
                  <a:pt x="448047" y="521353"/>
                </a:lnTo>
                <a:lnTo>
                  <a:pt x="429629" y="519448"/>
                </a:lnTo>
                <a:lnTo>
                  <a:pt x="411846" y="517860"/>
                </a:lnTo>
                <a:lnTo>
                  <a:pt x="395015" y="516589"/>
                </a:lnTo>
                <a:lnTo>
                  <a:pt x="378503" y="516272"/>
                </a:lnTo>
                <a:lnTo>
                  <a:pt x="362307" y="515954"/>
                </a:lnTo>
                <a:close/>
                <a:moveTo>
                  <a:pt x="1144594" y="459502"/>
                </a:moveTo>
                <a:lnTo>
                  <a:pt x="1125428" y="461328"/>
                </a:lnTo>
                <a:lnTo>
                  <a:pt x="1105755" y="463868"/>
                </a:lnTo>
                <a:lnTo>
                  <a:pt x="1086082" y="466408"/>
                </a:lnTo>
                <a:lnTo>
                  <a:pt x="1067043" y="469583"/>
                </a:lnTo>
                <a:lnTo>
                  <a:pt x="1047687" y="473393"/>
                </a:lnTo>
                <a:lnTo>
                  <a:pt x="1028649" y="477520"/>
                </a:lnTo>
                <a:lnTo>
                  <a:pt x="1009928" y="482283"/>
                </a:lnTo>
                <a:lnTo>
                  <a:pt x="990889" y="487045"/>
                </a:lnTo>
                <a:lnTo>
                  <a:pt x="972486" y="492443"/>
                </a:lnTo>
                <a:lnTo>
                  <a:pt x="954399" y="498793"/>
                </a:lnTo>
                <a:lnTo>
                  <a:pt x="935995" y="504825"/>
                </a:lnTo>
                <a:lnTo>
                  <a:pt x="932351" y="506258"/>
                </a:lnTo>
                <a:lnTo>
                  <a:pt x="932115" y="536258"/>
                </a:lnTo>
                <a:lnTo>
                  <a:pt x="932432" y="577533"/>
                </a:lnTo>
                <a:lnTo>
                  <a:pt x="933701" y="621030"/>
                </a:lnTo>
                <a:lnTo>
                  <a:pt x="935921" y="665163"/>
                </a:lnTo>
                <a:lnTo>
                  <a:pt x="939093" y="710883"/>
                </a:lnTo>
                <a:lnTo>
                  <a:pt x="942899" y="757873"/>
                </a:lnTo>
                <a:lnTo>
                  <a:pt x="944704" y="775147"/>
                </a:lnTo>
                <a:lnTo>
                  <a:pt x="957126" y="748030"/>
                </a:lnTo>
                <a:lnTo>
                  <a:pt x="966329" y="729615"/>
                </a:lnTo>
                <a:lnTo>
                  <a:pt x="974897" y="711517"/>
                </a:lnTo>
                <a:lnTo>
                  <a:pt x="984100" y="693420"/>
                </a:lnTo>
                <a:lnTo>
                  <a:pt x="992986" y="676275"/>
                </a:lnTo>
                <a:lnTo>
                  <a:pt x="1002189" y="659130"/>
                </a:lnTo>
                <a:lnTo>
                  <a:pt x="1012026" y="642620"/>
                </a:lnTo>
                <a:lnTo>
                  <a:pt x="1021229" y="626427"/>
                </a:lnTo>
                <a:lnTo>
                  <a:pt x="1030749" y="610235"/>
                </a:lnTo>
                <a:lnTo>
                  <a:pt x="1040269" y="594677"/>
                </a:lnTo>
                <a:lnTo>
                  <a:pt x="1049789" y="579755"/>
                </a:lnTo>
                <a:lnTo>
                  <a:pt x="1059627" y="564832"/>
                </a:lnTo>
                <a:lnTo>
                  <a:pt x="1069147" y="550862"/>
                </a:lnTo>
                <a:lnTo>
                  <a:pt x="1078985" y="537210"/>
                </a:lnTo>
                <a:lnTo>
                  <a:pt x="1088822" y="523557"/>
                </a:lnTo>
                <a:lnTo>
                  <a:pt x="1098660" y="511175"/>
                </a:lnTo>
                <a:lnTo>
                  <a:pt x="1108814" y="498792"/>
                </a:lnTo>
                <a:lnTo>
                  <a:pt x="1118652" y="487045"/>
                </a:lnTo>
                <a:lnTo>
                  <a:pt x="1129124" y="475932"/>
                </a:lnTo>
                <a:lnTo>
                  <a:pt x="1138962" y="465137"/>
                </a:lnTo>
                <a:lnTo>
                  <a:pt x="1144594" y="459502"/>
                </a:lnTo>
                <a:close/>
                <a:moveTo>
                  <a:pt x="1249064" y="458616"/>
                </a:moveTo>
                <a:lnTo>
                  <a:pt x="1248761" y="458787"/>
                </a:lnTo>
                <a:lnTo>
                  <a:pt x="1241462" y="463232"/>
                </a:lnTo>
                <a:lnTo>
                  <a:pt x="1233846" y="468312"/>
                </a:lnTo>
                <a:lnTo>
                  <a:pt x="1226230" y="474027"/>
                </a:lnTo>
                <a:lnTo>
                  <a:pt x="1218614" y="480377"/>
                </a:lnTo>
                <a:lnTo>
                  <a:pt x="1210997" y="486727"/>
                </a:lnTo>
                <a:lnTo>
                  <a:pt x="1203064" y="493712"/>
                </a:lnTo>
                <a:lnTo>
                  <a:pt x="1195131" y="501015"/>
                </a:lnTo>
                <a:lnTo>
                  <a:pt x="1187197" y="508952"/>
                </a:lnTo>
                <a:lnTo>
                  <a:pt x="1178946" y="517525"/>
                </a:lnTo>
                <a:lnTo>
                  <a:pt x="1171013" y="526415"/>
                </a:lnTo>
                <a:lnTo>
                  <a:pt x="1162762" y="535940"/>
                </a:lnTo>
                <a:lnTo>
                  <a:pt x="1154829" y="545465"/>
                </a:lnTo>
                <a:lnTo>
                  <a:pt x="1146578" y="555942"/>
                </a:lnTo>
                <a:lnTo>
                  <a:pt x="1138327" y="566737"/>
                </a:lnTo>
                <a:lnTo>
                  <a:pt x="1130076" y="577850"/>
                </a:lnTo>
                <a:lnTo>
                  <a:pt x="1121825" y="589280"/>
                </a:lnTo>
                <a:lnTo>
                  <a:pt x="1105324" y="613727"/>
                </a:lnTo>
                <a:lnTo>
                  <a:pt x="1088187" y="640080"/>
                </a:lnTo>
                <a:lnTo>
                  <a:pt x="1071686" y="667702"/>
                </a:lnTo>
                <a:lnTo>
                  <a:pt x="1055184" y="697547"/>
                </a:lnTo>
                <a:lnTo>
                  <a:pt x="1038365" y="728662"/>
                </a:lnTo>
                <a:lnTo>
                  <a:pt x="1021864" y="761365"/>
                </a:lnTo>
                <a:lnTo>
                  <a:pt x="1005679" y="795337"/>
                </a:lnTo>
                <a:lnTo>
                  <a:pt x="989178" y="831215"/>
                </a:lnTo>
                <a:lnTo>
                  <a:pt x="981773" y="848753"/>
                </a:lnTo>
                <a:lnTo>
                  <a:pt x="987743" y="845921"/>
                </a:lnTo>
                <a:lnTo>
                  <a:pt x="1029970" y="826544"/>
                </a:lnTo>
                <a:lnTo>
                  <a:pt x="1072515" y="807167"/>
                </a:lnTo>
                <a:lnTo>
                  <a:pt x="1114743" y="789060"/>
                </a:lnTo>
                <a:lnTo>
                  <a:pt x="1157288" y="772224"/>
                </a:lnTo>
                <a:lnTo>
                  <a:pt x="1198880" y="755705"/>
                </a:lnTo>
                <a:lnTo>
                  <a:pt x="1240790" y="740140"/>
                </a:lnTo>
                <a:lnTo>
                  <a:pt x="1282065" y="726163"/>
                </a:lnTo>
                <a:lnTo>
                  <a:pt x="1322388" y="712503"/>
                </a:lnTo>
                <a:lnTo>
                  <a:pt x="1362393" y="700114"/>
                </a:lnTo>
                <a:lnTo>
                  <a:pt x="1382395" y="695032"/>
                </a:lnTo>
                <a:lnTo>
                  <a:pt x="1401445" y="689632"/>
                </a:lnTo>
                <a:lnTo>
                  <a:pt x="1421130" y="684231"/>
                </a:lnTo>
                <a:lnTo>
                  <a:pt x="1439863" y="679466"/>
                </a:lnTo>
                <a:lnTo>
                  <a:pt x="1459230" y="675019"/>
                </a:lnTo>
                <a:lnTo>
                  <a:pt x="1477645" y="670889"/>
                </a:lnTo>
                <a:lnTo>
                  <a:pt x="1496060" y="667077"/>
                </a:lnTo>
                <a:lnTo>
                  <a:pt x="1514475" y="663583"/>
                </a:lnTo>
                <a:lnTo>
                  <a:pt x="1532255" y="660407"/>
                </a:lnTo>
                <a:lnTo>
                  <a:pt x="1550035" y="657548"/>
                </a:lnTo>
                <a:lnTo>
                  <a:pt x="1567180" y="655006"/>
                </a:lnTo>
                <a:lnTo>
                  <a:pt x="1584643" y="653100"/>
                </a:lnTo>
                <a:lnTo>
                  <a:pt x="1601470" y="651194"/>
                </a:lnTo>
                <a:lnTo>
                  <a:pt x="1617663" y="649606"/>
                </a:lnTo>
                <a:lnTo>
                  <a:pt x="1633855" y="648653"/>
                </a:lnTo>
                <a:lnTo>
                  <a:pt x="1649413" y="648018"/>
                </a:lnTo>
                <a:lnTo>
                  <a:pt x="1665288" y="647700"/>
                </a:lnTo>
                <a:lnTo>
                  <a:pt x="1680211" y="647700"/>
                </a:lnTo>
                <a:lnTo>
                  <a:pt x="1694815" y="648018"/>
                </a:lnTo>
                <a:lnTo>
                  <a:pt x="1709103" y="648653"/>
                </a:lnTo>
                <a:lnTo>
                  <a:pt x="1719853" y="649848"/>
                </a:lnTo>
                <a:lnTo>
                  <a:pt x="1718475" y="648653"/>
                </a:lnTo>
                <a:lnTo>
                  <a:pt x="1704196" y="636270"/>
                </a:lnTo>
                <a:lnTo>
                  <a:pt x="1689600" y="624840"/>
                </a:lnTo>
                <a:lnTo>
                  <a:pt x="1674687" y="613410"/>
                </a:lnTo>
                <a:lnTo>
                  <a:pt x="1659139" y="601980"/>
                </a:lnTo>
                <a:lnTo>
                  <a:pt x="1643908" y="591503"/>
                </a:lnTo>
                <a:lnTo>
                  <a:pt x="1628042" y="581025"/>
                </a:lnTo>
                <a:lnTo>
                  <a:pt x="1612177" y="570865"/>
                </a:lnTo>
                <a:lnTo>
                  <a:pt x="1595994" y="561340"/>
                </a:lnTo>
                <a:lnTo>
                  <a:pt x="1579494" y="552133"/>
                </a:lnTo>
                <a:lnTo>
                  <a:pt x="1562360" y="543243"/>
                </a:lnTo>
                <a:lnTo>
                  <a:pt x="1545543" y="534988"/>
                </a:lnTo>
                <a:lnTo>
                  <a:pt x="1528408" y="526733"/>
                </a:lnTo>
                <a:lnTo>
                  <a:pt x="1510639" y="519113"/>
                </a:lnTo>
                <a:lnTo>
                  <a:pt x="1492869" y="511810"/>
                </a:lnTo>
                <a:lnTo>
                  <a:pt x="1475418" y="504825"/>
                </a:lnTo>
                <a:lnTo>
                  <a:pt x="1456697" y="498793"/>
                </a:lnTo>
                <a:lnTo>
                  <a:pt x="1438927" y="492443"/>
                </a:lnTo>
                <a:lnTo>
                  <a:pt x="1420523" y="487045"/>
                </a:lnTo>
                <a:lnTo>
                  <a:pt x="1401485" y="482283"/>
                </a:lnTo>
                <a:lnTo>
                  <a:pt x="1382764" y="477520"/>
                </a:lnTo>
                <a:lnTo>
                  <a:pt x="1363408" y="473393"/>
                </a:lnTo>
                <a:lnTo>
                  <a:pt x="1344370" y="469583"/>
                </a:lnTo>
                <a:lnTo>
                  <a:pt x="1325014" y="466408"/>
                </a:lnTo>
                <a:lnTo>
                  <a:pt x="1305658" y="463868"/>
                </a:lnTo>
                <a:lnTo>
                  <a:pt x="1285985" y="461328"/>
                </a:lnTo>
                <a:lnTo>
                  <a:pt x="1265995" y="459423"/>
                </a:lnTo>
                <a:lnTo>
                  <a:pt x="1249064" y="458616"/>
                </a:lnTo>
                <a:close/>
                <a:moveTo>
                  <a:pt x="1092607" y="63500"/>
                </a:moveTo>
                <a:lnTo>
                  <a:pt x="1084677" y="63818"/>
                </a:lnTo>
                <a:lnTo>
                  <a:pt x="1076431" y="65088"/>
                </a:lnTo>
                <a:lnTo>
                  <a:pt x="1070087" y="66993"/>
                </a:lnTo>
                <a:lnTo>
                  <a:pt x="1063744" y="69215"/>
                </a:lnTo>
                <a:lnTo>
                  <a:pt x="1057400" y="71755"/>
                </a:lnTo>
                <a:lnTo>
                  <a:pt x="1051374" y="75247"/>
                </a:lnTo>
                <a:lnTo>
                  <a:pt x="1045347" y="79693"/>
                </a:lnTo>
                <a:lnTo>
                  <a:pt x="1039638" y="84137"/>
                </a:lnTo>
                <a:lnTo>
                  <a:pt x="1033929" y="89218"/>
                </a:lnTo>
                <a:lnTo>
                  <a:pt x="1028537" y="94932"/>
                </a:lnTo>
                <a:lnTo>
                  <a:pt x="1022828" y="100965"/>
                </a:lnTo>
                <a:lnTo>
                  <a:pt x="1017753" y="107950"/>
                </a:lnTo>
                <a:lnTo>
                  <a:pt x="1012361" y="115252"/>
                </a:lnTo>
                <a:lnTo>
                  <a:pt x="1007286" y="123508"/>
                </a:lnTo>
                <a:lnTo>
                  <a:pt x="1002528" y="131763"/>
                </a:lnTo>
                <a:lnTo>
                  <a:pt x="997771" y="140652"/>
                </a:lnTo>
                <a:lnTo>
                  <a:pt x="993013" y="150178"/>
                </a:lnTo>
                <a:lnTo>
                  <a:pt x="988572" y="160020"/>
                </a:lnTo>
                <a:lnTo>
                  <a:pt x="984449" y="170815"/>
                </a:lnTo>
                <a:lnTo>
                  <a:pt x="980009" y="181293"/>
                </a:lnTo>
                <a:lnTo>
                  <a:pt x="975885" y="193040"/>
                </a:lnTo>
                <a:lnTo>
                  <a:pt x="972079" y="204788"/>
                </a:lnTo>
                <a:lnTo>
                  <a:pt x="968590" y="217170"/>
                </a:lnTo>
                <a:lnTo>
                  <a:pt x="964784" y="230188"/>
                </a:lnTo>
                <a:lnTo>
                  <a:pt x="961612" y="243840"/>
                </a:lnTo>
                <a:lnTo>
                  <a:pt x="958123" y="257493"/>
                </a:lnTo>
                <a:lnTo>
                  <a:pt x="955269" y="271780"/>
                </a:lnTo>
                <a:lnTo>
                  <a:pt x="952414" y="286385"/>
                </a:lnTo>
                <a:lnTo>
                  <a:pt x="949877" y="301307"/>
                </a:lnTo>
                <a:lnTo>
                  <a:pt x="947022" y="317183"/>
                </a:lnTo>
                <a:lnTo>
                  <a:pt x="944802" y="333375"/>
                </a:lnTo>
                <a:lnTo>
                  <a:pt x="942987" y="349121"/>
                </a:lnTo>
                <a:lnTo>
                  <a:pt x="951519" y="346716"/>
                </a:lnTo>
                <a:lnTo>
                  <a:pt x="973415" y="340365"/>
                </a:lnTo>
                <a:lnTo>
                  <a:pt x="995629" y="334967"/>
                </a:lnTo>
                <a:lnTo>
                  <a:pt x="1018160" y="330203"/>
                </a:lnTo>
                <a:lnTo>
                  <a:pt x="1041326" y="325758"/>
                </a:lnTo>
                <a:lnTo>
                  <a:pt x="1063857" y="321947"/>
                </a:lnTo>
                <a:lnTo>
                  <a:pt x="1087340" y="318454"/>
                </a:lnTo>
                <a:lnTo>
                  <a:pt x="1110823" y="315913"/>
                </a:lnTo>
                <a:lnTo>
                  <a:pt x="1134306" y="314008"/>
                </a:lnTo>
                <a:lnTo>
                  <a:pt x="1158106" y="312420"/>
                </a:lnTo>
                <a:lnTo>
                  <a:pt x="1181906" y="311785"/>
                </a:lnTo>
                <a:lnTo>
                  <a:pt x="1205707" y="311150"/>
                </a:lnTo>
                <a:lnTo>
                  <a:pt x="1229824" y="311785"/>
                </a:lnTo>
                <a:lnTo>
                  <a:pt x="1253624" y="312420"/>
                </a:lnTo>
                <a:lnTo>
                  <a:pt x="1277107" y="314008"/>
                </a:lnTo>
                <a:lnTo>
                  <a:pt x="1300590" y="315913"/>
                </a:lnTo>
                <a:lnTo>
                  <a:pt x="1324073" y="318454"/>
                </a:lnTo>
                <a:lnTo>
                  <a:pt x="1345556" y="321650"/>
                </a:lnTo>
                <a:lnTo>
                  <a:pt x="1344129" y="319088"/>
                </a:lnTo>
                <a:lnTo>
                  <a:pt x="1333345" y="299720"/>
                </a:lnTo>
                <a:lnTo>
                  <a:pt x="1322561" y="281305"/>
                </a:lnTo>
                <a:lnTo>
                  <a:pt x="1311777" y="263208"/>
                </a:lnTo>
                <a:lnTo>
                  <a:pt x="1300993" y="246380"/>
                </a:lnTo>
                <a:lnTo>
                  <a:pt x="1290209" y="229870"/>
                </a:lnTo>
                <a:lnTo>
                  <a:pt x="1279425" y="213995"/>
                </a:lnTo>
                <a:lnTo>
                  <a:pt x="1268958" y="199073"/>
                </a:lnTo>
                <a:lnTo>
                  <a:pt x="1258174" y="185420"/>
                </a:lnTo>
                <a:lnTo>
                  <a:pt x="1247707" y="171450"/>
                </a:lnTo>
                <a:lnTo>
                  <a:pt x="1236923" y="158750"/>
                </a:lnTo>
                <a:lnTo>
                  <a:pt x="1226456" y="146685"/>
                </a:lnTo>
                <a:lnTo>
                  <a:pt x="1216306" y="135573"/>
                </a:lnTo>
                <a:lnTo>
                  <a:pt x="1205839" y="125413"/>
                </a:lnTo>
                <a:lnTo>
                  <a:pt x="1195373" y="115570"/>
                </a:lnTo>
                <a:lnTo>
                  <a:pt x="1185540" y="106998"/>
                </a:lnTo>
                <a:lnTo>
                  <a:pt x="1175390" y="98743"/>
                </a:lnTo>
                <a:lnTo>
                  <a:pt x="1165558" y="91440"/>
                </a:lnTo>
                <a:lnTo>
                  <a:pt x="1156042" y="85090"/>
                </a:lnTo>
                <a:lnTo>
                  <a:pt x="1146210" y="79058"/>
                </a:lnTo>
                <a:lnTo>
                  <a:pt x="1137012" y="74613"/>
                </a:lnTo>
                <a:lnTo>
                  <a:pt x="1127814" y="70802"/>
                </a:lnTo>
                <a:lnTo>
                  <a:pt x="1118615" y="67628"/>
                </a:lnTo>
                <a:lnTo>
                  <a:pt x="1109734" y="65405"/>
                </a:lnTo>
                <a:lnTo>
                  <a:pt x="1101171" y="63818"/>
                </a:lnTo>
                <a:lnTo>
                  <a:pt x="1092607" y="63500"/>
                </a:lnTo>
                <a:close/>
                <a:moveTo>
                  <a:pt x="1090069" y="0"/>
                </a:moveTo>
                <a:lnTo>
                  <a:pt x="1096730" y="0"/>
                </a:lnTo>
                <a:lnTo>
                  <a:pt x="1103708" y="318"/>
                </a:lnTo>
                <a:lnTo>
                  <a:pt x="1110369" y="1270"/>
                </a:lnTo>
                <a:lnTo>
                  <a:pt x="1117030" y="1905"/>
                </a:lnTo>
                <a:lnTo>
                  <a:pt x="1124007" y="3175"/>
                </a:lnTo>
                <a:lnTo>
                  <a:pt x="1130985" y="4763"/>
                </a:lnTo>
                <a:lnTo>
                  <a:pt x="1137646" y="6668"/>
                </a:lnTo>
                <a:lnTo>
                  <a:pt x="1144307" y="8573"/>
                </a:lnTo>
                <a:lnTo>
                  <a:pt x="1151285" y="11113"/>
                </a:lnTo>
                <a:lnTo>
                  <a:pt x="1157945" y="13970"/>
                </a:lnTo>
                <a:lnTo>
                  <a:pt x="1164923" y="16510"/>
                </a:lnTo>
                <a:lnTo>
                  <a:pt x="1171584" y="20003"/>
                </a:lnTo>
                <a:lnTo>
                  <a:pt x="1178245" y="23495"/>
                </a:lnTo>
                <a:lnTo>
                  <a:pt x="1185223" y="27305"/>
                </a:lnTo>
                <a:lnTo>
                  <a:pt x="1192201" y="31115"/>
                </a:lnTo>
                <a:lnTo>
                  <a:pt x="1198544" y="35878"/>
                </a:lnTo>
                <a:lnTo>
                  <a:pt x="1211866" y="45085"/>
                </a:lnTo>
                <a:lnTo>
                  <a:pt x="1225504" y="55880"/>
                </a:lnTo>
                <a:lnTo>
                  <a:pt x="1238826" y="66993"/>
                </a:lnTo>
                <a:lnTo>
                  <a:pt x="1252465" y="79693"/>
                </a:lnTo>
                <a:lnTo>
                  <a:pt x="1265469" y="93028"/>
                </a:lnTo>
                <a:lnTo>
                  <a:pt x="1278473" y="107315"/>
                </a:lnTo>
                <a:lnTo>
                  <a:pt x="1291795" y="122555"/>
                </a:lnTo>
                <a:lnTo>
                  <a:pt x="1304482" y="138748"/>
                </a:lnTo>
                <a:lnTo>
                  <a:pt x="1317486" y="155575"/>
                </a:lnTo>
                <a:lnTo>
                  <a:pt x="1330490" y="173355"/>
                </a:lnTo>
                <a:lnTo>
                  <a:pt x="1343177" y="191770"/>
                </a:lnTo>
                <a:lnTo>
                  <a:pt x="1355865" y="211455"/>
                </a:lnTo>
                <a:lnTo>
                  <a:pt x="1368235" y="231458"/>
                </a:lnTo>
                <a:lnTo>
                  <a:pt x="1380604" y="252095"/>
                </a:lnTo>
                <a:lnTo>
                  <a:pt x="1392974" y="273685"/>
                </a:lnTo>
                <a:lnTo>
                  <a:pt x="1405027" y="295910"/>
                </a:lnTo>
                <a:lnTo>
                  <a:pt x="1417080" y="318770"/>
                </a:lnTo>
                <a:lnTo>
                  <a:pt x="1426613" y="337599"/>
                </a:lnTo>
                <a:lnTo>
                  <a:pt x="1437997" y="340365"/>
                </a:lnTo>
                <a:lnTo>
                  <a:pt x="1460211" y="346716"/>
                </a:lnTo>
                <a:lnTo>
                  <a:pt x="1482107" y="353067"/>
                </a:lnTo>
                <a:lnTo>
                  <a:pt x="1503686" y="360053"/>
                </a:lnTo>
                <a:lnTo>
                  <a:pt x="1525265" y="367675"/>
                </a:lnTo>
                <a:lnTo>
                  <a:pt x="1546527" y="375931"/>
                </a:lnTo>
                <a:lnTo>
                  <a:pt x="1567471" y="384188"/>
                </a:lnTo>
                <a:lnTo>
                  <a:pt x="1588098" y="393397"/>
                </a:lnTo>
                <a:lnTo>
                  <a:pt x="1608725" y="402606"/>
                </a:lnTo>
                <a:lnTo>
                  <a:pt x="1629035" y="413085"/>
                </a:lnTo>
                <a:lnTo>
                  <a:pt x="1649027" y="423564"/>
                </a:lnTo>
                <a:lnTo>
                  <a:pt x="1668385" y="434361"/>
                </a:lnTo>
                <a:lnTo>
                  <a:pt x="1687742" y="445793"/>
                </a:lnTo>
                <a:lnTo>
                  <a:pt x="1706465" y="457543"/>
                </a:lnTo>
                <a:lnTo>
                  <a:pt x="1725505" y="469927"/>
                </a:lnTo>
                <a:lnTo>
                  <a:pt x="1743911" y="482629"/>
                </a:lnTo>
                <a:lnTo>
                  <a:pt x="1754618" y="490712"/>
                </a:lnTo>
                <a:lnTo>
                  <a:pt x="1765300" y="488007"/>
                </a:lnTo>
                <a:lnTo>
                  <a:pt x="1790383" y="481655"/>
                </a:lnTo>
                <a:lnTo>
                  <a:pt x="1815148" y="475939"/>
                </a:lnTo>
                <a:lnTo>
                  <a:pt x="1839278" y="470858"/>
                </a:lnTo>
                <a:lnTo>
                  <a:pt x="1863090" y="466412"/>
                </a:lnTo>
                <a:lnTo>
                  <a:pt x="1886585" y="461965"/>
                </a:lnTo>
                <a:lnTo>
                  <a:pt x="1909128" y="458790"/>
                </a:lnTo>
                <a:lnTo>
                  <a:pt x="1931353" y="455931"/>
                </a:lnTo>
                <a:lnTo>
                  <a:pt x="1953260" y="453708"/>
                </a:lnTo>
                <a:lnTo>
                  <a:pt x="1974533" y="452120"/>
                </a:lnTo>
                <a:lnTo>
                  <a:pt x="1995170" y="450850"/>
                </a:lnTo>
                <a:lnTo>
                  <a:pt x="2015173" y="450850"/>
                </a:lnTo>
                <a:lnTo>
                  <a:pt x="2034858" y="450850"/>
                </a:lnTo>
                <a:lnTo>
                  <a:pt x="2053591" y="452120"/>
                </a:lnTo>
                <a:lnTo>
                  <a:pt x="2071688" y="453708"/>
                </a:lnTo>
                <a:lnTo>
                  <a:pt x="2089468" y="455931"/>
                </a:lnTo>
                <a:lnTo>
                  <a:pt x="2105978" y="459107"/>
                </a:lnTo>
                <a:lnTo>
                  <a:pt x="2122171" y="462918"/>
                </a:lnTo>
                <a:lnTo>
                  <a:pt x="2129791" y="465141"/>
                </a:lnTo>
                <a:lnTo>
                  <a:pt x="2130938" y="465476"/>
                </a:lnTo>
                <a:lnTo>
                  <a:pt x="2133652" y="462956"/>
                </a:lnTo>
                <a:lnTo>
                  <a:pt x="2138421" y="459141"/>
                </a:lnTo>
                <a:lnTo>
                  <a:pt x="2142871" y="455008"/>
                </a:lnTo>
                <a:lnTo>
                  <a:pt x="2147958" y="451829"/>
                </a:lnTo>
                <a:lnTo>
                  <a:pt x="2153044" y="448332"/>
                </a:lnTo>
                <a:lnTo>
                  <a:pt x="2158448" y="445153"/>
                </a:lnTo>
                <a:lnTo>
                  <a:pt x="2163853" y="442610"/>
                </a:lnTo>
                <a:lnTo>
                  <a:pt x="2169575" y="439749"/>
                </a:lnTo>
                <a:lnTo>
                  <a:pt x="2174979" y="437524"/>
                </a:lnTo>
                <a:lnTo>
                  <a:pt x="2181019" y="435616"/>
                </a:lnTo>
                <a:lnTo>
                  <a:pt x="2186741" y="434027"/>
                </a:lnTo>
                <a:lnTo>
                  <a:pt x="2193099" y="432437"/>
                </a:lnTo>
                <a:lnTo>
                  <a:pt x="2199140" y="431166"/>
                </a:lnTo>
                <a:lnTo>
                  <a:pt x="2205815" y="430530"/>
                </a:lnTo>
                <a:lnTo>
                  <a:pt x="2211856" y="430212"/>
                </a:lnTo>
                <a:lnTo>
                  <a:pt x="2218531" y="430212"/>
                </a:lnTo>
                <a:lnTo>
                  <a:pt x="2224890" y="430212"/>
                </a:lnTo>
                <a:lnTo>
                  <a:pt x="2231565" y="430530"/>
                </a:lnTo>
                <a:lnTo>
                  <a:pt x="2237606" y="431166"/>
                </a:lnTo>
                <a:lnTo>
                  <a:pt x="2243646" y="432437"/>
                </a:lnTo>
                <a:lnTo>
                  <a:pt x="2250004" y="434027"/>
                </a:lnTo>
                <a:lnTo>
                  <a:pt x="2256044" y="435616"/>
                </a:lnTo>
                <a:lnTo>
                  <a:pt x="2261766" y="437524"/>
                </a:lnTo>
                <a:lnTo>
                  <a:pt x="2267806" y="439749"/>
                </a:lnTo>
                <a:lnTo>
                  <a:pt x="2273528" y="442610"/>
                </a:lnTo>
                <a:lnTo>
                  <a:pt x="2278933" y="445153"/>
                </a:lnTo>
                <a:lnTo>
                  <a:pt x="2283701" y="448332"/>
                </a:lnTo>
                <a:lnTo>
                  <a:pt x="2289105" y="451829"/>
                </a:lnTo>
                <a:lnTo>
                  <a:pt x="2294192" y="455008"/>
                </a:lnTo>
                <a:lnTo>
                  <a:pt x="2298960" y="459141"/>
                </a:lnTo>
                <a:lnTo>
                  <a:pt x="2303411" y="462956"/>
                </a:lnTo>
                <a:lnTo>
                  <a:pt x="2307544" y="467089"/>
                </a:lnTo>
                <a:lnTo>
                  <a:pt x="2311994" y="471221"/>
                </a:lnTo>
                <a:lnTo>
                  <a:pt x="2315809" y="475990"/>
                </a:lnTo>
                <a:lnTo>
                  <a:pt x="2319624" y="480440"/>
                </a:lnTo>
                <a:lnTo>
                  <a:pt x="2323121" y="485527"/>
                </a:lnTo>
                <a:lnTo>
                  <a:pt x="2326618" y="490931"/>
                </a:lnTo>
                <a:lnTo>
                  <a:pt x="2329479" y="496017"/>
                </a:lnTo>
                <a:lnTo>
                  <a:pt x="2332340" y="501422"/>
                </a:lnTo>
                <a:lnTo>
                  <a:pt x="2334883" y="507144"/>
                </a:lnTo>
                <a:lnTo>
                  <a:pt x="2336790" y="512866"/>
                </a:lnTo>
                <a:lnTo>
                  <a:pt x="2339334" y="518588"/>
                </a:lnTo>
                <a:lnTo>
                  <a:pt x="2340923" y="524946"/>
                </a:lnTo>
                <a:lnTo>
                  <a:pt x="2342195" y="530987"/>
                </a:lnTo>
                <a:lnTo>
                  <a:pt x="2343466" y="537027"/>
                </a:lnTo>
                <a:lnTo>
                  <a:pt x="2344102" y="543385"/>
                </a:lnTo>
                <a:lnTo>
                  <a:pt x="2344738" y="549743"/>
                </a:lnTo>
                <a:lnTo>
                  <a:pt x="2344738" y="556419"/>
                </a:lnTo>
                <a:lnTo>
                  <a:pt x="2344738" y="562777"/>
                </a:lnTo>
                <a:lnTo>
                  <a:pt x="2344102" y="569135"/>
                </a:lnTo>
                <a:lnTo>
                  <a:pt x="2343466" y="575493"/>
                </a:lnTo>
                <a:lnTo>
                  <a:pt x="2342195" y="581851"/>
                </a:lnTo>
                <a:lnTo>
                  <a:pt x="2340923" y="587891"/>
                </a:lnTo>
                <a:lnTo>
                  <a:pt x="2339334" y="593613"/>
                </a:lnTo>
                <a:lnTo>
                  <a:pt x="2336790" y="599971"/>
                </a:lnTo>
                <a:lnTo>
                  <a:pt x="2334883" y="605375"/>
                </a:lnTo>
                <a:lnTo>
                  <a:pt x="2332340" y="611097"/>
                </a:lnTo>
                <a:lnTo>
                  <a:pt x="2329479" y="616502"/>
                </a:lnTo>
                <a:lnTo>
                  <a:pt x="2326618" y="621906"/>
                </a:lnTo>
                <a:lnTo>
                  <a:pt x="2323121" y="626675"/>
                </a:lnTo>
                <a:lnTo>
                  <a:pt x="2319624" y="631761"/>
                </a:lnTo>
                <a:lnTo>
                  <a:pt x="2315809" y="636529"/>
                </a:lnTo>
                <a:lnTo>
                  <a:pt x="2311994" y="640980"/>
                </a:lnTo>
                <a:lnTo>
                  <a:pt x="2307544" y="645749"/>
                </a:lnTo>
                <a:lnTo>
                  <a:pt x="2303411" y="649881"/>
                </a:lnTo>
                <a:lnTo>
                  <a:pt x="2298960" y="653696"/>
                </a:lnTo>
                <a:lnTo>
                  <a:pt x="2294192" y="657511"/>
                </a:lnTo>
                <a:lnTo>
                  <a:pt x="2289105" y="661008"/>
                </a:lnTo>
                <a:lnTo>
                  <a:pt x="2283701" y="664187"/>
                </a:lnTo>
                <a:lnTo>
                  <a:pt x="2278933" y="667048"/>
                </a:lnTo>
                <a:lnTo>
                  <a:pt x="2273528" y="669909"/>
                </a:lnTo>
                <a:lnTo>
                  <a:pt x="2267806" y="672452"/>
                </a:lnTo>
                <a:lnTo>
                  <a:pt x="2261766" y="674995"/>
                </a:lnTo>
                <a:lnTo>
                  <a:pt x="2256044" y="676903"/>
                </a:lnTo>
                <a:lnTo>
                  <a:pt x="2250004" y="678174"/>
                </a:lnTo>
                <a:lnTo>
                  <a:pt x="2247042" y="678915"/>
                </a:lnTo>
                <a:lnTo>
                  <a:pt x="2244725" y="687131"/>
                </a:lnTo>
                <a:lnTo>
                  <a:pt x="2240598" y="699199"/>
                </a:lnTo>
                <a:lnTo>
                  <a:pt x="2235835" y="711902"/>
                </a:lnTo>
                <a:lnTo>
                  <a:pt x="2230438" y="724605"/>
                </a:lnTo>
                <a:lnTo>
                  <a:pt x="2224405" y="737626"/>
                </a:lnTo>
                <a:lnTo>
                  <a:pt x="2217738" y="750647"/>
                </a:lnTo>
                <a:lnTo>
                  <a:pt x="2210753" y="763985"/>
                </a:lnTo>
                <a:lnTo>
                  <a:pt x="2203133" y="777324"/>
                </a:lnTo>
                <a:lnTo>
                  <a:pt x="2194878" y="790662"/>
                </a:lnTo>
                <a:lnTo>
                  <a:pt x="2185988" y="804318"/>
                </a:lnTo>
                <a:lnTo>
                  <a:pt x="2176781" y="817974"/>
                </a:lnTo>
                <a:lnTo>
                  <a:pt x="2166621" y="831948"/>
                </a:lnTo>
                <a:lnTo>
                  <a:pt x="2156778" y="845604"/>
                </a:lnTo>
                <a:lnTo>
                  <a:pt x="2145665" y="859577"/>
                </a:lnTo>
                <a:lnTo>
                  <a:pt x="2134235" y="873868"/>
                </a:lnTo>
                <a:lnTo>
                  <a:pt x="2122488" y="887524"/>
                </a:lnTo>
                <a:lnTo>
                  <a:pt x="2110105" y="901815"/>
                </a:lnTo>
                <a:lnTo>
                  <a:pt x="2097405" y="916107"/>
                </a:lnTo>
                <a:lnTo>
                  <a:pt x="2084388" y="930715"/>
                </a:lnTo>
                <a:lnTo>
                  <a:pt x="2082612" y="932575"/>
                </a:lnTo>
                <a:lnTo>
                  <a:pt x="2086318" y="943083"/>
                </a:lnTo>
                <a:lnTo>
                  <a:pt x="2093299" y="964677"/>
                </a:lnTo>
                <a:lnTo>
                  <a:pt x="2099963" y="986588"/>
                </a:lnTo>
                <a:lnTo>
                  <a:pt x="2105993" y="1008817"/>
                </a:lnTo>
                <a:lnTo>
                  <a:pt x="2111388" y="1031045"/>
                </a:lnTo>
                <a:lnTo>
                  <a:pt x="2116465" y="1053909"/>
                </a:lnTo>
                <a:lnTo>
                  <a:pt x="2120591" y="1076456"/>
                </a:lnTo>
                <a:lnTo>
                  <a:pt x="2124399" y="1099637"/>
                </a:lnTo>
                <a:lnTo>
                  <a:pt x="2127889" y="1123136"/>
                </a:lnTo>
                <a:lnTo>
                  <a:pt x="2130745" y="1146000"/>
                </a:lnTo>
                <a:lnTo>
                  <a:pt x="2132649" y="1169817"/>
                </a:lnTo>
                <a:lnTo>
                  <a:pt x="2133919" y="1193316"/>
                </a:lnTo>
                <a:lnTo>
                  <a:pt x="2134871" y="1217132"/>
                </a:lnTo>
                <a:lnTo>
                  <a:pt x="2135188" y="1241584"/>
                </a:lnTo>
                <a:lnTo>
                  <a:pt x="2134871" y="1265400"/>
                </a:lnTo>
                <a:lnTo>
                  <a:pt x="2133919" y="1289217"/>
                </a:lnTo>
                <a:lnTo>
                  <a:pt x="2132649" y="1313034"/>
                </a:lnTo>
                <a:lnTo>
                  <a:pt x="2130745" y="1336533"/>
                </a:lnTo>
                <a:lnTo>
                  <a:pt x="2127889" y="1359714"/>
                </a:lnTo>
                <a:lnTo>
                  <a:pt x="2124399" y="1382896"/>
                </a:lnTo>
                <a:lnTo>
                  <a:pt x="2120591" y="1406077"/>
                </a:lnTo>
                <a:lnTo>
                  <a:pt x="2116465" y="1428941"/>
                </a:lnTo>
                <a:lnTo>
                  <a:pt x="2111388" y="1451170"/>
                </a:lnTo>
                <a:lnTo>
                  <a:pt x="2105993" y="1474034"/>
                </a:lnTo>
                <a:lnTo>
                  <a:pt x="2099963" y="1495945"/>
                </a:lnTo>
                <a:lnTo>
                  <a:pt x="2093299" y="1517856"/>
                </a:lnTo>
                <a:lnTo>
                  <a:pt x="2086318" y="1539767"/>
                </a:lnTo>
                <a:lnTo>
                  <a:pt x="2078702" y="1561361"/>
                </a:lnTo>
                <a:lnTo>
                  <a:pt x="2070769" y="1582320"/>
                </a:lnTo>
                <a:lnTo>
                  <a:pt x="2062200" y="1603596"/>
                </a:lnTo>
                <a:lnTo>
                  <a:pt x="2052998" y="1624237"/>
                </a:lnTo>
                <a:lnTo>
                  <a:pt x="2043477" y="1644560"/>
                </a:lnTo>
                <a:lnTo>
                  <a:pt x="2033323" y="1664884"/>
                </a:lnTo>
                <a:lnTo>
                  <a:pt x="2023168" y="1684572"/>
                </a:lnTo>
                <a:lnTo>
                  <a:pt x="2016689" y="1696395"/>
                </a:lnTo>
                <a:lnTo>
                  <a:pt x="2018423" y="1698160"/>
                </a:lnTo>
                <a:lnTo>
                  <a:pt x="2036832" y="1716580"/>
                </a:lnTo>
                <a:lnTo>
                  <a:pt x="2054606" y="1735318"/>
                </a:lnTo>
                <a:lnTo>
                  <a:pt x="2071746" y="1753738"/>
                </a:lnTo>
                <a:lnTo>
                  <a:pt x="2088250" y="1772158"/>
                </a:lnTo>
                <a:lnTo>
                  <a:pt x="2103802" y="1790578"/>
                </a:lnTo>
                <a:lnTo>
                  <a:pt x="2119037" y="1808998"/>
                </a:lnTo>
                <a:lnTo>
                  <a:pt x="2133320" y="1827100"/>
                </a:lnTo>
                <a:lnTo>
                  <a:pt x="2146650" y="1845202"/>
                </a:lnTo>
                <a:lnTo>
                  <a:pt x="2159346" y="1862987"/>
                </a:lnTo>
                <a:lnTo>
                  <a:pt x="2171407" y="1880454"/>
                </a:lnTo>
                <a:lnTo>
                  <a:pt x="2182516" y="1898239"/>
                </a:lnTo>
                <a:lnTo>
                  <a:pt x="2192990" y="1915707"/>
                </a:lnTo>
                <a:lnTo>
                  <a:pt x="2202194" y="1932539"/>
                </a:lnTo>
                <a:lnTo>
                  <a:pt x="2210447" y="1949371"/>
                </a:lnTo>
                <a:lnTo>
                  <a:pt x="2218381" y="1965885"/>
                </a:lnTo>
                <a:lnTo>
                  <a:pt x="2224729" y="1982400"/>
                </a:lnTo>
                <a:lnTo>
                  <a:pt x="2230442" y="1998279"/>
                </a:lnTo>
                <a:lnTo>
                  <a:pt x="2235203" y="2014476"/>
                </a:lnTo>
                <a:lnTo>
                  <a:pt x="2237107" y="2022098"/>
                </a:lnTo>
                <a:lnTo>
                  <a:pt x="2238695" y="2029720"/>
                </a:lnTo>
                <a:lnTo>
                  <a:pt x="2240281" y="2037342"/>
                </a:lnTo>
                <a:lnTo>
                  <a:pt x="2241234" y="2044647"/>
                </a:lnTo>
                <a:lnTo>
                  <a:pt x="2242186" y="2052586"/>
                </a:lnTo>
                <a:lnTo>
                  <a:pt x="2242821" y="2059891"/>
                </a:lnTo>
                <a:lnTo>
                  <a:pt x="2243138" y="2067195"/>
                </a:lnTo>
                <a:lnTo>
                  <a:pt x="2243138" y="2074500"/>
                </a:lnTo>
                <a:lnTo>
                  <a:pt x="2243138" y="2081169"/>
                </a:lnTo>
                <a:lnTo>
                  <a:pt x="2242821" y="2088473"/>
                </a:lnTo>
                <a:lnTo>
                  <a:pt x="2242186" y="2095460"/>
                </a:lnTo>
                <a:lnTo>
                  <a:pt x="2240916" y="2102130"/>
                </a:lnTo>
                <a:lnTo>
                  <a:pt x="2239647" y="2108799"/>
                </a:lnTo>
                <a:lnTo>
                  <a:pt x="2237742" y="2115468"/>
                </a:lnTo>
                <a:lnTo>
                  <a:pt x="2235838" y="2122138"/>
                </a:lnTo>
                <a:lnTo>
                  <a:pt x="2233934" y="2128489"/>
                </a:lnTo>
                <a:lnTo>
                  <a:pt x="2231395" y="2134841"/>
                </a:lnTo>
                <a:lnTo>
                  <a:pt x="2228538" y="2141193"/>
                </a:lnTo>
                <a:lnTo>
                  <a:pt x="2225681" y="2147545"/>
                </a:lnTo>
                <a:lnTo>
                  <a:pt x="2222190" y="2153261"/>
                </a:lnTo>
                <a:lnTo>
                  <a:pt x="2216477" y="2162471"/>
                </a:lnTo>
                <a:lnTo>
                  <a:pt x="2209812" y="2170728"/>
                </a:lnTo>
                <a:lnTo>
                  <a:pt x="2202512" y="2178986"/>
                </a:lnTo>
                <a:lnTo>
                  <a:pt x="2194894" y="2186608"/>
                </a:lnTo>
                <a:lnTo>
                  <a:pt x="2186325" y="2193595"/>
                </a:lnTo>
                <a:lnTo>
                  <a:pt x="2177438" y="2199946"/>
                </a:lnTo>
                <a:lnTo>
                  <a:pt x="2168233" y="2206298"/>
                </a:lnTo>
                <a:lnTo>
                  <a:pt x="2158394" y="2211697"/>
                </a:lnTo>
                <a:lnTo>
                  <a:pt x="2147920" y="2216461"/>
                </a:lnTo>
                <a:lnTo>
                  <a:pt x="2137129" y="2221225"/>
                </a:lnTo>
                <a:lnTo>
                  <a:pt x="2125703" y="2225036"/>
                </a:lnTo>
                <a:lnTo>
                  <a:pt x="2113641" y="2228529"/>
                </a:lnTo>
                <a:lnTo>
                  <a:pt x="2100946" y="2231705"/>
                </a:lnTo>
                <a:lnTo>
                  <a:pt x="2088250" y="2234246"/>
                </a:lnTo>
                <a:lnTo>
                  <a:pt x="2074919" y="2236151"/>
                </a:lnTo>
                <a:lnTo>
                  <a:pt x="2061272" y="2237739"/>
                </a:lnTo>
                <a:lnTo>
                  <a:pt x="2047306" y="2239327"/>
                </a:lnTo>
                <a:lnTo>
                  <a:pt x="2032706" y="2239962"/>
                </a:lnTo>
                <a:lnTo>
                  <a:pt x="2017471" y="2239962"/>
                </a:lnTo>
                <a:lnTo>
                  <a:pt x="2001919" y="2239962"/>
                </a:lnTo>
                <a:lnTo>
                  <a:pt x="1986049" y="2239645"/>
                </a:lnTo>
                <a:lnTo>
                  <a:pt x="1970180" y="2238374"/>
                </a:lnTo>
                <a:lnTo>
                  <a:pt x="1953675" y="2237421"/>
                </a:lnTo>
                <a:lnTo>
                  <a:pt x="1937171" y="2235516"/>
                </a:lnTo>
                <a:lnTo>
                  <a:pt x="1919714" y="2233610"/>
                </a:lnTo>
                <a:lnTo>
                  <a:pt x="1901940" y="2230752"/>
                </a:lnTo>
                <a:lnTo>
                  <a:pt x="1884483" y="2228211"/>
                </a:lnTo>
                <a:lnTo>
                  <a:pt x="1866392" y="2224718"/>
                </a:lnTo>
                <a:lnTo>
                  <a:pt x="1847983" y="2221225"/>
                </a:lnTo>
                <a:lnTo>
                  <a:pt x="1828940" y="2217096"/>
                </a:lnTo>
                <a:lnTo>
                  <a:pt x="1810213" y="2212650"/>
                </a:lnTo>
                <a:lnTo>
                  <a:pt x="1791170" y="2208204"/>
                </a:lnTo>
                <a:lnTo>
                  <a:pt x="1771491" y="2203122"/>
                </a:lnTo>
                <a:lnTo>
                  <a:pt x="1751813" y="2197723"/>
                </a:lnTo>
                <a:lnTo>
                  <a:pt x="1732135" y="2192007"/>
                </a:lnTo>
                <a:lnTo>
                  <a:pt x="1711822" y="2185973"/>
                </a:lnTo>
                <a:lnTo>
                  <a:pt x="1691508" y="2179303"/>
                </a:lnTo>
                <a:lnTo>
                  <a:pt x="1671195" y="2172634"/>
                </a:lnTo>
                <a:lnTo>
                  <a:pt x="1650882" y="2165965"/>
                </a:lnTo>
                <a:lnTo>
                  <a:pt x="1629617" y="2158660"/>
                </a:lnTo>
                <a:lnTo>
                  <a:pt x="1587721" y="2143098"/>
                </a:lnTo>
                <a:lnTo>
                  <a:pt x="1545507" y="2126584"/>
                </a:lnTo>
                <a:lnTo>
                  <a:pt x="1521352" y="2116558"/>
                </a:lnTo>
                <a:lnTo>
                  <a:pt x="1503686" y="2122797"/>
                </a:lnTo>
                <a:lnTo>
                  <a:pt x="1482107" y="2129783"/>
                </a:lnTo>
                <a:lnTo>
                  <a:pt x="1460211" y="2136134"/>
                </a:lnTo>
                <a:lnTo>
                  <a:pt x="1437997" y="2142485"/>
                </a:lnTo>
                <a:lnTo>
                  <a:pt x="1415784" y="2147884"/>
                </a:lnTo>
                <a:lnTo>
                  <a:pt x="1393253" y="2152647"/>
                </a:lnTo>
                <a:lnTo>
                  <a:pt x="1370087" y="2157093"/>
                </a:lnTo>
                <a:lnTo>
                  <a:pt x="1347556" y="2160903"/>
                </a:lnTo>
                <a:lnTo>
                  <a:pt x="1324073" y="2164079"/>
                </a:lnTo>
                <a:lnTo>
                  <a:pt x="1300590" y="2166619"/>
                </a:lnTo>
                <a:lnTo>
                  <a:pt x="1277107" y="2168842"/>
                </a:lnTo>
                <a:lnTo>
                  <a:pt x="1253624" y="2170430"/>
                </a:lnTo>
                <a:lnTo>
                  <a:pt x="1235048" y="2171174"/>
                </a:lnTo>
                <a:lnTo>
                  <a:pt x="1225595" y="2188845"/>
                </a:lnTo>
                <a:lnTo>
                  <a:pt x="1213536" y="2210752"/>
                </a:lnTo>
                <a:lnTo>
                  <a:pt x="1201160" y="2232342"/>
                </a:lnTo>
                <a:lnTo>
                  <a:pt x="1189101" y="2252980"/>
                </a:lnTo>
                <a:lnTo>
                  <a:pt x="1176408" y="2273617"/>
                </a:lnTo>
                <a:lnTo>
                  <a:pt x="1163714" y="2292667"/>
                </a:lnTo>
                <a:lnTo>
                  <a:pt x="1151020" y="2311082"/>
                </a:lnTo>
                <a:lnTo>
                  <a:pt x="1138327" y="2328862"/>
                </a:lnTo>
                <a:lnTo>
                  <a:pt x="1125316" y="2346007"/>
                </a:lnTo>
                <a:lnTo>
                  <a:pt x="1112305" y="2362200"/>
                </a:lnTo>
                <a:lnTo>
                  <a:pt x="1098977" y="2377122"/>
                </a:lnTo>
                <a:lnTo>
                  <a:pt x="1085966" y="2391410"/>
                </a:lnTo>
                <a:lnTo>
                  <a:pt x="1072638" y="2404745"/>
                </a:lnTo>
                <a:lnTo>
                  <a:pt x="1059627" y="2417445"/>
                </a:lnTo>
                <a:lnTo>
                  <a:pt x="1045981" y="2429192"/>
                </a:lnTo>
                <a:lnTo>
                  <a:pt x="1032653" y="2439352"/>
                </a:lnTo>
                <a:lnTo>
                  <a:pt x="1019325" y="2449195"/>
                </a:lnTo>
                <a:lnTo>
                  <a:pt x="1012343" y="2453322"/>
                </a:lnTo>
                <a:lnTo>
                  <a:pt x="1005679" y="2457450"/>
                </a:lnTo>
                <a:lnTo>
                  <a:pt x="998698" y="2460942"/>
                </a:lnTo>
                <a:lnTo>
                  <a:pt x="992034" y="2464752"/>
                </a:lnTo>
                <a:lnTo>
                  <a:pt x="985370" y="2467927"/>
                </a:lnTo>
                <a:lnTo>
                  <a:pt x="978388" y="2471102"/>
                </a:lnTo>
                <a:lnTo>
                  <a:pt x="971407" y="2473642"/>
                </a:lnTo>
                <a:lnTo>
                  <a:pt x="965060" y="2475865"/>
                </a:lnTo>
                <a:lnTo>
                  <a:pt x="958078" y="2477770"/>
                </a:lnTo>
                <a:lnTo>
                  <a:pt x="951097" y="2479992"/>
                </a:lnTo>
                <a:lnTo>
                  <a:pt x="944750" y="2481262"/>
                </a:lnTo>
                <a:lnTo>
                  <a:pt x="937769" y="2482532"/>
                </a:lnTo>
                <a:lnTo>
                  <a:pt x="930787" y="2483802"/>
                </a:lnTo>
                <a:lnTo>
                  <a:pt x="924440" y="2484120"/>
                </a:lnTo>
                <a:lnTo>
                  <a:pt x="917459" y="2484437"/>
                </a:lnTo>
                <a:lnTo>
                  <a:pt x="910478" y="2484437"/>
                </a:lnTo>
                <a:lnTo>
                  <a:pt x="903813" y="2484120"/>
                </a:lnTo>
                <a:lnTo>
                  <a:pt x="897149" y="2483167"/>
                </a:lnTo>
                <a:lnTo>
                  <a:pt x="890168" y="2482532"/>
                </a:lnTo>
                <a:lnTo>
                  <a:pt x="883504" y="2480945"/>
                </a:lnTo>
                <a:lnTo>
                  <a:pt x="872714" y="2478405"/>
                </a:lnTo>
                <a:lnTo>
                  <a:pt x="862559" y="2474912"/>
                </a:lnTo>
                <a:lnTo>
                  <a:pt x="852722" y="2471102"/>
                </a:lnTo>
                <a:lnTo>
                  <a:pt x="843202" y="2466022"/>
                </a:lnTo>
                <a:lnTo>
                  <a:pt x="833682" y="2460307"/>
                </a:lnTo>
                <a:lnTo>
                  <a:pt x="824796" y="2453957"/>
                </a:lnTo>
                <a:lnTo>
                  <a:pt x="815911" y="2447290"/>
                </a:lnTo>
                <a:lnTo>
                  <a:pt x="807977" y="2439352"/>
                </a:lnTo>
                <a:lnTo>
                  <a:pt x="799726" y="2431097"/>
                </a:lnTo>
                <a:lnTo>
                  <a:pt x="792110" y="2422207"/>
                </a:lnTo>
                <a:lnTo>
                  <a:pt x="784494" y="2412682"/>
                </a:lnTo>
                <a:lnTo>
                  <a:pt x="777513" y="2402205"/>
                </a:lnTo>
                <a:lnTo>
                  <a:pt x="770531" y="2391410"/>
                </a:lnTo>
                <a:lnTo>
                  <a:pt x="764184" y="2380297"/>
                </a:lnTo>
                <a:lnTo>
                  <a:pt x="757520" y="2368550"/>
                </a:lnTo>
                <a:lnTo>
                  <a:pt x="751808" y="2355850"/>
                </a:lnTo>
                <a:lnTo>
                  <a:pt x="746096" y="2342515"/>
                </a:lnTo>
                <a:lnTo>
                  <a:pt x="740701" y="2329180"/>
                </a:lnTo>
                <a:lnTo>
                  <a:pt x="735624" y="2314892"/>
                </a:lnTo>
                <a:lnTo>
                  <a:pt x="730864" y="2300287"/>
                </a:lnTo>
                <a:lnTo>
                  <a:pt x="726104" y="2285365"/>
                </a:lnTo>
                <a:lnTo>
                  <a:pt x="721978" y="2269490"/>
                </a:lnTo>
                <a:lnTo>
                  <a:pt x="718170" y="2253615"/>
                </a:lnTo>
                <a:lnTo>
                  <a:pt x="714362" y="2237105"/>
                </a:lnTo>
                <a:lnTo>
                  <a:pt x="710871" y="2219960"/>
                </a:lnTo>
                <a:lnTo>
                  <a:pt x="707698" y="2202815"/>
                </a:lnTo>
                <a:lnTo>
                  <a:pt x="704525" y="2185035"/>
                </a:lnTo>
                <a:lnTo>
                  <a:pt x="701986" y="2166620"/>
                </a:lnTo>
                <a:lnTo>
                  <a:pt x="699765" y="2148205"/>
                </a:lnTo>
                <a:lnTo>
                  <a:pt x="697226" y="2128837"/>
                </a:lnTo>
                <a:lnTo>
                  <a:pt x="695322" y="2109787"/>
                </a:lnTo>
                <a:lnTo>
                  <a:pt x="693735" y="2090102"/>
                </a:lnTo>
                <a:lnTo>
                  <a:pt x="692466" y="2070100"/>
                </a:lnTo>
                <a:lnTo>
                  <a:pt x="691196" y="2049780"/>
                </a:lnTo>
                <a:lnTo>
                  <a:pt x="689927" y="2029142"/>
                </a:lnTo>
                <a:lnTo>
                  <a:pt x="689723" y="2015447"/>
                </a:lnTo>
                <a:lnTo>
                  <a:pt x="685908" y="2012923"/>
                </a:lnTo>
                <a:lnTo>
                  <a:pt x="667502" y="1999903"/>
                </a:lnTo>
                <a:lnTo>
                  <a:pt x="649414" y="1986884"/>
                </a:lnTo>
                <a:lnTo>
                  <a:pt x="631643" y="1973229"/>
                </a:lnTo>
                <a:lnTo>
                  <a:pt x="614507" y="1958939"/>
                </a:lnTo>
                <a:lnTo>
                  <a:pt x="597371" y="1944966"/>
                </a:lnTo>
                <a:lnTo>
                  <a:pt x="580552" y="1929724"/>
                </a:lnTo>
                <a:lnTo>
                  <a:pt x="564050" y="1914799"/>
                </a:lnTo>
                <a:lnTo>
                  <a:pt x="548501" y="1899239"/>
                </a:lnTo>
                <a:lnTo>
                  <a:pt x="532634" y="1883043"/>
                </a:lnTo>
                <a:lnTo>
                  <a:pt x="517719" y="1866848"/>
                </a:lnTo>
                <a:lnTo>
                  <a:pt x="502852" y="1850389"/>
                </a:lnTo>
                <a:lnTo>
                  <a:pt x="490220" y="1853864"/>
                </a:lnTo>
                <a:lnTo>
                  <a:pt x="465455" y="1859900"/>
                </a:lnTo>
                <a:lnTo>
                  <a:pt x="440690" y="1865300"/>
                </a:lnTo>
                <a:lnTo>
                  <a:pt x="416560" y="1870700"/>
                </a:lnTo>
                <a:lnTo>
                  <a:pt x="392748" y="1875465"/>
                </a:lnTo>
                <a:lnTo>
                  <a:pt x="369253" y="1879277"/>
                </a:lnTo>
                <a:lnTo>
                  <a:pt x="346710" y="1882772"/>
                </a:lnTo>
                <a:lnTo>
                  <a:pt x="324485" y="1885631"/>
                </a:lnTo>
                <a:lnTo>
                  <a:pt x="302578" y="1887537"/>
                </a:lnTo>
                <a:lnTo>
                  <a:pt x="281305" y="1889443"/>
                </a:lnTo>
                <a:lnTo>
                  <a:pt x="260668" y="1890396"/>
                </a:lnTo>
                <a:lnTo>
                  <a:pt x="240665" y="1890713"/>
                </a:lnTo>
                <a:lnTo>
                  <a:pt x="220980" y="1890396"/>
                </a:lnTo>
                <a:lnTo>
                  <a:pt x="202248" y="1889443"/>
                </a:lnTo>
                <a:lnTo>
                  <a:pt x="184150" y="1887537"/>
                </a:lnTo>
                <a:lnTo>
                  <a:pt x="166370" y="1885313"/>
                </a:lnTo>
                <a:lnTo>
                  <a:pt x="149860" y="1882136"/>
                </a:lnTo>
                <a:lnTo>
                  <a:pt x="133668" y="1878324"/>
                </a:lnTo>
                <a:lnTo>
                  <a:pt x="126048" y="1876418"/>
                </a:lnTo>
                <a:lnTo>
                  <a:pt x="118428" y="1874195"/>
                </a:lnTo>
                <a:lnTo>
                  <a:pt x="111125" y="1871336"/>
                </a:lnTo>
                <a:lnTo>
                  <a:pt x="103823" y="1868794"/>
                </a:lnTo>
                <a:lnTo>
                  <a:pt x="96838" y="1865936"/>
                </a:lnTo>
                <a:lnTo>
                  <a:pt x="90170" y="1862759"/>
                </a:lnTo>
                <a:lnTo>
                  <a:pt x="83820" y="1859582"/>
                </a:lnTo>
                <a:lnTo>
                  <a:pt x="77153" y="1856088"/>
                </a:lnTo>
                <a:lnTo>
                  <a:pt x="71438" y="1852276"/>
                </a:lnTo>
                <a:lnTo>
                  <a:pt x="65405" y="1848464"/>
                </a:lnTo>
                <a:lnTo>
                  <a:pt x="60008" y="1844652"/>
                </a:lnTo>
                <a:lnTo>
                  <a:pt x="54293" y="1839887"/>
                </a:lnTo>
                <a:lnTo>
                  <a:pt x="49213" y="1835758"/>
                </a:lnTo>
                <a:lnTo>
                  <a:pt x="44133" y="1830993"/>
                </a:lnTo>
                <a:lnTo>
                  <a:pt x="39688" y="1826228"/>
                </a:lnTo>
                <a:lnTo>
                  <a:pt x="34925" y="1821145"/>
                </a:lnTo>
                <a:lnTo>
                  <a:pt x="30798" y="1815745"/>
                </a:lnTo>
                <a:lnTo>
                  <a:pt x="26353" y="1810345"/>
                </a:lnTo>
                <a:lnTo>
                  <a:pt x="22543" y="1804627"/>
                </a:lnTo>
                <a:lnTo>
                  <a:pt x="19050" y="1798273"/>
                </a:lnTo>
                <a:lnTo>
                  <a:pt x="14288" y="1788744"/>
                </a:lnTo>
                <a:lnTo>
                  <a:pt x="9843" y="1778896"/>
                </a:lnTo>
                <a:lnTo>
                  <a:pt x="6668" y="1768731"/>
                </a:lnTo>
                <a:lnTo>
                  <a:pt x="3810" y="1758566"/>
                </a:lnTo>
                <a:lnTo>
                  <a:pt x="1905" y="1747765"/>
                </a:lnTo>
                <a:lnTo>
                  <a:pt x="318" y="1736647"/>
                </a:lnTo>
                <a:lnTo>
                  <a:pt x="0" y="1725211"/>
                </a:lnTo>
                <a:lnTo>
                  <a:pt x="0" y="1714093"/>
                </a:lnTo>
                <a:lnTo>
                  <a:pt x="1270" y="1702657"/>
                </a:lnTo>
                <a:lnTo>
                  <a:pt x="2540" y="1690904"/>
                </a:lnTo>
                <a:lnTo>
                  <a:pt x="4445" y="1678832"/>
                </a:lnTo>
                <a:lnTo>
                  <a:pt x="7620" y="1666761"/>
                </a:lnTo>
                <a:lnTo>
                  <a:pt x="11113" y="1654690"/>
                </a:lnTo>
                <a:lnTo>
                  <a:pt x="15240" y="1642301"/>
                </a:lnTo>
                <a:lnTo>
                  <a:pt x="20003" y="1629595"/>
                </a:lnTo>
                <a:lnTo>
                  <a:pt x="25400" y="1616570"/>
                </a:lnTo>
                <a:lnTo>
                  <a:pt x="31115" y="1603864"/>
                </a:lnTo>
                <a:lnTo>
                  <a:pt x="38100" y="1590840"/>
                </a:lnTo>
                <a:lnTo>
                  <a:pt x="45085" y="1577180"/>
                </a:lnTo>
                <a:lnTo>
                  <a:pt x="52705" y="1564156"/>
                </a:lnTo>
                <a:lnTo>
                  <a:pt x="60960" y="1550814"/>
                </a:lnTo>
                <a:lnTo>
                  <a:pt x="69850" y="1536837"/>
                </a:lnTo>
                <a:lnTo>
                  <a:pt x="79058" y="1523495"/>
                </a:lnTo>
                <a:lnTo>
                  <a:pt x="88900" y="1509518"/>
                </a:lnTo>
                <a:lnTo>
                  <a:pt x="99060" y="1495859"/>
                </a:lnTo>
                <a:lnTo>
                  <a:pt x="110173" y="1481564"/>
                </a:lnTo>
                <a:lnTo>
                  <a:pt x="121285" y="1467587"/>
                </a:lnTo>
                <a:lnTo>
                  <a:pt x="133350" y="1453610"/>
                </a:lnTo>
                <a:lnTo>
                  <a:pt x="145733" y="1439315"/>
                </a:lnTo>
                <a:lnTo>
                  <a:pt x="158433" y="1425020"/>
                </a:lnTo>
                <a:lnTo>
                  <a:pt x="171450" y="1410725"/>
                </a:lnTo>
                <a:lnTo>
                  <a:pt x="185103" y="1396748"/>
                </a:lnTo>
                <a:lnTo>
                  <a:pt x="199073" y="1382136"/>
                </a:lnTo>
                <a:lnTo>
                  <a:pt x="213678" y="1367841"/>
                </a:lnTo>
                <a:lnTo>
                  <a:pt x="228283" y="1353228"/>
                </a:lnTo>
                <a:lnTo>
                  <a:pt x="243523" y="1338616"/>
                </a:lnTo>
                <a:lnTo>
                  <a:pt x="259080" y="1324321"/>
                </a:lnTo>
                <a:lnTo>
                  <a:pt x="275273" y="1309709"/>
                </a:lnTo>
                <a:lnTo>
                  <a:pt x="278354" y="1306873"/>
                </a:lnTo>
                <a:lnTo>
                  <a:pt x="277177" y="1289217"/>
                </a:lnTo>
                <a:lnTo>
                  <a:pt x="276542" y="1265400"/>
                </a:lnTo>
                <a:lnTo>
                  <a:pt x="276225" y="1241584"/>
                </a:lnTo>
                <a:lnTo>
                  <a:pt x="276542" y="1217132"/>
                </a:lnTo>
                <a:lnTo>
                  <a:pt x="277177" y="1193316"/>
                </a:lnTo>
                <a:lnTo>
                  <a:pt x="278764" y="1169817"/>
                </a:lnTo>
                <a:lnTo>
                  <a:pt x="280668" y="1146000"/>
                </a:lnTo>
                <a:lnTo>
                  <a:pt x="283524" y="1123136"/>
                </a:lnTo>
                <a:lnTo>
                  <a:pt x="286697" y="1099637"/>
                </a:lnTo>
                <a:lnTo>
                  <a:pt x="290823" y="1076456"/>
                </a:lnTo>
                <a:lnTo>
                  <a:pt x="294948" y="1053909"/>
                </a:lnTo>
                <a:lnTo>
                  <a:pt x="300025" y="1031045"/>
                </a:lnTo>
                <a:lnTo>
                  <a:pt x="305420" y="1008817"/>
                </a:lnTo>
                <a:lnTo>
                  <a:pt x="311449" y="986588"/>
                </a:lnTo>
                <a:lnTo>
                  <a:pt x="318114" y="964677"/>
                </a:lnTo>
                <a:lnTo>
                  <a:pt x="321267" y="954459"/>
                </a:lnTo>
                <a:lnTo>
                  <a:pt x="311816" y="945006"/>
                </a:lnTo>
                <a:lnTo>
                  <a:pt x="298479" y="930715"/>
                </a:lnTo>
                <a:lnTo>
                  <a:pt x="285459" y="916107"/>
                </a:lnTo>
                <a:lnTo>
                  <a:pt x="272757" y="901815"/>
                </a:lnTo>
                <a:lnTo>
                  <a:pt x="260373" y="887524"/>
                </a:lnTo>
                <a:lnTo>
                  <a:pt x="248306" y="873868"/>
                </a:lnTo>
                <a:lnTo>
                  <a:pt x="236874" y="859577"/>
                </a:lnTo>
                <a:lnTo>
                  <a:pt x="226077" y="845604"/>
                </a:lnTo>
                <a:lnTo>
                  <a:pt x="215915" y="831948"/>
                </a:lnTo>
                <a:lnTo>
                  <a:pt x="206071" y="817974"/>
                </a:lnTo>
                <a:lnTo>
                  <a:pt x="196544" y="804318"/>
                </a:lnTo>
                <a:lnTo>
                  <a:pt x="191046" y="795873"/>
                </a:lnTo>
                <a:lnTo>
                  <a:pt x="188135" y="796289"/>
                </a:lnTo>
                <a:lnTo>
                  <a:pt x="181777" y="796925"/>
                </a:lnTo>
                <a:lnTo>
                  <a:pt x="175419" y="796925"/>
                </a:lnTo>
                <a:lnTo>
                  <a:pt x="169060" y="796925"/>
                </a:lnTo>
                <a:lnTo>
                  <a:pt x="162385" y="796289"/>
                </a:lnTo>
                <a:lnTo>
                  <a:pt x="156344" y="795336"/>
                </a:lnTo>
                <a:lnTo>
                  <a:pt x="150304" y="794382"/>
                </a:lnTo>
                <a:lnTo>
                  <a:pt x="143946" y="793110"/>
                </a:lnTo>
                <a:lnTo>
                  <a:pt x="137906" y="791203"/>
                </a:lnTo>
                <a:lnTo>
                  <a:pt x="132184" y="789295"/>
                </a:lnTo>
                <a:lnTo>
                  <a:pt x="126462" y="787070"/>
                </a:lnTo>
                <a:lnTo>
                  <a:pt x="120422" y="784845"/>
                </a:lnTo>
                <a:lnTo>
                  <a:pt x="115017" y="781666"/>
                </a:lnTo>
                <a:lnTo>
                  <a:pt x="110249" y="778805"/>
                </a:lnTo>
                <a:lnTo>
                  <a:pt x="104845" y="775626"/>
                </a:lnTo>
                <a:lnTo>
                  <a:pt x="99758" y="772129"/>
                </a:lnTo>
                <a:lnTo>
                  <a:pt x="94990" y="768314"/>
                </a:lnTo>
                <a:lnTo>
                  <a:pt x="90539" y="764181"/>
                </a:lnTo>
                <a:lnTo>
                  <a:pt x="86406" y="760049"/>
                </a:lnTo>
                <a:lnTo>
                  <a:pt x="81956" y="755916"/>
                </a:lnTo>
                <a:lnTo>
                  <a:pt x="77823" y="751147"/>
                </a:lnTo>
                <a:lnTo>
                  <a:pt x="74326" y="746379"/>
                </a:lnTo>
                <a:lnTo>
                  <a:pt x="70829" y="741292"/>
                </a:lnTo>
                <a:lnTo>
                  <a:pt x="67332" y="736206"/>
                </a:lnTo>
                <a:lnTo>
                  <a:pt x="64471" y="730802"/>
                </a:lnTo>
                <a:lnTo>
                  <a:pt x="61610" y="725397"/>
                </a:lnTo>
                <a:lnTo>
                  <a:pt x="59067" y="719993"/>
                </a:lnTo>
                <a:lnTo>
                  <a:pt x="56524" y="714271"/>
                </a:lnTo>
                <a:lnTo>
                  <a:pt x="54616" y="708549"/>
                </a:lnTo>
                <a:lnTo>
                  <a:pt x="53345" y="702509"/>
                </a:lnTo>
                <a:lnTo>
                  <a:pt x="51755" y="696151"/>
                </a:lnTo>
                <a:lnTo>
                  <a:pt x="50484" y="690111"/>
                </a:lnTo>
                <a:lnTo>
                  <a:pt x="49848" y="683752"/>
                </a:lnTo>
                <a:lnTo>
                  <a:pt x="49212" y="677394"/>
                </a:lnTo>
                <a:lnTo>
                  <a:pt x="49212" y="670719"/>
                </a:lnTo>
                <a:lnTo>
                  <a:pt x="49212" y="664361"/>
                </a:lnTo>
                <a:lnTo>
                  <a:pt x="49848" y="657685"/>
                </a:lnTo>
                <a:lnTo>
                  <a:pt x="50484" y="651645"/>
                </a:lnTo>
                <a:lnTo>
                  <a:pt x="51755" y="645287"/>
                </a:lnTo>
                <a:lnTo>
                  <a:pt x="53345" y="639246"/>
                </a:lnTo>
                <a:lnTo>
                  <a:pt x="54616" y="633206"/>
                </a:lnTo>
                <a:lnTo>
                  <a:pt x="56524" y="627484"/>
                </a:lnTo>
                <a:lnTo>
                  <a:pt x="59067" y="621444"/>
                </a:lnTo>
                <a:lnTo>
                  <a:pt x="61610" y="616040"/>
                </a:lnTo>
                <a:lnTo>
                  <a:pt x="64471" y="610635"/>
                </a:lnTo>
                <a:lnTo>
                  <a:pt x="67332" y="605549"/>
                </a:lnTo>
                <a:lnTo>
                  <a:pt x="70829" y="600463"/>
                </a:lnTo>
                <a:lnTo>
                  <a:pt x="74326" y="595376"/>
                </a:lnTo>
                <a:lnTo>
                  <a:pt x="77823" y="590290"/>
                </a:lnTo>
                <a:lnTo>
                  <a:pt x="81956" y="585839"/>
                </a:lnTo>
                <a:lnTo>
                  <a:pt x="86406" y="581389"/>
                </a:lnTo>
                <a:lnTo>
                  <a:pt x="90539" y="577256"/>
                </a:lnTo>
                <a:lnTo>
                  <a:pt x="94990" y="573441"/>
                </a:lnTo>
                <a:lnTo>
                  <a:pt x="99758" y="569626"/>
                </a:lnTo>
                <a:lnTo>
                  <a:pt x="104845" y="566129"/>
                </a:lnTo>
                <a:lnTo>
                  <a:pt x="110249" y="562632"/>
                </a:lnTo>
                <a:lnTo>
                  <a:pt x="115017" y="560089"/>
                </a:lnTo>
                <a:lnTo>
                  <a:pt x="120422" y="556910"/>
                </a:lnTo>
                <a:lnTo>
                  <a:pt x="126462" y="554685"/>
                </a:lnTo>
                <a:lnTo>
                  <a:pt x="132184" y="552142"/>
                </a:lnTo>
                <a:lnTo>
                  <a:pt x="137906" y="550234"/>
                </a:lnTo>
                <a:lnTo>
                  <a:pt x="143255" y="548545"/>
                </a:lnTo>
                <a:lnTo>
                  <a:pt x="146053" y="542949"/>
                </a:lnTo>
                <a:lnTo>
                  <a:pt x="149546" y="536915"/>
                </a:lnTo>
                <a:lnTo>
                  <a:pt x="153357" y="531198"/>
                </a:lnTo>
                <a:lnTo>
                  <a:pt x="157485" y="525799"/>
                </a:lnTo>
                <a:lnTo>
                  <a:pt x="161613" y="520400"/>
                </a:lnTo>
                <a:lnTo>
                  <a:pt x="166059" y="515637"/>
                </a:lnTo>
                <a:lnTo>
                  <a:pt x="171140" y="510555"/>
                </a:lnTo>
                <a:lnTo>
                  <a:pt x="175903" y="505792"/>
                </a:lnTo>
                <a:lnTo>
                  <a:pt x="181302" y="501345"/>
                </a:lnTo>
                <a:lnTo>
                  <a:pt x="186700" y="497217"/>
                </a:lnTo>
                <a:lnTo>
                  <a:pt x="192416" y="492771"/>
                </a:lnTo>
                <a:lnTo>
                  <a:pt x="198132" y="488960"/>
                </a:lnTo>
                <a:lnTo>
                  <a:pt x="204166" y="485466"/>
                </a:lnTo>
                <a:lnTo>
                  <a:pt x="210517" y="481973"/>
                </a:lnTo>
                <a:lnTo>
                  <a:pt x="216868" y="478480"/>
                </a:lnTo>
                <a:lnTo>
                  <a:pt x="223854" y="475621"/>
                </a:lnTo>
                <a:lnTo>
                  <a:pt x="230840" y="472446"/>
                </a:lnTo>
                <a:lnTo>
                  <a:pt x="238144" y="469905"/>
                </a:lnTo>
                <a:lnTo>
                  <a:pt x="245448" y="467364"/>
                </a:lnTo>
                <a:lnTo>
                  <a:pt x="252751" y="465141"/>
                </a:lnTo>
                <a:lnTo>
                  <a:pt x="260373" y="462918"/>
                </a:lnTo>
                <a:lnTo>
                  <a:pt x="276568" y="459107"/>
                </a:lnTo>
                <a:lnTo>
                  <a:pt x="293398" y="455931"/>
                </a:lnTo>
                <a:lnTo>
                  <a:pt x="310864" y="453708"/>
                </a:lnTo>
                <a:lnTo>
                  <a:pt x="329282" y="452120"/>
                </a:lnTo>
                <a:lnTo>
                  <a:pt x="348017" y="450850"/>
                </a:lnTo>
                <a:lnTo>
                  <a:pt x="367071" y="450850"/>
                </a:lnTo>
                <a:lnTo>
                  <a:pt x="387712" y="450850"/>
                </a:lnTo>
                <a:lnTo>
                  <a:pt x="408035" y="452120"/>
                </a:lnTo>
                <a:lnTo>
                  <a:pt x="429629" y="453708"/>
                </a:lnTo>
                <a:lnTo>
                  <a:pt x="450905" y="455931"/>
                </a:lnTo>
                <a:lnTo>
                  <a:pt x="473769" y="458790"/>
                </a:lnTo>
                <a:lnTo>
                  <a:pt x="496315" y="461965"/>
                </a:lnTo>
                <a:lnTo>
                  <a:pt x="519814" y="466412"/>
                </a:lnTo>
                <a:lnTo>
                  <a:pt x="543631" y="470858"/>
                </a:lnTo>
                <a:lnTo>
                  <a:pt x="567447" y="475939"/>
                </a:lnTo>
                <a:lnTo>
                  <a:pt x="592216" y="481655"/>
                </a:lnTo>
                <a:lnTo>
                  <a:pt x="616985" y="488007"/>
                </a:lnTo>
                <a:lnTo>
                  <a:pt x="642390" y="494359"/>
                </a:lnTo>
                <a:lnTo>
                  <a:pt x="649347" y="496334"/>
                </a:lnTo>
                <a:lnTo>
                  <a:pt x="649414" y="496284"/>
                </a:lnTo>
                <a:lnTo>
                  <a:pt x="667502" y="482629"/>
                </a:lnTo>
                <a:lnTo>
                  <a:pt x="685908" y="469927"/>
                </a:lnTo>
                <a:lnTo>
                  <a:pt x="704631" y="457543"/>
                </a:lnTo>
                <a:lnTo>
                  <a:pt x="723671" y="445793"/>
                </a:lnTo>
                <a:lnTo>
                  <a:pt x="742711" y="434361"/>
                </a:lnTo>
                <a:lnTo>
                  <a:pt x="762386" y="423564"/>
                </a:lnTo>
                <a:lnTo>
                  <a:pt x="782378" y="413085"/>
                </a:lnTo>
                <a:lnTo>
                  <a:pt x="802688" y="402606"/>
                </a:lnTo>
                <a:lnTo>
                  <a:pt x="822997" y="393397"/>
                </a:lnTo>
                <a:lnTo>
                  <a:pt x="843942" y="384188"/>
                </a:lnTo>
                <a:lnTo>
                  <a:pt x="864886" y="375931"/>
                </a:lnTo>
                <a:lnTo>
                  <a:pt x="875299" y="371888"/>
                </a:lnTo>
                <a:lnTo>
                  <a:pt x="876926" y="355600"/>
                </a:lnTo>
                <a:lnTo>
                  <a:pt x="879146" y="336550"/>
                </a:lnTo>
                <a:lnTo>
                  <a:pt x="881366" y="317818"/>
                </a:lnTo>
                <a:lnTo>
                  <a:pt x="884221" y="299720"/>
                </a:lnTo>
                <a:lnTo>
                  <a:pt x="887076" y="281622"/>
                </a:lnTo>
                <a:lnTo>
                  <a:pt x="890247" y="264478"/>
                </a:lnTo>
                <a:lnTo>
                  <a:pt x="893736" y="247650"/>
                </a:lnTo>
                <a:lnTo>
                  <a:pt x="897542" y="231140"/>
                </a:lnTo>
                <a:lnTo>
                  <a:pt x="901349" y="214948"/>
                </a:lnTo>
                <a:lnTo>
                  <a:pt x="906106" y="199390"/>
                </a:lnTo>
                <a:lnTo>
                  <a:pt x="910229" y="184150"/>
                </a:lnTo>
                <a:lnTo>
                  <a:pt x="915304" y="169545"/>
                </a:lnTo>
                <a:lnTo>
                  <a:pt x="920379" y="155257"/>
                </a:lnTo>
                <a:lnTo>
                  <a:pt x="925454" y="141922"/>
                </a:lnTo>
                <a:lnTo>
                  <a:pt x="931480" y="128905"/>
                </a:lnTo>
                <a:lnTo>
                  <a:pt x="937507" y="116523"/>
                </a:lnTo>
                <a:lnTo>
                  <a:pt x="943533" y="104140"/>
                </a:lnTo>
                <a:lnTo>
                  <a:pt x="950194" y="93028"/>
                </a:lnTo>
                <a:lnTo>
                  <a:pt x="957172" y="82233"/>
                </a:lnTo>
                <a:lnTo>
                  <a:pt x="963833" y="71755"/>
                </a:lnTo>
                <a:lnTo>
                  <a:pt x="971762" y="62230"/>
                </a:lnTo>
                <a:lnTo>
                  <a:pt x="979374" y="53340"/>
                </a:lnTo>
                <a:lnTo>
                  <a:pt x="987304" y="45403"/>
                </a:lnTo>
                <a:lnTo>
                  <a:pt x="995868" y="37783"/>
                </a:lnTo>
                <a:lnTo>
                  <a:pt x="1004431" y="30797"/>
                </a:lnTo>
                <a:lnTo>
                  <a:pt x="1013630" y="24130"/>
                </a:lnTo>
                <a:lnTo>
                  <a:pt x="1022828" y="18733"/>
                </a:lnTo>
                <a:lnTo>
                  <a:pt x="1032343" y="13970"/>
                </a:lnTo>
                <a:lnTo>
                  <a:pt x="1042176" y="9525"/>
                </a:lnTo>
                <a:lnTo>
                  <a:pt x="1052325" y="6033"/>
                </a:lnTo>
                <a:lnTo>
                  <a:pt x="1063109" y="3493"/>
                </a:lnTo>
                <a:lnTo>
                  <a:pt x="1069453" y="2223"/>
                </a:lnTo>
                <a:lnTo>
                  <a:pt x="1076431" y="1270"/>
                </a:lnTo>
                <a:lnTo>
                  <a:pt x="1083409" y="318"/>
                </a:lnTo>
                <a:lnTo>
                  <a:pt x="1090069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65" name="组合 64"/>
          <p:cNvGrpSpPr/>
          <p:nvPr/>
        </p:nvGrpSpPr>
        <p:grpSpPr>
          <a:xfrm>
            <a:off x="9276378" y="960346"/>
            <a:ext cx="2105855" cy="637458"/>
            <a:chOff x="8450108" y="6264992"/>
            <a:chExt cx="2105855" cy="637458"/>
          </a:xfrm>
        </p:grpSpPr>
        <p:sp>
          <p:nvSpPr>
            <p:cNvPr id="66" name="椭圆 65"/>
            <p:cNvSpPr/>
            <p:nvPr/>
          </p:nvSpPr>
          <p:spPr>
            <a:xfrm rot="9600000">
              <a:off x="8450108" y="6264992"/>
              <a:ext cx="2105855" cy="397817"/>
            </a:xfrm>
            <a:prstGeom prst="ellipse">
              <a:avLst/>
            </a:prstGeom>
            <a:noFill/>
            <a:ln w="3175">
              <a:gradFill flip="none" rotWithShape="1">
                <a:gsLst>
                  <a:gs pos="0">
                    <a:schemeClr val="bg1"/>
                  </a:gs>
                  <a:gs pos="66000">
                    <a:srgbClr val="FFFFFF">
                      <a:alpha val="0"/>
                    </a:srgbClr>
                  </a:gs>
                  <a:gs pos="2700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椭圆 66"/>
            <p:cNvSpPr/>
            <p:nvPr/>
          </p:nvSpPr>
          <p:spPr>
            <a:xfrm>
              <a:off x="8755310" y="6813550"/>
              <a:ext cx="88900" cy="889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33" name="直接连接符 32"/>
          <p:cNvCxnSpPr>
            <a:cxnSpLocks/>
          </p:cNvCxnSpPr>
          <p:nvPr/>
        </p:nvCxnSpPr>
        <p:spPr>
          <a:xfrm flipH="1">
            <a:off x="1198377" y="5833368"/>
            <a:ext cx="840606" cy="391982"/>
          </a:xfrm>
          <a:prstGeom prst="line">
            <a:avLst/>
          </a:prstGeom>
          <a:ln w="3175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>
            <a:cxnSpLocks/>
          </p:cNvCxnSpPr>
          <p:nvPr/>
        </p:nvCxnSpPr>
        <p:spPr>
          <a:xfrm flipH="1">
            <a:off x="357771" y="6027773"/>
            <a:ext cx="840606" cy="391982"/>
          </a:xfrm>
          <a:prstGeom prst="line">
            <a:avLst/>
          </a:prstGeom>
          <a:ln w="3175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52087370"/>
      </p:ext>
    </p:extLst>
  </p:cSld>
  <p:clrMapOvr>
    <a:masterClrMapping/>
  </p:clrMapOvr>
  <p:transition spd="slow" advClick="0" advTm="2000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等腰三角形 9"/>
          <p:cNvSpPr/>
          <p:nvPr/>
        </p:nvSpPr>
        <p:spPr>
          <a:xfrm>
            <a:off x="5950210" y="2151528"/>
            <a:ext cx="301246" cy="5096765"/>
          </a:xfrm>
          <a:custGeom>
            <a:avLst/>
            <a:gdLst>
              <a:gd name="connsiteX0" fmla="*/ 0 w 432921"/>
              <a:gd name="connsiteY0" fmla="*/ 4822606 h 4822606"/>
              <a:gd name="connsiteX1" fmla="*/ 216461 w 432921"/>
              <a:gd name="connsiteY1" fmla="*/ 0 h 4822606"/>
              <a:gd name="connsiteX2" fmla="*/ 432921 w 432921"/>
              <a:gd name="connsiteY2" fmla="*/ 4822606 h 4822606"/>
              <a:gd name="connsiteX3" fmla="*/ 0 w 432921"/>
              <a:gd name="connsiteY3" fmla="*/ 4822606 h 4822606"/>
              <a:gd name="connsiteX0" fmla="*/ 0 w 432921"/>
              <a:gd name="connsiteY0" fmla="*/ 4822606 h 4822606"/>
              <a:gd name="connsiteX1" fmla="*/ 216461 w 432921"/>
              <a:gd name="connsiteY1" fmla="*/ 0 h 4822606"/>
              <a:gd name="connsiteX2" fmla="*/ 306034 w 432921"/>
              <a:gd name="connsiteY2" fmla="*/ 2669956 h 4822606"/>
              <a:gd name="connsiteX3" fmla="*/ 432921 w 432921"/>
              <a:gd name="connsiteY3" fmla="*/ 4822606 h 4822606"/>
              <a:gd name="connsiteX4" fmla="*/ 0 w 432921"/>
              <a:gd name="connsiteY4" fmla="*/ 4822606 h 4822606"/>
              <a:gd name="connsiteX0" fmla="*/ 0 w 432921"/>
              <a:gd name="connsiteY0" fmla="*/ 4822606 h 4822606"/>
              <a:gd name="connsiteX1" fmla="*/ 144109 w 432921"/>
              <a:gd name="connsiteY1" fmla="*/ 2679481 h 4822606"/>
              <a:gd name="connsiteX2" fmla="*/ 216461 w 432921"/>
              <a:gd name="connsiteY2" fmla="*/ 0 h 4822606"/>
              <a:gd name="connsiteX3" fmla="*/ 306034 w 432921"/>
              <a:gd name="connsiteY3" fmla="*/ 2669956 h 4822606"/>
              <a:gd name="connsiteX4" fmla="*/ 432921 w 432921"/>
              <a:gd name="connsiteY4" fmla="*/ 4822606 h 4822606"/>
              <a:gd name="connsiteX5" fmla="*/ 0 w 432921"/>
              <a:gd name="connsiteY5" fmla="*/ 4822606 h 48226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2921" h="4822606">
                <a:moveTo>
                  <a:pt x="0" y="4822606"/>
                </a:moveTo>
                <a:cubicBezTo>
                  <a:pt x="38511" y="4108231"/>
                  <a:pt x="105598" y="3393856"/>
                  <a:pt x="144109" y="2679481"/>
                </a:cubicBezTo>
                <a:lnTo>
                  <a:pt x="216461" y="0"/>
                </a:lnTo>
                <a:cubicBezTo>
                  <a:pt x="259019" y="893160"/>
                  <a:pt x="263476" y="1776796"/>
                  <a:pt x="306034" y="2669956"/>
                </a:cubicBezTo>
                <a:lnTo>
                  <a:pt x="432921" y="4822606"/>
                </a:lnTo>
                <a:lnTo>
                  <a:pt x="0" y="4822606"/>
                </a:lnTo>
                <a:close/>
              </a:path>
            </a:pathLst>
          </a:custGeom>
          <a:gradFill flip="none" rotWithShape="1">
            <a:gsLst>
              <a:gs pos="0">
                <a:schemeClr val="bg1">
                  <a:alpha val="50000"/>
                </a:schemeClr>
              </a:gs>
              <a:gs pos="96000">
                <a:schemeClr val="bg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Freeform 5"/>
          <p:cNvSpPr>
            <a:spLocks noEditPoints="1"/>
          </p:cNvSpPr>
          <p:nvPr/>
        </p:nvSpPr>
        <p:spPr bwMode="auto">
          <a:xfrm rot="19035940">
            <a:off x="5954347" y="1943628"/>
            <a:ext cx="263764" cy="275622"/>
          </a:xfrm>
          <a:custGeom>
            <a:avLst/>
            <a:gdLst>
              <a:gd name="T0" fmla="*/ 513 w 1711"/>
              <a:gd name="T1" fmla="*/ 752 h 1785"/>
              <a:gd name="T2" fmla="*/ 221 w 1711"/>
              <a:gd name="T3" fmla="*/ 833 h 1785"/>
              <a:gd name="T4" fmla="*/ 212 w 1711"/>
              <a:gd name="T5" fmla="*/ 839 h 1785"/>
              <a:gd name="T6" fmla="*/ 4 w 1711"/>
              <a:gd name="T7" fmla="*/ 1089 h 1785"/>
              <a:gd name="T8" fmla="*/ 0 w 1711"/>
              <a:gd name="T9" fmla="*/ 1100 h 1785"/>
              <a:gd name="T10" fmla="*/ 1 w 1711"/>
              <a:gd name="T11" fmla="*/ 1105 h 1785"/>
              <a:gd name="T12" fmla="*/ 13 w 1711"/>
              <a:gd name="T13" fmla="*/ 1117 h 1785"/>
              <a:gd name="T14" fmla="*/ 308 w 1711"/>
              <a:gd name="T15" fmla="*/ 1203 h 1785"/>
              <a:gd name="T16" fmla="*/ 351 w 1711"/>
              <a:gd name="T17" fmla="*/ 1366 h 1785"/>
              <a:gd name="T18" fmla="*/ 257 w 1711"/>
              <a:gd name="T19" fmla="*/ 1479 h 1785"/>
              <a:gd name="T20" fmla="*/ 259 w 1711"/>
              <a:gd name="T21" fmla="*/ 1504 h 1785"/>
              <a:gd name="T22" fmla="*/ 348 w 1711"/>
              <a:gd name="T23" fmla="*/ 1588 h 1785"/>
              <a:gd name="T24" fmla="*/ 360 w 1711"/>
              <a:gd name="T25" fmla="*/ 1593 h 1785"/>
              <a:gd name="T26" fmla="*/ 373 w 1711"/>
              <a:gd name="T27" fmla="*/ 1587 h 1785"/>
              <a:gd name="T28" fmla="*/ 476 w 1711"/>
              <a:gd name="T29" fmla="*/ 1475 h 1785"/>
              <a:gd name="T30" fmla="*/ 667 w 1711"/>
              <a:gd name="T31" fmla="*/ 1483 h 1785"/>
              <a:gd name="T32" fmla="*/ 773 w 1711"/>
              <a:gd name="T33" fmla="*/ 1772 h 1785"/>
              <a:gd name="T34" fmla="*/ 785 w 1711"/>
              <a:gd name="T35" fmla="*/ 1783 h 1785"/>
              <a:gd name="T36" fmla="*/ 801 w 1711"/>
              <a:gd name="T37" fmla="*/ 1779 h 1785"/>
              <a:gd name="T38" fmla="*/ 1037 w 1711"/>
              <a:gd name="T39" fmla="*/ 1555 h 1785"/>
              <a:gd name="T40" fmla="*/ 1042 w 1711"/>
              <a:gd name="T41" fmla="*/ 1545 h 1785"/>
              <a:gd name="T42" fmla="*/ 1095 w 1711"/>
              <a:gd name="T43" fmla="*/ 1250 h 1785"/>
              <a:gd name="T44" fmla="*/ 1288 w 1711"/>
              <a:gd name="T45" fmla="*/ 1058 h 1785"/>
              <a:gd name="T46" fmla="*/ 1711 w 1711"/>
              <a:gd name="T47" fmla="*/ 165 h 1785"/>
              <a:gd name="T48" fmla="*/ 1705 w 1711"/>
              <a:gd name="T49" fmla="*/ 84 h 1785"/>
              <a:gd name="T50" fmla="*/ 1690 w 1711"/>
              <a:gd name="T51" fmla="*/ 70 h 1785"/>
              <a:gd name="T52" fmla="*/ 667 w 1711"/>
              <a:gd name="T53" fmla="*/ 568 h 1785"/>
              <a:gd name="T54" fmla="*/ 513 w 1711"/>
              <a:gd name="T55" fmla="*/ 752 h 1785"/>
              <a:gd name="T56" fmla="*/ 831 w 1711"/>
              <a:gd name="T57" fmla="*/ 779 h 1785"/>
              <a:gd name="T58" fmla="*/ 1010 w 1711"/>
              <a:gd name="T59" fmla="*/ 600 h 1785"/>
              <a:gd name="T60" fmla="*/ 1189 w 1711"/>
              <a:gd name="T61" fmla="*/ 779 h 1785"/>
              <a:gd name="T62" fmla="*/ 1010 w 1711"/>
              <a:gd name="T63" fmla="*/ 958 h 1785"/>
              <a:gd name="T64" fmla="*/ 831 w 1711"/>
              <a:gd name="T65" fmla="*/ 779 h 17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711" h="1785">
                <a:moveTo>
                  <a:pt x="513" y="752"/>
                </a:moveTo>
                <a:cubicBezTo>
                  <a:pt x="221" y="833"/>
                  <a:pt x="221" y="833"/>
                  <a:pt x="221" y="833"/>
                </a:cubicBezTo>
                <a:cubicBezTo>
                  <a:pt x="217" y="834"/>
                  <a:pt x="214" y="836"/>
                  <a:pt x="212" y="839"/>
                </a:cubicBezTo>
                <a:cubicBezTo>
                  <a:pt x="4" y="1089"/>
                  <a:pt x="4" y="1089"/>
                  <a:pt x="4" y="1089"/>
                </a:cubicBezTo>
                <a:cubicBezTo>
                  <a:pt x="2" y="1092"/>
                  <a:pt x="0" y="1096"/>
                  <a:pt x="0" y="1100"/>
                </a:cubicBezTo>
                <a:cubicBezTo>
                  <a:pt x="0" y="1102"/>
                  <a:pt x="0" y="1103"/>
                  <a:pt x="1" y="1105"/>
                </a:cubicBezTo>
                <a:cubicBezTo>
                  <a:pt x="3" y="1111"/>
                  <a:pt x="7" y="1115"/>
                  <a:pt x="13" y="1117"/>
                </a:cubicBezTo>
                <a:cubicBezTo>
                  <a:pt x="308" y="1203"/>
                  <a:pt x="308" y="1203"/>
                  <a:pt x="308" y="1203"/>
                </a:cubicBezTo>
                <a:cubicBezTo>
                  <a:pt x="305" y="1265"/>
                  <a:pt x="319" y="1320"/>
                  <a:pt x="351" y="1366"/>
                </a:cubicBezTo>
                <a:cubicBezTo>
                  <a:pt x="257" y="1479"/>
                  <a:pt x="257" y="1479"/>
                  <a:pt x="257" y="1479"/>
                </a:cubicBezTo>
                <a:cubicBezTo>
                  <a:pt x="251" y="1487"/>
                  <a:pt x="252" y="1497"/>
                  <a:pt x="259" y="1504"/>
                </a:cubicBezTo>
                <a:cubicBezTo>
                  <a:pt x="348" y="1588"/>
                  <a:pt x="348" y="1588"/>
                  <a:pt x="348" y="1588"/>
                </a:cubicBezTo>
                <a:cubicBezTo>
                  <a:pt x="351" y="1591"/>
                  <a:pt x="356" y="1593"/>
                  <a:pt x="360" y="1593"/>
                </a:cubicBezTo>
                <a:cubicBezTo>
                  <a:pt x="365" y="1593"/>
                  <a:pt x="370" y="1591"/>
                  <a:pt x="373" y="1587"/>
                </a:cubicBezTo>
                <a:cubicBezTo>
                  <a:pt x="476" y="1475"/>
                  <a:pt x="476" y="1475"/>
                  <a:pt x="476" y="1475"/>
                </a:cubicBezTo>
                <a:cubicBezTo>
                  <a:pt x="502" y="1484"/>
                  <a:pt x="568" y="1501"/>
                  <a:pt x="667" y="1483"/>
                </a:cubicBezTo>
                <a:cubicBezTo>
                  <a:pt x="773" y="1772"/>
                  <a:pt x="773" y="1772"/>
                  <a:pt x="773" y="1772"/>
                </a:cubicBezTo>
                <a:cubicBezTo>
                  <a:pt x="775" y="1778"/>
                  <a:pt x="779" y="1782"/>
                  <a:pt x="785" y="1783"/>
                </a:cubicBezTo>
                <a:cubicBezTo>
                  <a:pt x="791" y="1785"/>
                  <a:pt x="797" y="1783"/>
                  <a:pt x="801" y="1779"/>
                </a:cubicBezTo>
                <a:cubicBezTo>
                  <a:pt x="1037" y="1555"/>
                  <a:pt x="1037" y="1555"/>
                  <a:pt x="1037" y="1555"/>
                </a:cubicBezTo>
                <a:cubicBezTo>
                  <a:pt x="1039" y="1553"/>
                  <a:pt x="1041" y="1549"/>
                  <a:pt x="1042" y="1545"/>
                </a:cubicBezTo>
                <a:cubicBezTo>
                  <a:pt x="1095" y="1250"/>
                  <a:pt x="1095" y="1250"/>
                  <a:pt x="1095" y="1250"/>
                </a:cubicBezTo>
                <a:cubicBezTo>
                  <a:pt x="1159" y="1195"/>
                  <a:pt x="1224" y="1130"/>
                  <a:pt x="1288" y="1058"/>
                </a:cubicBezTo>
                <a:cubicBezTo>
                  <a:pt x="1656" y="644"/>
                  <a:pt x="1711" y="321"/>
                  <a:pt x="1711" y="165"/>
                </a:cubicBezTo>
                <a:cubicBezTo>
                  <a:pt x="1711" y="113"/>
                  <a:pt x="1705" y="85"/>
                  <a:pt x="1705" y="84"/>
                </a:cubicBezTo>
                <a:cubicBezTo>
                  <a:pt x="1703" y="77"/>
                  <a:pt x="1698" y="71"/>
                  <a:pt x="1690" y="70"/>
                </a:cubicBezTo>
                <a:cubicBezTo>
                  <a:pt x="1672" y="67"/>
                  <a:pt x="1235" y="0"/>
                  <a:pt x="667" y="568"/>
                </a:cubicBezTo>
                <a:cubicBezTo>
                  <a:pt x="666" y="569"/>
                  <a:pt x="592" y="645"/>
                  <a:pt x="513" y="752"/>
                </a:cubicBezTo>
                <a:close/>
                <a:moveTo>
                  <a:pt x="831" y="779"/>
                </a:moveTo>
                <a:cubicBezTo>
                  <a:pt x="831" y="680"/>
                  <a:pt x="911" y="600"/>
                  <a:pt x="1010" y="600"/>
                </a:cubicBezTo>
                <a:cubicBezTo>
                  <a:pt x="1109" y="600"/>
                  <a:pt x="1189" y="680"/>
                  <a:pt x="1189" y="779"/>
                </a:cubicBezTo>
                <a:cubicBezTo>
                  <a:pt x="1189" y="878"/>
                  <a:pt x="1109" y="958"/>
                  <a:pt x="1010" y="958"/>
                </a:cubicBezTo>
                <a:cubicBezTo>
                  <a:pt x="911" y="958"/>
                  <a:pt x="831" y="878"/>
                  <a:pt x="831" y="77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5841917" y="1878020"/>
            <a:ext cx="508374" cy="1278157"/>
          </a:xfrm>
          <a:prstGeom prst="ellipse">
            <a:avLst/>
          </a:prstGeom>
          <a:gradFill>
            <a:gsLst>
              <a:gs pos="0">
                <a:schemeClr val="bg1">
                  <a:alpha val="44000"/>
                </a:schemeClr>
              </a:gs>
              <a:gs pos="8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5696981" y="1844675"/>
            <a:ext cx="796590" cy="725714"/>
          </a:xfrm>
          <a:custGeom>
            <a:avLst/>
            <a:gdLst>
              <a:gd name="connsiteX0" fmla="*/ 0 w 597807"/>
              <a:gd name="connsiteY0" fmla="*/ 725714 h 1451428"/>
              <a:gd name="connsiteX1" fmla="*/ 298904 w 597807"/>
              <a:gd name="connsiteY1" fmla="*/ 0 h 1451428"/>
              <a:gd name="connsiteX2" fmla="*/ 597808 w 597807"/>
              <a:gd name="connsiteY2" fmla="*/ 725714 h 1451428"/>
              <a:gd name="connsiteX3" fmla="*/ 298904 w 597807"/>
              <a:gd name="connsiteY3" fmla="*/ 1451428 h 1451428"/>
              <a:gd name="connsiteX4" fmla="*/ 0 w 597807"/>
              <a:gd name="connsiteY4" fmla="*/ 725714 h 1451428"/>
              <a:gd name="connsiteX0" fmla="*/ 298904 w 597808"/>
              <a:gd name="connsiteY0" fmla="*/ 1451428 h 1542868"/>
              <a:gd name="connsiteX1" fmla="*/ 0 w 597808"/>
              <a:gd name="connsiteY1" fmla="*/ 725714 h 1542868"/>
              <a:gd name="connsiteX2" fmla="*/ 298904 w 597808"/>
              <a:gd name="connsiteY2" fmla="*/ 0 h 1542868"/>
              <a:gd name="connsiteX3" fmla="*/ 597808 w 597808"/>
              <a:gd name="connsiteY3" fmla="*/ 725714 h 1542868"/>
              <a:gd name="connsiteX4" fmla="*/ 390344 w 597808"/>
              <a:gd name="connsiteY4" fmla="*/ 1542868 h 1542868"/>
              <a:gd name="connsiteX0" fmla="*/ 298904 w 597808"/>
              <a:gd name="connsiteY0" fmla="*/ 1451428 h 1451428"/>
              <a:gd name="connsiteX1" fmla="*/ 0 w 597808"/>
              <a:gd name="connsiteY1" fmla="*/ 725714 h 1451428"/>
              <a:gd name="connsiteX2" fmla="*/ 298904 w 597808"/>
              <a:gd name="connsiteY2" fmla="*/ 0 h 1451428"/>
              <a:gd name="connsiteX3" fmla="*/ 597808 w 597808"/>
              <a:gd name="connsiteY3" fmla="*/ 725714 h 1451428"/>
              <a:gd name="connsiteX0" fmla="*/ 0 w 597808"/>
              <a:gd name="connsiteY0" fmla="*/ 725714 h 725714"/>
              <a:gd name="connsiteX1" fmla="*/ 298904 w 597808"/>
              <a:gd name="connsiteY1" fmla="*/ 0 h 725714"/>
              <a:gd name="connsiteX2" fmla="*/ 597808 w 597808"/>
              <a:gd name="connsiteY2" fmla="*/ 725714 h 725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97808" h="725714">
                <a:moveTo>
                  <a:pt x="0" y="725714"/>
                </a:moveTo>
                <a:cubicBezTo>
                  <a:pt x="0" y="324913"/>
                  <a:pt x="133824" y="0"/>
                  <a:pt x="298904" y="0"/>
                </a:cubicBezTo>
                <a:cubicBezTo>
                  <a:pt x="463984" y="0"/>
                  <a:pt x="597808" y="324913"/>
                  <a:pt x="597808" y="725714"/>
                </a:cubicBezTo>
              </a:path>
            </a:pathLst>
          </a:custGeom>
          <a:gradFill>
            <a:gsLst>
              <a:gs pos="0">
                <a:srgbClr val="EAD87F">
                  <a:alpha val="30000"/>
                </a:srgbClr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4877327" y="5384091"/>
            <a:ext cx="2437346" cy="464886"/>
          </a:xfrm>
          <a:prstGeom prst="ellipse">
            <a:avLst/>
          </a:prstGeom>
          <a:noFill/>
          <a:ln w="1270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5162335" y="4827147"/>
            <a:ext cx="1867330" cy="356164"/>
          </a:xfrm>
          <a:prstGeom prst="ellipse">
            <a:avLst/>
          </a:prstGeom>
          <a:noFill/>
          <a:ln w="1270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5559635" y="3941783"/>
            <a:ext cx="1072730" cy="204606"/>
          </a:xfrm>
          <a:prstGeom prst="ellipse">
            <a:avLst/>
          </a:prstGeom>
          <a:noFill/>
          <a:ln w="1270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5364092" y="4347168"/>
            <a:ext cx="1463816" cy="279200"/>
          </a:xfrm>
          <a:prstGeom prst="ellipse">
            <a:avLst/>
          </a:prstGeom>
          <a:noFill/>
          <a:ln w="1270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6992438" y="5426336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文本框 36"/>
          <p:cNvSpPr txBox="1"/>
          <p:nvPr/>
        </p:nvSpPr>
        <p:spPr>
          <a:xfrm>
            <a:off x="4458662" y="852233"/>
            <a:ext cx="32746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>
                <a:solidFill>
                  <a:schemeClr val="bg1"/>
                </a:solidFill>
                <a:latin typeface="微软雅黑 Light" panose="020B0502040204020203" pitchFamily="34" charset="-122"/>
                <a:cs typeface="Segoe UI" panose="020B0502040204020203" pitchFamily="34" charset="0"/>
              </a:rPr>
              <a:t>CONTENTS</a:t>
            </a:r>
            <a:endParaRPr lang="zh-CN" altLang="en-US" sz="3600" b="1" dirty="0">
              <a:solidFill>
                <a:schemeClr val="bg1"/>
              </a:solidFill>
              <a:latin typeface="微软雅黑 Light" panose="020B0502040204020203" pitchFamily="34" charset="-122"/>
              <a:cs typeface="Segoe UI" panose="020B0502040204020203" pitchFamily="34" charset="0"/>
            </a:endParaRPr>
          </a:p>
        </p:txBody>
      </p:sp>
      <p:cxnSp>
        <p:nvCxnSpPr>
          <p:cNvPr id="43" name="直接连接符 42"/>
          <p:cNvCxnSpPr>
            <a:cxnSpLocks/>
          </p:cNvCxnSpPr>
          <p:nvPr/>
        </p:nvCxnSpPr>
        <p:spPr>
          <a:xfrm flipH="1">
            <a:off x="9472998" y="950577"/>
            <a:ext cx="840606" cy="391982"/>
          </a:xfrm>
          <a:prstGeom prst="line">
            <a:avLst/>
          </a:prstGeom>
          <a:ln w="3175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/>
          <p:cNvCxnSpPr>
            <a:cxnSpLocks/>
          </p:cNvCxnSpPr>
          <p:nvPr/>
        </p:nvCxnSpPr>
        <p:spPr>
          <a:xfrm flipH="1">
            <a:off x="8632392" y="1144982"/>
            <a:ext cx="840606" cy="391982"/>
          </a:xfrm>
          <a:prstGeom prst="line">
            <a:avLst/>
          </a:prstGeom>
          <a:ln w="3175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矩形 44"/>
          <p:cNvSpPr/>
          <p:nvPr/>
        </p:nvSpPr>
        <p:spPr>
          <a:xfrm>
            <a:off x="8512031" y="3225554"/>
            <a:ext cx="3076448" cy="5497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b="0" dirty="0">
                <a:solidFill>
                  <a:schemeClr val="bg1"/>
                </a:solidFill>
                <a:effectLst/>
                <a:latin typeface="微软雅黑 Light" panose="020B0502040204020203" pitchFamily="34" charset="-122"/>
                <a:cs typeface="Segoe UI" panose="020B0502040204020203" pitchFamily="34" charset="0"/>
              </a:rPr>
              <a:t>Lorem ipsum dolor sit amet, consectetur adipisicing elit, sed do eiusmod tempor</a:t>
            </a:r>
            <a:endParaRPr lang="zh-CN" altLang="en-US" sz="1200" dirty="0">
              <a:solidFill>
                <a:schemeClr val="bg1"/>
              </a:solidFill>
              <a:latin typeface="微软雅黑 Light" panose="020B0502040204020203" pitchFamily="34" charset="-122"/>
              <a:cs typeface="Segoe UI" panose="020B0502040204020203" pitchFamily="34" charset="0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8512031" y="2804230"/>
            <a:ext cx="26909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EAD87F"/>
                </a:solidFill>
                <a:latin typeface="微软雅黑 Light" panose="020B0502040204020203" pitchFamily="34" charset="-122"/>
                <a:ea typeface="微软雅黑"/>
              </a:rPr>
              <a:t>TITLE HERE</a:t>
            </a:r>
            <a:endParaRPr lang="zh-CN" altLang="en-US" sz="2400" b="1" dirty="0">
              <a:solidFill>
                <a:srgbClr val="EAD87F"/>
              </a:solidFill>
              <a:latin typeface="微软雅黑 Light" panose="020B0502040204020203" pitchFamily="34" charset="-122"/>
              <a:ea typeface="微软雅黑"/>
            </a:endParaRPr>
          </a:p>
        </p:txBody>
      </p:sp>
      <p:cxnSp>
        <p:nvCxnSpPr>
          <p:cNvPr id="48" name="直接连接符 47"/>
          <p:cNvCxnSpPr>
            <a:cxnSpLocks/>
          </p:cNvCxnSpPr>
          <p:nvPr/>
        </p:nvCxnSpPr>
        <p:spPr>
          <a:xfrm flipH="1">
            <a:off x="2910087" y="5231058"/>
            <a:ext cx="840606" cy="391982"/>
          </a:xfrm>
          <a:prstGeom prst="line">
            <a:avLst/>
          </a:prstGeom>
          <a:ln w="3175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/>
          <p:cNvCxnSpPr>
            <a:cxnSpLocks/>
          </p:cNvCxnSpPr>
          <p:nvPr/>
        </p:nvCxnSpPr>
        <p:spPr>
          <a:xfrm flipH="1">
            <a:off x="2069481" y="5425463"/>
            <a:ext cx="840606" cy="391982"/>
          </a:xfrm>
          <a:prstGeom prst="line">
            <a:avLst/>
          </a:prstGeom>
          <a:ln w="3175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椭圆 51"/>
          <p:cNvSpPr/>
          <p:nvPr/>
        </p:nvSpPr>
        <p:spPr>
          <a:xfrm>
            <a:off x="6681288" y="4379628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椭圆 52"/>
          <p:cNvSpPr/>
          <p:nvPr/>
        </p:nvSpPr>
        <p:spPr>
          <a:xfrm>
            <a:off x="5614488" y="3955517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椭圆 53"/>
          <p:cNvSpPr/>
          <p:nvPr/>
        </p:nvSpPr>
        <p:spPr>
          <a:xfrm>
            <a:off x="5214164" y="4898744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3" name="直接连接符 22"/>
          <p:cNvCxnSpPr>
            <a:cxnSpLocks/>
            <a:stCxn id="52" idx="7"/>
          </p:cNvCxnSpPr>
          <p:nvPr/>
        </p:nvCxnSpPr>
        <p:spPr>
          <a:xfrm flipV="1">
            <a:off x="6742744" y="3021521"/>
            <a:ext cx="875322" cy="1368651"/>
          </a:xfrm>
          <a:prstGeom prst="line">
            <a:avLst/>
          </a:prstGeom>
          <a:ln w="1270">
            <a:solidFill>
              <a:schemeClr val="bg1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/>
          <p:cNvCxnSpPr/>
          <p:nvPr/>
        </p:nvCxnSpPr>
        <p:spPr>
          <a:xfrm>
            <a:off x="8438272" y="2886866"/>
            <a:ext cx="0" cy="269311"/>
          </a:xfrm>
          <a:prstGeom prst="line">
            <a:avLst/>
          </a:prstGeom>
          <a:ln w="1270">
            <a:solidFill>
              <a:schemeClr val="bg1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接连接符 58"/>
          <p:cNvCxnSpPr>
            <a:cxnSpLocks/>
          </p:cNvCxnSpPr>
          <p:nvPr/>
        </p:nvCxnSpPr>
        <p:spPr>
          <a:xfrm>
            <a:off x="7618066" y="3021521"/>
            <a:ext cx="820206" cy="0"/>
          </a:xfrm>
          <a:prstGeom prst="line">
            <a:avLst/>
          </a:prstGeom>
          <a:ln w="1270">
            <a:solidFill>
              <a:schemeClr val="bg1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矩形 63"/>
          <p:cNvSpPr/>
          <p:nvPr/>
        </p:nvSpPr>
        <p:spPr>
          <a:xfrm>
            <a:off x="8512031" y="4742436"/>
            <a:ext cx="3076448" cy="5497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b="0" dirty="0">
                <a:solidFill>
                  <a:schemeClr val="bg1"/>
                </a:solidFill>
                <a:effectLst/>
                <a:latin typeface="微软雅黑 Light" panose="020B0502040204020203" pitchFamily="34" charset="-122"/>
                <a:cs typeface="Segoe UI" panose="020B0502040204020203" pitchFamily="34" charset="0"/>
              </a:rPr>
              <a:t>Lorem ipsum dolor sit amet, consectetur adipisicing elit, sed do eiusmod tempor</a:t>
            </a:r>
            <a:endParaRPr lang="zh-CN" altLang="en-US" sz="1200" dirty="0">
              <a:solidFill>
                <a:schemeClr val="bg1"/>
              </a:solidFill>
              <a:latin typeface="微软雅黑 Light" panose="020B0502040204020203" pitchFamily="34" charset="-122"/>
              <a:cs typeface="Segoe UI" panose="020B0502040204020203" pitchFamily="34" charset="0"/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8512031" y="4321112"/>
            <a:ext cx="26909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EAD87F"/>
                </a:solidFill>
                <a:latin typeface="微软雅黑 Light" panose="020B0502040204020203" pitchFamily="34" charset="-122"/>
                <a:ea typeface="微软雅黑"/>
              </a:rPr>
              <a:t>TITLE HERE</a:t>
            </a:r>
            <a:endParaRPr lang="zh-CN" altLang="en-US" sz="2400" b="1" dirty="0">
              <a:solidFill>
                <a:srgbClr val="EAD87F"/>
              </a:solidFill>
              <a:latin typeface="微软雅黑 Light" panose="020B0502040204020203" pitchFamily="34" charset="-122"/>
              <a:ea typeface="微软雅黑"/>
            </a:endParaRPr>
          </a:p>
        </p:txBody>
      </p:sp>
      <p:cxnSp>
        <p:nvCxnSpPr>
          <p:cNvPr id="66" name="直接连接符 65"/>
          <p:cNvCxnSpPr/>
          <p:nvPr/>
        </p:nvCxnSpPr>
        <p:spPr>
          <a:xfrm>
            <a:off x="8438272" y="4403748"/>
            <a:ext cx="0" cy="269311"/>
          </a:xfrm>
          <a:prstGeom prst="line">
            <a:avLst/>
          </a:prstGeom>
          <a:ln w="1270">
            <a:solidFill>
              <a:schemeClr val="bg1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文本框 67"/>
          <p:cNvSpPr txBox="1"/>
          <p:nvPr/>
        </p:nvSpPr>
        <p:spPr>
          <a:xfrm>
            <a:off x="7715745" y="2501716"/>
            <a:ext cx="7190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"/>
              </a:rPr>
              <a:t>02</a:t>
            </a:r>
            <a:endParaRPr lang="zh-CN" altLang="en-US" sz="2800" b="1" dirty="0">
              <a:solidFill>
                <a:schemeClr val="bg1"/>
              </a:solidFill>
              <a:latin typeface="微软雅黑 Light" panose="020B0502040204020203" pitchFamily="34" charset="-122"/>
              <a:ea typeface="微软雅黑"/>
            </a:endParaRPr>
          </a:p>
        </p:txBody>
      </p:sp>
      <p:cxnSp>
        <p:nvCxnSpPr>
          <p:cNvPr id="69" name="直接连接符 68"/>
          <p:cNvCxnSpPr>
            <a:cxnSpLocks/>
          </p:cNvCxnSpPr>
          <p:nvPr/>
        </p:nvCxnSpPr>
        <p:spPr>
          <a:xfrm>
            <a:off x="7606161" y="4538403"/>
            <a:ext cx="832906" cy="0"/>
          </a:xfrm>
          <a:prstGeom prst="line">
            <a:avLst/>
          </a:prstGeom>
          <a:ln w="1270">
            <a:solidFill>
              <a:schemeClr val="bg1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文本框 69"/>
          <p:cNvSpPr txBox="1"/>
          <p:nvPr/>
        </p:nvSpPr>
        <p:spPr>
          <a:xfrm>
            <a:off x="7715745" y="4024674"/>
            <a:ext cx="7190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"/>
              </a:rPr>
              <a:t>04</a:t>
            </a:r>
            <a:endParaRPr lang="zh-CN" altLang="en-US" sz="2800" b="1" dirty="0">
              <a:solidFill>
                <a:schemeClr val="bg1"/>
              </a:solidFill>
              <a:latin typeface="微软雅黑 Light" panose="020B0502040204020203" pitchFamily="34" charset="-122"/>
              <a:ea typeface="微软雅黑"/>
            </a:endParaRPr>
          </a:p>
        </p:txBody>
      </p:sp>
      <p:cxnSp>
        <p:nvCxnSpPr>
          <p:cNvPr id="76" name="直接连接符 75"/>
          <p:cNvCxnSpPr>
            <a:cxnSpLocks/>
          </p:cNvCxnSpPr>
          <p:nvPr/>
        </p:nvCxnSpPr>
        <p:spPr>
          <a:xfrm flipV="1">
            <a:off x="7041194" y="4537370"/>
            <a:ext cx="566206" cy="899510"/>
          </a:xfrm>
          <a:prstGeom prst="line">
            <a:avLst/>
          </a:prstGeom>
          <a:ln w="1270">
            <a:solidFill>
              <a:schemeClr val="bg1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矩形 77"/>
          <p:cNvSpPr/>
          <p:nvPr/>
        </p:nvSpPr>
        <p:spPr>
          <a:xfrm>
            <a:off x="615539" y="2802431"/>
            <a:ext cx="3076448" cy="5497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30000"/>
              </a:lnSpc>
            </a:pPr>
            <a:r>
              <a:rPr lang="en-US" altLang="zh-CN" sz="1200" b="0" dirty="0">
                <a:solidFill>
                  <a:schemeClr val="bg1"/>
                </a:solidFill>
                <a:effectLst/>
                <a:latin typeface="微软雅黑 Light" panose="020B0502040204020203" pitchFamily="34" charset="-122"/>
                <a:cs typeface="Segoe UI" panose="020B0502040204020203" pitchFamily="34" charset="0"/>
              </a:rPr>
              <a:t>Lorem ipsum dolor sit amet, consectetur adipisicing elit, sed do eiusmod tempor</a:t>
            </a:r>
            <a:endParaRPr lang="zh-CN" altLang="en-US" sz="1200" dirty="0">
              <a:solidFill>
                <a:schemeClr val="bg1"/>
              </a:solidFill>
              <a:latin typeface="微软雅黑 Light" panose="020B0502040204020203" pitchFamily="34" charset="-122"/>
              <a:cs typeface="Segoe UI" panose="020B0502040204020203" pitchFamily="34" charset="0"/>
            </a:endParaRPr>
          </a:p>
        </p:txBody>
      </p:sp>
      <p:sp>
        <p:nvSpPr>
          <p:cNvPr id="80" name="文本框 79"/>
          <p:cNvSpPr txBox="1"/>
          <p:nvPr/>
        </p:nvSpPr>
        <p:spPr>
          <a:xfrm>
            <a:off x="1001030" y="2381107"/>
            <a:ext cx="26909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400" b="1" dirty="0">
                <a:solidFill>
                  <a:srgbClr val="EAD87F"/>
                </a:solidFill>
                <a:latin typeface="微软雅黑 Light" panose="020B0502040204020203" pitchFamily="34" charset="-122"/>
                <a:ea typeface="微软雅黑"/>
              </a:rPr>
              <a:t>TITLE HERE</a:t>
            </a:r>
            <a:endParaRPr lang="zh-CN" altLang="en-US" sz="2400" b="1" dirty="0">
              <a:solidFill>
                <a:srgbClr val="EAD87F"/>
              </a:solidFill>
              <a:latin typeface="微软雅黑 Light" panose="020B0502040204020203" pitchFamily="34" charset="-122"/>
              <a:ea typeface="微软雅黑"/>
            </a:endParaRPr>
          </a:p>
        </p:txBody>
      </p:sp>
      <p:cxnSp>
        <p:nvCxnSpPr>
          <p:cNvPr id="81" name="直接连接符 80"/>
          <p:cNvCxnSpPr>
            <a:cxnSpLocks/>
          </p:cNvCxnSpPr>
          <p:nvPr/>
        </p:nvCxnSpPr>
        <p:spPr>
          <a:xfrm flipH="1" flipV="1">
            <a:off x="4761947" y="2605379"/>
            <a:ext cx="875322" cy="1368651"/>
          </a:xfrm>
          <a:prstGeom prst="line">
            <a:avLst/>
          </a:prstGeom>
          <a:ln w="1270">
            <a:solidFill>
              <a:schemeClr val="bg1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直接连接符 81"/>
          <p:cNvCxnSpPr/>
          <p:nvPr/>
        </p:nvCxnSpPr>
        <p:spPr>
          <a:xfrm>
            <a:off x="3757916" y="2467760"/>
            <a:ext cx="0" cy="269311"/>
          </a:xfrm>
          <a:prstGeom prst="line">
            <a:avLst/>
          </a:prstGeom>
          <a:ln w="1270">
            <a:solidFill>
              <a:schemeClr val="bg1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直接连接符 82"/>
          <p:cNvCxnSpPr>
            <a:cxnSpLocks/>
          </p:cNvCxnSpPr>
          <p:nvPr/>
        </p:nvCxnSpPr>
        <p:spPr>
          <a:xfrm>
            <a:off x="3764266" y="2602415"/>
            <a:ext cx="991331" cy="0"/>
          </a:xfrm>
          <a:prstGeom prst="line">
            <a:avLst/>
          </a:prstGeom>
          <a:ln w="1270">
            <a:solidFill>
              <a:schemeClr val="bg1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" name="文本框 83"/>
          <p:cNvSpPr txBox="1"/>
          <p:nvPr/>
        </p:nvSpPr>
        <p:spPr>
          <a:xfrm>
            <a:off x="3779389" y="2082610"/>
            <a:ext cx="7190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"/>
              </a:rPr>
              <a:t>01</a:t>
            </a:r>
            <a:endParaRPr lang="zh-CN" altLang="en-US" sz="2800" b="1" dirty="0">
              <a:solidFill>
                <a:schemeClr val="bg1"/>
              </a:solidFill>
              <a:latin typeface="微软雅黑 Light" panose="020B0502040204020203" pitchFamily="34" charset="-122"/>
              <a:ea typeface="微软雅黑"/>
            </a:endParaRPr>
          </a:p>
        </p:txBody>
      </p:sp>
      <p:cxnSp>
        <p:nvCxnSpPr>
          <p:cNvPr id="86" name="直接连接符 85"/>
          <p:cNvCxnSpPr>
            <a:cxnSpLocks/>
            <a:endCxn id="54" idx="1"/>
          </p:cNvCxnSpPr>
          <p:nvPr/>
        </p:nvCxnSpPr>
        <p:spPr>
          <a:xfrm>
            <a:off x="4741724" y="4134983"/>
            <a:ext cx="482984" cy="774305"/>
          </a:xfrm>
          <a:prstGeom prst="line">
            <a:avLst/>
          </a:prstGeom>
          <a:ln w="1270">
            <a:solidFill>
              <a:schemeClr val="bg1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直接连接符 86"/>
          <p:cNvCxnSpPr/>
          <p:nvPr/>
        </p:nvCxnSpPr>
        <p:spPr>
          <a:xfrm>
            <a:off x="3757916" y="3994100"/>
            <a:ext cx="0" cy="269311"/>
          </a:xfrm>
          <a:prstGeom prst="line">
            <a:avLst/>
          </a:prstGeom>
          <a:ln w="1270">
            <a:solidFill>
              <a:schemeClr val="bg1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直接连接符 87"/>
          <p:cNvCxnSpPr>
            <a:cxnSpLocks/>
          </p:cNvCxnSpPr>
          <p:nvPr/>
        </p:nvCxnSpPr>
        <p:spPr>
          <a:xfrm flipV="1">
            <a:off x="3757916" y="4128407"/>
            <a:ext cx="976009" cy="348"/>
          </a:xfrm>
          <a:prstGeom prst="line">
            <a:avLst/>
          </a:prstGeom>
          <a:ln w="1270">
            <a:solidFill>
              <a:schemeClr val="bg1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文本框 88"/>
          <p:cNvSpPr txBox="1"/>
          <p:nvPr/>
        </p:nvSpPr>
        <p:spPr>
          <a:xfrm>
            <a:off x="3766689" y="3449293"/>
            <a:ext cx="7190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"/>
              </a:rPr>
              <a:t>03</a:t>
            </a:r>
            <a:endParaRPr lang="zh-CN" altLang="en-US" sz="2800" b="1" dirty="0">
              <a:solidFill>
                <a:schemeClr val="bg1"/>
              </a:solidFill>
              <a:latin typeface="微软雅黑 Light" panose="020B0502040204020203" pitchFamily="34" charset="-122"/>
              <a:ea typeface="微软雅黑"/>
            </a:endParaRPr>
          </a:p>
        </p:txBody>
      </p:sp>
      <p:sp>
        <p:nvSpPr>
          <p:cNvPr id="94" name="矩形 93"/>
          <p:cNvSpPr/>
          <p:nvPr/>
        </p:nvSpPr>
        <p:spPr>
          <a:xfrm>
            <a:off x="615539" y="4321468"/>
            <a:ext cx="3076448" cy="5497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30000"/>
              </a:lnSpc>
            </a:pPr>
            <a:r>
              <a:rPr lang="en-US" altLang="zh-CN" sz="1200" b="0" dirty="0">
                <a:solidFill>
                  <a:schemeClr val="bg1"/>
                </a:solidFill>
                <a:effectLst/>
                <a:latin typeface="微软雅黑 Light" panose="020B0502040204020203" pitchFamily="34" charset="-122"/>
                <a:cs typeface="Segoe UI" panose="020B0502040204020203" pitchFamily="34" charset="0"/>
              </a:rPr>
              <a:t>Lorem ipsum dolor sit amet, consectetur adipisicing elit, sed do eiusmod tempor</a:t>
            </a:r>
            <a:endParaRPr lang="zh-CN" altLang="en-US" sz="1200" dirty="0">
              <a:solidFill>
                <a:schemeClr val="bg1"/>
              </a:solidFill>
              <a:latin typeface="微软雅黑 Light" panose="020B0502040204020203" pitchFamily="34" charset="-122"/>
              <a:cs typeface="Segoe UI" panose="020B0502040204020203" pitchFamily="34" charset="0"/>
            </a:endParaRPr>
          </a:p>
        </p:txBody>
      </p:sp>
      <p:sp>
        <p:nvSpPr>
          <p:cNvPr id="95" name="文本框 94"/>
          <p:cNvSpPr txBox="1"/>
          <p:nvPr/>
        </p:nvSpPr>
        <p:spPr>
          <a:xfrm>
            <a:off x="1001030" y="3900144"/>
            <a:ext cx="26909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400" b="1" dirty="0">
                <a:solidFill>
                  <a:srgbClr val="EAD87F"/>
                </a:solidFill>
                <a:latin typeface="微软雅黑 Light" panose="020B0502040204020203" pitchFamily="34" charset="-122"/>
                <a:ea typeface="微软雅黑"/>
              </a:rPr>
              <a:t>TITLE HERE</a:t>
            </a:r>
            <a:endParaRPr lang="zh-CN" altLang="en-US" sz="2400" b="1" dirty="0">
              <a:solidFill>
                <a:srgbClr val="EAD87F"/>
              </a:solidFill>
              <a:latin typeface="微软雅黑 Light" panose="020B0502040204020203" pitchFamily="34" charset="-122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2796868058"/>
      </p:ext>
    </p:extLst>
  </p:cSld>
  <p:clrMapOvr>
    <a:masterClrMapping/>
  </p:clrMapOvr>
  <p:transition spd="slow" advClick="0" advTm="2000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组合 41"/>
          <p:cNvGrpSpPr/>
          <p:nvPr/>
        </p:nvGrpSpPr>
        <p:grpSpPr>
          <a:xfrm>
            <a:off x="4053341" y="1382839"/>
            <a:ext cx="4085319" cy="4092322"/>
            <a:chOff x="3999948" y="2784257"/>
            <a:chExt cx="4085319" cy="4092322"/>
          </a:xfrm>
          <a:scene3d>
            <a:camera prst="orthographicFront">
              <a:rot lat="3600000" lon="0" rev="1200000"/>
            </a:camera>
            <a:lightRig rig="threePt" dir="t"/>
          </a:scene3d>
        </p:grpSpPr>
        <p:sp>
          <p:nvSpPr>
            <p:cNvPr id="17" name="矩形 16"/>
            <p:cNvSpPr/>
            <p:nvPr/>
          </p:nvSpPr>
          <p:spPr>
            <a:xfrm rot="-5400000">
              <a:off x="4105965" y="4558748"/>
              <a:ext cx="331305" cy="543339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50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 rot="-4536000">
              <a:off x="4161824" y="4116577"/>
              <a:ext cx="331305" cy="543339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50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 rot="-3672000">
              <a:off x="4325892" y="3702190"/>
              <a:ext cx="331305" cy="543339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50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-2808000">
              <a:off x="4587859" y="3341624"/>
              <a:ext cx="331305" cy="543339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50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-1944000">
              <a:off x="4931265" y="3057533"/>
              <a:ext cx="331305" cy="543339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50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-1080000">
              <a:off x="5334533" y="2867770"/>
              <a:ext cx="331305" cy="543339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50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22"/>
            <p:cNvSpPr/>
            <p:nvPr/>
          </p:nvSpPr>
          <p:spPr>
            <a:xfrm rot="-216000">
              <a:off x="5772323" y="2784257"/>
              <a:ext cx="331305" cy="543339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50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 rot="648000">
              <a:off x="6217129" y="2812241"/>
              <a:ext cx="331305" cy="543339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50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 24"/>
            <p:cNvSpPr/>
            <p:nvPr/>
          </p:nvSpPr>
          <p:spPr>
            <a:xfrm rot="1512000">
              <a:off x="6641001" y="2949965"/>
              <a:ext cx="331305" cy="543339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50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矩形 25"/>
            <p:cNvSpPr/>
            <p:nvPr/>
          </p:nvSpPr>
          <p:spPr>
            <a:xfrm rot="2375999">
              <a:off x="7017305" y="3188775"/>
              <a:ext cx="331305" cy="543339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50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矩形 26"/>
            <p:cNvSpPr/>
            <p:nvPr/>
          </p:nvSpPr>
          <p:spPr>
            <a:xfrm rot="3240000">
              <a:off x="7322397" y="3513666"/>
              <a:ext cx="331305" cy="543339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50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矩形 27"/>
            <p:cNvSpPr/>
            <p:nvPr/>
          </p:nvSpPr>
          <p:spPr>
            <a:xfrm rot="4104000">
              <a:off x="7537107" y="3904223"/>
              <a:ext cx="331305" cy="543339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50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矩形 28"/>
            <p:cNvSpPr/>
            <p:nvPr/>
          </p:nvSpPr>
          <p:spPr>
            <a:xfrm rot="4967999">
              <a:off x="7647945" y="4335905"/>
              <a:ext cx="331305" cy="543339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50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矩形 29"/>
            <p:cNvSpPr/>
            <p:nvPr/>
          </p:nvSpPr>
          <p:spPr>
            <a:xfrm rot="5832000">
              <a:off x="7647945" y="4781590"/>
              <a:ext cx="331305" cy="543339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50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矩形 30"/>
            <p:cNvSpPr/>
            <p:nvPr/>
          </p:nvSpPr>
          <p:spPr>
            <a:xfrm rot="6695999">
              <a:off x="7537107" y="5213274"/>
              <a:ext cx="331305" cy="543339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50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31"/>
            <p:cNvSpPr/>
            <p:nvPr/>
          </p:nvSpPr>
          <p:spPr>
            <a:xfrm rot="7560000">
              <a:off x="7322397" y="5603830"/>
              <a:ext cx="331305" cy="543339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50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矩形 32"/>
            <p:cNvSpPr/>
            <p:nvPr/>
          </p:nvSpPr>
          <p:spPr>
            <a:xfrm rot="8424000">
              <a:off x="7017305" y="5928721"/>
              <a:ext cx="331305" cy="543339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50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矩形 33"/>
            <p:cNvSpPr/>
            <p:nvPr/>
          </p:nvSpPr>
          <p:spPr>
            <a:xfrm rot="9287999">
              <a:off x="6641001" y="6167530"/>
              <a:ext cx="331305" cy="543339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50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矩形 34"/>
            <p:cNvSpPr/>
            <p:nvPr/>
          </p:nvSpPr>
          <p:spPr>
            <a:xfrm rot="10151999">
              <a:off x="6217129" y="6305255"/>
              <a:ext cx="331305" cy="543339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50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矩形 35"/>
            <p:cNvSpPr/>
            <p:nvPr/>
          </p:nvSpPr>
          <p:spPr>
            <a:xfrm rot="11016000">
              <a:off x="5772324" y="6333240"/>
              <a:ext cx="331305" cy="543339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50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矩形 36"/>
            <p:cNvSpPr/>
            <p:nvPr/>
          </p:nvSpPr>
          <p:spPr>
            <a:xfrm rot="11880000">
              <a:off x="5334533" y="6249727"/>
              <a:ext cx="331305" cy="543339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50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矩形 37"/>
            <p:cNvSpPr/>
            <p:nvPr/>
          </p:nvSpPr>
          <p:spPr>
            <a:xfrm rot="12744000">
              <a:off x="4931265" y="6059963"/>
              <a:ext cx="331305" cy="543339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50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矩形 38"/>
            <p:cNvSpPr/>
            <p:nvPr/>
          </p:nvSpPr>
          <p:spPr>
            <a:xfrm rot="13607999">
              <a:off x="4587859" y="5775873"/>
              <a:ext cx="331305" cy="543339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50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矩形 39"/>
            <p:cNvSpPr/>
            <p:nvPr/>
          </p:nvSpPr>
          <p:spPr>
            <a:xfrm rot="14471999">
              <a:off x="4325892" y="5415307"/>
              <a:ext cx="331305" cy="543339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50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矩形 40"/>
            <p:cNvSpPr/>
            <p:nvPr/>
          </p:nvSpPr>
          <p:spPr>
            <a:xfrm rot="15335999">
              <a:off x="4161824" y="5000920"/>
              <a:ext cx="331305" cy="543339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50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3" name="椭圆 42"/>
          <p:cNvSpPr/>
          <p:nvPr/>
        </p:nvSpPr>
        <p:spPr>
          <a:xfrm>
            <a:off x="4823436" y="2156437"/>
            <a:ext cx="2545128" cy="2545126"/>
          </a:xfrm>
          <a:prstGeom prst="ellipse">
            <a:avLst/>
          </a:prstGeom>
          <a:noFill/>
          <a:ln w="3175">
            <a:gradFill flip="none" rotWithShape="1">
              <a:gsLst>
                <a:gs pos="0">
                  <a:schemeClr val="bg1"/>
                </a:gs>
                <a:gs pos="66000">
                  <a:srgbClr val="FFFFFF">
                    <a:alpha val="0"/>
                  </a:srgbClr>
                </a:gs>
                <a:gs pos="2700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0" scaled="1"/>
              <a:tileRect/>
            </a:gradFill>
          </a:ln>
          <a:scene3d>
            <a:camera prst="orthographicFront">
              <a:rot lat="3600000" lon="0" rev="12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椭圆 43"/>
          <p:cNvSpPr/>
          <p:nvPr/>
        </p:nvSpPr>
        <p:spPr>
          <a:xfrm>
            <a:off x="5061410" y="4030409"/>
            <a:ext cx="88900" cy="889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矩形 47"/>
          <p:cNvSpPr/>
          <p:nvPr/>
        </p:nvSpPr>
        <p:spPr>
          <a:xfrm>
            <a:off x="3507297" y="5296247"/>
            <a:ext cx="5177406" cy="5472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200" b="0" dirty="0">
                <a:solidFill>
                  <a:schemeClr val="bg1"/>
                </a:solidFill>
                <a:effectLst/>
                <a:latin typeface="微软雅黑 Light" panose="020B0502040204020203" pitchFamily="34" charset="-122"/>
                <a:cs typeface="Segoe UI" panose="020B0502040204020203" pitchFamily="34" charset="0"/>
              </a:rPr>
              <a:t>Lorem ipsum dolor sit amet, consectetur adipisicing elit, sed do eiusmod tempor incididunt ut labore et dolore magna aliqua. </a:t>
            </a:r>
            <a:endParaRPr lang="zh-CN" altLang="en-US" sz="1200" dirty="0">
              <a:solidFill>
                <a:schemeClr val="bg1"/>
              </a:solidFill>
              <a:latin typeface="微软雅黑 Light" panose="020B0502040204020203" pitchFamily="34" charset="-122"/>
              <a:cs typeface="Segoe UI" panose="020B0502040204020203" pitchFamily="34" charset="0"/>
            </a:endParaRPr>
          </a:p>
        </p:txBody>
      </p:sp>
      <p:cxnSp>
        <p:nvCxnSpPr>
          <p:cNvPr id="49" name="直接连接符 48"/>
          <p:cNvCxnSpPr>
            <a:cxnSpLocks/>
          </p:cNvCxnSpPr>
          <p:nvPr/>
        </p:nvCxnSpPr>
        <p:spPr>
          <a:xfrm flipH="1">
            <a:off x="9472998" y="950577"/>
            <a:ext cx="840606" cy="391982"/>
          </a:xfrm>
          <a:prstGeom prst="line">
            <a:avLst/>
          </a:prstGeom>
          <a:ln w="3175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>
            <a:cxnSpLocks/>
          </p:cNvCxnSpPr>
          <p:nvPr/>
        </p:nvCxnSpPr>
        <p:spPr>
          <a:xfrm flipH="1">
            <a:off x="8632392" y="1144982"/>
            <a:ext cx="840606" cy="391982"/>
          </a:xfrm>
          <a:prstGeom prst="line">
            <a:avLst/>
          </a:prstGeom>
          <a:ln w="3175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/>
          <p:cNvCxnSpPr>
            <a:cxnSpLocks/>
          </p:cNvCxnSpPr>
          <p:nvPr/>
        </p:nvCxnSpPr>
        <p:spPr>
          <a:xfrm flipH="1">
            <a:off x="2910087" y="5231058"/>
            <a:ext cx="840606" cy="391982"/>
          </a:xfrm>
          <a:prstGeom prst="line">
            <a:avLst/>
          </a:prstGeom>
          <a:ln w="3175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/>
          <p:cNvCxnSpPr>
            <a:cxnSpLocks/>
          </p:cNvCxnSpPr>
          <p:nvPr/>
        </p:nvCxnSpPr>
        <p:spPr>
          <a:xfrm flipH="1">
            <a:off x="2069481" y="5425463"/>
            <a:ext cx="840606" cy="391982"/>
          </a:xfrm>
          <a:prstGeom prst="line">
            <a:avLst/>
          </a:prstGeom>
          <a:ln w="3175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文本框 45"/>
          <p:cNvSpPr txBox="1"/>
          <p:nvPr/>
        </p:nvSpPr>
        <p:spPr>
          <a:xfrm>
            <a:off x="4458662" y="631104"/>
            <a:ext cx="3274677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9900" b="1" dirty="0">
                <a:solidFill>
                  <a:schemeClr val="bg1"/>
                </a:solidFill>
                <a:latin typeface="微软雅黑 Light" panose="020B0502040204020203" pitchFamily="34" charset="-122"/>
                <a:cs typeface="Segoe UI" panose="020B0502040204020203" pitchFamily="34" charset="0"/>
              </a:rPr>
              <a:t>3</a:t>
            </a:r>
            <a:endParaRPr lang="zh-CN" altLang="en-US" sz="19900" b="1" dirty="0">
              <a:solidFill>
                <a:schemeClr val="bg1"/>
              </a:solidFill>
              <a:latin typeface="微软雅黑 Light" panose="020B0502040204020203" pitchFamily="34" charset="-122"/>
              <a:cs typeface="Segoe UI" panose="020B0502040204020203" pitchFamily="34" charset="0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4458662" y="3324647"/>
            <a:ext cx="327467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latin typeface="微软雅黑 Light" panose="020B0502040204020203" pitchFamily="34" charset="-122"/>
                <a:cs typeface="Segoe UI" panose="020B0502040204020203" pitchFamily="34" charset="0"/>
              </a:rPr>
              <a:t>TITLE HERE</a:t>
            </a:r>
            <a:endParaRPr lang="zh-CN" altLang="en-US" sz="2800" b="1" dirty="0">
              <a:solidFill>
                <a:schemeClr val="bg1"/>
              </a:solidFill>
              <a:latin typeface="微软雅黑 Light" panose="020B0502040204020203" pitchFamily="34" charset="-122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4789259"/>
      </p:ext>
    </p:extLst>
  </p:cSld>
  <p:clrMapOvr>
    <a:masterClrMapping/>
  </p:clrMapOvr>
  <p:transition spd="slow" advClick="0" advTm="2000">
    <p:fad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3" name="图片 4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134" t="16522" r="20134" b="1595"/>
          <a:stretch>
            <a:fillRect/>
          </a:stretch>
        </p:blipFill>
        <p:spPr>
          <a:xfrm>
            <a:off x="5050971" y="2383971"/>
            <a:ext cx="2090058" cy="2090058"/>
          </a:xfrm>
          <a:custGeom>
            <a:avLst/>
            <a:gdLst>
              <a:gd name="connsiteX0" fmla="*/ 1045029 w 2090058"/>
              <a:gd name="connsiteY0" fmla="*/ 0 h 2090058"/>
              <a:gd name="connsiteX1" fmla="*/ 2090058 w 2090058"/>
              <a:gd name="connsiteY1" fmla="*/ 1045029 h 2090058"/>
              <a:gd name="connsiteX2" fmla="*/ 1045029 w 2090058"/>
              <a:gd name="connsiteY2" fmla="*/ 2090058 h 2090058"/>
              <a:gd name="connsiteX3" fmla="*/ 0 w 2090058"/>
              <a:gd name="connsiteY3" fmla="*/ 1045029 h 2090058"/>
              <a:gd name="connsiteX4" fmla="*/ 1045029 w 2090058"/>
              <a:gd name="connsiteY4" fmla="*/ 0 h 20900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90058" h="2090058">
                <a:moveTo>
                  <a:pt x="1045029" y="0"/>
                </a:moveTo>
                <a:cubicBezTo>
                  <a:pt x="1622183" y="0"/>
                  <a:pt x="2090058" y="467875"/>
                  <a:pt x="2090058" y="1045029"/>
                </a:cubicBezTo>
                <a:cubicBezTo>
                  <a:pt x="2090058" y="1622183"/>
                  <a:pt x="1622183" y="2090058"/>
                  <a:pt x="1045029" y="2090058"/>
                </a:cubicBezTo>
                <a:cubicBezTo>
                  <a:pt x="467875" y="2090058"/>
                  <a:pt x="0" y="1622183"/>
                  <a:pt x="0" y="1045029"/>
                </a:cubicBezTo>
                <a:cubicBezTo>
                  <a:pt x="0" y="467875"/>
                  <a:pt x="467875" y="0"/>
                  <a:pt x="1045029" y="0"/>
                </a:cubicBezTo>
                <a:close/>
              </a:path>
            </a:pathLst>
          </a:custGeom>
        </p:spPr>
      </p:pic>
      <p:sp>
        <p:nvSpPr>
          <p:cNvPr id="7" name="文本框 6"/>
          <p:cNvSpPr txBox="1"/>
          <p:nvPr/>
        </p:nvSpPr>
        <p:spPr>
          <a:xfrm>
            <a:off x="4032987" y="847722"/>
            <a:ext cx="4126027" cy="6007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2800" b="1" dirty="0">
                <a:solidFill>
                  <a:schemeClr val="bg1"/>
                </a:solidFill>
                <a:latin typeface="微软雅黑 Light" panose="020B0502040204020203" pitchFamily="34" charset="-122"/>
                <a:cs typeface="Segoe UI" panose="020B0502040204020203" pitchFamily="34" charset="0"/>
              </a:rPr>
              <a:t>PRODUCT  OVERVIEW</a:t>
            </a:r>
            <a:endParaRPr lang="zh-CN" altLang="en-US" sz="2800" b="1" dirty="0">
              <a:solidFill>
                <a:schemeClr val="bg1"/>
              </a:solidFill>
              <a:latin typeface="微软雅黑 Light" panose="020B0502040204020203" pitchFamily="34" charset="-122"/>
              <a:cs typeface="Segoe UI" panose="020B0502040204020203" pitchFamily="34" charset="0"/>
            </a:endParaRPr>
          </a:p>
        </p:txBody>
      </p:sp>
      <p:grpSp>
        <p:nvGrpSpPr>
          <p:cNvPr id="281" name="组合 280"/>
          <p:cNvGrpSpPr/>
          <p:nvPr/>
        </p:nvGrpSpPr>
        <p:grpSpPr>
          <a:xfrm>
            <a:off x="3340608" y="676342"/>
            <a:ext cx="5510784" cy="5505316"/>
            <a:chOff x="3340608" y="676342"/>
            <a:chExt cx="5510784" cy="5505316"/>
          </a:xfrm>
          <a:solidFill>
            <a:schemeClr val="bg1">
              <a:alpha val="10000"/>
            </a:schemeClr>
          </a:solidFill>
        </p:grpSpPr>
        <p:sp>
          <p:nvSpPr>
            <p:cNvPr id="48" name="椭圆 47"/>
            <p:cNvSpPr/>
            <p:nvPr/>
          </p:nvSpPr>
          <p:spPr>
            <a:xfrm rot="16200000">
              <a:off x="3340608" y="3388496"/>
              <a:ext cx="81008" cy="8100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 rot="16508572">
              <a:off x="3351537" y="3145135"/>
              <a:ext cx="81008" cy="8100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 rot="16817143">
              <a:off x="3384237" y="2903734"/>
              <a:ext cx="81008" cy="8100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 rot="17125714">
              <a:off x="3438445" y="2666236"/>
              <a:ext cx="81008" cy="8100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 rot="17434286">
              <a:off x="3513723" y="2434553"/>
              <a:ext cx="81008" cy="8100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 rot="17742857">
              <a:off x="3609466" y="2210551"/>
              <a:ext cx="81008" cy="8100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 rot="18051429">
              <a:off x="3724904" y="1996032"/>
              <a:ext cx="81008" cy="8100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椭圆 54"/>
            <p:cNvSpPr/>
            <p:nvPr/>
          </p:nvSpPr>
          <p:spPr>
            <a:xfrm rot="18360000">
              <a:off x="3859105" y="1792725"/>
              <a:ext cx="81008" cy="8100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椭圆 55"/>
            <p:cNvSpPr/>
            <p:nvPr/>
          </p:nvSpPr>
          <p:spPr>
            <a:xfrm rot="18668571">
              <a:off x="4010992" y="1602266"/>
              <a:ext cx="81008" cy="8100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椭圆 56"/>
            <p:cNvSpPr/>
            <p:nvPr/>
          </p:nvSpPr>
          <p:spPr>
            <a:xfrm rot="18977143">
              <a:off x="4179339" y="1426189"/>
              <a:ext cx="81008" cy="8100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椭圆 57"/>
            <p:cNvSpPr/>
            <p:nvPr/>
          </p:nvSpPr>
          <p:spPr>
            <a:xfrm rot="19285714">
              <a:off x="4362791" y="1265912"/>
              <a:ext cx="81008" cy="8100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椭圆 58"/>
            <p:cNvSpPr/>
            <p:nvPr/>
          </p:nvSpPr>
          <p:spPr>
            <a:xfrm rot="19594286">
              <a:off x="4559872" y="1122723"/>
              <a:ext cx="81008" cy="8100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椭圆 59"/>
            <p:cNvSpPr/>
            <p:nvPr/>
          </p:nvSpPr>
          <p:spPr>
            <a:xfrm rot="19902857">
              <a:off x="4768996" y="997778"/>
              <a:ext cx="81008" cy="8100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椭圆 60"/>
            <p:cNvSpPr/>
            <p:nvPr/>
          </p:nvSpPr>
          <p:spPr>
            <a:xfrm rot="20211428">
              <a:off x="4988478" y="892082"/>
              <a:ext cx="81008" cy="8100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椭圆 61"/>
            <p:cNvSpPr/>
            <p:nvPr/>
          </p:nvSpPr>
          <p:spPr>
            <a:xfrm rot="20520000">
              <a:off x="5216550" y="806484"/>
              <a:ext cx="81008" cy="8100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椭圆 62"/>
            <p:cNvSpPr/>
            <p:nvPr/>
          </p:nvSpPr>
          <p:spPr>
            <a:xfrm rot="20828571">
              <a:off x="5451377" y="741676"/>
              <a:ext cx="81008" cy="8100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椭圆 63"/>
            <p:cNvSpPr/>
            <p:nvPr/>
          </p:nvSpPr>
          <p:spPr>
            <a:xfrm rot="21137143">
              <a:off x="5691068" y="698178"/>
              <a:ext cx="81008" cy="8100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椭圆 64"/>
            <p:cNvSpPr/>
            <p:nvPr/>
          </p:nvSpPr>
          <p:spPr>
            <a:xfrm rot="21445714">
              <a:off x="5933694" y="676342"/>
              <a:ext cx="81008" cy="8100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椭圆 65"/>
            <p:cNvSpPr/>
            <p:nvPr/>
          </p:nvSpPr>
          <p:spPr>
            <a:xfrm rot="154286">
              <a:off x="6177299" y="676342"/>
              <a:ext cx="81008" cy="8100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椭圆 66"/>
            <p:cNvSpPr/>
            <p:nvPr/>
          </p:nvSpPr>
          <p:spPr>
            <a:xfrm rot="462857">
              <a:off x="6419925" y="698178"/>
              <a:ext cx="81008" cy="8100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椭圆 67"/>
            <p:cNvSpPr/>
            <p:nvPr/>
          </p:nvSpPr>
          <p:spPr>
            <a:xfrm rot="771428">
              <a:off x="6659615" y="741676"/>
              <a:ext cx="81008" cy="8100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椭圆 68"/>
            <p:cNvSpPr/>
            <p:nvPr/>
          </p:nvSpPr>
          <p:spPr>
            <a:xfrm rot="1080000">
              <a:off x="6894443" y="806484"/>
              <a:ext cx="81008" cy="8100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椭圆 69"/>
            <p:cNvSpPr/>
            <p:nvPr/>
          </p:nvSpPr>
          <p:spPr>
            <a:xfrm rot="1388571">
              <a:off x="7122516" y="892081"/>
              <a:ext cx="81008" cy="8100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椭圆 70"/>
            <p:cNvSpPr/>
            <p:nvPr/>
          </p:nvSpPr>
          <p:spPr>
            <a:xfrm rot="1697143">
              <a:off x="7341996" y="997778"/>
              <a:ext cx="81008" cy="8100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椭圆 71"/>
            <p:cNvSpPr/>
            <p:nvPr/>
          </p:nvSpPr>
          <p:spPr>
            <a:xfrm rot="2005714">
              <a:off x="7551120" y="1122723"/>
              <a:ext cx="81008" cy="8100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椭圆 72"/>
            <p:cNvSpPr/>
            <p:nvPr/>
          </p:nvSpPr>
          <p:spPr>
            <a:xfrm rot="2314286">
              <a:off x="7748201" y="1265912"/>
              <a:ext cx="81008" cy="8100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椭圆 73"/>
            <p:cNvSpPr/>
            <p:nvPr/>
          </p:nvSpPr>
          <p:spPr>
            <a:xfrm rot="2622857">
              <a:off x="7931654" y="1426189"/>
              <a:ext cx="81008" cy="8100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椭圆 74"/>
            <p:cNvSpPr/>
            <p:nvPr/>
          </p:nvSpPr>
          <p:spPr>
            <a:xfrm rot="2931429">
              <a:off x="8100001" y="1602266"/>
              <a:ext cx="81008" cy="8100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椭圆 75"/>
            <p:cNvSpPr/>
            <p:nvPr/>
          </p:nvSpPr>
          <p:spPr>
            <a:xfrm rot="3240000">
              <a:off x="8251887" y="1792725"/>
              <a:ext cx="81008" cy="8100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椭圆 76"/>
            <p:cNvSpPr/>
            <p:nvPr/>
          </p:nvSpPr>
          <p:spPr>
            <a:xfrm rot="3548571">
              <a:off x="8386089" y="1996032"/>
              <a:ext cx="81008" cy="8100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椭圆 77"/>
            <p:cNvSpPr/>
            <p:nvPr/>
          </p:nvSpPr>
          <p:spPr>
            <a:xfrm rot="3857142">
              <a:off x="8501526" y="2210550"/>
              <a:ext cx="81008" cy="8100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椭圆 78"/>
            <p:cNvSpPr/>
            <p:nvPr/>
          </p:nvSpPr>
          <p:spPr>
            <a:xfrm rot="4165714">
              <a:off x="8597269" y="2434553"/>
              <a:ext cx="81008" cy="8100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椭圆 79"/>
            <p:cNvSpPr/>
            <p:nvPr/>
          </p:nvSpPr>
          <p:spPr>
            <a:xfrm rot="4474286">
              <a:off x="8672548" y="2666236"/>
              <a:ext cx="81008" cy="8100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椭圆 80"/>
            <p:cNvSpPr/>
            <p:nvPr/>
          </p:nvSpPr>
          <p:spPr>
            <a:xfrm rot="4782857">
              <a:off x="8726755" y="2903734"/>
              <a:ext cx="81008" cy="8100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椭圆 81"/>
            <p:cNvSpPr/>
            <p:nvPr/>
          </p:nvSpPr>
          <p:spPr>
            <a:xfrm rot="5091429">
              <a:off x="8759455" y="3145135"/>
              <a:ext cx="81008" cy="8100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椭圆 82"/>
            <p:cNvSpPr/>
            <p:nvPr/>
          </p:nvSpPr>
          <p:spPr>
            <a:xfrm rot="5400000">
              <a:off x="8770384" y="3388496"/>
              <a:ext cx="81008" cy="8100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椭圆 83"/>
            <p:cNvSpPr/>
            <p:nvPr/>
          </p:nvSpPr>
          <p:spPr>
            <a:xfrm rot="5708571">
              <a:off x="8759455" y="3631856"/>
              <a:ext cx="81008" cy="8100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椭圆 84"/>
            <p:cNvSpPr/>
            <p:nvPr/>
          </p:nvSpPr>
          <p:spPr>
            <a:xfrm rot="6017142">
              <a:off x="8726755" y="3873258"/>
              <a:ext cx="81008" cy="8100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椭圆 85"/>
            <p:cNvSpPr/>
            <p:nvPr/>
          </p:nvSpPr>
          <p:spPr>
            <a:xfrm rot="6325714">
              <a:off x="8672547" y="4110756"/>
              <a:ext cx="81008" cy="8100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椭圆 86"/>
            <p:cNvSpPr/>
            <p:nvPr/>
          </p:nvSpPr>
          <p:spPr>
            <a:xfrm rot="6634286">
              <a:off x="8597269" y="4342439"/>
              <a:ext cx="81008" cy="8100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椭圆 87"/>
            <p:cNvSpPr/>
            <p:nvPr/>
          </p:nvSpPr>
          <p:spPr>
            <a:xfrm rot="6942857">
              <a:off x="8501526" y="4566441"/>
              <a:ext cx="81008" cy="8100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椭圆 88"/>
            <p:cNvSpPr/>
            <p:nvPr/>
          </p:nvSpPr>
          <p:spPr>
            <a:xfrm rot="7251429">
              <a:off x="8386089" y="4780960"/>
              <a:ext cx="81008" cy="8100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椭圆 89"/>
            <p:cNvSpPr/>
            <p:nvPr/>
          </p:nvSpPr>
          <p:spPr>
            <a:xfrm rot="7560000">
              <a:off x="8251887" y="4984267"/>
              <a:ext cx="81008" cy="8100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椭圆 90"/>
            <p:cNvSpPr/>
            <p:nvPr/>
          </p:nvSpPr>
          <p:spPr>
            <a:xfrm rot="7868571">
              <a:off x="8100001" y="5174726"/>
              <a:ext cx="81008" cy="8100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椭圆 91"/>
            <p:cNvSpPr/>
            <p:nvPr/>
          </p:nvSpPr>
          <p:spPr>
            <a:xfrm rot="8177142">
              <a:off x="7931655" y="5350802"/>
              <a:ext cx="81008" cy="8100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椭圆 92"/>
            <p:cNvSpPr/>
            <p:nvPr/>
          </p:nvSpPr>
          <p:spPr>
            <a:xfrm rot="8485714">
              <a:off x="7748201" y="5511081"/>
              <a:ext cx="81008" cy="8100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" name="椭圆 93"/>
            <p:cNvSpPr/>
            <p:nvPr/>
          </p:nvSpPr>
          <p:spPr>
            <a:xfrm rot="8794286">
              <a:off x="7551120" y="5654269"/>
              <a:ext cx="81008" cy="8100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椭圆 94"/>
            <p:cNvSpPr/>
            <p:nvPr/>
          </p:nvSpPr>
          <p:spPr>
            <a:xfrm rot="9102857">
              <a:off x="7341996" y="5779214"/>
              <a:ext cx="81008" cy="8100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" name="椭圆 95"/>
            <p:cNvSpPr/>
            <p:nvPr/>
          </p:nvSpPr>
          <p:spPr>
            <a:xfrm rot="9411429">
              <a:off x="7122516" y="5884912"/>
              <a:ext cx="81008" cy="8100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椭圆 96"/>
            <p:cNvSpPr/>
            <p:nvPr/>
          </p:nvSpPr>
          <p:spPr>
            <a:xfrm rot="9720000">
              <a:off x="6894443" y="5970508"/>
              <a:ext cx="81008" cy="8100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椭圆 97"/>
            <p:cNvSpPr/>
            <p:nvPr/>
          </p:nvSpPr>
          <p:spPr>
            <a:xfrm rot="10028571">
              <a:off x="6659615" y="6035316"/>
              <a:ext cx="81008" cy="8100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" name="椭圆 98"/>
            <p:cNvSpPr/>
            <p:nvPr/>
          </p:nvSpPr>
          <p:spPr>
            <a:xfrm rot="10337142">
              <a:off x="6419925" y="6078814"/>
              <a:ext cx="81008" cy="8100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0" name="椭圆 99"/>
            <p:cNvSpPr/>
            <p:nvPr/>
          </p:nvSpPr>
          <p:spPr>
            <a:xfrm rot="10645714">
              <a:off x="6177300" y="6100650"/>
              <a:ext cx="81008" cy="8100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1" name="椭圆 100"/>
            <p:cNvSpPr/>
            <p:nvPr/>
          </p:nvSpPr>
          <p:spPr>
            <a:xfrm rot="10954285">
              <a:off x="5933694" y="6100650"/>
              <a:ext cx="81008" cy="8100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" name="椭圆 101"/>
            <p:cNvSpPr/>
            <p:nvPr/>
          </p:nvSpPr>
          <p:spPr>
            <a:xfrm rot="11262858">
              <a:off x="5691068" y="6078814"/>
              <a:ext cx="81008" cy="8100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" name="椭圆 102"/>
            <p:cNvSpPr/>
            <p:nvPr/>
          </p:nvSpPr>
          <p:spPr>
            <a:xfrm rot="11571429">
              <a:off x="5451377" y="6035316"/>
              <a:ext cx="81008" cy="8100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" name="椭圆 103"/>
            <p:cNvSpPr/>
            <p:nvPr/>
          </p:nvSpPr>
          <p:spPr>
            <a:xfrm rot="11880000">
              <a:off x="5216550" y="5970508"/>
              <a:ext cx="81008" cy="8100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5" name="椭圆 104"/>
            <p:cNvSpPr/>
            <p:nvPr/>
          </p:nvSpPr>
          <p:spPr>
            <a:xfrm rot="12188571">
              <a:off x="4988478" y="5884912"/>
              <a:ext cx="81008" cy="8100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6" name="椭圆 105"/>
            <p:cNvSpPr/>
            <p:nvPr/>
          </p:nvSpPr>
          <p:spPr>
            <a:xfrm rot="12497142">
              <a:off x="4768997" y="5779216"/>
              <a:ext cx="81008" cy="8100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7" name="椭圆 106"/>
            <p:cNvSpPr/>
            <p:nvPr/>
          </p:nvSpPr>
          <p:spPr>
            <a:xfrm rot="12805714">
              <a:off x="4559873" y="5654269"/>
              <a:ext cx="81008" cy="8100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" name="椭圆 107"/>
            <p:cNvSpPr/>
            <p:nvPr/>
          </p:nvSpPr>
          <p:spPr>
            <a:xfrm rot="13114285">
              <a:off x="4362792" y="5511082"/>
              <a:ext cx="81008" cy="8100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9" name="椭圆 108"/>
            <p:cNvSpPr/>
            <p:nvPr/>
          </p:nvSpPr>
          <p:spPr>
            <a:xfrm rot="13422858">
              <a:off x="4179339" y="5350802"/>
              <a:ext cx="81008" cy="8100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0" name="椭圆 109"/>
            <p:cNvSpPr/>
            <p:nvPr/>
          </p:nvSpPr>
          <p:spPr>
            <a:xfrm rot="13731429">
              <a:off x="4010991" y="5174726"/>
              <a:ext cx="81008" cy="8100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1" name="椭圆 110"/>
            <p:cNvSpPr/>
            <p:nvPr/>
          </p:nvSpPr>
          <p:spPr>
            <a:xfrm rot="14040000">
              <a:off x="3859105" y="4984267"/>
              <a:ext cx="81008" cy="8100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2" name="椭圆 111"/>
            <p:cNvSpPr/>
            <p:nvPr/>
          </p:nvSpPr>
          <p:spPr>
            <a:xfrm rot="14348571">
              <a:off x="3724904" y="4780960"/>
              <a:ext cx="81008" cy="8100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3" name="椭圆 112"/>
            <p:cNvSpPr/>
            <p:nvPr/>
          </p:nvSpPr>
          <p:spPr>
            <a:xfrm rot="14657142">
              <a:off x="3609467" y="4566442"/>
              <a:ext cx="81008" cy="8100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4" name="椭圆 113"/>
            <p:cNvSpPr/>
            <p:nvPr/>
          </p:nvSpPr>
          <p:spPr>
            <a:xfrm rot="14965714">
              <a:off x="3513724" y="4342440"/>
              <a:ext cx="81008" cy="8100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5" name="椭圆 114"/>
            <p:cNvSpPr/>
            <p:nvPr/>
          </p:nvSpPr>
          <p:spPr>
            <a:xfrm rot="15274285">
              <a:off x="3438445" y="4110756"/>
              <a:ext cx="81008" cy="8100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6" name="椭圆 115"/>
            <p:cNvSpPr/>
            <p:nvPr/>
          </p:nvSpPr>
          <p:spPr>
            <a:xfrm rot="15582858">
              <a:off x="3384237" y="3873258"/>
              <a:ext cx="81008" cy="8100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7" name="椭圆 116"/>
            <p:cNvSpPr/>
            <p:nvPr/>
          </p:nvSpPr>
          <p:spPr>
            <a:xfrm rot="15891429">
              <a:off x="3351537" y="3631856"/>
              <a:ext cx="81008" cy="8100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07" name="组合 406"/>
          <p:cNvGrpSpPr/>
          <p:nvPr/>
        </p:nvGrpSpPr>
        <p:grpSpPr>
          <a:xfrm>
            <a:off x="4464000" y="1797000"/>
            <a:ext cx="3264000" cy="3264000"/>
            <a:chOff x="4464000" y="1797000"/>
            <a:chExt cx="3264000" cy="3264000"/>
          </a:xfrm>
          <a:solidFill>
            <a:schemeClr val="bg1">
              <a:alpha val="30000"/>
            </a:schemeClr>
          </a:solidFill>
        </p:grpSpPr>
        <p:sp>
          <p:nvSpPr>
            <p:cNvPr id="26" name="矩形 25"/>
            <p:cNvSpPr/>
            <p:nvPr/>
          </p:nvSpPr>
          <p:spPr>
            <a:xfrm rot="4860000">
              <a:off x="7573417" y="3082594"/>
              <a:ext cx="55640" cy="216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矩形 26"/>
            <p:cNvSpPr/>
            <p:nvPr/>
          </p:nvSpPr>
          <p:spPr>
            <a:xfrm rot="5400000">
              <a:off x="7592180" y="3321000"/>
              <a:ext cx="55640" cy="216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矩形 27"/>
            <p:cNvSpPr/>
            <p:nvPr/>
          </p:nvSpPr>
          <p:spPr>
            <a:xfrm rot="5940000">
              <a:off x="7573417" y="3559406"/>
              <a:ext cx="55640" cy="216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 rot="16200000">
              <a:off x="4544180" y="3321000"/>
              <a:ext cx="55640" cy="216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 rot="16740000">
              <a:off x="4562943" y="3082594"/>
              <a:ext cx="55640" cy="216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 rot="17280000">
              <a:off x="4618770" y="2850058"/>
              <a:ext cx="55640" cy="216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17820000">
              <a:off x="4710286" y="2629118"/>
              <a:ext cx="55640" cy="216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 rot="18360000">
              <a:off x="4835238" y="2425215"/>
              <a:ext cx="55640" cy="216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 rot="18900000">
              <a:off x="4990549" y="2243369"/>
              <a:ext cx="55640" cy="216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 rot="19440000">
              <a:off x="5172395" y="2088058"/>
              <a:ext cx="55640" cy="216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 rot="19980000">
              <a:off x="5376299" y="1963106"/>
              <a:ext cx="55640" cy="216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 rot="20520000">
              <a:off x="5597238" y="1871590"/>
              <a:ext cx="55640" cy="216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 rot="21060000">
              <a:off x="5829774" y="1815763"/>
              <a:ext cx="55640" cy="216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6068180" y="1797000"/>
              <a:ext cx="55640" cy="216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 rot="540000">
              <a:off x="6306586" y="1815763"/>
              <a:ext cx="55640" cy="216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 rot="1080000">
              <a:off x="6539122" y="1871590"/>
              <a:ext cx="55640" cy="216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1620000">
              <a:off x="6760062" y="1963106"/>
              <a:ext cx="55640" cy="216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2160000">
              <a:off x="6963965" y="2088058"/>
              <a:ext cx="55640" cy="216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700000">
              <a:off x="7145811" y="2243369"/>
              <a:ext cx="55640" cy="216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22"/>
            <p:cNvSpPr/>
            <p:nvPr/>
          </p:nvSpPr>
          <p:spPr>
            <a:xfrm rot="3240000">
              <a:off x="7301122" y="2425215"/>
              <a:ext cx="55640" cy="216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 rot="3780000">
              <a:off x="7426074" y="2629119"/>
              <a:ext cx="55640" cy="216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 24"/>
            <p:cNvSpPr/>
            <p:nvPr/>
          </p:nvSpPr>
          <p:spPr>
            <a:xfrm rot="4320000">
              <a:off x="7517590" y="2850058"/>
              <a:ext cx="55640" cy="216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矩形 28"/>
            <p:cNvSpPr/>
            <p:nvPr/>
          </p:nvSpPr>
          <p:spPr>
            <a:xfrm rot="6480000">
              <a:off x="7517590" y="3791942"/>
              <a:ext cx="55640" cy="216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矩形 29"/>
            <p:cNvSpPr/>
            <p:nvPr/>
          </p:nvSpPr>
          <p:spPr>
            <a:xfrm rot="7020000">
              <a:off x="7426074" y="4012881"/>
              <a:ext cx="55640" cy="216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矩形 30"/>
            <p:cNvSpPr/>
            <p:nvPr/>
          </p:nvSpPr>
          <p:spPr>
            <a:xfrm rot="7560000">
              <a:off x="7301122" y="4216785"/>
              <a:ext cx="55640" cy="216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31"/>
            <p:cNvSpPr/>
            <p:nvPr/>
          </p:nvSpPr>
          <p:spPr>
            <a:xfrm rot="8100000">
              <a:off x="7145811" y="4398631"/>
              <a:ext cx="55640" cy="216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矩形 32"/>
            <p:cNvSpPr/>
            <p:nvPr/>
          </p:nvSpPr>
          <p:spPr>
            <a:xfrm rot="8640000">
              <a:off x="6963965" y="4553942"/>
              <a:ext cx="55640" cy="216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矩形 33"/>
            <p:cNvSpPr/>
            <p:nvPr/>
          </p:nvSpPr>
          <p:spPr>
            <a:xfrm rot="9180000">
              <a:off x="6760062" y="4678894"/>
              <a:ext cx="55640" cy="216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矩形 34"/>
            <p:cNvSpPr/>
            <p:nvPr/>
          </p:nvSpPr>
          <p:spPr>
            <a:xfrm rot="9720000">
              <a:off x="6539122" y="4770410"/>
              <a:ext cx="55640" cy="216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矩形 35"/>
            <p:cNvSpPr/>
            <p:nvPr/>
          </p:nvSpPr>
          <p:spPr>
            <a:xfrm rot="10260000">
              <a:off x="6306586" y="4826237"/>
              <a:ext cx="55640" cy="216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矩形 36"/>
            <p:cNvSpPr/>
            <p:nvPr/>
          </p:nvSpPr>
          <p:spPr>
            <a:xfrm rot="10800000">
              <a:off x="6068180" y="4845000"/>
              <a:ext cx="55640" cy="216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矩形 37"/>
            <p:cNvSpPr/>
            <p:nvPr/>
          </p:nvSpPr>
          <p:spPr>
            <a:xfrm rot="11340000">
              <a:off x="5829774" y="4826237"/>
              <a:ext cx="55640" cy="216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矩形 38"/>
            <p:cNvSpPr/>
            <p:nvPr/>
          </p:nvSpPr>
          <p:spPr>
            <a:xfrm rot="11880000">
              <a:off x="5597238" y="4770410"/>
              <a:ext cx="55640" cy="216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矩形 39"/>
            <p:cNvSpPr/>
            <p:nvPr/>
          </p:nvSpPr>
          <p:spPr>
            <a:xfrm rot="12420000">
              <a:off x="5376299" y="4678894"/>
              <a:ext cx="55640" cy="216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矩形 40"/>
            <p:cNvSpPr/>
            <p:nvPr/>
          </p:nvSpPr>
          <p:spPr>
            <a:xfrm rot="12960000">
              <a:off x="5172395" y="4553942"/>
              <a:ext cx="55640" cy="216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矩形 41"/>
            <p:cNvSpPr/>
            <p:nvPr/>
          </p:nvSpPr>
          <p:spPr>
            <a:xfrm rot="13500000">
              <a:off x="4990549" y="4398631"/>
              <a:ext cx="55640" cy="216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矩形 42"/>
            <p:cNvSpPr/>
            <p:nvPr/>
          </p:nvSpPr>
          <p:spPr>
            <a:xfrm rot="14040000">
              <a:off x="4835238" y="4216785"/>
              <a:ext cx="55640" cy="216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矩形 43"/>
            <p:cNvSpPr/>
            <p:nvPr/>
          </p:nvSpPr>
          <p:spPr>
            <a:xfrm rot="14580000">
              <a:off x="4710286" y="4012881"/>
              <a:ext cx="55640" cy="216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矩形 44"/>
            <p:cNvSpPr/>
            <p:nvPr/>
          </p:nvSpPr>
          <p:spPr>
            <a:xfrm rot="15120000">
              <a:off x="4618770" y="3791942"/>
              <a:ext cx="55640" cy="216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 rot="15660000">
              <a:off x="4562943" y="3559406"/>
              <a:ext cx="55640" cy="216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05" name="组合 404"/>
          <p:cNvGrpSpPr/>
          <p:nvPr/>
        </p:nvGrpSpPr>
        <p:grpSpPr>
          <a:xfrm>
            <a:off x="2114500" y="-552500"/>
            <a:ext cx="7963000" cy="7963000"/>
            <a:chOff x="2114500" y="-552500"/>
            <a:chExt cx="7963000" cy="7963000"/>
          </a:xfrm>
          <a:solidFill>
            <a:schemeClr val="bg1">
              <a:alpha val="5000"/>
            </a:schemeClr>
          </a:solidFill>
        </p:grpSpPr>
        <p:sp>
          <p:nvSpPr>
            <p:cNvPr id="324" name="矩形 323"/>
            <p:cNvSpPr/>
            <p:nvPr/>
          </p:nvSpPr>
          <p:spPr>
            <a:xfrm rot="-5400000">
              <a:off x="2194680" y="3321000"/>
              <a:ext cx="55640" cy="216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5" name="矩形 324"/>
            <p:cNvSpPr/>
            <p:nvPr/>
          </p:nvSpPr>
          <p:spPr>
            <a:xfrm rot="-5130000">
              <a:off x="2206621" y="3017089"/>
              <a:ext cx="55640" cy="216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6" name="矩形 325"/>
            <p:cNvSpPr/>
            <p:nvPr/>
          </p:nvSpPr>
          <p:spPr>
            <a:xfrm rot="-4860000">
              <a:off x="2242369" y="2715051"/>
              <a:ext cx="55640" cy="216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7" name="矩形 326"/>
            <p:cNvSpPr/>
            <p:nvPr/>
          </p:nvSpPr>
          <p:spPr>
            <a:xfrm rot="-4590000">
              <a:off x="2301705" y="2416749"/>
              <a:ext cx="55640" cy="216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8" name="矩形 327"/>
            <p:cNvSpPr/>
            <p:nvPr/>
          </p:nvSpPr>
          <p:spPr>
            <a:xfrm rot="-4320000">
              <a:off x="2384263" y="2124023"/>
              <a:ext cx="55640" cy="216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9" name="矩形 328"/>
            <p:cNvSpPr/>
            <p:nvPr/>
          </p:nvSpPr>
          <p:spPr>
            <a:xfrm rot="-4050000">
              <a:off x="2489533" y="1838676"/>
              <a:ext cx="55640" cy="216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0" name="矩形 329"/>
            <p:cNvSpPr/>
            <p:nvPr/>
          </p:nvSpPr>
          <p:spPr>
            <a:xfrm rot="-3780000">
              <a:off x="2616866" y="1562468"/>
              <a:ext cx="55640" cy="216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1" name="矩形 330"/>
            <p:cNvSpPr/>
            <p:nvPr/>
          </p:nvSpPr>
          <p:spPr>
            <a:xfrm rot="-3510000">
              <a:off x="2765478" y="1297102"/>
              <a:ext cx="55640" cy="216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2" name="矩形 331"/>
            <p:cNvSpPr/>
            <p:nvPr/>
          </p:nvSpPr>
          <p:spPr>
            <a:xfrm rot="-3240000">
              <a:off x="2934453" y="1044214"/>
              <a:ext cx="55640" cy="216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3" name="矩形 332"/>
            <p:cNvSpPr/>
            <p:nvPr/>
          </p:nvSpPr>
          <p:spPr>
            <a:xfrm rot="-2970000">
              <a:off x="3122747" y="805363"/>
              <a:ext cx="55640" cy="216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4" name="矩形 333"/>
            <p:cNvSpPr/>
            <p:nvPr/>
          </p:nvSpPr>
          <p:spPr>
            <a:xfrm rot="-2700000">
              <a:off x="3329202" y="582022"/>
              <a:ext cx="55640" cy="216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5" name="矩形 334"/>
            <p:cNvSpPr/>
            <p:nvPr/>
          </p:nvSpPr>
          <p:spPr>
            <a:xfrm rot="-2430000">
              <a:off x="3552543" y="375567"/>
              <a:ext cx="55640" cy="216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6" name="矩形 335"/>
            <p:cNvSpPr/>
            <p:nvPr/>
          </p:nvSpPr>
          <p:spPr>
            <a:xfrm rot="-2160000">
              <a:off x="3791394" y="187273"/>
              <a:ext cx="55640" cy="216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7" name="矩形 336"/>
            <p:cNvSpPr/>
            <p:nvPr/>
          </p:nvSpPr>
          <p:spPr>
            <a:xfrm rot="-1890000">
              <a:off x="4044282" y="18298"/>
              <a:ext cx="55640" cy="216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8" name="矩形 337"/>
            <p:cNvSpPr/>
            <p:nvPr/>
          </p:nvSpPr>
          <p:spPr>
            <a:xfrm rot="-1620000">
              <a:off x="4309648" y="-130314"/>
              <a:ext cx="55640" cy="216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9" name="矩形 338"/>
            <p:cNvSpPr/>
            <p:nvPr/>
          </p:nvSpPr>
          <p:spPr>
            <a:xfrm rot="-1350000">
              <a:off x="4585856" y="-257647"/>
              <a:ext cx="55640" cy="216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0" name="矩形 339"/>
            <p:cNvSpPr/>
            <p:nvPr/>
          </p:nvSpPr>
          <p:spPr>
            <a:xfrm rot="-1080000">
              <a:off x="4871203" y="-362917"/>
              <a:ext cx="55640" cy="216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1" name="矩形 340"/>
            <p:cNvSpPr/>
            <p:nvPr/>
          </p:nvSpPr>
          <p:spPr>
            <a:xfrm rot="-810000">
              <a:off x="5163929" y="-445475"/>
              <a:ext cx="55640" cy="216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2" name="矩形 341"/>
            <p:cNvSpPr/>
            <p:nvPr/>
          </p:nvSpPr>
          <p:spPr>
            <a:xfrm rot="-540000">
              <a:off x="5462231" y="-504811"/>
              <a:ext cx="55640" cy="216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3" name="矩形 342"/>
            <p:cNvSpPr/>
            <p:nvPr/>
          </p:nvSpPr>
          <p:spPr>
            <a:xfrm rot="-270000">
              <a:off x="5764269" y="-540559"/>
              <a:ext cx="55640" cy="216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4" name="矩形 343"/>
            <p:cNvSpPr/>
            <p:nvPr/>
          </p:nvSpPr>
          <p:spPr>
            <a:xfrm>
              <a:off x="6068180" y="-552500"/>
              <a:ext cx="55640" cy="216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5" name="矩形 344"/>
            <p:cNvSpPr/>
            <p:nvPr/>
          </p:nvSpPr>
          <p:spPr>
            <a:xfrm rot="270000">
              <a:off x="6372091" y="-540559"/>
              <a:ext cx="55640" cy="216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6" name="矩形 345"/>
            <p:cNvSpPr/>
            <p:nvPr/>
          </p:nvSpPr>
          <p:spPr>
            <a:xfrm rot="540000">
              <a:off x="6674129" y="-504811"/>
              <a:ext cx="55640" cy="216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7" name="矩形 346"/>
            <p:cNvSpPr/>
            <p:nvPr/>
          </p:nvSpPr>
          <p:spPr>
            <a:xfrm rot="810000">
              <a:off x="6972430" y="-445475"/>
              <a:ext cx="55640" cy="216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8" name="矩形 347"/>
            <p:cNvSpPr/>
            <p:nvPr/>
          </p:nvSpPr>
          <p:spPr>
            <a:xfrm rot="1080000">
              <a:off x="7265157" y="-362917"/>
              <a:ext cx="55640" cy="216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9" name="矩形 348"/>
            <p:cNvSpPr/>
            <p:nvPr/>
          </p:nvSpPr>
          <p:spPr>
            <a:xfrm rot="1350000">
              <a:off x="7550504" y="-257647"/>
              <a:ext cx="55640" cy="216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0" name="矩形 349"/>
            <p:cNvSpPr/>
            <p:nvPr/>
          </p:nvSpPr>
          <p:spPr>
            <a:xfrm rot="1620000">
              <a:off x="7826712" y="-130314"/>
              <a:ext cx="55640" cy="216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1" name="矩形 350"/>
            <p:cNvSpPr/>
            <p:nvPr/>
          </p:nvSpPr>
          <p:spPr>
            <a:xfrm rot="1890000">
              <a:off x="8092078" y="18298"/>
              <a:ext cx="55640" cy="216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2" name="矩形 351"/>
            <p:cNvSpPr/>
            <p:nvPr/>
          </p:nvSpPr>
          <p:spPr>
            <a:xfrm rot="2160000">
              <a:off x="8344966" y="187273"/>
              <a:ext cx="55640" cy="216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3" name="矩形 352"/>
            <p:cNvSpPr/>
            <p:nvPr/>
          </p:nvSpPr>
          <p:spPr>
            <a:xfrm rot="2430000">
              <a:off x="8583817" y="375568"/>
              <a:ext cx="55640" cy="216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4" name="矩形 353"/>
            <p:cNvSpPr/>
            <p:nvPr/>
          </p:nvSpPr>
          <p:spPr>
            <a:xfrm rot="2700000">
              <a:off x="8807158" y="582022"/>
              <a:ext cx="55640" cy="216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5" name="矩形 354"/>
            <p:cNvSpPr/>
            <p:nvPr/>
          </p:nvSpPr>
          <p:spPr>
            <a:xfrm rot="2970000">
              <a:off x="9013613" y="805363"/>
              <a:ext cx="55640" cy="216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6" name="矩形 355"/>
            <p:cNvSpPr/>
            <p:nvPr/>
          </p:nvSpPr>
          <p:spPr>
            <a:xfrm rot="3240000">
              <a:off x="9201907" y="1044214"/>
              <a:ext cx="55640" cy="216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7" name="矩形 356"/>
            <p:cNvSpPr/>
            <p:nvPr/>
          </p:nvSpPr>
          <p:spPr>
            <a:xfrm rot="3510000">
              <a:off x="9370882" y="1297102"/>
              <a:ext cx="55640" cy="216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8" name="矩形 357"/>
            <p:cNvSpPr/>
            <p:nvPr/>
          </p:nvSpPr>
          <p:spPr>
            <a:xfrm rot="3780000">
              <a:off x="9519494" y="1562468"/>
              <a:ext cx="55640" cy="216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9" name="矩形 358"/>
            <p:cNvSpPr/>
            <p:nvPr/>
          </p:nvSpPr>
          <p:spPr>
            <a:xfrm rot="4050000">
              <a:off x="9646827" y="1838676"/>
              <a:ext cx="55640" cy="216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0" name="矩形 359"/>
            <p:cNvSpPr/>
            <p:nvPr/>
          </p:nvSpPr>
          <p:spPr>
            <a:xfrm rot="4320000">
              <a:off x="9752097" y="2124022"/>
              <a:ext cx="55640" cy="216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1" name="矩形 360"/>
            <p:cNvSpPr/>
            <p:nvPr/>
          </p:nvSpPr>
          <p:spPr>
            <a:xfrm rot="4590000">
              <a:off x="9834655" y="2416750"/>
              <a:ext cx="55640" cy="216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2" name="矩形 361"/>
            <p:cNvSpPr/>
            <p:nvPr/>
          </p:nvSpPr>
          <p:spPr>
            <a:xfrm rot="4860000">
              <a:off x="9893991" y="2715051"/>
              <a:ext cx="55640" cy="216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3" name="矩形 362"/>
            <p:cNvSpPr/>
            <p:nvPr/>
          </p:nvSpPr>
          <p:spPr>
            <a:xfrm rot="5130000">
              <a:off x="9929740" y="3017089"/>
              <a:ext cx="55640" cy="216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4" name="矩形 363"/>
            <p:cNvSpPr/>
            <p:nvPr/>
          </p:nvSpPr>
          <p:spPr>
            <a:xfrm rot="5400000">
              <a:off x="9941680" y="3321000"/>
              <a:ext cx="55640" cy="216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5" name="矩形 364"/>
            <p:cNvSpPr/>
            <p:nvPr/>
          </p:nvSpPr>
          <p:spPr>
            <a:xfrm rot="5670000">
              <a:off x="9929740" y="3624911"/>
              <a:ext cx="55640" cy="216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6" name="矩形 365"/>
            <p:cNvSpPr/>
            <p:nvPr/>
          </p:nvSpPr>
          <p:spPr>
            <a:xfrm rot="5940000">
              <a:off x="9893991" y="3926948"/>
              <a:ext cx="55640" cy="216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7" name="矩形 366"/>
            <p:cNvSpPr/>
            <p:nvPr/>
          </p:nvSpPr>
          <p:spPr>
            <a:xfrm rot="6210000">
              <a:off x="9834655" y="4225251"/>
              <a:ext cx="55640" cy="216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8" name="矩形 367"/>
            <p:cNvSpPr/>
            <p:nvPr/>
          </p:nvSpPr>
          <p:spPr>
            <a:xfrm rot="6480000">
              <a:off x="9752097" y="4517978"/>
              <a:ext cx="55640" cy="216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9" name="矩形 368"/>
            <p:cNvSpPr/>
            <p:nvPr/>
          </p:nvSpPr>
          <p:spPr>
            <a:xfrm rot="6750000">
              <a:off x="9646827" y="4803324"/>
              <a:ext cx="55640" cy="216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0" name="矩形 369"/>
            <p:cNvSpPr/>
            <p:nvPr/>
          </p:nvSpPr>
          <p:spPr>
            <a:xfrm rot="7020000">
              <a:off x="9519494" y="5079532"/>
              <a:ext cx="55640" cy="216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1" name="矩形 370"/>
            <p:cNvSpPr/>
            <p:nvPr/>
          </p:nvSpPr>
          <p:spPr>
            <a:xfrm rot="7290000">
              <a:off x="9370882" y="5344898"/>
              <a:ext cx="55640" cy="216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2" name="矩形 371"/>
            <p:cNvSpPr/>
            <p:nvPr/>
          </p:nvSpPr>
          <p:spPr>
            <a:xfrm rot="7560000">
              <a:off x="9201907" y="5597787"/>
              <a:ext cx="55640" cy="216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3" name="矩形 372"/>
            <p:cNvSpPr/>
            <p:nvPr/>
          </p:nvSpPr>
          <p:spPr>
            <a:xfrm rot="7830000">
              <a:off x="9013613" y="5836637"/>
              <a:ext cx="55640" cy="216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4" name="矩形 373"/>
            <p:cNvSpPr/>
            <p:nvPr/>
          </p:nvSpPr>
          <p:spPr>
            <a:xfrm rot="8100000">
              <a:off x="8807158" y="6059978"/>
              <a:ext cx="55640" cy="216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5" name="矩形 374"/>
            <p:cNvSpPr/>
            <p:nvPr/>
          </p:nvSpPr>
          <p:spPr>
            <a:xfrm rot="8370000">
              <a:off x="8583817" y="6266432"/>
              <a:ext cx="55640" cy="216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6" name="矩形 375"/>
            <p:cNvSpPr/>
            <p:nvPr/>
          </p:nvSpPr>
          <p:spPr>
            <a:xfrm rot="8640000">
              <a:off x="8344967" y="6454727"/>
              <a:ext cx="55640" cy="216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7" name="矩形 376"/>
            <p:cNvSpPr/>
            <p:nvPr/>
          </p:nvSpPr>
          <p:spPr>
            <a:xfrm rot="8910000">
              <a:off x="8092077" y="6623702"/>
              <a:ext cx="55640" cy="216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8" name="矩形 377"/>
            <p:cNvSpPr/>
            <p:nvPr/>
          </p:nvSpPr>
          <p:spPr>
            <a:xfrm rot="9180000">
              <a:off x="7826712" y="6772314"/>
              <a:ext cx="55640" cy="216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9" name="矩形 378"/>
            <p:cNvSpPr/>
            <p:nvPr/>
          </p:nvSpPr>
          <p:spPr>
            <a:xfrm rot="9450000">
              <a:off x="7550504" y="6899647"/>
              <a:ext cx="55640" cy="216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0" name="矩形 379"/>
            <p:cNvSpPr/>
            <p:nvPr/>
          </p:nvSpPr>
          <p:spPr>
            <a:xfrm rot="9720000">
              <a:off x="7265157" y="7004917"/>
              <a:ext cx="55640" cy="216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1" name="矩形 380"/>
            <p:cNvSpPr/>
            <p:nvPr/>
          </p:nvSpPr>
          <p:spPr>
            <a:xfrm rot="9990000">
              <a:off x="6972431" y="7087475"/>
              <a:ext cx="55640" cy="216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2" name="矩形 381"/>
            <p:cNvSpPr/>
            <p:nvPr/>
          </p:nvSpPr>
          <p:spPr>
            <a:xfrm rot="10260000">
              <a:off x="6674128" y="7146811"/>
              <a:ext cx="55640" cy="216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3" name="矩形 382"/>
            <p:cNvSpPr/>
            <p:nvPr/>
          </p:nvSpPr>
          <p:spPr>
            <a:xfrm rot="10530000">
              <a:off x="6372091" y="7182559"/>
              <a:ext cx="55640" cy="216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4" name="矩形 383"/>
            <p:cNvSpPr/>
            <p:nvPr/>
          </p:nvSpPr>
          <p:spPr>
            <a:xfrm rot="10800000">
              <a:off x="6068180" y="7194500"/>
              <a:ext cx="55640" cy="216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5" name="矩形 384"/>
            <p:cNvSpPr/>
            <p:nvPr/>
          </p:nvSpPr>
          <p:spPr>
            <a:xfrm rot="11070000">
              <a:off x="5764269" y="7182559"/>
              <a:ext cx="55640" cy="216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6" name="矩形 385"/>
            <p:cNvSpPr/>
            <p:nvPr/>
          </p:nvSpPr>
          <p:spPr>
            <a:xfrm rot="11340000">
              <a:off x="5462232" y="7146811"/>
              <a:ext cx="55640" cy="216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7" name="矩形 386"/>
            <p:cNvSpPr/>
            <p:nvPr/>
          </p:nvSpPr>
          <p:spPr>
            <a:xfrm rot="11610000">
              <a:off x="5163929" y="7087475"/>
              <a:ext cx="55640" cy="216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8" name="矩形 387"/>
            <p:cNvSpPr/>
            <p:nvPr/>
          </p:nvSpPr>
          <p:spPr>
            <a:xfrm rot="11880000">
              <a:off x="4871202" y="7004917"/>
              <a:ext cx="55640" cy="216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9" name="矩形 388"/>
            <p:cNvSpPr/>
            <p:nvPr/>
          </p:nvSpPr>
          <p:spPr>
            <a:xfrm rot="12150000">
              <a:off x="4585856" y="6899647"/>
              <a:ext cx="55640" cy="216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0" name="矩形 389"/>
            <p:cNvSpPr/>
            <p:nvPr/>
          </p:nvSpPr>
          <p:spPr>
            <a:xfrm rot="12420000">
              <a:off x="4309648" y="6772314"/>
              <a:ext cx="55640" cy="216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1" name="矩形 390"/>
            <p:cNvSpPr/>
            <p:nvPr/>
          </p:nvSpPr>
          <p:spPr>
            <a:xfrm rot="12690000">
              <a:off x="4044282" y="6623702"/>
              <a:ext cx="55640" cy="216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2" name="矩形 391"/>
            <p:cNvSpPr/>
            <p:nvPr/>
          </p:nvSpPr>
          <p:spPr>
            <a:xfrm rot="12960000">
              <a:off x="3791393" y="6454727"/>
              <a:ext cx="55640" cy="216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3" name="矩形 392"/>
            <p:cNvSpPr/>
            <p:nvPr/>
          </p:nvSpPr>
          <p:spPr>
            <a:xfrm rot="13230000">
              <a:off x="3552543" y="6266432"/>
              <a:ext cx="55640" cy="216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4" name="矩形 393"/>
            <p:cNvSpPr/>
            <p:nvPr/>
          </p:nvSpPr>
          <p:spPr>
            <a:xfrm rot="13500000">
              <a:off x="3329202" y="6059978"/>
              <a:ext cx="55640" cy="216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5" name="矩形 394"/>
            <p:cNvSpPr/>
            <p:nvPr/>
          </p:nvSpPr>
          <p:spPr>
            <a:xfrm rot="13770000">
              <a:off x="3122748" y="5836637"/>
              <a:ext cx="55640" cy="216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6" name="矩形 395"/>
            <p:cNvSpPr/>
            <p:nvPr/>
          </p:nvSpPr>
          <p:spPr>
            <a:xfrm rot="14040000">
              <a:off x="2934453" y="5597787"/>
              <a:ext cx="55640" cy="216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7" name="矩形 396"/>
            <p:cNvSpPr/>
            <p:nvPr/>
          </p:nvSpPr>
          <p:spPr>
            <a:xfrm rot="14310000">
              <a:off x="2765478" y="5344898"/>
              <a:ext cx="55640" cy="216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8" name="矩形 397"/>
            <p:cNvSpPr/>
            <p:nvPr/>
          </p:nvSpPr>
          <p:spPr>
            <a:xfrm rot="14580000">
              <a:off x="2616866" y="5079532"/>
              <a:ext cx="55640" cy="216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9" name="矩形 398"/>
            <p:cNvSpPr/>
            <p:nvPr/>
          </p:nvSpPr>
          <p:spPr>
            <a:xfrm rot="14850000">
              <a:off x="2489533" y="4803324"/>
              <a:ext cx="55640" cy="216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0" name="矩形 399"/>
            <p:cNvSpPr/>
            <p:nvPr/>
          </p:nvSpPr>
          <p:spPr>
            <a:xfrm rot="15120000">
              <a:off x="2384263" y="4517978"/>
              <a:ext cx="55640" cy="216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1" name="矩形 400"/>
            <p:cNvSpPr/>
            <p:nvPr/>
          </p:nvSpPr>
          <p:spPr>
            <a:xfrm rot="15390000">
              <a:off x="2301705" y="4225251"/>
              <a:ext cx="55640" cy="216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2" name="矩形 401"/>
            <p:cNvSpPr/>
            <p:nvPr/>
          </p:nvSpPr>
          <p:spPr>
            <a:xfrm rot="15660000">
              <a:off x="2242369" y="3926948"/>
              <a:ext cx="55640" cy="216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3" name="矩形 402"/>
            <p:cNvSpPr/>
            <p:nvPr/>
          </p:nvSpPr>
          <p:spPr>
            <a:xfrm rot="15930000">
              <a:off x="2206621" y="3624911"/>
              <a:ext cx="55640" cy="216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14" name="椭圆 413"/>
          <p:cNvSpPr/>
          <p:nvPr/>
        </p:nvSpPr>
        <p:spPr>
          <a:xfrm>
            <a:off x="2899920" y="2957444"/>
            <a:ext cx="943112" cy="943112"/>
          </a:xfrm>
          <a:prstGeom prst="ellipse">
            <a:avLst/>
          </a:prstGeom>
          <a:gradFill>
            <a:gsLst>
              <a:gs pos="0">
                <a:schemeClr val="bg1">
                  <a:alpha val="5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</a:gradFill>
          <a:ln w="3175">
            <a:gradFill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7" name="椭圆 416"/>
          <p:cNvSpPr/>
          <p:nvPr/>
        </p:nvSpPr>
        <p:spPr>
          <a:xfrm>
            <a:off x="8362968" y="2957444"/>
            <a:ext cx="943112" cy="943112"/>
          </a:xfrm>
          <a:prstGeom prst="ellipse">
            <a:avLst/>
          </a:prstGeom>
          <a:gradFill>
            <a:gsLst>
              <a:gs pos="0">
                <a:schemeClr val="bg1">
                  <a:alpha val="5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 w="3175">
            <a:gradFill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6" name="KSO_Shape"/>
          <p:cNvSpPr>
            <a:spLocks noChangeAspect="1"/>
          </p:cNvSpPr>
          <p:nvPr/>
        </p:nvSpPr>
        <p:spPr bwMode="auto">
          <a:xfrm>
            <a:off x="8533129" y="3213000"/>
            <a:ext cx="602790" cy="432000"/>
          </a:xfrm>
          <a:custGeom>
            <a:avLst/>
            <a:gdLst>
              <a:gd name="T0" fmla="*/ 603268619 w 5832"/>
              <a:gd name="T1" fmla="*/ 56679958 h 4173"/>
              <a:gd name="T2" fmla="*/ 619913524 w 5832"/>
              <a:gd name="T3" fmla="*/ 76999053 h 4173"/>
              <a:gd name="T4" fmla="*/ 620980350 w 5832"/>
              <a:gd name="T5" fmla="*/ 416543893 h 4173"/>
              <a:gd name="T6" fmla="*/ 606362937 w 5832"/>
              <a:gd name="T7" fmla="*/ 438253429 h 4173"/>
              <a:gd name="T8" fmla="*/ 39478120 w 5832"/>
              <a:gd name="T9" fmla="*/ 446274150 h 4173"/>
              <a:gd name="T10" fmla="*/ 15791379 w 5832"/>
              <a:gd name="T11" fmla="*/ 438253429 h 4173"/>
              <a:gd name="T12" fmla="*/ 1173639 w 5832"/>
              <a:gd name="T13" fmla="*/ 416543893 h 4173"/>
              <a:gd name="T14" fmla="*/ 2347279 w 5832"/>
              <a:gd name="T15" fmla="*/ 76999053 h 4173"/>
              <a:gd name="T16" fmla="*/ 18992184 w 5832"/>
              <a:gd name="T17" fmla="*/ 56679958 h 4173"/>
              <a:gd name="T18" fmla="*/ 181706034 w 5832"/>
              <a:gd name="T19" fmla="*/ 0 h 4173"/>
              <a:gd name="T20" fmla="*/ 399049156 w 5832"/>
              <a:gd name="T21" fmla="*/ 190572934 h 4173"/>
              <a:gd name="T22" fmla="*/ 365332747 w 5832"/>
              <a:gd name="T23" fmla="*/ 218378166 h 4173"/>
              <a:gd name="T24" fmla="*/ 352422387 w 5832"/>
              <a:gd name="T25" fmla="*/ 265219360 h 4173"/>
              <a:gd name="T26" fmla="*/ 372161610 w 5832"/>
              <a:gd name="T27" fmla="*/ 312702121 h 4173"/>
              <a:gd name="T28" fmla="*/ 409719051 w 5832"/>
              <a:gd name="T29" fmla="*/ 335480825 h 4173"/>
              <a:gd name="T30" fmla="*/ 458586613 w 5832"/>
              <a:gd name="T31" fmla="*/ 331951720 h 4173"/>
              <a:gd name="T32" fmla="*/ 492303022 w 5832"/>
              <a:gd name="T33" fmla="*/ 304039506 h 4173"/>
              <a:gd name="T34" fmla="*/ 505320195 w 5832"/>
              <a:gd name="T35" fmla="*/ 257305294 h 4173"/>
              <a:gd name="T36" fmla="*/ 485474486 w 5832"/>
              <a:gd name="T37" fmla="*/ 209608897 h 4173"/>
              <a:gd name="T38" fmla="*/ 447916718 w 5832"/>
              <a:gd name="T39" fmla="*/ 186829866 h 4173"/>
              <a:gd name="T40" fmla="*/ 196430260 w 5832"/>
              <a:gd name="T41" fmla="*/ 134748506 h 4173"/>
              <a:gd name="T42" fmla="*/ 397769030 w 5832"/>
              <a:gd name="T43" fmla="*/ 110472379 h 4173"/>
              <a:gd name="T44" fmla="*/ 349221582 w 5832"/>
              <a:gd name="T45" fmla="*/ 129508341 h 4173"/>
              <a:gd name="T46" fmla="*/ 312624154 w 5832"/>
              <a:gd name="T47" fmla="*/ 160521731 h 4173"/>
              <a:gd name="T48" fmla="*/ 285843094 w 5832"/>
              <a:gd name="T49" fmla="*/ 204796333 h 4173"/>
              <a:gd name="T50" fmla="*/ 275280013 w 5832"/>
              <a:gd name="T51" fmla="*/ 257198639 h 4173"/>
              <a:gd name="T52" fmla="*/ 282108549 w 5832"/>
              <a:gd name="T53" fmla="*/ 307034027 h 4173"/>
              <a:gd name="T54" fmla="*/ 305795617 w 5832"/>
              <a:gd name="T55" fmla="*/ 353447292 h 4173"/>
              <a:gd name="T56" fmla="*/ 339938627 w 5832"/>
              <a:gd name="T57" fmla="*/ 386813636 h 4173"/>
              <a:gd name="T58" fmla="*/ 386779023 w 5832"/>
              <a:gd name="T59" fmla="*/ 409271720 h 4173"/>
              <a:gd name="T60" fmla="*/ 436713410 w 5832"/>
              <a:gd name="T61" fmla="*/ 415046796 h 4173"/>
              <a:gd name="T62" fmla="*/ 488568477 w 5832"/>
              <a:gd name="T63" fmla="*/ 403069042 h 4173"/>
              <a:gd name="T64" fmla="*/ 532101255 w 5832"/>
              <a:gd name="T65" fmla="*/ 375156828 h 4173"/>
              <a:gd name="T66" fmla="*/ 562083447 w 5832"/>
              <a:gd name="T67" fmla="*/ 337940761 h 4173"/>
              <a:gd name="T68" fmla="*/ 580008477 w 5832"/>
              <a:gd name="T69" fmla="*/ 288425993 h 4173"/>
              <a:gd name="T70" fmla="*/ 580648704 w 5832"/>
              <a:gd name="T71" fmla="*/ 237734748 h 4173"/>
              <a:gd name="T72" fmla="*/ 563897312 w 5832"/>
              <a:gd name="T73" fmla="*/ 187792379 h 4173"/>
              <a:gd name="T74" fmla="*/ 534875460 w 5832"/>
              <a:gd name="T75" fmla="*/ 149827436 h 4173"/>
              <a:gd name="T76" fmla="*/ 491982909 w 5832"/>
              <a:gd name="T77" fmla="*/ 120845727 h 4173"/>
              <a:gd name="T78" fmla="*/ 440661255 w 5832"/>
              <a:gd name="T79" fmla="*/ 107691823 h 4173"/>
              <a:gd name="T80" fmla="*/ 469256507 w 5832"/>
              <a:gd name="T81" fmla="*/ 165334294 h 4173"/>
              <a:gd name="T82" fmla="*/ 402783701 w 5832"/>
              <a:gd name="T83" fmla="*/ 160414748 h 4173"/>
              <a:gd name="T84" fmla="*/ 348581355 w 5832"/>
              <a:gd name="T85" fmla="*/ 194957569 h 4173"/>
              <a:gd name="T86" fmla="*/ 324894288 w 5832"/>
              <a:gd name="T87" fmla="*/ 261262327 h 4173"/>
              <a:gd name="T88" fmla="*/ 345593850 w 5832"/>
              <a:gd name="T89" fmla="*/ 323610380 h 4173"/>
              <a:gd name="T90" fmla="*/ 397982330 w 5832"/>
              <a:gd name="T91" fmla="*/ 360719465 h 4173"/>
              <a:gd name="T92" fmla="*/ 464561623 w 5832"/>
              <a:gd name="T93" fmla="*/ 359115386 h 4173"/>
              <a:gd name="T94" fmla="*/ 514922937 w 5832"/>
              <a:gd name="T95" fmla="*/ 319439383 h 4173"/>
              <a:gd name="T96" fmla="*/ 532528182 w 5832"/>
              <a:gd name="T97" fmla="*/ 255915180 h 4173"/>
              <a:gd name="T98" fmla="*/ 505746795 w 5832"/>
              <a:gd name="T99" fmla="*/ 191214501 h 4173"/>
              <a:gd name="T100" fmla="*/ 444182500 w 5832"/>
              <a:gd name="T101" fmla="*/ 211747560 h 4173"/>
              <a:gd name="T102" fmla="*/ 410999504 w 5832"/>
              <a:gd name="T103" fmla="*/ 212496108 h 4173"/>
              <a:gd name="T104" fmla="*/ 385925496 w 5832"/>
              <a:gd name="T105" fmla="*/ 232280619 h 4173"/>
              <a:gd name="T106" fmla="*/ 377069468 w 5832"/>
              <a:gd name="T107" fmla="*/ 263828919 h 4173"/>
              <a:gd name="T108" fmla="*/ 390513567 w 5832"/>
              <a:gd name="T109" fmla="*/ 296018785 h 4173"/>
              <a:gd name="T110" fmla="*/ 418361453 w 5832"/>
              <a:gd name="T111" fmla="*/ 312060228 h 4173"/>
              <a:gd name="T112" fmla="*/ 451224336 w 5832"/>
              <a:gd name="T113" fmla="*/ 307996539 h 4173"/>
              <a:gd name="T114" fmla="*/ 474271178 w 5832"/>
              <a:gd name="T115" fmla="*/ 285966384 h 4173"/>
              <a:gd name="T116" fmla="*/ 480032888 w 5832"/>
              <a:gd name="T117" fmla="*/ 253348589 h 4173"/>
              <a:gd name="T118" fmla="*/ 465415149 w 5832"/>
              <a:gd name="T119" fmla="*/ 224580844 h 4173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5832" h="4173">
                <a:moveTo>
                  <a:pt x="370" y="477"/>
                </a:moveTo>
                <a:lnTo>
                  <a:pt x="5462" y="477"/>
                </a:lnTo>
                <a:lnTo>
                  <a:pt x="5481" y="477"/>
                </a:lnTo>
                <a:lnTo>
                  <a:pt x="5500" y="478"/>
                </a:lnTo>
                <a:lnTo>
                  <a:pt x="5518" y="480"/>
                </a:lnTo>
                <a:lnTo>
                  <a:pt x="5537" y="484"/>
                </a:lnTo>
                <a:lnTo>
                  <a:pt x="5554" y="488"/>
                </a:lnTo>
                <a:lnTo>
                  <a:pt x="5571" y="494"/>
                </a:lnTo>
                <a:lnTo>
                  <a:pt x="5589" y="499"/>
                </a:lnTo>
                <a:lnTo>
                  <a:pt x="5606" y="506"/>
                </a:lnTo>
                <a:lnTo>
                  <a:pt x="5622" y="513"/>
                </a:lnTo>
                <a:lnTo>
                  <a:pt x="5638" y="521"/>
                </a:lnTo>
                <a:lnTo>
                  <a:pt x="5654" y="530"/>
                </a:lnTo>
                <a:lnTo>
                  <a:pt x="5668" y="539"/>
                </a:lnTo>
                <a:lnTo>
                  <a:pt x="5683" y="550"/>
                </a:lnTo>
                <a:lnTo>
                  <a:pt x="5697" y="562"/>
                </a:lnTo>
                <a:lnTo>
                  <a:pt x="5710" y="573"/>
                </a:lnTo>
                <a:lnTo>
                  <a:pt x="5723" y="585"/>
                </a:lnTo>
                <a:lnTo>
                  <a:pt x="5735" y="598"/>
                </a:lnTo>
                <a:lnTo>
                  <a:pt x="5747" y="612"/>
                </a:lnTo>
                <a:lnTo>
                  <a:pt x="5758" y="625"/>
                </a:lnTo>
                <a:lnTo>
                  <a:pt x="5768" y="640"/>
                </a:lnTo>
                <a:lnTo>
                  <a:pt x="5778" y="655"/>
                </a:lnTo>
                <a:lnTo>
                  <a:pt x="5787" y="670"/>
                </a:lnTo>
                <a:lnTo>
                  <a:pt x="5795" y="686"/>
                </a:lnTo>
                <a:lnTo>
                  <a:pt x="5803" y="702"/>
                </a:lnTo>
                <a:lnTo>
                  <a:pt x="5810" y="720"/>
                </a:lnTo>
                <a:lnTo>
                  <a:pt x="5815" y="737"/>
                </a:lnTo>
                <a:lnTo>
                  <a:pt x="5820" y="754"/>
                </a:lnTo>
                <a:lnTo>
                  <a:pt x="5824" y="772"/>
                </a:lnTo>
                <a:lnTo>
                  <a:pt x="5828" y="790"/>
                </a:lnTo>
                <a:lnTo>
                  <a:pt x="5830" y="808"/>
                </a:lnTo>
                <a:lnTo>
                  <a:pt x="5831" y="827"/>
                </a:lnTo>
                <a:lnTo>
                  <a:pt x="5832" y="846"/>
                </a:lnTo>
                <a:lnTo>
                  <a:pt x="5832" y="3803"/>
                </a:lnTo>
                <a:lnTo>
                  <a:pt x="5831" y="3822"/>
                </a:lnTo>
                <a:lnTo>
                  <a:pt x="5830" y="3841"/>
                </a:lnTo>
                <a:lnTo>
                  <a:pt x="5828" y="3858"/>
                </a:lnTo>
                <a:lnTo>
                  <a:pt x="5824" y="3877"/>
                </a:lnTo>
                <a:lnTo>
                  <a:pt x="5820" y="3895"/>
                </a:lnTo>
                <a:lnTo>
                  <a:pt x="5815" y="3912"/>
                </a:lnTo>
                <a:lnTo>
                  <a:pt x="5810" y="3930"/>
                </a:lnTo>
                <a:lnTo>
                  <a:pt x="5803" y="3947"/>
                </a:lnTo>
                <a:lnTo>
                  <a:pt x="5795" y="3962"/>
                </a:lnTo>
                <a:lnTo>
                  <a:pt x="5787" y="3979"/>
                </a:lnTo>
                <a:lnTo>
                  <a:pt x="5778" y="3994"/>
                </a:lnTo>
                <a:lnTo>
                  <a:pt x="5768" y="4009"/>
                </a:lnTo>
                <a:lnTo>
                  <a:pt x="5758" y="4023"/>
                </a:lnTo>
                <a:lnTo>
                  <a:pt x="5747" y="4038"/>
                </a:lnTo>
                <a:lnTo>
                  <a:pt x="5735" y="4051"/>
                </a:lnTo>
                <a:lnTo>
                  <a:pt x="5723" y="4064"/>
                </a:lnTo>
                <a:lnTo>
                  <a:pt x="5710" y="4076"/>
                </a:lnTo>
                <a:lnTo>
                  <a:pt x="5697" y="4088"/>
                </a:lnTo>
                <a:lnTo>
                  <a:pt x="5683" y="4098"/>
                </a:lnTo>
                <a:lnTo>
                  <a:pt x="5668" y="4109"/>
                </a:lnTo>
                <a:lnTo>
                  <a:pt x="5654" y="4118"/>
                </a:lnTo>
                <a:lnTo>
                  <a:pt x="5638" y="4127"/>
                </a:lnTo>
                <a:lnTo>
                  <a:pt x="5622" y="4136"/>
                </a:lnTo>
                <a:lnTo>
                  <a:pt x="5606" y="4143"/>
                </a:lnTo>
                <a:lnTo>
                  <a:pt x="5589" y="4149"/>
                </a:lnTo>
                <a:lnTo>
                  <a:pt x="5571" y="4156"/>
                </a:lnTo>
                <a:lnTo>
                  <a:pt x="5554" y="4160"/>
                </a:lnTo>
                <a:lnTo>
                  <a:pt x="5537" y="4165"/>
                </a:lnTo>
                <a:lnTo>
                  <a:pt x="5518" y="4168"/>
                </a:lnTo>
                <a:lnTo>
                  <a:pt x="5500" y="4171"/>
                </a:lnTo>
                <a:lnTo>
                  <a:pt x="5481" y="4172"/>
                </a:lnTo>
                <a:lnTo>
                  <a:pt x="5462" y="4173"/>
                </a:lnTo>
                <a:lnTo>
                  <a:pt x="370" y="4173"/>
                </a:lnTo>
                <a:lnTo>
                  <a:pt x="351" y="4172"/>
                </a:lnTo>
                <a:lnTo>
                  <a:pt x="332" y="4171"/>
                </a:lnTo>
                <a:lnTo>
                  <a:pt x="313" y="4168"/>
                </a:lnTo>
                <a:lnTo>
                  <a:pt x="295" y="4165"/>
                </a:lnTo>
                <a:lnTo>
                  <a:pt x="277" y="4160"/>
                </a:lnTo>
                <a:lnTo>
                  <a:pt x="259" y="4156"/>
                </a:lnTo>
                <a:lnTo>
                  <a:pt x="243" y="4149"/>
                </a:lnTo>
                <a:lnTo>
                  <a:pt x="226" y="4143"/>
                </a:lnTo>
                <a:lnTo>
                  <a:pt x="209" y="4136"/>
                </a:lnTo>
                <a:lnTo>
                  <a:pt x="194" y="4127"/>
                </a:lnTo>
                <a:lnTo>
                  <a:pt x="178" y="4118"/>
                </a:lnTo>
                <a:lnTo>
                  <a:pt x="162" y="4109"/>
                </a:lnTo>
                <a:lnTo>
                  <a:pt x="148" y="4098"/>
                </a:lnTo>
                <a:lnTo>
                  <a:pt x="134" y="4088"/>
                </a:lnTo>
                <a:lnTo>
                  <a:pt x="121" y="4076"/>
                </a:lnTo>
                <a:lnTo>
                  <a:pt x="108" y="4064"/>
                </a:lnTo>
                <a:lnTo>
                  <a:pt x="95" y="4051"/>
                </a:lnTo>
                <a:lnTo>
                  <a:pt x="84" y="4038"/>
                </a:lnTo>
                <a:lnTo>
                  <a:pt x="73" y="4023"/>
                </a:lnTo>
                <a:lnTo>
                  <a:pt x="63" y="4009"/>
                </a:lnTo>
                <a:lnTo>
                  <a:pt x="53" y="3994"/>
                </a:lnTo>
                <a:lnTo>
                  <a:pt x="44" y="3979"/>
                </a:lnTo>
                <a:lnTo>
                  <a:pt x="36" y="3962"/>
                </a:lnTo>
                <a:lnTo>
                  <a:pt x="29" y="3947"/>
                </a:lnTo>
                <a:lnTo>
                  <a:pt x="22" y="3930"/>
                </a:lnTo>
                <a:lnTo>
                  <a:pt x="16" y="3912"/>
                </a:lnTo>
                <a:lnTo>
                  <a:pt x="11" y="3895"/>
                </a:lnTo>
                <a:lnTo>
                  <a:pt x="7" y="3877"/>
                </a:lnTo>
                <a:lnTo>
                  <a:pt x="4" y="3858"/>
                </a:lnTo>
                <a:lnTo>
                  <a:pt x="2" y="3841"/>
                </a:lnTo>
                <a:lnTo>
                  <a:pt x="0" y="3822"/>
                </a:lnTo>
                <a:lnTo>
                  <a:pt x="0" y="3803"/>
                </a:lnTo>
                <a:lnTo>
                  <a:pt x="0" y="846"/>
                </a:lnTo>
                <a:lnTo>
                  <a:pt x="0" y="827"/>
                </a:lnTo>
                <a:lnTo>
                  <a:pt x="2" y="808"/>
                </a:lnTo>
                <a:lnTo>
                  <a:pt x="4" y="790"/>
                </a:lnTo>
                <a:lnTo>
                  <a:pt x="7" y="772"/>
                </a:lnTo>
                <a:lnTo>
                  <a:pt x="11" y="754"/>
                </a:lnTo>
                <a:lnTo>
                  <a:pt x="16" y="737"/>
                </a:lnTo>
                <a:lnTo>
                  <a:pt x="22" y="720"/>
                </a:lnTo>
                <a:lnTo>
                  <a:pt x="29" y="702"/>
                </a:lnTo>
                <a:lnTo>
                  <a:pt x="36" y="686"/>
                </a:lnTo>
                <a:lnTo>
                  <a:pt x="44" y="670"/>
                </a:lnTo>
                <a:lnTo>
                  <a:pt x="53" y="655"/>
                </a:lnTo>
                <a:lnTo>
                  <a:pt x="63" y="640"/>
                </a:lnTo>
                <a:lnTo>
                  <a:pt x="73" y="625"/>
                </a:lnTo>
                <a:lnTo>
                  <a:pt x="84" y="612"/>
                </a:lnTo>
                <a:lnTo>
                  <a:pt x="95" y="598"/>
                </a:lnTo>
                <a:lnTo>
                  <a:pt x="108" y="585"/>
                </a:lnTo>
                <a:lnTo>
                  <a:pt x="121" y="573"/>
                </a:lnTo>
                <a:lnTo>
                  <a:pt x="134" y="562"/>
                </a:lnTo>
                <a:lnTo>
                  <a:pt x="148" y="550"/>
                </a:lnTo>
                <a:lnTo>
                  <a:pt x="162" y="539"/>
                </a:lnTo>
                <a:lnTo>
                  <a:pt x="178" y="530"/>
                </a:lnTo>
                <a:lnTo>
                  <a:pt x="194" y="521"/>
                </a:lnTo>
                <a:lnTo>
                  <a:pt x="209" y="513"/>
                </a:lnTo>
                <a:lnTo>
                  <a:pt x="226" y="506"/>
                </a:lnTo>
                <a:lnTo>
                  <a:pt x="243" y="499"/>
                </a:lnTo>
                <a:lnTo>
                  <a:pt x="259" y="494"/>
                </a:lnTo>
                <a:lnTo>
                  <a:pt x="277" y="488"/>
                </a:lnTo>
                <a:lnTo>
                  <a:pt x="295" y="484"/>
                </a:lnTo>
                <a:lnTo>
                  <a:pt x="313" y="480"/>
                </a:lnTo>
                <a:lnTo>
                  <a:pt x="332" y="478"/>
                </a:lnTo>
                <a:lnTo>
                  <a:pt x="351" y="477"/>
                </a:lnTo>
                <a:lnTo>
                  <a:pt x="370" y="477"/>
                </a:lnTo>
                <a:close/>
                <a:moveTo>
                  <a:pt x="542" y="0"/>
                </a:moveTo>
                <a:lnTo>
                  <a:pt x="1703" y="0"/>
                </a:lnTo>
                <a:lnTo>
                  <a:pt x="1703" y="350"/>
                </a:lnTo>
                <a:lnTo>
                  <a:pt x="542" y="350"/>
                </a:lnTo>
                <a:lnTo>
                  <a:pt x="542" y="0"/>
                </a:lnTo>
                <a:close/>
                <a:moveTo>
                  <a:pt x="4019" y="1725"/>
                </a:moveTo>
                <a:lnTo>
                  <a:pt x="4019" y="1725"/>
                </a:lnTo>
                <a:lnTo>
                  <a:pt x="3983" y="1726"/>
                </a:lnTo>
                <a:lnTo>
                  <a:pt x="3946" y="1729"/>
                </a:lnTo>
                <a:lnTo>
                  <a:pt x="3910" y="1734"/>
                </a:lnTo>
                <a:lnTo>
                  <a:pt x="3874" y="1740"/>
                </a:lnTo>
                <a:lnTo>
                  <a:pt x="3840" y="1747"/>
                </a:lnTo>
                <a:lnTo>
                  <a:pt x="3806" y="1758"/>
                </a:lnTo>
                <a:lnTo>
                  <a:pt x="3773" y="1769"/>
                </a:lnTo>
                <a:lnTo>
                  <a:pt x="3740" y="1782"/>
                </a:lnTo>
                <a:lnTo>
                  <a:pt x="3708" y="1797"/>
                </a:lnTo>
                <a:lnTo>
                  <a:pt x="3677" y="1812"/>
                </a:lnTo>
                <a:lnTo>
                  <a:pt x="3647" y="1829"/>
                </a:lnTo>
                <a:lnTo>
                  <a:pt x="3618" y="1848"/>
                </a:lnTo>
                <a:lnTo>
                  <a:pt x="3590" y="1868"/>
                </a:lnTo>
                <a:lnTo>
                  <a:pt x="3563" y="1889"/>
                </a:lnTo>
                <a:lnTo>
                  <a:pt x="3537" y="1911"/>
                </a:lnTo>
                <a:lnTo>
                  <a:pt x="3512" y="1936"/>
                </a:lnTo>
                <a:lnTo>
                  <a:pt x="3488" y="1960"/>
                </a:lnTo>
                <a:lnTo>
                  <a:pt x="3465" y="1987"/>
                </a:lnTo>
                <a:lnTo>
                  <a:pt x="3444" y="2014"/>
                </a:lnTo>
                <a:lnTo>
                  <a:pt x="3424" y="2042"/>
                </a:lnTo>
                <a:lnTo>
                  <a:pt x="3405" y="2071"/>
                </a:lnTo>
                <a:lnTo>
                  <a:pt x="3388" y="2101"/>
                </a:lnTo>
                <a:lnTo>
                  <a:pt x="3372" y="2132"/>
                </a:lnTo>
                <a:lnTo>
                  <a:pt x="3358" y="2164"/>
                </a:lnTo>
                <a:lnTo>
                  <a:pt x="3345" y="2197"/>
                </a:lnTo>
                <a:lnTo>
                  <a:pt x="3334" y="2230"/>
                </a:lnTo>
                <a:lnTo>
                  <a:pt x="3324" y="2264"/>
                </a:lnTo>
                <a:lnTo>
                  <a:pt x="3316" y="2298"/>
                </a:lnTo>
                <a:lnTo>
                  <a:pt x="3309" y="2334"/>
                </a:lnTo>
                <a:lnTo>
                  <a:pt x="3305" y="2369"/>
                </a:lnTo>
                <a:lnTo>
                  <a:pt x="3303" y="2406"/>
                </a:lnTo>
                <a:lnTo>
                  <a:pt x="3302" y="2443"/>
                </a:lnTo>
                <a:lnTo>
                  <a:pt x="3303" y="2480"/>
                </a:lnTo>
                <a:lnTo>
                  <a:pt x="3305" y="2517"/>
                </a:lnTo>
                <a:lnTo>
                  <a:pt x="3309" y="2552"/>
                </a:lnTo>
                <a:lnTo>
                  <a:pt x="3316" y="2587"/>
                </a:lnTo>
                <a:lnTo>
                  <a:pt x="3324" y="2622"/>
                </a:lnTo>
                <a:lnTo>
                  <a:pt x="3334" y="2656"/>
                </a:lnTo>
                <a:lnTo>
                  <a:pt x="3345" y="2689"/>
                </a:lnTo>
                <a:lnTo>
                  <a:pt x="3358" y="2722"/>
                </a:lnTo>
                <a:lnTo>
                  <a:pt x="3372" y="2754"/>
                </a:lnTo>
                <a:lnTo>
                  <a:pt x="3388" y="2784"/>
                </a:lnTo>
                <a:lnTo>
                  <a:pt x="3405" y="2814"/>
                </a:lnTo>
                <a:lnTo>
                  <a:pt x="3424" y="2843"/>
                </a:lnTo>
                <a:lnTo>
                  <a:pt x="3444" y="2872"/>
                </a:lnTo>
                <a:lnTo>
                  <a:pt x="3465" y="2899"/>
                </a:lnTo>
                <a:lnTo>
                  <a:pt x="3488" y="2924"/>
                </a:lnTo>
                <a:lnTo>
                  <a:pt x="3512" y="2950"/>
                </a:lnTo>
                <a:lnTo>
                  <a:pt x="3537" y="2973"/>
                </a:lnTo>
                <a:lnTo>
                  <a:pt x="3563" y="2997"/>
                </a:lnTo>
                <a:lnTo>
                  <a:pt x="3590" y="3018"/>
                </a:lnTo>
                <a:lnTo>
                  <a:pt x="3618" y="3038"/>
                </a:lnTo>
                <a:lnTo>
                  <a:pt x="3647" y="3056"/>
                </a:lnTo>
                <a:lnTo>
                  <a:pt x="3677" y="3074"/>
                </a:lnTo>
                <a:lnTo>
                  <a:pt x="3708" y="3089"/>
                </a:lnTo>
                <a:lnTo>
                  <a:pt x="3740" y="3104"/>
                </a:lnTo>
                <a:lnTo>
                  <a:pt x="3773" y="3117"/>
                </a:lnTo>
                <a:lnTo>
                  <a:pt x="3806" y="3128"/>
                </a:lnTo>
                <a:lnTo>
                  <a:pt x="3840" y="3137"/>
                </a:lnTo>
                <a:lnTo>
                  <a:pt x="3874" y="3145"/>
                </a:lnTo>
                <a:lnTo>
                  <a:pt x="3910" y="3152"/>
                </a:lnTo>
                <a:lnTo>
                  <a:pt x="3946" y="3156"/>
                </a:lnTo>
                <a:lnTo>
                  <a:pt x="3983" y="3160"/>
                </a:lnTo>
                <a:lnTo>
                  <a:pt x="4019" y="3161"/>
                </a:lnTo>
                <a:lnTo>
                  <a:pt x="4056" y="3160"/>
                </a:lnTo>
                <a:lnTo>
                  <a:pt x="4092" y="3156"/>
                </a:lnTo>
                <a:lnTo>
                  <a:pt x="4129" y="3152"/>
                </a:lnTo>
                <a:lnTo>
                  <a:pt x="4163" y="3145"/>
                </a:lnTo>
                <a:lnTo>
                  <a:pt x="4198" y="3137"/>
                </a:lnTo>
                <a:lnTo>
                  <a:pt x="4232" y="3128"/>
                </a:lnTo>
                <a:lnTo>
                  <a:pt x="4266" y="3117"/>
                </a:lnTo>
                <a:lnTo>
                  <a:pt x="4298" y="3104"/>
                </a:lnTo>
                <a:lnTo>
                  <a:pt x="4329" y="3089"/>
                </a:lnTo>
                <a:lnTo>
                  <a:pt x="4361" y="3074"/>
                </a:lnTo>
                <a:lnTo>
                  <a:pt x="4391" y="3056"/>
                </a:lnTo>
                <a:lnTo>
                  <a:pt x="4420" y="3038"/>
                </a:lnTo>
                <a:lnTo>
                  <a:pt x="4447" y="3018"/>
                </a:lnTo>
                <a:lnTo>
                  <a:pt x="4475" y="2997"/>
                </a:lnTo>
                <a:lnTo>
                  <a:pt x="4501" y="2973"/>
                </a:lnTo>
                <a:lnTo>
                  <a:pt x="4527" y="2950"/>
                </a:lnTo>
                <a:lnTo>
                  <a:pt x="4550" y="2924"/>
                </a:lnTo>
                <a:lnTo>
                  <a:pt x="4572" y="2899"/>
                </a:lnTo>
                <a:lnTo>
                  <a:pt x="4595" y="2872"/>
                </a:lnTo>
                <a:lnTo>
                  <a:pt x="4614" y="2843"/>
                </a:lnTo>
                <a:lnTo>
                  <a:pt x="4633" y="2814"/>
                </a:lnTo>
                <a:lnTo>
                  <a:pt x="4650" y="2784"/>
                </a:lnTo>
                <a:lnTo>
                  <a:pt x="4666" y="2754"/>
                </a:lnTo>
                <a:lnTo>
                  <a:pt x="4680" y="2722"/>
                </a:lnTo>
                <a:lnTo>
                  <a:pt x="4693" y="2689"/>
                </a:lnTo>
                <a:lnTo>
                  <a:pt x="4705" y="2656"/>
                </a:lnTo>
                <a:lnTo>
                  <a:pt x="4714" y="2622"/>
                </a:lnTo>
                <a:lnTo>
                  <a:pt x="4722" y="2587"/>
                </a:lnTo>
                <a:lnTo>
                  <a:pt x="4728" y="2552"/>
                </a:lnTo>
                <a:lnTo>
                  <a:pt x="4733" y="2517"/>
                </a:lnTo>
                <a:lnTo>
                  <a:pt x="4736" y="2480"/>
                </a:lnTo>
                <a:lnTo>
                  <a:pt x="4736" y="2443"/>
                </a:lnTo>
                <a:lnTo>
                  <a:pt x="4736" y="2406"/>
                </a:lnTo>
                <a:lnTo>
                  <a:pt x="4733" y="2369"/>
                </a:lnTo>
                <a:lnTo>
                  <a:pt x="4728" y="2334"/>
                </a:lnTo>
                <a:lnTo>
                  <a:pt x="4722" y="2298"/>
                </a:lnTo>
                <a:lnTo>
                  <a:pt x="4714" y="2264"/>
                </a:lnTo>
                <a:lnTo>
                  <a:pt x="4705" y="2230"/>
                </a:lnTo>
                <a:lnTo>
                  <a:pt x="4693" y="2197"/>
                </a:lnTo>
                <a:lnTo>
                  <a:pt x="4680" y="2164"/>
                </a:lnTo>
                <a:lnTo>
                  <a:pt x="4666" y="2132"/>
                </a:lnTo>
                <a:lnTo>
                  <a:pt x="4650" y="2101"/>
                </a:lnTo>
                <a:lnTo>
                  <a:pt x="4633" y="2071"/>
                </a:lnTo>
                <a:lnTo>
                  <a:pt x="4614" y="2042"/>
                </a:lnTo>
                <a:lnTo>
                  <a:pt x="4595" y="2014"/>
                </a:lnTo>
                <a:lnTo>
                  <a:pt x="4572" y="1987"/>
                </a:lnTo>
                <a:lnTo>
                  <a:pt x="4550" y="1960"/>
                </a:lnTo>
                <a:lnTo>
                  <a:pt x="4527" y="1936"/>
                </a:lnTo>
                <a:lnTo>
                  <a:pt x="4501" y="1911"/>
                </a:lnTo>
                <a:lnTo>
                  <a:pt x="4475" y="1889"/>
                </a:lnTo>
                <a:lnTo>
                  <a:pt x="4447" y="1868"/>
                </a:lnTo>
                <a:lnTo>
                  <a:pt x="4420" y="1848"/>
                </a:lnTo>
                <a:lnTo>
                  <a:pt x="4391" y="1829"/>
                </a:lnTo>
                <a:lnTo>
                  <a:pt x="4361" y="1812"/>
                </a:lnTo>
                <a:lnTo>
                  <a:pt x="4329" y="1797"/>
                </a:lnTo>
                <a:lnTo>
                  <a:pt x="4298" y="1782"/>
                </a:lnTo>
                <a:lnTo>
                  <a:pt x="4266" y="1769"/>
                </a:lnTo>
                <a:lnTo>
                  <a:pt x="4232" y="1758"/>
                </a:lnTo>
                <a:lnTo>
                  <a:pt x="4198" y="1747"/>
                </a:lnTo>
                <a:lnTo>
                  <a:pt x="4163" y="1740"/>
                </a:lnTo>
                <a:lnTo>
                  <a:pt x="4129" y="1734"/>
                </a:lnTo>
                <a:lnTo>
                  <a:pt x="4092" y="1729"/>
                </a:lnTo>
                <a:lnTo>
                  <a:pt x="4056" y="1726"/>
                </a:lnTo>
                <a:lnTo>
                  <a:pt x="4019" y="1725"/>
                </a:lnTo>
                <a:close/>
                <a:moveTo>
                  <a:pt x="1375" y="838"/>
                </a:moveTo>
                <a:lnTo>
                  <a:pt x="1375" y="3754"/>
                </a:lnTo>
                <a:lnTo>
                  <a:pt x="1591" y="3754"/>
                </a:lnTo>
                <a:lnTo>
                  <a:pt x="1591" y="838"/>
                </a:lnTo>
                <a:lnTo>
                  <a:pt x="1375" y="838"/>
                </a:lnTo>
                <a:close/>
                <a:moveTo>
                  <a:pt x="1841" y="690"/>
                </a:moveTo>
                <a:lnTo>
                  <a:pt x="1841" y="1260"/>
                </a:lnTo>
                <a:lnTo>
                  <a:pt x="2899" y="1260"/>
                </a:lnTo>
                <a:lnTo>
                  <a:pt x="2899" y="690"/>
                </a:lnTo>
                <a:lnTo>
                  <a:pt x="1841" y="690"/>
                </a:lnTo>
                <a:close/>
                <a:moveTo>
                  <a:pt x="4019" y="1003"/>
                </a:moveTo>
                <a:lnTo>
                  <a:pt x="4019" y="1003"/>
                </a:lnTo>
                <a:lnTo>
                  <a:pt x="3982" y="1004"/>
                </a:lnTo>
                <a:lnTo>
                  <a:pt x="3945" y="1005"/>
                </a:lnTo>
                <a:lnTo>
                  <a:pt x="3908" y="1007"/>
                </a:lnTo>
                <a:lnTo>
                  <a:pt x="3872" y="1011"/>
                </a:lnTo>
                <a:lnTo>
                  <a:pt x="3835" y="1015"/>
                </a:lnTo>
                <a:lnTo>
                  <a:pt x="3800" y="1020"/>
                </a:lnTo>
                <a:lnTo>
                  <a:pt x="3764" y="1026"/>
                </a:lnTo>
                <a:lnTo>
                  <a:pt x="3728" y="1033"/>
                </a:lnTo>
                <a:lnTo>
                  <a:pt x="3694" y="1040"/>
                </a:lnTo>
                <a:lnTo>
                  <a:pt x="3659" y="1049"/>
                </a:lnTo>
                <a:lnTo>
                  <a:pt x="3625" y="1058"/>
                </a:lnTo>
                <a:lnTo>
                  <a:pt x="3591" y="1068"/>
                </a:lnTo>
                <a:lnTo>
                  <a:pt x="3558" y="1079"/>
                </a:lnTo>
                <a:lnTo>
                  <a:pt x="3524" y="1091"/>
                </a:lnTo>
                <a:lnTo>
                  <a:pt x="3491" y="1103"/>
                </a:lnTo>
                <a:lnTo>
                  <a:pt x="3459" y="1117"/>
                </a:lnTo>
                <a:lnTo>
                  <a:pt x="3426" y="1130"/>
                </a:lnTo>
                <a:lnTo>
                  <a:pt x="3395" y="1146"/>
                </a:lnTo>
                <a:lnTo>
                  <a:pt x="3364" y="1161"/>
                </a:lnTo>
                <a:lnTo>
                  <a:pt x="3333" y="1177"/>
                </a:lnTo>
                <a:lnTo>
                  <a:pt x="3303" y="1194"/>
                </a:lnTo>
                <a:lnTo>
                  <a:pt x="3273" y="1211"/>
                </a:lnTo>
                <a:lnTo>
                  <a:pt x="3244" y="1230"/>
                </a:lnTo>
                <a:lnTo>
                  <a:pt x="3215" y="1249"/>
                </a:lnTo>
                <a:lnTo>
                  <a:pt x="3186" y="1269"/>
                </a:lnTo>
                <a:lnTo>
                  <a:pt x="3158" y="1289"/>
                </a:lnTo>
                <a:lnTo>
                  <a:pt x="3130" y="1311"/>
                </a:lnTo>
                <a:lnTo>
                  <a:pt x="3103" y="1332"/>
                </a:lnTo>
                <a:lnTo>
                  <a:pt x="3077" y="1354"/>
                </a:lnTo>
                <a:lnTo>
                  <a:pt x="3051" y="1377"/>
                </a:lnTo>
                <a:lnTo>
                  <a:pt x="3026" y="1401"/>
                </a:lnTo>
                <a:lnTo>
                  <a:pt x="3001" y="1425"/>
                </a:lnTo>
                <a:lnTo>
                  <a:pt x="2977" y="1450"/>
                </a:lnTo>
                <a:lnTo>
                  <a:pt x="2954" y="1474"/>
                </a:lnTo>
                <a:lnTo>
                  <a:pt x="2930" y="1501"/>
                </a:lnTo>
                <a:lnTo>
                  <a:pt x="2908" y="1527"/>
                </a:lnTo>
                <a:lnTo>
                  <a:pt x="2887" y="1554"/>
                </a:lnTo>
                <a:lnTo>
                  <a:pt x="2866" y="1581"/>
                </a:lnTo>
                <a:lnTo>
                  <a:pt x="2844" y="1609"/>
                </a:lnTo>
                <a:lnTo>
                  <a:pt x="2826" y="1638"/>
                </a:lnTo>
                <a:lnTo>
                  <a:pt x="2807" y="1667"/>
                </a:lnTo>
                <a:lnTo>
                  <a:pt x="2788" y="1696"/>
                </a:lnTo>
                <a:lnTo>
                  <a:pt x="2770" y="1726"/>
                </a:lnTo>
                <a:lnTo>
                  <a:pt x="2753" y="1756"/>
                </a:lnTo>
                <a:lnTo>
                  <a:pt x="2737" y="1788"/>
                </a:lnTo>
                <a:lnTo>
                  <a:pt x="2722" y="1819"/>
                </a:lnTo>
                <a:lnTo>
                  <a:pt x="2706" y="1850"/>
                </a:lnTo>
                <a:lnTo>
                  <a:pt x="2693" y="1882"/>
                </a:lnTo>
                <a:lnTo>
                  <a:pt x="2679" y="1915"/>
                </a:lnTo>
                <a:lnTo>
                  <a:pt x="2667" y="1948"/>
                </a:lnTo>
                <a:lnTo>
                  <a:pt x="2655" y="1982"/>
                </a:lnTo>
                <a:lnTo>
                  <a:pt x="2644" y="2015"/>
                </a:lnTo>
                <a:lnTo>
                  <a:pt x="2634" y="2048"/>
                </a:lnTo>
                <a:lnTo>
                  <a:pt x="2625" y="2083"/>
                </a:lnTo>
                <a:lnTo>
                  <a:pt x="2616" y="2118"/>
                </a:lnTo>
                <a:lnTo>
                  <a:pt x="2609" y="2153"/>
                </a:lnTo>
                <a:lnTo>
                  <a:pt x="2601" y="2188"/>
                </a:lnTo>
                <a:lnTo>
                  <a:pt x="2596" y="2223"/>
                </a:lnTo>
                <a:lnTo>
                  <a:pt x="2591" y="2259"/>
                </a:lnTo>
                <a:lnTo>
                  <a:pt x="2587" y="2296"/>
                </a:lnTo>
                <a:lnTo>
                  <a:pt x="2584" y="2332"/>
                </a:lnTo>
                <a:lnTo>
                  <a:pt x="2581" y="2368"/>
                </a:lnTo>
                <a:lnTo>
                  <a:pt x="2580" y="2405"/>
                </a:lnTo>
                <a:lnTo>
                  <a:pt x="2579" y="2443"/>
                </a:lnTo>
                <a:lnTo>
                  <a:pt x="2580" y="2480"/>
                </a:lnTo>
                <a:lnTo>
                  <a:pt x="2581" y="2517"/>
                </a:lnTo>
                <a:lnTo>
                  <a:pt x="2584" y="2553"/>
                </a:lnTo>
                <a:lnTo>
                  <a:pt x="2587" y="2590"/>
                </a:lnTo>
                <a:lnTo>
                  <a:pt x="2591" y="2626"/>
                </a:lnTo>
                <a:lnTo>
                  <a:pt x="2596" y="2661"/>
                </a:lnTo>
                <a:lnTo>
                  <a:pt x="2601" y="2697"/>
                </a:lnTo>
                <a:lnTo>
                  <a:pt x="2609" y="2733"/>
                </a:lnTo>
                <a:lnTo>
                  <a:pt x="2616" y="2767"/>
                </a:lnTo>
                <a:lnTo>
                  <a:pt x="2625" y="2803"/>
                </a:lnTo>
                <a:lnTo>
                  <a:pt x="2634" y="2836"/>
                </a:lnTo>
                <a:lnTo>
                  <a:pt x="2644" y="2871"/>
                </a:lnTo>
                <a:lnTo>
                  <a:pt x="2655" y="2904"/>
                </a:lnTo>
                <a:lnTo>
                  <a:pt x="2667" y="2938"/>
                </a:lnTo>
                <a:lnTo>
                  <a:pt x="2679" y="2970"/>
                </a:lnTo>
                <a:lnTo>
                  <a:pt x="2693" y="3004"/>
                </a:lnTo>
                <a:lnTo>
                  <a:pt x="2706" y="3035"/>
                </a:lnTo>
                <a:lnTo>
                  <a:pt x="2722" y="3067"/>
                </a:lnTo>
                <a:lnTo>
                  <a:pt x="2737" y="3098"/>
                </a:lnTo>
                <a:lnTo>
                  <a:pt x="2753" y="3128"/>
                </a:lnTo>
                <a:lnTo>
                  <a:pt x="2770" y="3160"/>
                </a:lnTo>
                <a:lnTo>
                  <a:pt x="2788" y="3189"/>
                </a:lnTo>
                <a:lnTo>
                  <a:pt x="2807" y="3219"/>
                </a:lnTo>
                <a:lnTo>
                  <a:pt x="2826" y="3248"/>
                </a:lnTo>
                <a:lnTo>
                  <a:pt x="2844" y="3276"/>
                </a:lnTo>
                <a:lnTo>
                  <a:pt x="2866" y="3305"/>
                </a:lnTo>
                <a:lnTo>
                  <a:pt x="2887" y="3331"/>
                </a:lnTo>
                <a:lnTo>
                  <a:pt x="2908" y="3358"/>
                </a:lnTo>
                <a:lnTo>
                  <a:pt x="2930" y="3385"/>
                </a:lnTo>
                <a:lnTo>
                  <a:pt x="2954" y="3410"/>
                </a:lnTo>
                <a:lnTo>
                  <a:pt x="2977" y="3436"/>
                </a:lnTo>
                <a:lnTo>
                  <a:pt x="3001" y="3461"/>
                </a:lnTo>
                <a:lnTo>
                  <a:pt x="3026" y="3485"/>
                </a:lnTo>
                <a:lnTo>
                  <a:pt x="3051" y="3508"/>
                </a:lnTo>
                <a:lnTo>
                  <a:pt x="3077" y="3531"/>
                </a:lnTo>
                <a:lnTo>
                  <a:pt x="3103" y="3553"/>
                </a:lnTo>
                <a:lnTo>
                  <a:pt x="3130" y="3575"/>
                </a:lnTo>
                <a:lnTo>
                  <a:pt x="3158" y="3597"/>
                </a:lnTo>
                <a:lnTo>
                  <a:pt x="3186" y="3617"/>
                </a:lnTo>
                <a:lnTo>
                  <a:pt x="3215" y="3637"/>
                </a:lnTo>
                <a:lnTo>
                  <a:pt x="3244" y="3656"/>
                </a:lnTo>
                <a:lnTo>
                  <a:pt x="3273" y="3673"/>
                </a:lnTo>
                <a:lnTo>
                  <a:pt x="3303" y="3691"/>
                </a:lnTo>
                <a:lnTo>
                  <a:pt x="3333" y="3708"/>
                </a:lnTo>
                <a:lnTo>
                  <a:pt x="3364" y="3725"/>
                </a:lnTo>
                <a:lnTo>
                  <a:pt x="3395" y="3740"/>
                </a:lnTo>
                <a:lnTo>
                  <a:pt x="3426" y="3755"/>
                </a:lnTo>
                <a:lnTo>
                  <a:pt x="3459" y="3769"/>
                </a:lnTo>
                <a:lnTo>
                  <a:pt x="3491" y="3783"/>
                </a:lnTo>
                <a:lnTo>
                  <a:pt x="3524" y="3795"/>
                </a:lnTo>
                <a:lnTo>
                  <a:pt x="3558" y="3806"/>
                </a:lnTo>
                <a:lnTo>
                  <a:pt x="3591" y="3817"/>
                </a:lnTo>
                <a:lnTo>
                  <a:pt x="3625" y="3827"/>
                </a:lnTo>
                <a:lnTo>
                  <a:pt x="3659" y="3837"/>
                </a:lnTo>
                <a:lnTo>
                  <a:pt x="3694" y="3845"/>
                </a:lnTo>
                <a:lnTo>
                  <a:pt x="3728" y="3853"/>
                </a:lnTo>
                <a:lnTo>
                  <a:pt x="3764" y="3860"/>
                </a:lnTo>
                <a:lnTo>
                  <a:pt x="3800" y="3865"/>
                </a:lnTo>
                <a:lnTo>
                  <a:pt x="3835" y="3871"/>
                </a:lnTo>
                <a:lnTo>
                  <a:pt x="3872" y="3875"/>
                </a:lnTo>
                <a:lnTo>
                  <a:pt x="3908" y="3879"/>
                </a:lnTo>
                <a:lnTo>
                  <a:pt x="3945" y="3881"/>
                </a:lnTo>
                <a:lnTo>
                  <a:pt x="3982" y="3882"/>
                </a:lnTo>
                <a:lnTo>
                  <a:pt x="4019" y="3882"/>
                </a:lnTo>
                <a:lnTo>
                  <a:pt x="4056" y="3882"/>
                </a:lnTo>
                <a:lnTo>
                  <a:pt x="4093" y="3881"/>
                </a:lnTo>
                <a:lnTo>
                  <a:pt x="4130" y="3879"/>
                </a:lnTo>
                <a:lnTo>
                  <a:pt x="4167" y="3875"/>
                </a:lnTo>
                <a:lnTo>
                  <a:pt x="4202" y="3871"/>
                </a:lnTo>
                <a:lnTo>
                  <a:pt x="4238" y="3865"/>
                </a:lnTo>
                <a:lnTo>
                  <a:pt x="4274" y="3860"/>
                </a:lnTo>
                <a:lnTo>
                  <a:pt x="4309" y="3853"/>
                </a:lnTo>
                <a:lnTo>
                  <a:pt x="4344" y="3845"/>
                </a:lnTo>
                <a:lnTo>
                  <a:pt x="4378" y="3837"/>
                </a:lnTo>
                <a:lnTo>
                  <a:pt x="4413" y="3827"/>
                </a:lnTo>
                <a:lnTo>
                  <a:pt x="4447" y="3817"/>
                </a:lnTo>
                <a:lnTo>
                  <a:pt x="4481" y="3806"/>
                </a:lnTo>
                <a:lnTo>
                  <a:pt x="4514" y="3795"/>
                </a:lnTo>
                <a:lnTo>
                  <a:pt x="4547" y="3783"/>
                </a:lnTo>
                <a:lnTo>
                  <a:pt x="4579" y="3769"/>
                </a:lnTo>
                <a:lnTo>
                  <a:pt x="4611" y="3755"/>
                </a:lnTo>
                <a:lnTo>
                  <a:pt x="4644" y="3740"/>
                </a:lnTo>
                <a:lnTo>
                  <a:pt x="4675" y="3725"/>
                </a:lnTo>
                <a:lnTo>
                  <a:pt x="4705" y="3708"/>
                </a:lnTo>
                <a:lnTo>
                  <a:pt x="4736" y="3691"/>
                </a:lnTo>
                <a:lnTo>
                  <a:pt x="4765" y="3673"/>
                </a:lnTo>
                <a:lnTo>
                  <a:pt x="4795" y="3656"/>
                </a:lnTo>
                <a:lnTo>
                  <a:pt x="4824" y="3637"/>
                </a:lnTo>
                <a:lnTo>
                  <a:pt x="4852" y="3617"/>
                </a:lnTo>
                <a:lnTo>
                  <a:pt x="4880" y="3597"/>
                </a:lnTo>
                <a:lnTo>
                  <a:pt x="4908" y="3575"/>
                </a:lnTo>
                <a:lnTo>
                  <a:pt x="4935" y="3553"/>
                </a:lnTo>
                <a:lnTo>
                  <a:pt x="4961" y="3531"/>
                </a:lnTo>
                <a:lnTo>
                  <a:pt x="4987" y="3508"/>
                </a:lnTo>
                <a:lnTo>
                  <a:pt x="5013" y="3485"/>
                </a:lnTo>
                <a:lnTo>
                  <a:pt x="5037" y="3461"/>
                </a:lnTo>
                <a:lnTo>
                  <a:pt x="5061" y="3436"/>
                </a:lnTo>
                <a:lnTo>
                  <a:pt x="5085" y="3410"/>
                </a:lnTo>
                <a:lnTo>
                  <a:pt x="5107" y="3385"/>
                </a:lnTo>
                <a:lnTo>
                  <a:pt x="5130" y="3358"/>
                </a:lnTo>
                <a:lnTo>
                  <a:pt x="5152" y="3331"/>
                </a:lnTo>
                <a:lnTo>
                  <a:pt x="5173" y="3305"/>
                </a:lnTo>
                <a:lnTo>
                  <a:pt x="5193" y="3276"/>
                </a:lnTo>
                <a:lnTo>
                  <a:pt x="5213" y="3248"/>
                </a:lnTo>
                <a:lnTo>
                  <a:pt x="5232" y="3219"/>
                </a:lnTo>
                <a:lnTo>
                  <a:pt x="5250" y="3189"/>
                </a:lnTo>
                <a:lnTo>
                  <a:pt x="5268" y="3160"/>
                </a:lnTo>
                <a:lnTo>
                  <a:pt x="5285" y="3128"/>
                </a:lnTo>
                <a:lnTo>
                  <a:pt x="5301" y="3098"/>
                </a:lnTo>
                <a:lnTo>
                  <a:pt x="5317" y="3067"/>
                </a:lnTo>
                <a:lnTo>
                  <a:pt x="5331" y="3035"/>
                </a:lnTo>
                <a:lnTo>
                  <a:pt x="5346" y="3004"/>
                </a:lnTo>
                <a:lnTo>
                  <a:pt x="5359" y="2970"/>
                </a:lnTo>
                <a:lnTo>
                  <a:pt x="5372" y="2938"/>
                </a:lnTo>
                <a:lnTo>
                  <a:pt x="5383" y="2904"/>
                </a:lnTo>
                <a:lnTo>
                  <a:pt x="5394" y="2871"/>
                </a:lnTo>
                <a:lnTo>
                  <a:pt x="5404" y="2836"/>
                </a:lnTo>
                <a:lnTo>
                  <a:pt x="5414" y="2803"/>
                </a:lnTo>
                <a:lnTo>
                  <a:pt x="5422" y="2767"/>
                </a:lnTo>
                <a:lnTo>
                  <a:pt x="5430" y="2733"/>
                </a:lnTo>
                <a:lnTo>
                  <a:pt x="5436" y="2697"/>
                </a:lnTo>
                <a:lnTo>
                  <a:pt x="5442" y="2661"/>
                </a:lnTo>
                <a:lnTo>
                  <a:pt x="5447" y="2626"/>
                </a:lnTo>
                <a:lnTo>
                  <a:pt x="5452" y="2590"/>
                </a:lnTo>
                <a:lnTo>
                  <a:pt x="5454" y="2553"/>
                </a:lnTo>
                <a:lnTo>
                  <a:pt x="5457" y="2517"/>
                </a:lnTo>
                <a:lnTo>
                  <a:pt x="5459" y="2480"/>
                </a:lnTo>
                <a:lnTo>
                  <a:pt x="5459" y="2443"/>
                </a:lnTo>
                <a:lnTo>
                  <a:pt x="5459" y="2405"/>
                </a:lnTo>
                <a:lnTo>
                  <a:pt x="5457" y="2368"/>
                </a:lnTo>
                <a:lnTo>
                  <a:pt x="5454" y="2332"/>
                </a:lnTo>
                <a:lnTo>
                  <a:pt x="5452" y="2296"/>
                </a:lnTo>
                <a:lnTo>
                  <a:pt x="5447" y="2259"/>
                </a:lnTo>
                <a:lnTo>
                  <a:pt x="5442" y="2223"/>
                </a:lnTo>
                <a:lnTo>
                  <a:pt x="5436" y="2188"/>
                </a:lnTo>
                <a:lnTo>
                  <a:pt x="5430" y="2153"/>
                </a:lnTo>
                <a:lnTo>
                  <a:pt x="5422" y="2118"/>
                </a:lnTo>
                <a:lnTo>
                  <a:pt x="5414" y="2083"/>
                </a:lnTo>
                <a:lnTo>
                  <a:pt x="5404" y="2048"/>
                </a:lnTo>
                <a:lnTo>
                  <a:pt x="5394" y="2015"/>
                </a:lnTo>
                <a:lnTo>
                  <a:pt x="5383" y="1982"/>
                </a:lnTo>
                <a:lnTo>
                  <a:pt x="5372" y="1948"/>
                </a:lnTo>
                <a:lnTo>
                  <a:pt x="5359" y="1915"/>
                </a:lnTo>
                <a:lnTo>
                  <a:pt x="5346" y="1882"/>
                </a:lnTo>
                <a:lnTo>
                  <a:pt x="5331" y="1850"/>
                </a:lnTo>
                <a:lnTo>
                  <a:pt x="5317" y="1819"/>
                </a:lnTo>
                <a:lnTo>
                  <a:pt x="5301" y="1788"/>
                </a:lnTo>
                <a:lnTo>
                  <a:pt x="5285" y="1756"/>
                </a:lnTo>
                <a:lnTo>
                  <a:pt x="5268" y="1726"/>
                </a:lnTo>
                <a:lnTo>
                  <a:pt x="5250" y="1696"/>
                </a:lnTo>
                <a:lnTo>
                  <a:pt x="5232" y="1667"/>
                </a:lnTo>
                <a:lnTo>
                  <a:pt x="5213" y="1638"/>
                </a:lnTo>
                <a:lnTo>
                  <a:pt x="5193" y="1609"/>
                </a:lnTo>
                <a:lnTo>
                  <a:pt x="5173" y="1581"/>
                </a:lnTo>
                <a:lnTo>
                  <a:pt x="5152" y="1554"/>
                </a:lnTo>
                <a:lnTo>
                  <a:pt x="5130" y="1527"/>
                </a:lnTo>
                <a:lnTo>
                  <a:pt x="5107" y="1501"/>
                </a:lnTo>
                <a:lnTo>
                  <a:pt x="5085" y="1474"/>
                </a:lnTo>
                <a:lnTo>
                  <a:pt x="5061" y="1450"/>
                </a:lnTo>
                <a:lnTo>
                  <a:pt x="5037" y="1425"/>
                </a:lnTo>
                <a:lnTo>
                  <a:pt x="5013" y="1401"/>
                </a:lnTo>
                <a:lnTo>
                  <a:pt x="4987" y="1377"/>
                </a:lnTo>
                <a:lnTo>
                  <a:pt x="4961" y="1354"/>
                </a:lnTo>
                <a:lnTo>
                  <a:pt x="4935" y="1332"/>
                </a:lnTo>
                <a:lnTo>
                  <a:pt x="4908" y="1311"/>
                </a:lnTo>
                <a:lnTo>
                  <a:pt x="4880" y="1289"/>
                </a:lnTo>
                <a:lnTo>
                  <a:pt x="4852" y="1269"/>
                </a:lnTo>
                <a:lnTo>
                  <a:pt x="4824" y="1249"/>
                </a:lnTo>
                <a:lnTo>
                  <a:pt x="4795" y="1230"/>
                </a:lnTo>
                <a:lnTo>
                  <a:pt x="4765" y="1211"/>
                </a:lnTo>
                <a:lnTo>
                  <a:pt x="4736" y="1194"/>
                </a:lnTo>
                <a:lnTo>
                  <a:pt x="4705" y="1177"/>
                </a:lnTo>
                <a:lnTo>
                  <a:pt x="4675" y="1161"/>
                </a:lnTo>
                <a:lnTo>
                  <a:pt x="4644" y="1146"/>
                </a:lnTo>
                <a:lnTo>
                  <a:pt x="4611" y="1130"/>
                </a:lnTo>
                <a:lnTo>
                  <a:pt x="4579" y="1117"/>
                </a:lnTo>
                <a:lnTo>
                  <a:pt x="4547" y="1103"/>
                </a:lnTo>
                <a:lnTo>
                  <a:pt x="4514" y="1091"/>
                </a:lnTo>
                <a:lnTo>
                  <a:pt x="4481" y="1079"/>
                </a:lnTo>
                <a:lnTo>
                  <a:pt x="4447" y="1068"/>
                </a:lnTo>
                <a:lnTo>
                  <a:pt x="4413" y="1058"/>
                </a:lnTo>
                <a:lnTo>
                  <a:pt x="4378" y="1049"/>
                </a:lnTo>
                <a:lnTo>
                  <a:pt x="4344" y="1040"/>
                </a:lnTo>
                <a:lnTo>
                  <a:pt x="4309" y="1033"/>
                </a:lnTo>
                <a:lnTo>
                  <a:pt x="4274" y="1026"/>
                </a:lnTo>
                <a:lnTo>
                  <a:pt x="4238" y="1020"/>
                </a:lnTo>
                <a:lnTo>
                  <a:pt x="4202" y="1015"/>
                </a:lnTo>
                <a:lnTo>
                  <a:pt x="4167" y="1011"/>
                </a:lnTo>
                <a:lnTo>
                  <a:pt x="4130" y="1007"/>
                </a:lnTo>
                <a:lnTo>
                  <a:pt x="4093" y="1005"/>
                </a:lnTo>
                <a:lnTo>
                  <a:pt x="4056" y="1004"/>
                </a:lnTo>
                <a:lnTo>
                  <a:pt x="4019" y="1003"/>
                </a:lnTo>
                <a:close/>
                <a:moveTo>
                  <a:pt x="4708" y="1754"/>
                </a:moveTo>
                <a:lnTo>
                  <a:pt x="4708" y="1754"/>
                </a:lnTo>
                <a:lnTo>
                  <a:pt x="4674" y="1722"/>
                </a:lnTo>
                <a:lnTo>
                  <a:pt x="4639" y="1692"/>
                </a:lnTo>
                <a:lnTo>
                  <a:pt x="4602" y="1663"/>
                </a:lnTo>
                <a:lnTo>
                  <a:pt x="4563" y="1635"/>
                </a:lnTo>
                <a:lnTo>
                  <a:pt x="4524" y="1610"/>
                </a:lnTo>
                <a:lnTo>
                  <a:pt x="4483" y="1587"/>
                </a:lnTo>
                <a:lnTo>
                  <a:pt x="4442" y="1565"/>
                </a:lnTo>
                <a:lnTo>
                  <a:pt x="4398" y="1546"/>
                </a:lnTo>
                <a:lnTo>
                  <a:pt x="4354" y="1528"/>
                </a:lnTo>
                <a:lnTo>
                  <a:pt x="4309" y="1512"/>
                </a:lnTo>
                <a:lnTo>
                  <a:pt x="4262" y="1500"/>
                </a:lnTo>
                <a:lnTo>
                  <a:pt x="4216" y="1489"/>
                </a:lnTo>
                <a:lnTo>
                  <a:pt x="4168" y="1480"/>
                </a:lnTo>
                <a:lnTo>
                  <a:pt x="4119" y="1474"/>
                </a:lnTo>
                <a:lnTo>
                  <a:pt x="4070" y="1470"/>
                </a:lnTo>
                <a:lnTo>
                  <a:pt x="4019" y="1469"/>
                </a:lnTo>
                <a:lnTo>
                  <a:pt x="3969" y="1470"/>
                </a:lnTo>
                <a:lnTo>
                  <a:pt x="3919" y="1474"/>
                </a:lnTo>
                <a:lnTo>
                  <a:pt x="3871" y="1480"/>
                </a:lnTo>
                <a:lnTo>
                  <a:pt x="3823" y="1489"/>
                </a:lnTo>
                <a:lnTo>
                  <a:pt x="3775" y="1500"/>
                </a:lnTo>
                <a:lnTo>
                  <a:pt x="3730" y="1512"/>
                </a:lnTo>
                <a:lnTo>
                  <a:pt x="3684" y="1528"/>
                </a:lnTo>
                <a:lnTo>
                  <a:pt x="3640" y="1546"/>
                </a:lnTo>
                <a:lnTo>
                  <a:pt x="3597" y="1565"/>
                </a:lnTo>
                <a:lnTo>
                  <a:pt x="3555" y="1587"/>
                </a:lnTo>
                <a:lnTo>
                  <a:pt x="3514" y="1610"/>
                </a:lnTo>
                <a:lnTo>
                  <a:pt x="3474" y="1635"/>
                </a:lnTo>
                <a:lnTo>
                  <a:pt x="3436" y="1663"/>
                </a:lnTo>
                <a:lnTo>
                  <a:pt x="3400" y="1692"/>
                </a:lnTo>
                <a:lnTo>
                  <a:pt x="3364" y="1722"/>
                </a:lnTo>
                <a:lnTo>
                  <a:pt x="3330" y="1754"/>
                </a:lnTo>
                <a:lnTo>
                  <a:pt x="3298" y="1788"/>
                </a:lnTo>
                <a:lnTo>
                  <a:pt x="3267" y="1823"/>
                </a:lnTo>
                <a:lnTo>
                  <a:pt x="3239" y="1860"/>
                </a:lnTo>
                <a:lnTo>
                  <a:pt x="3211" y="1898"/>
                </a:lnTo>
                <a:lnTo>
                  <a:pt x="3186" y="1938"/>
                </a:lnTo>
                <a:lnTo>
                  <a:pt x="3162" y="1978"/>
                </a:lnTo>
                <a:lnTo>
                  <a:pt x="3141" y="2021"/>
                </a:lnTo>
                <a:lnTo>
                  <a:pt x="3122" y="2064"/>
                </a:lnTo>
                <a:lnTo>
                  <a:pt x="3104" y="2107"/>
                </a:lnTo>
                <a:lnTo>
                  <a:pt x="3089" y="2153"/>
                </a:lnTo>
                <a:lnTo>
                  <a:pt x="3075" y="2199"/>
                </a:lnTo>
                <a:lnTo>
                  <a:pt x="3065" y="2247"/>
                </a:lnTo>
                <a:lnTo>
                  <a:pt x="3056" y="2295"/>
                </a:lnTo>
                <a:lnTo>
                  <a:pt x="3050" y="2344"/>
                </a:lnTo>
                <a:lnTo>
                  <a:pt x="3046" y="2393"/>
                </a:lnTo>
                <a:lnTo>
                  <a:pt x="3045" y="2443"/>
                </a:lnTo>
                <a:lnTo>
                  <a:pt x="3046" y="2493"/>
                </a:lnTo>
                <a:lnTo>
                  <a:pt x="3050" y="2542"/>
                </a:lnTo>
                <a:lnTo>
                  <a:pt x="3056" y="2591"/>
                </a:lnTo>
                <a:lnTo>
                  <a:pt x="3065" y="2639"/>
                </a:lnTo>
                <a:lnTo>
                  <a:pt x="3075" y="2686"/>
                </a:lnTo>
                <a:lnTo>
                  <a:pt x="3089" y="2733"/>
                </a:lnTo>
                <a:lnTo>
                  <a:pt x="3104" y="2777"/>
                </a:lnTo>
                <a:lnTo>
                  <a:pt x="3122" y="2822"/>
                </a:lnTo>
                <a:lnTo>
                  <a:pt x="3141" y="2865"/>
                </a:lnTo>
                <a:lnTo>
                  <a:pt x="3162" y="2907"/>
                </a:lnTo>
                <a:lnTo>
                  <a:pt x="3186" y="2948"/>
                </a:lnTo>
                <a:lnTo>
                  <a:pt x="3211" y="2987"/>
                </a:lnTo>
                <a:lnTo>
                  <a:pt x="3239" y="3026"/>
                </a:lnTo>
                <a:lnTo>
                  <a:pt x="3267" y="3063"/>
                </a:lnTo>
                <a:lnTo>
                  <a:pt x="3298" y="3097"/>
                </a:lnTo>
                <a:lnTo>
                  <a:pt x="3330" y="3132"/>
                </a:lnTo>
                <a:lnTo>
                  <a:pt x="3364" y="3164"/>
                </a:lnTo>
                <a:lnTo>
                  <a:pt x="3400" y="3194"/>
                </a:lnTo>
                <a:lnTo>
                  <a:pt x="3436" y="3223"/>
                </a:lnTo>
                <a:lnTo>
                  <a:pt x="3474" y="3250"/>
                </a:lnTo>
                <a:lnTo>
                  <a:pt x="3514" y="3276"/>
                </a:lnTo>
                <a:lnTo>
                  <a:pt x="3555" y="3299"/>
                </a:lnTo>
                <a:lnTo>
                  <a:pt x="3597" y="3320"/>
                </a:lnTo>
                <a:lnTo>
                  <a:pt x="3640" y="3340"/>
                </a:lnTo>
                <a:lnTo>
                  <a:pt x="3684" y="3358"/>
                </a:lnTo>
                <a:lnTo>
                  <a:pt x="3730" y="3373"/>
                </a:lnTo>
                <a:lnTo>
                  <a:pt x="3775" y="3386"/>
                </a:lnTo>
                <a:lnTo>
                  <a:pt x="3823" y="3397"/>
                </a:lnTo>
                <a:lnTo>
                  <a:pt x="3871" y="3405"/>
                </a:lnTo>
                <a:lnTo>
                  <a:pt x="3919" y="3412"/>
                </a:lnTo>
                <a:lnTo>
                  <a:pt x="3969" y="3415"/>
                </a:lnTo>
                <a:lnTo>
                  <a:pt x="4019" y="3417"/>
                </a:lnTo>
                <a:lnTo>
                  <a:pt x="4070" y="3415"/>
                </a:lnTo>
                <a:lnTo>
                  <a:pt x="4119" y="3412"/>
                </a:lnTo>
                <a:lnTo>
                  <a:pt x="4168" y="3405"/>
                </a:lnTo>
                <a:lnTo>
                  <a:pt x="4216" y="3397"/>
                </a:lnTo>
                <a:lnTo>
                  <a:pt x="4262" y="3386"/>
                </a:lnTo>
                <a:lnTo>
                  <a:pt x="4309" y="3373"/>
                </a:lnTo>
                <a:lnTo>
                  <a:pt x="4354" y="3358"/>
                </a:lnTo>
                <a:lnTo>
                  <a:pt x="4398" y="3340"/>
                </a:lnTo>
                <a:lnTo>
                  <a:pt x="4442" y="3320"/>
                </a:lnTo>
                <a:lnTo>
                  <a:pt x="4483" y="3299"/>
                </a:lnTo>
                <a:lnTo>
                  <a:pt x="4524" y="3276"/>
                </a:lnTo>
                <a:lnTo>
                  <a:pt x="4563" y="3250"/>
                </a:lnTo>
                <a:lnTo>
                  <a:pt x="4602" y="3223"/>
                </a:lnTo>
                <a:lnTo>
                  <a:pt x="4639" y="3194"/>
                </a:lnTo>
                <a:lnTo>
                  <a:pt x="4674" y="3164"/>
                </a:lnTo>
                <a:lnTo>
                  <a:pt x="4708" y="3132"/>
                </a:lnTo>
                <a:lnTo>
                  <a:pt x="4740" y="3097"/>
                </a:lnTo>
                <a:lnTo>
                  <a:pt x="4771" y="3063"/>
                </a:lnTo>
                <a:lnTo>
                  <a:pt x="4800" y="3026"/>
                </a:lnTo>
                <a:lnTo>
                  <a:pt x="4826" y="2987"/>
                </a:lnTo>
                <a:lnTo>
                  <a:pt x="4852" y="2948"/>
                </a:lnTo>
                <a:lnTo>
                  <a:pt x="4876" y="2907"/>
                </a:lnTo>
                <a:lnTo>
                  <a:pt x="4897" y="2865"/>
                </a:lnTo>
                <a:lnTo>
                  <a:pt x="4917" y="2822"/>
                </a:lnTo>
                <a:lnTo>
                  <a:pt x="4934" y="2777"/>
                </a:lnTo>
                <a:lnTo>
                  <a:pt x="4949" y="2733"/>
                </a:lnTo>
                <a:lnTo>
                  <a:pt x="4962" y="2686"/>
                </a:lnTo>
                <a:lnTo>
                  <a:pt x="4974" y="2639"/>
                </a:lnTo>
                <a:lnTo>
                  <a:pt x="4981" y="2591"/>
                </a:lnTo>
                <a:lnTo>
                  <a:pt x="4988" y="2542"/>
                </a:lnTo>
                <a:lnTo>
                  <a:pt x="4991" y="2493"/>
                </a:lnTo>
                <a:lnTo>
                  <a:pt x="4993" y="2443"/>
                </a:lnTo>
                <a:lnTo>
                  <a:pt x="4991" y="2393"/>
                </a:lnTo>
                <a:lnTo>
                  <a:pt x="4988" y="2344"/>
                </a:lnTo>
                <a:lnTo>
                  <a:pt x="4981" y="2295"/>
                </a:lnTo>
                <a:lnTo>
                  <a:pt x="4974" y="2247"/>
                </a:lnTo>
                <a:lnTo>
                  <a:pt x="4962" y="2199"/>
                </a:lnTo>
                <a:lnTo>
                  <a:pt x="4949" y="2153"/>
                </a:lnTo>
                <a:lnTo>
                  <a:pt x="4934" y="2107"/>
                </a:lnTo>
                <a:lnTo>
                  <a:pt x="4917" y="2064"/>
                </a:lnTo>
                <a:lnTo>
                  <a:pt x="4897" y="2021"/>
                </a:lnTo>
                <a:lnTo>
                  <a:pt x="4876" y="1978"/>
                </a:lnTo>
                <a:lnTo>
                  <a:pt x="4852" y="1938"/>
                </a:lnTo>
                <a:lnTo>
                  <a:pt x="4826" y="1898"/>
                </a:lnTo>
                <a:lnTo>
                  <a:pt x="4800" y="1860"/>
                </a:lnTo>
                <a:lnTo>
                  <a:pt x="4771" y="1823"/>
                </a:lnTo>
                <a:lnTo>
                  <a:pt x="4740" y="1788"/>
                </a:lnTo>
                <a:lnTo>
                  <a:pt x="4708" y="1754"/>
                </a:lnTo>
                <a:close/>
                <a:moveTo>
                  <a:pt x="4362" y="2100"/>
                </a:moveTo>
                <a:lnTo>
                  <a:pt x="4362" y="2100"/>
                </a:lnTo>
                <a:lnTo>
                  <a:pt x="4345" y="2084"/>
                </a:lnTo>
                <a:lnTo>
                  <a:pt x="4328" y="2068"/>
                </a:lnTo>
                <a:lnTo>
                  <a:pt x="4309" y="2054"/>
                </a:lnTo>
                <a:lnTo>
                  <a:pt x="4290" y="2041"/>
                </a:lnTo>
                <a:lnTo>
                  <a:pt x="4270" y="2028"/>
                </a:lnTo>
                <a:lnTo>
                  <a:pt x="4250" y="2016"/>
                </a:lnTo>
                <a:lnTo>
                  <a:pt x="4229" y="2006"/>
                </a:lnTo>
                <a:lnTo>
                  <a:pt x="4208" y="1996"/>
                </a:lnTo>
                <a:lnTo>
                  <a:pt x="4186" y="1987"/>
                </a:lnTo>
                <a:lnTo>
                  <a:pt x="4163" y="1980"/>
                </a:lnTo>
                <a:lnTo>
                  <a:pt x="4141" y="1974"/>
                </a:lnTo>
                <a:lnTo>
                  <a:pt x="4116" y="1968"/>
                </a:lnTo>
                <a:lnTo>
                  <a:pt x="4093" y="1964"/>
                </a:lnTo>
                <a:lnTo>
                  <a:pt x="4068" y="1960"/>
                </a:lnTo>
                <a:lnTo>
                  <a:pt x="4044" y="1959"/>
                </a:lnTo>
                <a:lnTo>
                  <a:pt x="4019" y="1958"/>
                </a:lnTo>
                <a:lnTo>
                  <a:pt x="3994" y="1959"/>
                </a:lnTo>
                <a:lnTo>
                  <a:pt x="3969" y="1960"/>
                </a:lnTo>
                <a:lnTo>
                  <a:pt x="3945" y="1964"/>
                </a:lnTo>
                <a:lnTo>
                  <a:pt x="3921" y="1968"/>
                </a:lnTo>
                <a:lnTo>
                  <a:pt x="3898" y="1974"/>
                </a:lnTo>
                <a:lnTo>
                  <a:pt x="3874" y="1980"/>
                </a:lnTo>
                <a:lnTo>
                  <a:pt x="3852" y="1987"/>
                </a:lnTo>
                <a:lnTo>
                  <a:pt x="3830" y="1996"/>
                </a:lnTo>
                <a:lnTo>
                  <a:pt x="3809" y="2006"/>
                </a:lnTo>
                <a:lnTo>
                  <a:pt x="3788" y="2016"/>
                </a:lnTo>
                <a:lnTo>
                  <a:pt x="3767" y="2028"/>
                </a:lnTo>
                <a:lnTo>
                  <a:pt x="3747" y="2041"/>
                </a:lnTo>
                <a:lnTo>
                  <a:pt x="3728" y="2054"/>
                </a:lnTo>
                <a:lnTo>
                  <a:pt x="3711" y="2068"/>
                </a:lnTo>
                <a:lnTo>
                  <a:pt x="3693" y="2084"/>
                </a:lnTo>
                <a:lnTo>
                  <a:pt x="3676" y="2100"/>
                </a:lnTo>
                <a:lnTo>
                  <a:pt x="3660" y="2116"/>
                </a:lnTo>
                <a:lnTo>
                  <a:pt x="3645" y="2134"/>
                </a:lnTo>
                <a:lnTo>
                  <a:pt x="3630" y="2152"/>
                </a:lnTo>
                <a:lnTo>
                  <a:pt x="3617" y="2172"/>
                </a:lnTo>
                <a:lnTo>
                  <a:pt x="3605" y="2191"/>
                </a:lnTo>
                <a:lnTo>
                  <a:pt x="3592" y="2211"/>
                </a:lnTo>
                <a:lnTo>
                  <a:pt x="3582" y="2232"/>
                </a:lnTo>
                <a:lnTo>
                  <a:pt x="3572" y="2253"/>
                </a:lnTo>
                <a:lnTo>
                  <a:pt x="3563" y="2276"/>
                </a:lnTo>
                <a:lnTo>
                  <a:pt x="3556" y="2298"/>
                </a:lnTo>
                <a:lnTo>
                  <a:pt x="3550" y="2321"/>
                </a:lnTo>
                <a:lnTo>
                  <a:pt x="3545" y="2345"/>
                </a:lnTo>
                <a:lnTo>
                  <a:pt x="3540" y="2369"/>
                </a:lnTo>
                <a:lnTo>
                  <a:pt x="3537" y="2393"/>
                </a:lnTo>
                <a:lnTo>
                  <a:pt x="3534" y="2417"/>
                </a:lnTo>
                <a:lnTo>
                  <a:pt x="3534" y="2443"/>
                </a:lnTo>
                <a:lnTo>
                  <a:pt x="3534" y="2467"/>
                </a:lnTo>
                <a:lnTo>
                  <a:pt x="3537" y="2492"/>
                </a:lnTo>
                <a:lnTo>
                  <a:pt x="3540" y="2517"/>
                </a:lnTo>
                <a:lnTo>
                  <a:pt x="3545" y="2541"/>
                </a:lnTo>
                <a:lnTo>
                  <a:pt x="3550" y="2564"/>
                </a:lnTo>
                <a:lnTo>
                  <a:pt x="3556" y="2587"/>
                </a:lnTo>
                <a:lnTo>
                  <a:pt x="3563" y="2610"/>
                </a:lnTo>
                <a:lnTo>
                  <a:pt x="3572" y="2631"/>
                </a:lnTo>
                <a:lnTo>
                  <a:pt x="3582" y="2654"/>
                </a:lnTo>
                <a:lnTo>
                  <a:pt x="3592" y="2674"/>
                </a:lnTo>
                <a:lnTo>
                  <a:pt x="3605" y="2695"/>
                </a:lnTo>
                <a:lnTo>
                  <a:pt x="3617" y="2714"/>
                </a:lnTo>
                <a:lnTo>
                  <a:pt x="3630" y="2733"/>
                </a:lnTo>
                <a:lnTo>
                  <a:pt x="3645" y="2752"/>
                </a:lnTo>
                <a:lnTo>
                  <a:pt x="3660" y="2768"/>
                </a:lnTo>
                <a:lnTo>
                  <a:pt x="3676" y="2786"/>
                </a:lnTo>
                <a:lnTo>
                  <a:pt x="3693" y="2802"/>
                </a:lnTo>
                <a:lnTo>
                  <a:pt x="3711" y="2817"/>
                </a:lnTo>
                <a:lnTo>
                  <a:pt x="3728" y="2831"/>
                </a:lnTo>
                <a:lnTo>
                  <a:pt x="3747" y="2845"/>
                </a:lnTo>
                <a:lnTo>
                  <a:pt x="3767" y="2858"/>
                </a:lnTo>
                <a:lnTo>
                  <a:pt x="3788" y="2869"/>
                </a:lnTo>
                <a:lnTo>
                  <a:pt x="3809" y="2880"/>
                </a:lnTo>
                <a:lnTo>
                  <a:pt x="3830" y="2890"/>
                </a:lnTo>
                <a:lnTo>
                  <a:pt x="3852" y="2898"/>
                </a:lnTo>
                <a:lnTo>
                  <a:pt x="3874" y="2906"/>
                </a:lnTo>
                <a:lnTo>
                  <a:pt x="3898" y="2912"/>
                </a:lnTo>
                <a:lnTo>
                  <a:pt x="3921" y="2918"/>
                </a:lnTo>
                <a:lnTo>
                  <a:pt x="3945" y="2922"/>
                </a:lnTo>
                <a:lnTo>
                  <a:pt x="3969" y="2924"/>
                </a:lnTo>
                <a:lnTo>
                  <a:pt x="3994" y="2927"/>
                </a:lnTo>
                <a:lnTo>
                  <a:pt x="4019" y="2928"/>
                </a:lnTo>
                <a:lnTo>
                  <a:pt x="4044" y="2927"/>
                </a:lnTo>
                <a:lnTo>
                  <a:pt x="4068" y="2924"/>
                </a:lnTo>
                <a:lnTo>
                  <a:pt x="4093" y="2922"/>
                </a:lnTo>
                <a:lnTo>
                  <a:pt x="4116" y="2918"/>
                </a:lnTo>
                <a:lnTo>
                  <a:pt x="4141" y="2912"/>
                </a:lnTo>
                <a:lnTo>
                  <a:pt x="4163" y="2906"/>
                </a:lnTo>
                <a:lnTo>
                  <a:pt x="4186" y="2898"/>
                </a:lnTo>
                <a:lnTo>
                  <a:pt x="4208" y="2890"/>
                </a:lnTo>
                <a:lnTo>
                  <a:pt x="4229" y="2880"/>
                </a:lnTo>
                <a:lnTo>
                  <a:pt x="4250" y="2869"/>
                </a:lnTo>
                <a:lnTo>
                  <a:pt x="4270" y="2858"/>
                </a:lnTo>
                <a:lnTo>
                  <a:pt x="4290" y="2845"/>
                </a:lnTo>
                <a:lnTo>
                  <a:pt x="4309" y="2831"/>
                </a:lnTo>
                <a:lnTo>
                  <a:pt x="4328" y="2817"/>
                </a:lnTo>
                <a:lnTo>
                  <a:pt x="4345" y="2802"/>
                </a:lnTo>
                <a:lnTo>
                  <a:pt x="4362" y="2786"/>
                </a:lnTo>
                <a:lnTo>
                  <a:pt x="4378" y="2768"/>
                </a:lnTo>
                <a:lnTo>
                  <a:pt x="4393" y="2752"/>
                </a:lnTo>
                <a:lnTo>
                  <a:pt x="4407" y="2733"/>
                </a:lnTo>
                <a:lnTo>
                  <a:pt x="4421" y="2714"/>
                </a:lnTo>
                <a:lnTo>
                  <a:pt x="4434" y="2695"/>
                </a:lnTo>
                <a:lnTo>
                  <a:pt x="4445" y="2674"/>
                </a:lnTo>
                <a:lnTo>
                  <a:pt x="4456" y="2654"/>
                </a:lnTo>
                <a:lnTo>
                  <a:pt x="4465" y="2631"/>
                </a:lnTo>
                <a:lnTo>
                  <a:pt x="4474" y="2610"/>
                </a:lnTo>
                <a:lnTo>
                  <a:pt x="4482" y="2587"/>
                </a:lnTo>
                <a:lnTo>
                  <a:pt x="4489" y="2564"/>
                </a:lnTo>
                <a:lnTo>
                  <a:pt x="4494" y="2541"/>
                </a:lnTo>
                <a:lnTo>
                  <a:pt x="4499" y="2517"/>
                </a:lnTo>
                <a:lnTo>
                  <a:pt x="4501" y="2492"/>
                </a:lnTo>
                <a:lnTo>
                  <a:pt x="4503" y="2467"/>
                </a:lnTo>
                <a:lnTo>
                  <a:pt x="4504" y="2443"/>
                </a:lnTo>
                <a:lnTo>
                  <a:pt x="4503" y="2417"/>
                </a:lnTo>
                <a:lnTo>
                  <a:pt x="4501" y="2393"/>
                </a:lnTo>
                <a:lnTo>
                  <a:pt x="4499" y="2369"/>
                </a:lnTo>
                <a:lnTo>
                  <a:pt x="4494" y="2345"/>
                </a:lnTo>
                <a:lnTo>
                  <a:pt x="4489" y="2321"/>
                </a:lnTo>
                <a:lnTo>
                  <a:pt x="4482" y="2298"/>
                </a:lnTo>
                <a:lnTo>
                  <a:pt x="4474" y="2276"/>
                </a:lnTo>
                <a:lnTo>
                  <a:pt x="4465" y="2253"/>
                </a:lnTo>
                <a:lnTo>
                  <a:pt x="4456" y="2232"/>
                </a:lnTo>
                <a:lnTo>
                  <a:pt x="4445" y="2211"/>
                </a:lnTo>
                <a:lnTo>
                  <a:pt x="4434" y="2191"/>
                </a:lnTo>
                <a:lnTo>
                  <a:pt x="4421" y="2172"/>
                </a:lnTo>
                <a:lnTo>
                  <a:pt x="4407" y="2152"/>
                </a:lnTo>
                <a:lnTo>
                  <a:pt x="4393" y="2134"/>
                </a:lnTo>
                <a:lnTo>
                  <a:pt x="4378" y="2116"/>
                </a:lnTo>
                <a:lnTo>
                  <a:pt x="4362" y="21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18" name="KSO_Shape"/>
          <p:cNvSpPr>
            <a:spLocks noChangeAspect="1"/>
          </p:cNvSpPr>
          <p:nvPr/>
        </p:nvSpPr>
        <p:spPr bwMode="auto">
          <a:xfrm>
            <a:off x="3159796" y="3213000"/>
            <a:ext cx="423361" cy="432000"/>
          </a:xfrm>
          <a:custGeom>
            <a:avLst/>
            <a:gdLst>
              <a:gd name="T0" fmla="*/ 1524318 w 3543300"/>
              <a:gd name="T1" fmla="*/ 1132523 h 3617913"/>
              <a:gd name="T2" fmla="*/ 1313498 w 3543300"/>
              <a:gd name="T3" fmla="*/ 1253173 h 3617913"/>
              <a:gd name="T4" fmla="*/ 1155382 w 3543300"/>
              <a:gd name="T5" fmla="*/ 1435418 h 3617913"/>
              <a:gd name="T6" fmla="*/ 1066122 w 3543300"/>
              <a:gd name="T7" fmla="*/ 1663327 h 3617913"/>
              <a:gd name="T8" fmla="*/ 1059774 w 3543300"/>
              <a:gd name="T9" fmla="*/ 1918696 h 3617913"/>
              <a:gd name="T10" fmla="*/ 1138484 w 3543300"/>
              <a:gd name="T11" fmla="*/ 2152467 h 3617913"/>
              <a:gd name="T12" fmla="*/ 1287651 w 3543300"/>
              <a:gd name="T13" fmla="*/ 2342088 h 3617913"/>
              <a:gd name="T14" fmla="*/ 1491724 w 3543300"/>
              <a:gd name="T15" fmla="*/ 2472632 h 3617913"/>
              <a:gd name="T16" fmla="*/ 1734517 w 3543300"/>
              <a:gd name="T17" fmla="*/ 2528533 h 3617913"/>
              <a:gd name="T18" fmla="*/ 1985879 w 3543300"/>
              <a:gd name="T19" fmla="*/ 2496771 h 3617913"/>
              <a:gd name="T20" fmla="*/ 2202647 w 3543300"/>
              <a:gd name="T21" fmla="*/ 2386238 h 3617913"/>
              <a:gd name="T22" fmla="*/ 2368635 w 3543300"/>
              <a:gd name="T23" fmla="*/ 2211863 h 3617913"/>
              <a:gd name="T24" fmla="*/ 2469244 w 3543300"/>
              <a:gd name="T25" fmla="*/ 1988891 h 3617913"/>
              <a:gd name="T26" fmla="*/ 2487969 w 3543300"/>
              <a:gd name="T27" fmla="*/ 1735110 h 3617913"/>
              <a:gd name="T28" fmla="*/ 2420685 w 3543300"/>
              <a:gd name="T29" fmla="*/ 1496257 h 3617913"/>
              <a:gd name="T30" fmla="*/ 2280920 w 3543300"/>
              <a:gd name="T31" fmla="*/ 1299528 h 3617913"/>
              <a:gd name="T32" fmla="*/ 2083752 w 3543300"/>
              <a:gd name="T33" fmla="*/ 1159510 h 3617913"/>
              <a:gd name="T34" fmla="*/ 1845310 w 3543300"/>
              <a:gd name="T35" fmla="*/ 1092518 h 3617913"/>
              <a:gd name="T36" fmla="*/ 1957705 w 3543300"/>
              <a:gd name="T37" fmla="*/ 6985 h 3617913"/>
              <a:gd name="T38" fmla="*/ 2011998 w 3543300"/>
              <a:gd name="T39" fmla="*/ 89217 h 3617913"/>
              <a:gd name="T40" fmla="*/ 2341562 w 3543300"/>
              <a:gd name="T41" fmla="*/ 485457 h 3617913"/>
              <a:gd name="T42" fmla="*/ 2646362 w 3543300"/>
              <a:gd name="T43" fmla="*/ 240665 h 3617913"/>
              <a:gd name="T44" fmla="*/ 2970848 w 3543300"/>
              <a:gd name="T45" fmla="*/ 446087 h 3617913"/>
              <a:gd name="T46" fmla="*/ 2979738 w 3543300"/>
              <a:gd name="T47" fmla="*/ 554990 h 3617913"/>
              <a:gd name="T48" fmla="*/ 2996248 w 3543300"/>
              <a:gd name="T49" fmla="*/ 1049655 h 3617913"/>
              <a:gd name="T50" fmla="*/ 3393440 w 3543300"/>
              <a:gd name="T51" fmla="*/ 1051243 h 3617913"/>
              <a:gd name="T52" fmla="*/ 3542030 w 3543300"/>
              <a:gd name="T53" fmla="*/ 1406843 h 3617913"/>
              <a:gd name="T54" fmla="*/ 3490278 w 3543300"/>
              <a:gd name="T55" fmla="*/ 1502728 h 3617913"/>
              <a:gd name="T56" fmla="*/ 3210242 w 3543300"/>
              <a:gd name="T57" fmla="*/ 1889125 h 3617913"/>
              <a:gd name="T58" fmla="*/ 3529330 w 3543300"/>
              <a:gd name="T59" fmla="*/ 2149158 h 3617913"/>
              <a:gd name="T60" fmla="*/ 3442335 w 3543300"/>
              <a:gd name="T61" fmla="*/ 2520315 h 3617913"/>
              <a:gd name="T62" fmla="*/ 3346450 w 3543300"/>
              <a:gd name="T63" fmla="*/ 2572068 h 3617913"/>
              <a:gd name="T64" fmla="*/ 2905125 w 3543300"/>
              <a:gd name="T65" fmla="*/ 2698115 h 3617913"/>
              <a:gd name="T66" fmla="*/ 2994025 w 3543300"/>
              <a:gd name="T67" fmla="*/ 3108643 h 3617913"/>
              <a:gd name="T68" fmla="*/ 2709228 w 3543300"/>
              <a:gd name="T69" fmla="*/ 3363913 h 3617913"/>
              <a:gd name="T70" fmla="*/ 2600325 w 3543300"/>
              <a:gd name="T71" fmla="*/ 3355023 h 3617913"/>
              <a:gd name="T72" fmla="*/ 2193608 w 3543300"/>
              <a:gd name="T73" fmla="*/ 3187066 h 3617913"/>
              <a:gd name="T74" fmla="*/ 2005012 w 3543300"/>
              <a:gd name="T75" fmla="*/ 3563621 h 3617913"/>
              <a:gd name="T76" fmla="*/ 1620520 w 3543300"/>
              <a:gd name="T77" fmla="*/ 3617913 h 3617913"/>
              <a:gd name="T78" fmla="*/ 1535430 w 3543300"/>
              <a:gd name="T79" fmla="*/ 3555366 h 3617913"/>
              <a:gd name="T80" fmla="*/ 1324928 w 3543300"/>
              <a:gd name="T81" fmla="*/ 3179128 h 3617913"/>
              <a:gd name="T82" fmla="*/ 935990 w 3543300"/>
              <a:gd name="T83" fmla="*/ 3361056 h 3617913"/>
              <a:gd name="T84" fmla="*/ 830262 w 3543300"/>
              <a:gd name="T85" fmla="*/ 3361056 h 3617913"/>
              <a:gd name="T86" fmla="*/ 550545 w 3543300"/>
              <a:gd name="T87" fmla="*/ 3100071 h 3617913"/>
              <a:gd name="T88" fmla="*/ 638492 w 3543300"/>
              <a:gd name="T89" fmla="*/ 2698115 h 3617913"/>
              <a:gd name="T90" fmla="*/ 196850 w 3543300"/>
              <a:gd name="T91" fmla="*/ 2572068 h 3617913"/>
              <a:gd name="T92" fmla="*/ 101282 w 3543300"/>
              <a:gd name="T93" fmla="*/ 2520315 h 3617913"/>
              <a:gd name="T94" fmla="*/ 13970 w 3543300"/>
              <a:gd name="T95" fmla="*/ 2149158 h 3617913"/>
              <a:gd name="T96" fmla="*/ 334962 w 3543300"/>
              <a:gd name="T97" fmla="*/ 1915478 h 3617913"/>
              <a:gd name="T98" fmla="*/ 57467 w 3543300"/>
              <a:gd name="T99" fmla="*/ 1504633 h 3617913"/>
              <a:gd name="T100" fmla="*/ 635 w 3543300"/>
              <a:gd name="T101" fmla="*/ 1411288 h 3617913"/>
              <a:gd name="T102" fmla="*/ 134620 w 3543300"/>
              <a:gd name="T103" fmla="*/ 1058863 h 3617913"/>
              <a:gd name="T104" fmla="*/ 520382 w 3543300"/>
              <a:gd name="T105" fmla="*/ 1095375 h 3617913"/>
              <a:gd name="T106" fmla="*/ 742632 w 3543300"/>
              <a:gd name="T107" fmla="*/ 801052 h 3617913"/>
              <a:gd name="T108" fmla="*/ 558482 w 3543300"/>
              <a:gd name="T109" fmla="*/ 467677 h 3617913"/>
              <a:gd name="T110" fmla="*/ 862648 w 3543300"/>
              <a:gd name="T111" fmla="*/ 242252 h 3617913"/>
              <a:gd name="T112" fmla="*/ 955040 w 3543300"/>
              <a:gd name="T113" fmla="*/ 276542 h 3617913"/>
              <a:gd name="T114" fmla="*/ 1452245 w 3543300"/>
              <a:gd name="T115" fmla="*/ 404177 h 3617913"/>
              <a:gd name="T116" fmla="*/ 1557655 w 3543300"/>
              <a:gd name="T117" fmla="*/ 26352 h 36179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543300" h="3617913">
                <a:moveTo>
                  <a:pt x="1752918" y="1088708"/>
                </a:moveTo>
                <a:lnTo>
                  <a:pt x="1734502" y="1089660"/>
                </a:lnTo>
                <a:lnTo>
                  <a:pt x="1716088" y="1090613"/>
                </a:lnTo>
                <a:lnTo>
                  <a:pt x="1697990" y="1092518"/>
                </a:lnTo>
                <a:lnTo>
                  <a:pt x="1679892" y="1094423"/>
                </a:lnTo>
                <a:lnTo>
                  <a:pt x="1662112" y="1097280"/>
                </a:lnTo>
                <a:lnTo>
                  <a:pt x="1644332" y="1100138"/>
                </a:lnTo>
                <a:lnTo>
                  <a:pt x="1626552" y="1103630"/>
                </a:lnTo>
                <a:lnTo>
                  <a:pt x="1608772" y="1107440"/>
                </a:lnTo>
                <a:lnTo>
                  <a:pt x="1591628" y="1111568"/>
                </a:lnTo>
                <a:lnTo>
                  <a:pt x="1574800" y="1116013"/>
                </a:lnTo>
                <a:lnTo>
                  <a:pt x="1557338" y="1121093"/>
                </a:lnTo>
                <a:lnTo>
                  <a:pt x="1540828" y="1126490"/>
                </a:lnTo>
                <a:lnTo>
                  <a:pt x="1524318" y="1132523"/>
                </a:lnTo>
                <a:lnTo>
                  <a:pt x="1507808" y="1138555"/>
                </a:lnTo>
                <a:lnTo>
                  <a:pt x="1491615" y="1145223"/>
                </a:lnTo>
                <a:lnTo>
                  <a:pt x="1475422" y="1152525"/>
                </a:lnTo>
                <a:lnTo>
                  <a:pt x="1459548" y="1159510"/>
                </a:lnTo>
                <a:lnTo>
                  <a:pt x="1443672" y="1167448"/>
                </a:lnTo>
                <a:lnTo>
                  <a:pt x="1428432" y="1175703"/>
                </a:lnTo>
                <a:lnTo>
                  <a:pt x="1413192" y="1183958"/>
                </a:lnTo>
                <a:lnTo>
                  <a:pt x="1398270" y="1193165"/>
                </a:lnTo>
                <a:lnTo>
                  <a:pt x="1383665" y="1202055"/>
                </a:lnTo>
                <a:lnTo>
                  <a:pt x="1368742" y="1211898"/>
                </a:lnTo>
                <a:lnTo>
                  <a:pt x="1354772" y="1221740"/>
                </a:lnTo>
                <a:lnTo>
                  <a:pt x="1340485" y="1231900"/>
                </a:lnTo>
                <a:lnTo>
                  <a:pt x="1327150" y="1242378"/>
                </a:lnTo>
                <a:lnTo>
                  <a:pt x="1313498" y="1253173"/>
                </a:lnTo>
                <a:lnTo>
                  <a:pt x="1300480" y="1264285"/>
                </a:lnTo>
                <a:lnTo>
                  <a:pt x="1287462" y="1275715"/>
                </a:lnTo>
                <a:lnTo>
                  <a:pt x="1274762" y="1287463"/>
                </a:lnTo>
                <a:lnTo>
                  <a:pt x="1262380" y="1299528"/>
                </a:lnTo>
                <a:lnTo>
                  <a:pt x="1250315" y="1311910"/>
                </a:lnTo>
                <a:lnTo>
                  <a:pt x="1238568" y="1324928"/>
                </a:lnTo>
                <a:lnTo>
                  <a:pt x="1227138" y="1337628"/>
                </a:lnTo>
                <a:lnTo>
                  <a:pt x="1215708" y="1350645"/>
                </a:lnTo>
                <a:lnTo>
                  <a:pt x="1205230" y="1364298"/>
                </a:lnTo>
                <a:lnTo>
                  <a:pt x="1194752" y="1377950"/>
                </a:lnTo>
                <a:lnTo>
                  <a:pt x="1183958" y="1392238"/>
                </a:lnTo>
                <a:lnTo>
                  <a:pt x="1174432" y="1406525"/>
                </a:lnTo>
                <a:lnTo>
                  <a:pt x="1164908" y="1420813"/>
                </a:lnTo>
                <a:lnTo>
                  <a:pt x="1155382" y="1435418"/>
                </a:lnTo>
                <a:lnTo>
                  <a:pt x="1146810" y="1450340"/>
                </a:lnTo>
                <a:lnTo>
                  <a:pt x="1138391" y="1465309"/>
                </a:lnTo>
                <a:lnTo>
                  <a:pt x="1130549" y="1480376"/>
                </a:lnTo>
                <a:lnTo>
                  <a:pt x="1122615" y="1496257"/>
                </a:lnTo>
                <a:lnTo>
                  <a:pt x="1114998" y="1512138"/>
                </a:lnTo>
                <a:lnTo>
                  <a:pt x="1108333" y="1528337"/>
                </a:lnTo>
                <a:lnTo>
                  <a:pt x="1101668" y="1544536"/>
                </a:lnTo>
                <a:lnTo>
                  <a:pt x="1095321" y="1561052"/>
                </a:lnTo>
                <a:lnTo>
                  <a:pt x="1089608" y="1577568"/>
                </a:lnTo>
                <a:lnTo>
                  <a:pt x="1083895" y="1594402"/>
                </a:lnTo>
                <a:lnTo>
                  <a:pt x="1079134" y="1611554"/>
                </a:lnTo>
                <a:lnTo>
                  <a:pt x="1074056" y="1628388"/>
                </a:lnTo>
                <a:lnTo>
                  <a:pt x="1069931" y="1646175"/>
                </a:lnTo>
                <a:lnTo>
                  <a:pt x="1066122" y="1663327"/>
                </a:lnTo>
                <a:lnTo>
                  <a:pt x="1062948" y="1681114"/>
                </a:lnTo>
                <a:lnTo>
                  <a:pt x="1059774" y="1698901"/>
                </a:lnTo>
                <a:lnTo>
                  <a:pt x="1057553" y="1717005"/>
                </a:lnTo>
                <a:lnTo>
                  <a:pt x="1055331" y="1735110"/>
                </a:lnTo>
                <a:lnTo>
                  <a:pt x="1053744" y="1753532"/>
                </a:lnTo>
                <a:lnTo>
                  <a:pt x="1052792" y="1771319"/>
                </a:lnTo>
                <a:lnTo>
                  <a:pt x="1051840" y="1790376"/>
                </a:lnTo>
                <a:lnTo>
                  <a:pt x="1051523" y="1808798"/>
                </a:lnTo>
                <a:lnTo>
                  <a:pt x="1051840" y="1827221"/>
                </a:lnTo>
                <a:lnTo>
                  <a:pt x="1052792" y="1845960"/>
                </a:lnTo>
                <a:lnTo>
                  <a:pt x="1053744" y="1864065"/>
                </a:lnTo>
                <a:lnTo>
                  <a:pt x="1055331" y="1882487"/>
                </a:lnTo>
                <a:lnTo>
                  <a:pt x="1057553" y="1900592"/>
                </a:lnTo>
                <a:lnTo>
                  <a:pt x="1059774" y="1918696"/>
                </a:lnTo>
                <a:lnTo>
                  <a:pt x="1062948" y="1936483"/>
                </a:lnTo>
                <a:lnTo>
                  <a:pt x="1066122" y="1953952"/>
                </a:lnTo>
                <a:lnTo>
                  <a:pt x="1069931" y="1971739"/>
                </a:lnTo>
                <a:lnTo>
                  <a:pt x="1074056" y="1988891"/>
                </a:lnTo>
                <a:lnTo>
                  <a:pt x="1079134" y="2006043"/>
                </a:lnTo>
                <a:lnTo>
                  <a:pt x="1083895" y="2022877"/>
                </a:lnTo>
                <a:lnTo>
                  <a:pt x="1089608" y="2039711"/>
                </a:lnTo>
                <a:lnTo>
                  <a:pt x="1095321" y="2056545"/>
                </a:lnTo>
                <a:lnTo>
                  <a:pt x="1101668" y="2073061"/>
                </a:lnTo>
                <a:lnTo>
                  <a:pt x="1108333" y="2089260"/>
                </a:lnTo>
                <a:lnTo>
                  <a:pt x="1114998" y="2105459"/>
                </a:lnTo>
                <a:lnTo>
                  <a:pt x="1122615" y="2121022"/>
                </a:lnTo>
                <a:lnTo>
                  <a:pt x="1130549" y="2136904"/>
                </a:lnTo>
                <a:lnTo>
                  <a:pt x="1138484" y="2152467"/>
                </a:lnTo>
                <a:lnTo>
                  <a:pt x="1147053" y="2167395"/>
                </a:lnTo>
                <a:lnTo>
                  <a:pt x="1155622" y="2182641"/>
                </a:lnTo>
                <a:lnTo>
                  <a:pt x="1165144" y="2197252"/>
                </a:lnTo>
                <a:lnTo>
                  <a:pt x="1174665" y="2211863"/>
                </a:lnTo>
                <a:lnTo>
                  <a:pt x="1184186" y="2225838"/>
                </a:lnTo>
                <a:lnTo>
                  <a:pt x="1194977" y="2240131"/>
                </a:lnTo>
                <a:lnTo>
                  <a:pt x="1205450" y="2253789"/>
                </a:lnTo>
                <a:lnTo>
                  <a:pt x="1215924" y="2267129"/>
                </a:lnTo>
                <a:lnTo>
                  <a:pt x="1227349" y="2280469"/>
                </a:lnTo>
                <a:lnTo>
                  <a:pt x="1238775" y="2293174"/>
                </a:lnTo>
                <a:lnTo>
                  <a:pt x="1250518" y="2305879"/>
                </a:lnTo>
                <a:lnTo>
                  <a:pt x="1262578" y="2318267"/>
                </a:lnTo>
                <a:lnTo>
                  <a:pt x="1274956" y="2330336"/>
                </a:lnTo>
                <a:lnTo>
                  <a:pt x="1287651" y="2342088"/>
                </a:lnTo>
                <a:lnTo>
                  <a:pt x="1300663" y="2353840"/>
                </a:lnTo>
                <a:lnTo>
                  <a:pt x="1313676" y="2364640"/>
                </a:lnTo>
                <a:lnTo>
                  <a:pt x="1327323" y="2375756"/>
                </a:lnTo>
                <a:lnTo>
                  <a:pt x="1340653" y="2386238"/>
                </a:lnTo>
                <a:lnTo>
                  <a:pt x="1354935" y="2396402"/>
                </a:lnTo>
                <a:lnTo>
                  <a:pt x="1368899" y="2406566"/>
                </a:lnTo>
                <a:lnTo>
                  <a:pt x="1383816" y="2415777"/>
                </a:lnTo>
                <a:lnTo>
                  <a:pt x="1398415" y="2424988"/>
                </a:lnTo>
                <a:lnTo>
                  <a:pt x="1413332" y="2433882"/>
                </a:lnTo>
                <a:lnTo>
                  <a:pt x="1428566" y="2442775"/>
                </a:lnTo>
                <a:lnTo>
                  <a:pt x="1443800" y="2450398"/>
                </a:lnTo>
                <a:lnTo>
                  <a:pt x="1459669" y="2458339"/>
                </a:lnTo>
                <a:lnTo>
                  <a:pt x="1475538" y="2465644"/>
                </a:lnTo>
                <a:lnTo>
                  <a:pt x="1491724" y="2472632"/>
                </a:lnTo>
                <a:lnTo>
                  <a:pt x="1507910" y="2479619"/>
                </a:lnTo>
                <a:lnTo>
                  <a:pt x="1524414" y="2485654"/>
                </a:lnTo>
                <a:lnTo>
                  <a:pt x="1540917" y="2491689"/>
                </a:lnTo>
                <a:lnTo>
                  <a:pt x="1557421" y="2496771"/>
                </a:lnTo>
                <a:lnTo>
                  <a:pt x="1574877" y="2502171"/>
                </a:lnTo>
                <a:lnTo>
                  <a:pt x="1591698" y="2506617"/>
                </a:lnTo>
                <a:lnTo>
                  <a:pt x="1608836" y="2510746"/>
                </a:lnTo>
                <a:lnTo>
                  <a:pt x="1626609" y="2514876"/>
                </a:lnTo>
                <a:lnTo>
                  <a:pt x="1644382" y="2518369"/>
                </a:lnTo>
                <a:lnTo>
                  <a:pt x="1662155" y="2520910"/>
                </a:lnTo>
                <a:lnTo>
                  <a:pt x="1679928" y="2523451"/>
                </a:lnTo>
                <a:lnTo>
                  <a:pt x="1698019" y="2525675"/>
                </a:lnTo>
                <a:lnTo>
                  <a:pt x="1716109" y="2527263"/>
                </a:lnTo>
                <a:lnTo>
                  <a:pt x="1734517" y="2528533"/>
                </a:lnTo>
                <a:lnTo>
                  <a:pt x="1752925" y="2529169"/>
                </a:lnTo>
                <a:lnTo>
                  <a:pt x="1771967" y="2529169"/>
                </a:lnTo>
                <a:lnTo>
                  <a:pt x="1790375" y="2529169"/>
                </a:lnTo>
                <a:lnTo>
                  <a:pt x="1808783" y="2528533"/>
                </a:lnTo>
                <a:lnTo>
                  <a:pt x="1827191" y="2527263"/>
                </a:lnTo>
                <a:lnTo>
                  <a:pt x="1845281" y="2525675"/>
                </a:lnTo>
                <a:lnTo>
                  <a:pt x="1863372" y="2523451"/>
                </a:lnTo>
                <a:lnTo>
                  <a:pt x="1881145" y="2520910"/>
                </a:lnTo>
                <a:lnTo>
                  <a:pt x="1898918" y="2518369"/>
                </a:lnTo>
                <a:lnTo>
                  <a:pt x="1916691" y="2514876"/>
                </a:lnTo>
                <a:lnTo>
                  <a:pt x="1934464" y="2510746"/>
                </a:lnTo>
                <a:lnTo>
                  <a:pt x="1951602" y="2506617"/>
                </a:lnTo>
                <a:lnTo>
                  <a:pt x="1969058" y="2502171"/>
                </a:lnTo>
                <a:lnTo>
                  <a:pt x="1985879" y="2496771"/>
                </a:lnTo>
                <a:lnTo>
                  <a:pt x="2002383" y="2491689"/>
                </a:lnTo>
                <a:lnTo>
                  <a:pt x="2019204" y="2485654"/>
                </a:lnTo>
                <a:lnTo>
                  <a:pt x="2035390" y="2479619"/>
                </a:lnTo>
                <a:lnTo>
                  <a:pt x="2051894" y="2472632"/>
                </a:lnTo>
                <a:lnTo>
                  <a:pt x="2067762" y="2465644"/>
                </a:lnTo>
                <a:lnTo>
                  <a:pt x="2083631" y="2458339"/>
                </a:lnTo>
                <a:lnTo>
                  <a:pt x="2099500" y="2450398"/>
                </a:lnTo>
                <a:lnTo>
                  <a:pt x="2114734" y="2442775"/>
                </a:lnTo>
                <a:lnTo>
                  <a:pt x="2129968" y="2433882"/>
                </a:lnTo>
                <a:lnTo>
                  <a:pt x="2144885" y="2424988"/>
                </a:lnTo>
                <a:lnTo>
                  <a:pt x="2159484" y="2415777"/>
                </a:lnTo>
                <a:lnTo>
                  <a:pt x="2174401" y="2406566"/>
                </a:lnTo>
                <a:lnTo>
                  <a:pt x="2188683" y="2396402"/>
                </a:lnTo>
                <a:lnTo>
                  <a:pt x="2202647" y="2386238"/>
                </a:lnTo>
                <a:lnTo>
                  <a:pt x="2215977" y="2375756"/>
                </a:lnTo>
                <a:lnTo>
                  <a:pt x="2229624" y="2364640"/>
                </a:lnTo>
                <a:lnTo>
                  <a:pt x="2242637" y="2353840"/>
                </a:lnTo>
                <a:lnTo>
                  <a:pt x="2255966" y="2342088"/>
                </a:lnTo>
                <a:lnTo>
                  <a:pt x="2268344" y="2330336"/>
                </a:lnTo>
                <a:lnTo>
                  <a:pt x="2280722" y="2318267"/>
                </a:lnTo>
                <a:lnTo>
                  <a:pt x="2292782" y="2305879"/>
                </a:lnTo>
                <a:lnTo>
                  <a:pt x="2304525" y="2293174"/>
                </a:lnTo>
                <a:lnTo>
                  <a:pt x="2315951" y="2280469"/>
                </a:lnTo>
                <a:lnTo>
                  <a:pt x="2327376" y="2267129"/>
                </a:lnTo>
                <a:lnTo>
                  <a:pt x="2338167" y="2253789"/>
                </a:lnTo>
                <a:lnTo>
                  <a:pt x="2348958" y="2240131"/>
                </a:lnTo>
                <a:lnTo>
                  <a:pt x="2359114" y="2225838"/>
                </a:lnTo>
                <a:lnTo>
                  <a:pt x="2368635" y="2211863"/>
                </a:lnTo>
                <a:lnTo>
                  <a:pt x="2378156" y="2197252"/>
                </a:lnTo>
                <a:lnTo>
                  <a:pt x="2387678" y="2182641"/>
                </a:lnTo>
                <a:lnTo>
                  <a:pt x="2396247" y="2167395"/>
                </a:lnTo>
                <a:lnTo>
                  <a:pt x="2404816" y="2152467"/>
                </a:lnTo>
                <a:lnTo>
                  <a:pt x="2412750" y="2136904"/>
                </a:lnTo>
                <a:lnTo>
                  <a:pt x="2420685" y="2121022"/>
                </a:lnTo>
                <a:lnTo>
                  <a:pt x="2428302" y="2105459"/>
                </a:lnTo>
                <a:lnTo>
                  <a:pt x="2434967" y="2089260"/>
                </a:lnTo>
                <a:lnTo>
                  <a:pt x="2441632" y="2073061"/>
                </a:lnTo>
                <a:lnTo>
                  <a:pt x="2447979" y="2056545"/>
                </a:lnTo>
                <a:lnTo>
                  <a:pt x="2453692" y="2039711"/>
                </a:lnTo>
                <a:lnTo>
                  <a:pt x="2459405" y="2022877"/>
                </a:lnTo>
                <a:lnTo>
                  <a:pt x="2464166" y="2006043"/>
                </a:lnTo>
                <a:lnTo>
                  <a:pt x="2469244" y="1988891"/>
                </a:lnTo>
                <a:lnTo>
                  <a:pt x="2473370" y="1971739"/>
                </a:lnTo>
                <a:lnTo>
                  <a:pt x="2477178" y="1953952"/>
                </a:lnTo>
                <a:lnTo>
                  <a:pt x="2480352" y="1936483"/>
                </a:lnTo>
                <a:lnTo>
                  <a:pt x="2483526" y="1918696"/>
                </a:lnTo>
                <a:lnTo>
                  <a:pt x="2486064" y="1900592"/>
                </a:lnTo>
                <a:lnTo>
                  <a:pt x="2487969" y="1882487"/>
                </a:lnTo>
                <a:lnTo>
                  <a:pt x="2489556" y="1864065"/>
                </a:lnTo>
                <a:lnTo>
                  <a:pt x="2490508" y="1845960"/>
                </a:lnTo>
                <a:lnTo>
                  <a:pt x="2491460" y="1827221"/>
                </a:lnTo>
                <a:lnTo>
                  <a:pt x="2491777" y="1808798"/>
                </a:lnTo>
                <a:lnTo>
                  <a:pt x="2491460" y="1790376"/>
                </a:lnTo>
                <a:lnTo>
                  <a:pt x="2490508" y="1771319"/>
                </a:lnTo>
                <a:lnTo>
                  <a:pt x="2489556" y="1753532"/>
                </a:lnTo>
                <a:lnTo>
                  <a:pt x="2487969" y="1735110"/>
                </a:lnTo>
                <a:lnTo>
                  <a:pt x="2486064" y="1717005"/>
                </a:lnTo>
                <a:lnTo>
                  <a:pt x="2483526" y="1698901"/>
                </a:lnTo>
                <a:lnTo>
                  <a:pt x="2480352" y="1681114"/>
                </a:lnTo>
                <a:lnTo>
                  <a:pt x="2477178" y="1663327"/>
                </a:lnTo>
                <a:lnTo>
                  <a:pt x="2473370" y="1646175"/>
                </a:lnTo>
                <a:lnTo>
                  <a:pt x="2469244" y="1628388"/>
                </a:lnTo>
                <a:lnTo>
                  <a:pt x="2464166" y="1611554"/>
                </a:lnTo>
                <a:lnTo>
                  <a:pt x="2459405" y="1594402"/>
                </a:lnTo>
                <a:lnTo>
                  <a:pt x="2453692" y="1577568"/>
                </a:lnTo>
                <a:lnTo>
                  <a:pt x="2447979" y="1561052"/>
                </a:lnTo>
                <a:lnTo>
                  <a:pt x="2441632" y="1544536"/>
                </a:lnTo>
                <a:lnTo>
                  <a:pt x="2434967" y="1528337"/>
                </a:lnTo>
                <a:lnTo>
                  <a:pt x="2428302" y="1512138"/>
                </a:lnTo>
                <a:lnTo>
                  <a:pt x="2420685" y="1496257"/>
                </a:lnTo>
                <a:lnTo>
                  <a:pt x="2412750" y="1480376"/>
                </a:lnTo>
                <a:lnTo>
                  <a:pt x="2404909" y="1465308"/>
                </a:lnTo>
                <a:lnTo>
                  <a:pt x="2396490" y="1450340"/>
                </a:lnTo>
                <a:lnTo>
                  <a:pt x="2387918" y="1435418"/>
                </a:lnTo>
                <a:lnTo>
                  <a:pt x="2378392" y="1420813"/>
                </a:lnTo>
                <a:lnTo>
                  <a:pt x="2368868" y="1406525"/>
                </a:lnTo>
                <a:lnTo>
                  <a:pt x="2359342" y="1392238"/>
                </a:lnTo>
                <a:lnTo>
                  <a:pt x="2349182" y="1377950"/>
                </a:lnTo>
                <a:lnTo>
                  <a:pt x="2338388" y="1364298"/>
                </a:lnTo>
                <a:lnTo>
                  <a:pt x="2327592" y="1350645"/>
                </a:lnTo>
                <a:lnTo>
                  <a:pt x="2316162" y="1337628"/>
                </a:lnTo>
                <a:lnTo>
                  <a:pt x="2304732" y="1324928"/>
                </a:lnTo>
                <a:lnTo>
                  <a:pt x="2292985" y="1311910"/>
                </a:lnTo>
                <a:lnTo>
                  <a:pt x="2280920" y="1299528"/>
                </a:lnTo>
                <a:lnTo>
                  <a:pt x="2268538" y="1287463"/>
                </a:lnTo>
                <a:lnTo>
                  <a:pt x="2256155" y="1275715"/>
                </a:lnTo>
                <a:lnTo>
                  <a:pt x="2242820" y="1264285"/>
                </a:lnTo>
                <a:lnTo>
                  <a:pt x="2229802" y="1253173"/>
                </a:lnTo>
                <a:lnTo>
                  <a:pt x="2216150" y="1242378"/>
                </a:lnTo>
                <a:lnTo>
                  <a:pt x="2202815" y="1231900"/>
                </a:lnTo>
                <a:lnTo>
                  <a:pt x="2188845" y="1221740"/>
                </a:lnTo>
                <a:lnTo>
                  <a:pt x="2174558" y="1211898"/>
                </a:lnTo>
                <a:lnTo>
                  <a:pt x="2159635" y="1202055"/>
                </a:lnTo>
                <a:lnTo>
                  <a:pt x="2145030" y="1193165"/>
                </a:lnTo>
                <a:lnTo>
                  <a:pt x="2130108" y="1183958"/>
                </a:lnTo>
                <a:lnTo>
                  <a:pt x="2114868" y="1175703"/>
                </a:lnTo>
                <a:lnTo>
                  <a:pt x="2099628" y="1167448"/>
                </a:lnTo>
                <a:lnTo>
                  <a:pt x="2083752" y="1159510"/>
                </a:lnTo>
                <a:lnTo>
                  <a:pt x="2067878" y="1152525"/>
                </a:lnTo>
                <a:lnTo>
                  <a:pt x="2052002" y="1145223"/>
                </a:lnTo>
                <a:lnTo>
                  <a:pt x="2035492" y="1138555"/>
                </a:lnTo>
                <a:lnTo>
                  <a:pt x="2019300" y="1132523"/>
                </a:lnTo>
                <a:lnTo>
                  <a:pt x="2002472" y="1126490"/>
                </a:lnTo>
                <a:lnTo>
                  <a:pt x="1985962" y="1121093"/>
                </a:lnTo>
                <a:lnTo>
                  <a:pt x="1969135" y="1116013"/>
                </a:lnTo>
                <a:lnTo>
                  <a:pt x="1951672" y="1111568"/>
                </a:lnTo>
                <a:lnTo>
                  <a:pt x="1934528" y="1107440"/>
                </a:lnTo>
                <a:lnTo>
                  <a:pt x="1916748" y="1103630"/>
                </a:lnTo>
                <a:lnTo>
                  <a:pt x="1898968" y="1100138"/>
                </a:lnTo>
                <a:lnTo>
                  <a:pt x="1881188" y="1097280"/>
                </a:lnTo>
                <a:lnTo>
                  <a:pt x="1863408" y="1094423"/>
                </a:lnTo>
                <a:lnTo>
                  <a:pt x="1845310" y="1092518"/>
                </a:lnTo>
                <a:lnTo>
                  <a:pt x="1827212" y="1090613"/>
                </a:lnTo>
                <a:lnTo>
                  <a:pt x="1808798" y="1089660"/>
                </a:lnTo>
                <a:lnTo>
                  <a:pt x="1790382" y="1088708"/>
                </a:lnTo>
                <a:lnTo>
                  <a:pt x="1771968" y="1088708"/>
                </a:lnTo>
                <a:lnTo>
                  <a:pt x="1752918" y="1088708"/>
                </a:lnTo>
                <a:close/>
                <a:moveTo>
                  <a:pt x="1615758" y="0"/>
                </a:moveTo>
                <a:lnTo>
                  <a:pt x="1620520" y="0"/>
                </a:lnTo>
                <a:lnTo>
                  <a:pt x="1922780" y="0"/>
                </a:lnTo>
                <a:lnTo>
                  <a:pt x="1927225" y="0"/>
                </a:lnTo>
                <a:lnTo>
                  <a:pt x="1931670" y="317"/>
                </a:lnTo>
                <a:lnTo>
                  <a:pt x="1936115" y="952"/>
                </a:lnTo>
                <a:lnTo>
                  <a:pt x="1940878" y="1905"/>
                </a:lnTo>
                <a:lnTo>
                  <a:pt x="1949450" y="4127"/>
                </a:lnTo>
                <a:lnTo>
                  <a:pt x="1957705" y="6985"/>
                </a:lnTo>
                <a:lnTo>
                  <a:pt x="1965325" y="10795"/>
                </a:lnTo>
                <a:lnTo>
                  <a:pt x="1972628" y="14922"/>
                </a:lnTo>
                <a:lnTo>
                  <a:pt x="1979612" y="20320"/>
                </a:lnTo>
                <a:lnTo>
                  <a:pt x="1985962" y="26035"/>
                </a:lnTo>
                <a:lnTo>
                  <a:pt x="1991678" y="32385"/>
                </a:lnTo>
                <a:lnTo>
                  <a:pt x="1996758" y="39052"/>
                </a:lnTo>
                <a:lnTo>
                  <a:pt x="2001202" y="46672"/>
                </a:lnTo>
                <a:lnTo>
                  <a:pt x="2005012" y="54610"/>
                </a:lnTo>
                <a:lnTo>
                  <a:pt x="2007870" y="62230"/>
                </a:lnTo>
                <a:lnTo>
                  <a:pt x="2010092" y="71120"/>
                </a:lnTo>
                <a:lnTo>
                  <a:pt x="2010728" y="75565"/>
                </a:lnTo>
                <a:lnTo>
                  <a:pt x="2011362" y="80010"/>
                </a:lnTo>
                <a:lnTo>
                  <a:pt x="2011998" y="84455"/>
                </a:lnTo>
                <a:lnTo>
                  <a:pt x="2011998" y="89217"/>
                </a:lnTo>
                <a:lnTo>
                  <a:pt x="2011998" y="388620"/>
                </a:lnTo>
                <a:lnTo>
                  <a:pt x="2038350" y="393065"/>
                </a:lnTo>
                <a:lnTo>
                  <a:pt x="2064702" y="398462"/>
                </a:lnTo>
                <a:lnTo>
                  <a:pt x="2091055" y="404177"/>
                </a:lnTo>
                <a:lnTo>
                  <a:pt x="2116772" y="410210"/>
                </a:lnTo>
                <a:lnTo>
                  <a:pt x="2142490" y="416877"/>
                </a:lnTo>
                <a:lnTo>
                  <a:pt x="2167890" y="423545"/>
                </a:lnTo>
                <a:lnTo>
                  <a:pt x="2193608" y="431165"/>
                </a:lnTo>
                <a:lnTo>
                  <a:pt x="2218690" y="439102"/>
                </a:lnTo>
                <a:lnTo>
                  <a:pt x="2243772" y="447675"/>
                </a:lnTo>
                <a:lnTo>
                  <a:pt x="2268538" y="456247"/>
                </a:lnTo>
                <a:lnTo>
                  <a:pt x="2292985" y="465772"/>
                </a:lnTo>
                <a:lnTo>
                  <a:pt x="2317432" y="475615"/>
                </a:lnTo>
                <a:lnTo>
                  <a:pt x="2341562" y="485457"/>
                </a:lnTo>
                <a:lnTo>
                  <a:pt x="2365692" y="496252"/>
                </a:lnTo>
                <a:lnTo>
                  <a:pt x="2388870" y="507047"/>
                </a:lnTo>
                <a:lnTo>
                  <a:pt x="2412682" y="518477"/>
                </a:lnTo>
                <a:lnTo>
                  <a:pt x="2588260" y="276542"/>
                </a:lnTo>
                <a:lnTo>
                  <a:pt x="2591435" y="272732"/>
                </a:lnTo>
                <a:lnTo>
                  <a:pt x="2593975" y="269240"/>
                </a:lnTo>
                <a:lnTo>
                  <a:pt x="2597468" y="266065"/>
                </a:lnTo>
                <a:lnTo>
                  <a:pt x="2600325" y="262890"/>
                </a:lnTo>
                <a:lnTo>
                  <a:pt x="2606992" y="257175"/>
                </a:lnTo>
                <a:lnTo>
                  <a:pt x="2614295" y="252412"/>
                </a:lnTo>
                <a:lnTo>
                  <a:pt x="2621915" y="248602"/>
                </a:lnTo>
                <a:lnTo>
                  <a:pt x="2629852" y="245110"/>
                </a:lnTo>
                <a:lnTo>
                  <a:pt x="2638108" y="242570"/>
                </a:lnTo>
                <a:lnTo>
                  <a:pt x="2646362" y="240665"/>
                </a:lnTo>
                <a:lnTo>
                  <a:pt x="2654935" y="240030"/>
                </a:lnTo>
                <a:lnTo>
                  <a:pt x="2663508" y="240030"/>
                </a:lnTo>
                <a:lnTo>
                  <a:pt x="2671762" y="240665"/>
                </a:lnTo>
                <a:lnTo>
                  <a:pt x="2680652" y="242252"/>
                </a:lnTo>
                <a:lnTo>
                  <a:pt x="2688908" y="244475"/>
                </a:lnTo>
                <a:lnTo>
                  <a:pt x="2697162" y="247967"/>
                </a:lnTo>
                <a:lnTo>
                  <a:pt x="2705100" y="251777"/>
                </a:lnTo>
                <a:lnTo>
                  <a:pt x="2709228" y="254317"/>
                </a:lnTo>
                <a:lnTo>
                  <a:pt x="2712720" y="256857"/>
                </a:lnTo>
                <a:lnTo>
                  <a:pt x="2957512" y="434022"/>
                </a:lnTo>
                <a:lnTo>
                  <a:pt x="2960688" y="437197"/>
                </a:lnTo>
                <a:lnTo>
                  <a:pt x="2964498" y="439737"/>
                </a:lnTo>
                <a:lnTo>
                  <a:pt x="2967672" y="443230"/>
                </a:lnTo>
                <a:lnTo>
                  <a:pt x="2970848" y="446087"/>
                </a:lnTo>
                <a:lnTo>
                  <a:pt x="2976245" y="453072"/>
                </a:lnTo>
                <a:lnTo>
                  <a:pt x="2981008" y="460375"/>
                </a:lnTo>
                <a:lnTo>
                  <a:pt x="2985452" y="467995"/>
                </a:lnTo>
                <a:lnTo>
                  <a:pt x="2988628" y="475932"/>
                </a:lnTo>
                <a:lnTo>
                  <a:pt x="2991168" y="484187"/>
                </a:lnTo>
                <a:lnTo>
                  <a:pt x="2992755" y="492442"/>
                </a:lnTo>
                <a:lnTo>
                  <a:pt x="2994025" y="501015"/>
                </a:lnTo>
                <a:lnTo>
                  <a:pt x="2994025" y="509270"/>
                </a:lnTo>
                <a:lnTo>
                  <a:pt x="2993072" y="518160"/>
                </a:lnTo>
                <a:lnTo>
                  <a:pt x="2991802" y="526732"/>
                </a:lnTo>
                <a:lnTo>
                  <a:pt x="2988945" y="534987"/>
                </a:lnTo>
                <a:lnTo>
                  <a:pt x="2986088" y="543242"/>
                </a:lnTo>
                <a:lnTo>
                  <a:pt x="2981960" y="551180"/>
                </a:lnTo>
                <a:lnTo>
                  <a:pt x="2979738" y="554990"/>
                </a:lnTo>
                <a:lnTo>
                  <a:pt x="2976880" y="558800"/>
                </a:lnTo>
                <a:lnTo>
                  <a:pt x="2800985" y="801052"/>
                </a:lnTo>
                <a:lnTo>
                  <a:pt x="2819082" y="819785"/>
                </a:lnTo>
                <a:lnTo>
                  <a:pt x="2837180" y="839470"/>
                </a:lnTo>
                <a:lnTo>
                  <a:pt x="2854642" y="858837"/>
                </a:lnTo>
                <a:lnTo>
                  <a:pt x="2871788" y="878840"/>
                </a:lnTo>
                <a:lnTo>
                  <a:pt x="2888615" y="899160"/>
                </a:lnTo>
                <a:lnTo>
                  <a:pt x="2905125" y="919797"/>
                </a:lnTo>
                <a:lnTo>
                  <a:pt x="2921318" y="940752"/>
                </a:lnTo>
                <a:lnTo>
                  <a:pt x="2937192" y="962025"/>
                </a:lnTo>
                <a:lnTo>
                  <a:pt x="2952432" y="983615"/>
                </a:lnTo>
                <a:lnTo>
                  <a:pt x="2967672" y="1005205"/>
                </a:lnTo>
                <a:lnTo>
                  <a:pt x="2981960" y="1027113"/>
                </a:lnTo>
                <a:lnTo>
                  <a:pt x="2996248" y="1049655"/>
                </a:lnTo>
                <a:lnTo>
                  <a:pt x="3010218" y="1072198"/>
                </a:lnTo>
                <a:lnTo>
                  <a:pt x="3023235" y="1095375"/>
                </a:lnTo>
                <a:lnTo>
                  <a:pt x="3036570" y="1118553"/>
                </a:lnTo>
                <a:lnTo>
                  <a:pt x="3048952" y="1142048"/>
                </a:lnTo>
                <a:lnTo>
                  <a:pt x="3333115" y="1049338"/>
                </a:lnTo>
                <a:lnTo>
                  <a:pt x="3337560" y="1048068"/>
                </a:lnTo>
                <a:lnTo>
                  <a:pt x="3342005" y="1047115"/>
                </a:lnTo>
                <a:lnTo>
                  <a:pt x="3346450" y="1046480"/>
                </a:lnTo>
                <a:lnTo>
                  <a:pt x="3350578" y="1045528"/>
                </a:lnTo>
                <a:lnTo>
                  <a:pt x="3359785" y="1044893"/>
                </a:lnTo>
                <a:lnTo>
                  <a:pt x="3368358" y="1045210"/>
                </a:lnTo>
                <a:lnTo>
                  <a:pt x="3376930" y="1046480"/>
                </a:lnTo>
                <a:lnTo>
                  <a:pt x="3385185" y="1048068"/>
                </a:lnTo>
                <a:lnTo>
                  <a:pt x="3393440" y="1051243"/>
                </a:lnTo>
                <a:lnTo>
                  <a:pt x="3401060" y="1054735"/>
                </a:lnTo>
                <a:lnTo>
                  <a:pt x="3408680" y="1058863"/>
                </a:lnTo>
                <a:lnTo>
                  <a:pt x="3415665" y="1063625"/>
                </a:lnTo>
                <a:lnTo>
                  <a:pt x="3422015" y="1069340"/>
                </a:lnTo>
                <a:lnTo>
                  <a:pt x="3428048" y="1075690"/>
                </a:lnTo>
                <a:lnTo>
                  <a:pt x="3433445" y="1082358"/>
                </a:lnTo>
                <a:lnTo>
                  <a:pt x="3438208" y="1089978"/>
                </a:lnTo>
                <a:lnTo>
                  <a:pt x="3442335" y="1097915"/>
                </a:lnTo>
                <a:lnTo>
                  <a:pt x="3443922" y="1102043"/>
                </a:lnTo>
                <a:lnTo>
                  <a:pt x="3445510" y="1106488"/>
                </a:lnTo>
                <a:lnTo>
                  <a:pt x="3538855" y="1393508"/>
                </a:lnTo>
                <a:lnTo>
                  <a:pt x="3539808" y="1397635"/>
                </a:lnTo>
                <a:lnTo>
                  <a:pt x="3541078" y="1402398"/>
                </a:lnTo>
                <a:lnTo>
                  <a:pt x="3542030" y="1406843"/>
                </a:lnTo>
                <a:lnTo>
                  <a:pt x="3542665" y="1411288"/>
                </a:lnTo>
                <a:lnTo>
                  <a:pt x="3543300" y="1419860"/>
                </a:lnTo>
                <a:lnTo>
                  <a:pt x="3542982" y="1428750"/>
                </a:lnTo>
                <a:lnTo>
                  <a:pt x="3541712" y="1437323"/>
                </a:lnTo>
                <a:lnTo>
                  <a:pt x="3539808" y="1445578"/>
                </a:lnTo>
                <a:lnTo>
                  <a:pt x="3537268" y="1453833"/>
                </a:lnTo>
                <a:lnTo>
                  <a:pt x="3533458" y="1461453"/>
                </a:lnTo>
                <a:lnTo>
                  <a:pt x="3529330" y="1468755"/>
                </a:lnTo>
                <a:lnTo>
                  <a:pt x="3524568" y="1476058"/>
                </a:lnTo>
                <a:lnTo>
                  <a:pt x="3518852" y="1482408"/>
                </a:lnTo>
                <a:lnTo>
                  <a:pt x="3512502" y="1488440"/>
                </a:lnTo>
                <a:lnTo>
                  <a:pt x="3505518" y="1494155"/>
                </a:lnTo>
                <a:lnTo>
                  <a:pt x="3498215" y="1498600"/>
                </a:lnTo>
                <a:lnTo>
                  <a:pt x="3490278" y="1502728"/>
                </a:lnTo>
                <a:lnTo>
                  <a:pt x="3486150" y="1504633"/>
                </a:lnTo>
                <a:lnTo>
                  <a:pt x="3481705" y="1506220"/>
                </a:lnTo>
                <a:lnTo>
                  <a:pt x="3197225" y="1598295"/>
                </a:lnTo>
                <a:lnTo>
                  <a:pt x="3200400" y="1624330"/>
                </a:lnTo>
                <a:lnTo>
                  <a:pt x="3203892" y="1650365"/>
                </a:lnTo>
                <a:lnTo>
                  <a:pt x="3206115" y="1676718"/>
                </a:lnTo>
                <a:lnTo>
                  <a:pt x="3208338" y="1703070"/>
                </a:lnTo>
                <a:lnTo>
                  <a:pt x="3210242" y="1729423"/>
                </a:lnTo>
                <a:lnTo>
                  <a:pt x="3211512" y="1755775"/>
                </a:lnTo>
                <a:lnTo>
                  <a:pt x="3212148" y="1782445"/>
                </a:lnTo>
                <a:lnTo>
                  <a:pt x="3212465" y="1809115"/>
                </a:lnTo>
                <a:lnTo>
                  <a:pt x="3212148" y="1835785"/>
                </a:lnTo>
                <a:lnTo>
                  <a:pt x="3211512" y="1862455"/>
                </a:lnTo>
                <a:lnTo>
                  <a:pt x="3210242" y="1889125"/>
                </a:lnTo>
                <a:lnTo>
                  <a:pt x="3208338" y="1915478"/>
                </a:lnTo>
                <a:lnTo>
                  <a:pt x="3206115" y="1941830"/>
                </a:lnTo>
                <a:lnTo>
                  <a:pt x="3203892" y="1967865"/>
                </a:lnTo>
                <a:lnTo>
                  <a:pt x="3200400" y="1993900"/>
                </a:lnTo>
                <a:lnTo>
                  <a:pt x="3197225" y="2019618"/>
                </a:lnTo>
                <a:lnTo>
                  <a:pt x="3481705" y="2112328"/>
                </a:lnTo>
                <a:lnTo>
                  <a:pt x="3486150" y="2113915"/>
                </a:lnTo>
                <a:lnTo>
                  <a:pt x="3490278" y="2115820"/>
                </a:lnTo>
                <a:lnTo>
                  <a:pt x="3498215" y="2119630"/>
                </a:lnTo>
                <a:lnTo>
                  <a:pt x="3505518" y="2124393"/>
                </a:lnTo>
                <a:lnTo>
                  <a:pt x="3512502" y="2129790"/>
                </a:lnTo>
                <a:lnTo>
                  <a:pt x="3518852" y="2135505"/>
                </a:lnTo>
                <a:lnTo>
                  <a:pt x="3524568" y="2142173"/>
                </a:lnTo>
                <a:lnTo>
                  <a:pt x="3529330" y="2149158"/>
                </a:lnTo>
                <a:lnTo>
                  <a:pt x="3533458" y="2156778"/>
                </a:lnTo>
                <a:lnTo>
                  <a:pt x="3537268" y="2164398"/>
                </a:lnTo>
                <a:lnTo>
                  <a:pt x="3539808" y="2172653"/>
                </a:lnTo>
                <a:lnTo>
                  <a:pt x="3541712" y="2180908"/>
                </a:lnTo>
                <a:lnTo>
                  <a:pt x="3542982" y="2189480"/>
                </a:lnTo>
                <a:lnTo>
                  <a:pt x="3543300" y="2198053"/>
                </a:lnTo>
                <a:lnTo>
                  <a:pt x="3542665" y="2206625"/>
                </a:lnTo>
                <a:lnTo>
                  <a:pt x="3542030" y="2211388"/>
                </a:lnTo>
                <a:lnTo>
                  <a:pt x="3541078" y="2215833"/>
                </a:lnTo>
                <a:lnTo>
                  <a:pt x="3539808" y="2220278"/>
                </a:lnTo>
                <a:lnTo>
                  <a:pt x="3538855" y="2224405"/>
                </a:lnTo>
                <a:lnTo>
                  <a:pt x="3445510" y="2512060"/>
                </a:lnTo>
                <a:lnTo>
                  <a:pt x="3443922" y="2516188"/>
                </a:lnTo>
                <a:lnTo>
                  <a:pt x="3442335" y="2520315"/>
                </a:lnTo>
                <a:lnTo>
                  <a:pt x="3438208" y="2528253"/>
                </a:lnTo>
                <a:lnTo>
                  <a:pt x="3433445" y="2535555"/>
                </a:lnTo>
                <a:lnTo>
                  <a:pt x="3428048" y="2542540"/>
                </a:lnTo>
                <a:lnTo>
                  <a:pt x="3422015" y="2548890"/>
                </a:lnTo>
                <a:lnTo>
                  <a:pt x="3415665" y="2554605"/>
                </a:lnTo>
                <a:lnTo>
                  <a:pt x="3408680" y="2559368"/>
                </a:lnTo>
                <a:lnTo>
                  <a:pt x="3401060" y="2563495"/>
                </a:lnTo>
                <a:lnTo>
                  <a:pt x="3393440" y="2567305"/>
                </a:lnTo>
                <a:lnTo>
                  <a:pt x="3385185" y="2569845"/>
                </a:lnTo>
                <a:lnTo>
                  <a:pt x="3376930" y="2571750"/>
                </a:lnTo>
                <a:lnTo>
                  <a:pt x="3368358" y="2573020"/>
                </a:lnTo>
                <a:lnTo>
                  <a:pt x="3359785" y="2573338"/>
                </a:lnTo>
                <a:lnTo>
                  <a:pt x="3350578" y="2573020"/>
                </a:lnTo>
                <a:lnTo>
                  <a:pt x="3346450" y="2572068"/>
                </a:lnTo>
                <a:lnTo>
                  <a:pt x="3342005" y="2571433"/>
                </a:lnTo>
                <a:lnTo>
                  <a:pt x="3337560" y="2570163"/>
                </a:lnTo>
                <a:lnTo>
                  <a:pt x="3333115" y="2568893"/>
                </a:lnTo>
                <a:lnTo>
                  <a:pt x="3048952" y="2476500"/>
                </a:lnTo>
                <a:lnTo>
                  <a:pt x="3035935" y="2499995"/>
                </a:lnTo>
                <a:lnTo>
                  <a:pt x="3023235" y="2523173"/>
                </a:lnTo>
                <a:lnTo>
                  <a:pt x="3009900" y="2546033"/>
                </a:lnTo>
                <a:lnTo>
                  <a:pt x="2996248" y="2568893"/>
                </a:lnTo>
                <a:lnTo>
                  <a:pt x="2981960" y="2590800"/>
                </a:lnTo>
                <a:lnTo>
                  <a:pt x="2967355" y="2613025"/>
                </a:lnTo>
                <a:lnTo>
                  <a:pt x="2952115" y="2634933"/>
                </a:lnTo>
                <a:lnTo>
                  <a:pt x="2936875" y="2656523"/>
                </a:lnTo>
                <a:lnTo>
                  <a:pt x="2921318" y="2677478"/>
                </a:lnTo>
                <a:lnTo>
                  <a:pt x="2905125" y="2698115"/>
                </a:lnTo>
                <a:lnTo>
                  <a:pt x="2888615" y="2718753"/>
                </a:lnTo>
                <a:lnTo>
                  <a:pt x="2871788" y="2739073"/>
                </a:lnTo>
                <a:lnTo>
                  <a:pt x="2854325" y="2759076"/>
                </a:lnTo>
                <a:lnTo>
                  <a:pt x="2837180" y="2778761"/>
                </a:lnTo>
                <a:lnTo>
                  <a:pt x="2819082" y="2797811"/>
                </a:lnTo>
                <a:lnTo>
                  <a:pt x="2800985" y="2817178"/>
                </a:lnTo>
                <a:lnTo>
                  <a:pt x="2976880" y="3059431"/>
                </a:lnTo>
                <a:lnTo>
                  <a:pt x="2979738" y="3063241"/>
                </a:lnTo>
                <a:lnTo>
                  <a:pt x="2981960" y="3067368"/>
                </a:lnTo>
                <a:lnTo>
                  <a:pt x="2986088" y="3075306"/>
                </a:lnTo>
                <a:lnTo>
                  <a:pt x="2988945" y="3083243"/>
                </a:lnTo>
                <a:lnTo>
                  <a:pt x="2991802" y="3091816"/>
                </a:lnTo>
                <a:lnTo>
                  <a:pt x="2993072" y="3100071"/>
                </a:lnTo>
                <a:lnTo>
                  <a:pt x="2994025" y="3108643"/>
                </a:lnTo>
                <a:lnTo>
                  <a:pt x="2994025" y="3117216"/>
                </a:lnTo>
                <a:lnTo>
                  <a:pt x="2992755" y="3125788"/>
                </a:lnTo>
                <a:lnTo>
                  <a:pt x="2991168" y="3134043"/>
                </a:lnTo>
                <a:lnTo>
                  <a:pt x="2988628" y="3142298"/>
                </a:lnTo>
                <a:lnTo>
                  <a:pt x="2985770" y="3150236"/>
                </a:lnTo>
                <a:lnTo>
                  <a:pt x="2981642" y="3157538"/>
                </a:lnTo>
                <a:lnTo>
                  <a:pt x="2976562" y="3165158"/>
                </a:lnTo>
                <a:lnTo>
                  <a:pt x="2970848" y="3171826"/>
                </a:lnTo>
                <a:lnTo>
                  <a:pt x="2967990" y="3175001"/>
                </a:lnTo>
                <a:lnTo>
                  <a:pt x="2964498" y="3177858"/>
                </a:lnTo>
                <a:lnTo>
                  <a:pt x="2961322" y="3181033"/>
                </a:lnTo>
                <a:lnTo>
                  <a:pt x="2957512" y="3183573"/>
                </a:lnTo>
                <a:lnTo>
                  <a:pt x="2712720" y="3361056"/>
                </a:lnTo>
                <a:lnTo>
                  <a:pt x="2709228" y="3363913"/>
                </a:lnTo>
                <a:lnTo>
                  <a:pt x="2705100" y="3366453"/>
                </a:lnTo>
                <a:lnTo>
                  <a:pt x="2697162" y="3370581"/>
                </a:lnTo>
                <a:lnTo>
                  <a:pt x="2688908" y="3373756"/>
                </a:lnTo>
                <a:lnTo>
                  <a:pt x="2680652" y="3376296"/>
                </a:lnTo>
                <a:lnTo>
                  <a:pt x="2671762" y="3377883"/>
                </a:lnTo>
                <a:lnTo>
                  <a:pt x="2663508" y="3378518"/>
                </a:lnTo>
                <a:lnTo>
                  <a:pt x="2654935" y="3378518"/>
                </a:lnTo>
                <a:lnTo>
                  <a:pt x="2646362" y="3377248"/>
                </a:lnTo>
                <a:lnTo>
                  <a:pt x="2638108" y="3375978"/>
                </a:lnTo>
                <a:lnTo>
                  <a:pt x="2629852" y="3373121"/>
                </a:lnTo>
                <a:lnTo>
                  <a:pt x="2621915" y="3369946"/>
                </a:lnTo>
                <a:lnTo>
                  <a:pt x="2614295" y="3365818"/>
                </a:lnTo>
                <a:lnTo>
                  <a:pt x="2606992" y="3360738"/>
                </a:lnTo>
                <a:lnTo>
                  <a:pt x="2600325" y="3355023"/>
                </a:lnTo>
                <a:lnTo>
                  <a:pt x="2597468" y="3352166"/>
                </a:lnTo>
                <a:lnTo>
                  <a:pt x="2593975" y="3348673"/>
                </a:lnTo>
                <a:lnTo>
                  <a:pt x="2591435" y="3345498"/>
                </a:lnTo>
                <a:lnTo>
                  <a:pt x="2588260" y="3341688"/>
                </a:lnTo>
                <a:lnTo>
                  <a:pt x="2412682" y="3099753"/>
                </a:lnTo>
                <a:lnTo>
                  <a:pt x="2388870" y="3110866"/>
                </a:lnTo>
                <a:lnTo>
                  <a:pt x="2365692" y="3122296"/>
                </a:lnTo>
                <a:lnTo>
                  <a:pt x="2341562" y="3132773"/>
                </a:lnTo>
                <a:lnTo>
                  <a:pt x="2317432" y="3142933"/>
                </a:lnTo>
                <a:lnTo>
                  <a:pt x="2292985" y="3152776"/>
                </a:lnTo>
                <a:lnTo>
                  <a:pt x="2268538" y="3161666"/>
                </a:lnTo>
                <a:lnTo>
                  <a:pt x="2243772" y="3170873"/>
                </a:lnTo>
                <a:lnTo>
                  <a:pt x="2218690" y="3179128"/>
                </a:lnTo>
                <a:lnTo>
                  <a:pt x="2193608" y="3187066"/>
                </a:lnTo>
                <a:lnTo>
                  <a:pt x="2167890" y="3194368"/>
                </a:lnTo>
                <a:lnTo>
                  <a:pt x="2142490" y="3201671"/>
                </a:lnTo>
                <a:lnTo>
                  <a:pt x="2116772" y="3208021"/>
                </a:lnTo>
                <a:lnTo>
                  <a:pt x="2091055" y="3214371"/>
                </a:lnTo>
                <a:lnTo>
                  <a:pt x="2064702" y="3220086"/>
                </a:lnTo>
                <a:lnTo>
                  <a:pt x="2038350" y="3225483"/>
                </a:lnTo>
                <a:lnTo>
                  <a:pt x="2011998" y="3229928"/>
                </a:lnTo>
                <a:lnTo>
                  <a:pt x="2011998" y="3529013"/>
                </a:lnTo>
                <a:lnTo>
                  <a:pt x="2011998" y="3533458"/>
                </a:lnTo>
                <a:lnTo>
                  <a:pt x="2011362" y="3537903"/>
                </a:lnTo>
                <a:lnTo>
                  <a:pt x="2010728" y="3542666"/>
                </a:lnTo>
                <a:lnTo>
                  <a:pt x="2010092" y="3547111"/>
                </a:lnTo>
                <a:lnTo>
                  <a:pt x="2007870" y="3555366"/>
                </a:lnTo>
                <a:lnTo>
                  <a:pt x="2005012" y="3563621"/>
                </a:lnTo>
                <a:lnTo>
                  <a:pt x="2001202" y="3571558"/>
                </a:lnTo>
                <a:lnTo>
                  <a:pt x="1996758" y="3578543"/>
                </a:lnTo>
                <a:lnTo>
                  <a:pt x="1991678" y="3585846"/>
                </a:lnTo>
                <a:lnTo>
                  <a:pt x="1985962" y="3591878"/>
                </a:lnTo>
                <a:lnTo>
                  <a:pt x="1979612" y="3597911"/>
                </a:lnTo>
                <a:lnTo>
                  <a:pt x="1972628" y="3602673"/>
                </a:lnTo>
                <a:lnTo>
                  <a:pt x="1965325" y="3607118"/>
                </a:lnTo>
                <a:lnTo>
                  <a:pt x="1957705" y="3610928"/>
                </a:lnTo>
                <a:lnTo>
                  <a:pt x="1949450" y="3614103"/>
                </a:lnTo>
                <a:lnTo>
                  <a:pt x="1940878" y="3616326"/>
                </a:lnTo>
                <a:lnTo>
                  <a:pt x="1931670" y="3617278"/>
                </a:lnTo>
                <a:lnTo>
                  <a:pt x="1927225" y="3617913"/>
                </a:lnTo>
                <a:lnTo>
                  <a:pt x="1922780" y="3617913"/>
                </a:lnTo>
                <a:lnTo>
                  <a:pt x="1620520" y="3617913"/>
                </a:lnTo>
                <a:lnTo>
                  <a:pt x="1615758" y="3617913"/>
                </a:lnTo>
                <a:lnTo>
                  <a:pt x="1611630" y="3617278"/>
                </a:lnTo>
                <a:lnTo>
                  <a:pt x="1602422" y="3616326"/>
                </a:lnTo>
                <a:lnTo>
                  <a:pt x="1594168" y="3614103"/>
                </a:lnTo>
                <a:lnTo>
                  <a:pt x="1585912" y="3610928"/>
                </a:lnTo>
                <a:lnTo>
                  <a:pt x="1577975" y="3607118"/>
                </a:lnTo>
                <a:lnTo>
                  <a:pt x="1570990" y="3602673"/>
                </a:lnTo>
                <a:lnTo>
                  <a:pt x="1563688" y="3597911"/>
                </a:lnTo>
                <a:lnTo>
                  <a:pt x="1557655" y="3591878"/>
                </a:lnTo>
                <a:lnTo>
                  <a:pt x="1551622" y="3585846"/>
                </a:lnTo>
                <a:lnTo>
                  <a:pt x="1546860" y="3578543"/>
                </a:lnTo>
                <a:lnTo>
                  <a:pt x="1542415" y="3571558"/>
                </a:lnTo>
                <a:lnTo>
                  <a:pt x="1538605" y="3563621"/>
                </a:lnTo>
                <a:lnTo>
                  <a:pt x="1535430" y="3555366"/>
                </a:lnTo>
                <a:lnTo>
                  <a:pt x="1533208" y="3547111"/>
                </a:lnTo>
                <a:lnTo>
                  <a:pt x="1532572" y="3542666"/>
                </a:lnTo>
                <a:lnTo>
                  <a:pt x="1531620" y="3537903"/>
                </a:lnTo>
                <a:lnTo>
                  <a:pt x="1531302" y="3533458"/>
                </a:lnTo>
                <a:lnTo>
                  <a:pt x="1531302" y="3529013"/>
                </a:lnTo>
                <a:lnTo>
                  <a:pt x="1531302" y="3229928"/>
                </a:lnTo>
                <a:lnTo>
                  <a:pt x="1504950" y="3225483"/>
                </a:lnTo>
                <a:lnTo>
                  <a:pt x="1478598" y="3220086"/>
                </a:lnTo>
                <a:lnTo>
                  <a:pt x="1452245" y="3214371"/>
                </a:lnTo>
                <a:lnTo>
                  <a:pt x="1426845" y="3208021"/>
                </a:lnTo>
                <a:lnTo>
                  <a:pt x="1400810" y="3201671"/>
                </a:lnTo>
                <a:lnTo>
                  <a:pt x="1375092" y="3194368"/>
                </a:lnTo>
                <a:lnTo>
                  <a:pt x="1350010" y="3187066"/>
                </a:lnTo>
                <a:lnTo>
                  <a:pt x="1324928" y="3179128"/>
                </a:lnTo>
                <a:lnTo>
                  <a:pt x="1299528" y="3170873"/>
                </a:lnTo>
                <a:lnTo>
                  <a:pt x="1274762" y="3161666"/>
                </a:lnTo>
                <a:lnTo>
                  <a:pt x="1250315" y="3152776"/>
                </a:lnTo>
                <a:lnTo>
                  <a:pt x="1225868" y="3142933"/>
                </a:lnTo>
                <a:lnTo>
                  <a:pt x="1201738" y="3132773"/>
                </a:lnTo>
                <a:lnTo>
                  <a:pt x="1177925" y="3122296"/>
                </a:lnTo>
                <a:lnTo>
                  <a:pt x="1154430" y="3110866"/>
                </a:lnTo>
                <a:lnTo>
                  <a:pt x="1130618" y="3099753"/>
                </a:lnTo>
                <a:lnTo>
                  <a:pt x="955040" y="3342006"/>
                </a:lnTo>
                <a:lnTo>
                  <a:pt x="952182" y="3345816"/>
                </a:lnTo>
                <a:lnTo>
                  <a:pt x="949325" y="3349308"/>
                </a:lnTo>
                <a:lnTo>
                  <a:pt x="946150" y="3352483"/>
                </a:lnTo>
                <a:lnTo>
                  <a:pt x="942975" y="3355658"/>
                </a:lnTo>
                <a:lnTo>
                  <a:pt x="935990" y="3361056"/>
                </a:lnTo>
                <a:lnTo>
                  <a:pt x="929005" y="3366136"/>
                </a:lnTo>
                <a:lnTo>
                  <a:pt x="921385" y="3369946"/>
                </a:lnTo>
                <a:lnTo>
                  <a:pt x="913448" y="3373121"/>
                </a:lnTo>
                <a:lnTo>
                  <a:pt x="905192" y="3375978"/>
                </a:lnTo>
                <a:lnTo>
                  <a:pt x="896938" y="3377248"/>
                </a:lnTo>
                <a:lnTo>
                  <a:pt x="888365" y="3378518"/>
                </a:lnTo>
                <a:lnTo>
                  <a:pt x="879792" y="3378518"/>
                </a:lnTo>
                <a:lnTo>
                  <a:pt x="870902" y="3377883"/>
                </a:lnTo>
                <a:lnTo>
                  <a:pt x="862648" y="3376296"/>
                </a:lnTo>
                <a:lnTo>
                  <a:pt x="854075" y="3373756"/>
                </a:lnTo>
                <a:lnTo>
                  <a:pt x="846138" y="3370581"/>
                </a:lnTo>
                <a:lnTo>
                  <a:pt x="837882" y="3366453"/>
                </a:lnTo>
                <a:lnTo>
                  <a:pt x="834072" y="3363913"/>
                </a:lnTo>
                <a:lnTo>
                  <a:pt x="830262" y="3361056"/>
                </a:lnTo>
                <a:lnTo>
                  <a:pt x="586105" y="3183573"/>
                </a:lnTo>
                <a:lnTo>
                  <a:pt x="582930" y="3181033"/>
                </a:lnTo>
                <a:lnTo>
                  <a:pt x="579438" y="3177858"/>
                </a:lnTo>
                <a:lnTo>
                  <a:pt x="575945" y="3175001"/>
                </a:lnTo>
                <a:lnTo>
                  <a:pt x="573088" y="3171826"/>
                </a:lnTo>
                <a:lnTo>
                  <a:pt x="567372" y="3165158"/>
                </a:lnTo>
                <a:lnTo>
                  <a:pt x="562610" y="3157538"/>
                </a:lnTo>
                <a:lnTo>
                  <a:pt x="558482" y="3150236"/>
                </a:lnTo>
                <a:lnTo>
                  <a:pt x="554990" y="3142298"/>
                </a:lnTo>
                <a:lnTo>
                  <a:pt x="552450" y="3134043"/>
                </a:lnTo>
                <a:lnTo>
                  <a:pt x="550862" y="3125788"/>
                </a:lnTo>
                <a:lnTo>
                  <a:pt x="549592" y="3117216"/>
                </a:lnTo>
                <a:lnTo>
                  <a:pt x="549592" y="3108643"/>
                </a:lnTo>
                <a:lnTo>
                  <a:pt x="550545" y="3100071"/>
                </a:lnTo>
                <a:lnTo>
                  <a:pt x="551815" y="3091816"/>
                </a:lnTo>
                <a:lnTo>
                  <a:pt x="554355" y="3083243"/>
                </a:lnTo>
                <a:lnTo>
                  <a:pt x="557530" y="3075306"/>
                </a:lnTo>
                <a:lnTo>
                  <a:pt x="559435" y="3071178"/>
                </a:lnTo>
                <a:lnTo>
                  <a:pt x="561340" y="3067368"/>
                </a:lnTo>
                <a:lnTo>
                  <a:pt x="563880" y="3063241"/>
                </a:lnTo>
                <a:lnTo>
                  <a:pt x="566738" y="3059431"/>
                </a:lnTo>
                <a:lnTo>
                  <a:pt x="742632" y="2817178"/>
                </a:lnTo>
                <a:lnTo>
                  <a:pt x="724218" y="2797811"/>
                </a:lnTo>
                <a:lnTo>
                  <a:pt x="706755" y="2778761"/>
                </a:lnTo>
                <a:lnTo>
                  <a:pt x="688975" y="2759076"/>
                </a:lnTo>
                <a:lnTo>
                  <a:pt x="671512" y="2739073"/>
                </a:lnTo>
                <a:lnTo>
                  <a:pt x="655002" y="2718753"/>
                </a:lnTo>
                <a:lnTo>
                  <a:pt x="638492" y="2698115"/>
                </a:lnTo>
                <a:lnTo>
                  <a:pt x="622300" y="2677478"/>
                </a:lnTo>
                <a:lnTo>
                  <a:pt x="606425" y="2656523"/>
                </a:lnTo>
                <a:lnTo>
                  <a:pt x="591185" y="2634933"/>
                </a:lnTo>
                <a:lnTo>
                  <a:pt x="576580" y="2613025"/>
                </a:lnTo>
                <a:lnTo>
                  <a:pt x="561658" y="2590800"/>
                </a:lnTo>
                <a:lnTo>
                  <a:pt x="547370" y="2568893"/>
                </a:lnTo>
                <a:lnTo>
                  <a:pt x="534035" y="2546033"/>
                </a:lnTo>
                <a:lnTo>
                  <a:pt x="520382" y="2523173"/>
                </a:lnTo>
                <a:lnTo>
                  <a:pt x="507682" y="2499995"/>
                </a:lnTo>
                <a:lnTo>
                  <a:pt x="494665" y="2476500"/>
                </a:lnTo>
                <a:lnTo>
                  <a:pt x="209868" y="2568893"/>
                </a:lnTo>
                <a:lnTo>
                  <a:pt x="205740" y="2570163"/>
                </a:lnTo>
                <a:lnTo>
                  <a:pt x="201295" y="2571433"/>
                </a:lnTo>
                <a:lnTo>
                  <a:pt x="196850" y="2572068"/>
                </a:lnTo>
                <a:lnTo>
                  <a:pt x="192722" y="2573020"/>
                </a:lnTo>
                <a:lnTo>
                  <a:pt x="183515" y="2573338"/>
                </a:lnTo>
                <a:lnTo>
                  <a:pt x="174942" y="2573020"/>
                </a:lnTo>
                <a:lnTo>
                  <a:pt x="166688" y="2571750"/>
                </a:lnTo>
                <a:lnTo>
                  <a:pt x="158115" y="2569845"/>
                </a:lnTo>
                <a:lnTo>
                  <a:pt x="150177" y="2567305"/>
                </a:lnTo>
                <a:lnTo>
                  <a:pt x="142240" y="2563495"/>
                </a:lnTo>
                <a:lnTo>
                  <a:pt x="134620" y="2559368"/>
                </a:lnTo>
                <a:lnTo>
                  <a:pt x="127952" y="2554605"/>
                </a:lnTo>
                <a:lnTo>
                  <a:pt x="121602" y="2548890"/>
                </a:lnTo>
                <a:lnTo>
                  <a:pt x="115570" y="2542540"/>
                </a:lnTo>
                <a:lnTo>
                  <a:pt x="109855" y="2535555"/>
                </a:lnTo>
                <a:lnTo>
                  <a:pt x="105410" y="2528253"/>
                </a:lnTo>
                <a:lnTo>
                  <a:pt x="101282" y="2520315"/>
                </a:lnTo>
                <a:lnTo>
                  <a:pt x="99377" y="2516188"/>
                </a:lnTo>
                <a:lnTo>
                  <a:pt x="97790" y="2512060"/>
                </a:lnTo>
                <a:lnTo>
                  <a:pt x="4445" y="2224405"/>
                </a:lnTo>
                <a:lnTo>
                  <a:pt x="3492" y="2220278"/>
                </a:lnTo>
                <a:lnTo>
                  <a:pt x="2222" y="2215833"/>
                </a:lnTo>
                <a:lnTo>
                  <a:pt x="1587" y="2211388"/>
                </a:lnTo>
                <a:lnTo>
                  <a:pt x="635" y="2206625"/>
                </a:lnTo>
                <a:lnTo>
                  <a:pt x="0" y="2198053"/>
                </a:lnTo>
                <a:lnTo>
                  <a:pt x="317" y="2189480"/>
                </a:lnTo>
                <a:lnTo>
                  <a:pt x="1587" y="2180908"/>
                </a:lnTo>
                <a:lnTo>
                  <a:pt x="3810" y="2172653"/>
                </a:lnTo>
                <a:lnTo>
                  <a:pt x="6350" y="2164398"/>
                </a:lnTo>
                <a:lnTo>
                  <a:pt x="9842" y="2156778"/>
                </a:lnTo>
                <a:lnTo>
                  <a:pt x="13970" y="2149158"/>
                </a:lnTo>
                <a:lnTo>
                  <a:pt x="19050" y="2142173"/>
                </a:lnTo>
                <a:lnTo>
                  <a:pt x="24447" y="2135505"/>
                </a:lnTo>
                <a:lnTo>
                  <a:pt x="30797" y="2129790"/>
                </a:lnTo>
                <a:lnTo>
                  <a:pt x="37465" y="2124393"/>
                </a:lnTo>
                <a:lnTo>
                  <a:pt x="45085" y="2119630"/>
                </a:lnTo>
                <a:lnTo>
                  <a:pt x="49212" y="2117725"/>
                </a:lnTo>
                <a:lnTo>
                  <a:pt x="53340" y="2115820"/>
                </a:lnTo>
                <a:lnTo>
                  <a:pt x="57467" y="2113915"/>
                </a:lnTo>
                <a:lnTo>
                  <a:pt x="61595" y="2112328"/>
                </a:lnTo>
                <a:lnTo>
                  <a:pt x="346392" y="2019618"/>
                </a:lnTo>
                <a:lnTo>
                  <a:pt x="342900" y="1993900"/>
                </a:lnTo>
                <a:lnTo>
                  <a:pt x="339725" y="1967865"/>
                </a:lnTo>
                <a:lnTo>
                  <a:pt x="337185" y="1941830"/>
                </a:lnTo>
                <a:lnTo>
                  <a:pt x="334962" y="1915478"/>
                </a:lnTo>
                <a:lnTo>
                  <a:pt x="333375" y="1889125"/>
                </a:lnTo>
                <a:lnTo>
                  <a:pt x="331788" y="1862455"/>
                </a:lnTo>
                <a:lnTo>
                  <a:pt x="331152" y="1835785"/>
                </a:lnTo>
                <a:lnTo>
                  <a:pt x="331152" y="1809115"/>
                </a:lnTo>
                <a:lnTo>
                  <a:pt x="331152" y="1782445"/>
                </a:lnTo>
                <a:lnTo>
                  <a:pt x="331788" y="1755775"/>
                </a:lnTo>
                <a:lnTo>
                  <a:pt x="333375" y="1729423"/>
                </a:lnTo>
                <a:lnTo>
                  <a:pt x="334962" y="1703070"/>
                </a:lnTo>
                <a:lnTo>
                  <a:pt x="337185" y="1676718"/>
                </a:lnTo>
                <a:lnTo>
                  <a:pt x="339725" y="1650365"/>
                </a:lnTo>
                <a:lnTo>
                  <a:pt x="342900" y="1624330"/>
                </a:lnTo>
                <a:lnTo>
                  <a:pt x="346392" y="1598295"/>
                </a:lnTo>
                <a:lnTo>
                  <a:pt x="61595" y="1506220"/>
                </a:lnTo>
                <a:lnTo>
                  <a:pt x="57467" y="1504633"/>
                </a:lnTo>
                <a:lnTo>
                  <a:pt x="53340" y="1502728"/>
                </a:lnTo>
                <a:lnTo>
                  <a:pt x="45085" y="1498600"/>
                </a:lnTo>
                <a:lnTo>
                  <a:pt x="37465" y="1494155"/>
                </a:lnTo>
                <a:lnTo>
                  <a:pt x="30797" y="1488440"/>
                </a:lnTo>
                <a:lnTo>
                  <a:pt x="24447" y="1482408"/>
                </a:lnTo>
                <a:lnTo>
                  <a:pt x="19050" y="1476058"/>
                </a:lnTo>
                <a:lnTo>
                  <a:pt x="13970" y="1468755"/>
                </a:lnTo>
                <a:lnTo>
                  <a:pt x="9842" y="1461453"/>
                </a:lnTo>
                <a:lnTo>
                  <a:pt x="6350" y="1453833"/>
                </a:lnTo>
                <a:lnTo>
                  <a:pt x="3810" y="1445578"/>
                </a:lnTo>
                <a:lnTo>
                  <a:pt x="1587" y="1437323"/>
                </a:lnTo>
                <a:lnTo>
                  <a:pt x="317" y="1428750"/>
                </a:lnTo>
                <a:lnTo>
                  <a:pt x="0" y="1419860"/>
                </a:lnTo>
                <a:lnTo>
                  <a:pt x="635" y="1411288"/>
                </a:lnTo>
                <a:lnTo>
                  <a:pt x="1587" y="1406843"/>
                </a:lnTo>
                <a:lnTo>
                  <a:pt x="2222" y="1402398"/>
                </a:lnTo>
                <a:lnTo>
                  <a:pt x="3492" y="1397635"/>
                </a:lnTo>
                <a:lnTo>
                  <a:pt x="4445" y="1393508"/>
                </a:lnTo>
                <a:lnTo>
                  <a:pt x="97790" y="1106488"/>
                </a:lnTo>
                <a:lnTo>
                  <a:pt x="99377" y="1102043"/>
                </a:lnTo>
                <a:lnTo>
                  <a:pt x="101282" y="1097915"/>
                </a:lnTo>
                <a:lnTo>
                  <a:pt x="103187" y="1093788"/>
                </a:lnTo>
                <a:lnTo>
                  <a:pt x="105410" y="1089978"/>
                </a:lnTo>
                <a:lnTo>
                  <a:pt x="109855" y="1082358"/>
                </a:lnTo>
                <a:lnTo>
                  <a:pt x="115570" y="1075690"/>
                </a:lnTo>
                <a:lnTo>
                  <a:pt x="121602" y="1069340"/>
                </a:lnTo>
                <a:lnTo>
                  <a:pt x="127952" y="1063625"/>
                </a:lnTo>
                <a:lnTo>
                  <a:pt x="134620" y="1058863"/>
                </a:lnTo>
                <a:lnTo>
                  <a:pt x="142240" y="1054735"/>
                </a:lnTo>
                <a:lnTo>
                  <a:pt x="150177" y="1051243"/>
                </a:lnTo>
                <a:lnTo>
                  <a:pt x="158115" y="1048068"/>
                </a:lnTo>
                <a:lnTo>
                  <a:pt x="166688" y="1046480"/>
                </a:lnTo>
                <a:lnTo>
                  <a:pt x="174942" y="1045210"/>
                </a:lnTo>
                <a:lnTo>
                  <a:pt x="183515" y="1044893"/>
                </a:lnTo>
                <a:lnTo>
                  <a:pt x="192722" y="1045528"/>
                </a:lnTo>
                <a:lnTo>
                  <a:pt x="196850" y="1046480"/>
                </a:lnTo>
                <a:lnTo>
                  <a:pt x="201295" y="1047115"/>
                </a:lnTo>
                <a:lnTo>
                  <a:pt x="205740" y="1048068"/>
                </a:lnTo>
                <a:lnTo>
                  <a:pt x="209868" y="1049338"/>
                </a:lnTo>
                <a:lnTo>
                  <a:pt x="494665" y="1141413"/>
                </a:lnTo>
                <a:lnTo>
                  <a:pt x="507682" y="1118235"/>
                </a:lnTo>
                <a:lnTo>
                  <a:pt x="520382" y="1095375"/>
                </a:lnTo>
                <a:lnTo>
                  <a:pt x="534035" y="1072198"/>
                </a:lnTo>
                <a:lnTo>
                  <a:pt x="547370" y="1049655"/>
                </a:lnTo>
                <a:lnTo>
                  <a:pt x="561658" y="1027113"/>
                </a:lnTo>
                <a:lnTo>
                  <a:pt x="576580" y="1005205"/>
                </a:lnTo>
                <a:lnTo>
                  <a:pt x="591185" y="983615"/>
                </a:lnTo>
                <a:lnTo>
                  <a:pt x="606425" y="961707"/>
                </a:lnTo>
                <a:lnTo>
                  <a:pt x="622300" y="940752"/>
                </a:lnTo>
                <a:lnTo>
                  <a:pt x="638492" y="919797"/>
                </a:lnTo>
                <a:lnTo>
                  <a:pt x="655002" y="899160"/>
                </a:lnTo>
                <a:lnTo>
                  <a:pt x="671512" y="878840"/>
                </a:lnTo>
                <a:lnTo>
                  <a:pt x="688975" y="858837"/>
                </a:lnTo>
                <a:lnTo>
                  <a:pt x="706755" y="839470"/>
                </a:lnTo>
                <a:lnTo>
                  <a:pt x="724218" y="819785"/>
                </a:lnTo>
                <a:lnTo>
                  <a:pt x="742632" y="801052"/>
                </a:lnTo>
                <a:lnTo>
                  <a:pt x="566420" y="558800"/>
                </a:lnTo>
                <a:lnTo>
                  <a:pt x="563562" y="554990"/>
                </a:lnTo>
                <a:lnTo>
                  <a:pt x="561340" y="551180"/>
                </a:lnTo>
                <a:lnTo>
                  <a:pt x="559118" y="547370"/>
                </a:lnTo>
                <a:lnTo>
                  <a:pt x="557212" y="543242"/>
                </a:lnTo>
                <a:lnTo>
                  <a:pt x="554355" y="534987"/>
                </a:lnTo>
                <a:lnTo>
                  <a:pt x="551498" y="526732"/>
                </a:lnTo>
                <a:lnTo>
                  <a:pt x="550228" y="518160"/>
                </a:lnTo>
                <a:lnTo>
                  <a:pt x="549592" y="509270"/>
                </a:lnTo>
                <a:lnTo>
                  <a:pt x="549592" y="500697"/>
                </a:lnTo>
                <a:lnTo>
                  <a:pt x="550862" y="492442"/>
                </a:lnTo>
                <a:lnTo>
                  <a:pt x="552450" y="483870"/>
                </a:lnTo>
                <a:lnTo>
                  <a:pt x="554990" y="475932"/>
                </a:lnTo>
                <a:lnTo>
                  <a:pt x="558482" y="467677"/>
                </a:lnTo>
                <a:lnTo>
                  <a:pt x="562610" y="460057"/>
                </a:lnTo>
                <a:lnTo>
                  <a:pt x="567372" y="453072"/>
                </a:lnTo>
                <a:lnTo>
                  <a:pt x="573088" y="446087"/>
                </a:lnTo>
                <a:lnTo>
                  <a:pt x="575945" y="442912"/>
                </a:lnTo>
                <a:lnTo>
                  <a:pt x="579438" y="439737"/>
                </a:lnTo>
                <a:lnTo>
                  <a:pt x="582930" y="436880"/>
                </a:lnTo>
                <a:lnTo>
                  <a:pt x="586105" y="434022"/>
                </a:lnTo>
                <a:lnTo>
                  <a:pt x="830898" y="256857"/>
                </a:lnTo>
                <a:lnTo>
                  <a:pt x="834708" y="254317"/>
                </a:lnTo>
                <a:lnTo>
                  <a:pt x="838200" y="251777"/>
                </a:lnTo>
                <a:lnTo>
                  <a:pt x="842328" y="249872"/>
                </a:lnTo>
                <a:lnTo>
                  <a:pt x="846138" y="247967"/>
                </a:lnTo>
                <a:lnTo>
                  <a:pt x="854392" y="244475"/>
                </a:lnTo>
                <a:lnTo>
                  <a:pt x="862648" y="242252"/>
                </a:lnTo>
                <a:lnTo>
                  <a:pt x="871538" y="240665"/>
                </a:lnTo>
                <a:lnTo>
                  <a:pt x="880110" y="240030"/>
                </a:lnTo>
                <a:lnTo>
                  <a:pt x="888365" y="240030"/>
                </a:lnTo>
                <a:lnTo>
                  <a:pt x="896938" y="240665"/>
                </a:lnTo>
                <a:lnTo>
                  <a:pt x="905192" y="242570"/>
                </a:lnTo>
                <a:lnTo>
                  <a:pt x="913448" y="245110"/>
                </a:lnTo>
                <a:lnTo>
                  <a:pt x="921385" y="248602"/>
                </a:lnTo>
                <a:lnTo>
                  <a:pt x="929005" y="252412"/>
                </a:lnTo>
                <a:lnTo>
                  <a:pt x="935990" y="257175"/>
                </a:lnTo>
                <a:lnTo>
                  <a:pt x="942975" y="262890"/>
                </a:lnTo>
                <a:lnTo>
                  <a:pt x="946150" y="266065"/>
                </a:lnTo>
                <a:lnTo>
                  <a:pt x="949325" y="269240"/>
                </a:lnTo>
                <a:lnTo>
                  <a:pt x="952182" y="272732"/>
                </a:lnTo>
                <a:lnTo>
                  <a:pt x="955040" y="276542"/>
                </a:lnTo>
                <a:lnTo>
                  <a:pt x="1130618" y="518477"/>
                </a:lnTo>
                <a:lnTo>
                  <a:pt x="1154430" y="507047"/>
                </a:lnTo>
                <a:lnTo>
                  <a:pt x="1177925" y="496252"/>
                </a:lnTo>
                <a:lnTo>
                  <a:pt x="1201738" y="485457"/>
                </a:lnTo>
                <a:lnTo>
                  <a:pt x="1225868" y="475615"/>
                </a:lnTo>
                <a:lnTo>
                  <a:pt x="1250315" y="465772"/>
                </a:lnTo>
                <a:lnTo>
                  <a:pt x="1274762" y="456247"/>
                </a:lnTo>
                <a:lnTo>
                  <a:pt x="1299528" y="447675"/>
                </a:lnTo>
                <a:lnTo>
                  <a:pt x="1324928" y="439102"/>
                </a:lnTo>
                <a:lnTo>
                  <a:pt x="1350010" y="431165"/>
                </a:lnTo>
                <a:lnTo>
                  <a:pt x="1375092" y="423545"/>
                </a:lnTo>
                <a:lnTo>
                  <a:pt x="1400810" y="416877"/>
                </a:lnTo>
                <a:lnTo>
                  <a:pt x="1426845" y="410210"/>
                </a:lnTo>
                <a:lnTo>
                  <a:pt x="1452245" y="404177"/>
                </a:lnTo>
                <a:lnTo>
                  <a:pt x="1478598" y="398462"/>
                </a:lnTo>
                <a:lnTo>
                  <a:pt x="1504950" y="393065"/>
                </a:lnTo>
                <a:lnTo>
                  <a:pt x="1531302" y="388620"/>
                </a:lnTo>
                <a:lnTo>
                  <a:pt x="1531302" y="89217"/>
                </a:lnTo>
                <a:lnTo>
                  <a:pt x="1531302" y="84455"/>
                </a:lnTo>
                <a:lnTo>
                  <a:pt x="1531620" y="80010"/>
                </a:lnTo>
                <a:lnTo>
                  <a:pt x="1532572" y="75565"/>
                </a:lnTo>
                <a:lnTo>
                  <a:pt x="1533208" y="71120"/>
                </a:lnTo>
                <a:lnTo>
                  <a:pt x="1535430" y="62865"/>
                </a:lnTo>
                <a:lnTo>
                  <a:pt x="1538605" y="54610"/>
                </a:lnTo>
                <a:lnTo>
                  <a:pt x="1542415" y="46672"/>
                </a:lnTo>
                <a:lnTo>
                  <a:pt x="1546860" y="39370"/>
                </a:lnTo>
                <a:lnTo>
                  <a:pt x="1551622" y="32385"/>
                </a:lnTo>
                <a:lnTo>
                  <a:pt x="1557655" y="26352"/>
                </a:lnTo>
                <a:lnTo>
                  <a:pt x="1563688" y="20320"/>
                </a:lnTo>
                <a:lnTo>
                  <a:pt x="1570990" y="15240"/>
                </a:lnTo>
                <a:lnTo>
                  <a:pt x="1577975" y="10795"/>
                </a:lnTo>
                <a:lnTo>
                  <a:pt x="1585912" y="6985"/>
                </a:lnTo>
                <a:lnTo>
                  <a:pt x="1594168" y="4127"/>
                </a:lnTo>
                <a:lnTo>
                  <a:pt x="1602422" y="1905"/>
                </a:lnTo>
                <a:lnTo>
                  <a:pt x="1607185" y="952"/>
                </a:lnTo>
                <a:lnTo>
                  <a:pt x="1611630" y="317"/>
                </a:lnTo>
                <a:lnTo>
                  <a:pt x="161575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19" name="等腰三角形 418"/>
          <p:cNvSpPr/>
          <p:nvPr/>
        </p:nvSpPr>
        <p:spPr>
          <a:xfrm rot="16200000">
            <a:off x="4031455" y="3323775"/>
            <a:ext cx="244123" cy="210451"/>
          </a:xfrm>
          <a:prstGeom prst="triangle">
            <a:avLst/>
          </a:prstGeom>
          <a:solidFill>
            <a:srgbClr val="EAD8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0" name="等腰三角形 419"/>
          <p:cNvSpPr/>
          <p:nvPr/>
        </p:nvSpPr>
        <p:spPr>
          <a:xfrm rot="5400000" flipH="1">
            <a:off x="7923423" y="3323775"/>
            <a:ext cx="244123" cy="210451"/>
          </a:xfrm>
          <a:prstGeom prst="triangle">
            <a:avLst/>
          </a:prstGeom>
          <a:solidFill>
            <a:srgbClr val="EAD8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1" name="矩形 420"/>
          <p:cNvSpPr/>
          <p:nvPr/>
        </p:nvSpPr>
        <p:spPr>
          <a:xfrm>
            <a:off x="9362255" y="3022735"/>
            <a:ext cx="2073462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b="0" dirty="0">
                <a:solidFill>
                  <a:schemeClr val="bg1"/>
                </a:solidFill>
                <a:effectLst/>
                <a:latin typeface="微软雅黑 Light" panose="020B0502040204020203" pitchFamily="34" charset="-122"/>
                <a:cs typeface="Segoe UI" panose="020B0502040204020203" pitchFamily="34" charset="0"/>
              </a:rPr>
              <a:t>Lorem ipsum dolor sit amet, consectetur adipisicing elit, sed do eiusmod tempor</a:t>
            </a:r>
            <a:endParaRPr lang="zh-CN" altLang="en-US" sz="1200" dirty="0">
              <a:solidFill>
                <a:schemeClr val="bg1"/>
              </a:solidFill>
              <a:latin typeface="微软雅黑 Light" panose="020B0502040204020203" pitchFamily="34" charset="-122"/>
              <a:cs typeface="Segoe UI" panose="020B0502040204020203" pitchFamily="34" charset="0"/>
            </a:endParaRPr>
          </a:p>
        </p:txBody>
      </p:sp>
      <p:sp>
        <p:nvSpPr>
          <p:cNvPr id="422" name="矩形 421"/>
          <p:cNvSpPr/>
          <p:nvPr/>
        </p:nvSpPr>
        <p:spPr>
          <a:xfrm>
            <a:off x="794571" y="3022735"/>
            <a:ext cx="2073462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30000"/>
              </a:lnSpc>
            </a:pPr>
            <a:r>
              <a:rPr lang="en-US" altLang="zh-CN" sz="1200" b="0" dirty="0">
                <a:solidFill>
                  <a:schemeClr val="bg1"/>
                </a:solidFill>
                <a:effectLst/>
                <a:latin typeface="微软雅黑 Light" panose="020B0502040204020203" pitchFamily="34" charset="-122"/>
                <a:cs typeface="Segoe UI" panose="020B0502040204020203" pitchFamily="34" charset="0"/>
              </a:rPr>
              <a:t>Lorem ipsum dolor sit amet, consectetur adipisicing elit, sed do eiusmod tempor</a:t>
            </a:r>
            <a:endParaRPr lang="zh-CN" altLang="en-US" sz="1200" dirty="0">
              <a:solidFill>
                <a:schemeClr val="bg1"/>
              </a:solidFill>
              <a:latin typeface="微软雅黑 Light" panose="020B0502040204020203" pitchFamily="34" charset="-122"/>
              <a:cs typeface="Segoe UI" panose="020B0502040204020203" pitchFamily="34" charset="0"/>
            </a:endParaRPr>
          </a:p>
        </p:txBody>
      </p:sp>
      <p:sp>
        <p:nvSpPr>
          <p:cNvPr id="423" name="椭圆 422"/>
          <p:cNvSpPr/>
          <p:nvPr/>
        </p:nvSpPr>
        <p:spPr>
          <a:xfrm>
            <a:off x="5988000" y="6040711"/>
            <a:ext cx="216000" cy="216000"/>
          </a:xfrm>
          <a:prstGeom prst="ellipse">
            <a:avLst/>
          </a:prstGeom>
          <a:solidFill>
            <a:srgbClr val="EAD8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4" name="矩形 423"/>
          <p:cNvSpPr/>
          <p:nvPr/>
        </p:nvSpPr>
        <p:spPr>
          <a:xfrm>
            <a:off x="5059269" y="5300915"/>
            <a:ext cx="2073462" cy="5472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200" b="0" dirty="0">
                <a:solidFill>
                  <a:schemeClr val="bg1"/>
                </a:solidFill>
                <a:effectLst/>
                <a:latin typeface="微软雅黑 Light" panose="020B0502040204020203" pitchFamily="34" charset="-122"/>
                <a:cs typeface="Segoe UI" panose="020B0502040204020203" pitchFamily="34" charset="0"/>
              </a:rPr>
              <a:t>Lorem ipsum dolor sit amet, consectetur</a:t>
            </a:r>
            <a:endParaRPr lang="zh-CN" altLang="en-US" sz="1200" dirty="0">
              <a:solidFill>
                <a:schemeClr val="bg1"/>
              </a:solidFill>
              <a:latin typeface="微软雅黑 Light" panose="020B0502040204020203" pitchFamily="34" charset="-122"/>
              <a:cs typeface="Segoe UI" panose="020B0502040204020203" pitchFamily="34" charset="0"/>
            </a:endParaRPr>
          </a:p>
        </p:txBody>
      </p:sp>
      <p:cxnSp>
        <p:nvCxnSpPr>
          <p:cNvPr id="425" name="直接连接符 424"/>
          <p:cNvCxnSpPr>
            <a:cxnSpLocks/>
          </p:cNvCxnSpPr>
          <p:nvPr/>
        </p:nvCxnSpPr>
        <p:spPr>
          <a:xfrm flipH="1">
            <a:off x="10984897" y="445234"/>
            <a:ext cx="840606" cy="391982"/>
          </a:xfrm>
          <a:prstGeom prst="line">
            <a:avLst/>
          </a:prstGeom>
          <a:ln w="3175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6" name="直接连接符 425"/>
          <p:cNvCxnSpPr>
            <a:cxnSpLocks/>
          </p:cNvCxnSpPr>
          <p:nvPr/>
        </p:nvCxnSpPr>
        <p:spPr>
          <a:xfrm flipH="1">
            <a:off x="10144291" y="639639"/>
            <a:ext cx="840606" cy="391982"/>
          </a:xfrm>
          <a:prstGeom prst="line">
            <a:avLst/>
          </a:prstGeom>
          <a:ln w="3175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1" name="直接连接符 210"/>
          <p:cNvCxnSpPr>
            <a:cxnSpLocks/>
          </p:cNvCxnSpPr>
          <p:nvPr/>
        </p:nvCxnSpPr>
        <p:spPr>
          <a:xfrm flipH="1">
            <a:off x="1198377" y="5833368"/>
            <a:ext cx="840606" cy="391982"/>
          </a:xfrm>
          <a:prstGeom prst="line">
            <a:avLst/>
          </a:prstGeom>
          <a:ln w="3175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2" name="直接连接符 211"/>
          <p:cNvCxnSpPr>
            <a:cxnSpLocks/>
          </p:cNvCxnSpPr>
          <p:nvPr/>
        </p:nvCxnSpPr>
        <p:spPr>
          <a:xfrm flipH="1">
            <a:off x="357771" y="6027773"/>
            <a:ext cx="840606" cy="391982"/>
          </a:xfrm>
          <a:prstGeom prst="line">
            <a:avLst/>
          </a:prstGeom>
          <a:ln w="3175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59886705"/>
      </p:ext>
    </p:extLst>
  </p:cSld>
  <p:clrMapOvr>
    <a:masterClrMapping/>
  </p:clrMapOvr>
  <p:transition spd="slow" advClick="0" advTm="2000">
    <p:fad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组合 32"/>
          <p:cNvGrpSpPr/>
          <p:nvPr/>
        </p:nvGrpSpPr>
        <p:grpSpPr>
          <a:xfrm>
            <a:off x="5043073" y="960346"/>
            <a:ext cx="2105855" cy="637458"/>
            <a:chOff x="8450108" y="6264992"/>
            <a:chExt cx="2105855" cy="637458"/>
          </a:xfrm>
        </p:grpSpPr>
        <p:sp>
          <p:nvSpPr>
            <p:cNvPr id="34" name="椭圆 33"/>
            <p:cNvSpPr/>
            <p:nvPr/>
          </p:nvSpPr>
          <p:spPr>
            <a:xfrm rot="9600000">
              <a:off x="8450108" y="6264992"/>
              <a:ext cx="2105855" cy="397817"/>
            </a:xfrm>
            <a:prstGeom prst="ellipse">
              <a:avLst/>
            </a:prstGeom>
            <a:noFill/>
            <a:ln w="3175">
              <a:gradFill flip="none" rotWithShape="1">
                <a:gsLst>
                  <a:gs pos="0">
                    <a:schemeClr val="bg1"/>
                  </a:gs>
                  <a:gs pos="66000">
                    <a:srgbClr val="FFFFFF">
                      <a:alpha val="0"/>
                    </a:srgbClr>
                  </a:gs>
                  <a:gs pos="2700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34"/>
            <p:cNvSpPr/>
            <p:nvPr/>
          </p:nvSpPr>
          <p:spPr>
            <a:xfrm>
              <a:off x="8755310" y="6813550"/>
              <a:ext cx="88900" cy="889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>
            <a:duotone>
              <a:prstClr val="black"/>
              <a:schemeClr val="bg1">
                <a:lumMod val="95000"/>
                <a:tint val="45000"/>
                <a:satMod val="400000"/>
              </a:schemeClr>
            </a:duotone>
          </a:blip>
          <a:srcRect l="2499" t="972" r="2499"/>
          <a:stretch/>
        </p:blipFill>
        <p:spPr>
          <a:xfrm>
            <a:off x="4070169" y="2288146"/>
            <a:ext cx="4051662" cy="22752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 cstate="print">
            <a:duotone>
              <a:prstClr val="black"/>
              <a:schemeClr val="bg1">
                <a:lumMod val="95000"/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288146"/>
            <a:ext cx="4051661" cy="22752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4">
            <a:duotone>
              <a:prstClr val="black"/>
              <a:schemeClr val="bg1">
                <a:lumMod val="95000"/>
                <a:tint val="45000"/>
                <a:satMod val="400000"/>
              </a:schemeClr>
            </a:duotone>
          </a:blip>
          <a:srcRect l="1582" r="1582"/>
          <a:stretch/>
        </p:blipFill>
        <p:spPr>
          <a:xfrm>
            <a:off x="8140338" y="2288146"/>
            <a:ext cx="4051662" cy="227520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032987" y="847722"/>
            <a:ext cx="4126027" cy="6007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2800" b="1" dirty="0">
                <a:solidFill>
                  <a:schemeClr val="bg1"/>
                </a:solidFill>
                <a:latin typeface="微软雅黑 Light" panose="020B0502040204020203" pitchFamily="34" charset="-122"/>
                <a:cs typeface="Segoe UI" panose="020B0502040204020203" pitchFamily="34" charset="0"/>
              </a:rPr>
              <a:t>PRODUCT  FORM</a:t>
            </a:r>
            <a:endParaRPr lang="zh-CN" altLang="en-US" sz="2800" b="1" dirty="0">
              <a:solidFill>
                <a:schemeClr val="bg1"/>
              </a:solidFill>
              <a:latin typeface="微软雅黑 Light" panose="020B0502040204020203" pitchFamily="34" charset="-122"/>
              <a:cs typeface="Segoe UI" panose="020B0502040204020203" pitchFamily="3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-601" y="2288146"/>
            <a:ext cx="4052262" cy="2275201"/>
          </a:xfrm>
          <a:prstGeom prst="rect">
            <a:avLst/>
          </a:prstGeom>
          <a:solidFill>
            <a:schemeClr val="tx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139738" y="2288146"/>
            <a:ext cx="4052262" cy="2275201"/>
          </a:xfrm>
          <a:prstGeom prst="rect">
            <a:avLst/>
          </a:prstGeom>
          <a:solidFill>
            <a:schemeClr val="tx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069869" y="2288146"/>
            <a:ext cx="4052262" cy="2275201"/>
          </a:xfrm>
          <a:prstGeom prst="rect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" name="组合 17"/>
          <p:cNvGrpSpPr/>
          <p:nvPr/>
        </p:nvGrpSpPr>
        <p:grpSpPr>
          <a:xfrm>
            <a:off x="9710257" y="2730415"/>
            <a:ext cx="911224" cy="1356486"/>
            <a:chOff x="9710257" y="2720976"/>
            <a:chExt cx="911224" cy="1356486"/>
          </a:xfrm>
        </p:grpSpPr>
        <p:grpSp>
          <p:nvGrpSpPr>
            <p:cNvPr id="16" name="组合 15"/>
            <p:cNvGrpSpPr/>
            <p:nvPr/>
          </p:nvGrpSpPr>
          <p:grpSpPr>
            <a:xfrm>
              <a:off x="9710257" y="2720976"/>
              <a:ext cx="911224" cy="911224"/>
              <a:chOff x="9146008" y="4918076"/>
              <a:chExt cx="911224" cy="911224"/>
            </a:xfrm>
          </p:grpSpPr>
          <p:sp>
            <p:nvSpPr>
              <p:cNvPr id="5" name="KSO_Shape"/>
              <p:cNvSpPr>
                <a:spLocks noChangeAspect="1"/>
              </p:cNvSpPr>
              <p:nvPr/>
            </p:nvSpPr>
            <p:spPr bwMode="auto">
              <a:xfrm>
                <a:off x="9345495" y="5157688"/>
                <a:ext cx="512251" cy="432000"/>
              </a:xfrm>
              <a:custGeom>
                <a:avLst/>
                <a:gdLst>
                  <a:gd name="T0" fmla="*/ 332222 w 2301876"/>
                  <a:gd name="T1" fmla="*/ 1410232 h 1941513"/>
                  <a:gd name="T2" fmla="*/ 321717 w 2301876"/>
                  <a:gd name="T3" fmla="*/ 1470415 h 1941513"/>
                  <a:gd name="T4" fmla="*/ 382384 w 2301876"/>
                  <a:gd name="T5" fmla="*/ 1525343 h 1941513"/>
                  <a:gd name="T6" fmla="*/ 696485 w 2301876"/>
                  <a:gd name="T7" fmla="*/ 1509573 h 1941513"/>
                  <a:gd name="T8" fmla="*/ 723010 w 2301876"/>
                  <a:gd name="T9" fmla="*/ 1444398 h 1941513"/>
                  <a:gd name="T10" fmla="*/ 671273 w 2301876"/>
                  <a:gd name="T11" fmla="*/ 1380797 h 1941513"/>
                  <a:gd name="T12" fmla="*/ 1348867 w 2301876"/>
                  <a:gd name="T13" fmla="*/ 1247408 h 1941513"/>
                  <a:gd name="T14" fmla="*/ 1327043 w 2301876"/>
                  <a:gd name="T15" fmla="*/ 1320445 h 1941513"/>
                  <a:gd name="T16" fmla="*/ 1593934 w 2301876"/>
                  <a:gd name="T17" fmla="*/ 1356438 h 1941513"/>
                  <a:gd name="T18" fmla="*/ 1647838 w 2301876"/>
                  <a:gd name="T19" fmla="*/ 1303105 h 1941513"/>
                  <a:gd name="T20" fmla="*/ 1606030 w 2301876"/>
                  <a:gd name="T21" fmla="*/ 1239789 h 1941513"/>
                  <a:gd name="T22" fmla="*/ 1529191 w 2301876"/>
                  <a:gd name="T23" fmla="*/ 516517 h 1941513"/>
                  <a:gd name="T24" fmla="*/ 1584982 w 2301876"/>
                  <a:gd name="T25" fmla="*/ 576970 h 1941513"/>
                  <a:gd name="T26" fmla="*/ 1601035 w 2301876"/>
                  <a:gd name="T27" fmla="*/ 667649 h 1941513"/>
                  <a:gd name="T28" fmla="*/ 1640510 w 2301876"/>
                  <a:gd name="T29" fmla="*/ 716799 h 1941513"/>
                  <a:gd name="T30" fmla="*/ 1583140 w 2301876"/>
                  <a:gd name="T31" fmla="*/ 840071 h 1941513"/>
                  <a:gd name="T32" fmla="*/ 1691827 w 2301876"/>
                  <a:gd name="T33" fmla="*/ 916820 h 1941513"/>
                  <a:gd name="T34" fmla="*/ 1229710 w 2301876"/>
                  <a:gd name="T35" fmla="*/ 1106063 h 1941513"/>
                  <a:gd name="T36" fmla="*/ 1284448 w 2301876"/>
                  <a:gd name="T37" fmla="*/ 909460 h 1941513"/>
                  <a:gd name="T38" fmla="*/ 1396556 w 2301876"/>
                  <a:gd name="T39" fmla="*/ 836654 h 1941513"/>
                  <a:gd name="T40" fmla="*/ 1335239 w 2301876"/>
                  <a:gd name="T41" fmla="*/ 712857 h 1941513"/>
                  <a:gd name="T42" fmla="*/ 1370240 w 2301876"/>
                  <a:gd name="T43" fmla="*/ 660815 h 1941513"/>
                  <a:gd name="T44" fmla="*/ 1388398 w 2301876"/>
                  <a:gd name="T45" fmla="*/ 571451 h 1941513"/>
                  <a:gd name="T46" fmla="*/ 1446031 w 2301876"/>
                  <a:gd name="T47" fmla="*/ 514152 h 1941513"/>
                  <a:gd name="T48" fmla="*/ 570227 w 2301876"/>
                  <a:gd name="T49" fmla="*/ 477627 h 1941513"/>
                  <a:gd name="T50" fmla="*/ 641756 w 2301876"/>
                  <a:gd name="T51" fmla="*/ 549062 h 1941513"/>
                  <a:gd name="T52" fmla="*/ 661216 w 2301876"/>
                  <a:gd name="T53" fmla="*/ 657005 h 1941513"/>
                  <a:gd name="T54" fmla="*/ 633078 w 2301876"/>
                  <a:gd name="T55" fmla="*/ 739471 h 1941513"/>
                  <a:gd name="T56" fmla="*/ 574697 w 2301876"/>
                  <a:gd name="T57" fmla="*/ 792786 h 1941513"/>
                  <a:gd name="T58" fmla="*/ 708552 w 2301876"/>
                  <a:gd name="T59" fmla="*/ 915697 h 1941513"/>
                  <a:gd name="T60" fmla="*/ 815320 w 2301876"/>
                  <a:gd name="T61" fmla="*/ 1036508 h 1941513"/>
                  <a:gd name="T62" fmla="*/ 222836 w 2301876"/>
                  <a:gd name="T63" fmla="*/ 1047276 h 1941513"/>
                  <a:gd name="T64" fmla="*/ 324870 w 2301876"/>
                  <a:gd name="T65" fmla="*/ 922526 h 1941513"/>
                  <a:gd name="T66" fmla="*/ 473189 w 2301876"/>
                  <a:gd name="T67" fmla="*/ 794886 h 1941513"/>
                  <a:gd name="T68" fmla="*/ 413493 w 2301876"/>
                  <a:gd name="T69" fmla="*/ 744461 h 1941513"/>
                  <a:gd name="T70" fmla="*/ 382462 w 2301876"/>
                  <a:gd name="T71" fmla="*/ 663570 h 1941513"/>
                  <a:gd name="T72" fmla="*/ 397978 w 2301876"/>
                  <a:gd name="T73" fmla="*/ 556154 h 1941513"/>
                  <a:gd name="T74" fmla="*/ 466878 w 2301876"/>
                  <a:gd name="T75" fmla="*/ 480778 h 1941513"/>
                  <a:gd name="T76" fmla="*/ 140242 w 2301876"/>
                  <a:gd name="T77" fmla="*/ 134558 h 1941513"/>
                  <a:gd name="T78" fmla="*/ 133677 w 2301876"/>
                  <a:gd name="T79" fmla="*/ 1210760 h 1941513"/>
                  <a:gd name="T80" fmla="*/ 198545 w 2301876"/>
                  <a:gd name="T81" fmla="*/ 1290654 h 1941513"/>
                  <a:gd name="T82" fmla="*/ 905010 w 2301876"/>
                  <a:gd name="T83" fmla="*/ 1223901 h 1941513"/>
                  <a:gd name="T84" fmla="*/ 906061 w 2301876"/>
                  <a:gd name="T85" fmla="*/ 137186 h 1941513"/>
                  <a:gd name="T86" fmla="*/ 1795088 w 2301876"/>
                  <a:gd name="T87" fmla="*/ 130835 h 1941513"/>
                  <a:gd name="T88" fmla="*/ 1869239 w 2301876"/>
                  <a:gd name="T89" fmla="*/ 166040 h 1941513"/>
                  <a:gd name="T90" fmla="*/ 1904211 w 2301876"/>
                  <a:gd name="T91" fmla="*/ 240391 h 1941513"/>
                  <a:gd name="T92" fmla="*/ 1879757 w 2301876"/>
                  <a:gd name="T93" fmla="*/ 1330166 h 1941513"/>
                  <a:gd name="T94" fmla="*/ 1769057 w 2301876"/>
                  <a:gd name="T95" fmla="*/ 1410033 h 1941513"/>
                  <a:gd name="T96" fmla="*/ 1237904 w 2301876"/>
                  <a:gd name="T97" fmla="*/ 1415550 h 1941513"/>
                  <a:gd name="T98" fmla="*/ 1189785 w 2301876"/>
                  <a:gd name="T99" fmla="*/ 1139429 h 1941513"/>
                  <a:gd name="T100" fmla="*/ 1756435 w 2301876"/>
                  <a:gd name="T101" fmla="*/ 1159921 h 1941513"/>
                  <a:gd name="T102" fmla="*/ 1799821 w 2301876"/>
                  <a:gd name="T103" fmla="*/ 1088198 h 1941513"/>
                  <a:gd name="T104" fmla="*/ 898445 w 2301876"/>
                  <a:gd name="T105" fmla="*/ 262 h 1941513"/>
                  <a:gd name="T106" fmla="*/ 992990 w 2301876"/>
                  <a:gd name="T107" fmla="*/ 39421 h 1941513"/>
                  <a:gd name="T108" fmla="*/ 1041313 w 2301876"/>
                  <a:gd name="T109" fmla="*/ 129302 h 1941513"/>
                  <a:gd name="T110" fmla="*/ 1017414 w 2301876"/>
                  <a:gd name="T111" fmla="*/ 1483030 h 1941513"/>
                  <a:gd name="T112" fmla="*/ 887939 w 2301876"/>
                  <a:gd name="T113" fmla="*/ 1588417 h 1941513"/>
                  <a:gd name="T114" fmla="*/ 200909 w 2301876"/>
                  <a:gd name="T115" fmla="*/ 1599454 h 1941513"/>
                  <a:gd name="T116" fmla="*/ 45959 w 2301876"/>
                  <a:gd name="T117" fmla="*/ 1513779 h 1941513"/>
                  <a:gd name="T118" fmla="*/ 0 w 2301876"/>
                  <a:gd name="T119" fmla="*/ 152429 h 1941513"/>
                  <a:gd name="T120" fmla="*/ 34667 w 2301876"/>
                  <a:gd name="T121" fmla="*/ 55452 h 1941513"/>
                  <a:gd name="T122" fmla="*/ 121596 w 2301876"/>
                  <a:gd name="T123" fmla="*/ 2891 h 1941513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0" t="0" r="r" b="b"/>
                <a:pathLst>
                  <a:path w="2301876" h="1941513">
                    <a:moveTo>
                      <a:pt x="475693" y="1664563"/>
                    </a:moveTo>
                    <a:lnTo>
                      <a:pt x="471250" y="1664880"/>
                    </a:lnTo>
                    <a:lnTo>
                      <a:pt x="466490" y="1665198"/>
                    </a:lnTo>
                    <a:lnTo>
                      <a:pt x="462047" y="1665515"/>
                    </a:lnTo>
                    <a:lnTo>
                      <a:pt x="457605" y="1666468"/>
                    </a:lnTo>
                    <a:lnTo>
                      <a:pt x="453162" y="1667421"/>
                    </a:lnTo>
                    <a:lnTo>
                      <a:pt x="449354" y="1668691"/>
                    </a:lnTo>
                    <a:lnTo>
                      <a:pt x="440786" y="1671550"/>
                    </a:lnTo>
                    <a:lnTo>
                      <a:pt x="433170" y="1675679"/>
                    </a:lnTo>
                    <a:lnTo>
                      <a:pt x="425553" y="1680125"/>
                    </a:lnTo>
                    <a:lnTo>
                      <a:pt x="418572" y="1685207"/>
                    </a:lnTo>
                    <a:lnTo>
                      <a:pt x="412542" y="1691241"/>
                    </a:lnTo>
                    <a:lnTo>
                      <a:pt x="406513" y="1697276"/>
                    </a:lnTo>
                    <a:lnTo>
                      <a:pt x="401435" y="1704263"/>
                    </a:lnTo>
                    <a:lnTo>
                      <a:pt x="396993" y="1711886"/>
                    </a:lnTo>
                    <a:lnTo>
                      <a:pt x="392867" y="1719508"/>
                    </a:lnTo>
                    <a:lnTo>
                      <a:pt x="390011" y="1728083"/>
                    </a:lnTo>
                    <a:lnTo>
                      <a:pt x="388742" y="1732212"/>
                    </a:lnTo>
                    <a:lnTo>
                      <a:pt x="387790" y="1736341"/>
                    </a:lnTo>
                    <a:lnTo>
                      <a:pt x="386838" y="1740787"/>
                    </a:lnTo>
                    <a:lnTo>
                      <a:pt x="386203" y="1745552"/>
                    </a:lnTo>
                    <a:lnTo>
                      <a:pt x="385886" y="1749998"/>
                    </a:lnTo>
                    <a:lnTo>
                      <a:pt x="385886" y="1754444"/>
                    </a:lnTo>
                    <a:lnTo>
                      <a:pt x="385886" y="1759209"/>
                    </a:lnTo>
                    <a:lnTo>
                      <a:pt x="386203" y="1763655"/>
                    </a:lnTo>
                    <a:lnTo>
                      <a:pt x="386838" y="1768419"/>
                    </a:lnTo>
                    <a:lnTo>
                      <a:pt x="387790" y="1772865"/>
                    </a:lnTo>
                    <a:lnTo>
                      <a:pt x="388742" y="1776994"/>
                    </a:lnTo>
                    <a:lnTo>
                      <a:pt x="390011" y="1781441"/>
                    </a:lnTo>
                    <a:lnTo>
                      <a:pt x="392867" y="1789698"/>
                    </a:lnTo>
                    <a:lnTo>
                      <a:pt x="396993" y="1797639"/>
                    </a:lnTo>
                    <a:lnTo>
                      <a:pt x="401435" y="1804943"/>
                    </a:lnTo>
                    <a:lnTo>
                      <a:pt x="406513" y="1812248"/>
                    </a:lnTo>
                    <a:lnTo>
                      <a:pt x="412542" y="1818283"/>
                    </a:lnTo>
                    <a:lnTo>
                      <a:pt x="418572" y="1824317"/>
                    </a:lnTo>
                    <a:lnTo>
                      <a:pt x="425553" y="1829399"/>
                    </a:lnTo>
                    <a:lnTo>
                      <a:pt x="433170" y="1833845"/>
                    </a:lnTo>
                    <a:lnTo>
                      <a:pt x="440786" y="1837657"/>
                    </a:lnTo>
                    <a:lnTo>
                      <a:pt x="449354" y="1840515"/>
                    </a:lnTo>
                    <a:lnTo>
                      <a:pt x="453162" y="1842103"/>
                    </a:lnTo>
                    <a:lnTo>
                      <a:pt x="457605" y="1842738"/>
                    </a:lnTo>
                    <a:lnTo>
                      <a:pt x="462047" y="1843374"/>
                    </a:lnTo>
                    <a:lnTo>
                      <a:pt x="466490" y="1844326"/>
                    </a:lnTo>
                    <a:lnTo>
                      <a:pt x="471250" y="1844644"/>
                    </a:lnTo>
                    <a:lnTo>
                      <a:pt x="475693" y="1844644"/>
                    </a:lnTo>
                    <a:lnTo>
                      <a:pt x="784465" y="1844644"/>
                    </a:lnTo>
                    <a:lnTo>
                      <a:pt x="788908" y="1844644"/>
                    </a:lnTo>
                    <a:lnTo>
                      <a:pt x="793668" y="1844326"/>
                    </a:lnTo>
                    <a:lnTo>
                      <a:pt x="798111" y="1843374"/>
                    </a:lnTo>
                    <a:lnTo>
                      <a:pt x="802553" y="1842738"/>
                    </a:lnTo>
                    <a:lnTo>
                      <a:pt x="806996" y="1842103"/>
                    </a:lnTo>
                    <a:lnTo>
                      <a:pt x="811122" y="1840515"/>
                    </a:lnTo>
                    <a:lnTo>
                      <a:pt x="819690" y="1837657"/>
                    </a:lnTo>
                    <a:lnTo>
                      <a:pt x="827306" y="1833845"/>
                    </a:lnTo>
                    <a:lnTo>
                      <a:pt x="834605" y="1829399"/>
                    </a:lnTo>
                    <a:lnTo>
                      <a:pt x="841586" y="1824317"/>
                    </a:lnTo>
                    <a:lnTo>
                      <a:pt x="847933" y="1818283"/>
                    </a:lnTo>
                    <a:lnTo>
                      <a:pt x="853963" y="1812248"/>
                    </a:lnTo>
                    <a:lnTo>
                      <a:pt x="859040" y="1804943"/>
                    </a:lnTo>
                    <a:lnTo>
                      <a:pt x="863483" y="1797639"/>
                    </a:lnTo>
                    <a:lnTo>
                      <a:pt x="867608" y="1789698"/>
                    </a:lnTo>
                    <a:lnTo>
                      <a:pt x="870464" y="1781441"/>
                    </a:lnTo>
                    <a:lnTo>
                      <a:pt x="871734" y="1776994"/>
                    </a:lnTo>
                    <a:lnTo>
                      <a:pt x="872686" y="1772865"/>
                    </a:lnTo>
                    <a:lnTo>
                      <a:pt x="873320" y="1768419"/>
                    </a:lnTo>
                    <a:lnTo>
                      <a:pt x="873638" y="1763655"/>
                    </a:lnTo>
                    <a:lnTo>
                      <a:pt x="874272" y="1759209"/>
                    </a:lnTo>
                    <a:lnTo>
                      <a:pt x="874590" y="1754444"/>
                    </a:lnTo>
                    <a:lnTo>
                      <a:pt x="874272" y="1749998"/>
                    </a:lnTo>
                    <a:lnTo>
                      <a:pt x="873638" y="1745552"/>
                    </a:lnTo>
                    <a:lnTo>
                      <a:pt x="873320" y="1740787"/>
                    </a:lnTo>
                    <a:lnTo>
                      <a:pt x="872686" y="1736341"/>
                    </a:lnTo>
                    <a:lnTo>
                      <a:pt x="871734" y="1732212"/>
                    </a:lnTo>
                    <a:lnTo>
                      <a:pt x="870464" y="1728083"/>
                    </a:lnTo>
                    <a:lnTo>
                      <a:pt x="867608" y="1719508"/>
                    </a:lnTo>
                    <a:lnTo>
                      <a:pt x="863483" y="1711886"/>
                    </a:lnTo>
                    <a:lnTo>
                      <a:pt x="859040" y="1704263"/>
                    </a:lnTo>
                    <a:lnTo>
                      <a:pt x="853963" y="1697276"/>
                    </a:lnTo>
                    <a:lnTo>
                      <a:pt x="847933" y="1691241"/>
                    </a:lnTo>
                    <a:lnTo>
                      <a:pt x="841586" y="1685207"/>
                    </a:lnTo>
                    <a:lnTo>
                      <a:pt x="834605" y="1680125"/>
                    </a:lnTo>
                    <a:lnTo>
                      <a:pt x="827306" y="1675679"/>
                    </a:lnTo>
                    <a:lnTo>
                      <a:pt x="819690" y="1671550"/>
                    </a:lnTo>
                    <a:lnTo>
                      <a:pt x="811122" y="1668691"/>
                    </a:lnTo>
                    <a:lnTo>
                      <a:pt x="806996" y="1667421"/>
                    </a:lnTo>
                    <a:lnTo>
                      <a:pt x="802553" y="1666468"/>
                    </a:lnTo>
                    <a:lnTo>
                      <a:pt x="798111" y="1665515"/>
                    </a:lnTo>
                    <a:lnTo>
                      <a:pt x="793668" y="1665198"/>
                    </a:lnTo>
                    <a:lnTo>
                      <a:pt x="788908" y="1664880"/>
                    </a:lnTo>
                    <a:lnTo>
                      <a:pt x="784465" y="1664563"/>
                    </a:lnTo>
                    <a:lnTo>
                      <a:pt x="475693" y="1664563"/>
                    </a:lnTo>
                    <a:close/>
                    <a:moveTo>
                      <a:pt x="1670551" y="1495108"/>
                    </a:moveTo>
                    <a:lnTo>
                      <a:pt x="1662926" y="1495425"/>
                    </a:lnTo>
                    <a:lnTo>
                      <a:pt x="1655936" y="1496695"/>
                    </a:lnTo>
                    <a:lnTo>
                      <a:pt x="1648946" y="1498283"/>
                    </a:lnTo>
                    <a:lnTo>
                      <a:pt x="1642274" y="1500823"/>
                    </a:lnTo>
                    <a:lnTo>
                      <a:pt x="1636237" y="1503998"/>
                    </a:lnTo>
                    <a:lnTo>
                      <a:pt x="1629882" y="1507490"/>
                    </a:lnTo>
                    <a:lnTo>
                      <a:pt x="1624481" y="1511618"/>
                    </a:lnTo>
                    <a:lnTo>
                      <a:pt x="1619080" y="1516380"/>
                    </a:lnTo>
                    <a:lnTo>
                      <a:pt x="1614631" y="1521778"/>
                    </a:lnTo>
                    <a:lnTo>
                      <a:pt x="1610183" y="1527175"/>
                    </a:lnTo>
                    <a:lnTo>
                      <a:pt x="1606688" y="1533208"/>
                    </a:lnTo>
                    <a:lnTo>
                      <a:pt x="1603511" y="1539240"/>
                    </a:lnTo>
                    <a:lnTo>
                      <a:pt x="1601605" y="1545908"/>
                    </a:lnTo>
                    <a:lnTo>
                      <a:pt x="1599698" y="1552893"/>
                    </a:lnTo>
                    <a:lnTo>
                      <a:pt x="1598427" y="1559878"/>
                    </a:lnTo>
                    <a:lnTo>
                      <a:pt x="1598110" y="1567498"/>
                    </a:lnTo>
                    <a:lnTo>
                      <a:pt x="1598427" y="1574800"/>
                    </a:lnTo>
                    <a:lnTo>
                      <a:pt x="1599698" y="1582103"/>
                    </a:lnTo>
                    <a:lnTo>
                      <a:pt x="1601605" y="1589088"/>
                    </a:lnTo>
                    <a:lnTo>
                      <a:pt x="1603511" y="1595755"/>
                    </a:lnTo>
                    <a:lnTo>
                      <a:pt x="1606688" y="1602105"/>
                    </a:lnTo>
                    <a:lnTo>
                      <a:pt x="1610183" y="1607820"/>
                    </a:lnTo>
                    <a:lnTo>
                      <a:pt x="1614631" y="1613535"/>
                    </a:lnTo>
                    <a:lnTo>
                      <a:pt x="1619080" y="1618615"/>
                    </a:lnTo>
                    <a:lnTo>
                      <a:pt x="1624481" y="1623378"/>
                    </a:lnTo>
                    <a:lnTo>
                      <a:pt x="1629882" y="1627505"/>
                    </a:lnTo>
                    <a:lnTo>
                      <a:pt x="1636237" y="1630998"/>
                    </a:lnTo>
                    <a:lnTo>
                      <a:pt x="1642274" y="1634173"/>
                    </a:lnTo>
                    <a:lnTo>
                      <a:pt x="1648946" y="1636713"/>
                    </a:lnTo>
                    <a:lnTo>
                      <a:pt x="1655936" y="1638300"/>
                    </a:lnTo>
                    <a:lnTo>
                      <a:pt x="1662926" y="1639253"/>
                    </a:lnTo>
                    <a:lnTo>
                      <a:pt x="1670551" y="1639570"/>
                    </a:lnTo>
                    <a:lnTo>
                      <a:pt x="1918697" y="1639570"/>
                    </a:lnTo>
                    <a:lnTo>
                      <a:pt x="1926004" y="1639253"/>
                    </a:lnTo>
                    <a:lnTo>
                      <a:pt x="1933630" y="1638300"/>
                    </a:lnTo>
                    <a:lnTo>
                      <a:pt x="1940620" y="1636713"/>
                    </a:lnTo>
                    <a:lnTo>
                      <a:pt x="1947292" y="1634173"/>
                    </a:lnTo>
                    <a:lnTo>
                      <a:pt x="1953329" y="1630998"/>
                    </a:lnTo>
                    <a:lnTo>
                      <a:pt x="1959366" y="1627505"/>
                    </a:lnTo>
                    <a:lnTo>
                      <a:pt x="1964767" y="1623378"/>
                    </a:lnTo>
                    <a:lnTo>
                      <a:pt x="1970168" y="1618615"/>
                    </a:lnTo>
                    <a:lnTo>
                      <a:pt x="1974934" y="1613535"/>
                    </a:lnTo>
                    <a:lnTo>
                      <a:pt x="1979065" y="1607820"/>
                    </a:lnTo>
                    <a:lnTo>
                      <a:pt x="1982560" y="1602105"/>
                    </a:lnTo>
                    <a:lnTo>
                      <a:pt x="1985419" y="1595755"/>
                    </a:lnTo>
                    <a:lnTo>
                      <a:pt x="1988279" y="1589088"/>
                    </a:lnTo>
                    <a:lnTo>
                      <a:pt x="1989868" y="1582103"/>
                    </a:lnTo>
                    <a:lnTo>
                      <a:pt x="1991138" y="1574800"/>
                    </a:lnTo>
                    <a:lnTo>
                      <a:pt x="1991456" y="1567498"/>
                    </a:lnTo>
                    <a:lnTo>
                      <a:pt x="1991138" y="1559878"/>
                    </a:lnTo>
                    <a:lnTo>
                      <a:pt x="1989868" y="1552893"/>
                    </a:lnTo>
                    <a:lnTo>
                      <a:pt x="1988279" y="1545908"/>
                    </a:lnTo>
                    <a:lnTo>
                      <a:pt x="1985419" y="1539240"/>
                    </a:lnTo>
                    <a:lnTo>
                      <a:pt x="1982560" y="1533208"/>
                    </a:lnTo>
                    <a:lnTo>
                      <a:pt x="1979065" y="1527175"/>
                    </a:lnTo>
                    <a:lnTo>
                      <a:pt x="1974934" y="1521778"/>
                    </a:lnTo>
                    <a:lnTo>
                      <a:pt x="1970168" y="1516380"/>
                    </a:lnTo>
                    <a:lnTo>
                      <a:pt x="1964767" y="1511618"/>
                    </a:lnTo>
                    <a:lnTo>
                      <a:pt x="1959366" y="1507490"/>
                    </a:lnTo>
                    <a:lnTo>
                      <a:pt x="1953329" y="1503998"/>
                    </a:lnTo>
                    <a:lnTo>
                      <a:pt x="1947292" y="1500823"/>
                    </a:lnTo>
                    <a:lnTo>
                      <a:pt x="1940620" y="1498283"/>
                    </a:lnTo>
                    <a:lnTo>
                      <a:pt x="1933630" y="1496695"/>
                    </a:lnTo>
                    <a:lnTo>
                      <a:pt x="1926004" y="1495425"/>
                    </a:lnTo>
                    <a:lnTo>
                      <a:pt x="1918697" y="1495108"/>
                    </a:lnTo>
                    <a:lnTo>
                      <a:pt x="1670551" y="1495108"/>
                    </a:lnTo>
                    <a:close/>
                    <a:moveTo>
                      <a:pt x="1787673" y="611187"/>
                    </a:moveTo>
                    <a:lnTo>
                      <a:pt x="1794669" y="611187"/>
                    </a:lnTo>
                    <a:lnTo>
                      <a:pt x="1801665" y="611187"/>
                    </a:lnTo>
                    <a:lnTo>
                      <a:pt x="1808661" y="612140"/>
                    </a:lnTo>
                    <a:lnTo>
                      <a:pt x="1815338" y="613093"/>
                    </a:lnTo>
                    <a:lnTo>
                      <a:pt x="1822016" y="614681"/>
                    </a:lnTo>
                    <a:lnTo>
                      <a:pt x="1828694" y="616587"/>
                    </a:lnTo>
                    <a:lnTo>
                      <a:pt x="1835372" y="618810"/>
                    </a:lnTo>
                    <a:lnTo>
                      <a:pt x="1841732" y="621352"/>
                    </a:lnTo>
                    <a:lnTo>
                      <a:pt x="1847773" y="624210"/>
                    </a:lnTo>
                    <a:lnTo>
                      <a:pt x="1853815" y="627387"/>
                    </a:lnTo>
                    <a:lnTo>
                      <a:pt x="1859539" y="631198"/>
                    </a:lnTo>
                    <a:lnTo>
                      <a:pt x="1865581" y="635010"/>
                    </a:lnTo>
                    <a:lnTo>
                      <a:pt x="1870987" y="639457"/>
                    </a:lnTo>
                    <a:lnTo>
                      <a:pt x="1876393" y="643904"/>
                    </a:lnTo>
                    <a:lnTo>
                      <a:pt x="1881480" y="648986"/>
                    </a:lnTo>
                    <a:lnTo>
                      <a:pt x="1886568" y="654068"/>
                    </a:lnTo>
                    <a:lnTo>
                      <a:pt x="1891338" y="659151"/>
                    </a:lnTo>
                    <a:lnTo>
                      <a:pt x="1895790" y="665186"/>
                    </a:lnTo>
                    <a:lnTo>
                      <a:pt x="1900242" y="670903"/>
                    </a:lnTo>
                    <a:lnTo>
                      <a:pt x="1904376" y="677256"/>
                    </a:lnTo>
                    <a:lnTo>
                      <a:pt x="1908192" y="683609"/>
                    </a:lnTo>
                    <a:lnTo>
                      <a:pt x="1911690" y="690597"/>
                    </a:lnTo>
                    <a:lnTo>
                      <a:pt x="1915188" y="697267"/>
                    </a:lnTo>
                    <a:lnTo>
                      <a:pt x="1918049" y="704255"/>
                    </a:lnTo>
                    <a:lnTo>
                      <a:pt x="1920593" y="711561"/>
                    </a:lnTo>
                    <a:lnTo>
                      <a:pt x="1923137" y="718867"/>
                    </a:lnTo>
                    <a:lnTo>
                      <a:pt x="1925363" y="726808"/>
                    </a:lnTo>
                    <a:lnTo>
                      <a:pt x="1927271" y="734431"/>
                    </a:lnTo>
                    <a:lnTo>
                      <a:pt x="1928861" y="742690"/>
                    </a:lnTo>
                    <a:lnTo>
                      <a:pt x="1929815" y="750631"/>
                    </a:lnTo>
                    <a:lnTo>
                      <a:pt x="1930451" y="758889"/>
                    </a:lnTo>
                    <a:lnTo>
                      <a:pt x="1931405" y="767466"/>
                    </a:lnTo>
                    <a:lnTo>
                      <a:pt x="1931405" y="775724"/>
                    </a:lnTo>
                    <a:lnTo>
                      <a:pt x="1931723" y="784301"/>
                    </a:lnTo>
                    <a:lnTo>
                      <a:pt x="1932359" y="791924"/>
                    </a:lnTo>
                    <a:lnTo>
                      <a:pt x="1933313" y="799865"/>
                    </a:lnTo>
                    <a:lnTo>
                      <a:pt x="1934585" y="806853"/>
                    </a:lnTo>
                    <a:lnTo>
                      <a:pt x="1936175" y="813206"/>
                    </a:lnTo>
                    <a:lnTo>
                      <a:pt x="1938401" y="819241"/>
                    </a:lnTo>
                    <a:lnTo>
                      <a:pt x="1940627" y="824958"/>
                    </a:lnTo>
                    <a:lnTo>
                      <a:pt x="1943171" y="830041"/>
                    </a:lnTo>
                    <a:lnTo>
                      <a:pt x="1945715" y="834805"/>
                    </a:lnTo>
                    <a:lnTo>
                      <a:pt x="1948576" y="839252"/>
                    </a:lnTo>
                    <a:lnTo>
                      <a:pt x="1951756" y="843381"/>
                    </a:lnTo>
                    <a:lnTo>
                      <a:pt x="1954936" y="846875"/>
                    </a:lnTo>
                    <a:lnTo>
                      <a:pt x="1958116" y="850687"/>
                    </a:lnTo>
                    <a:lnTo>
                      <a:pt x="1961614" y="853546"/>
                    </a:lnTo>
                    <a:lnTo>
                      <a:pt x="1965430" y="856087"/>
                    </a:lnTo>
                    <a:lnTo>
                      <a:pt x="1968610" y="858946"/>
                    </a:lnTo>
                    <a:lnTo>
                      <a:pt x="1975606" y="862757"/>
                    </a:lnTo>
                    <a:lnTo>
                      <a:pt x="1982284" y="866251"/>
                    </a:lnTo>
                    <a:lnTo>
                      <a:pt x="1988643" y="868475"/>
                    </a:lnTo>
                    <a:lnTo>
                      <a:pt x="1994049" y="869745"/>
                    </a:lnTo>
                    <a:lnTo>
                      <a:pt x="1998819" y="871016"/>
                    </a:lnTo>
                    <a:lnTo>
                      <a:pt x="2002635" y="871334"/>
                    </a:lnTo>
                    <a:lnTo>
                      <a:pt x="2005815" y="871651"/>
                    </a:lnTo>
                    <a:lnTo>
                      <a:pt x="2005815" y="932320"/>
                    </a:lnTo>
                    <a:lnTo>
                      <a:pt x="1841096" y="932320"/>
                    </a:lnTo>
                    <a:lnTo>
                      <a:pt x="1841096" y="997119"/>
                    </a:lnTo>
                    <a:lnTo>
                      <a:pt x="1853815" y="999025"/>
                    </a:lnTo>
                    <a:lnTo>
                      <a:pt x="1865899" y="1001566"/>
                    </a:lnTo>
                    <a:lnTo>
                      <a:pt x="1877983" y="1004107"/>
                    </a:lnTo>
                    <a:lnTo>
                      <a:pt x="1890066" y="1007601"/>
                    </a:lnTo>
                    <a:lnTo>
                      <a:pt x="1901514" y="1011095"/>
                    </a:lnTo>
                    <a:lnTo>
                      <a:pt x="1912962" y="1015224"/>
                    </a:lnTo>
                    <a:lnTo>
                      <a:pt x="1923773" y="1019354"/>
                    </a:lnTo>
                    <a:lnTo>
                      <a:pt x="1934903" y="1024118"/>
                    </a:lnTo>
                    <a:lnTo>
                      <a:pt x="1945715" y="1029200"/>
                    </a:lnTo>
                    <a:lnTo>
                      <a:pt x="1956208" y="1034918"/>
                    </a:lnTo>
                    <a:lnTo>
                      <a:pt x="1966384" y="1040635"/>
                    </a:lnTo>
                    <a:lnTo>
                      <a:pt x="1976242" y="1046988"/>
                    </a:lnTo>
                    <a:lnTo>
                      <a:pt x="1986099" y="1053659"/>
                    </a:lnTo>
                    <a:lnTo>
                      <a:pt x="1995321" y="1060329"/>
                    </a:lnTo>
                    <a:lnTo>
                      <a:pt x="2003907" y="1067635"/>
                    </a:lnTo>
                    <a:lnTo>
                      <a:pt x="2012811" y="1074940"/>
                    </a:lnTo>
                    <a:lnTo>
                      <a:pt x="2021396" y="1082881"/>
                    </a:lnTo>
                    <a:lnTo>
                      <a:pt x="2029028" y="1090822"/>
                    </a:lnTo>
                    <a:lnTo>
                      <a:pt x="2036978" y="1099081"/>
                    </a:lnTo>
                    <a:lnTo>
                      <a:pt x="2044292" y="1107975"/>
                    </a:lnTo>
                    <a:lnTo>
                      <a:pt x="2051288" y="1116551"/>
                    </a:lnTo>
                    <a:lnTo>
                      <a:pt x="2057965" y="1125445"/>
                    </a:lnTo>
                    <a:lnTo>
                      <a:pt x="2064325" y="1135292"/>
                    </a:lnTo>
                    <a:lnTo>
                      <a:pt x="2069731" y="1144821"/>
                    </a:lnTo>
                    <a:lnTo>
                      <a:pt x="2075455" y="1154350"/>
                    </a:lnTo>
                    <a:lnTo>
                      <a:pt x="2080225" y="1164515"/>
                    </a:lnTo>
                    <a:lnTo>
                      <a:pt x="2084995" y="1174679"/>
                    </a:lnTo>
                    <a:lnTo>
                      <a:pt x="2089128" y="1185161"/>
                    </a:lnTo>
                    <a:lnTo>
                      <a:pt x="2092626" y="1195643"/>
                    </a:lnTo>
                    <a:lnTo>
                      <a:pt x="2095488" y="1206761"/>
                    </a:lnTo>
                    <a:lnTo>
                      <a:pt x="2098668" y="1217560"/>
                    </a:lnTo>
                    <a:lnTo>
                      <a:pt x="2100894" y="1228995"/>
                    </a:lnTo>
                    <a:lnTo>
                      <a:pt x="2103438" y="1336675"/>
                    </a:lnTo>
                    <a:lnTo>
                      <a:pt x="1485900" y="1336675"/>
                    </a:lnTo>
                    <a:lnTo>
                      <a:pt x="1488444" y="1228995"/>
                    </a:lnTo>
                    <a:lnTo>
                      <a:pt x="1490670" y="1217560"/>
                    </a:lnTo>
                    <a:lnTo>
                      <a:pt x="1493214" y="1206761"/>
                    </a:lnTo>
                    <a:lnTo>
                      <a:pt x="1496712" y="1195643"/>
                    </a:lnTo>
                    <a:lnTo>
                      <a:pt x="1500210" y="1185161"/>
                    </a:lnTo>
                    <a:lnTo>
                      <a:pt x="1504343" y="1174679"/>
                    </a:lnTo>
                    <a:lnTo>
                      <a:pt x="1508795" y="1164515"/>
                    </a:lnTo>
                    <a:lnTo>
                      <a:pt x="1513565" y="1154350"/>
                    </a:lnTo>
                    <a:lnTo>
                      <a:pt x="1519289" y="1144821"/>
                    </a:lnTo>
                    <a:lnTo>
                      <a:pt x="1525013" y="1135292"/>
                    </a:lnTo>
                    <a:lnTo>
                      <a:pt x="1531055" y="1125763"/>
                    </a:lnTo>
                    <a:lnTo>
                      <a:pt x="1537732" y="1116551"/>
                    </a:lnTo>
                    <a:lnTo>
                      <a:pt x="1544728" y="1107975"/>
                    </a:lnTo>
                    <a:lnTo>
                      <a:pt x="1552042" y="1099081"/>
                    </a:lnTo>
                    <a:lnTo>
                      <a:pt x="1559674" y="1090822"/>
                    </a:lnTo>
                    <a:lnTo>
                      <a:pt x="1567942" y="1082881"/>
                    </a:lnTo>
                    <a:lnTo>
                      <a:pt x="1576209" y="1074940"/>
                    </a:lnTo>
                    <a:lnTo>
                      <a:pt x="1584795" y="1067635"/>
                    </a:lnTo>
                    <a:lnTo>
                      <a:pt x="1593699" y="1060329"/>
                    </a:lnTo>
                    <a:lnTo>
                      <a:pt x="1603239" y="1053659"/>
                    </a:lnTo>
                    <a:lnTo>
                      <a:pt x="1613096" y="1046988"/>
                    </a:lnTo>
                    <a:lnTo>
                      <a:pt x="1622954" y="1040635"/>
                    </a:lnTo>
                    <a:lnTo>
                      <a:pt x="1632812" y="1034918"/>
                    </a:lnTo>
                    <a:lnTo>
                      <a:pt x="1643305" y="1029200"/>
                    </a:lnTo>
                    <a:lnTo>
                      <a:pt x="1654117" y="1024118"/>
                    </a:lnTo>
                    <a:lnTo>
                      <a:pt x="1664929" y="1019671"/>
                    </a:lnTo>
                    <a:lnTo>
                      <a:pt x="1676058" y="1015224"/>
                    </a:lnTo>
                    <a:lnTo>
                      <a:pt x="1687506" y="1011095"/>
                    </a:lnTo>
                    <a:lnTo>
                      <a:pt x="1699272" y="1007601"/>
                    </a:lnTo>
                    <a:lnTo>
                      <a:pt x="1711355" y="1004107"/>
                    </a:lnTo>
                    <a:lnTo>
                      <a:pt x="1723439" y="1001566"/>
                    </a:lnTo>
                    <a:lnTo>
                      <a:pt x="1735523" y="999025"/>
                    </a:lnTo>
                    <a:lnTo>
                      <a:pt x="1747924" y="997119"/>
                    </a:lnTo>
                    <a:lnTo>
                      <a:pt x="1747924" y="932320"/>
                    </a:lnTo>
                    <a:lnTo>
                      <a:pt x="1583205" y="932320"/>
                    </a:lnTo>
                    <a:lnTo>
                      <a:pt x="1583205" y="871651"/>
                    </a:lnTo>
                    <a:lnTo>
                      <a:pt x="1586385" y="871334"/>
                    </a:lnTo>
                    <a:lnTo>
                      <a:pt x="1590201" y="870698"/>
                    </a:lnTo>
                    <a:lnTo>
                      <a:pt x="1594971" y="869110"/>
                    </a:lnTo>
                    <a:lnTo>
                      <a:pt x="1600377" y="867204"/>
                    </a:lnTo>
                    <a:lnTo>
                      <a:pt x="1606736" y="864663"/>
                    </a:lnTo>
                    <a:lnTo>
                      <a:pt x="1613414" y="861487"/>
                    </a:lnTo>
                    <a:lnTo>
                      <a:pt x="1620410" y="857358"/>
                    </a:lnTo>
                    <a:lnTo>
                      <a:pt x="1624226" y="854816"/>
                    </a:lnTo>
                    <a:lnTo>
                      <a:pt x="1627406" y="851958"/>
                    </a:lnTo>
                    <a:lnTo>
                      <a:pt x="1630586" y="848464"/>
                    </a:lnTo>
                    <a:lnTo>
                      <a:pt x="1634084" y="845287"/>
                    </a:lnTo>
                    <a:lnTo>
                      <a:pt x="1637264" y="841476"/>
                    </a:lnTo>
                    <a:lnTo>
                      <a:pt x="1640444" y="837346"/>
                    </a:lnTo>
                    <a:lnTo>
                      <a:pt x="1643305" y="832899"/>
                    </a:lnTo>
                    <a:lnTo>
                      <a:pt x="1646167" y="828135"/>
                    </a:lnTo>
                    <a:lnTo>
                      <a:pt x="1648393" y="823052"/>
                    </a:lnTo>
                    <a:lnTo>
                      <a:pt x="1650619" y="817653"/>
                    </a:lnTo>
                    <a:lnTo>
                      <a:pt x="1652845" y="811617"/>
                    </a:lnTo>
                    <a:lnTo>
                      <a:pt x="1654435" y="805265"/>
                    </a:lnTo>
                    <a:lnTo>
                      <a:pt x="1655707" y="798594"/>
                    </a:lnTo>
                    <a:lnTo>
                      <a:pt x="1656979" y="791289"/>
                    </a:lnTo>
                    <a:lnTo>
                      <a:pt x="1657297" y="783983"/>
                    </a:lnTo>
                    <a:lnTo>
                      <a:pt x="1657615" y="775724"/>
                    </a:lnTo>
                    <a:lnTo>
                      <a:pt x="1657933" y="767466"/>
                    </a:lnTo>
                    <a:lnTo>
                      <a:pt x="1658569" y="758889"/>
                    </a:lnTo>
                    <a:lnTo>
                      <a:pt x="1659205" y="750631"/>
                    </a:lnTo>
                    <a:lnTo>
                      <a:pt x="1660477" y="742690"/>
                    </a:lnTo>
                    <a:lnTo>
                      <a:pt x="1662067" y="734431"/>
                    </a:lnTo>
                    <a:lnTo>
                      <a:pt x="1663975" y="726808"/>
                    </a:lnTo>
                    <a:lnTo>
                      <a:pt x="1666201" y="718867"/>
                    </a:lnTo>
                    <a:lnTo>
                      <a:pt x="1668427" y="711561"/>
                    </a:lnTo>
                    <a:lnTo>
                      <a:pt x="1671289" y="704255"/>
                    </a:lnTo>
                    <a:lnTo>
                      <a:pt x="1674151" y="697267"/>
                    </a:lnTo>
                    <a:lnTo>
                      <a:pt x="1677648" y="690597"/>
                    </a:lnTo>
                    <a:lnTo>
                      <a:pt x="1680828" y="683609"/>
                    </a:lnTo>
                    <a:lnTo>
                      <a:pt x="1684962" y="677256"/>
                    </a:lnTo>
                    <a:lnTo>
                      <a:pt x="1689096" y="670903"/>
                    </a:lnTo>
                    <a:lnTo>
                      <a:pt x="1693230" y="665186"/>
                    </a:lnTo>
                    <a:lnTo>
                      <a:pt x="1698000" y="659151"/>
                    </a:lnTo>
                    <a:lnTo>
                      <a:pt x="1702770" y="654068"/>
                    </a:lnTo>
                    <a:lnTo>
                      <a:pt x="1707540" y="648986"/>
                    </a:lnTo>
                    <a:lnTo>
                      <a:pt x="1712627" y="643904"/>
                    </a:lnTo>
                    <a:lnTo>
                      <a:pt x="1718351" y="639457"/>
                    </a:lnTo>
                    <a:lnTo>
                      <a:pt x="1723757" y="635010"/>
                    </a:lnTo>
                    <a:lnTo>
                      <a:pt x="1729163" y="631198"/>
                    </a:lnTo>
                    <a:lnTo>
                      <a:pt x="1735205" y="627387"/>
                    </a:lnTo>
                    <a:lnTo>
                      <a:pt x="1741565" y="624210"/>
                    </a:lnTo>
                    <a:lnTo>
                      <a:pt x="1747288" y="621352"/>
                    </a:lnTo>
                    <a:lnTo>
                      <a:pt x="1753966" y="618810"/>
                    </a:lnTo>
                    <a:lnTo>
                      <a:pt x="1760326" y="616587"/>
                    </a:lnTo>
                    <a:lnTo>
                      <a:pt x="1767004" y="614681"/>
                    </a:lnTo>
                    <a:lnTo>
                      <a:pt x="1773682" y="613093"/>
                    </a:lnTo>
                    <a:lnTo>
                      <a:pt x="1780677" y="612140"/>
                    </a:lnTo>
                    <a:lnTo>
                      <a:pt x="1787673" y="611187"/>
                    </a:lnTo>
                    <a:close/>
                    <a:moveTo>
                      <a:pt x="630238" y="565150"/>
                    </a:moveTo>
                    <a:lnTo>
                      <a:pt x="639136" y="565468"/>
                    </a:lnTo>
                    <a:lnTo>
                      <a:pt x="647397" y="566420"/>
                    </a:lnTo>
                    <a:lnTo>
                      <a:pt x="655977" y="567372"/>
                    </a:lnTo>
                    <a:lnTo>
                      <a:pt x="664557" y="569276"/>
                    </a:lnTo>
                    <a:lnTo>
                      <a:pt x="672501" y="571498"/>
                    </a:lnTo>
                    <a:lnTo>
                      <a:pt x="680762" y="574354"/>
                    </a:lnTo>
                    <a:lnTo>
                      <a:pt x="689024" y="577211"/>
                    </a:lnTo>
                    <a:lnTo>
                      <a:pt x="696333" y="581020"/>
                    </a:lnTo>
                    <a:lnTo>
                      <a:pt x="703959" y="585463"/>
                    </a:lnTo>
                    <a:lnTo>
                      <a:pt x="711268" y="589907"/>
                    </a:lnTo>
                    <a:lnTo>
                      <a:pt x="718258" y="594667"/>
                    </a:lnTo>
                    <a:lnTo>
                      <a:pt x="725249" y="600063"/>
                    </a:lnTo>
                    <a:lnTo>
                      <a:pt x="731922" y="605776"/>
                    </a:lnTo>
                    <a:lnTo>
                      <a:pt x="738278" y="611489"/>
                    </a:lnTo>
                    <a:lnTo>
                      <a:pt x="744633" y="618154"/>
                    </a:lnTo>
                    <a:lnTo>
                      <a:pt x="750353" y="624820"/>
                    </a:lnTo>
                    <a:lnTo>
                      <a:pt x="756072" y="632437"/>
                    </a:lnTo>
                    <a:lnTo>
                      <a:pt x="761474" y="639737"/>
                    </a:lnTo>
                    <a:lnTo>
                      <a:pt x="766241" y="647354"/>
                    </a:lnTo>
                    <a:lnTo>
                      <a:pt x="771007" y="655289"/>
                    </a:lnTo>
                    <a:lnTo>
                      <a:pt x="775456" y="663541"/>
                    </a:lnTo>
                    <a:lnTo>
                      <a:pt x="779587" y="672111"/>
                    </a:lnTo>
                    <a:lnTo>
                      <a:pt x="783400" y="680998"/>
                    </a:lnTo>
                    <a:lnTo>
                      <a:pt x="786895" y="690202"/>
                    </a:lnTo>
                    <a:lnTo>
                      <a:pt x="790073" y="699406"/>
                    </a:lnTo>
                    <a:lnTo>
                      <a:pt x="792615" y="708611"/>
                    </a:lnTo>
                    <a:lnTo>
                      <a:pt x="794839" y="718450"/>
                    </a:lnTo>
                    <a:lnTo>
                      <a:pt x="796746" y="728606"/>
                    </a:lnTo>
                    <a:lnTo>
                      <a:pt x="798017" y="738445"/>
                    </a:lnTo>
                    <a:lnTo>
                      <a:pt x="799288" y="748919"/>
                    </a:lnTo>
                    <a:lnTo>
                      <a:pt x="799923" y="759076"/>
                    </a:lnTo>
                    <a:lnTo>
                      <a:pt x="800241" y="769550"/>
                    </a:lnTo>
                    <a:lnTo>
                      <a:pt x="799923" y="777802"/>
                    </a:lnTo>
                    <a:lnTo>
                      <a:pt x="799606" y="786054"/>
                    </a:lnTo>
                    <a:lnTo>
                      <a:pt x="798970" y="793989"/>
                    </a:lnTo>
                    <a:lnTo>
                      <a:pt x="798017" y="801923"/>
                    </a:lnTo>
                    <a:lnTo>
                      <a:pt x="797064" y="809541"/>
                    </a:lnTo>
                    <a:lnTo>
                      <a:pt x="795475" y="817476"/>
                    </a:lnTo>
                    <a:lnTo>
                      <a:pt x="793568" y="825093"/>
                    </a:lnTo>
                    <a:lnTo>
                      <a:pt x="791979" y="832710"/>
                    </a:lnTo>
                    <a:lnTo>
                      <a:pt x="789755" y="840328"/>
                    </a:lnTo>
                    <a:lnTo>
                      <a:pt x="787531" y="847310"/>
                    </a:lnTo>
                    <a:lnTo>
                      <a:pt x="784671" y="854293"/>
                    </a:lnTo>
                    <a:lnTo>
                      <a:pt x="781811" y="861276"/>
                    </a:lnTo>
                    <a:lnTo>
                      <a:pt x="778951" y="868258"/>
                    </a:lnTo>
                    <a:lnTo>
                      <a:pt x="775456" y="874923"/>
                    </a:lnTo>
                    <a:lnTo>
                      <a:pt x="772278" y="880954"/>
                    </a:lnTo>
                    <a:lnTo>
                      <a:pt x="768465" y="887619"/>
                    </a:lnTo>
                    <a:lnTo>
                      <a:pt x="764970" y="893649"/>
                    </a:lnTo>
                    <a:lnTo>
                      <a:pt x="760839" y="899680"/>
                    </a:lnTo>
                    <a:lnTo>
                      <a:pt x="756708" y="905393"/>
                    </a:lnTo>
                    <a:lnTo>
                      <a:pt x="752259" y="911106"/>
                    </a:lnTo>
                    <a:lnTo>
                      <a:pt x="747810" y="916501"/>
                    </a:lnTo>
                    <a:lnTo>
                      <a:pt x="743044" y="921580"/>
                    </a:lnTo>
                    <a:lnTo>
                      <a:pt x="738278" y="926341"/>
                    </a:lnTo>
                    <a:lnTo>
                      <a:pt x="733193" y="931101"/>
                    </a:lnTo>
                    <a:lnTo>
                      <a:pt x="728109" y="936180"/>
                    </a:lnTo>
                    <a:lnTo>
                      <a:pt x="722707" y="939988"/>
                    </a:lnTo>
                    <a:lnTo>
                      <a:pt x="717305" y="944114"/>
                    </a:lnTo>
                    <a:lnTo>
                      <a:pt x="711903" y="948241"/>
                    </a:lnTo>
                    <a:lnTo>
                      <a:pt x="706183" y="951414"/>
                    </a:lnTo>
                    <a:lnTo>
                      <a:pt x="700464" y="954906"/>
                    </a:lnTo>
                    <a:lnTo>
                      <a:pt x="694426" y="958080"/>
                    </a:lnTo>
                    <a:lnTo>
                      <a:pt x="688071" y="960619"/>
                    </a:lnTo>
                    <a:lnTo>
                      <a:pt x="688071" y="1044727"/>
                    </a:lnTo>
                    <a:lnTo>
                      <a:pt x="703641" y="1047266"/>
                    </a:lnTo>
                    <a:lnTo>
                      <a:pt x="718894" y="1050440"/>
                    </a:lnTo>
                    <a:lnTo>
                      <a:pt x="733829" y="1053614"/>
                    </a:lnTo>
                    <a:lnTo>
                      <a:pt x="748764" y="1057740"/>
                    </a:lnTo>
                    <a:lnTo>
                      <a:pt x="763063" y="1062184"/>
                    </a:lnTo>
                    <a:lnTo>
                      <a:pt x="777045" y="1066945"/>
                    </a:lnTo>
                    <a:lnTo>
                      <a:pt x="791026" y="1072340"/>
                    </a:lnTo>
                    <a:lnTo>
                      <a:pt x="804690" y="1078371"/>
                    </a:lnTo>
                    <a:lnTo>
                      <a:pt x="818036" y="1085036"/>
                    </a:lnTo>
                    <a:lnTo>
                      <a:pt x="831064" y="1091701"/>
                    </a:lnTo>
                    <a:lnTo>
                      <a:pt x="843775" y="1099001"/>
                    </a:lnTo>
                    <a:lnTo>
                      <a:pt x="856167" y="1106618"/>
                    </a:lnTo>
                    <a:lnTo>
                      <a:pt x="867925" y="1114871"/>
                    </a:lnTo>
                    <a:lnTo>
                      <a:pt x="879682" y="1123440"/>
                    </a:lnTo>
                    <a:lnTo>
                      <a:pt x="890804" y="1132010"/>
                    </a:lnTo>
                    <a:lnTo>
                      <a:pt x="901925" y="1141214"/>
                    </a:lnTo>
                    <a:lnTo>
                      <a:pt x="912094" y="1151370"/>
                    </a:lnTo>
                    <a:lnTo>
                      <a:pt x="921944" y="1161210"/>
                    </a:lnTo>
                    <a:lnTo>
                      <a:pt x="931795" y="1171683"/>
                    </a:lnTo>
                    <a:lnTo>
                      <a:pt x="940692" y="1182157"/>
                    </a:lnTo>
                    <a:lnTo>
                      <a:pt x="949272" y="1193266"/>
                    </a:lnTo>
                    <a:lnTo>
                      <a:pt x="957534" y="1204692"/>
                    </a:lnTo>
                    <a:lnTo>
                      <a:pt x="965160" y="1216118"/>
                    </a:lnTo>
                    <a:lnTo>
                      <a:pt x="972151" y="1227862"/>
                    </a:lnTo>
                    <a:lnTo>
                      <a:pt x="979142" y="1240557"/>
                    </a:lnTo>
                    <a:lnTo>
                      <a:pt x="985179" y="1252618"/>
                    </a:lnTo>
                    <a:lnTo>
                      <a:pt x="991217" y="1265631"/>
                    </a:lnTo>
                    <a:lnTo>
                      <a:pt x="995983" y="1278327"/>
                    </a:lnTo>
                    <a:lnTo>
                      <a:pt x="1000749" y="1291657"/>
                    </a:lnTo>
                    <a:lnTo>
                      <a:pt x="1004880" y="1304988"/>
                    </a:lnTo>
                    <a:lnTo>
                      <a:pt x="1008058" y="1318635"/>
                    </a:lnTo>
                    <a:lnTo>
                      <a:pt x="1010600" y="1332600"/>
                    </a:lnTo>
                    <a:lnTo>
                      <a:pt x="1014413" y="1484313"/>
                    </a:lnTo>
                    <a:lnTo>
                      <a:pt x="246063" y="1484313"/>
                    </a:lnTo>
                    <a:lnTo>
                      <a:pt x="249876" y="1332600"/>
                    </a:lnTo>
                    <a:lnTo>
                      <a:pt x="252419" y="1318635"/>
                    </a:lnTo>
                    <a:lnTo>
                      <a:pt x="255596" y="1304988"/>
                    </a:lnTo>
                    <a:lnTo>
                      <a:pt x="259727" y="1291657"/>
                    </a:lnTo>
                    <a:lnTo>
                      <a:pt x="264176" y="1278327"/>
                    </a:lnTo>
                    <a:lnTo>
                      <a:pt x="269260" y="1265631"/>
                    </a:lnTo>
                    <a:lnTo>
                      <a:pt x="275297" y="1252618"/>
                    </a:lnTo>
                    <a:lnTo>
                      <a:pt x="281017" y="1240557"/>
                    </a:lnTo>
                    <a:lnTo>
                      <a:pt x="288008" y="1227862"/>
                    </a:lnTo>
                    <a:lnTo>
                      <a:pt x="294999" y="1216118"/>
                    </a:lnTo>
                    <a:lnTo>
                      <a:pt x="302943" y="1204692"/>
                    </a:lnTo>
                    <a:lnTo>
                      <a:pt x="310887" y="1193266"/>
                    </a:lnTo>
                    <a:lnTo>
                      <a:pt x="319784" y="1182157"/>
                    </a:lnTo>
                    <a:lnTo>
                      <a:pt x="328682" y="1171683"/>
                    </a:lnTo>
                    <a:lnTo>
                      <a:pt x="338214" y="1161210"/>
                    </a:lnTo>
                    <a:lnTo>
                      <a:pt x="348383" y="1151370"/>
                    </a:lnTo>
                    <a:lnTo>
                      <a:pt x="358869" y="1141214"/>
                    </a:lnTo>
                    <a:lnTo>
                      <a:pt x="369673" y="1132010"/>
                    </a:lnTo>
                    <a:lnTo>
                      <a:pt x="380795" y="1123440"/>
                    </a:lnTo>
                    <a:lnTo>
                      <a:pt x="392552" y="1114871"/>
                    </a:lnTo>
                    <a:lnTo>
                      <a:pt x="404309" y="1106618"/>
                    </a:lnTo>
                    <a:lnTo>
                      <a:pt x="417020" y="1099001"/>
                    </a:lnTo>
                    <a:lnTo>
                      <a:pt x="429412" y="1091701"/>
                    </a:lnTo>
                    <a:lnTo>
                      <a:pt x="442441" y="1085036"/>
                    </a:lnTo>
                    <a:lnTo>
                      <a:pt x="455787" y="1078371"/>
                    </a:lnTo>
                    <a:lnTo>
                      <a:pt x="469450" y="1072340"/>
                    </a:lnTo>
                    <a:lnTo>
                      <a:pt x="483432" y="1066945"/>
                    </a:lnTo>
                    <a:lnTo>
                      <a:pt x="497413" y="1062184"/>
                    </a:lnTo>
                    <a:lnTo>
                      <a:pt x="511713" y="1057740"/>
                    </a:lnTo>
                    <a:lnTo>
                      <a:pt x="526648" y="1053614"/>
                    </a:lnTo>
                    <a:lnTo>
                      <a:pt x="541582" y="1050440"/>
                    </a:lnTo>
                    <a:lnTo>
                      <a:pt x="556835" y="1047266"/>
                    </a:lnTo>
                    <a:lnTo>
                      <a:pt x="571770" y="1044727"/>
                    </a:lnTo>
                    <a:lnTo>
                      <a:pt x="571770" y="960619"/>
                    </a:lnTo>
                    <a:lnTo>
                      <a:pt x="566050" y="958080"/>
                    </a:lnTo>
                    <a:lnTo>
                      <a:pt x="560013" y="954906"/>
                    </a:lnTo>
                    <a:lnTo>
                      <a:pt x="554293" y="951414"/>
                    </a:lnTo>
                    <a:lnTo>
                      <a:pt x="548573" y="948241"/>
                    </a:lnTo>
                    <a:lnTo>
                      <a:pt x="543171" y="944114"/>
                    </a:lnTo>
                    <a:lnTo>
                      <a:pt x="537452" y="939988"/>
                    </a:lnTo>
                    <a:lnTo>
                      <a:pt x="532367" y="935545"/>
                    </a:lnTo>
                    <a:lnTo>
                      <a:pt x="527283" y="931101"/>
                    </a:lnTo>
                    <a:lnTo>
                      <a:pt x="522199" y="926341"/>
                    </a:lnTo>
                    <a:lnTo>
                      <a:pt x="517433" y="921580"/>
                    </a:lnTo>
                    <a:lnTo>
                      <a:pt x="512348" y="916501"/>
                    </a:lnTo>
                    <a:lnTo>
                      <a:pt x="507900" y="911106"/>
                    </a:lnTo>
                    <a:lnTo>
                      <a:pt x="503769" y="905393"/>
                    </a:lnTo>
                    <a:lnTo>
                      <a:pt x="499638" y="899680"/>
                    </a:lnTo>
                    <a:lnTo>
                      <a:pt x="495507" y="893649"/>
                    </a:lnTo>
                    <a:lnTo>
                      <a:pt x="491694" y="887302"/>
                    </a:lnTo>
                    <a:lnTo>
                      <a:pt x="488198" y="880954"/>
                    </a:lnTo>
                    <a:lnTo>
                      <a:pt x="484385" y="874923"/>
                    </a:lnTo>
                    <a:lnTo>
                      <a:pt x="481525" y="868258"/>
                    </a:lnTo>
                    <a:lnTo>
                      <a:pt x="478665" y="861276"/>
                    </a:lnTo>
                    <a:lnTo>
                      <a:pt x="475488" y="854293"/>
                    </a:lnTo>
                    <a:lnTo>
                      <a:pt x="472946" y="847310"/>
                    </a:lnTo>
                    <a:lnTo>
                      <a:pt x="470404" y="839693"/>
                    </a:lnTo>
                    <a:lnTo>
                      <a:pt x="468497" y="832393"/>
                    </a:lnTo>
                    <a:lnTo>
                      <a:pt x="466273" y="825093"/>
                    </a:lnTo>
                    <a:lnTo>
                      <a:pt x="465002" y="817476"/>
                    </a:lnTo>
                    <a:lnTo>
                      <a:pt x="463413" y="809541"/>
                    </a:lnTo>
                    <a:lnTo>
                      <a:pt x="462142" y="801923"/>
                    </a:lnTo>
                    <a:lnTo>
                      <a:pt x="461189" y="793989"/>
                    </a:lnTo>
                    <a:lnTo>
                      <a:pt x="460871" y="786054"/>
                    </a:lnTo>
                    <a:lnTo>
                      <a:pt x="460235" y="777802"/>
                    </a:lnTo>
                    <a:lnTo>
                      <a:pt x="460235" y="769550"/>
                    </a:lnTo>
                    <a:lnTo>
                      <a:pt x="460553" y="759076"/>
                    </a:lnTo>
                    <a:lnTo>
                      <a:pt x="460871" y="748919"/>
                    </a:lnTo>
                    <a:lnTo>
                      <a:pt x="461824" y="738445"/>
                    </a:lnTo>
                    <a:lnTo>
                      <a:pt x="463413" y="728606"/>
                    </a:lnTo>
                    <a:lnTo>
                      <a:pt x="465637" y="718450"/>
                    </a:lnTo>
                    <a:lnTo>
                      <a:pt x="467862" y="708611"/>
                    </a:lnTo>
                    <a:lnTo>
                      <a:pt x="470404" y="699406"/>
                    </a:lnTo>
                    <a:lnTo>
                      <a:pt x="473264" y="690202"/>
                    </a:lnTo>
                    <a:lnTo>
                      <a:pt x="477077" y="680998"/>
                    </a:lnTo>
                    <a:lnTo>
                      <a:pt x="480890" y="672111"/>
                    </a:lnTo>
                    <a:lnTo>
                      <a:pt x="484703" y="663541"/>
                    </a:lnTo>
                    <a:lnTo>
                      <a:pt x="489152" y="655289"/>
                    </a:lnTo>
                    <a:lnTo>
                      <a:pt x="493918" y="647354"/>
                    </a:lnTo>
                    <a:lnTo>
                      <a:pt x="498685" y="639737"/>
                    </a:lnTo>
                    <a:lnTo>
                      <a:pt x="504404" y="632437"/>
                    </a:lnTo>
                    <a:lnTo>
                      <a:pt x="509806" y="624820"/>
                    </a:lnTo>
                    <a:lnTo>
                      <a:pt x="515844" y="618154"/>
                    </a:lnTo>
                    <a:lnTo>
                      <a:pt x="522199" y="611489"/>
                    </a:lnTo>
                    <a:lnTo>
                      <a:pt x="528236" y="605776"/>
                    </a:lnTo>
                    <a:lnTo>
                      <a:pt x="534909" y="600063"/>
                    </a:lnTo>
                    <a:lnTo>
                      <a:pt x="541900" y="594667"/>
                    </a:lnTo>
                    <a:lnTo>
                      <a:pt x="548891" y="589907"/>
                    </a:lnTo>
                    <a:lnTo>
                      <a:pt x="556517" y="585463"/>
                    </a:lnTo>
                    <a:lnTo>
                      <a:pt x="564144" y="581020"/>
                    </a:lnTo>
                    <a:lnTo>
                      <a:pt x="571770" y="577211"/>
                    </a:lnTo>
                    <a:lnTo>
                      <a:pt x="579714" y="574354"/>
                    </a:lnTo>
                    <a:lnTo>
                      <a:pt x="587658" y="571498"/>
                    </a:lnTo>
                    <a:lnTo>
                      <a:pt x="595920" y="569276"/>
                    </a:lnTo>
                    <a:lnTo>
                      <a:pt x="604499" y="567372"/>
                    </a:lnTo>
                    <a:lnTo>
                      <a:pt x="612761" y="566420"/>
                    </a:lnTo>
                    <a:lnTo>
                      <a:pt x="621659" y="565468"/>
                    </a:lnTo>
                    <a:lnTo>
                      <a:pt x="630238" y="565150"/>
                    </a:lnTo>
                    <a:close/>
                    <a:moveTo>
                      <a:pt x="181836" y="158167"/>
                    </a:moveTo>
                    <a:lnTo>
                      <a:pt x="178980" y="158484"/>
                    </a:lnTo>
                    <a:lnTo>
                      <a:pt x="176441" y="159119"/>
                    </a:lnTo>
                    <a:lnTo>
                      <a:pt x="173902" y="160390"/>
                    </a:lnTo>
                    <a:lnTo>
                      <a:pt x="171681" y="161343"/>
                    </a:lnTo>
                    <a:lnTo>
                      <a:pt x="169459" y="162613"/>
                    </a:lnTo>
                    <a:lnTo>
                      <a:pt x="167238" y="163884"/>
                    </a:lnTo>
                    <a:lnTo>
                      <a:pt x="165651" y="165789"/>
                    </a:lnTo>
                    <a:lnTo>
                      <a:pt x="164065" y="167695"/>
                    </a:lnTo>
                    <a:lnTo>
                      <a:pt x="162478" y="169918"/>
                    </a:lnTo>
                    <a:lnTo>
                      <a:pt x="161209" y="171824"/>
                    </a:lnTo>
                    <a:lnTo>
                      <a:pt x="159939" y="174364"/>
                    </a:lnTo>
                    <a:lnTo>
                      <a:pt x="159305" y="176588"/>
                    </a:lnTo>
                    <a:lnTo>
                      <a:pt x="158352" y="179128"/>
                    </a:lnTo>
                    <a:lnTo>
                      <a:pt x="158035" y="181669"/>
                    </a:lnTo>
                    <a:lnTo>
                      <a:pt x="157718" y="184210"/>
                    </a:lnTo>
                    <a:lnTo>
                      <a:pt x="157718" y="1440334"/>
                    </a:lnTo>
                    <a:lnTo>
                      <a:pt x="158352" y="1447639"/>
                    </a:lnTo>
                    <a:lnTo>
                      <a:pt x="159622" y="1454944"/>
                    </a:lnTo>
                    <a:lnTo>
                      <a:pt x="161526" y="1463202"/>
                    </a:lnTo>
                    <a:lnTo>
                      <a:pt x="164065" y="1471142"/>
                    </a:lnTo>
                    <a:lnTo>
                      <a:pt x="167238" y="1479717"/>
                    </a:lnTo>
                    <a:lnTo>
                      <a:pt x="171363" y="1488610"/>
                    </a:lnTo>
                    <a:lnTo>
                      <a:pt x="175806" y="1497185"/>
                    </a:lnTo>
                    <a:lnTo>
                      <a:pt x="181201" y="1506078"/>
                    </a:lnTo>
                    <a:lnTo>
                      <a:pt x="187230" y="1514336"/>
                    </a:lnTo>
                    <a:lnTo>
                      <a:pt x="193577" y="1522594"/>
                    </a:lnTo>
                    <a:lnTo>
                      <a:pt x="200876" y="1530534"/>
                    </a:lnTo>
                    <a:lnTo>
                      <a:pt x="208492" y="1538156"/>
                    </a:lnTo>
                    <a:lnTo>
                      <a:pt x="216743" y="1545143"/>
                    </a:lnTo>
                    <a:lnTo>
                      <a:pt x="225629" y="1551178"/>
                    </a:lnTo>
                    <a:lnTo>
                      <a:pt x="230389" y="1554354"/>
                    </a:lnTo>
                    <a:lnTo>
                      <a:pt x="235149" y="1557212"/>
                    </a:lnTo>
                    <a:lnTo>
                      <a:pt x="239909" y="1559753"/>
                    </a:lnTo>
                    <a:lnTo>
                      <a:pt x="244669" y="1561976"/>
                    </a:lnTo>
                    <a:lnTo>
                      <a:pt x="1018979" y="1561976"/>
                    </a:lnTo>
                    <a:lnTo>
                      <a:pt x="1018979" y="1559436"/>
                    </a:lnTo>
                    <a:lnTo>
                      <a:pt x="1028182" y="1554354"/>
                    </a:lnTo>
                    <a:lnTo>
                      <a:pt x="1037068" y="1548637"/>
                    </a:lnTo>
                    <a:lnTo>
                      <a:pt x="1045636" y="1542603"/>
                    </a:lnTo>
                    <a:lnTo>
                      <a:pt x="1053252" y="1535298"/>
                    </a:lnTo>
                    <a:lnTo>
                      <a:pt x="1060551" y="1527993"/>
                    </a:lnTo>
                    <a:lnTo>
                      <a:pt x="1067532" y="1520370"/>
                    </a:lnTo>
                    <a:lnTo>
                      <a:pt x="1073879" y="1512113"/>
                    </a:lnTo>
                    <a:lnTo>
                      <a:pt x="1079908" y="1504173"/>
                    </a:lnTo>
                    <a:lnTo>
                      <a:pt x="1084986" y="1495597"/>
                    </a:lnTo>
                    <a:lnTo>
                      <a:pt x="1089429" y="1487022"/>
                    </a:lnTo>
                    <a:lnTo>
                      <a:pt x="1093554" y="1479082"/>
                    </a:lnTo>
                    <a:lnTo>
                      <a:pt x="1096728" y="1470507"/>
                    </a:lnTo>
                    <a:lnTo>
                      <a:pt x="1099266" y="1462884"/>
                    </a:lnTo>
                    <a:lnTo>
                      <a:pt x="1101170" y="1454626"/>
                    </a:lnTo>
                    <a:lnTo>
                      <a:pt x="1102122" y="1447321"/>
                    </a:lnTo>
                    <a:lnTo>
                      <a:pt x="1102757" y="1440334"/>
                    </a:lnTo>
                    <a:lnTo>
                      <a:pt x="1102757" y="184210"/>
                    </a:lnTo>
                    <a:lnTo>
                      <a:pt x="1102122" y="181669"/>
                    </a:lnTo>
                    <a:lnTo>
                      <a:pt x="1101805" y="179128"/>
                    </a:lnTo>
                    <a:lnTo>
                      <a:pt x="1101170" y="176588"/>
                    </a:lnTo>
                    <a:lnTo>
                      <a:pt x="1100536" y="174364"/>
                    </a:lnTo>
                    <a:lnTo>
                      <a:pt x="1099266" y="171824"/>
                    </a:lnTo>
                    <a:lnTo>
                      <a:pt x="1097997" y="169918"/>
                    </a:lnTo>
                    <a:lnTo>
                      <a:pt x="1096410" y="167695"/>
                    </a:lnTo>
                    <a:lnTo>
                      <a:pt x="1094824" y="165789"/>
                    </a:lnTo>
                    <a:lnTo>
                      <a:pt x="1092919" y="163884"/>
                    </a:lnTo>
                    <a:lnTo>
                      <a:pt x="1090698" y="162613"/>
                    </a:lnTo>
                    <a:lnTo>
                      <a:pt x="1088794" y="161343"/>
                    </a:lnTo>
                    <a:lnTo>
                      <a:pt x="1086573" y="160390"/>
                    </a:lnTo>
                    <a:lnTo>
                      <a:pt x="1083716" y="159119"/>
                    </a:lnTo>
                    <a:lnTo>
                      <a:pt x="1081178" y="158484"/>
                    </a:lnTo>
                    <a:lnTo>
                      <a:pt x="1078639" y="158167"/>
                    </a:lnTo>
                    <a:lnTo>
                      <a:pt x="1076100" y="158167"/>
                    </a:lnTo>
                    <a:lnTo>
                      <a:pt x="184374" y="158167"/>
                    </a:lnTo>
                    <a:lnTo>
                      <a:pt x="181836" y="158167"/>
                    </a:lnTo>
                    <a:close/>
                    <a:moveTo>
                      <a:pt x="1414463" y="157162"/>
                    </a:moveTo>
                    <a:lnTo>
                      <a:pt x="2153497" y="157162"/>
                    </a:lnTo>
                    <a:lnTo>
                      <a:pt x="2161123" y="157162"/>
                    </a:lnTo>
                    <a:lnTo>
                      <a:pt x="2169066" y="158114"/>
                    </a:lnTo>
                    <a:lnTo>
                      <a:pt x="2176374" y="158749"/>
                    </a:lnTo>
                    <a:lnTo>
                      <a:pt x="2183364" y="160337"/>
                    </a:lnTo>
                    <a:lnTo>
                      <a:pt x="2190671" y="161924"/>
                    </a:lnTo>
                    <a:lnTo>
                      <a:pt x="2197661" y="163829"/>
                    </a:lnTo>
                    <a:lnTo>
                      <a:pt x="2204651" y="166052"/>
                    </a:lnTo>
                    <a:lnTo>
                      <a:pt x="2211324" y="168909"/>
                    </a:lnTo>
                    <a:lnTo>
                      <a:pt x="2217996" y="172084"/>
                    </a:lnTo>
                    <a:lnTo>
                      <a:pt x="2224350" y="174942"/>
                    </a:lnTo>
                    <a:lnTo>
                      <a:pt x="2230387" y="178752"/>
                    </a:lnTo>
                    <a:lnTo>
                      <a:pt x="2236424" y="182562"/>
                    </a:lnTo>
                    <a:lnTo>
                      <a:pt x="2242461" y="186689"/>
                    </a:lnTo>
                    <a:lnTo>
                      <a:pt x="2247862" y="191134"/>
                    </a:lnTo>
                    <a:lnTo>
                      <a:pt x="2253264" y="195579"/>
                    </a:lnTo>
                    <a:lnTo>
                      <a:pt x="2258665" y="200659"/>
                    </a:lnTo>
                    <a:lnTo>
                      <a:pt x="2263431" y="206057"/>
                    </a:lnTo>
                    <a:lnTo>
                      <a:pt x="2268197" y="211137"/>
                    </a:lnTo>
                    <a:lnTo>
                      <a:pt x="2272645" y="216852"/>
                    </a:lnTo>
                    <a:lnTo>
                      <a:pt x="2276776" y="222567"/>
                    </a:lnTo>
                    <a:lnTo>
                      <a:pt x="2280270" y="228917"/>
                    </a:lnTo>
                    <a:lnTo>
                      <a:pt x="2284083" y="234949"/>
                    </a:lnTo>
                    <a:lnTo>
                      <a:pt x="2287261" y="241299"/>
                    </a:lnTo>
                    <a:lnTo>
                      <a:pt x="2290438" y="247967"/>
                    </a:lnTo>
                    <a:lnTo>
                      <a:pt x="2292980" y="254634"/>
                    </a:lnTo>
                    <a:lnTo>
                      <a:pt x="2295204" y="261619"/>
                    </a:lnTo>
                    <a:lnTo>
                      <a:pt x="2297428" y="268604"/>
                    </a:lnTo>
                    <a:lnTo>
                      <a:pt x="2298699" y="275589"/>
                    </a:lnTo>
                    <a:lnTo>
                      <a:pt x="2300287" y="282892"/>
                    </a:lnTo>
                    <a:lnTo>
                      <a:pt x="2300923" y="290512"/>
                    </a:lnTo>
                    <a:lnTo>
                      <a:pt x="2301876" y="297814"/>
                    </a:lnTo>
                    <a:lnTo>
                      <a:pt x="2301876" y="305434"/>
                    </a:lnTo>
                    <a:lnTo>
                      <a:pt x="2301876" y="1484630"/>
                    </a:lnTo>
                    <a:lnTo>
                      <a:pt x="2301876" y="1497013"/>
                    </a:lnTo>
                    <a:lnTo>
                      <a:pt x="2300923" y="1509078"/>
                    </a:lnTo>
                    <a:lnTo>
                      <a:pt x="2299652" y="1521143"/>
                    </a:lnTo>
                    <a:lnTo>
                      <a:pt x="2298063" y="1533208"/>
                    </a:lnTo>
                    <a:lnTo>
                      <a:pt x="2295839" y="1544638"/>
                    </a:lnTo>
                    <a:lnTo>
                      <a:pt x="2292980" y="1555433"/>
                    </a:lnTo>
                    <a:lnTo>
                      <a:pt x="2289802" y="1566545"/>
                    </a:lnTo>
                    <a:lnTo>
                      <a:pt x="2285990" y="1577340"/>
                    </a:lnTo>
                    <a:lnTo>
                      <a:pt x="2281859" y="1587500"/>
                    </a:lnTo>
                    <a:lnTo>
                      <a:pt x="2277093" y="1597660"/>
                    </a:lnTo>
                    <a:lnTo>
                      <a:pt x="2271374" y="1607503"/>
                    </a:lnTo>
                    <a:lnTo>
                      <a:pt x="2265655" y="1616710"/>
                    </a:lnTo>
                    <a:lnTo>
                      <a:pt x="2259300" y="1625918"/>
                    </a:lnTo>
                    <a:lnTo>
                      <a:pt x="2252310" y="1634808"/>
                    </a:lnTo>
                    <a:lnTo>
                      <a:pt x="2244685" y="1643063"/>
                    </a:lnTo>
                    <a:lnTo>
                      <a:pt x="2236424" y="1651000"/>
                    </a:lnTo>
                    <a:lnTo>
                      <a:pt x="2227846" y="1658938"/>
                    </a:lnTo>
                    <a:lnTo>
                      <a:pt x="2218631" y="1665923"/>
                    </a:lnTo>
                    <a:lnTo>
                      <a:pt x="2208782" y="1672908"/>
                    </a:lnTo>
                    <a:lnTo>
                      <a:pt x="2198297" y="1678940"/>
                    </a:lnTo>
                    <a:lnTo>
                      <a:pt x="2187494" y="1684973"/>
                    </a:lnTo>
                    <a:lnTo>
                      <a:pt x="2176056" y="1690370"/>
                    </a:lnTo>
                    <a:lnTo>
                      <a:pt x="2163664" y="1695450"/>
                    </a:lnTo>
                    <a:lnTo>
                      <a:pt x="2150955" y="1700213"/>
                    </a:lnTo>
                    <a:lnTo>
                      <a:pt x="2137611" y="1704023"/>
                    </a:lnTo>
                    <a:lnTo>
                      <a:pt x="2123631" y="1707515"/>
                    </a:lnTo>
                    <a:lnTo>
                      <a:pt x="2108698" y="1710373"/>
                    </a:lnTo>
                    <a:lnTo>
                      <a:pt x="2093764" y="1712913"/>
                    </a:lnTo>
                    <a:lnTo>
                      <a:pt x="2077878" y="1715135"/>
                    </a:lnTo>
                    <a:lnTo>
                      <a:pt x="2061038" y="1716405"/>
                    </a:lnTo>
                    <a:lnTo>
                      <a:pt x="2044199" y="1717358"/>
                    </a:lnTo>
                    <a:lnTo>
                      <a:pt x="2026406" y="1717675"/>
                    </a:lnTo>
                    <a:lnTo>
                      <a:pt x="1563159" y="1717675"/>
                    </a:lnTo>
                    <a:lnTo>
                      <a:pt x="1551721" y="1717358"/>
                    </a:lnTo>
                    <a:lnTo>
                      <a:pt x="1540601" y="1716723"/>
                    </a:lnTo>
                    <a:lnTo>
                      <a:pt x="1529163" y="1715453"/>
                    </a:lnTo>
                    <a:lnTo>
                      <a:pt x="1518042" y="1714500"/>
                    </a:lnTo>
                    <a:lnTo>
                      <a:pt x="1506922" y="1712913"/>
                    </a:lnTo>
                    <a:lnTo>
                      <a:pt x="1495801" y="1710690"/>
                    </a:lnTo>
                    <a:lnTo>
                      <a:pt x="1485634" y="1709103"/>
                    </a:lnTo>
                    <a:lnTo>
                      <a:pt x="1475149" y="1706880"/>
                    </a:lnTo>
                    <a:lnTo>
                      <a:pt x="1456085" y="1701800"/>
                    </a:lnTo>
                    <a:lnTo>
                      <a:pt x="1439246" y="1697038"/>
                    </a:lnTo>
                    <a:lnTo>
                      <a:pt x="1424948" y="1692593"/>
                    </a:lnTo>
                    <a:lnTo>
                      <a:pt x="1414463" y="1688783"/>
                    </a:lnTo>
                    <a:lnTo>
                      <a:pt x="1414463" y="1342708"/>
                    </a:lnTo>
                    <a:lnTo>
                      <a:pt x="1416687" y="1347470"/>
                    </a:lnTo>
                    <a:lnTo>
                      <a:pt x="1419229" y="1352233"/>
                    </a:lnTo>
                    <a:lnTo>
                      <a:pt x="1422088" y="1357630"/>
                    </a:lnTo>
                    <a:lnTo>
                      <a:pt x="1425583" y="1362393"/>
                    </a:lnTo>
                    <a:lnTo>
                      <a:pt x="1429078" y="1367473"/>
                    </a:lnTo>
                    <a:lnTo>
                      <a:pt x="1433209" y="1372235"/>
                    </a:lnTo>
                    <a:lnTo>
                      <a:pt x="1437657" y="1376998"/>
                    </a:lnTo>
                    <a:lnTo>
                      <a:pt x="1442105" y="1381760"/>
                    </a:lnTo>
                    <a:lnTo>
                      <a:pt x="1446871" y="1386523"/>
                    </a:lnTo>
                    <a:lnTo>
                      <a:pt x="1451637" y="1390968"/>
                    </a:lnTo>
                    <a:lnTo>
                      <a:pt x="1456721" y="1395413"/>
                    </a:lnTo>
                    <a:lnTo>
                      <a:pt x="1462440" y="1399540"/>
                    </a:lnTo>
                    <a:lnTo>
                      <a:pt x="1467523" y="1403350"/>
                    </a:lnTo>
                    <a:lnTo>
                      <a:pt x="1472925" y="1406525"/>
                    </a:lnTo>
                    <a:lnTo>
                      <a:pt x="1478644" y="1410018"/>
                    </a:lnTo>
                    <a:lnTo>
                      <a:pt x="1484045" y="1412558"/>
                    </a:lnTo>
                    <a:lnTo>
                      <a:pt x="1484045" y="1413510"/>
                    </a:lnTo>
                    <a:lnTo>
                      <a:pt x="2108062" y="1413510"/>
                    </a:lnTo>
                    <a:lnTo>
                      <a:pt x="2108062" y="1410335"/>
                    </a:lnTo>
                    <a:lnTo>
                      <a:pt x="2115370" y="1406208"/>
                    </a:lnTo>
                    <a:lnTo>
                      <a:pt x="2122360" y="1401763"/>
                    </a:lnTo>
                    <a:lnTo>
                      <a:pt x="2129032" y="1396683"/>
                    </a:lnTo>
                    <a:lnTo>
                      <a:pt x="2135387" y="1390968"/>
                    </a:lnTo>
                    <a:lnTo>
                      <a:pt x="2141106" y="1385253"/>
                    </a:lnTo>
                    <a:lnTo>
                      <a:pt x="2146825" y="1378903"/>
                    </a:lnTo>
                    <a:lnTo>
                      <a:pt x="2151909" y="1372235"/>
                    </a:lnTo>
                    <a:lnTo>
                      <a:pt x="2156357" y="1365568"/>
                    </a:lnTo>
                    <a:lnTo>
                      <a:pt x="2160805" y="1358900"/>
                    </a:lnTo>
                    <a:lnTo>
                      <a:pt x="2163982" y="1352233"/>
                    </a:lnTo>
                    <a:lnTo>
                      <a:pt x="2167477" y="1345883"/>
                    </a:lnTo>
                    <a:lnTo>
                      <a:pt x="2170019" y="1339215"/>
                    </a:lnTo>
                    <a:lnTo>
                      <a:pt x="2172243" y="1332865"/>
                    </a:lnTo>
                    <a:lnTo>
                      <a:pt x="2173832" y="1326515"/>
                    </a:lnTo>
                    <a:lnTo>
                      <a:pt x="2174467" y="1320800"/>
                    </a:lnTo>
                    <a:lnTo>
                      <a:pt x="2174785" y="1315085"/>
                    </a:lnTo>
                    <a:lnTo>
                      <a:pt x="2174785" y="305434"/>
                    </a:lnTo>
                    <a:lnTo>
                      <a:pt x="2174467" y="301307"/>
                    </a:lnTo>
                    <a:lnTo>
                      <a:pt x="2172879" y="297497"/>
                    </a:lnTo>
                    <a:lnTo>
                      <a:pt x="2171290" y="293687"/>
                    </a:lnTo>
                    <a:lnTo>
                      <a:pt x="2168430" y="290829"/>
                    </a:lnTo>
                    <a:lnTo>
                      <a:pt x="2165571" y="288289"/>
                    </a:lnTo>
                    <a:lnTo>
                      <a:pt x="2162076" y="286067"/>
                    </a:lnTo>
                    <a:lnTo>
                      <a:pt x="2157945" y="284797"/>
                    </a:lnTo>
                    <a:lnTo>
                      <a:pt x="2153497" y="284479"/>
                    </a:lnTo>
                    <a:lnTo>
                      <a:pt x="1414463" y="284479"/>
                    </a:lnTo>
                    <a:lnTo>
                      <a:pt x="1414463" y="157162"/>
                    </a:lnTo>
                    <a:close/>
                    <a:moveTo>
                      <a:pt x="184374" y="0"/>
                    </a:moveTo>
                    <a:lnTo>
                      <a:pt x="1076100" y="0"/>
                    </a:lnTo>
                    <a:lnTo>
                      <a:pt x="1085621" y="317"/>
                    </a:lnTo>
                    <a:lnTo>
                      <a:pt x="1094824" y="953"/>
                    </a:lnTo>
                    <a:lnTo>
                      <a:pt x="1104026" y="1905"/>
                    </a:lnTo>
                    <a:lnTo>
                      <a:pt x="1113229" y="3494"/>
                    </a:lnTo>
                    <a:lnTo>
                      <a:pt x="1122115" y="5717"/>
                    </a:lnTo>
                    <a:lnTo>
                      <a:pt x="1131000" y="8258"/>
                    </a:lnTo>
                    <a:lnTo>
                      <a:pt x="1139568" y="11434"/>
                    </a:lnTo>
                    <a:lnTo>
                      <a:pt x="1147502" y="14610"/>
                    </a:lnTo>
                    <a:lnTo>
                      <a:pt x="1156070" y="18421"/>
                    </a:lnTo>
                    <a:lnTo>
                      <a:pt x="1163686" y="22232"/>
                    </a:lnTo>
                    <a:lnTo>
                      <a:pt x="1171620" y="26679"/>
                    </a:lnTo>
                    <a:lnTo>
                      <a:pt x="1178919" y="31443"/>
                    </a:lnTo>
                    <a:lnTo>
                      <a:pt x="1186217" y="36842"/>
                    </a:lnTo>
                    <a:lnTo>
                      <a:pt x="1193199" y="42241"/>
                    </a:lnTo>
                    <a:lnTo>
                      <a:pt x="1199863" y="47640"/>
                    </a:lnTo>
                    <a:lnTo>
                      <a:pt x="1206210" y="53993"/>
                    </a:lnTo>
                    <a:lnTo>
                      <a:pt x="1212557" y="60345"/>
                    </a:lnTo>
                    <a:lnTo>
                      <a:pt x="1218269" y="67014"/>
                    </a:lnTo>
                    <a:lnTo>
                      <a:pt x="1223981" y="74002"/>
                    </a:lnTo>
                    <a:lnTo>
                      <a:pt x="1229058" y="81306"/>
                    </a:lnTo>
                    <a:lnTo>
                      <a:pt x="1233818" y="88611"/>
                    </a:lnTo>
                    <a:lnTo>
                      <a:pt x="1238261" y="96551"/>
                    </a:lnTo>
                    <a:lnTo>
                      <a:pt x="1242387" y="104492"/>
                    </a:lnTo>
                    <a:lnTo>
                      <a:pt x="1245877" y="112749"/>
                    </a:lnTo>
                    <a:lnTo>
                      <a:pt x="1249368" y="121325"/>
                    </a:lnTo>
                    <a:lnTo>
                      <a:pt x="1252224" y="129582"/>
                    </a:lnTo>
                    <a:lnTo>
                      <a:pt x="1254446" y="138475"/>
                    </a:lnTo>
                    <a:lnTo>
                      <a:pt x="1256667" y="147368"/>
                    </a:lnTo>
                    <a:lnTo>
                      <a:pt x="1258254" y="156261"/>
                    </a:lnTo>
                    <a:lnTo>
                      <a:pt x="1259523" y="165472"/>
                    </a:lnTo>
                    <a:lnTo>
                      <a:pt x="1259840" y="175000"/>
                    </a:lnTo>
                    <a:lnTo>
                      <a:pt x="1260475" y="184210"/>
                    </a:lnTo>
                    <a:lnTo>
                      <a:pt x="1260475" y="1651541"/>
                    </a:lnTo>
                    <a:lnTo>
                      <a:pt x="1259840" y="1667103"/>
                    </a:lnTo>
                    <a:lnTo>
                      <a:pt x="1259206" y="1682348"/>
                    </a:lnTo>
                    <a:lnTo>
                      <a:pt x="1257936" y="1696958"/>
                    </a:lnTo>
                    <a:lnTo>
                      <a:pt x="1255715" y="1711886"/>
                    </a:lnTo>
                    <a:lnTo>
                      <a:pt x="1252542" y="1725860"/>
                    </a:lnTo>
                    <a:lnTo>
                      <a:pt x="1249368" y="1739835"/>
                    </a:lnTo>
                    <a:lnTo>
                      <a:pt x="1245243" y="1753492"/>
                    </a:lnTo>
                    <a:lnTo>
                      <a:pt x="1240483" y="1766831"/>
                    </a:lnTo>
                    <a:lnTo>
                      <a:pt x="1235405" y="1779535"/>
                    </a:lnTo>
                    <a:lnTo>
                      <a:pt x="1229376" y="1792239"/>
                    </a:lnTo>
                    <a:lnTo>
                      <a:pt x="1222712" y="1804308"/>
                    </a:lnTo>
                    <a:lnTo>
                      <a:pt x="1215413" y="1816060"/>
                    </a:lnTo>
                    <a:lnTo>
                      <a:pt x="1207162" y="1827493"/>
                    </a:lnTo>
                    <a:lnTo>
                      <a:pt x="1198594" y="1838292"/>
                    </a:lnTo>
                    <a:lnTo>
                      <a:pt x="1189391" y="1848773"/>
                    </a:lnTo>
                    <a:lnTo>
                      <a:pt x="1179236" y="1858619"/>
                    </a:lnTo>
                    <a:lnTo>
                      <a:pt x="1168129" y="1868147"/>
                    </a:lnTo>
                    <a:lnTo>
                      <a:pt x="1156705" y="1877040"/>
                    </a:lnTo>
                    <a:lnTo>
                      <a:pt x="1144646" y="1885615"/>
                    </a:lnTo>
                    <a:lnTo>
                      <a:pt x="1131635" y="1893555"/>
                    </a:lnTo>
                    <a:lnTo>
                      <a:pt x="1117989" y="1900860"/>
                    </a:lnTo>
                    <a:lnTo>
                      <a:pt x="1103709" y="1907530"/>
                    </a:lnTo>
                    <a:lnTo>
                      <a:pt x="1088794" y="1913882"/>
                    </a:lnTo>
                    <a:lnTo>
                      <a:pt x="1072927" y="1919599"/>
                    </a:lnTo>
                    <a:lnTo>
                      <a:pt x="1056108" y="1924680"/>
                    </a:lnTo>
                    <a:lnTo>
                      <a:pt x="1038654" y="1929127"/>
                    </a:lnTo>
                    <a:lnTo>
                      <a:pt x="1020566" y="1932620"/>
                    </a:lnTo>
                    <a:lnTo>
                      <a:pt x="1001526" y="1936114"/>
                    </a:lnTo>
                    <a:lnTo>
                      <a:pt x="981851" y="1938337"/>
                    </a:lnTo>
                    <a:lnTo>
                      <a:pt x="961541" y="1940243"/>
                    </a:lnTo>
                    <a:lnTo>
                      <a:pt x="940279" y="1941196"/>
                    </a:lnTo>
                    <a:lnTo>
                      <a:pt x="918065" y="1941513"/>
                    </a:lnTo>
                    <a:lnTo>
                      <a:pt x="342410" y="1941513"/>
                    </a:lnTo>
                    <a:lnTo>
                      <a:pt x="321148" y="1941196"/>
                    </a:lnTo>
                    <a:lnTo>
                      <a:pt x="300839" y="1940243"/>
                    </a:lnTo>
                    <a:lnTo>
                      <a:pt x="280846" y="1938337"/>
                    </a:lnTo>
                    <a:lnTo>
                      <a:pt x="261806" y="1936114"/>
                    </a:lnTo>
                    <a:lnTo>
                      <a:pt x="242765" y="1932938"/>
                    </a:lnTo>
                    <a:lnTo>
                      <a:pt x="225311" y="1929444"/>
                    </a:lnTo>
                    <a:lnTo>
                      <a:pt x="208175" y="1924998"/>
                    </a:lnTo>
                    <a:lnTo>
                      <a:pt x="191673" y="1920234"/>
                    </a:lnTo>
                    <a:lnTo>
                      <a:pt x="175806" y="1914517"/>
                    </a:lnTo>
                    <a:lnTo>
                      <a:pt x="160574" y="1908800"/>
                    </a:lnTo>
                    <a:lnTo>
                      <a:pt x="146294" y="1902130"/>
                    </a:lnTo>
                    <a:lnTo>
                      <a:pt x="132648" y="1894825"/>
                    </a:lnTo>
                    <a:lnTo>
                      <a:pt x="119954" y="1886885"/>
                    </a:lnTo>
                    <a:lnTo>
                      <a:pt x="107261" y="1878628"/>
                    </a:lnTo>
                    <a:lnTo>
                      <a:pt x="95836" y="1869735"/>
                    </a:lnTo>
                    <a:lnTo>
                      <a:pt x="84730" y="1860524"/>
                    </a:lnTo>
                    <a:lnTo>
                      <a:pt x="74575" y="1850361"/>
                    </a:lnTo>
                    <a:lnTo>
                      <a:pt x="64737" y="1840198"/>
                    </a:lnTo>
                    <a:lnTo>
                      <a:pt x="55534" y="1829399"/>
                    </a:lnTo>
                    <a:lnTo>
                      <a:pt x="47601" y="1817965"/>
                    </a:lnTo>
                    <a:lnTo>
                      <a:pt x="39985" y="1806532"/>
                    </a:lnTo>
                    <a:lnTo>
                      <a:pt x="32686" y="1794463"/>
                    </a:lnTo>
                    <a:lnTo>
                      <a:pt x="26656" y="1781758"/>
                    </a:lnTo>
                    <a:lnTo>
                      <a:pt x="20944" y="1768419"/>
                    </a:lnTo>
                    <a:lnTo>
                      <a:pt x="16184" y="1755397"/>
                    </a:lnTo>
                    <a:lnTo>
                      <a:pt x="11741" y="1741740"/>
                    </a:lnTo>
                    <a:lnTo>
                      <a:pt x="8251" y="1727131"/>
                    </a:lnTo>
                    <a:lnTo>
                      <a:pt x="5077" y="1712838"/>
                    </a:lnTo>
                    <a:lnTo>
                      <a:pt x="2856" y="1698229"/>
                    </a:lnTo>
                    <a:lnTo>
                      <a:pt x="1269" y="1682984"/>
                    </a:lnTo>
                    <a:lnTo>
                      <a:pt x="317" y="1667421"/>
                    </a:lnTo>
                    <a:lnTo>
                      <a:pt x="0" y="1651541"/>
                    </a:lnTo>
                    <a:lnTo>
                      <a:pt x="0" y="184210"/>
                    </a:lnTo>
                    <a:lnTo>
                      <a:pt x="0" y="175000"/>
                    </a:lnTo>
                    <a:lnTo>
                      <a:pt x="634" y="165472"/>
                    </a:lnTo>
                    <a:lnTo>
                      <a:pt x="1904" y="156261"/>
                    </a:lnTo>
                    <a:lnTo>
                      <a:pt x="3808" y="147368"/>
                    </a:lnTo>
                    <a:lnTo>
                      <a:pt x="6029" y="138475"/>
                    </a:lnTo>
                    <a:lnTo>
                      <a:pt x="8251" y="129582"/>
                    </a:lnTo>
                    <a:lnTo>
                      <a:pt x="11107" y="121325"/>
                    </a:lnTo>
                    <a:lnTo>
                      <a:pt x="14280" y="112749"/>
                    </a:lnTo>
                    <a:lnTo>
                      <a:pt x="18088" y="104492"/>
                    </a:lnTo>
                    <a:lnTo>
                      <a:pt x="22214" y="96551"/>
                    </a:lnTo>
                    <a:lnTo>
                      <a:pt x="26656" y="88611"/>
                    </a:lnTo>
                    <a:lnTo>
                      <a:pt x="31416" y="81306"/>
                    </a:lnTo>
                    <a:lnTo>
                      <a:pt x="36494" y="74002"/>
                    </a:lnTo>
                    <a:lnTo>
                      <a:pt x="41889" y="67014"/>
                    </a:lnTo>
                    <a:lnTo>
                      <a:pt x="47918" y="60345"/>
                    </a:lnTo>
                    <a:lnTo>
                      <a:pt x="53948" y="53993"/>
                    </a:lnTo>
                    <a:lnTo>
                      <a:pt x="60612" y="47640"/>
                    </a:lnTo>
                    <a:lnTo>
                      <a:pt x="66959" y="42241"/>
                    </a:lnTo>
                    <a:lnTo>
                      <a:pt x="74257" y="36842"/>
                    </a:lnTo>
                    <a:lnTo>
                      <a:pt x="81556" y="31443"/>
                    </a:lnTo>
                    <a:lnTo>
                      <a:pt x="88855" y="26679"/>
                    </a:lnTo>
                    <a:lnTo>
                      <a:pt x="96471" y="22232"/>
                    </a:lnTo>
                    <a:lnTo>
                      <a:pt x="104405" y="18421"/>
                    </a:lnTo>
                    <a:lnTo>
                      <a:pt x="112338" y="14610"/>
                    </a:lnTo>
                    <a:lnTo>
                      <a:pt x="120906" y="11434"/>
                    </a:lnTo>
                    <a:lnTo>
                      <a:pt x="129475" y="8258"/>
                    </a:lnTo>
                    <a:lnTo>
                      <a:pt x="138360" y="5717"/>
                    </a:lnTo>
                    <a:lnTo>
                      <a:pt x="146928" y="3494"/>
                    </a:lnTo>
                    <a:lnTo>
                      <a:pt x="156131" y="1905"/>
                    </a:lnTo>
                    <a:lnTo>
                      <a:pt x="165651" y="953"/>
                    </a:lnTo>
                    <a:lnTo>
                      <a:pt x="174854" y="317"/>
                    </a:lnTo>
                    <a:lnTo>
                      <a:pt x="184374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15" name="椭圆 14"/>
              <p:cNvSpPr/>
              <p:nvPr/>
            </p:nvSpPr>
            <p:spPr>
              <a:xfrm>
                <a:off x="9146008" y="4918076"/>
                <a:ext cx="911224" cy="911224"/>
              </a:xfrm>
              <a:prstGeom prst="ellipse">
                <a:avLst/>
              </a:prstGeom>
              <a:noFill/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7" name="文本框 16"/>
            <p:cNvSpPr txBox="1"/>
            <p:nvPr/>
          </p:nvSpPr>
          <p:spPr>
            <a:xfrm>
              <a:off x="9710257" y="3659206"/>
              <a:ext cx="911224" cy="4182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b="1" dirty="0">
                  <a:solidFill>
                    <a:schemeClr val="bg1"/>
                  </a:solidFill>
                  <a:latin typeface="微软雅黑 Light" panose="020B0502040204020203" pitchFamily="34" charset="-122"/>
                  <a:cs typeface="Segoe UI" panose="020B0502040204020203" pitchFamily="34" charset="0"/>
                </a:rPr>
                <a:t>APP</a:t>
              </a:r>
              <a:endParaRPr lang="zh-CN" altLang="en-US" b="1" dirty="0">
                <a:solidFill>
                  <a:schemeClr val="bg1"/>
                </a:solidFill>
                <a:latin typeface="微软雅黑 Light" panose="020B0502040204020203" pitchFamily="34" charset="-122"/>
                <a:cs typeface="Segoe UI" panose="020B0502040204020203" pitchFamily="34" charset="0"/>
              </a:endParaRPr>
            </a:p>
          </p:txBody>
        </p:sp>
      </p:grpSp>
      <p:sp>
        <p:nvSpPr>
          <p:cNvPr id="28" name="椭圆 27"/>
          <p:cNvSpPr/>
          <p:nvPr/>
        </p:nvSpPr>
        <p:spPr>
          <a:xfrm>
            <a:off x="1569918" y="2730415"/>
            <a:ext cx="911224" cy="911224"/>
          </a:xfrm>
          <a:prstGeom prst="ellipse">
            <a:avLst/>
          </a:prstGeom>
          <a:noFill/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6" name="文本框 25"/>
          <p:cNvSpPr txBox="1"/>
          <p:nvPr/>
        </p:nvSpPr>
        <p:spPr>
          <a:xfrm>
            <a:off x="1358817" y="3668645"/>
            <a:ext cx="1333426" cy="4182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b="1" dirty="0">
                <a:solidFill>
                  <a:schemeClr val="bg1"/>
                </a:solidFill>
                <a:latin typeface="微软雅黑 Light" panose="020B0502040204020203" pitchFamily="34" charset="-122"/>
                <a:cs typeface="Segoe UI" panose="020B0502040204020203" pitchFamily="34" charset="0"/>
              </a:rPr>
              <a:t>STORES</a:t>
            </a:r>
            <a:endParaRPr lang="zh-CN" altLang="en-US" b="1" dirty="0">
              <a:solidFill>
                <a:schemeClr val="bg1"/>
              </a:solidFill>
              <a:latin typeface="微软雅黑 Light" panose="020B0502040204020203" pitchFamily="34" charset="-122"/>
              <a:cs typeface="Segoe UI" panose="020B0502040204020203" pitchFamily="34" charset="0"/>
            </a:endParaRPr>
          </a:p>
        </p:txBody>
      </p:sp>
      <p:sp>
        <p:nvSpPr>
          <p:cNvPr id="29" name="Freeform 165"/>
          <p:cNvSpPr>
            <a:spLocks noChangeAspect="1" noEditPoints="1"/>
          </p:cNvSpPr>
          <p:nvPr/>
        </p:nvSpPr>
        <p:spPr bwMode="auto">
          <a:xfrm>
            <a:off x="1792786" y="2970027"/>
            <a:ext cx="465488" cy="432000"/>
          </a:xfrm>
          <a:custGeom>
            <a:avLst/>
            <a:gdLst>
              <a:gd name="T0" fmla="*/ 264 w 278"/>
              <a:gd name="T1" fmla="*/ 223 h 258"/>
              <a:gd name="T2" fmla="*/ 248 w 278"/>
              <a:gd name="T3" fmla="*/ 223 h 258"/>
              <a:gd name="T4" fmla="*/ 248 w 278"/>
              <a:gd name="T5" fmla="*/ 133 h 258"/>
              <a:gd name="T6" fmla="*/ 264 w 278"/>
              <a:gd name="T7" fmla="*/ 133 h 258"/>
              <a:gd name="T8" fmla="*/ 264 w 278"/>
              <a:gd name="T9" fmla="*/ 115 h 258"/>
              <a:gd name="T10" fmla="*/ 13 w 278"/>
              <a:gd name="T11" fmla="*/ 115 h 258"/>
              <a:gd name="T12" fmla="*/ 13 w 278"/>
              <a:gd name="T13" fmla="*/ 133 h 258"/>
              <a:gd name="T14" fmla="*/ 29 w 278"/>
              <a:gd name="T15" fmla="*/ 133 h 258"/>
              <a:gd name="T16" fmla="*/ 29 w 278"/>
              <a:gd name="T17" fmla="*/ 223 h 258"/>
              <a:gd name="T18" fmla="*/ 13 w 278"/>
              <a:gd name="T19" fmla="*/ 223 h 258"/>
              <a:gd name="T20" fmla="*/ 13 w 278"/>
              <a:gd name="T21" fmla="*/ 239 h 258"/>
              <a:gd name="T22" fmla="*/ 0 w 278"/>
              <a:gd name="T23" fmla="*/ 239 h 258"/>
              <a:gd name="T24" fmla="*/ 0 w 278"/>
              <a:gd name="T25" fmla="*/ 258 h 258"/>
              <a:gd name="T26" fmla="*/ 278 w 278"/>
              <a:gd name="T27" fmla="*/ 258 h 258"/>
              <a:gd name="T28" fmla="*/ 278 w 278"/>
              <a:gd name="T29" fmla="*/ 239 h 258"/>
              <a:gd name="T30" fmla="*/ 264 w 278"/>
              <a:gd name="T31" fmla="*/ 239 h 258"/>
              <a:gd name="T32" fmla="*/ 264 w 278"/>
              <a:gd name="T33" fmla="*/ 223 h 258"/>
              <a:gd name="T34" fmla="*/ 91 w 278"/>
              <a:gd name="T35" fmla="*/ 223 h 258"/>
              <a:gd name="T36" fmla="*/ 61 w 278"/>
              <a:gd name="T37" fmla="*/ 223 h 258"/>
              <a:gd name="T38" fmla="*/ 61 w 278"/>
              <a:gd name="T39" fmla="*/ 133 h 258"/>
              <a:gd name="T40" fmla="*/ 91 w 278"/>
              <a:gd name="T41" fmla="*/ 133 h 258"/>
              <a:gd name="T42" fmla="*/ 91 w 278"/>
              <a:gd name="T43" fmla="*/ 223 h 258"/>
              <a:gd name="T44" fmla="*/ 155 w 278"/>
              <a:gd name="T45" fmla="*/ 223 h 258"/>
              <a:gd name="T46" fmla="*/ 123 w 278"/>
              <a:gd name="T47" fmla="*/ 223 h 258"/>
              <a:gd name="T48" fmla="*/ 123 w 278"/>
              <a:gd name="T49" fmla="*/ 133 h 258"/>
              <a:gd name="T50" fmla="*/ 155 w 278"/>
              <a:gd name="T51" fmla="*/ 133 h 258"/>
              <a:gd name="T52" fmla="*/ 155 w 278"/>
              <a:gd name="T53" fmla="*/ 223 h 258"/>
              <a:gd name="T54" fmla="*/ 217 w 278"/>
              <a:gd name="T55" fmla="*/ 223 h 258"/>
              <a:gd name="T56" fmla="*/ 187 w 278"/>
              <a:gd name="T57" fmla="*/ 223 h 258"/>
              <a:gd name="T58" fmla="*/ 187 w 278"/>
              <a:gd name="T59" fmla="*/ 133 h 258"/>
              <a:gd name="T60" fmla="*/ 217 w 278"/>
              <a:gd name="T61" fmla="*/ 133 h 258"/>
              <a:gd name="T62" fmla="*/ 217 w 278"/>
              <a:gd name="T63" fmla="*/ 223 h 258"/>
              <a:gd name="T64" fmla="*/ 139 w 278"/>
              <a:gd name="T65" fmla="*/ 0 h 258"/>
              <a:gd name="T66" fmla="*/ 0 w 278"/>
              <a:gd name="T67" fmla="*/ 93 h 258"/>
              <a:gd name="T68" fmla="*/ 0 w 278"/>
              <a:gd name="T69" fmla="*/ 101 h 258"/>
              <a:gd name="T70" fmla="*/ 278 w 278"/>
              <a:gd name="T71" fmla="*/ 101 h 258"/>
              <a:gd name="T72" fmla="*/ 278 w 278"/>
              <a:gd name="T73" fmla="*/ 93 h 258"/>
              <a:gd name="T74" fmla="*/ 139 w 278"/>
              <a:gd name="T75" fmla="*/ 0 h 258"/>
              <a:gd name="T76" fmla="*/ 187 w 278"/>
              <a:gd name="T77" fmla="*/ 71 h 258"/>
              <a:gd name="T78" fmla="*/ 89 w 278"/>
              <a:gd name="T79" fmla="*/ 71 h 258"/>
              <a:gd name="T80" fmla="*/ 89 w 278"/>
              <a:gd name="T81" fmla="*/ 69 h 258"/>
              <a:gd name="T82" fmla="*/ 139 w 278"/>
              <a:gd name="T83" fmla="*/ 35 h 258"/>
              <a:gd name="T84" fmla="*/ 187 w 278"/>
              <a:gd name="T85" fmla="*/ 69 h 258"/>
              <a:gd name="T86" fmla="*/ 187 w 278"/>
              <a:gd name="T87" fmla="*/ 71 h 2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78" h="258">
                <a:moveTo>
                  <a:pt x="264" y="223"/>
                </a:moveTo>
                <a:lnTo>
                  <a:pt x="248" y="223"/>
                </a:lnTo>
                <a:lnTo>
                  <a:pt x="248" y="133"/>
                </a:lnTo>
                <a:lnTo>
                  <a:pt x="264" y="133"/>
                </a:lnTo>
                <a:lnTo>
                  <a:pt x="264" y="115"/>
                </a:lnTo>
                <a:lnTo>
                  <a:pt x="13" y="115"/>
                </a:lnTo>
                <a:lnTo>
                  <a:pt x="13" y="133"/>
                </a:lnTo>
                <a:lnTo>
                  <a:pt x="29" y="133"/>
                </a:lnTo>
                <a:lnTo>
                  <a:pt x="29" y="223"/>
                </a:lnTo>
                <a:lnTo>
                  <a:pt x="13" y="223"/>
                </a:lnTo>
                <a:lnTo>
                  <a:pt x="13" y="239"/>
                </a:lnTo>
                <a:lnTo>
                  <a:pt x="0" y="239"/>
                </a:lnTo>
                <a:lnTo>
                  <a:pt x="0" y="258"/>
                </a:lnTo>
                <a:lnTo>
                  <a:pt x="278" y="258"/>
                </a:lnTo>
                <a:lnTo>
                  <a:pt x="278" y="239"/>
                </a:lnTo>
                <a:lnTo>
                  <a:pt x="264" y="239"/>
                </a:lnTo>
                <a:lnTo>
                  <a:pt x="264" y="223"/>
                </a:lnTo>
                <a:close/>
                <a:moveTo>
                  <a:pt x="91" y="223"/>
                </a:moveTo>
                <a:lnTo>
                  <a:pt x="61" y="223"/>
                </a:lnTo>
                <a:lnTo>
                  <a:pt x="61" y="133"/>
                </a:lnTo>
                <a:lnTo>
                  <a:pt x="91" y="133"/>
                </a:lnTo>
                <a:lnTo>
                  <a:pt x="91" y="223"/>
                </a:lnTo>
                <a:close/>
                <a:moveTo>
                  <a:pt x="155" y="223"/>
                </a:moveTo>
                <a:lnTo>
                  <a:pt x="123" y="223"/>
                </a:lnTo>
                <a:lnTo>
                  <a:pt x="123" y="133"/>
                </a:lnTo>
                <a:lnTo>
                  <a:pt x="155" y="133"/>
                </a:lnTo>
                <a:lnTo>
                  <a:pt x="155" y="223"/>
                </a:lnTo>
                <a:close/>
                <a:moveTo>
                  <a:pt x="217" y="223"/>
                </a:moveTo>
                <a:lnTo>
                  <a:pt x="187" y="223"/>
                </a:lnTo>
                <a:lnTo>
                  <a:pt x="187" y="133"/>
                </a:lnTo>
                <a:lnTo>
                  <a:pt x="217" y="133"/>
                </a:lnTo>
                <a:lnTo>
                  <a:pt x="217" y="223"/>
                </a:lnTo>
                <a:close/>
                <a:moveTo>
                  <a:pt x="139" y="0"/>
                </a:moveTo>
                <a:lnTo>
                  <a:pt x="0" y="93"/>
                </a:lnTo>
                <a:lnTo>
                  <a:pt x="0" y="101"/>
                </a:lnTo>
                <a:lnTo>
                  <a:pt x="278" y="101"/>
                </a:lnTo>
                <a:lnTo>
                  <a:pt x="278" y="93"/>
                </a:lnTo>
                <a:lnTo>
                  <a:pt x="139" y="0"/>
                </a:lnTo>
                <a:close/>
                <a:moveTo>
                  <a:pt x="187" y="71"/>
                </a:moveTo>
                <a:lnTo>
                  <a:pt x="89" y="71"/>
                </a:lnTo>
                <a:lnTo>
                  <a:pt x="89" y="69"/>
                </a:lnTo>
                <a:lnTo>
                  <a:pt x="139" y="35"/>
                </a:lnTo>
                <a:lnTo>
                  <a:pt x="187" y="69"/>
                </a:lnTo>
                <a:lnTo>
                  <a:pt x="187" y="7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1" name="组合 30"/>
          <p:cNvGrpSpPr/>
          <p:nvPr/>
        </p:nvGrpSpPr>
        <p:grpSpPr>
          <a:xfrm>
            <a:off x="5351968" y="2730415"/>
            <a:ext cx="1488064" cy="1356486"/>
            <a:chOff x="5544561" y="2730415"/>
            <a:chExt cx="1488064" cy="1356486"/>
          </a:xfrm>
        </p:grpSpPr>
        <p:sp>
          <p:nvSpPr>
            <p:cNvPr id="23" name="椭圆 22"/>
            <p:cNvSpPr/>
            <p:nvPr/>
          </p:nvSpPr>
          <p:spPr>
            <a:xfrm>
              <a:off x="5832981" y="2730415"/>
              <a:ext cx="911224" cy="911224"/>
            </a:xfrm>
            <a:prstGeom prst="ellipse">
              <a:avLst/>
            </a:prstGeom>
            <a:noFill/>
            <a:ln w="3175">
              <a:solidFill>
                <a:srgbClr val="182A4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rgbClr val="182A4E"/>
                </a:solidFill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5544561" y="3668645"/>
              <a:ext cx="1488064" cy="4182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b="1" dirty="0">
                  <a:solidFill>
                    <a:srgbClr val="182A4E"/>
                  </a:solidFill>
                  <a:latin typeface="微软雅黑 Light" panose="020B0502040204020203" pitchFamily="34" charset="-122"/>
                  <a:cs typeface="Segoe UI" panose="020B0502040204020203" pitchFamily="34" charset="0"/>
                </a:rPr>
                <a:t>WEB SITE</a:t>
              </a:r>
              <a:endParaRPr lang="zh-CN" altLang="en-US" b="1" dirty="0">
                <a:solidFill>
                  <a:srgbClr val="182A4E"/>
                </a:solidFill>
                <a:latin typeface="微软雅黑 Light" panose="020B0502040204020203" pitchFamily="34" charset="-122"/>
                <a:cs typeface="Segoe UI" panose="020B0502040204020203" pitchFamily="34" charset="0"/>
              </a:endParaRPr>
            </a:p>
          </p:txBody>
        </p:sp>
        <p:sp>
          <p:nvSpPr>
            <p:cNvPr id="30" name="KSO_Shape"/>
            <p:cNvSpPr>
              <a:spLocks noChangeAspect="1"/>
            </p:cNvSpPr>
            <p:nvPr/>
          </p:nvSpPr>
          <p:spPr>
            <a:xfrm>
              <a:off x="6079793" y="2970027"/>
              <a:ext cx="417601" cy="432000"/>
            </a:xfrm>
            <a:custGeom>
              <a:avLst/>
              <a:gdLst/>
              <a:ahLst/>
              <a:cxnLst/>
              <a:rect l="l" t="t" r="r" b="b"/>
              <a:pathLst>
                <a:path w="1119349" h="1157433">
                  <a:moveTo>
                    <a:pt x="135620" y="818456"/>
                  </a:moveTo>
                  <a:cubicBezTo>
                    <a:pt x="71450" y="948523"/>
                    <a:pt x="57484" y="1054732"/>
                    <a:pt x="108323" y="1103729"/>
                  </a:cubicBezTo>
                  <a:cubicBezTo>
                    <a:pt x="164989" y="1158341"/>
                    <a:pt x="289713" y="1129874"/>
                    <a:pt x="437069" y="1040437"/>
                  </a:cubicBezTo>
                  <a:cubicBezTo>
                    <a:pt x="307239" y="1007168"/>
                    <a:pt x="198946" y="926245"/>
                    <a:pt x="135620" y="818456"/>
                  </a:cubicBezTo>
                  <a:close/>
                  <a:moveTo>
                    <a:pt x="582086" y="345816"/>
                  </a:moveTo>
                  <a:cubicBezTo>
                    <a:pt x="490772" y="345817"/>
                    <a:pt x="434615" y="407693"/>
                    <a:pt x="413811" y="495363"/>
                  </a:cubicBezTo>
                  <a:lnTo>
                    <a:pt x="750361" y="495364"/>
                  </a:lnTo>
                  <a:cubicBezTo>
                    <a:pt x="729557" y="407692"/>
                    <a:pt x="673401" y="345816"/>
                    <a:pt x="582086" y="345816"/>
                  </a:cubicBezTo>
                  <a:close/>
                  <a:moveTo>
                    <a:pt x="954622" y="129"/>
                  </a:moveTo>
                  <a:cubicBezTo>
                    <a:pt x="1007406" y="-1466"/>
                    <a:pt x="1051113" y="11645"/>
                    <a:pt x="1081775" y="41196"/>
                  </a:cubicBezTo>
                  <a:cubicBezTo>
                    <a:pt x="1101805" y="60500"/>
                    <a:pt x="1115030" y="85625"/>
                    <a:pt x="1119349" y="116033"/>
                  </a:cubicBezTo>
                  <a:cubicBezTo>
                    <a:pt x="1112931" y="103633"/>
                    <a:pt x="1104158" y="92219"/>
                    <a:pt x="1093494" y="81508"/>
                  </a:cubicBezTo>
                  <a:cubicBezTo>
                    <a:pt x="1010899" y="-1451"/>
                    <a:pt x="882017" y="28786"/>
                    <a:pt x="737350" y="130602"/>
                  </a:cubicBezTo>
                  <a:cubicBezTo>
                    <a:pt x="943277" y="190863"/>
                    <a:pt x="1091569" y="370605"/>
                    <a:pt x="1091569" y="582598"/>
                  </a:cubicBezTo>
                  <a:lnTo>
                    <a:pt x="1085273" y="640757"/>
                  </a:lnTo>
                  <a:lnTo>
                    <a:pt x="755888" y="640756"/>
                  </a:lnTo>
                  <a:lnTo>
                    <a:pt x="719073" y="640757"/>
                  </a:lnTo>
                  <a:lnTo>
                    <a:pt x="408284" y="640757"/>
                  </a:lnTo>
                  <a:cubicBezTo>
                    <a:pt x="424002" y="743453"/>
                    <a:pt x="484447" y="819382"/>
                    <a:pt x="582086" y="819383"/>
                  </a:cubicBezTo>
                  <a:cubicBezTo>
                    <a:pt x="648673" y="819382"/>
                    <a:pt x="697960" y="784070"/>
                    <a:pt x="725617" y="727992"/>
                  </a:cubicBezTo>
                  <a:lnTo>
                    <a:pt x="1064773" y="727992"/>
                  </a:lnTo>
                  <a:cubicBezTo>
                    <a:pt x="1000780" y="921122"/>
                    <a:pt x="807116" y="1060320"/>
                    <a:pt x="578539" y="1060320"/>
                  </a:cubicBezTo>
                  <a:cubicBezTo>
                    <a:pt x="541437" y="1060319"/>
                    <a:pt x="505255" y="1056652"/>
                    <a:pt x="470646" y="1048435"/>
                  </a:cubicBezTo>
                  <a:cubicBezTo>
                    <a:pt x="288189" y="1159820"/>
                    <a:pt x="124174" y="1191927"/>
                    <a:pt x="45670" y="1116267"/>
                  </a:cubicBezTo>
                  <a:cubicBezTo>
                    <a:pt x="-38972" y="1034693"/>
                    <a:pt x="-2092" y="849162"/>
                    <a:pt x="124297" y="645271"/>
                  </a:cubicBezTo>
                  <a:cubicBezTo>
                    <a:pt x="126384" y="641564"/>
                    <a:pt x="128546" y="637931"/>
                    <a:pt x="130887" y="634433"/>
                  </a:cubicBezTo>
                  <a:cubicBezTo>
                    <a:pt x="140131" y="616742"/>
                    <a:pt x="151256" y="599735"/>
                    <a:pt x="163296" y="582889"/>
                  </a:cubicBezTo>
                  <a:cubicBezTo>
                    <a:pt x="171413" y="570408"/>
                    <a:pt x="179765" y="558285"/>
                    <a:pt x="189707" y="547372"/>
                  </a:cubicBezTo>
                  <a:cubicBezTo>
                    <a:pt x="207410" y="520542"/>
                    <a:pt x="227598" y="494496"/>
                    <a:pt x="249351" y="468810"/>
                  </a:cubicBezTo>
                  <a:cubicBezTo>
                    <a:pt x="261501" y="453873"/>
                    <a:pt x="274484" y="439223"/>
                    <a:pt x="288439" y="424719"/>
                  </a:cubicBezTo>
                  <a:cubicBezTo>
                    <a:pt x="304701" y="403895"/>
                    <a:pt x="322841" y="384213"/>
                    <a:pt x="341644" y="364703"/>
                  </a:cubicBezTo>
                  <a:cubicBezTo>
                    <a:pt x="392793" y="311630"/>
                    <a:pt x="445389" y="263415"/>
                    <a:pt x="498166" y="220924"/>
                  </a:cubicBezTo>
                  <a:cubicBezTo>
                    <a:pt x="310657" y="309270"/>
                    <a:pt x="183697" y="431706"/>
                    <a:pt x="65845" y="579499"/>
                  </a:cubicBezTo>
                  <a:cubicBezTo>
                    <a:pt x="67312" y="317087"/>
                    <a:pt x="296312" y="104878"/>
                    <a:pt x="578538" y="104878"/>
                  </a:cubicBezTo>
                  <a:lnTo>
                    <a:pt x="651994" y="111773"/>
                  </a:lnTo>
                  <a:cubicBezTo>
                    <a:pt x="764896" y="41979"/>
                    <a:pt x="871117" y="2651"/>
                    <a:pt x="954622" y="129"/>
                  </a:cubicBezTo>
                  <a:close/>
                </a:path>
              </a:pathLst>
            </a:custGeom>
            <a:solidFill>
              <a:srgbClr val="182A4E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32" name="矩形 31"/>
          <p:cNvSpPr/>
          <p:nvPr/>
        </p:nvSpPr>
        <p:spPr>
          <a:xfrm>
            <a:off x="2650890" y="1601939"/>
            <a:ext cx="6890220" cy="310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200" b="0" dirty="0">
                <a:solidFill>
                  <a:schemeClr val="bg1"/>
                </a:solidFill>
                <a:effectLst/>
                <a:latin typeface="微软雅黑 Light" panose="020B0502040204020203" pitchFamily="34" charset="-122"/>
                <a:cs typeface="Segoe UI" panose="020B0502040204020203" pitchFamily="34" charset="0"/>
              </a:rPr>
              <a:t>Lorem ipsum dolor sit </a:t>
            </a:r>
            <a:r>
              <a:rPr lang="en-US" altLang="zh-CN" sz="1200" b="0" dirty="0" err="1">
                <a:solidFill>
                  <a:schemeClr val="bg1"/>
                </a:solidFill>
                <a:effectLst/>
                <a:latin typeface="微软雅黑 Light" panose="020B0502040204020203" pitchFamily="34" charset="-122"/>
                <a:cs typeface="Segoe UI" panose="020B0502040204020203" pitchFamily="34" charset="0"/>
              </a:rPr>
              <a:t>amet,sed</a:t>
            </a:r>
            <a:r>
              <a:rPr lang="en-US" altLang="zh-CN" sz="1200" b="0" dirty="0">
                <a:solidFill>
                  <a:schemeClr val="bg1"/>
                </a:solidFill>
                <a:effectLst/>
                <a:latin typeface="微软雅黑 Light" panose="020B0502040204020203" pitchFamily="34" charset="-122"/>
                <a:cs typeface="Segoe UI" panose="020B0502040204020203" pitchFamily="34" charset="0"/>
              </a:rPr>
              <a:t> consectetur adipisicing elit, sed do eiusmod tempor. </a:t>
            </a:r>
            <a:endParaRPr lang="zh-CN" altLang="en-US" sz="1200" dirty="0">
              <a:solidFill>
                <a:schemeClr val="bg1"/>
              </a:solidFill>
              <a:latin typeface="微软雅黑 Light" panose="020B0502040204020203" pitchFamily="34" charset="-122"/>
              <a:cs typeface="Segoe UI" panose="020B0502040204020203" pitchFamily="34" charset="0"/>
            </a:endParaRPr>
          </a:p>
        </p:txBody>
      </p:sp>
      <p:cxnSp>
        <p:nvCxnSpPr>
          <p:cNvPr id="36" name="直接连接符 35"/>
          <p:cNvCxnSpPr>
            <a:cxnSpLocks/>
          </p:cNvCxnSpPr>
          <p:nvPr/>
        </p:nvCxnSpPr>
        <p:spPr>
          <a:xfrm flipV="1">
            <a:off x="2025530" y="4261304"/>
            <a:ext cx="0" cy="775153"/>
          </a:xfrm>
          <a:prstGeom prst="line">
            <a:avLst/>
          </a:prstGeom>
          <a:noFill/>
          <a:ln w="3175"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5400000" scaled="1"/>
            </a:gradFill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8" name="矩形 37"/>
          <p:cNvSpPr/>
          <p:nvPr/>
        </p:nvSpPr>
        <p:spPr>
          <a:xfrm>
            <a:off x="874713" y="5055507"/>
            <a:ext cx="2305050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200" b="0" dirty="0">
                <a:solidFill>
                  <a:schemeClr val="bg1"/>
                </a:solidFill>
                <a:effectLst/>
                <a:latin typeface="微软雅黑 Light" panose="020B0502040204020203" pitchFamily="34" charset="-122"/>
                <a:cs typeface="Segoe UI" panose="020B0502040204020203" pitchFamily="34" charset="0"/>
              </a:rPr>
              <a:t>Lorem ipsum dolor sit </a:t>
            </a:r>
            <a:r>
              <a:rPr lang="en-US" altLang="zh-CN" sz="1200" b="0" dirty="0" err="1">
                <a:solidFill>
                  <a:schemeClr val="bg1"/>
                </a:solidFill>
                <a:effectLst/>
                <a:latin typeface="微软雅黑 Light" panose="020B0502040204020203" pitchFamily="34" charset="-122"/>
                <a:cs typeface="Segoe UI" panose="020B0502040204020203" pitchFamily="34" charset="0"/>
              </a:rPr>
              <a:t>amet,sed</a:t>
            </a:r>
            <a:r>
              <a:rPr lang="en-US" altLang="zh-CN" sz="1200" b="0" dirty="0">
                <a:solidFill>
                  <a:schemeClr val="bg1"/>
                </a:solidFill>
                <a:effectLst/>
                <a:latin typeface="微软雅黑 Light" panose="020B0502040204020203" pitchFamily="34" charset="-122"/>
                <a:cs typeface="Segoe UI" panose="020B0502040204020203" pitchFamily="34" charset="0"/>
              </a:rPr>
              <a:t> consectetur adipisicing elit, sed do eiusmod tempor. </a:t>
            </a:r>
            <a:endParaRPr lang="zh-CN" altLang="en-US" sz="1200" dirty="0">
              <a:solidFill>
                <a:schemeClr val="bg1"/>
              </a:solidFill>
              <a:latin typeface="微软雅黑 Light" panose="020B0502040204020203" pitchFamily="34" charset="-122"/>
              <a:cs typeface="Segoe UI" panose="020B0502040204020203" pitchFamily="34" charset="0"/>
            </a:endParaRPr>
          </a:p>
        </p:txBody>
      </p:sp>
      <p:cxnSp>
        <p:nvCxnSpPr>
          <p:cNvPr id="39" name="直接连接符 38"/>
          <p:cNvCxnSpPr>
            <a:cxnSpLocks/>
          </p:cNvCxnSpPr>
          <p:nvPr/>
        </p:nvCxnSpPr>
        <p:spPr>
          <a:xfrm flipV="1">
            <a:off x="6096000" y="4261304"/>
            <a:ext cx="0" cy="775153"/>
          </a:xfrm>
          <a:prstGeom prst="line">
            <a:avLst/>
          </a:prstGeom>
          <a:noFill/>
          <a:ln w="3175">
            <a:gradFill>
              <a:gsLst>
                <a:gs pos="40000">
                  <a:schemeClr val="bg1"/>
                </a:gs>
                <a:gs pos="0">
                  <a:schemeClr val="bg1">
                    <a:alpha val="0"/>
                  </a:schemeClr>
                </a:gs>
                <a:gs pos="58720">
                  <a:srgbClr val="182A4E"/>
                </a:gs>
                <a:gs pos="100000">
                  <a:srgbClr val="182A4E"/>
                </a:gs>
              </a:gsLst>
              <a:lin ang="5400000" scaled="1"/>
            </a:gradFill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40" name="矩形 39"/>
          <p:cNvSpPr/>
          <p:nvPr/>
        </p:nvSpPr>
        <p:spPr>
          <a:xfrm>
            <a:off x="4943475" y="5055507"/>
            <a:ext cx="2305050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200" b="0" dirty="0">
                <a:solidFill>
                  <a:schemeClr val="bg1"/>
                </a:solidFill>
                <a:effectLst/>
                <a:latin typeface="微软雅黑 Light" panose="020B0502040204020203" pitchFamily="34" charset="-122"/>
                <a:cs typeface="Segoe UI" panose="020B0502040204020203" pitchFamily="34" charset="0"/>
              </a:rPr>
              <a:t>Lorem ipsum dolor sit </a:t>
            </a:r>
            <a:r>
              <a:rPr lang="en-US" altLang="zh-CN" sz="1200" b="0" dirty="0" err="1">
                <a:solidFill>
                  <a:schemeClr val="bg1"/>
                </a:solidFill>
                <a:effectLst/>
                <a:latin typeface="微软雅黑 Light" panose="020B0502040204020203" pitchFamily="34" charset="-122"/>
                <a:cs typeface="Segoe UI" panose="020B0502040204020203" pitchFamily="34" charset="0"/>
              </a:rPr>
              <a:t>amet,sed</a:t>
            </a:r>
            <a:r>
              <a:rPr lang="en-US" altLang="zh-CN" sz="1200" b="0" dirty="0">
                <a:solidFill>
                  <a:schemeClr val="bg1"/>
                </a:solidFill>
                <a:effectLst/>
                <a:latin typeface="微软雅黑 Light" panose="020B0502040204020203" pitchFamily="34" charset="-122"/>
                <a:cs typeface="Segoe UI" panose="020B0502040204020203" pitchFamily="34" charset="0"/>
              </a:rPr>
              <a:t> consectetur adipisicing elit, sed do eiusmod tempor. </a:t>
            </a:r>
            <a:endParaRPr lang="zh-CN" altLang="en-US" sz="1200" dirty="0">
              <a:solidFill>
                <a:schemeClr val="bg1"/>
              </a:solidFill>
              <a:latin typeface="微软雅黑 Light" panose="020B0502040204020203" pitchFamily="34" charset="-122"/>
              <a:cs typeface="Segoe UI" panose="020B0502040204020203" pitchFamily="34" charset="0"/>
            </a:endParaRPr>
          </a:p>
        </p:txBody>
      </p:sp>
      <p:cxnSp>
        <p:nvCxnSpPr>
          <p:cNvPr id="41" name="直接连接符 40"/>
          <p:cNvCxnSpPr>
            <a:cxnSpLocks/>
          </p:cNvCxnSpPr>
          <p:nvPr/>
        </p:nvCxnSpPr>
        <p:spPr>
          <a:xfrm flipV="1">
            <a:off x="10165869" y="4261304"/>
            <a:ext cx="0" cy="775153"/>
          </a:xfrm>
          <a:prstGeom prst="line">
            <a:avLst/>
          </a:prstGeom>
          <a:noFill/>
          <a:ln w="3175"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5400000" scaled="1"/>
            </a:gradFill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42" name="矩形 41"/>
          <p:cNvSpPr/>
          <p:nvPr/>
        </p:nvSpPr>
        <p:spPr>
          <a:xfrm>
            <a:off x="9013344" y="5055507"/>
            <a:ext cx="2305050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200" b="0" dirty="0">
                <a:solidFill>
                  <a:schemeClr val="bg1"/>
                </a:solidFill>
                <a:effectLst/>
                <a:latin typeface="微软雅黑 Light" panose="020B0502040204020203" pitchFamily="34" charset="-122"/>
                <a:cs typeface="Segoe UI" panose="020B0502040204020203" pitchFamily="34" charset="0"/>
              </a:rPr>
              <a:t>Lorem ipsum dolor sit </a:t>
            </a:r>
            <a:r>
              <a:rPr lang="en-US" altLang="zh-CN" sz="1200" b="0" dirty="0" err="1">
                <a:solidFill>
                  <a:schemeClr val="bg1"/>
                </a:solidFill>
                <a:effectLst/>
                <a:latin typeface="微软雅黑 Light" panose="020B0502040204020203" pitchFamily="34" charset="-122"/>
                <a:cs typeface="Segoe UI" panose="020B0502040204020203" pitchFamily="34" charset="0"/>
              </a:rPr>
              <a:t>amet,sed</a:t>
            </a:r>
            <a:r>
              <a:rPr lang="en-US" altLang="zh-CN" sz="1200" b="0" dirty="0">
                <a:solidFill>
                  <a:schemeClr val="bg1"/>
                </a:solidFill>
                <a:effectLst/>
                <a:latin typeface="微软雅黑 Light" panose="020B0502040204020203" pitchFamily="34" charset="-122"/>
                <a:cs typeface="Segoe UI" panose="020B0502040204020203" pitchFamily="34" charset="0"/>
              </a:rPr>
              <a:t> consectetur adipisicing elit, sed do eiusmod tempor. </a:t>
            </a:r>
            <a:endParaRPr lang="zh-CN" altLang="en-US" sz="1200" dirty="0">
              <a:solidFill>
                <a:schemeClr val="bg1"/>
              </a:solidFill>
              <a:latin typeface="微软雅黑 Light" panose="020B0502040204020203" pitchFamily="34" charset="-122"/>
              <a:cs typeface="Segoe UI" panose="020B0502040204020203" pitchFamily="34" charset="0"/>
            </a:endParaRPr>
          </a:p>
        </p:txBody>
      </p:sp>
      <p:cxnSp>
        <p:nvCxnSpPr>
          <p:cNvPr id="43" name="直接连接符 42"/>
          <p:cNvCxnSpPr>
            <a:cxnSpLocks/>
          </p:cNvCxnSpPr>
          <p:nvPr/>
        </p:nvCxnSpPr>
        <p:spPr>
          <a:xfrm flipH="1">
            <a:off x="10984897" y="445234"/>
            <a:ext cx="840606" cy="391982"/>
          </a:xfrm>
          <a:prstGeom prst="line">
            <a:avLst/>
          </a:prstGeom>
          <a:ln w="3175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/>
          <p:cNvCxnSpPr>
            <a:cxnSpLocks/>
          </p:cNvCxnSpPr>
          <p:nvPr/>
        </p:nvCxnSpPr>
        <p:spPr>
          <a:xfrm flipH="1">
            <a:off x="10144291" y="639639"/>
            <a:ext cx="840606" cy="391982"/>
          </a:xfrm>
          <a:prstGeom prst="line">
            <a:avLst/>
          </a:prstGeom>
          <a:ln w="3175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>
            <a:cxnSpLocks/>
          </p:cNvCxnSpPr>
          <p:nvPr/>
        </p:nvCxnSpPr>
        <p:spPr>
          <a:xfrm flipH="1">
            <a:off x="1198377" y="5833368"/>
            <a:ext cx="840606" cy="391982"/>
          </a:xfrm>
          <a:prstGeom prst="line">
            <a:avLst/>
          </a:prstGeom>
          <a:ln w="3175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/>
          <p:cNvCxnSpPr>
            <a:cxnSpLocks/>
          </p:cNvCxnSpPr>
          <p:nvPr/>
        </p:nvCxnSpPr>
        <p:spPr>
          <a:xfrm flipH="1">
            <a:off x="357771" y="6027773"/>
            <a:ext cx="840606" cy="391982"/>
          </a:xfrm>
          <a:prstGeom prst="line">
            <a:avLst/>
          </a:prstGeom>
          <a:ln w="3175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74653988"/>
      </p:ext>
    </p:extLst>
  </p:cSld>
  <p:clrMapOvr>
    <a:masterClrMapping/>
  </p:clrMapOvr>
  <p:transition spd="slow" advClick="0" advTm="2000">
    <p:fad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767540" y="849321"/>
            <a:ext cx="4126027" cy="1212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 dirty="0">
                <a:solidFill>
                  <a:schemeClr val="bg1"/>
                </a:solidFill>
                <a:latin typeface="微软雅黑 Light" panose="020B0502040204020203" pitchFamily="34" charset="-122"/>
                <a:cs typeface="Segoe UI" panose="020B0502040204020203" pitchFamily="34" charset="0"/>
              </a:rPr>
              <a:t>PRODUCT</a:t>
            </a:r>
          </a:p>
          <a:p>
            <a:pPr>
              <a:lnSpc>
                <a:spcPct val="130000"/>
              </a:lnSpc>
            </a:pPr>
            <a:r>
              <a:rPr lang="en-US" altLang="zh-CN" sz="2800" dirty="0">
                <a:solidFill>
                  <a:schemeClr val="bg1"/>
                </a:solidFill>
                <a:latin typeface="微软雅黑 Light" panose="020B0502040204020203" pitchFamily="34" charset="-122"/>
                <a:cs typeface="Segoe UI" panose="020B0502040204020203" pitchFamily="34" charset="0"/>
              </a:rPr>
              <a:t>FEATURES</a:t>
            </a:r>
            <a:endParaRPr lang="zh-CN" altLang="en-US" sz="2800" dirty="0">
              <a:solidFill>
                <a:schemeClr val="bg1"/>
              </a:solidFill>
              <a:latin typeface="微软雅黑 Light" panose="020B0502040204020203" pitchFamily="34" charset="-122"/>
              <a:cs typeface="Segoe UI" panose="020B0502040204020203" pitchFamily="34" charset="0"/>
            </a:endParaRPr>
          </a:p>
        </p:txBody>
      </p:sp>
      <p:sp>
        <p:nvSpPr>
          <p:cNvPr id="8" name="任意多边形: 形状 7"/>
          <p:cNvSpPr/>
          <p:nvPr/>
        </p:nvSpPr>
        <p:spPr>
          <a:xfrm>
            <a:off x="-1" y="2366632"/>
            <a:ext cx="11935681" cy="4491369"/>
          </a:xfrm>
          <a:custGeom>
            <a:avLst/>
            <a:gdLst>
              <a:gd name="connsiteX0" fmla="*/ 9243469 w 12685497"/>
              <a:gd name="connsiteY0" fmla="*/ 0 h 4199869"/>
              <a:gd name="connsiteX1" fmla="*/ 12496120 w 12685497"/>
              <a:gd name="connsiteY1" fmla="*/ 435353 h 4199869"/>
              <a:gd name="connsiteX2" fmla="*/ 12685497 w 12685497"/>
              <a:gd name="connsiteY2" fmla="*/ 489931 h 4199869"/>
              <a:gd name="connsiteX3" fmla="*/ 12685497 w 12685497"/>
              <a:gd name="connsiteY3" fmla="*/ 4199869 h 4199869"/>
              <a:gd name="connsiteX4" fmla="*/ 0 w 12685497"/>
              <a:gd name="connsiteY4" fmla="*/ 4199869 h 4199869"/>
              <a:gd name="connsiteX5" fmla="*/ 152681 w 12685497"/>
              <a:gd name="connsiteY5" fmla="*/ 4023609 h 4199869"/>
              <a:gd name="connsiteX6" fmla="*/ 9243469 w 12685497"/>
              <a:gd name="connsiteY6" fmla="*/ 0 h 4199869"/>
              <a:gd name="connsiteX0" fmla="*/ 12685497 w 12776937"/>
              <a:gd name="connsiteY0" fmla="*/ 4199869 h 4291309"/>
              <a:gd name="connsiteX1" fmla="*/ 0 w 12776937"/>
              <a:gd name="connsiteY1" fmla="*/ 4199869 h 4291309"/>
              <a:gd name="connsiteX2" fmla="*/ 152681 w 12776937"/>
              <a:gd name="connsiteY2" fmla="*/ 4023609 h 4291309"/>
              <a:gd name="connsiteX3" fmla="*/ 9243469 w 12776937"/>
              <a:gd name="connsiteY3" fmla="*/ 0 h 4291309"/>
              <a:gd name="connsiteX4" fmla="*/ 12496120 w 12776937"/>
              <a:gd name="connsiteY4" fmla="*/ 435353 h 4291309"/>
              <a:gd name="connsiteX5" fmla="*/ 12685497 w 12776937"/>
              <a:gd name="connsiteY5" fmla="*/ 489931 h 4291309"/>
              <a:gd name="connsiteX6" fmla="*/ 12776937 w 12776937"/>
              <a:gd name="connsiteY6" fmla="*/ 4291309 h 4291309"/>
              <a:gd name="connsiteX0" fmla="*/ 12685497 w 12685497"/>
              <a:gd name="connsiteY0" fmla="*/ 4199869 h 4199869"/>
              <a:gd name="connsiteX1" fmla="*/ 0 w 12685497"/>
              <a:gd name="connsiteY1" fmla="*/ 4199869 h 4199869"/>
              <a:gd name="connsiteX2" fmla="*/ 152681 w 12685497"/>
              <a:gd name="connsiteY2" fmla="*/ 4023609 h 4199869"/>
              <a:gd name="connsiteX3" fmla="*/ 9243469 w 12685497"/>
              <a:gd name="connsiteY3" fmla="*/ 0 h 4199869"/>
              <a:gd name="connsiteX4" fmla="*/ 12496120 w 12685497"/>
              <a:gd name="connsiteY4" fmla="*/ 435353 h 4199869"/>
              <a:gd name="connsiteX5" fmla="*/ 12685497 w 12685497"/>
              <a:gd name="connsiteY5" fmla="*/ 489931 h 4199869"/>
              <a:gd name="connsiteX0" fmla="*/ 0 w 12685497"/>
              <a:gd name="connsiteY0" fmla="*/ 4199869 h 4199869"/>
              <a:gd name="connsiteX1" fmla="*/ 152681 w 12685497"/>
              <a:gd name="connsiteY1" fmla="*/ 4023609 h 4199869"/>
              <a:gd name="connsiteX2" fmla="*/ 9243469 w 12685497"/>
              <a:gd name="connsiteY2" fmla="*/ 0 h 4199869"/>
              <a:gd name="connsiteX3" fmla="*/ 12496120 w 12685497"/>
              <a:gd name="connsiteY3" fmla="*/ 435353 h 4199869"/>
              <a:gd name="connsiteX4" fmla="*/ 12685497 w 12685497"/>
              <a:gd name="connsiteY4" fmla="*/ 489931 h 4199869"/>
              <a:gd name="connsiteX0" fmla="*/ 0 w 12496120"/>
              <a:gd name="connsiteY0" fmla="*/ 4199869 h 4199869"/>
              <a:gd name="connsiteX1" fmla="*/ 152681 w 12496120"/>
              <a:gd name="connsiteY1" fmla="*/ 4023609 h 4199869"/>
              <a:gd name="connsiteX2" fmla="*/ 9243469 w 12496120"/>
              <a:gd name="connsiteY2" fmla="*/ 0 h 4199869"/>
              <a:gd name="connsiteX3" fmla="*/ 12496120 w 12496120"/>
              <a:gd name="connsiteY3" fmla="*/ 435353 h 4199869"/>
              <a:gd name="connsiteX0" fmla="*/ 0 w 11935681"/>
              <a:gd name="connsiteY0" fmla="*/ 4211617 h 4211617"/>
              <a:gd name="connsiteX1" fmla="*/ 152681 w 11935681"/>
              <a:gd name="connsiteY1" fmla="*/ 4035357 h 4211617"/>
              <a:gd name="connsiteX2" fmla="*/ 9243469 w 11935681"/>
              <a:gd name="connsiteY2" fmla="*/ 11748 h 4211617"/>
              <a:gd name="connsiteX3" fmla="*/ 11935681 w 11935681"/>
              <a:gd name="connsiteY3" fmla="*/ 211127 h 4211617"/>
              <a:gd name="connsiteX0" fmla="*/ 0 w 11935681"/>
              <a:gd name="connsiteY0" fmla="*/ 4200735 h 4200735"/>
              <a:gd name="connsiteX1" fmla="*/ 152681 w 11935681"/>
              <a:gd name="connsiteY1" fmla="*/ 4024475 h 4200735"/>
              <a:gd name="connsiteX2" fmla="*/ 9243469 w 11935681"/>
              <a:gd name="connsiteY2" fmla="*/ 866 h 4200735"/>
              <a:gd name="connsiteX3" fmla="*/ 11935681 w 11935681"/>
              <a:gd name="connsiteY3" fmla="*/ 200245 h 4200735"/>
              <a:gd name="connsiteX0" fmla="*/ 0 w 11935681"/>
              <a:gd name="connsiteY0" fmla="*/ 4199869 h 4199869"/>
              <a:gd name="connsiteX1" fmla="*/ 152681 w 11935681"/>
              <a:gd name="connsiteY1" fmla="*/ 4023609 h 4199869"/>
              <a:gd name="connsiteX2" fmla="*/ 9243469 w 11935681"/>
              <a:gd name="connsiteY2" fmla="*/ 0 h 4199869"/>
              <a:gd name="connsiteX3" fmla="*/ 11935681 w 11935681"/>
              <a:gd name="connsiteY3" fmla="*/ 199379 h 4199869"/>
              <a:gd name="connsiteX0" fmla="*/ 0 w 11935681"/>
              <a:gd name="connsiteY0" fmla="*/ 4199869 h 4199869"/>
              <a:gd name="connsiteX1" fmla="*/ 152681 w 11935681"/>
              <a:gd name="connsiteY1" fmla="*/ 4023609 h 4199869"/>
              <a:gd name="connsiteX2" fmla="*/ 9243469 w 11935681"/>
              <a:gd name="connsiteY2" fmla="*/ 0 h 4199869"/>
              <a:gd name="connsiteX3" fmla="*/ 11935681 w 11935681"/>
              <a:gd name="connsiteY3" fmla="*/ 199379 h 41998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935681" h="4199869">
                <a:moveTo>
                  <a:pt x="0" y="4199869"/>
                </a:moveTo>
                <a:lnTo>
                  <a:pt x="152681" y="4023609"/>
                </a:lnTo>
                <a:cubicBezTo>
                  <a:pt x="2399260" y="1551823"/>
                  <a:pt x="5640141" y="0"/>
                  <a:pt x="9243469" y="0"/>
                </a:cubicBezTo>
                <a:cubicBezTo>
                  <a:pt x="10369509" y="0"/>
                  <a:pt x="11128060" y="81170"/>
                  <a:pt x="11935681" y="199379"/>
                </a:cubicBezTo>
              </a:path>
            </a:pathLst>
          </a:custGeom>
          <a:noFill/>
          <a:ln w="317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1298344" y="5187002"/>
            <a:ext cx="338104" cy="338104"/>
          </a:xfrm>
          <a:prstGeom prst="ellipse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2668181" y="4168793"/>
            <a:ext cx="288000" cy="288000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4556871" y="3222584"/>
            <a:ext cx="216000" cy="216000"/>
          </a:xfrm>
          <a:prstGeom prst="ellipse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8159014" y="2347193"/>
            <a:ext cx="144000" cy="144000"/>
          </a:xfrm>
          <a:prstGeom prst="ellipse">
            <a:avLst/>
          </a:prstGeom>
          <a:solidFill>
            <a:srgbClr val="EAD8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1894224" y="5083192"/>
            <a:ext cx="2942097" cy="5502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lnSpc>
                <a:spcPct val="130000"/>
              </a:lnSpc>
              <a:buFont typeface="Wingdings" panose="05000000000000000000" pitchFamily="2" charset="2"/>
              <a:buChar char="l"/>
            </a:pPr>
            <a:r>
              <a:rPr lang="en-US" altLang="zh-CN" sz="1200" b="0" dirty="0">
                <a:solidFill>
                  <a:schemeClr val="bg1"/>
                </a:solidFill>
                <a:effectLst/>
                <a:latin typeface="微软雅黑 Light" panose="020B0502040204020203" pitchFamily="34" charset="-122"/>
                <a:cs typeface="Segoe UI" panose="020B0502040204020203" pitchFamily="34" charset="0"/>
              </a:rPr>
              <a:t>Lorem ipsum dolor sit </a:t>
            </a:r>
            <a:r>
              <a:rPr lang="en-US" altLang="zh-CN" sz="1200" b="0" dirty="0" err="1">
                <a:solidFill>
                  <a:schemeClr val="bg1"/>
                </a:solidFill>
                <a:effectLst/>
                <a:latin typeface="微软雅黑 Light" panose="020B0502040204020203" pitchFamily="34" charset="-122"/>
                <a:cs typeface="Segoe UI" panose="020B0502040204020203" pitchFamily="34" charset="0"/>
              </a:rPr>
              <a:t>amet,sed</a:t>
            </a:r>
            <a:r>
              <a:rPr lang="en-US" altLang="zh-CN" sz="1200" b="0" dirty="0">
                <a:solidFill>
                  <a:schemeClr val="bg1"/>
                </a:solidFill>
                <a:effectLst/>
                <a:latin typeface="微软雅黑 Light" panose="020B0502040204020203" pitchFamily="34" charset="-122"/>
                <a:cs typeface="Segoe UI" panose="020B0502040204020203" pitchFamily="34" charset="0"/>
              </a:rPr>
              <a:t> consectetur adipisicing elit</a:t>
            </a:r>
            <a:endParaRPr lang="zh-CN" altLang="en-US" sz="1200" dirty="0">
              <a:solidFill>
                <a:schemeClr val="bg1"/>
              </a:solidFill>
              <a:latin typeface="微软雅黑 Light" panose="020B0502040204020203" pitchFamily="34" charset="-122"/>
              <a:cs typeface="Segoe UI" panose="020B0502040204020203" pitchFamily="34" charset="0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3193822" y="4026561"/>
            <a:ext cx="2942097" cy="5502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lnSpc>
                <a:spcPct val="130000"/>
              </a:lnSpc>
              <a:buFont typeface="Wingdings" panose="05000000000000000000" pitchFamily="2" charset="2"/>
              <a:buChar char="l"/>
            </a:pPr>
            <a:r>
              <a:rPr lang="en-US" altLang="zh-CN" sz="1200" b="0" dirty="0">
                <a:solidFill>
                  <a:schemeClr val="bg1"/>
                </a:solidFill>
                <a:effectLst/>
                <a:latin typeface="微软雅黑 Light" panose="020B0502040204020203" pitchFamily="34" charset="-122"/>
                <a:cs typeface="Segoe UI" panose="020B0502040204020203" pitchFamily="34" charset="0"/>
              </a:rPr>
              <a:t>Lorem ipsum dolor sit </a:t>
            </a:r>
            <a:r>
              <a:rPr lang="en-US" altLang="zh-CN" sz="1200" b="0" dirty="0" err="1">
                <a:solidFill>
                  <a:schemeClr val="bg1"/>
                </a:solidFill>
                <a:effectLst/>
                <a:latin typeface="微软雅黑 Light" panose="020B0502040204020203" pitchFamily="34" charset="-122"/>
                <a:cs typeface="Segoe UI" panose="020B0502040204020203" pitchFamily="34" charset="0"/>
              </a:rPr>
              <a:t>amet,sed</a:t>
            </a:r>
            <a:r>
              <a:rPr lang="en-US" altLang="zh-CN" sz="1200" b="0" dirty="0">
                <a:solidFill>
                  <a:schemeClr val="bg1"/>
                </a:solidFill>
                <a:effectLst/>
                <a:latin typeface="微软雅黑 Light" panose="020B0502040204020203" pitchFamily="34" charset="-122"/>
                <a:cs typeface="Segoe UI" panose="020B0502040204020203" pitchFamily="34" charset="0"/>
              </a:rPr>
              <a:t> consectetur adipisicing elit</a:t>
            </a:r>
            <a:endParaRPr lang="zh-CN" altLang="en-US" sz="1200" dirty="0">
              <a:solidFill>
                <a:schemeClr val="bg1"/>
              </a:solidFill>
              <a:latin typeface="微软雅黑 Light" panose="020B0502040204020203" pitchFamily="34" charset="-122"/>
              <a:cs typeface="Segoe UI" panose="020B0502040204020203" pitchFamily="34" charset="0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5216917" y="3044352"/>
            <a:ext cx="2942097" cy="5502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lnSpc>
                <a:spcPct val="130000"/>
              </a:lnSpc>
              <a:buFont typeface="Wingdings" panose="05000000000000000000" pitchFamily="2" charset="2"/>
              <a:buChar char="l"/>
            </a:pPr>
            <a:r>
              <a:rPr lang="en-US" altLang="zh-CN" sz="1200" b="0" dirty="0">
                <a:solidFill>
                  <a:schemeClr val="bg1"/>
                </a:solidFill>
                <a:effectLst/>
                <a:latin typeface="微软雅黑 Light" panose="020B0502040204020203" pitchFamily="34" charset="-122"/>
                <a:cs typeface="Segoe UI" panose="020B0502040204020203" pitchFamily="34" charset="0"/>
              </a:rPr>
              <a:t>Lorem ipsum dolor sit </a:t>
            </a:r>
            <a:r>
              <a:rPr lang="en-US" altLang="zh-CN" sz="1200" b="0" dirty="0" err="1">
                <a:solidFill>
                  <a:schemeClr val="bg1"/>
                </a:solidFill>
                <a:effectLst/>
                <a:latin typeface="微软雅黑 Light" panose="020B0502040204020203" pitchFamily="34" charset="-122"/>
                <a:cs typeface="Segoe UI" panose="020B0502040204020203" pitchFamily="34" charset="0"/>
              </a:rPr>
              <a:t>amet,sed</a:t>
            </a:r>
            <a:r>
              <a:rPr lang="en-US" altLang="zh-CN" sz="1200" b="0" dirty="0">
                <a:solidFill>
                  <a:schemeClr val="bg1"/>
                </a:solidFill>
                <a:effectLst/>
                <a:latin typeface="微软雅黑 Light" panose="020B0502040204020203" pitchFamily="34" charset="-122"/>
                <a:cs typeface="Segoe UI" panose="020B0502040204020203" pitchFamily="34" charset="0"/>
              </a:rPr>
              <a:t> consectetur adipisicing elit</a:t>
            </a:r>
            <a:endParaRPr lang="zh-CN" altLang="en-US" sz="1200" dirty="0">
              <a:solidFill>
                <a:schemeClr val="bg1"/>
              </a:solidFill>
              <a:latin typeface="微软雅黑 Light" panose="020B0502040204020203" pitchFamily="34" charset="-122"/>
              <a:cs typeface="Segoe UI" panose="020B0502040204020203" pitchFamily="34" charset="0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8303014" y="2471888"/>
            <a:ext cx="2942097" cy="5502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lnSpc>
                <a:spcPct val="130000"/>
              </a:lnSpc>
              <a:buFont typeface="Wingdings" panose="05000000000000000000" pitchFamily="2" charset="2"/>
              <a:buChar char="l"/>
            </a:pPr>
            <a:r>
              <a:rPr lang="en-US" altLang="zh-CN" sz="1200" b="0" dirty="0">
                <a:solidFill>
                  <a:schemeClr val="bg1"/>
                </a:solidFill>
                <a:effectLst/>
                <a:latin typeface="微软雅黑 Light" panose="020B0502040204020203" pitchFamily="34" charset="-122"/>
                <a:cs typeface="Segoe UI" panose="020B0502040204020203" pitchFamily="34" charset="0"/>
              </a:rPr>
              <a:t>Lorem ipsum dolor sit </a:t>
            </a:r>
            <a:r>
              <a:rPr lang="en-US" altLang="zh-CN" sz="1200" b="0" dirty="0" err="1">
                <a:solidFill>
                  <a:schemeClr val="bg1"/>
                </a:solidFill>
                <a:effectLst/>
                <a:latin typeface="微软雅黑 Light" panose="020B0502040204020203" pitchFamily="34" charset="-122"/>
                <a:cs typeface="Segoe UI" panose="020B0502040204020203" pitchFamily="34" charset="0"/>
              </a:rPr>
              <a:t>amet,sed</a:t>
            </a:r>
            <a:r>
              <a:rPr lang="en-US" altLang="zh-CN" sz="1200" b="0" dirty="0">
                <a:solidFill>
                  <a:schemeClr val="bg1"/>
                </a:solidFill>
                <a:effectLst/>
                <a:latin typeface="微软雅黑 Light" panose="020B0502040204020203" pitchFamily="34" charset="-122"/>
                <a:cs typeface="Segoe UI" panose="020B0502040204020203" pitchFamily="34" charset="0"/>
              </a:rPr>
              <a:t> consectetur adipisicing elit</a:t>
            </a:r>
            <a:endParaRPr lang="zh-CN" altLang="en-US" sz="1200" dirty="0">
              <a:solidFill>
                <a:schemeClr val="bg1"/>
              </a:solidFill>
              <a:latin typeface="微软雅黑 Light" panose="020B0502040204020203" pitchFamily="34" charset="-122"/>
              <a:cs typeface="Segoe UI" panose="020B0502040204020203" pitchFamily="34" charset="0"/>
            </a:endParaRPr>
          </a:p>
        </p:txBody>
      </p:sp>
      <p:sp>
        <p:nvSpPr>
          <p:cNvPr id="66" name="Freeform 77"/>
          <p:cNvSpPr>
            <a:spLocks noEditPoints="1"/>
          </p:cNvSpPr>
          <p:nvPr/>
        </p:nvSpPr>
        <p:spPr bwMode="auto">
          <a:xfrm flipH="1">
            <a:off x="11275367" y="2421455"/>
            <a:ext cx="293596" cy="141840"/>
          </a:xfrm>
          <a:custGeom>
            <a:avLst/>
            <a:gdLst>
              <a:gd name="T0" fmla="*/ 316 w 344"/>
              <a:gd name="T1" fmla="*/ 44 h 174"/>
              <a:gd name="T2" fmla="*/ 344 w 344"/>
              <a:gd name="T3" fmla="*/ 52 h 174"/>
              <a:gd name="T4" fmla="*/ 299 w 344"/>
              <a:gd name="T5" fmla="*/ 34 h 174"/>
              <a:gd name="T6" fmla="*/ 322 w 344"/>
              <a:gd name="T7" fmla="*/ 30 h 174"/>
              <a:gd name="T8" fmla="*/ 297 w 344"/>
              <a:gd name="T9" fmla="*/ 26 h 174"/>
              <a:gd name="T10" fmla="*/ 267 w 344"/>
              <a:gd name="T11" fmla="*/ 59 h 174"/>
              <a:gd name="T12" fmla="*/ 235 w 344"/>
              <a:gd name="T13" fmla="*/ 65 h 174"/>
              <a:gd name="T14" fmla="*/ 32 w 344"/>
              <a:gd name="T15" fmla="*/ 68 h 174"/>
              <a:gd name="T16" fmla="*/ 33 w 344"/>
              <a:gd name="T17" fmla="*/ 81 h 174"/>
              <a:gd name="T18" fmla="*/ 0 w 344"/>
              <a:gd name="T19" fmla="*/ 96 h 174"/>
              <a:gd name="T20" fmla="*/ 129 w 344"/>
              <a:gd name="T21" fmla="*/ 108 h 174"/>
              <a:gd name="T22" fmla="*/ 126 w 344"/>
              <a:gd name="T23" fmla="*/ 99 h 174"/>
              <a:gd name="T24" fmla="*/ 259 w 344"/>
              <a:gd name="T25" fmla="*/ 174 h 174"/>
              <a:gd name="T26" fmla="*/ 214 w 344"/>
              <a:gd name="T27" fmla="*/ 108 h 174"/>
              <a:gd name="T28" fmla="*/ 232 w 344"/>
              <a:gd name="T29" fmla="*/ 97 h 174"/>
              <a:gd name="T30" fmla="*/ 276 w 344"/>
              <a:gd name="T31" fmla="*/ 104 h 174"/>
              <a:gd name="T32" fmla="*/ 300 w 344"/>
              <a:gd name="T33" fmla="*/ 80 h 174"/>
              <a:gd name="T34" fmla="*/ 223 w 344"/>
              <a:gd name="T35" fmla="*/ 78 h 174"/>
              <a:gd name="T36" fmla="*/ 216 w 344"/>
              <a:gd name="T37" fmla="*/ 78 h 174"/>
              <a:gd name="T38" fmla="*/ 83 w 344"/>
              <a:gd name="T39" fmla="*/ 74 h 174"/>
              <a:gd name="T40" fmla="*/ 83 w 344"/>
              <a:gd name="T41" fmla="*/ 81 h 174"/>
              <a:gd name="T42" fmla="*/ 83 w 344"/>
              <a:gd name="T43" fmla="*/ 74 h 174"/>
              <a:gd name="T44" fmla="*/ 74 w 344"/>
              <a:gd name="T45" fmla="*/ 78 h 174"/>
              <a:gd name="T46" fmla="*/ 67 w 344"/>
              <a:gd name="T47" fmla="*/ 78 h 174"/>
              <a:gd name="T48" fmla="*/ 95 w 344"/>
              <a:gd name="T49" fmla="*/ 74 h 174"/>
              <a:gd name="T50" fmla="*/ 95 w 344"/>
              <a:gd name="T51" fmla="*/ 81 h 174"/>
              <a:gd name="T52" fmla="*/ 95 w 344"/>
              <a:gd name="T53" fmla="*/ 74 h 174"/>
              <a:gd name="T54" fmla="*/ 111 w 344"/>
              <a:gd name="T55" fmla="*/ 78 h 174"/>
              <a:gd name="T56" fmla="*/ 104 w 344"/>
              <a:gd name="T57" fmla="*/ 78 h 174"/>
              <a:gd name="T58" fmla="*/ 120 w 344"/>
              <a:gd name="T59" fmla="*/ 74 h 174"/>
              <a:gd name="T60" fmla="*/ 120 w 344"/>
              <a:gd name="T61" fmla="*/ 81 h 174"/>
              <a:gd name="T62" fmla="*/ 120 w 344"/>
              <a:gd name="T63" fmla="*/ 74 h 174"/>
              <a:gd name="T64" fmla="*/ 136 w 344"/>
              <a:gd name="T65" fmla="*/ 78 h 174"/>
              <a:gd name="T66" fmla="*/ 129 w 344"/>
              <a:gd name="T67" fmla="*/ 78 h 174"/>
              <a:gd name="T68" fmla="*/ 145 w 344"/>
              <a:gd name="T69" fmla="*/ 74 h 174"/>
              <a:gd name="T70" fmla="*/ 145 w 344"/>
              <a:gd name="T71" fmla="*/ 81 h 174"/>
              <a:gd name="T72" fmla="*/ 145 w 344"/>
              <a:gd name="T73" fmla="*/ 74 h 174"/>
              <a:gd name="T74" fmla="*/ 161 w 344"/>
              <a:gd name="T75" fmla="*/ 78 h 174"/>
              <a:gd name="T76" fmla="*/ 154 w 344"/>
              <a:gd name="T77" fmla="*/ 78 h 174"/>
              <a:gd name="T78" fmla="*/ 170 w 344"/>
              <a:gd name="T79" fmla="*/ 74 h 174"/>
              <a:gd name="T80" fmla="*/ 170 w 344"/>
              <a:gd name="T81" fmla="*/ 81 h 174"/>
              <a:gd name="T82" fmla="*/ 170 w 344"/>
              <a:gd name="T83" fmla="*/ 74 h 174"/>
              <a:gd name="T84" fmla="*/ 186 w 344"/>
              <a:gd name="T85" fmla="*/ 78 h 174"/>
              <a:gd name="T86" fmla="*/ 179 w 344"/>
              <a:gd name="T87" fmla="*/ 78 h 174"/>
              <a:gd name="T88" fmla="*/ 195 w 344"/>
              <a:gd name="T89" fmla="*/ 74 h 174"/>
              <a:gd name="T90" fmla="*/ 195 w 344"/>
              <a:gd name="T91" fmla="*/ 81 h 174"/>
              <a:gd name="T92" fmla="*/ 195 w 344"/>
              <a:gd name="T93" fmla="*/ 74 h 174"/>
              <a:gd name="T94" fmla="*/ 211 w 344"/>
              <a:gd name="T95" fmla="*/ 78 h 174"/>
              <a:gd name="T96" fmla="*/ 204 w 344"/>
              <a:gd name="T97" fmla="*/ 78 h 174"/>
              <a:gd name="T98" fmla="*/ 235 w 344"/>
              <a:gd name="T99" fmla="*/ 100 h 174"/>
              <a:gd name="T100" fmla="*/ 275 w 344"/>
              <a:gd name="T101" fmla="*/ 107 h 174"/>
              <a:gd name="T102" fmla="*/ 235 w 344"/>
              <a:gd name="T103" fmla="*/ 114 h 174"/>
              <a:gd name="T104" fmla="*/ 43 w 344"/>
              <a:gd name="T105" fmla="*/ 81 h 174"/>
              <a:gd name="T106" fmla="*/ 39 w 344"/>
              <a:gd name="T107" fmla="*/ 70 h 174"/>
              <a:gd name="T108" fmla="*/ 43 w 344"/>
              <a:gd name="T109" fmla="*/ 81 h 174"/>
              <a:gd name="T110" fmla="*/ 54 w 344"/>
              <a:gd name="T111" fmla="*/ 70 h 174"/>
              <a:gd name="T112" fmla="*/ 45 w 344"/>
              <a:gd name="T113" fmla="*/ 81 h 174"/>
              <a:gd name="T114" fmla="*/ 129 w 344"/>
              <a:gd name="T115" fmla="*/ 60 h 174"/>
              <a:gd name="T116" fmla="*/ 239 w 344"/>
              <a:gd name="T117" fmla="*/ 4 h 174"/>
              <a:gd name="T118" fmla="*/ 212 w 344"/>
              <a:gd name="T119" fmla="*/ 60 h 174"/>
              <a:gd name="T120" fmla="*/ 305 w 344"/>
              <a:gd name="T121" fmla="*/ 23 h 174"/>
              <a:gd name="T122" fmla="*/ 333 w 344"/>
              <a:gd name="T123" fmla="*/ 10 h 174"/>
              <a:gd name="T124" fmla="*/ 305 w 344"/>
              <a:gd name="T125" fmla="*/ 23 h 1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44" h="174">
                <a:moveTo>
                  <a:pt x="300" y="80"/>
                </a:moveTo>
                <a:cubicBezTo>
                  <a:pt x="304" y="72"/>
                  <a:pt x="311" y="56"/>
                  <a:pt x="316" y="44"/>
                </a:cubicBezTo>
                <a:cubicBezTo>
                  <a:pt x="335" y="55"/>
                  <a:pt x="335" y="55"/>
                  <a:pt x="335" y="55"/>
                </a:cubicBezTo>
                <a:cubicBezTo>
                  <a:pt x="344" y="52"/>
                  <a:pt x="344" y="52"/>
                  <a:pt x="344" y="52"/>
                </a:cubicBezTo>
                <a:cubicBezTo>
                  <a:pt x="320" y="34"/>
                  <a:pt x="320" y="34"/>
                  <a:pt x="320" y="34"/>
                </a:cubicBezTo>
                <a:cubicBezTo>
                  <a:pt x="299" y="34"/>
                  <a:pt x="299" y="34"/>
                  <a:pt x="299" y="34"/>
                </a:cubicBezTo>
                <a:cubicBezTo>
                  <a:pt x="299" y="32"/>
                  <a:pt x="299" y="32"/>
                  <a:pt x="299" y="32"/>
                </a:cubicBezTo>
                <a:cubicBezTo>
                  <a:pt x="322" y="30"/>
                  <a:pt x="322" y="30"/>
                  <a:pt x="322" y="30"/>
                </a:cubicBezTo>
                <a:cubicBezTo>
                  <a:pt x="324" y="27"/>
                  <a:pt x="324" y="26"/>
                  <a:pt x="324" y="26"/>
                </a:cubicBezTo>
                <a:cubicBezTo>
                  <a:pt x="297" y="26"/>
                  <a:pt x="297" y="26"/>
                  <a:pt x="297" y="26"/>
                </a:cubicBezTo>
                <a:cubicBezTo>
                  <a:pt x="269" y="61"/>
                  <a:pt x="269" y="61"/>
                  <a:pt x="269" y="61"/>
                </a:cubicBezTo>
                <a:cubicBezTo>
                  <a:pt x="269" y="60"/>
                  <a:pt x="268" y="60"/>
                  <a:pt x="267" y="59"/>
                </a:cubicBezTo>
                <a:cubicBezTo>
                  <a:pt x="256" y="59"/>
                  <a:pt x="245" y="59"/>
                  <a:pt x="235" y="59"/>
                </a:cubicBezTo>
                <a:cubicBezTo>
                  <a:pt x="235" y="65"/>
                  <a:pt x="235" y="65"/>
                  <a:pt x="235" y="65"/>
                </a:cubicBezTo>
                <a:cubicBezTo>
                  <a:pt x="41" y="65"/>
                  <a:pt x="41" y="65"/>
                  <a:pt x="41" y="65"/>
                </a:cubicBezTo>
                <a:cubicBezTo>
                  <a:pt x="38" y="65"/>
                  <a:pt x="35" y="66"/>
                  <a:pt x="32" y="68"/>
                </a:cubicBezTo>
                <a:cubicBezTo>
                  <a:pt x="34" y="69"/>
                  <a:pt x="35" y="69"/>
                  <a:pt x="37" y="70"/>
                </a:cubicBezTo>
                <a:cubicBezTo>
                  <a:pt x="33" y="81"/>
                  <a:pt x="33" y="81"/>
                  <a:pt x="33" y="81"/>
                </a:cubicBezTo>
                <a:cubicBezTo>
                  <a:pt x="30" y="80"/>
                  <a:pt x="27" y="78"/>
                  <a:pt x="25" y="76"/>
                </a:cubicBezTo>
                <a:cubicBezTo>
                  <a:pt x="10" y="81"/>
                  <a:pt x="1" y="86"/>
                  <a:pt x="0" y="96"/>
                </a:cubicBezTo>
                <a:cubicBezTo>
                  <a:pt x="2" y="104"/>
                  <a:pt x="18" y="107"/>
                  <a:pt x="41" y="108"/>
                </a:cubicBezTo>
                <a:cubicBezTo>
                  <a:pt x="129" y="108"/>
                  <a:pt x="129" y="108"/>
                  <a:pt x="129" y="108"/>
                </a:cubicBezTo>
                <a:cubicBezTo>
                  <a:pt x="123" y="100"/>
                  <a:pt x="123" y="100"/>
                  <a:pt x="123" y="100"/>
                </a:cubicBezTo>
                <a:cubicBezTo>
                  <a:pt x="126" y="99"/>
                  <a:pt x="126" y="99"/>
                  <a:pt x="126" y="99"/>
                </a:cubicBezTo>
                <a:cubicBezTo>
                  <a:pt x="223" y="174"/>
                  <a:pt x="223" y="174"/>
                  <a:pt x="223" y="174"/>
                </a:cubicBezTo>
                <a:cubicBezTo>
                  <a:pt x="259" y="174"/>
                  <a:pt x="259" y="174"/>
                  <a:pt x="259" y="174"/>
                </a:cubicBezTo>
                <a:cubicBezTo>
                  <a:pt x="215" y="123"/>
                  <a:pt x="215" y="123"/>
                  <a:pt x="215" y="123"/>
                </a:cubicBezTo>
                <a:cubicBezTo>
                  <a:pt x="214" y="108"/>
                  <a:pt x="214" y="108"/>
                  <a:pt x="214" y="108"/>
                </a:cubicBezTo>
                <a:cubicBezTo>
                  <a:pt x="232" y="108"/>
                  <a:pt x="232" y="108"/>
                  <a:pt x="232" y="108"/>
                </a:cubicBezTo>
                <a:cubicBezTo>
                  <a:pt x="232" y="97"/>
                  <a:pt x="232" y="97"/>
                  <a:pt x="232" y="97"/>
                </a:cubicBezTo>
                <a:cubicBezTo>
                  <a:pt x="244" y="97"/>
                  <a:pt x="256" y="97"/>
                  <a:pt x="268" y="97"/>
                </a:cubicBezTo>
                <a:cubicBezTo>
                  <a:pt x="271" y="98"/>
                  <a:pt x="274" y="100"/>
                  <a:pt x="276" y="104"/>
                </a:cubicBezTo>
                <a:cubicBezTo>
                  <a:pt x="288" y="101"/>
                  <a:pt x="299" y="97"/>
                  <a:pt x="309" y="88"/>
                </a:cubicBezTo>
                <a:cubicBezTo>
                  <a:pt x="306" y="85"/>
                  <a:pt x="304" y="82"/>
                  <a:pt x="300" y="80"/>
                </a:cubicBezTo>
                <a:close/>
                <a:moveTo>
                  <a:pt x="220" y="74"/>
                </a:moveTo>
                <a:cubicBezTo>
                  <a:pt x="222" y="74"/>
                  <a:pt x="223" y="76"/>
                  <a:pt x="223" y="78"/>
                </a:cubicBezTo>
                <a:cubicBezTo>
                  <a:pt x="223" y="80"/>
                  <a:pt x="222" y="81"/>
                  <a:pt x="220" y="81"/>
                </a:cubicBezTo>
                <a:cubicBezTo>
                  <a:pt x="218" y="81"/>
                  <a:pt x="216" y="80"/>
                  <a:pt x="216" y="78"/>
                </a:cubicBezTo>
                <a:cubicBezTo>
                  <a:pt x="216" y="76"/>
                  <a:pt x="218" y="74"/>
                  <a:pt x="220" y="74"/>
                </a:cubicBezTo>
                <a:close/>
                <a:moveTo>
                  <a:pt x="83" y="74"/>
                </a:moveTo>
                <a:cubicBezTo>
                  <a:pt x="85" y="74"/>
                  <a:pt x="86" y="76"/>
                  <a:pt x="86" y="78"/>
                </a:cubicBezTo>
                <a:cubicBezTo>
                  <a:pt x="86" y="80"/>
                  <a:pt x="85" y="81"/>
                  <a:pt x="83" y="81"/>
                </a:cubicBezTo>
                <a:cubicBezTo>
                  <a:pt x="81" y="81"/>
                  <a:pt x="79" y="80"/>
                  <a:pt x="79" y="78"/>
                </a:cubicBezTo>
                <a:cubicBezTo>
                  <a:pt x="79" y="76"/>
                  <a:pt x="81" y="74"/>
                  <a:pt x="83" y="74"/>
                </a:cubicBezTo>
                <a:close/>
                <a:moveTo>
                  <a:pt x="70" y="74"/>
                </a:moveTo>
                <a:cubicBezTo>
                  <a:pt x="72" y="74"/>
                  <a:pt x="74" y="76"/>
                  <a:pt x="74" y="78"/>
                </a:cubicBezTo>
                <a:cubicBezTo>
                  <a:pt x="74" y="80"/>
                  <a:pt x="72" y="81"/>
                  <a:pt x="70" y="81"/>
                </a:cubicBezTo>
                <a:cubicBezTo>
                  <a:pt x="68" y="81"/>
                  <a:pt x="67" y="80"/>
                  <a:pt x="67" y="78"/>
                </a:cubicBezTo>
                <a:cubicBezTo>
                  <a:pt x="67" y="76"/>
                  <a:pt x="68" y="74"/>
                  <a:pt x="70" y="74"/>
                </a:cubicBezTo>
                <a:close/>
                <a:moveTo>
                  <a:pt x="95" y="74"/>
                </a:moveTo>
                <a:cubicBezTo>
                  <a:pt x="97" y="74"/>
                  <a:pt x="99" y="76"/>
                  <a:pt x="99" y="78"/>
                </a:cubicBezTo>
                <a:cubicBezTo>
                  <a:pt x="99" y="80"/>
                  <a:pt x="97" y="81"/>
                  <a:pt x="95" y="81"/>
                </a:cubicBezTo>
                <a:cubicBezTo>
                  <a:pt x="93" y="81"/>
                  <a:pt x="92" y="80"/>
                  <a:pt x="92" y="78"/>
                </a:cubicBezTo>
                <a:cubicBezTo>
                  <a:pt x="92" y="76"/>
                  <a:pt x="93" y="74"/>
                  <a:pt x="95" y="74"/>
                </a:cubicBezTo>
                <a:close/>
                <a:moveTo>
                  <a:pt x="108" y="74"/>
                </a:moveTo>
                <a:cubicBezTo>
                  <a:pt x="110" y="74"/>
                  <a:pt x="111" y="76"/>
                  <a:pt x="111" y="78"/>
                </a:cubicBezTo>
                <a:cubicBezTo>
                  <a:pt x="111" y="80"/>
                  <a:pt x="110" y="81"/>
                  <a:pt x="108" y="81"/>
                </a:cubicBezTo>
                <a:cubicBezTo>
                  <a:pt x="106" y="81"/>
                  <a:pt x="104" y="80"/>
                  <a:pt x="104" y="78"/>
                </a:cubicBezTo>
                <a:cubicBezTo>
                  <a:pt x="104" y="76"/>
                  <a:pt x="106" y="74"/>
                  <a:pt x="108" y="74"/>
                </a:cubicBezTo>
                <a:close/>
                <a:moveTo>
                  <a:pt x="120" y="74"/>
                </a:moveTo>
                <a:cubicBezTo>
                  <a:pt x="122" y="74"/>
                  <a:pt x="124" y="76"/>
                  <a:pt x="124" y="78"/>
                </a:cubicBezTo>
                <a:cubicBezTo>
                  <a:pt x="124" y="80"/>
                  <a:pt x="122" y="81"/>
                  <a:pt x="120" y="81"/>
                </a:cubicBezTo>
                <a:cubicBezTo>
                  <a:pt x="118" y="81"/>
                  <a:pt x="117" y="80"/>
                  <a:pt x="117" y="78"/>
                </a:cubicBezTo>
                <a:cubicBezTo>
                  <a:pt x="117" y="76"/>
                  <a:pt x="118" y="74"/>
                  <a:pt x="120" y="74"/>
                </a:cubicBezTo>
                <a:close/>
                <a:moveTo>
                  <a:pt x="133" y="74"/>
                </a:moveTo>
                <a:cubicBezTo>
                  <a:pt x="135" y="74"/>
                  <a:pt x="136" y="76"/>
                  <a:pt x="136" y="78"/>
                </a:cubicBezTo>
                <a:cubicBezTo>
                  <a:pt x="136" y="80"/>
                  <a:pt x="135" y="81"/>
                  <a:pt x="133" y="81"/>
                </a:cubicBezTo>
                <a:cubicBezTo>
                  <a:pt x="131" y="81"/>
                  <a:pt x="129" y="80"/>
                  <a:pt x="129" y="78"/>
                </a:cubicBezTo>
                <a:cubicBezTo>
                  <a:pt x="129" y="76"/>
                  <a:pt x="131" y="74"/>
                  <a:pt x="133" y="74"/>
                </a:cubicBezTo>
                <a:close/>
                <a:moveTo>
                  <a:pt x="145" y="74"/>
                </a:moveTo>
                <a:cubicBezTo>
                  <a:pt x="147" y="74"/>
                  <a:pt x="149" y="76"/>
                  <a:pt x="149" y="78"/>
                </a:cubicBezTo>
                <a:cubicBezTo>
                  <a:pt x="149" y="80"/>
                  <a:pt x="147" y="81"/>
                  <a:pt x="145" y="81"/>
                </a:cubicBezTo>
                <a:cubicBezTo>
                  <a:pt x="143" y="81"/>
                  <a:pt x="141" y="80"/>
                  <a:pt x="141" y="78"/>
                </a:cubicBezTo>
                <a:cubicBezTo>
                  <a:pt x="141" y="76"/>
                  <a:pt x="143" y="74"/>
                  <a:pt x="145" y="74"/>
                </a:cubicBezTo>
                <a:close/>
                <a:moveTo>
                  <a:pt x="157" y="74"/>
                </a:moveTo>
                <a:cubicBezTo>
                  <a:pt x="159" y="74"/>
                  <a:pt x="161" y="76"/>
                  <a:pt x="161" y="78"/>
                </a:cubicBezTo>
                <a:cubicBezTo>
                  <a:pt x="161" y="80"/>
                  <a:pt x="159" y="81"/>
                  <a:pt x="157" y="81"/>
                </a:cubicBezTo>
                <a:cubicBezTo>
                  <a:pt x="155" y="81"/>
                  <a:pt x="154" y="80"/>
                  <a:pt x="154" y="78"/>
                </a:cubicBezTo>
                <a:cubicBezTo>
                  <a:pt x="154" y="76"/>
                  <a:pt x="155" y="74"/>
                  <a:pt x="157" y="74"/>
                </a:cubicBezTo>
                <a:close/>
                <a:moveTo>
                  <a:pt x="170" y="74"/>
                </a:moveTo>
                <a:cubicBezTo>
                  <a:pt x="172" y="74"/>
                  <a:pt x="174" y="76"/>
                  <a:pt x="174" y="78"/>
                </a:cubicBezTo>
                <a:cubicBezTo>
                  <a:pt x="174" y="80"/>
                  <a:pt x="172" y="81"/>
                  <a:pt x="170" y="81"/>
                </a:cubicBezTo>
                <a:cubicBezTo>
                  <a:pt x="168" y="81"/>
                  <a:pt x="166" y="80"/>
                  <a:pt x="166" y="78"/>
                </a:cubicBezTo>
                <a:cubicBezTo>
                  <a:pt x="166" y="76"/>
                  <a:pt x="168" y="74"/>
                  <a:pt x="170" y="74"/>
                </a:cubicBezTo>
                <a:close/>
                <a:moveTo>
                  <a:pt x="182" y="74"/>
                </a:moveTo>
                <a:cubicBezTo>
                  <a:pt x="184" y="74"/>
                  <a:pt x="186" y="76"/>
                  <a:pt x="186" y="78"/>
                </a:cubicBezTo>
                <a:cubicBezTo>
                  <a:pt x="186" y="80"/>
                  <a:pt x="184" y="81"/>
                  <a:pt x="182" y="81"/>
                </a:cubicBezTo>
                <a:cubicBezTo>
                  <a:pt x="180" y="81"/>
                  <a:pt x="179" y="80"/>
                  <a:pt x="179" y="78"/>
                </a:cubicBezTo>
                <a:cubicBezTo>
                  <a:pt x="179" y="76"/>
                  <a:pt x="180" y="74"/>
                  <a:pt x="182" y="74"/>
                </a:cubicBezTo>
                <a:close/>
                <a:moveTo>
                  <a:pt x="195" y="74"/>
                </a:moveTo>
                <a:cubicBezTo>
                  <a:pt x="197" y="74"/>
                  <a:pt x="198" y="76"/>
                  <a:pt x="198" y="78"/>
                </a:cubicBezTo>
                <a:cubicBezTo>
                  <a:pt x="198" y="80"/>
                  <a:pt x="197" y="81"/>
                  <a:pt x="195" y="81"/>
                </a:cubicBezTo>
                <a:cubicBezTo>
                  <a:pt x="193" y="81"/>
                  <a:pt x="191" y="80"/>
                  <a:pt x="191" y="78"/>
                </a:cubicBezTo>
                <a:cubicBezTo>
                  <a:pt x="191" y="76"/>
                  <a:pt x="193" y="74"/>
                  <a:pt x="195" y="74"/>
                </a:cubicBezTo>
                <a:close/>
                <a:moveTo>
                  <a:pt x="207" y="74"/>
                </a:moveTo>
                <a:cubicBezTo>
                  <a:pt x="209" y="74"/>
                  <a:pt x="211" y="76"/>
                  <a:pt x="211" y="78"/>
                </a:cubicBezTo>
                <a:cubicBezTo>
                  <a:pt x="211" y="80"/>
                  <a:pt x="209" y="81"/>
                  <a:pt x="207" y="81"/>
                </a:cubicBezTo>
                <a:cubicBezTo>
                  <a:pt x="205" y="81"/>
                  <a:pt x="204" y="80"/>
                  <a:pt x="204" y="78"/>
                </a:cubicBezTo>
                <a:cubicBezTo>
                  <a:pt x="204" y="76"/>
                  <a:pt x="205" y="74"/>
                  <a:pt x="207" y="74"/>
                </a:cubicBezTo>
                <a:close/>
                <a:moveTo>
                  <a:pt x="235" y="100"/>
                </a:moveTo>
                <a:cubicBezTo>
                  <a:pt x="246" y="100"/>
                  <a:pt x="257" y="100"/>
                  <a:pt x="267" y="100"/>
                </a:cubicBezTo>
                <a:cubicBezTo>
                  <a:pt x="270" y="101"/>
                  <a:pt x="273" y="103"/>
                  <a:pt x="275" y="107"/>
                </a:cubicBezTo>
                <a:cubicBezTo>
                  <a:pt x="273" y="110"/>
                  <a:pt x="271" y="113"/>
                  <a:pt x="267" y="114"/>
                </a:cubicBezTo>
                <a:cubicBezTo>
                  <a:pt x="257" y="114"/>
                  <a:pt x="246" y="114"/>
                  <a:pt x="235" y="114"/>
                </a:cubicBezTo>
                <a:cubicBezTo>
                  <a:pt x="235" y="109"/>
                  <a:pt x="235" y="104"/>
                  <a:pt x="235" y="100"/>
                </a:cubicBezTo>
                <a:close/>
                <a:moveTo>
                  <a:pt x="43" y="81"/>
                </a:moveTo>
                <a:cubicBezTo>
                  <a:pt x="35" y="81"/>
                  <a:pt x="35" y="81"/>
                  <a:pt x="35" y="81"/>
                </a:cubicBezTo>
                <a:cubicBezTo>
                  <a:pt x="39" y="70"/>
                  <a:pt x="39" y="70"/>
                  <a:pt x="39" y="70"/>
                </a:cubicBezTo>
                <a:cubicBezTo>
                  <a:pt x="46" y="70"/>
                  <a:pt x="46" y="70"/>
                  <a:pt x="46" y="70"/>
                </a:cubicBezTo>
                <a:cubicBezTo>
                  <a:pt x="43" y="81"/>
                  <a:pt x="43" y="81"/>
                  <a:pt x="43" y="81"/>
                </a:cubicBezTo>
                <a:close/>
                <a:moveTo>
                  <a:pt x="47" y="70"/>
                </a:moveTo>
                <a:cubicBezTo>
                  <a:pt x="54" y="70"/>
                  <a:pt x="54" y="70"/>
                  <a:pt x="54" y="70"/>
                </a:cubicBezTo>
                <a:cubicBezTo>
                  <a:pt x="54" y="74"/>
                  <a:pt x="53" y="77"/>
                  <a:pt x="52" y="81"/>
                </a:cubicBezTo>
                <a:cubicBezTo>
                  <a:pt x="45" y="81"/>
                  <a:pt x="45" y="81"/>
                  <a:pt x="45" y="81"/>
                </a:cubicBezTo>
                <a:cubicBezTo>
                  <a:pt x="47" y="70"/>
                  <a:pt x="47" y="70"/>
                  <a:pt x="47" y="70"/>
                </a:cubicBezTo>
                <a:close/>
                <a:moveTo>
                  <a:pt x="129" y="60"/>
                </a:moveTo>
                <a:cubicBezTo>
                  <a:pt x="225" y="0"/>
                  <a:pt x="225" y="0"/>
                  <a:pt x="225" y="0"/>
                </a:cubicBezTo>
                <a:cubicBezTo>
                  <a:pt x="239" y="4"/>
                  <a:pt x="239" y="4"/>
                  <a:pt x="239" y="4"/>
                </a:cubicBezTo>
                <a:cubicBezTo>
                  <a:pt x="212" y="48"/>
                  <a:pt x="212" y="48"/>
                  <a:pt x="212" y="48"/>
                </a:cubicBezTo>
                <a:cubicBezTo>
                  <a:pt x="212" y="60"/>
                  <a:pt x="212" y="60"/>
                  <a:pt x="212" y="60"/>
                </a:cubicBezTo>
                <a:cubicBezTo>
                  <a:pt x="129" y="60"/>
                  <a:pt x="129" y="60"/>
                  <a:pt x="129" y="60"/>
                </a:cubicBezTo>
                <a:close/>
                <a:moveTo>
                  <a:pt x="305" y="23"/>
                </a:moveTo>
                <a:cubicBezTo>
                  <a:pt x="320" y="23"/>
                  <a:pt x="320" y="23"/>
                  <a:pt x="320" y="23"/>
                </a:cubicBezTo>
                <a:cubicBezTo>
                  <a:pt x="333" y="10"/>
                  <a:pt x="333" y="10"/>
                  <a:pt x="333" y="10"/>
                </a:cubicBezTo>
                <a:cubicBezTo>
                  <a:pt x="329" y="7"/>
                  <a:pt x="329" y="7"/>
                  <a:pt x="329" y="7"/>
                </a:cubicBezTo>
                <a:lnTo>
                  <a:pt x="305" y="2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" name="矩形 67"/>
          <p:cNvSpPr/>
          <p:nvPr/>
        </p:nvSpPr>
        <p:spPr>
          <a:xfrm>
            <a:off x="767540" y="2022558"/>
            <a:ext cx="5177406" cy="5472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b="0" dirty="0">
                <a:solidFill>
                  <a:schemeClr val="bg1"/>
                </a:solidFill>
                <a:effectLst/>
                <a:latin typeface="微软雅黑 Light" panose="020B0502040204020203" pitchFamily="34" charset="-122"/>
                <a:cs typeface="Segoe UI" panose="020B0502040204020203" pitchFamily="34" charset="0"/>
              </a:rPr>
              <a:t>Lorem ipsum dolor sit amet, consectetur adipisicing elit, sed do eiusmod tempor incididunt ut labore et dolore magna aliqua. </a:t>
            </a:r>
            <a:endParaRPr lang="zh-CN" altLang="en-US" sz="1200" dirty="0">
              <a:solidFill>
                <a:schemeClr val="bg1"/>
              </a:solidFill>
              <a:latin typeface="微软雅黑 Light" panose="020B0502040204020203" pitchFamily="34" charset="-122"/>
              <a:cs typeface="Segoe UI" panose="020B0502040204020203" pitchFamily="34" charset="0"/>
            </a:endParaRPr>
          </a:p>
        </p:txBody>
      </p:sp>
      <p:cxnSp>
        <p:nvCxnSpPr>
          <p:cNvPr id="70" name="直接连接符 69"/>
          <p:cNvCxnSpPr>
            <a:cxnSpLocks/>
          </p:cNvCxnSpPr>
          <p:nvPr/>
        </p:nvCxnSpPr>
        <p:spPr>
          <a:xfrm>
            <a:off x="2750042" y="1052513"/>
            <a:ext cx="0" cy="828675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直接连接符 71"/>
          <p:cNvCxnSpPr>
            <a:cxnSpLocks/>
          </p:cNvCxnSpPr>
          <p:nvPr/>
        </p:nvCxnSpPr>
        <p:spPr>
          <a:xfrm flipH="1">
            <a:off x="10984897" y="445234"/>
            <a:ext cx="840606" cy="391982"/>
          </a:xfrm>
          <a:prstGeom prst="line">
            <a:avLst/>
          </a:prstGeom>
          <a:ln w="3175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直接连接符 72"/>
          <p:cNvCxnSpPr>
            <a:cxnSpLocks/>
          </p:cNvCxnSpPr>
          <p:nvPr/>
        </p:nvCxnSpPr>
        <p:spPr>
          <a:xfrm flipH="1">
            <a:off x="10144291" y="639639"/>
            <a:ext cx="840606" cy="391982"/>
          </a:xfrm>
          <a:prstGeom prst="line">
            <a:avLst/>
          </a:prstGeom>
          <a:ln w="3175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78" name="图表 77"/>
          <p:cNvGraphicFramePr/>
          <p:nvPr>
            <p:extLst>
              <p:ext uri="{D42A27DB-BD31-4B8C-83A1-F6EECF244321}">
                <p14:modId xmlns:p14="http://schemas.microsoft.com/office/powerpoint/2010/main" val="1527117984"/>
              </p:ext>
            </p:extLst>
          </p:nvPr>
        </p:nvGraphicFramePr>
        <p:xfrm>
          <a:off x="6687965" y="4491433"/>
          <a:ext cx="5330367" cy="17645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506588734"/>
      </p:ext>
    </p:extLst>
  </p:cSld>
  <p:clrMapOvr>
    <a:masterClrMapping/>
  </p:clrMapOvr>
  <p:transition spd="slow" advClick="0" advTm="2000">
    <p:fad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93071" y="847722"/>
            <a:ext cx="7251473" cy="6007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2800" b="1" dirty="0">
                <a:solidFill>
                  <a:schemeClr val="bg1"/>
                </a:solidFill>
                <a:latin typeface="微软雅黑 Light" panose="020B0502040204020203" pitchFamily="34" charset="-122"/>
                <a:cs typeface="Segoe UI" panose="020B0502040204020203" pitchFamily="34" charset="0"/>
              </a:rPr>
              <a:t>THE NETWORK  MARKETING PLAN</a:t>
            </a:r>
            <a:endParaRPr lang="zh-CN" altLang="en-US" sz="2800" b="1" dirty="0">
              <a:solidFill>
                <a:schemeClr val="bg1"/>
              </a:solidFill>
              <a:latin typeface="微软雅黑 Light" panose="020B0502040204020203" pitchFamily="34" charset="-122"/>
              <a:cs typeface="Segoe UI" panose="020B0502040204020203" pitchFamily="34" charset="0"/>
            </a:endParaRPr>
          </a:p>
        </p:txBody>
      </p:sp>
      <p:sp>
        <p:nvSpPr>
          <p:cNvPr id="16" name="AutoShape 3"/>
          <p:cNvSpPr>
            <a:spLocks noChangeAspect="1" noChangeArrowheads="1" noTextEdit="1"/>
          </p:cNvSpPr>
          <p:nvPr/>
        </p:nvSpPr>
        <p:spPr bwMode="auto">
          <a:xfrm>
            <a:off x="5188189" y="2116019"/>
            <a:ext cx="1816477" cy="3691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5"/>
          <p:cNvSpPr>
            <a:spLocks/>
          </p:cNvSpPr>
          <p:nvPr/>
        </p:nvSpPr>
        <p:spPr bwMode="auto">
          <a:xfrm>
            <a:off x="5187335" y="2117728"/>
            <a:ext cx="1816477" cy="3689346"/>
          </a:xfrm>
          <a:custGeom>
            <a:avLst/>
            <a:gdLst>
              <a:gd name="T0" fmla="*/ 1373 w 1380"/>
              <a:gd name="T1" fmla="*/ 591 h 2801"/>
              <a:gd name="T2" fmla="*/ 1370 w 1380"/>
              <a:gd name="T3" fmla="*/ 591 h 2801"/>
              <a:gd name="T4" fmla="*/ 1370 w 1380"/>
              <a:gd name="T5" fmla="*/ 204 h 2801"/>
              <a:gd name="T6" fmla="*/ 1166 w 1380"/>
              <a:gd name="T7" fmla="*/ 0 h 2801"/>
              <a:gd name="T8" fmla="*/ 215 w 1380"/>
              <a:gd name="T9" fmla="*/ 0 h 2801"/>
              <a:gd name="T10" fmla="*/ 10 w 1380"/>
              <a:gd name="T11" fmla="*/ 204 h 2801"/>
              <a:gd name="T12" fmla="*/ 10 w 1380"/>
              <a:gd name="T13" fmla="*/ 352 h 2801"/>
              <a:gd name="T14" fmla="*/ 7 w 1380"/>
              <a:gd name="T15" fmla="*/ 352 h 2801"/>
              <a:gd name="T16" fmla="*/ 0 w 1380"/>
              <a:gd name="T17" fmla="*/ 359 h 2801"/>
              <a:gd name="T18" fmla="*/ 0 w 1380"/>
              <a:gd name="T19" fmla="*/ 458 h 2801"/>
              <a:gd name="T20" fmla="*/ 7 w 1380"/>
              <a:gd name="T21" fmla="*/ 465 h 2801"/>
              <a:gd name="T22" fmla="*/ 10 w 1380"/>
              <a:gd name="T23" fmla="*/ 465 h 2801"/>
              <a:gd name="T24" fmla="*/ 10 w 1380"/>
              <a:gd name="T25" fmla="*/ 593 h 2801"/>
              <a:gd name="T26" fmla="*/ 7 w 1380"/>
              <a:gd name="T27" fmla="*/ 593 h 2801"/>
              <a:gd name="T28" fmla="*/ 0 w 1380"/>
              <a:gd name="T29" fmla="*/ 600 h 2801"/>
              <a:gd name="T30" fmla="*/ 0 w 1380"/>
              <a:gd name="T31" fmla="*/ 794 h 2801"/>
              <a:gd name="T32" fmla="*/ 7 w 1380"/>
              <a:gd name="T33" fmla="*/ 801 h 2801"/>
              <a:gd name="T34" fmla="*/ 10 w 1380"/>
              <a:gd name="T35" fmla="*/ 801 h 2801"/>
              <a:gd name="T36" fmla="*/ 10 w 1380"/>
              <a:gd name="T37" fmla="*/ 849 h 2801"/>
              <a:gd name="T38" fmla="*/ 7 w 1380"/>
              <a:gd name="T39" fmla="*/ 849 h 2801"/>
              <a:gd name="T40" fmla="*/ 0 w 1380"/>
              <a:gd name="T41" fmla="*/ 856 h 2801"/>
              <a:gd name="T42" fmla="*/ 0 w 1380"/>
              <a:gd name="T43" fmla="*/ 1049 h 2801"/>
              <a:gd name="T44" fmla="*/ 7 w 1380"/>
              <a:gd name="T45" fmla="*/ 1056 h 2801"/>
              <a:gd name="T46" fmla="*/ 10 w 1380"/>
              <a:gd name="T47" fmla="*/ 1056 h 2801"/>
              <a:gd name="T48" fmla="*/ 10 w 1380"/>
              <a:gd name="T49" fmla="*/ 2597 h 2801"/>
              <a:gd name="T50" fmla="*/ 215 w 1380"/>
              <a:gd name="T51" fmla="*/ 2801 h 2801"/>
              <a:gd name="T52" fmla="*/ 1166 w 1380"/>
              <a:gd name="T53" fmla="*/ 2801 h 2801"/>
              <a:gd name="T54" fmla="*/ 1370 w 1380"/>
              <a:gd name="T55" fmla="*/ 2597 h 2801"/>
              <a:gd name="T56" fmla="*/ 1370 w 1380"/>
              <a:gd name="T57" fmla="*/ 799 h 2801"/>
              <a:gd name="T58" fmla="*/ 1373 w 1380"/>
              <a:gd name="T59" fmla="*/ 799 h 2801"/>
              <a:gd name="T60" fmla="*/ 1380 w 1380"/>
              <a:gd name="T61" fmla="*/ 792 h 2801"/>
              <a:gd name="T62" fmla="*/ 1380 w 1380"/>
              <a:gd name="T63" fmla="*/ 598 h 2801"/>
              <a:gd name="T64" fmla="*/ 1373 w 1380"/>
              <a:gd name="T65" fmla="*/ 591 h 28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380" h="2801">
                <a:moveTo>
                  <a:pt x="1373" y="591"/>
                </a:moveTo>
                <a:cubicBezTo>
                  <a:pt x="1370" y="591"/>
                  <a:pt x="1370" y="591"/>
                  <a:pt x="1370" y="591"/>
                </a:cubicBezTo>
                <a:cubicBezTo>
                  <a:pt x="1370" y="204"/>
                  <a:pt x="1370" y="204"/>
                  <a:pt x="1370" y="204"/>
                </a:cubicBezTo>
                <a:cubicBezTo>
                  <a:pt x="1370" y="92"/>
                  <a:pt x="1278" y="0"/>
                  <a:pt x="1166" y="0"/>
                </a:cubicBezTo>
                <a:cubicBezTo>
                  <a:pt x="215" y="0"/>
                  <a:pt x="215" y="0"/>
                  <a:pt x="215" y="0"/>
                </a:cubicBezTo>
                <a:cubicBezTo>
                  <a:pt x="102" y="0"/>
                  <a:pt x="10" y="92"/>
                  <a:pt x="10" y="204"/>
                </a:cubicBezTo>
                <a:cubicBezTo>
                  <a:pt x="10" y="352"/>
                  <a:pt x="10" y="352"/>
                  <a:pt x="10" y="352"/>
                </a:cubicBezTo>
                <a:cubicBezTo>
                  <a:pt x="7" y="352"/>
                  <a:pt x="7" y="352"/>
                  <a:pt x="7" y="352"/>
                </a:cubicBezTo>
                <a:cubicBezTo>
                  <a:pt x="3" y="352"/>
                  <a:pt x="0" y="355"/>
                  <a:pt x="0" y="359"/>
                </a:cubicBezTo>
                <a:cubicBezTo>
                  <a:pt x="0" y="458"/>
                  <a:pt x="0" y="458"/>
                  <a:pt x="0" y="458"/>
                </a:cubicBezTo>
                <a:cubicBezTo>
                  <a:pt x="0" y="462"/>
                  <a:pt x="3" y="465"/>
                  <a:pt x="7" y="465"/>
                </a:cubicBezTo>
                <a:cubicBezTo>
                  <a:pt x="10" y="465"/>
                  <a:pt x="10" y="465"/>
                  <a:pt x="10" y="465"/>
                </a:cubicBezTo>
                <a:cubicBezTo>
                  <a:pt x="10" y="593"/>
                  <a:pt x="10" y="593"/>
                  <a:pt x="10" y="593"/>
                </a:cubicBezTo>
                <a:cubicBezTo>
                  <a:pt x="7" y="593"/>
                  <a:pt x="7" y="593"/>
                  <a:pt x="7" y="593"/>
                </a:cubicBezTo>
                <a:cubicBezTo>
                  <a:pt x="3" y="593"/>
                  <a:pt x="0" y="596"/>
                  <a:pt x="0" y="600"/>
                </a:cubicBezTo>
                <a:cubicBezTo>
                  <a:pt x="0" y="794"/>
                  <a:pt x="0" y="794"/>
                  <a:pt x="0" y="794"/>
                </a:cubicBezTo>
                <a:cubicBezTo>
                  <a:pt x="0" y="798"/>
                  <a:pt x="3" y="801"/>
                  <a:pt x="7" y="801"/>
                </a:cubicBezTo>
                <a:cubicBezTo>
                  <a:pt x="10" y="801"/>
                  <a:pt x="10" y="801"/>
                  <a:pt x="10" y="801"/>
                </a:cubicBezTo>
                <a:cubicBezTo>
                  <a:pt x="10" y="849"/>
                  <a:pt x="10" y="849"/>
                  <a:pt x="10" y="849"/>
                </a:cubicBezTo>
                <a:cubicBezTo>
                  <a:pt x="7" y="849"/>
                  <a:pt x="7" y="849"/>
                  <a:pt x="7" y="849"/>
                </a:cubicBezTo>
                <a:cubicBezTo>
                  <a:pt x="3" y="849"/>
                  <a:pt x="0" y="852"/>
                  <a:pt x="0" y="856"/>
                </a:cubicBezTo>
                <a:cubicBezTo>
                  <a:pt x="0" y="1049"/>
                  <a:pt x="0" y="1049"/>
                  <a:pt x="0" y="1049"/>
                </a:cubicBezTo>
                <a:cubicBezTo>
                  <a:pt x="0" y="1053"/>
                  <a:pt x="3" y="1056"/>
                  <a:pt x="7" y="1056"/>
                </a:cubicBezTo>
                <a:cubicBezTo>
                  <a:pt x="10" y="1056"/>
                  <a:pt x="10" y="1056"/>
                  <a:pt x="10" y="1056"/>
                </a:cubicBezTo>
                <a:cubicBezTo>
                  <a:pt x="10" y="2597"/>
                  <a:pt x="10" y="2597"/>
                  <a:pt x="10" y="2597"/>
                </a:cubicBezTo>
                <a:cubicBezTo>
                  <a:pt x="10" y="2710"/>
                  <a:pt x="102" y="2801"/>
                  <a:pt x="215" y="2801"/>
                </a:cubicBezTo>
                <a:cubicBezTo>
                  <a:pt x="1166" y="2801"/>
                  <a:pt x="1166" y="2801"/>
                  <a:pt x="1166" y="2801"/>
                </a:cubicBezTo>
                <a:cubicBezTo>
                  <a:pt x="1278" y="2801"/>
                  <a:pt x="1370" y="2710"/>
                  <a:pt x="1370" y="2597"/>
                </a:cubicBezTo>
                <a:cubicBezTo>
                  <a:pt x="1370" y="799"/>
                  <a:pt x="1370" y="799"/>
                  <a:pt x="1370" y="799"/>
                </a:cubicBezTo>
                <a:cubicBezTo>
                  <a:pt x="1373" y="799"/>
                  <a:pt x="1373" y="799"/>
                  <a:pt x="1373" y="799"/>
                </a:cubicBezTo>
                <a:cubicBezTo>
                  <a:pt x="1377" y="799"/>
                  <a:pt x="1380" y="796"/>
                  <a:pt x="1380" y="792"/>
                </a:cubicBezTo>
                <a:cubicBezTo>
                  <a:pt x="1380" y="598"/>
                  <a:pt x="1380" y="598"/>
                  <a:pt x="1380" y="598"/>
                </a:cubicBezTo>
                <a:cubicBezTo>
                  <a:pt x="1380" y="594"/>
                  <a:pt x="1377" y="591"/>
                  <a:pt x="1373" y="591"/>
                </a:cubicBezTo>
                <a:close/>
              </a:path>
            </a:pathLst>
          </a:custGeom>
          <a:solidFill>
            <a:srgbClr val="656F7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6"/>
          <p:cNvSpPr>
            <a:spLocks/>
          </p:cNvSpPr>
          <p:nvPr/>
        </p:nvSpPr>
        <p:spPr bwMode="auto">
          <a:xfrm>
            <a:off x="5227492" y="2143360"/>
            <a:ext cx="1736162" cy="3637227"/>
          </a:xfrm>
          <a:custGeom>
            <a:avLst/>
            <a:gdLst>
              <a:gd name="T0" fmla="*/ 1319 w 1319"/>
              <a:gd name="T1" fmla="*/ 2577 h 2761"/>
              <a:gd name="T2" fmla="*/ 1135 w 1319"/>
              <a:gd name="T3" fmla="*/ 2761 h 2761"/>
              <a:gd name="T4" fmla="*/ 184 w 1319"/>
              <a:gd name="T5" fmla="*/ 2761 h 2761"/>
              <a:gd name="T6" fmla="*/ 0 w 1319"/>
              <a:gd name="T7" fmla="*/ 2577 h 2761"/>
              <a:gd name="T8" fmla="*/ 0 w 1319"/>
              <a:gd name="T9" fmla="*/ 184 h 2761"/>
              <a:gd name="T10" fmla="*/ 184 w 1319"/>
              <a:gd name="T11" fmla="*/ 0 h 2761"/>
              <a:gd name="T12" fmla="*/ 1135 w 1319"/>
              <a:gd name="T13" fmla="*/ 0 h 2761"/>
              <a:gd name="T14" fmla="*/ 1319 w 1319"/>
              <a:gd name="T15" fmla="*/ 184 h 2761"/>
              <a:gd name="T16" fmla="*/ 1319 w 1319"/>
              <a:gd name="T17" fmla="*/ 2577 h 27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19" h="2761">
                <a:moveTo>
                  <a:pt x="1319" y="2577"/>
                </a:moveTo>
                <a:cubicBezTo>
                  <a:pt x="1319" y="2678"/>
                  <a:pt x="1236" y="2761"/>
                  <a:pt x="1135" y="2761"/>
                </a:cubicBezTo>
                <a:cubicBezTo>
                  <a:pt x="184" y="2761"/>
                  <a:pt x="184" y="2761"/>
                  <a:pt x="184" y="2761"/>
                </a:cubicBezTo>
                <a:cubicBezTo>
                  <a:pt x="83" y="2761"/>
                  <a:pt x="0" y="2678"/>
                  <a:pt x="0" y="2577"/>
                </a:cubicBezTo>
                <a:cubicBezTo>
                  <a:pt x="0" y="184"/>
                  <a:pt x="0" y="184"/>
                  <a:pt x="0" y="184"/>
                </a:cubicBezTo>
                <a:cubicBezTo>
                  <a:pt x="0" y="83"/>
                  <a:pt x="83" y="0"/>
                  <a:pt x="184" y="0"/>
                </a:cubicBezTo>
                <a:cubicBezTo>
                  <a:pt x="1135" y="0"/>
                  <a:pt x="1135" y="0"/>
                  <a:pt x="1135" y="0"/>
                </a:cubicBezTo>
                <a:cubicBezTo>
                  <a:pt x="1236" y="0"/>
                  <a:pt x="1319" y="83"/>
                  <a:pt x="1319" y="184"/>
                </a:cubicBezTo>
                <a:lnTo>
                  <a:pt x="1319" y="257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7"/>
          <p:cNvSpPr>
            <a:spLocks/>
          </p:cNvSpPr>
          <p:nvPr/>
        </p:nvSpPr>
        <p:spPr bwMode="auto">
          <a:xfrm>
            <a:off x="5957159" y="2333039"/>
            <a:ext cx="282810" cy="23924"/>
          </a:xfrm>
          <a:custGeom>
            <a:avLst/>
            <a:gdLst>
              <a:gd name="T0" fmla="*/ 207 w 215"/>
              <a:gd name="T1" fmla="*/ 18 h 18"/>
              <a:gd name="T2" fmla="*/ 8 w 215"/>
              <a:gd name="T3" fmla="*/ 18 h 18"/>
              <a:gd name="T4" fmla="*/ 0 w 215"/>
              <a:gd name="T5" fmla="*/ 10 h 18"/>
              <a:gd name="T6" fmla="*/ 0 w 215"/>
              <a:gd name="T7" fmla="*/ 8 h 18"/>
              <a:gd name="T8" fmla="*/ 8 w 215"/>
              <a:gd name="T9" fmla="*/ 0 h 18"/>
              <a:gd name="T10" fmla="*/ 207 w 215"/>
              <a:gd name="T11" fmla="*/ 0 h 18"/>
              <a:gd name="T12" fmla="*/ 215 w 215"/>
              <a:gd name="T13" fmla="*/ 8 h 18"/>
              <a:gd name="T14" fmla="*/ 215 w 215"/>
              <a:gd name="T15" fmla="*/ 10 h 18"/>
              <a:gd name="T16" fmla="*/ 207 w 215"/>
              <a:gd name="T17" fmla="*/ 18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15" h="18">
                <a:moveTo>
                  <a:pt x="207" y="18"/>
                </a:moveTo>
                <a:cubicBezTo>
                  <a:pt x="8" y="18"/>
                  <a:pt x="8" y="18"/>
                  <a:pt x="8" y="18"/>
                </a:cubicBezTo>
                <a:cubicBezTo>
                  <a:pt x="3" y="18"/>
                  <a:pt x="0" y="14"/>
                  <a:pt x="0" y="10"/>
                </a:cubicBezTo>
                <a:cubicBezTo>
                  <a:pt x="0" y="8"/>
                  <a:pt x="0" y="8"/>
                  <a:pt x="0" y="8"/>
                </a:cubicBezTo>
                <a:cubicBezTo>
                  <a:pt x="0" y="4"/>
                  <a:pt x="3" y="0"/>
                  <a:pt x="8" y="0"/>
                </a:cubicBezTo>
                <a:cubicBezTo>
                  <a:pt x="207" y="0"/>
                  <a:pt x="207" y="0"/>
                  <a:pt x="207" y="0"/>
                </a:cubicBezTo>
                <a:cubicBezTo>
                  <a:pt x="211" y="0"/>
                  <a:pt x="215" y="4"/>
                  <a:pt x="215" y="8"/>
                </a:cubicBezTo>
                <a:cubicBezTo>
                  <a:pt x="215" y="10"/>
                  <a:pt x="215" y="10"/>
                  <a:pt x="215" y="10"/>
                </a:cubicBezTo>
                <a:cubicBezTo>
                  <a:pt x="215" y="14"/>
                  <a:pt x="211" y="18"/>
                  <a:pt x="207" y="18"/>
                </a:cubicBezTo>
                <a:close/>
              </a:path>
            </a:pathLst>
          </a:custGeom>
          <a:solidFill>
            <a:srgbClr val="5B5F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8"/>
          <p:cNvSpPr>
            <a:spLocks/>
          </p:cNvSpPr>
          <p:nvPr/>
        </p:nvSpPr>
        <p:spPr bwMode="auto">
          <a:xfrm>
            <a:off x="5294991" y="2548351"/>
            <a:ext cx="1602020" cy="2830664"/>
          </a:xfrm>
          <a:custGeom>
            <a:avLst/>
            <a:gdLst>
              <a:gd name="T0" fmla="*/ 10 w 1217"/>
              <a:gd name="T1" fmla="*/ 2149 h 2149"/>
              <a:gd name="T2" fmla="*/ 0 w 1217"/>
              <a:gd name="T3" fmla="*/ 2138 h 2149"/>
              <a:gd name="T4" fmla="*/ 0 w 1217"/>
              <a:gd name="T5" fmla="*/ 10 h 2149"/>
              <a:gd name="T6" fmla="*/ 10 w 1217"/>
              <a:gd name="T7" fmla="*/ 0 h 2149"/>
              <a:gd name="T8" fmla="*/ 1207 w 1217"/>
              <a:gd name="T9" fmla="*/ 0 h 2149"/>
              <a:gd name="T10" fmla="*/ 1217 w 1217"/>
              <a:gd name="T11" fmla="*/ 10 h 2149"/>
              <a:gd name="T12" fmla="*/ 1217 w 1217"/>
              <a:gd name="T13" fmla="*/ 2138 h 2149"/>
              <a:gd name="T14" fmla="*/ 1207 w 1217"/>
              <a:gd name="T15" fmla="*/ 2149 h 2149"/>
              <a:gd name="T16" fmla="*/ 10 w 1217"/>
              <a:gd name="T17" fmla="*/ 2149 h 2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17" h="2149">
                <a:moveTo>
                  <a:pt x="10" y="2149"/>
                </a:moveTo>
                <a:cubicBezTo>
                  <a:pt x="5" y="2149"/>
                  <a:pt x="0" y="2144"/>
                  <a:pt x="0" y="2138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5" y="0"/>
                  <a:pt x="10" y="0"/>
                </a:cubicBezTo>
                <a:cubicBezTo>
                  <a:pt x="1207" y="0"/>
                  <a:pt x="1207" y="0"/>
                  <a:pt x="1207" y="0"/>
                </a:cubicBezTo>
                <a:cubicBezTo>
                  <a:pt x="1212" y="0"/>
                  <a:pt x="1217" y="5"/>
                  <a:pt x="1217" y="10"/>
                </a:cubicBezTo>
                <a:cubicBezTo>
                  <a:pt x="1217" y="2138"/>
                  <a:pt x="1217" y="2138"/>
                  <a:pt x="1217" y="2138"/>
                </a:cubicBezTo>
                <a:cubicBezTo>
                  <a:pt x="1217" y="2144"/>
                  <a:pt x="1212" y="2149"/>
                  <a:pt x="1207" y="2149"/>
                </a:cubicBezTo>
                <a:lnTo>
                  <a:pt x="10" y="2149"/>
                </a:lnTo>
                <a:close/>
              </a:path>
            </a:pathLst>
          </a:custGeom>
          <a:solidFill>
            <a:srgbClr val="0E10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 useBgFill="1">
        <p:nvSpPr>
          <p:cNvPr id="21" name="Rectangle 9"/>
          <p:cNvSpPr>
            <a:spLocks noChangeArrowheads="1"/>
          </p:cNvSpPr>
          <p:nvPr/>
        </p:nvSpPr>
        <p:spPr bwMode="auto">
          <a:xfrm>
            <a:off x="5307807" y="2561167"/>
            <a:ext cx="1575533" cy="2803322"/>
          </a:xfrm>
          <a:prstGeom prst="rect">
            <a:avLst/>
          </a:prstGeom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Oval 10"/>
          <p:cNvSpPr>
            <a:spLocks noChangeArrowheads="1"/>
          </p:cNvSpPr>
          <p:nvPr/>
        </p:nvSpPr>
        <p:spPr bwMode="auto">
          <a:xfrm>
            <a:off x="5791403" y="2329622"/>
            <a:ext cx="32468" cy="32468"/>
          </a:xfrm>
          <a:prstGeom prst="ellipse">
            <a:avLst/>
          </a:prstGeom>
          <a:solidFill>
            <a:srgbClr val="5B5F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Oval 11"/>
          <p:cNvSpPr>
            <a:spLocks noChangeArrowheads="1"/>
          </p:cNvSpPr>
          <p:nvPr/>
        </p:nvSpPr>
        <p:spPr bwMode="auto">
          <a:xfrm>
            <a:off x="5950323" y="5420880"/>
            <a:ext cx="284519" cy="284519"/>
          </a:xfrm>
          <a:prstGeom prst="ellipse">
            <a:avLst/>
          </a:prstGeom>
          <a:solidFill>
            <a:srgbClr val="5B5F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Oval 12"/>
          <p:cNvSpPr>
            <a:spLocks noChangeArrowheads="1"/>
          </p:cNvSpPr>
          <p:nvPr/>
        </p:nvSpPr>
        <p:spPr bwMode="auto">
          <a:xfrm>
            <a:off x="5964849" y="5435406"/>
            <a:ext cx="255469" cy="255469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Rectangle 9"/>
          <p:cNvSpPr>
            <a:spLocks noChangeArrowheads="1"/>
          </p:cNvSpPr>
          <p:nvPr/>
        </p:nvSpPr>
        <p:spPr bwMode="auto">
          <a:xfrm>
            <a:off x="5307807" y="2561167"/>
            <a:ext cx="1575533" cy="2803322"/>
          </a:xfrm>
          <a:prstGeom prst="rect">
            <a:avLst/>
          </a:prstGeom>
          <a:solidFill>
            <a:schemeClr val="tx1">
              <a:alpha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5651500" y="3006513"/>
            <a:ext cx="298823" cy="29882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6306631" y="2786112"/>
            <a:ext cx="220401" cy="220401"/>
          </a:xfrm>
          <a:prstGeom prst="ellipse">
            <a:avLst/>
          </a:prstGeom>
          <a:solidFill>
            <a:srgbClr val="EAD8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5411448" y="2786113"/>
            <a:ext cx="160288" cy="160288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任意多边形: 形状 35"/>
          <p:cNvSpPr/>
          <p:nvPr/>
        </p:nvSpPr>
        <p:spPr>
          <a:xfrm>
            <a:off x="5308664" y="2561168"/>
            <a:ext cx="156866" cy="71669"/>
          </a:xfrm>
          <a:custGeom>
            <a:avLst/>
            <a:gdLst>
              <a:gd name="connsiteX0" fmla="*/ 0 w 156866"/>
              <a:gd name="connsiteY0" fmla="*/ 0 h 71669"/>
              <a:gd name="connsiteX1" fmla="*/ 156866 w 156866"/>
              <a:gd name="connsiteY1" fmla="*/ 0 h 71669"/>
              <a:gd name="connsiteX2" fmla="*/ 152279 w 156866"/>
              <a:gd name="connsiteY2" fmla="*/ 22721 h 71669"/>
              <a:gd name="connsiteX3" fmla="*/ 78433 w 156866"/>
              <a:gd name="connsiteY3" fmla="*/ 71669 h 71669"/>
              <a:gd name="connsiteX4" fmla="*/ 4587 w 156866"/>
              <a:gd name="connsiteY4" fmla="*/ 22721 h 716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6866" h="71669">
                <a:moveTo>
                  <a:pt x="0" y="0"/>
                </a:moveTo>
                <a:lnTo>
                  <a:pt x="156866" y="0"/>
                </a:lnTo>
                <a:lnTo>
                  <a:pt x="152279" y="22721"/>
                </a:lnTo>
                <a:cubicBezTo>
                  <a:pt x="140113" y="51485"/>
                  <a:pt x="111630" y="71669"/>
                  <a:pt x="78433" y="71669"/>
                </a:cubicBezTo>
                <a:cubicBezTo>
                  <a:pt x="45237" y="71669"/>
                  <a:pt x="16754" y="51485"/>
                  <a:pt x="4587" y="22721"/>
                </a:cubicBez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任意多边形: 形状 36"/>
          <p:cNvSpPr/>
          <p:nvPr/>
        </p:nvSpPr>
        <p:spPr>
          <a:xfrm>
            <a:off x="6692900" y="2561168"/>
            <a:ext cx="189464" cy="86562"/>
          </a:xfrm>
          <a:custGeom>
            <a:avLst/>
            <a:gdLst>
              <a:gd name="connsiteX0" fmla="*/ 0 w 156866"/>
              <a:gd name="connsiteY0" fmla="*/ 0 h 71669"/>
              <a:gd name="connsiteX1" fmla="*/ 156866 w 156866"/>
              <a:gd name="connsiteY1" fmla="*/ 0 h 71669"/>
              <a:gd name="connsiteX2" fmla="*/ 152279 w 156866"/>
              <a:gd name="connsiteY2" fmla="*/ 22721 h 71669"/>
              <a:gd name="connsiteX3" fmla="*/ 78433 w 156866"/>
              <a:gd name="connsiteY3" fmla="*/ 71669 h 71669"/>
              <a:gd name="connsiteX4" fmla="*/ 4587 w 156866"/>
              <a:gd name="connsiteY4" fmla="*/ 22721 h 716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6866" h="71669">
                <a:moveTo>
                  <a:pt x="0" y="0"/>
                </a:moveTo>
                <a:lnTo>
                  <a:pt x="156866" y="0"/>
                </a:lnTo>
                <a:lnTo>
                  <a:pt x="152279" y="22721"/>
                </a:lnTo>
                <a:cubicBezTo>
                  <a:pt x="140113" y="51485"/>
                  <a:pt x="111630" y="71669"/>
                  <a:pt x="78433" y="71669"/>
                </a:cubicBezTo>
                <a:cubicBezTo>
                  <a:pt x="45237" y="71669"/>
                  <a:pt x="16754" y="51485"/>
                  <a:pt x="4587" y="22721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>
            <a:off x="6363520" y="3560502"/>
            <a:ext cx="106624" cy="10662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>
            <a:off x="5823871" y="3476563"/>
            <a:ext cx="167878" cy="167878"/>
          </a:xfrm>
          <a:prstGeom prst="ellipse">
            <a:avLst/>
          </a:prstGeom>
          <a:solidFill>
            <a:srgbClr val="EAD8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>
            <a:off x="5483158" y="3468089"/>
            <a:ext cx="72000" cy="72000"/>
          </a:xfrm>
          <a:prstGeom prst="ellipse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>
            <a:off x="5622292" y="3923194"/>
            <a:ext cx="201579" cy="20157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/>
          <p:cNvSpPr/>
          <p:nvPr/>
        </p:nvSpPr>
        <p:spPr>
          <a:xfrm>
            <a:off x="6204195" y="4078350"/>
            <a:ext cx="265950" cy="265950"/>
          </a:xfrm>
          <a:prstGeom prst="ellipse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>
            <a:off x="5830968" y="4513679"/>
            <a:ext cx="108000" cy="108000"/>
          </a:xfrm>
          <a:prstGeom prst="ellipse">
            <a:avLst/>
          </a:prstGeom>
          <a:solidFill>
            <a:srgbClr val="EAD8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椭圆 43"/>
          <p:cNvSpPr/>
          <p:nvPr/>
        </p:nvSpPr>
        <p:spPr>
          <a:xfrm>
            <a:off x="5573932" y="4773848"/>
            <a:ext cx="180000" cy="1800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椭圆 44"/>
          <p:cNvSpPr/>
          <p:nvPr/>
        </p:nvSpPr>
        <p:spPr>
          <a:xfrm>
            <a:off x="5305210" y="3269336"/>
            <a:ext cx="72000" cy="72000"/>
          </a:xfrm>
          <a:prstGeom prst="ellipse">
            <a:avLst/>
          </a:prstGeom>
          <a:solidFill>
            <a:srgbClr val="EAD87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椭圆 45"/>
          <p:cNvSpPr/>
          <p:nvPr/>
        </p:nvSpPr>
        <p:spPr>
          <a:xfrm>
            <a:off x="5951867" y="4951619"/>
            <a:ext cx="108000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椭圆 46"/>
          <p:cNvSpPr/>
          <p:nvPr/>
        </p:nvSpPr>
        <p:spPr>
          <a:xfrm>
            <a:off x="6312063" y="4773848"/>
            <a:ext cx="108000" cy="108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任意多边形: 形状 47"/>
          <p:cNvSpPr/>
          <p:nvPr/>
        </p:nvSpPr>
        <p:spPr>
          <a:xfrm flipV="1">
            <a:off x="5308664" y="5292820"/>
            <a:ext cx="156866" cy="71669"/>
          </a:xfrm>
          <a:custGeom>
            <a:avLst/>
            <a:gdLst>
              <a:gd name="connsiteX0" fmla="*/ 0 w 156866"/>
              <a:gd name="connsiteY0" fmla="*/ 0 h 71669"/>
              <a:gd name="connsiteX1" fmla="*/ 156866 w 156866"/>
              <a:gd name="connsiteY1" fmla="*/ 0 h 71669"/>
              <a:gd name="connsiteX2" fmla="*/ 152279 w 156866"/>
              <a:gd name="connsiteY2" fmla="*/ 22721 h 71669"/>
              <a:gd name="connsiteX3" fmla="*/ 78433 w 156866"/>
              <a:gd name="connsiteY3" fmla="*/ 71669 h 71669"/>
              <a:gd name="connsiteX4" fmla="*/ 4587 w 156866"/>
              <a:gd name="connsiteY4" fmla="*/ 22721 h 716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6866" h="71669">
                <a:moveTo>
                  <a:pt x="0" y="0"/>
                </a:moveTo>
                <a:lnTo>
                  <a:pt x="156866" y="0"/>
                </a:lnTo>
                <a:lnTo>
                  <a:pt x="152279" y="22721"/>
                </a:lnTo>
                <a:cubicBezTo>
                  <a:pt x="140113" y="51485"/>
                  <a:pt x="111630" y="71669"/>
                  <a:pt x="78433" y="71669"/>
                </a:cubicBezTo>
                <a:cubicBezTo>
                  <a:pt x="45237" y="71669"/>
                  <a:pt x="16754" y="51485"/>
                  <a:pt x="4587" y="22721"/>
                </a:cubicBez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任意多边形: 形状 48"/>
          <p:cNvSpPr/>
          <p:nvPr/>
        </p:nvSpPr>
        <p:spPr>
          <a:xfrm flipV="1">
            <a:off x="6692900" y="5277927"/>
            <a:ext cx="189464" cy="86562"/>
          </a:xfrm>
          <a:custGeom>
            <a:avLst/>
            <a:gdLst>
              <a:gd name="connsiteX0" fmla="*/ 0 w 156866"/>
              <a:gd name="connsiteY0" fmla="*/ 0 h 71669"/>
              <a:gd name="connsiteX1" fmla="*/ 156866 w 156866"/>
              <a:gd name="connsiteY1" fmla="*/ 0 h 71669"/>
              <a:gd name="connsiteX2" fmla="*/ 152279 w 156866"/>
              <a:gd name="connsiteY2" fmla="*/ 22721 h 71669"/>
              <a:gd name="connsiteX3" fmla="*/ 78433 w 156866"/>
              <a:gd name="connsiteY3" fmla="*/ 71669 h 71669"/>
              <a:gd name="connsiteX4" fmla="*/ 4587 w 156866"/>
              <a:gd name="connsiteY4" fmla="*/ 22721 h 716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6866" h="71669">
                <a:moveTo>
                  <a:pt x="0" y="0"/>
                </a:moveTo>
                <a:lnTo>
                  <a:pt x="156866" y="0"/>
                </a:lnTo>
                <a:lnTo>
                  <a:pt x="152279" y="22721"/>
                </a:lnTo>
                <a:cubicBezTo>
                  <a:pt x="140113" y="51485"/>
                  <a:pt x="111630" y="71669"/>
                  <a:pt x="78433" y="71669"/>
                </a:cubicBezTo>
                <a:cubicBezTo>
                  <a:pt x="45237" y="71669"/>
                  <a:pt x="16754" y="51485"/>
                  <a:pt x="4587" y="22721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椭圆 49"/>
          <p:cNvSpPr/>
          <p:nvPr/>
        </p:nvSpPr>
        <p:spPr>
          <a:xfrm>
            <a:off x="6690546" y="4469758"/>
            <a:ext cx="195841" cy="195841"/>
          </a:xfrm>
          <a:prstGeom prst="ellipse">
            <a:avLst/>
          </a:prstGeom>
          <a:solidFill>
            <a:srgbClr val="EAD8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任意多边形: 形状 52"/>
          <p:cNvSpPr/>
          <p:nvPr/>
        </p:nvSpPr>
        <p:spPr>
          <a:xfrm>
            <a:off x="5304760" y="4513678"/>
            <a:ext cx="137984" cy="201580"/>
          </a:xfrm>
          <a:custGeom>
            <a:avLst/>
            <a:gdLst>
              <a:gd name="connsiteX0" fmla="*/ 37194 w 137984"/>
              <a:gd name="connsiteY0" fmla="*/ 0 h 201580"/>
              <a:gd name="connsiteX1" fmla="*/ 137984 w 137984"/>
              <a:gd name="connsiteY1" fmla="*/ 100790 h 201580"/>
              <a:gd name="connsiteX2" fmla="*/ 37194 w 137984"/>
              <a:gd name="connsiteY2" fmla="*/ 201580 h 201580"/>
              <a:gd name="connsiteX3" fmla="*/ 0 w 137984"/>
              <a:gd name="connsiteY3" fmla="*/ 194071 h 201580"/>
              <a:gd name="connsiteX4" fmla="*/ 0 w 137984"/>
              <a:gd name="connsiteY4" fmla="*/ 7509 h 2015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7984" h="201580">
                <a:moveTo>
                  <a:pt x="37194" y="0"/>
                </a:moveTo>
                <a:cubicBezTo>
                  <a:pt x="92859" y="0"/>
                  <a:pt x="137984" y="45125"/>
                  <a:pt x="137984" y="100790"/>
                </a:cubicBezTo>
                <a:cubicBezTo>
                  <a:pt x="137984" y="156455"/>
                  <a:pt x="92859" y="201580"/>
                  <a:pt x="37194" y="201580"/>
                </a:cubicBezTo>
                <a:lnTo>
                  <a:pt x="0" y="194071"/>
                </a:lnTo>
                <a:lnTo>
                  <a:pt x="0" y="750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椭圆 53"/>
          <p:cNvSpPr/>
          <p:nvPr/>
        </p:nvSpPr>
        <p:spPr>
          <a:xfrm>
            <a:off x="3669397" y="3006513"/>
            <a:ext cx="298823" cy="29882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椭圆 54"/>
          <p:cNvSpPr/>
          <p:nvPr/>
        </p:nvSpPr>
        <p:spPr>
          <a:xfrm>
            <a:off x="3669397" y="5145096"/>
            <a:ext cx="298823" cy="298823"/>
          </a:xfrm>
          <a:prstGeom prst="ellipse">
            <a:avLst/>
          </a:prstGeom>
          <a:solidFill>
            <a:srgbClr val="EAD8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椭圆 55"/>
          <p:cNvSpPr/>
          <p:nvPr/>
        </p:nvSpPr>
        <p:spPr>
          <a:xfrm>
            <a:off x="8253670" y="2227411"/>
            <a:ext cx="298823" cy="298823"/>
          </a:xfrm>
          <a:prstGeom prst="ellipse">
            <a:avLst/>
          </a:prstGeom>
          <a:solidFill>
            <a:srgbClr val="EAD8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椭圆 56"/>
          <p:cNvSpPr/>
          <p:nvPr/>
        </p:nvSpPr>
        <p:spPr>
          <a:xfrm>
            <a:off x="8253670" y="4365994"/>
            <a:ext cx="298823" cy="29882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2" name="直接连接符 61"/>
          <p:cNvCxnSpPr>
            <a:cxnSpLocks/>
            <a:stCxn id="56" idx="1"/>
            <a:endCxn id="37" idx="1"/>
          </p:cNvCxnSpPr>
          <p:nvPr/>
        </p:nvCxnSpPr>
        <p:spPr>
          <a:xfrm flipH="1">
            <a:off x="6882364" y="2271173"/>
            <a:ext cx="1415068" cy="289995"/>
          </a:xfrm>
          <a:prstGeom prst="line">
            <a:avLst/>
          </a:prstGeom>
          <a:ln w="1270">
            <a:solidFill>
              <a:schemeClr val="bg1">
                <a:alpha val="4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直接连接符 64"/>
          <p:cNvCxnSpPr>
            <a:cxnSpLocks/>
            <a:stCxn id="56" idx="2"/>
            <a:endCxn id="32" idx="6"/>
          </p:cNvCxnSpPr>
          <p:nvPr/>
        </p:nvCxnSpPr>
        <p:spPr>
          <a:xfrm flipH="1">
            <a:off x="6527032" y="2376823"/>
            <a:ext cx="1726638" cy="519490"/>
          </a:xfrm>
          <a:prstGeom prst="line">
            <a:avLst/>
          </a:prstGeom>
          <a:ln w="1270">
            <a:solidFill>
              <a:schemeClr val="bg1">
                <a:alpha val="4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直接连接符 69"/>
          <p:cNvCxnSpPr>
            <a:cxnSpLocks/>
            <a:stCxn id="56" idx="4"/>
            <a:endCxn id="71" idx="7"/>
          </p:cNvCxnSpPr>
          <p:nvPr/>
        </p:nvCxnSpPr>
        <p:spPr>
          <a:xfrm flipH="1">
            <a:off x="6821249" y="2526234"/>
            <a:ext cx="1581833" cy="1081339"/>
          </a:xfrm>
          <a:prstGeom prst="line">
            <a:avLst/>
          </a:prstGeom>
          <a:ln w="1270">
            <a:solidFill>
              <a:schemeClr val="bg1">
                <a:alpha val="4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椭圆 70"/>
          <p:cNvSpPr/>
          <p:nvPr/>
        </p:nvSpPr>
        <p:spPr>
          <a:xfrm>
            <a:off x="6730240" y="3591958"/>
            <a:ext cx="106624" cy="106624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4" name="直接连接符 73"/>
          <p:cNvCxnSpPr>
            <a:cxnSpLocks/>
            <a:stCxn id="56" idx="3"/>
            <a:endCxn id="38" idx="7"/>
          </p:cNvCxnSpPr>
          <p:nvPr/>
        </p:nvCxnSpPr>
        <p:spPr>
          <a:xfrm flipH="1">
            <a:off x="6454529" y="2482472"/>
            <a:ext cx="1842903" cy="1093645"/>
          </a:xfrm>
          <a:prstGeom prst="line">
            <a:avLst/>
          </a:prstGeom>
          <a:ln w="1270">
            <a:solidFill>
              <a:schemeClr val="bg1">
                <a:alpha val="4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直接连接符 78"/>
          <p:cNvCxnSpPr>
            <a:cxnSpLocks/>
            <a:stCxn id="57" idx="4"/>
            <a:endCxn id="49" idx="1"/>
          </p:cNvCxnSpPr>
          <p:nvPr/>
        </p:nvCxnSpPr>
        <p:spPr>
          <a:xfrm flipH="1">
            <a:off x="6882364" y="4664817"/>
            <a:ext cx="1520718" cy="699672"/>
          </a:xfrm>
          <a:prstGeom prst="line">
            <a:avLst/>
          </a:prstGeom>
          <a:ln w="1270">
            <a:solidFill>
              <a:schemeClr val="bg1">
                <a:alpha val="4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直接连接符 81"/>
          <p:cNvCxnSpPr>
            <a:cxnSpLocks/>
            <a:stCxn id="57" idx="2"/>
            <a:endCxn id="50" idx="6"/>
          </p:cNvCxnSpPr>
          <p:nvPr/>
        </p:nvCxnSpPr>
        <p:spPr>
          <a:xfrm flipH="1">
            <a:off x="6886387" y="4515406"/>
            <a:ext cx="1367283" cy="52273"/>
          </a:xfrm>
          <a:prstGeom prst="line">
            <a:avLst/>
          </a:prstGeom>
          <a:ln w="1270">
            <a:solidFill>
              <a:schemeClr val="bg1">
                <a:alpha val="4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直接连接符 85"/>
          <p:cNvCxnSpPr>
            <a:cxnSpLocks/>
            <a:stCxn id="57" idx="1"/>
            <a:endCxn id="113" idx="6"/>
          </p:cNvCxnSpPr>
          <p:nvPr/>
        </p:nvCxnSpPr>
        <p:spPr>
          <a:xfrm flipH="1" flipV="1">
            <a:off x="6836864" y="4081158"/>
            <a:ext cx="1460568" cy="328598"/>
          </a:xfrm>
          <a:prstGeom prst="line">
            <a:avLst/>
          </a:prstGeom>
          <a:ln w="1270">
            <a:solidFill>
              <a:schemeClr val="bg1">
                <a:alpha val="4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直接连接符 88"/>
          <p:cNvCxnSpPr>
            <a:cxnSpLocks/>
            <a:stCxn id="57" idx="3"/>
            <a:endCxn id="47" idx="6"/>
          </p:cNvCxnSpPr>
          <p:nvPr/>
        </p:nvCxnSpPr>
        <p:spPr>
          <a:xfrm flipH="1">
            <a:off x="6420063" y="4621055"/>
            <a:ext cx="1877369" cy="206793"/>
          </a:xfrm>
          <a:prstGeom prst="line">
            <a:avLst/>
          </a:prstGeom>
          <a:ln w="1270">
            <a:solidFill>
              <a:schemeClr val="bg1">
                <a:alpha val="4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直接连接符 92"/>
          <p:cNvCxnSpPr>
            <a:cxnSpLocks/>
            <a:stCxn id="37" idx="4"/>
            <a:endCxn id="32" idx="7"/>
          </p:cNvCxnSpPr>
          <p:nvPr/>
        </p:nvCxnSpPr>
        <p:spPr>
          <a:xfrm flipH="1">
            <a:off x="6494755" y="2588610"/>
            <a:ext cx="203685" cy="229779"/>
          </a:xfrm>
          <a:prstGeom prst="line">
            <a:avLst/>
          </a:prstGeom>
          <a:ln w="1270">
            <a:solidFill>
              <a:schemeClr val="bg1">
                <a:alpha val="4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直接连接符 96"/>
          <p:cNvCxnSpPr>
            <a:cxnSpLocks/>
            <a:stCxn id="38" idx="0"/>
            <a:endCxn id="32" idx="4"/>
          </p:cNvCxnSpPr>
          <p:nvPr/>
        </p:nvCxnSpPr>
        <p:spPr>
          <a:xfrm flipV="1">
            <a:off x="6416832" y="3006513"/>
            <a:ext cx="0" cy="553989"/>
          </a:xfrm>
          <a:prstGeom prst="line">
            <a:avLst/>
          </a:prstGeom>
          <a:ln w="1270">
            <a:solidFill>
              <a:schemeClr val="bg1">
                <a:alpha val="4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直接连接符 99"/>
          <p:cNvCxnSpPr>
            <a:cxnSpLocks/>
            <a:stCxn id="42" idx="0"/>
            <a:endCxn id="38" idx="4"/>
          </p:cNvCxnSpPr>
          <p:nvPr/>
        </p:nvCxnSpPr>
        <p:spPr>
          <a:xfrm flipV="1">
            <a:off x="6337170" y="3667126"/>
            <a:ext cx="79662" cy="411224"/>
          </a:xfrm>
          <a:prstGeom prst="line">
            <a:avLst/>
          </a:prstGeom>
          <a:ln w="1270">
            <a:solidFill>
              <a:schemeClr val="bg1">
                <a:alpha val="4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椭圆 102"/>
          <p:cNvSpPr/>
          <p:nvPr/>
        </p:nvSpPr>
        <p:spPr>
          <a:xfrm>
            <a:off x="6543285" y="3825657"/>
            <a:ext cx="106624" cy="106624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5" name="直接连接符 104"/>
          <p:cNvCxnSpPr>
            <a:cxnSpLocks/>
            <a:stCxn id="103" idx="1"/>
            <a:endCxn id="38" idx="5"/>
          </p:cNvCxnSpPr>
          <p:nvPr/>
        </p:nvCxnSpPr>
        <p:spPr>
          <a:xfrm flipH="1" flipV="1">
            <a:off x="6454529" y="3651511"/>
            <a:ext cx="104371" cy="189761"/>
          </a:xfrm>
          <a:prstGeom prst="line">
            <a:avLst/>
          </a:prstGeom>
          <a:ln w="1270">
            <a:solidFill>
              <a:schemeClr val="bg1">
                <a:alpha val="4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直接连接符 107"/>
          <p:cNvCxnSpPr>
            <a:cxnSpLocks/>
            <a:stCxn id="71" idx="2"/>
            <a:endCxn id="38" idx="6"/>
          </p:cNvCxnSpPr>
          <p:nvPr/>
        </p:nvCxnSpPr>
        <p:spPr>
          <a:xfrm flipH="1" flipV="1">
            <a:off x="6470144" y="3613814"/>
            <a:ext cx="260096" cy="31456"/>
          </a:xfrm>
          <a:prstGeom prst="line">
            <a:avLst/>
          </a:prstGeom>
          <a:ln w="1270">
            <a:solidFill>
              <a:schemeClr val="bg1">
                <a:alpha val="4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3" name="椭圆 112"/>
          <p:cNvSpPr/>
          <p:nvPr/>
        </p:nvSpPr>
        <p:spPr>
          <a:xfrm>
            <a:off x="6730240" y="4027846"/>
            <a:ext cx="106624" cy="106624"/>
          </a:xfrm>
          <a:prstGeom prst="ellipse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14" name="直接连接符 113"/>
          <p:cNvCxnSpPr>
            <a:cxnSpLocks/>
            <a:stCxn id="113" idx="0"/>
            <a:endCxn id="71" idx="4"/>
          </p:cNvCxnSpPr>
          <p:nvPr/>
        </p:nvCxnSpPr>
        <p:spPr>
          <a:xfrm flipV="1">
            <a:off x="6783552" y="3698582"/>
            <a:ext cx="0" cy="329264"/>
          </a:xfrm>
          <a:prstGeom prst="line">
            <a:avLst/>
          </a:prstGeom>
          <a:ln w="1270">
            <a:solidFill>
              <a:schemeClr val="bg1">
                <a:alpha val="4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直接连接符 116"/>
          <p:cNvCxnSpPr>
            <a:cxnSpLocks/>
            <a:stCxn id="113" idx="1"/>
            <a:endCxn id="103" idx="5"/>
          </p:cNvCxnSpPr>
          <p:nvPr/>
        </p:nvCxnSpPr>
        <p:spPr>
          <a:xfrm flipH="1" flipV="1">
            <a:off x="6634294" y="3916666"/>
            <a:ext cx="111561" cy="126795"/>
          </a:xfrm>
          <a:prstGeom prst="line">
            <a:avLst/>
          </a:prstGeom>
          <a:ln w="1270">
            <a:solidFill>
              <a:schemeClr val="bg1">
                <a:alpha val="4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直接连接符 122"/>
          <p:cNvCxnSpPr>
            <a:cxnSpLocks/>
            <a:stCxn id="71" idx="3"/>
            <a:endCxn id="103" idx="7"/>
          </p:cNvCxnSpPr>
          <p:nvPr/>
        </p:nvCxnSpPr>
        <p:spPr>
          <a:xfrm flipH="1">
            <a:off x="6634294" y="3682967"/>
            <a:ext cx="111561" cy="158305"/>
          </a:xfrm>
          <a:prstGeom prst="line">
            <a:avLst/>
          </a:prstGeom>
          <a:ln w="1270">
            <a:solidFill>
              <a:schemeClr val="bg1">
                <a:alpha val="4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7" name="直接连接符 126"/>
          <p:cNvCxnSpPr>
            <a:cxnSpLocks/>
            <a:stCxn id="50" idx="0"/>
            <a:endCxn id="113" idx="4"/>
          </p:cNvCxnSpPr>
          <p:nvPr/>
        </p:nvCxnSpPr>
        <p:spPr>
          <a:xfrm flipH="1" flipV="1">
            <a:off x="6783552" y="4134470"/>
            <a:ext cx="4915" cy="335288"/>
          </a:xfrm>
          <a:prstGeom prst="line">
            <a:avLst/>
          </a:prstGeom>
          <a:ln w="1270">
            <a:solidFill>
              <a:schemeClr val="bg1">
                <a:alpha val="4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直接连接符 129"/>
          <p:cNvCxnSpPr>
            <a:cxnSpLocks/>
            <a:stCxn id="49" idx="3"/>
            <a:endCxn id="50" idx="4"/>
          </p:cNvCxnSpPr>
          <p:nvPr/>
        </p:nvCxnSpPr>
        <p:spPr>
          <a:xfrm flipV="1">
            <a:off x="6787632" y="4665599"/>
            <a:ext cx="835" cy="612328"/>
          </a:xfrm>
          <a:prstGeom prst="line">
            <a:avLst/>
          </a:prstGeom>
          <a:ln w="1270">
            <a:solidFill>
              <a:schemeClr val="bg1">
                <a:alpha val="4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" name="直接连接符 132"/>
          <p:cNvCxnSpPr>
            <a:cxnSpLocks/>
            <a:stCxn id="47" idx="5"/>
            <a:endCxn id="49" idx="4"/>
          </p:cNvCxnSpPr>
          <p:nvPr/>
        </p:nvCxnSpPr>
        <p:spPr>
          <a:xfrm>
            <a:off x="6404247" y="4866032"/>
            <a:ext cx="294193" cy="471015"/>
          </a:xfrm>
          <a:prstGeom prst="line">
            <a:avLst/>
          </a:prstGeom>
          <a:ln w="1270">
            <a:solidFill>
              <a:schemeClr val="bg1">
                <a:alpha val="4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7" name="直接连接符 136"/>
          <p:cNvCxnSpPr>
            <a:cxnSpLocks/>
            <a:stCxn id="46" idx="5"/>
            <a:endCxn id="49" idx="0"/>
          </p:cNvCxnSpPr>
          <p:nvPr/>
        </p:nvCxnSpPr>
        <p:spPr>
          <a:xfrm>
            <a:off x="6044051" y="5043803"/>
            <a:ext cx="648849" cy="320686"/>
          </a:xfrm>
          <a:prstGeom prst="line">
            <a:avLst/>
          </a:prstGeom>
          <a:ln w="1270">
            <a:solidFill>
              <a:schemeClr val="bg1">
                <a:alpha val="4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0" name="直接连接符 139"/>
          <p:cNvCxnSpPr>
            <a:cxnSpLocks/>
            <a:stCxn id="42" idx="5"/>
            <a:endCxn id="47" idx="0"/>
          </p:cNvCxnSpPr>
          <p:nvPr/>
        </p:nvCxnSpPr>
        <p:spPr>
          <a:xfrm flipH="1">
            <a:off x="6366063" y="4305353"/>
            <a:ext cx="65135" cy="468495"/>
          </a:xfrm>
          <a:prstGeom prst="line">
            <a:avLst/>
          </a:prstGeom>
          <a:ln w="1270">
            <a:solidFill>
              <a:schemeClr val="bg1">
                <a:alpha val="4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3" name="直接连接符 142"/>
          <p:cNvCxnSpPr>
            <a:cxnSpLocks/>
            <a:stCxn id="42" idx="4"/>
            <a:endCxn id="46" idx="7"/>
          </p:cNvCxnSpPr>
          <p:nvPr/>
        </p:nvCxnSpPr>
        <p:spPr>
          <a:xfrm flipH="1">
            <a:off x="6044051" y="4344300"/>
            <a:ext cx="293119" cy="623135"/>
          </a:xfrm>
          <a:prstGeom prst="line">
            <a:avLst/>
          </a:prstGeom>
          <a:ln w="1270">
            <a:solidFill>
              <a:schemeClr val="bg1">
                <a:alpha val="4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6" name="直接连接符 145"/>
          <p:cNvCxnSpPr>
            <a:cxnSpLocks/>
            <a:stCxn id="42" idx="3"/>
            <a:endCxn id="43" idx="7"/>
          </p:cNvCxnSpPr>
          <p:nvPr/>
        </p:nvCxnSpPr>
        <p:spPr>
          <a:xfrm flipH="1">
            <a:off x="5923152" y="4305353"/>
            <a:ext cx="319990" cy="224142"/>
          </a:xfrm>
          <a:prstGeom prst="line">
            <a:avLst/>
          </a:prstGeom>
          <a:ln w="1270">
            <a:solidFill>
              <a:schemeClr val="bg1">
                <a:alpha val="4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9" name="直接连接符 148"/>
          <p:cNvCxnSpPr>
            <a:cxnSpLocks/>
            <a:stCxn id="43" idx="3"/>
            <a:endCxn id="44" idx="7"/>
          </p:cNvCxnSpPr>
          <p:nvPr/>
        </p:nvCxnSpPr>
        <p:spPr>
          <a:xfrm flipH="1">
            <a:off x="5727572" y="4605863"/>
            <a:ext cx="119212" cy="194345"/>
          </a:xfrm>
          <a:prstGeom prst="line">
            <a:avLst/>
          </a:prstGeom>
          <a:ln w="1270">
            <a:solidFill>
              <a:schemeClr val="bg1">
                <a:alpha val="4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3" name="直接连接符 152"/>
          <p:cNvCxnSpPr>
            <a:cxnSpLocks/>
            <a:stCxn id="44" idx="1"/>
            <a:endCxn id="53" idx="1"/>
          </p:cNvCxnSpPr>
          <p:nvPr/>
        </p:nvCxnSpPr>
        <p:spPr>
          <a:xfrm flipH="1" flipV="1">
            <a:off x="5442744" y="4614468"/>
            <a:ext cx="157548" cy="185740"/>
          </a:xfrm>
          <a:prstGeom prst="line">
            <a:avLst/>
          </a:prstGeom>
          <a:ln w="1270">
            <a:solidFill>
              <a:schemeClr val="bg1">
                <a:alpha val="4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4" name="直接连接符 153"/>
          <p:cNvCxnSpPr>
            <a:cxnSpLocks/>
            <a:stCxn id="43" idx="2"/>
            <a:endCxn id="53" idx="1"/>
          </p:cNvCxnSpPr>
          <p:nvPr/>
        </p:nvCxnSpPr>
        <p:spPr>
          <a:xfrm flipH="1">
            <a:off x="5442744" y="4567679"/>
            <a:ext cx="388224" cy="46789"/>
          </a:xfrm>
          <a:prstGeom prst="line">
            <a:avLst/>
          </a:prstGeom>
          <a:ln w="1270">
            <a:solidFill>
              <a:schemeClr val="bg1">
                <a:alpha val="4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5" name="直接连接符 154"/>
          <p:cNvCxnSpPr>
            <a:cxnSpLocks/>
            <a:stCxn id="46" idx="3"/>
            <a:endCxn id="48" idx="2"/>
          </p:cNvCxnSpPr>
          <p:nvPr/>
        </p:nvCxnSpPr>
        <p:spPr>
          <a:xfrm flipH="1">
            <a:off x="5460943" y="5043803"/>
            <a:ext cx="506740" cy="297965"/>
          </a:xfrm>
          <a:prstGeom prst="line">
            <a:avLst/>
          </a:prstGeom>
          <a:ln w="1270">
            <a:solidFill>
              <a:schemeClr val="bg1">
                <a:alpha val="4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6" name="直接连接符 155"/>
          <p:cNvCxnSpPr>
            <a:cxnSpLocks/>
            <a:stCxn id="46" idx="2"/>
            <a:endCxn id="44" idx="5"/>
          </p:cNvCxnSpPr>
          <p:nvPr/>
        </p:nvCxnSpPr>
        <p:spPr>
          <a:xfrm flipH="1" flipV="1">
            <a:off x="5727572" y="4927488"/>
            <a:ext cx="224295" cy="78131"/>
          </a:xfrm>
          <a:prstGeom prst="line">
            <a:avLst/>
          </a:prstGeom>
          <a:ln w="1270">
            <a:solidFill>
              <a:schemeClr val="bg1">
                <a:alpha val="4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7" name="直接连接符 166"/>
          <p:cNvCxnSpPr>
            <a:cxnSpLocks/>
            <a:stCxn id="53" idx="2"/>
            <a:endCxn id="48" idx="3"/>
          </p:cNvCxnSpPr>
          <p:nvPr/>
        </p:nvCxnSpPr>
        <p:spPr>
          <a:xfrm>
            <a:off x="5341954" y="4715258"/>
            <a:ext cx="45143" cy="577562"/>
          </a:xfrm>
          <a:prstGeom prst="line">
            <a:avLst/>
          </a:prstGeom>
          <a:ln w="1270">
            <a:solidFill>
              <a:schemeClr val="bg1">
                <a:alpha val="4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2" name="直接连接符 171"/>
          <p:cNvCxnSpPr>
            <a:cxnSpLocks/>
            <a:stCxn id="41" idx="3"/>
            <a:endCxn id="53" idx="0"/>
          </p:cNvCxnSpPr>
          <p:nvPr/>
        </p:nvCxnSpPr>
        <p:spPr>
          <a:xfrm flipH="1">
            <a:off x="5341954" y="4095252"/>
            <a:ext cx="309859" cy="418426"/>
          </a:xfrm>
          <a:prstGeom prst="line">
            <a:avLst/>
          </a:prstGeom>
          <a:ln w="1270">
            <a:solidFill>
              <a:schemeClr val="bg1">
                <a:alpha val="4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3" name="直接连接符 172"/>
          <p:cNvCxnSpPr>
            <a:cxnSpLocks/>
            <a:stCxn id="43" idx="1"/>
            <a:endCxn id="41" idx="5"/>
          </p:cNvCxnSpPr>
          <p:nvPr/>
        </p:nvCxnSpPr>
        <p:spPr>
          <a:xfrm flipH="1" flipV="1">
            <a:off x="5794350" y="4095252"/>
            <a:ext cx="52434" cy="434243"/>
          </a:xfrm>
          <a:prstGeom prst="line">
            <a:avLst/>
          </a:prstGeom>
          <a:ln w="1270">
            <a:solidFill>
              <a:schemeClr val="bg1">
                <a:alpha val="4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4" name="直接连接符 173"/>
          <p:cNvCxnSpPr>
            <a:cxnSpLocks/>
            <a:stCxn id="42" idx="1"/>
          </p:cNvCxnSpPr>
          <p:nvPr/>
        </p:nvCxnSpPr>
        <p:spPr>
          <a:xfrm flipH="1" flipV="1">
            <a:off x="5822940" y="4029923"/>
            <a:ext cx="420202" cy="87374"/>
          </a:xfrm>
          <a:prstGeom prst="line">
            <a:avLst/>
          </a:prstGeom>
          <a:ln w="1270">
            <a:solidFill>
              <a:schemeClr val="bg1">
                <a:alpha val="4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2" name="直接连接符 181"/>
          <p:cNvCxnSpPr>
            <a:cxnSpLocks/>
            <a:stCxn id="32" idx="1"/>
            <a:endCxn id="36" idx="2"/>
          </p:cNvCxnSpPr>
          <p:nvPr/>
        </p:nvCxnSpPr>
        <p:spPr>
          <a:xfrm flipH="1" flipV="1">
            <a:off x="5460943" y="2583889"/>
            <a:ext cx="877965" cy="234500"/>
          </a:xfrm>
          <a:prstGeom prst="line">
            <a:avLst/>
          </a:prstGeom>
          <a:ln w="1270">
            <a:solidFill>
              <a:schemeClr val="bg1">
                <a:alpha val="4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3" name="直接连接符 182"/>
          <p:cNvCxnSpPr>
            <a:cxnSpLocks/>
            <a:stCxn id="31" idx="2"/>
            <a:endCxn id="54" idx="5"/>
          </p:cNvCxnSpPr>
          <p:nvPr/>
        </p:nvCxnSpPr>
        <p:spPr>
          <a:xfrm flipH="1">
            <a:off x="3924458" y="3155925"/>
            <a:ext cx="1727042" cy="105649"/>
          </a:xfrm>
          <a:prstGeom prst="line">
            <a:avLst/>
          </a:prstGeom>
          <a:ln w="1270">
            <a:solidFill>
              <a:schemeClr val="bg1">
                <a:alpha val="4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4" name="直接连接符 183"/>
          <p:cNvCxnSpPr>
            <a:cxnSpLocks/>
            <a:stCxn id="33" idx="2"/>
            <a:endCxn id="54" idx="6"/>
          </p:cNvCxnSpPr>
          <p:nvPr/>
        </p:nvCxnSpPr>
        <p:spPr>
          <a:xfrm flipH="1">
            <a:off x="3968220" y="2866257"/>
            <a:ext cx="1443228" cy="289668"/>
          </a:xfrm>
          <a:prstGeom prst="line">
            <a:avLst/>
          </a:prstGeom>
          <a:ln w="1270">
            <a:solidFill>
              <a:schemeClr val="bg1">
                <a:alpha val="4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5" name="直接连接符 184"/>
          <p:cNvCxnSpPr>
            <a:cxnSpLocks/>
            <a:stCxn id="36" idx="4"/>
            <a:endCxn id="54" idx="7"/>
          </p:cNvCxnSpPr>
          <p:nvPr/>
        </p:nvCxnSpPr>
        <p:spPr>
          <a:xfrm flipH="1">
            <a:off x="3924458" y="2583889"/>
            <a:ext cx="1388793" cy="466386"/>
          </a:xfrm>
          <a:prstGeom prst="line">
            <a:avLst/>
          </a:prstGeom>
          <a:ln w="1270">
            <a:solidFill>
              <a:schemeClr val="bg1">
                <a:alpha val="4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6" name="直接连接符 185"/>
          <p:cNvCxnSpPr>
            <a:cxnSpLocks/>
            <a:stCxn id="40" idx="2"/>
            <a:endCxn id="54" idx="4"/>
          </p:cNvCxnSpPr>
          <p:nvPr/>
        </p:nvCxnSpPr>
        <p:spPr>
          <a:xfrm flipH="1" flipV="1">
            <a:off x="3818809" y="3305336"/>
            <a:ext cx="1664349" cy="198753"/>
          </a:xfrm>
          <a:prstGeom prst="line">
            <a:avLst/>
          </a:prstGeom>
          <a:ln w="1270">
            <a:solidFill>
              <a:schemeClr val="bg1">
                <a:alpha val="4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7" name="直接连接符 186"/>
          <p:cNvCxnSpPr>
            <a:cxnSpLocks/>
            <a:stCxn id="41" idx="2"/>
            <a:endCxn id="55" idx="0"/>
          </p:cNvCxnSpPr>
          <p:nvPr/>
        </p:nvCxnSpPr>
        <p:spPr>
          <a:xfrm flipH="1">
            <a:off x="3818809" y="4023984"/>
            <a:ext cx="1803483" cy="1121112"/>
          </a:xfrm>
          <a:prstGeom prst="line">
            <a:avLst/>
          </a:prstGeom>
          <a:ln w="1270">
            <a:solidFill>
              <a:schemeClr val="bg1">
                <a:alpha val="4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8" name="直接连接符 187"/>
          <p:cNvCxnSpPr>
            <a:cxnSpLocks/>
            <a:stCxn id="53" idx="3"/>
            <a:endCxn id="55" idx="7"/>
          </p:cNvCxnSpPr>
          <p:nvPr/>
        </p:nvCxnSpPr>
        <p:spPr>
          <a:xfrm flipH="1">
            <a:off x="3924458" y="4707749"/>
            <a:ext cx="1380302" cy="481109"/>
          </a:xfrm>
          <a:prstGeom prst="line">
            <a:avLst/>
          </a:prstGeom>
          <a:ln w="1270">
            <a:solidFill>
              <a:schemeClr val="bg1">
                <a:alpha val="4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9" name="直接连接符 188"/>
          <p:cNvCxnSpPr>
            <a:cxnSpLocks/>
            <a:stCxn id="44" idx="2"/>
            <a:endCxn id="55" idx="6"/>
          </p:cNvCxnSpPr>
          <p:nvPr/>
        </p:nvCxnSpPr>
        <p:spPr>
          <a:xfrm flipH="1">
            <a:off x="3968220" y="4863848"/>
            <a:ext cx="1605712" cy="430660"/>
          </a:xfrm>
          <a:prstGeom prst="line">
            <a:avLst/>
          </a:prstGeom>
          <a:ln w="1270">
            <a:solidFill>
              <a:schemeClr val="bg1">
                <a:alpha val="4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0" name="直接连接符 189"/>
          <p:cNvCxnSpPr>
            <a:cxnSpLocks/>
            <a:stCxn id="48" idx="0"/>
            <a:endCxn id="55" idx="5"/>
          </p:cNvCxnSpPr>
          <p:nvPr/>
        </p:nvCxnSpPr>
        <p:spPr>
          <a:xfrm flipH="1">
            <a:off x="3924458" y="5364489"/>
            <a:ext cx="1384206" cy="35668"/>
          </a:xfrm>
          <a:prstGeom prst="line">
            <a:avLst/>
          </a:prstGeom>
          <a:ln w="1270">
            <a:solidFill>
              <a:schemeClr val="bg1">
                <a:alpha val="4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8" name="直接连接符 217"/>
          <p:cNvCxnSpPr>
            <a:cxnSpLocks/>
            <a:stCxn id="32" idx="3"/>
            <a:endCxn id="31" idx="6"/>
          </p:cNvCxnSpPr>
          <p:nvPr/>
        </p:nvCxnSpPr>
        <p:spPr>
          <a:xfrm flipH="1">
            <a:off x="5950323" y="2974236"/>
            <a:ext cx="388585" cy="181689"/>
          </a:xfrm>
          <a:prstGeom prst="line">
            <a:avLst/>
          </a:prstGeom>
          <a:ln w="1270">
            <a:solidFill>
              <a:schemeClr val="bg1">
                <a:alpha val="4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2" name="直接连接符 221"/>
          <p:cNvCxnSpPr>
            <a:cxnSpLocks/>
            <a:stCxn id="32" idx="2"/>
            <a:endCxn id="33" idx="6"/>
          </p:cNvCxnSpPr>
          <p:nvPr/>
        </p:nvCxnSpPr>
        <p:spPr>
          <a:xfrm flipH="1" flipV="1">
            <a:off x="5571736" y="2866257"/>
            <a:ext cx="734895" cy="30056"/>
          </a:xfrm>
          <a:prstGeom prst="line">
            <a:avLst/>
          </a:prstGeom>
          <a:ln w="1270">
            <a:solidFill>
              <a:schemeClr val="bg1">
                <a:alpha val="4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5" name="直接连接符 224"/>
          <p:cNvCxnSpPr>
            <a:cxnSpLocks/>
            <a:stCxn id="33" idx="5"/>
            <a:endCxn id="31" idx="1"/>
          </p:cNvCxnSpPr>
          <p:nvPr/>
        </p:nvCxnSpPr>
        <p:spPr>
          <a:xfrm>
            <a:off x="5548262" y="2922927"/>
            <a:ext cx="147000" cy="127348"/>
          </a:xfrm>
          <a:prstGeom prst="line">
            <a:avLst/>
          </a:prstGeom>
          <a:ln w="1270">
            <a:solidFill>
              <a:schemeClr val="bg1">
                <a:alpha val="4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8" name="直接连接符 227"/>
          <p:cNvCxnSpPr>
            <a:cxnSpLocks/>
            <a:stCxn id="36" idx="3"/>
            <a:endCxn id="33" idx="1"/>
          </p:cNvCxnSpPr>
          <p:nvPr/>
        </p:nvCxnSpPr>
        <p:spPr>
          <a:xfrm>
            <a:off x="5387097" y="2632837"/>
            <a:ext cx="47825" cy="176750"/>
          </a:xfrm>
          <a:prstGeom prst="line">
            <a:avLst/>
          </a:prstGeom>
          <a:ln w="1270">
            <a:solidFill>
              <a:schemeClr val="bg1">
                <a:alpha val="4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1" name="直接连接符 230"/>
          <p:cNvCxnSpPr>
            <a:cxnSpLocks/>
            <a:stCxn id="31" idx="5"/>
            <a:endCxn id="39" idx="0"/>
          </p:cNvCxnSpPr>
          <p:nvPr/>
        </p:nvCxnSpPr>
        <p:spPr>
          <a:xfrm>
            <a:off x="5906561" y="3261574"/>
            <a:ext cx="1249" cy="214989"/>
          </a:xfrm>
          <a:prstGeom prst="line">
            <a:avLst/>
          </a:prstGeom>
          <a:ln w="1270">
            <a:solidFill>
              <a:schemeClr val="bg1">
                <a:alpha val="4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4" name="直接连接符 233"/>
          <p:cNvCxnSpPr>
            <a:cxnSpLocks/>
            <a:stCxn id="38" idx="2"/>
            <a:endCxn id="39" idx="6"/>
          </p:cNvCxnSpPr>
          <p:nvPr/>
        </p:nvCxnSpPr>
        <p:spPr>
          <a:xfrm flipH="1" flipV="1">
            <a:off x="5991749" y="3560502"/>
            <a:ext cx="371771" cy="53312"/>
          </a:xfrm>
          <a:prstGeom prst="line">
            <a:avLst/>
          </a:prstGeom>
          <a:ln w="1270">
            <a:solidFill>
              <a:schemeClr val="bg1">
                <a:alpha val="4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7" name="直接连接符 236"/>
          <p:cNvCxnSpPr>
            <a:cxnSpLocks/>
            <a:stCxn id="38" idx="3"/>
            <a:endCxn id="41" idx="7"/>
          </p:cNvCxnSpPr>
          <p:nvPr/>
        </p:nvCxnSpPr>
        <p:spPr>
          <a:xfrm flipH="1">
            <a:off x="5794350" y="3651511"/>
            <a:ext cx="584785" cy="301204"/>
          </a:xfrm>
          <a:prstGeom prst="line">
            <a:avLst/>
          </a:prstGeom>
          <a:ln w="1270">
            <a:solidFill>
              <a:schemeClr val="bg1">
                <a:alpha val="4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0" name="直接连接符 239"/>
          <p:cNvCxnSpPr>
            <a:cxnSpLocks/>
            <a:stCxn id="41" idx="1"/>
            <a:endCxn id="40" idx="5"/>
          </p:cNvCxnSpPr>
          <p:nvPr/>
        </p:nvCxnSpPr>
        <p:spPr>
          <a:xfrm flipH="1" flipV="1">
            <a:off x="5544614" y="3529545"/>
            <a:ext cx="107199" cy="423170"/>
          </a:xfrm>
          <a:prstGeom prst="line">
            <a:avLst/>
          </a:prstGeom>
          <a:ln w="1270">
            <a:solidFill>
              <a:schemeClr val="bg1">
                <a:alpha val="4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4" name="直接连接符 243"/>
          <p:cNvCxnSpPr>
            <a:cxnSpLocks/>
            <a:stCxn id="41" idx="0"/>
            <a:endCxn id="39" idx="3"/>
          </p:cNvCxnSpPr>
          <p:nvPr/>
        </p:nvCxnSpPr>
        <p:spPr>
          <a:xfrm flipV="1">
            <a:off x="5723082" y="3619856"/>
            <a:ext cx="125374" cy="303338"/>
          </a:xfrm>
          <a:prstGeom prst="line">
            <a:avLst/>
          </a:prstGeom>
          <a:ln w="1270">
            <a:solidFill>
              <a:schemeClr val="bg1">
                <a:alpha val="4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7" name="直接连接符 246"/>
          <p:cNvCxnSpPr>
            <a:cxnSpLocks/>
            <a:stCxn id="45" idx="7"/>
            <a:endCxn id="31" idx="2"/>
          </p:cNvCxnSpPr>
          <p:nvPr/>
        </p:nvCxnSpPr>
        <p:spPr>
          <a:xfrm flipV="1">
            <a:off x="5366666" y="3155925"/>
            <a:ext cx="284834" cy="123955"/>
          </a:xfrm>
          <a:prstGeom prst="line">
            <a:avLst/>
          </a:prstGeom>
          <a:ln w="1270">
            <a:solidFill>
              <a:schemeClr val="bg1">
                <a:alpha val="4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0" name="直接连接符 249"/>
          <p:cNvCxnSpPr>
            <a:cxnSpLocks/>
            <a:stCxn id="45" idx="5"/>
            <a:endCxn id="40" idx="1"/>
          </p:cNvCxnSpPr>
          <p:nvPr/>
        </p:nvCxnSpPr>
        <p:spPr>
          <a:xfrm>
            <a:off x="5366666" y="3330792"/>
            <a:ext cx="127036" cy="147841"/>
          </a:xfrm>
          <a:prstGeom prst="line">
            <a:avLst/>
          </a:prstGeom>
          <a:ln w="1270">
            <a:solidFill>
              <a:schemeClr val="bg1">
                <a:alpha val="4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3" name="直接连接符 252"/>
          <p:cNvCxnSpPr>
            <a:cxnSpLocks/>
            <a:stCxn id="40" idx="6"/>
            <a:endCxn id="39" idx="2"/>
          </p:cNvCxnSpPr>
          <p:nvPr/>
        </p:nvCxnSpPr>
        <p:spPr>
          <a:xfrm>
            <a:off x="5555158" y="3504089"/>
            <a:ext cx="268713" cy="56413"/>
          </a:xfrm>
          <a:prstGeom prst="line">
            <a:avLst/>
          </a:prstGeom>
          <a:ln w="1270">
            <a:solidFill>
              <a:schemeClr val="bg1">
                <a:alpha val="4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59" name="组合 258"/>
          <p:cNvGrpSpPr/>
          <p:nvPr/>
        </p:nvGrpSpPr>
        <p:grpSpPr>
          <a:xfrm>
            <a:off x="8680995" y="3924507"/>
            <a:ext cx="2749006" cy="1185457"/>
            <a:chOff x="8680995" y="3407948"/>
            <a:chExt cx="2749006" cy="1185457"/>
          </a:xfrm>
        </p:grpSpPr>
        <p:sp>
          <p:nvSpPr>
            <p:cNvPr id="257" name="矩形 256"/>
            <p:cNvSpPr/>
            <p:nvPr/>
          </p:nvSpPr>
          <p:spPr>
            <a:xfrm>
              <a:off x="8680995" y="3780875"/>
              <a:ext cx="2749006" cy="8125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200" b="0" dirty="0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cs typeface="Segoe UI" panose="020B0502040204020203" pitchFamily="34" charset="0"/>
                </a:rPr>
                <a:t>Lorem ipsum dolor sit amet, consectetur adipisicing elit, sed do eiusmod tempor</a:t>
              </a:r>
              <a:endParaRPr lang="zh-CN" altLang="en-US" sz="1200" dirty="0">
                <a:solidFill>
                  <a:schemeClr val="bg1"/>
                </a:solidFill>
                <a:latin typeface="微软雅黑 Light" panose="020B0502040204020203" pitchFamily="34" charset="-122"/>
                <a:cs typeface="Segoe UI" panose="020B0502040204020203" pitchFamily="34" charset="0"/>
              </a:endParaRPr>
            </a:p>
          </p:txBody>
        </p:sp>
        <p:sp>
          <p:nvSpPr>
            <p:cNvPr id="258" name="文本框 257"/>
            <p:cNvSpPr txBox="1"/>
            <p:nvPr/>
          </p:nvSpPr>
          <p:spPr>
            <a:xfrm>
              <a:off x="8680995" y="3407948"/>
              <a:ext cx="156379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>
                  <a:solidFill>
                    <a:srgbClr val="EAD87F"/>
                  </a:solidFill>
                  <a:latin typeface="微软雅黑 Light" panose="020B0502040204020203" pitchFamily="34" charset="-122"/>
                  <a:ea typeface="微软雅黑"/>
                </a:rPr>
                <a:t>TITLE HERE</a:t>
              </a:r>
              <a:endParaRPr lang="zh-CN" altLang="en-US" b="1" dirty="0">
                <a:solidFill>
                  <a:srgbClr val="EAD87F"/>
                </a:solidFill>
                <a:latin typeface="微软雅黑 Light" panose="020B0502040204020203" pitchFamily="34" charset="-122"/>
                <a:ea typeface="微软雅黑"/>
              </a:endParaRPr>
            </a:p>
          </p:txBody>
        </p:sp>
      </p:grpSp>
      <p:grpSp>
        <p:nvGrpSpPr>
          <p:cNvPr id="260" name="组合 259"/>
          <p:cNvGrpSpPr/>
          <p:nvPr/>
        </p:nvGrpSpPr>
        <p:grpSpPr>
          <a:xfrm>
            <a:off x="8680995" y="1783665"/>
            <a:ext cx="2749006" cy="1185457"/>
            <a:chOff x="8680995" y="3407948"/>
            <a:chExt cx="2749006" cy="1185457"/>
          </a:xfrm>
        </p:grpSpPr>
        <p:sp>
          <p:nvSpPr>
            <p:cNvPr id="261" name="矩形 260"/>
            <p:cNvSpPr/>
            <p:nvPr/>
          </p:nvSpPr>
          <p:spPr>
            <a:xfrm>
              <a:off x="8680995" y="3780875"/>
              <a:ext cx="2749006" cy="8125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200" b="0" dirty="0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cs typeface="Segoe UI" panose="020B0502040204020203" pitchFamily="34" charset="0"/>
                </a:rPr>
                <a:t>Lorem ipsum dolor sit amet, consectetur adipisicing elit, sed do eiusmod tempor</a:t>
              </a:r>
              <a:endParaRPr lang="zh-CN" altLang="en-US" sz="1200" dirty="0">
                <a:solidFill>
                  <a:schemeClr val="bg1"/>
                </a:solidFill>
                <a:latin typeface="微软雅黑 Light" panose="020B0502040204020203" pitchFamily="34" charset="-122"/>
                <a:cs typeface="Segoe UI" panose="020B0502040204020203" pitchFamily="34" charset="0"/>
              </a:endParaRPr>
            </a:p>
          </p:txBody>
        </p:sp>
        <p:sp>
          <p:nvSpPr>
            <p:cNvPr id="262" name="文本框 261"/>
            <p:cNvSpPr txBox="1"/>
            <p:nvPr/>
          </p:nvSpPr>
          <p:spPr>
            <a:xfrm>
              <a:off x="8680995" y="3407948"/>
              <a:ext cx="156379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>
                  <a:solidFill>
                    <a:srgbClr val="EAD87F"/>
                  </a:solidFill>
                  <a:latin typeface="微软雅黑 Light" panose="020B0502040204020203" pitchFamily="34" charset="-122"/>
                  <a:ea typeface="微软雅黑"/>
                </a:rPr>
                <a:t>TITLE HERE</a:t>
              </a:r>
              <a:endParaRPr lang="zh-CN" altLang="en-US" b="1" dirty="0">
                <a:solidFill>
                  <a:srgbClr val="EAD87F"/>
                </a:solidFill>
                <a:latin typeface="微软雅黑 Light" panose="020B0502040204020203" pitchFamily="34" charset="-122"/>
                <a:ea typeface="微软雅黑"/>
              </a:endParaRPr>
            </a:p>
          </p:txBody>
        </p:sp>
      </p:grpSp>
      <p:sp>
        <p:nvSpPr>
          <p:cNvPr id="267" name="矩形 266"/>
          <p:cNvSpPr/>
          <p:nvPr/>
        </p:nvSpPr>
        <p:spPr>
          <a:xfrm>
            <a:off x="772346" y="2951433"/>
            <a:ext cx="2749006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30000"/>
              </a:lnSpc>
            </a:pPr>
            <a:r>
              <a:rPr lang="en-US" altLang="zh-CN" sz="1200" b="0" dirty="0">
                <a:solidFill>
                  <a:schemeClr val="bg1"/>
                </a:solidFill>
                <a:effectLst/>
                <a:latin typeface="微软雅黑 Light" panose="020B0502040204020203" pitchFamily="34" charset="-122"/>
                <a:cs typeface="Segoe UI" panose="020B0502040204020203" pitchFamily="34" charset="0"/>
              </a:rPr>
              <a:t>Lorem ipsum dolor sit amet, consectetur adipisicing elit, sed do eiusmod tempor</a:t>
            </a:r>
            <a:endParaRPr lang="zh-CN" altLang="en-US" sz="1200" dirty="0">
              <a:solidFill>
                <a:schemeClr val="bg1"/>
              </a:solidFill>
              <a:latin typeface="微软雅黑 Light" panose="020B0502040204020203" pitchFamily="34" charset="-122"/>
              <a:cs typeface="Segoe UI" panose="020B0502040204020203" pitchFamily="34" charset="0"/>
            </a:endParaRPr>
          </a:p>
        </p:txBody>
      </p:sp>
      <p:sp>
        <p:nvSpPr>
          <p:cNvPr id="268" name="文本框 267"/>
          <p:cNvSpPr txBox="1"/>
          <p:nvPr/>
        </p:nvSpPr>
        <p:spPr>
          <a:xfrm>
            <a:off x="1957557" y="2578506"/>
            <a:ext cx="15637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b="1" dirty="0">
                <a:solidFill>
                  <a:srgbClr val="EAD87F"/>
                </a:solidFill>
                <a:latin typeface="微软雅黑 Light" panose="020B0502040204020203" pitchFamily="34" charset="-122"/>
                <a:ea typeface="微软雅黑"/>
              </a:rPr>
              <a:t>TITLE HERE</a:t>
            </a:r>
            <a:endParaRPr lang="zh-CN" altLang="en-US" b="1" dirty="0">
              <a:solidFill>
                <a:srgbClr val="EAD87F"/>
              </a:solidFill>
              <a:latin typeface="微软雅黑 Light" panose="020B0502040204020203" pitchFamily="34" charset="-122"/>
              <a:ea typeface="微软雅黑"/>
            </a:endParaRPr>
          </a:p>
        </p:txBody>
      </p:sp>
      <p:grpSp>
        <p:nvGrpSpPr>
          <p:cNvPr id="270" name="组合 269"/>
          <p:cNvGrpSpPr/>
          <p:nvPr/>
        </p:nvGrpSpPr>
        <p:grpSpPr>
          <a:xfrm>
            <a:off x="772346" y="4690379"/>
            <a:ext cx="2749006" cy="1185457"/>
            <a:chOff x="912008" y="1650315"/>
            <a:chExt cx="2749006" cy="1185457"/>
          </a:xfrm>
        </p:grpSpPr>
        <p:sp>
          <p:nvSpPr>
            <p:cNvPr id="271" name="矩形 270"/>
            <p:cNvSpPr/>
            <p:nvPr/>
          </p:nvSpPr>
          <p:spPr>
            <a:xfrm>
              <a:off x="912008" y="2023242"/>
              <a:ext cx="2749006" cy="8125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en-US" altLang="zh-CN" sz="1200" b="0" dirty="0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cs typeface="Segoe UI" panose="020B0502040204020203" pitchFamily="34" charset="0"/>
                </a:rPr>
                <a:t>Lorem ipsum dolor sit amet, consectetur adipisicing elit, sed do eiusmod tempor</a:t>
              </a:r>
              <a:endParaRPr lang="zh-CN" altLang="en-US" sz="1200" dirty="0">
                <a:solidFill>
                  <a:schemeClr val="bg1"/>
                </a:solidFill>
                <a:latin typeface="微软雅黑 Light" panose="020B0502040204020203" pitchFamily="34" charset="-122"/>
                <a:cs typeface="Segoe UI" panose="020B0502040204020203" pitchFamily="34" charset="0"/>
              </a:endParaRPr>
            </a:p>
          </p:txBody>
        </p:sp>
        <p:sp>
          <p:nvSpPr>
            <p:cNvPr id="272" name="文本框 271"/>
            <p:cNvSpPr txBox="1"/>
            <p:nvPr/>
          </p:nvSpPr>
          <p:spPr>
            <a:xfrm>
              <a:off x="2097219" y="1650315"/>
              <a:ext cx="156379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b="1" dirty="0">
                  <a:solidFill>
                    <a:srgbClr val="EAD87F"/>
                  </a:solidFill>
                  <a:latin typeface="微软雅黑 Light" panose="020B0502040204020203" pitchFamily="34" charset="-122"/>
                  <a:ea typeface="微软雅黑"/>
                </a:rPr>
                <a:t>TITLE HERE</a:t>
              </a:r>
              <a:endParaRPr lang="zh-CN" altLang="en-US" b="1" dirty="0">
                <a:solidFill>
                  <a:srgbClr val="EAD87F"/>
                </a:solidFill>
                <a:latin typeface="微软雅黑 Light" panose="020B0502040204020203" pitchFamily="34" charset="-122"/>
                <a:ea typeface="微软雅黑"/>
              </a:endParaRPr>
            </a:p>
          </p:txBody>
        </p:sp>
      </p:grpSp>
      <p:sp>
        <p:nvSpPr>
          <p:cNvPr id="273" name="KSO_Shape"/>
          <p:cNvSpPr>
            <a:spLocks noChangeAspect="1"/>
          </p:cNvSpPr>
          <p:nvPr/>
        </p:nvSpPr>
        <p:spPr>
          <a:xfrm>
            <a:off x="1576362" y="2487975"/>
            <a:ext cx="442623" cy="360000"/>
          </a:xfrm>
          <a:custGeom>
            <a:avLst/>
            <a:gdLst/>
            <a:ahLst/>
            <a:cxnLst/>
            <a:rect l="l" t="t" r="r" b="b"/>
            <a:pathLst>
              <a:path w="684048" h="556307">
                <a:moveTo>
                  <a:pt x="222901" y="383453"/>
                </a:moveTo>
                <a:cubicBezTo>
                  <a:pt x="218315" y="383977"/>
                  <a:pt x="213613" y="385281"/>
                  <a:pt x="209039" y="387420"/>
                </a:cubicBezTo>
                <a:cubicBezTo>
                  <a:pt x="190739" y="395979"/>
                  <a:pt x="181407" y="414680"/>
                  <a:pt x="188193" y="429191"/>
                </a:cubicBezTo>
                <a:cubicBezTo>
                  <a:pt x="194980" y="443702"/>
                  <a:pt x="215317" y="448527"/>
                  <a:pt x="233616" y="439969"/>
                </a:cubicBezTo>
                <a:cubicBezTo>
                  <a:pt x="251915" y="431410"/>
                  <a:pt x="261248" y="412709"/>
                  <a:pt x="254461" y="398198"/>
                </a:cubicBezTo>
                <a:cubicBezTo>
                  <a:pt x="249371" y="387315"/>
                  <a:pt x="236659" y="381879"/>
                  <a:pt x="222901" y="383453"/>
                </a:cubicBezTo>
                <a:close/>
                <a:moveTo>
                  <a:pt x="284035" y="369073"/>
                </a:moveTo>
                <a:cubicBezTo>
                  <a:pt x="281538" y="368297"/>
                  <a:pt x="278657" y="368441"/>
                  <a:pt x="275985" y="369691"/>
                </a:cubicBezTo>
                <a:cubicBezTo>
                  <a:pt x="270641" y="372190"/>
                  <a:pt x="268154" y="378164"/>
                  <a:pt x="270432" y="383034"/>
                </a:cubicBezTo>
                <a:cubicBezTo>
                  <a:pt x="272710" y="387904"/>
                  <a:pt x="278888" y="389825"/>
                  <a:pt x="284233" y="387325"/>
                </a:cubicBezTo>
                <a:cubicBezTo>
                  <a:pt x="289577" y="384826"/>
                  <a:pt x="292063" y="378852"/>
                  <a:pt x="289785" y="373982"/>
                </a:cubicBezTo>
                <a:cubicBezTo>
                  <a:pt x="288647" y="371547"/>
                  <a:pt x="286533" y="369850"/>
                  <a:pt x="284035" y="369073"/>
                </a:cubicBezTo>
                <a:close/>
                <a:moveTo>
                  <a:pt x="266604" y="297070"/>
                </a:moveTo>
                <a:cubicBezTo>
                  <a:pt x="319078" y="300338"/>
                  <a:pt x="362309" y="335548"/>
                  <a:pt x="367763" y="383070"/>
                </a:cubicBezTo>
                <a:cubicBezTo>
                  <a:pt x="373996" y="437381"/>
                  <a:pt x="328527" y="487207"/>
                  <a:pt x="266205" y="494360"/>
                </a:cubicBezTo>
                <a:cubicBezTo>
                  <a:pt x="203883" y="501513"/>
                  <a:pt x="148308" y="463284"/>
                  <a:pt x="142074" y="408972"/>
                </a:cubicBezTo>
                <a:cubicBezTo>
                  <a:pt x="135841" y="354661"/>
                  <a:pt x="181310" y="304835"/>
                  <a:pt x="243632" y="297682"/>
                </a:cubicBezTo>
                <a:cubicBezTo>
                  <a:pt x="251423" y="296788"/>
                  <a:pt x="259108" y="296603"/>
                  <a:pt x="266604" y="297070"/>
                </a:cubicBezTo>
                <a:close/>
                <a:moveTo>
                  <a:pt x="297042" y="252387"/>
                </a:moveTo>
                <a:cubicBezTo>
                  <a:pt x="283618" y="252176"/>
                  <a:pt x="269820" y="252839"/>
                  <a:pt x="255793" y="254449"/>
                </a:cubicBezTo>
                <a:cubicBezTo>
                  <a:pt x="143583" y="267328"/>
                  <a:pt x="59288" y="335880"/>
                  <a:pt x="67516" y="407566"/>
                </a:cubicBezTo>
                <a:cubicBezTo>
                  <a:pt x="75743" y="479252"/>
                  <a:pt x="173377" y="526925"/>
                  <a:pt x="285587" y="514046"/>
                </a:cubicBezTo>
                <a:cubicBezTo>
                  <a:pt x="397797" y="501168"/>
                  <a:pt x="482091" y="432615"/>
                  <a:pt x="473864" y="360929"/>
                </a:cubicBezTo>
                <a:cubicBezTo>
                  <a:pt x="466665" y="298204"/>
                  <a:pt x="391015" y="253864"/>
                  <a:pt x="297042" y="252387"/>
                </a:cubicBezTo>
                <a:close/>
                <a:moveTo>
                  <a:pt x="509416" y="97868"/>
                </a:moveTo>
                <a:cubicBezTo>
                  <a:pt x="544841" y="99182"/>
                  <a:pt x="588107" y="127580"/>
                  <a:pt x="590257" y="183051"/>
                </a:cubicBezTo>
                <a:cubicBezTo>
                  <a:pt x="592352" y="199448"/>
                  <a:pt x="588214" y="215684"/>
                  <a:pt x="579852" y="229407"/>
                </a:cubicBezTo>
                <a:lnTo>
                  <a:pt x="580228" y="229581"/>
                </a:lnTo>
                <a:cubicBezTo>
                  <a:pt x="580244" y="229743"/>
                  <a:pt x="580186" y="229872"/>
                  <a:pt x="580126" y="230000"/>
                </a:cubicBezTo>
                <a:lnTo>
                  <a:pt x="578707" y="232024"/>
                </a:lnTo>
                <a:cubicBezTo>
                  <a:pt x="578590" y="232839"/>
                  <a:pt x="578192" y="233485"/>
                  <a:pt x="577787" y="234126"/>
                </a:cubicBezTo>
                <a:lnTo>
                  <a:pt x="577385" y="233908"/>
                </a:lnTo>
                <a:cubicBezTo>
                  <a:pt x="572286" y="241165"/>
                  <a:pt x="563167" y="244302"/>
                  <a:pt x="554750" y="241632"/>
                </a:cubicBezTo>
                <a:lnTo>
                  <a:pt x="548315" y="238643"/>
                </a:lnTo>
                <a:cubicBezTo>
                  <a:pt x="539522" y="233101"/>
                  <a:pt x="536249" y="221620"/>
                  <a:pt x="540834" y="211750"/>
                </a:cubicBezTo>
                <a:lnTo>
                  <a:pt x="541088" y="211402"/>
                </a:lnTo>
                <a:lnTo>
                  <a:pt x="541243" y="211474"/>
                </a:lnTo>
                <a:cubicBezTo>
                  <a:pt x="549302" y="193084"/>
                  <a:pt x="546794" y="175359"/>
                  <a:pt x="541863" y="165391"/>
                </a:cubicBezTo>
                <a:cubicBezTo>
                  <a:pt x="534763" y="151042"/>
                  <a:pt x="514479" y="135118"/>
                  <a:pt x="480142" y="145181"/>
                </a:cubicBezTo>
                <a:lnTo>
                  <a:pt x="480025" y="144483"/>
                </a:lnTo>
                <a:cubicBezTo>
                  <a:pt x="471706" y="144624"/>
                  <a:pt x="464282" y="140887"/>
                  <a:pt x="461009" y="134412"/>
                </a:cubicBezTo>
                <a:lnTo>
                  <a:pt x="458966" y="128175"/>
                </a:lnTo>
                <a:cubicBezTo>
                  <a:pt x="457496" y="119354"/>
                  <a:pt x="463572" y="110158"/>
                  <a:pt x="473636" y="106144"/>
                </a:cubicBezTo>
                <a:lnTo>
                  <a:pt x="473571" y="105761"/>
                </a:lnTo>
                <a:cubicBezTo>
                  <a:pt x="485121" y="99922"/>
                  <a:pt x="497817" y="97438"/>
                  <a:pt x="509416" y="97868"/>
                </a:cubicBezTo>
                <a:close/>
                <a:moveTo>
                  <a:pt x="286518" y="82088"/>
                </a:moveTo>
                <a:cubicBezTo>
                  <a:pt x="376738" y="91976"/>
                  <a:pt x="317665" y="163994"/>
                  <a:pt x="337363" y="184000"/>
                </a:cubicBezTo>
                <a:cubicBezTo>
                  <a:pt x="387081" y="179119"/>
                  <a:pt x="437510" y="146098"/>
                  <a:pt x="486517" y="169358"/>
                </a:cubicBezTo>
                <a:cubicBezTo>
                  <a:pt x="533076" y="203014"/>
                  <a:pt x="494312" y="233925"/>
                  <a:pt x="501054" y="264835"/>
                </a:cubicBezTo>
                <a:cubicBezTo>
                  <a:pt x="649340" y="323962"/>
                  <a:pt x="585744" y="409170"/>
                  <a:pt x="562675" y="436725"/>
                </a:cubicBezTo>
                <a:cubicBezTo>
                  <a:pt x="354965" y="648778"/>
                  <a:pt x="45454" y="533772"/>
                  <a:pt x="10807" y="435328"/>
                </a:cubicBezTo>
                <a:cubicBezTo>
                  <a:pt x="-41075" y="330306"/>
                  <a:pt x="100878" y="89491"/>
                  <a:pt x="286518" y="82088"/>
                </a:cubicBezTo>
                <a:close/>
                <a:moveTo>
                  <a:pt x="489068" y="0"/>
                </a:moveTo>
                <a:cubicBezTo>
                  <a:pt x="596753" y="0"/>
                  <a:pt x="684048" y="87296"/>
                  <a:pt x="684048" y="194980"/>
                </a:cubicBezTo>
                <a:cubicBezTo>
                  <a:pt x="684048" y="216847"/>
                  <a:pt x="680448" y="237874"/>
                  <a:pt x="672966" y="257215"/>
                </a:cubicBezTo>
                <a:lnTo>
                  <a:pt x="672379" y="257003"/>
                </a:lnTo>
                <a:cubicBezTo>
                  <a:pt x="668967" y="265617"/>
                  <a:pt x="657523" y="269364"/>
                  <a:pt x="645725" y="265916"/>
                </a:cubicBezTo>
                <a:lnTo>
                  <a:pt x="637884" y="262819"/>
                </a:lnTo>
                <a:cubicBezTo>
                  <a:pt x="627530" y="257587"/>
                  <a:pt x="621785" y="247890"/>
                  <a:pt x="624308" y="239644"/>
                </a:cubicBezTo>
                <a:lnTo>
                  <a:pt x="623975" y="239524"/>
                </a:lnTo>
                <a:cubicBezTo>
                  <a:pt x="629260" y="225659"/>
                  <a:pt x="631774" y="210613"/>
                  <a:pt x="631774" y="194980"/>
                </a:cubicBezTo>
                <a:cubicBezTo>
                  <a:pt x="631774" y="116165"/>
                  <a:pt x="567883" y="52274"/>
                  <a:pt x="489068" y="52274"/>
                </a:cubicBezTo>
                <a:lnTo>
                  <a:pt x="469942" y="54202"/>
                </a:lnTo>
                <a:lnTo>
                  <a:pt x="469951" y="54239"/>
                </a:lnTo>
                <a:cubicBezTo>
                  <a:pt x="469861" y="54366"/>
                  <a:pt x="469744" y="54397"/>
                  <a:pt x="469627" y="54427"/>
                </a:cubicBezTo>
                <a:cubicBezTo>
                  <a:pt x="460634" y="56697"/>
                  <a:pt x="450861" y="49439"/>
                  <a:pt x="446718" y="37636"/>
                </a:cubicBezTo>
                <a:lnTo>
                  <a:pt x="444619" y="29323"/>
                </a:lnTo>
                <a:cubicBezTo>
                  <a:pt x="442667" y="16995"/>
                  <a:pt x="447797" y="5987"/>
                  <a:pt x="456757" y="3699"/>
                </a:cubicBezTo>
                <a:lnTo>
                  <a:pt x="456661" y="3267"/>
                </a:lnTo>
                <a:cubicBezTo>
                  <a:pt x="467135" y="923"/>
                  <a:pt x="477994" y="0"/>
                  <a:pt x="48906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74" name="KSO_Shape"/>
          <p:cNvSpPr>
            <a:spLocks noChangeAspect="1"/>
          </p:cNvSpPr>
          <p:nvPr/>
        </p:nvSpPr>
        <p:spPr>
          <a:xfrm>
            <a:off x="1576362" y="4610703"/>
            <a:ext cx="386405" cy="360000"/>
          </a:xfrm>
          <a:custGeom>
            <a:avLst/>
            <a:gdLst/>
            <a:ahLst/>
            <a:cxnLst/>
            <a:rect l="l" t="t" r="r" b="b"/>
            <a:pathLst>
              <a:path w="969654" h="903534">
                <a:moveTo>
                  <a:pt x="813088" y="487443"/>
                </a:moveTo>
                <a:cubicBezTo>
                  <a:pt x="793206" y="487443"/>
                  <a:pt x="777088" y="503561"/>
                  <a:pt x="777088" y="523443"/>
                </a:cubicBezTo>
                <a:cubicBezTo>
                  <a:pt x="777088" y="543325"/>
                  <a:pt x="793206" y="559443"/>
                  <a:pt x="813088" y="559443"/>
                </a:cubicBezTo>
                <a:cubicBezTo>
                  <a:pt x="832970" y="559443"/>
                  <a:pt x="849088" y="543325"/>
                  <a:pt x="849088" y="523443"/>
                </a:cubicBezTo>
                <a:cubicBezTo>
                  <a:pt x="849088" y="503561"/>
                  <a:pt x="832970" y="487443"/>
                  <a:pt x="813088" y="487443"/>
                </a:cubicBezTo>
                <a:close/>
                <a:moveTo>
                  <a:pt x="606961" y="487443"/>
                </a:moveTo>
                <a:cubicBezTo>
                  <a:pt x="587079" y="487443"/>
                  <a:pt x="570961" y="503561"/>
                  <a:pt x="570961" y="523443"/>
                </a:cubicBezTo>
                <a:cubicBezTo>
                  <a:pt x="570961" y="543325"/>
                  <a:pt x="587079" y="559443"/>
                  <a:pt x="606961" y="559443"/>
                </a:cubicBezTo>
                <a:cubicBezTo>
                  <a:pt x="626843" y="559443"/>
                  <a:pt x="642961" y="543325"/>
                  <a:pt x="642961" y="523443"/>
                </a:cubicBezTo>
                <a:cubicBezTo>
                  <a:pt x="642961" y="503561"/>
                  <a:pt x="626843" y="487443"/>
                  <a:pt x="606961" y="487443"/>
                </a:cubicBezTo>
                <a:close/>
                <a:moveTo>
                  <a:pt x="691345" y="336511"/>
                </a:moveTo>
                <a:cubicBezTo>
                  <a:pt x="769490" y="335080"/>
                  <a:pt x="847112" y="364668"/>
                  <a:pt x="901758" y="422110"/>
                </a:cubicBezTo>
                <a:cubicBezTo>
                  <a:pt x="999759" y="525126"/>
                  <a:pt x="990612" y="681640"/>
                  <a:pt x="881173" y="774306"/>
                </a:cubicBezTo>
                <a:lnTo>
                  <a:pt x="905846" y="903534"/>
                </a:lnTo>
                <a:lnTo>
                  <a:pt x="792422" y="824563"/>
                </a:lnTo>
                <a:cubicBezTo>
                  <a:pt x="666952" y="867914"/>
                  <a:pt x="525982" y="820668"/>
                  <a:pt x="459770" y="713074"/>
                </a:cubicBezTo>
                <a:cubicBezTo>
                  <a:pt x="386891" y="594648"/>
                  <a:pt x="429055" y="444146"/>
                  <a:pt x="554971" y="373268"/>
                </a:cubicBezTo>
                <a:cubicBezTo>
                  <a:pt x="597384" y="349394"/>
                  <a:pt x="644458" y="337369"/>
                  <a:pt x="691345" y="336511"/>
                </a:cubicBezTo>
                <a:close/>
                <a:moveTo>
                  <a:pt x="547874" y="187267"/>
                </a:moveTo>
                <a:cubicBezTo>
                  <a:pt x="518051" y="187267"/>
                  <a:pt x="493874" y="211444"/>
                  <a:pt x="493874" y="241267"/>
                </a:cubicBezTo>
                <a:cubicBezTo>
                  <a:pt x="493874" y="271090"/>
                  <a:pt x="518051" y="295267"/>
                  <a:pt x="547874" y="295267"/>
                </a:cubicBezTo>
                <a:cubicBezTo>
                  <a:pt x="577697" y="295267"/>
                  <a:pt x="601874" y="271090"/>
                  <a:pt x="601874" y="241267"/>
                </a:cubicBezTo>
                <a:cubicBezTo>
                  <a:pt x="601874" y="211444"/>
                  <a:pt x="577697" y="187267"/>
                  <a:pt x="547874" y="187267"/>
                </a:cubicBezTo>
                <a:close/>
                <a:moveTo>
                  <a:pt x="294449" y="187267"/>
                </a:moveTo>
                <a:cubicBezTo>
                  <a:pt x="264626" y="187267"/>
                  <a:pt x="240449" y="211444"/>
                  <a:pt x="240449" y="241267"/>
                </a:cubicBezTo>
                <a:cubicBezTo>
                  <a:pt x="240449" y="271090"/>
                  <a:pt x="264626" y="295267"/>
                  <a:pt x="294449" y="295267"/>
                </a:cubicBezTo>
                <a:cubicBezTo>
                  <a:pt x="324272" y="295267"/>
                  <a:pt x="348449" y="271090"/>
                  <a:pt x="348449" y="241267"/>
                </a:cubicBezTo>
                <a:cubicBezTo>
                  <a:pt x="348449" y="211444"/>
                  <a:pt x="324272" y="187267"/>
                  <a:pt x="294449" y="187267"/>
                </a:cubicBezTo>
                <a:close/>
                <a:moveTo>
                  <a:pt x="408549" y="168"/>
                </a:moveTo>
                <a:cubicBezTo>
                  <a:pt x="456533" y="-1113"/>
                  <a:pt x="505397" y="4870"/>
                  <a:pt x="553141" y="18800"/>
                </a:cubicBezTo>
                <a:cubicBezTo>
                  <a:pt x="730896" y="70663"/>
                  <a:pt x="843952" y="217556"/>
                  <a:pt x="840274" y="375462"/>
                </a:cubicBezTo>
                <a:cubicBezTo>
                  <a:pt x="754752" y="310337"/>
                  <a:pt x="632797" y="302687"/>
                  <a:pt x="535419" y="357502"/>
                </a:cubicBezTo>
                <a:cubicBezTo>
                  <a:pt x="409503" y="428380"/>
                  <a:pt x="367339" y="578882"/>
                  <a:pt x="440218" y="697308"/>
                </a:cubicBezTo>
                <a:cubicBezTo>
                  <a:pt x="450352" y="713775"/>
                  <a:pt x="462237" y="728829"/>
                  <a:pt x="478397" y="739559"/>
                </a:cubicBezTo>
                <a:cubicBezTo>
                  <a:pt x="442192" y="745523"/>
                  <a:pt x="404623" y="745773"/>
                  <a:pt x="366675" y="741395"/>
                </a:cubicBezTo>
                <a:lnTo>
                  <a:pt x="245711" y="837584"/>
                </a:lnTo>
                <a:lnTo>
                  <a:pt x="214226" y="696474"/>
                </a:lnTo>
                <a:cubicBezTo>
                  <a:pt x="11680" y="595442"/>
                  <a:pt x="-59861" y="368389"/>
                  <a:pt x="54436" y="189343"/>
                </a:cubicBezTo>
                <a:cubicBezTo>
                  <a:pt x="128564" y="73222"/>
                  <a:pt x="264598" y="4010"/>
                  <a:pt x="408549" y="16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75" name="KSO_Shape"/>
          <p:cNvSpPr>
            <a:spLocks noChangeAspect="1"/>
          </p:cNvSpPr>
          <p:nvPr/>
        </p:nvSpPr>
        <p:spPr>
          <a:xfrm>
            <a:off x="10244790" y="1695813"/>
            <a:ext cx="348001" cy="360000"/>
          </a:xfrm>
          <a:custGeom>
            <a:avLst/>
            <a:gdLst/>
            <a:ahLst/>
            <a:cxnLst/>
            <a:rect l="l" t="t" r="r" b="b"/>
            <a:pathLst>
              <a:path w="1119349" h="1157433">
                <a:moveTo>
                  <a:pt x="135620" y="818456"/>
                </a:moveTo>
                <a:cubicBezTo>
                  <a:pt x="71450" y="948523"/>
                  <a:pt x="57484" y="1054732"/>
                  <a:pt x="108323" y="1103729"/>
                </a:cubicBezTo>
                <a:cubicBezTo>
                  <a:pt x="164989" y="1158341"/>
                  <a:pt x="289713" y="1129874"/>
                  <a:pt x="437069" y="1040437"/>
                </a:cubicBezTo>
                <a:cubicBezTo>
                  <a:pt x="307239" y="1007168"/>
                  <a:pt x="198946" y="926245"/>
                  <a:pt x="135620" y="818456"/>
                </a:cubicBezTo>
                <a:close/>
                <a:moveTo>
                  <a:pt x="582086" y="345816"/>
                </a:moveTo>
                <a:cubicBezTo>
                  <a:pt x="490772" y="345817"/>
                  <a:pt x="434615" y="407693"/>
                  <a:pt x="413811" y="495363"/>
                </a:cubicBezTo>
                <a:lnTo>
                  <a:pt x="750361" y="495364"/>
                </a:lnTo>
                <a:cubicBezTo>
                  <a:pt x="729557" y="407692"/>
                  <a:pt x="673401" y="345816"/>
                  <a:pt x="582086" y="345816"/>
                </a:cubicBezTo>
                <a:close/>
                <a:moveTo>
                  <a:pt x="954622" y="129"/>
                </a:moveTo>
                <a:cubicBezTo>
                  <a:pt x="1007406" y="-1466"/>
                  <a:pt x="1051113" y="11645"/>
                  <a:pt x="1081775" y="41196"/>
                </a:cubicBezTo>
                <a:cubicBezTo>
                  <a:pt x="1101805" y="60500"/>
                  <a:pt x="1115030" y="85625"/>
                  <a:pt x="1119349" y="116033"/>
                </a:cubicBezTo>
                <a:cubicBezTo>
                  <a:pt x="1112931" y="103633"/>
                  <a:pt x="1104158" y="92219"/>
                  <a:pt x="1093494" y="81508"/>
                </a:cubicBezTo>
                <a:cubicBezTo>
                  <a:pt x="1010899" y="-1451"/>
                  <a:pt x="882017" y="28786"/>
                  <a:pt x="737350" y="130602"/>
                </a:cubicBezTo>
                <a:cubicBezTo>
                  <a:pt x="943277" y="190863"/>
                  <a:pt x="1091569" y="370605"/>
                  <a:pt x="1091569" y="582598"/>
                </a:cubicBezTo>
                <a:lnTo>
                  <a:pt x="1085273" y="640757"/>
                </a:lnTo>
                <a:lnTo>
                  <a:pt x="755888" y="640756"/>
                </a:lnTo>
                <a:lnTo>
                  <a:pt x="719073" y="640757"/>
                </a:lnTo>
                <a:lnTo>
                  <a:pt x="408284" y="640757"/>
                </a:lnTo>
                <a:cubicBezTo>
                  <a:pt x="424002" y="743453"/>
                  <a:pt x="484447" y="819382"/>
                  <a:pt x="582086" y="819383"/>
                </a:cubicBezTo>
                <a:cubicBezTo>
                  <a:pt x="648673" y="819382"/>
                  <a:pt x="697960" y="784070"/>
                  <a:pt x="725617" y="727992"/>
                </a:cubicBezTo>
                <a:lnTo>
                  <a:pt x="1064773" y="727992"/>
                </a:lnTo>
                <a:cubicBezTo>
                  <a:pt x="1000780" y="921122"/>
                  <a:pt x="807116" y="1060320"/>
                  <a:pt x="578539" y="1060320"/>
                </a:cubicBezTo>
                <a:cubicBezTo>
                  <a:pt x="541437" y="1060319"/>
                  <a:pt x="505255" y="1056652"/>
                  <a:pt x="470646" y="1048435"/>
                </a:cubicBezTo>
                <a:cubicBezTo>
                  <a:pt x="288189" y="1159820"/>
                  <a:pt x="124174" y="1191927"/>
                  <a:pt x="45670" y="1116267"/>
                </a:cubicBezTo>
                <a:cubicBezTo>
                  <a:pt x="-38972" y="1034693"/>
                  <a:pt x="-2092" y="849162"/>
                  <a:pt x="124297" y="645271"/>
                </a:cubicBezTo>
                <a:cubicBezTo>
                  <a:pt x="126384" y="641564"/>
                  <a:pt x="128546" y="637931"/>
                  <a:pt x="130887" y="634433"/>
                </a:cubicBezTo>
                <a:cubicBezTo>
                  <a:pt x="140131" y="616742"/>
                  <a:pt x="151256" y="599735"/>
                  <a:pt x="163296" y="582889"/>
                </a:cubicBezTo>
                <a:cubicBezTo>
                  <a:pt x="171413" y="570408"/>
                  <a:pt x="179765" y="558285"/>
                  <a:pt x="189707" y="547372"/>
                </a:cubicBezTo>
                <a:cubicBezTo>
                  <a:pt x="207410" y="520542"/>
                  <a:pt x="227598" y="494496"/>
                  <a:pt x="249351" y="468810"/>
                </a:cubicBezTo>
                <a:cubicBezTo>
                  <a:pt x="261501" y="453873"/>
                  <a:pt x="274484" y="439223"/>
                  <a:pt x="288439" y="424719"/>
                </a:cubicBezTo>
                <a:cubicBezTo>
                  <a:pt x="304701" y="403895"/>
                  <a:pt x="322841" y="384213"/>
                  <a:pt x="341644" y="364703"/>
                </a:cubicBezTo>
                <a:cubicBezTo>
                  <a:pt x="392793" y="311630"/>
                  <a:pt x="445389" y="263415"/>
                  <a:pt x="498166" y="220924"/>
                </a:cubicBezTo>
                <a:cubicBezTo>
                  <a:pt x="310657" y="309270"/>
                  <a:pt x="183697" y="431706"/>
                  <a:pt x="65845" y="579499"/>
                </a:cubicBezTo>
                <a:cubicBezTo>
                  <a:pt x="67312" y="317087"/>
                  <a:pt x="296312" y="104878"/>
                  <a:pt x="578538" y="104878"/>
                </a:cubicBezTo>
                <a:lnTo>
                  <a:pt x="651994" y="111773"/>
                </a:lnTo>
                <a:cubicBezTo>
                  <a:pt x="764896" y="41979"/>
                  <a:pt x="871117" y="2651"/>
                  <a:pt x="954622" y="129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76" name="Freeform 5"/>
          <p:cNvSpPr>
            <a:spLocks noChangeAspect="1"/>
          </p:cNvSpPr>
          <p:nvPr/>
        </p:nvSpPr>
        <p:spPr bwMode="auto">
          <a:xfrm>
            <a:off x="10240473" y="3835940"/>
            <a:ext cx="351628" cy="360000"/>
          </a:xfrm>
          <a:custGeom>
            <a:avLst/>
            <a:gdLst>
              <a:gd name="T0" fmla="*/ 70 w 504"/>
              <a:gd name="T1" fmla="*/ 215 h 516"/>
              <a:gd name="T2" fmla="*/ 81 w 504"/>
              <a:gd name="T3" fmla="*/ 187 h 516"/>
              <a:gd name="T4" fmla="*/ 87 w 504"/>
              <a:gd name="T5" fmla="*/ 165 h 516"/>
              <a:gd name="T6" fmla="*/ 92 w 504"/>
              <a:gd name="T7" fmla="*/ 131 h 516"/>
              <a:gd name="T8" fmla="*/ 107 w 504"/>
              <a:gd name="T9" fmla="*/ 94 h 516"/>
              <a:gd name="T10" fmla="*/ 129 w 504"/>
              <a:gd name="T11" fmla="*/ 60 h 516"/>
              <a:gd name="T12" fmla="*/ 167 w 504"/>
              <a:gd name="T13" fmla="*/ 26 h 516"/>
              <a:gd name="T14" fmla="*/ 210 w 504"/>
              <a:gd name="T15" fmla="*/ 7 h 516"/>
              <a:gd name="T16" fmla="*/ 262 w 504"/>
              <a:gd name="T17" fmla="*/ 0 h 516"/>
              <a:gd name="T18" fmla="*/ 317 w 504"/>
              <a:gd name="T19" fmla="*/ 6 h 516"/>
              <a:gd name="T20" fmla="*/ 368 w 504"/>
              <a:gd name="T21" fmla="*/ 26 h 516"/>
              <a:gd name="T22" fmla="*/ 399 w 504"/>
              <a:gd name="T23" fmla="*/ 51 h 516"/>
              <a:gd name="T24" fmla="*/ 423 w 504"/>
              <a:gd name="T25" fmla="*/ 87 h 516"/>
              <a:gd name="T26" fmla="*/ 436 w 504"/>
              <a:gd name="T27" fmla="*/ 126 h 516"/>
              <a:gd name="T28" fmla="*/ 444 w 504"/>
              <a:gd name="T29" fmla="*/ 168 h 516"/>
              <a:gd name="T30" fmla="*/ 458 w 504"/>
              <a:gd name="T31" fmla="*/ 197 h 516"/>
              <a:gd name="T32" fmla="*/ 459 w 504"/>
              <a:gd name="T33" fmla="*/ 219 h 516"/>
              <a:gd name="T34" fmla="*/ 463 w 504"/>
              <a:gd name="T35" fmla="*/ 246 h 516"/>
              <a:gd name="T36" fmla="*/ 489 w 504"/>
              <a:gd name="T37" fmla="*/ 293 h 516"/>
              <a:gd name="T38" fmla="*/ 501 w 504"/>
              <a:gd name="T39" fmla="*/ 331 h 516"/>
              <a:gd name="T40" fmla="*/ 501 w 504"/>
              <a:gd name="T41" fmla="*/ 372 h 516"/>
              <a:gd name="T42" fmla="*/ 493 w 504"/>
              <a:gd name="T43" fmla="*/ 396 h 516"/>
              <a:gd name="T44" fmla="*/ 482 w 504"/>
              <a:gd name="T45" fmla="*/ 403 h 516"/>
              <a:gd name="T46" fmla="*/ 471 w 504"/>
              <a:gd name="T47" fmla="*/ 397 h 516"/>
              <a:gd name="T48" fmla="*/ 455 w 504"/>
              <a:gd name="T49" fmla="*/ 368 h 516"/>
              <a:gd name="T50" fmla="*/ 444 w 504"/>
              <a:gd name="T51" fmla="*/ 388 h 516"/>
              <a:gd name="T52" fmla="*/ 421 w 504"/>
              <a:gd name="T53" fmla="*/ 427 h 516"/>
              <a:gd name="T54" fmla="*/ 442 w 504"/>
              <a:gd name="T55" fmla="*/ 448 h 516"/>
              <a:gd name="T56" fmla="*/ 460 w 504"/>
              <a:gd name="T57" fmla="*/ 467 h 516"/>
              <a:gd name="T58" fmla="*/ 460 w 504"/>
              <a:gd name="T59" fmla="*/ 481 h 516"/>
              <a:gd name="T60" fmla="*/ 448 w 504"/>
              <a:gd name="T61" fmla="*/ 496 h 516"/>
              <a:gd name="T62" fmla="*/ 419 w 504"/>
              <a:gd name="T63" fmla="*/ 508 h 516"/>
              <a:gd name="T64" fmla="*/ 372 w 504"/>
              <a:gd name="T65" fmla="*/ 513 h 516"/>
              <a:gd name="T66" fmla="*/ 317 w 504"/>
              <a:gd name="T67" fmla="*/ 506 h 516"/>
              <a:gd name="T68" fmla="*/ 276 w 504"/>
              <a:gd name="T69" fmla="*/ 494 h 516"/>
              <a:gd name="T70" fmla="*/ 248 w 504"/>
              <a:gd name="T71" fmla="*/ 495 h 516"/>
              <a:gd name="T72" fmla="*/ 209 w 504"/>
              <a:gd name="T73" fmla="*/ 512 h 516"/>
              <a:gd name="T74" fmla="*/ 172 w 504"/>
              <a:gd name="T75" fmla="*/ 516 h 516"/>
              <a:gd name="T76" fmla="*/ 110 w 504"/>
              <a:gd name="T77" fmla="*/ 512 h 516"/>
              <a:gd name="T78" fmla="*/ 74 w 504"/>
              <a:gd name="T79" fmla="*/ 499 h 516"/>
              <a:gd name="T80" fmla="*/ 63 w 504"/>
              <a:gd name="T81" fmla="*/ 487 h 516"/>
              <a:gd name="T82" fmla="*/ 61 w 504"/>
              <a:gd name="T83" fmla="*/ 471 h 516"/>
              <a:gd name="T84" fmla="*/ 66 w 504"/>
              <a:gd name="T85" fmla="*/ 454 h 516"/>
              <a:gd name="T86" fmla="*/ 80 w 504"/>
              <a:gd name="T87" fmla="*/ 444 h 516"/>
              <a:gd name="T88" fmla="*/ 103 w 504"/>
              <a:gd name="T89" fmla="*/ 439 h 516"/>
              <a:gd name="T90" fmla="*/ 96 w 504"/>
              <a:gd name="T91" fmla="*/ 430 h 516"/>
              <a:gd name="T92" fmla="*/ 69 w 504"/>
              <a:gd name="T93" fmla="*/ 400 h 516"/>
              <a:gd name="T94" fmla="*/ 55 w 504"/>
              <a:gd name="T95" fmla="*/ 368 h 516"/>
              <a:gd name="T96" fmla="*/ 50 w 504"/>
              <a:gd name="T97" fmla="*/ 361 h 516"/>
              <a:gd name="T98" fmla="*/ 42 w 504"/>
              <a:gd name="T99" fmla="*/ 376 h 516"/>
              <a:gd name="T100" fmla="*/ 22 w 504"/>
              <a:gd name="T101" fmla="*/ 395 h 516"/>
              <a:gd name="T102" fmla="*/ 8 w 504"/>
              <a:gd name="T103" fmla="*/ 396 h 516"/>
              <a:gd name="T104" fmla="*/ 1 w 504"/>
              <a:gd name="T105" fmla="*/ 374 h 516"/>
              <a:gd name="T106" fmla="*/ 3 w 504"/>
              <a:gd name="T107" fmla="*/ 332 h 516"/>
              <a:gd name="T108" fmla="*/ 18 w 504"/>
              <a:gd name="T109" fmla="*/ 293 h 516"/>
              <a:gd name="T110" fmla="*/ 46 w 504"/>
              <a:gd name="T111" fmla="*/ 254 h 516"/>
              <a:gd name="T112" fmla="*/ 72 w 504"/>
              <a:gd name="T113" fmla="*/ 232 h 5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504" h="516">
                <a:moveTo>
                  <a:pt x="72" y="232"/>
                </a:moveTo>
                <a:lnTo>
                  <a:pt x="71" y="229"/>
                </a:lnTo>
                <a:lnTo>
                  <a:pt x="70" y="225"/>
                </a:lnTo>
                <a:lnTo>
                  <a:pt x="70" y="223"/>
                </a:lnTo>
                <a:lnTo>
                  <a:pt x="70" y="221"/>
                </a:lnTo>
                <a:lnTo>
                  <a:pt x="70" y="217"/>
                </a:lnTo>
                <a:lnTo>
                  <a:pt x="70" y="215"/>
                </a:lnTo>
                <a:lnTo>
                  <a:pt x="71" y="211"/>
                </a:lnTo>
                <a:lnTo>
                  <a:pt x="72" y="207"/>
                </a:lnTo>
                <a:lnTo>
                  <a:pt x="73" y="203"/>
                </a:lnTo>
                <a:lnTo>
                  <a:pt x="74" y="199"/>
                </a:lnTo>
                <a:lnTo>
                  <a:pt x="78" y="195"/>
                </a:lnTo>
                <a:lnTo>
                  <a:pt x="81" y="190"/>
                </a:lnTo>
                <a:lnTo>
                  <a:pt x="81" y="187"/>
                </a:lnTo>
                <a:lnTo>
                  <a:pt x="81" y="184"/>
                </a:lnTo>
                <a:lnTo>
                  <a:pt x="81" y="180"/>
                </a:lnTo>
                <a:lnTo>
                  <a:pt x="83" y="176"/>
                </a:lnTo>
                <a:lnTo>
                  <a:pt x="84" y="171"/>
                </a:lnTo>
                <a:lnTo>
                  <a:pt x="85" y="169"/>
                </a:lnTo>
                <a:lnTo>
                  <a:pt x="86" y="167"/>
                </a:lnTo>
                <a:lnTo>
                  <a:pt x="87" y="165"/>
                </a:lnTo>
                <a:lnTo>
                  <a:pt x="89" y="163"/>
                </a:lnTo>
                <a:lnTo>
                  <a:pt x="89" y="159"/>
                </a:lnTo>
                <a:lnTo>
                  <a:pt x="89" y="156"/>
                </a:lnTo>
                <a:lnTo>
                  <a:pt x="89" y="151"/>
                </a:lnTo>
                <a:lnTo>
                  <a:pt x="90" y="146"/>
                </a:lnTo>
                <a:lnTo>
                  <a:pt x="91" y="140"/>
                </a:lnTo>
                <a:lnTo>
                  <a:pt x="92" y="131"/>
                </a:lnTo>
                <a:lnTo>
                  <a:pt x="94" y="123"/>
                </a:lnTo>
                <a:lnTo>
                  <a:pt x="96" y="119"/>
                </a:lnTo>
                <a:lnTo>
                  <a:pt x="98" y="114"/>
                </a:lnTo>
                <a:lnTo>
                  <a:pt x="99" y="109"/>
                </a:lnTo>
                <a:lnTo>
                  <a:pt x="102" y="104"/>
                </a:lnTo>
                <a:lnTo>
                  <a:pt x="105" y="99"/>
                </a:lnTo>
                <a:lnTo>
                  <a:pt x="107" y="94"/>
                </a:lnTo>
                <a:lnTo>
                  <a:pt x="110" y="89"/>
                </a:lnTo>
                <a:lnTo>
                  <a:pt x="114" y="83"/>
                </a:lnTo>
                <a:lnTo>
                  <a:pt x="115" y="80"/>
                </a:lnTo>
                <a:lnTo>
                  <a:pt x="117" y="77"/>
                </a:lnTo>
                <a:lnTo>
                  <a:pt x="121" y="72"/>
                </a:lnTo>
                <a:lnTo>
                  <a:pt x="125" y="66"/>
                </a:lnTo>
                <a:lnTo>
                  <a:pt x="129" y="60"/>
                </a:lnTo>
                <a:lnTo>
                  <a:pt x="135" y="54"/>
                </a:lnTo>
                <a:lnTo>
                  <a:pt x="140" y="49"/>
                </a:lnTo>
                <a:lnTo>
                  <a:pt x="145" y="44"/>
                </a:lnTo>
                <a:lnTo>
                  <a:pt x="152" y="38"/>
                </a:lnTo>
                <a:lnTo>
                  <a:pt x="156" y="33"/>
                </a:lnTo>
                <a:lnTo>
                  <a:pt x="162" y="29"/>
                </a:lnTo>
                <a:lnTo>
                  <a:pt x="167" y="26"/>
                </a:lnTo>
                <a:lnTo>
                  <a:pt x="172" y="22"/>
                </a:lnTo>
                <a:lnTo>
                  <a:pt x="178" y="19"/>
                </a:lnTo>
                <a:lnTo>
                  <a:pt x="184" y="17"/>
                </a:lnTo>
                <a:lnTo>
                  <a:pt x="191" y="14"/>
                </a:lnTo>
                <a:lnTo>
                  <a:pt x="197" y="12"/>
                </a:lnTo>
                <a:lnTo>
                  <a:pt x="204" y="9"/>
                </a:lnTo>
                <a:lnTo>
                  <a:pt x="210" y="7"/>
                </a:lnTo>
                <a:lnTo>
                  <a:pt x="217" y="5"/>
                </a:lnTo>
                <a:lnTo>
                  <a:pt x="225" y="4"/>
                </a:lnTo>
                <a:lnTo>
                  <a:pt x="232" y="2"/>
                </a:lnTo>
                <a:lnTo>
                  <a:pt x="240" y="2"/>
                </a:lnTo>
                <a:lnTo>
                  <a:pt x="248" y="1"/>
                </a:lnTo>
                <a:lnTo>
                  <a:pt x="255" y="0"/>
                </a:lnTo>
                <a:lnTo>
                  <a:pt x="262" y="0"/>
                </a:lnTo>
                <a:lnTo>
                  <a:pt x="270" y="0"/>
                </a:lnTo>
                <a:lnTo>
                  <a:pt x="279" y="0"/>
                </a:lnTo>
                <a:lnTo>
                  <a:pt x="286" y="1"/>
                </a:lnTo>
                <a:lnTo>
                  <a:pt x="294" y="2"/>
                </a:lnTo>
                <a:lnTo>
                  <a:pt x="301" y="3"/>
                </a:lnTo>
                <a:lnTo>
                  <a:pt x="309" y="4"/>
                </a:lnTo>
                <a:lnTo>
                  <a:pt x="317" y="6"/>
                </a:lnTo>
                <a:lnTo>
                  <a:pt x="324" y="8"/>
                </a:lnTo>
                <a:lnTo>
                  <a:pt x="333" y="10"/>
                </a:lnTo>
                <a:lnTo>
                  <a:pt x="340" y="13"/>
                </a:lnTo>
                <a:lnTo>
                  <a:pt x="347" y="16"/>
                </a:lnTo>
                <a:lnTo>
                  <a:pt x="354" y="19"/>
                </a:lnTo>
                <a:lnTo>
                  <a:pt x="361" y="23"/>
                </a:lnTo>
                <a:lnTo>
                  <a:pt x="368" y="26"/>
                </a:lnTo>
                <a:lnTo>
                  <a:pt x="374" y="30"/>
                </a:lnTo>
                <a:lnTo>
                  <a:pt x="380" y="34"/>
                </a:lnTo>
                <a:lnTo>
                  <a:pt x="382" y="37"/>
                </a:lnTo>
                <a:lnTo>
                  <a:pt x="385" y="39"/>
                </a:lnTo>
                <a:lnTo>
                  <a:pt x="391" y="43"/>
                </a:lnTo>
                <a:lnTo>
                  <a:pt x="395" y="47"/>
                </a:lnTo>
                <a:lnTo>
                  <a:pt x="399" y="51"/>
                </a:lnTo>
                <a:lnTo>
                  <a:pt x="403" y="56"/>
                </a:lnTo>
                <a:lnTo>
                  <a:pt x="407" y="62"/>
                </a:lnTo>
                <a:lnTo>
                  <a:pt x="411" y="66"/>
                </a:lnTo>
                <a:lnTo>
                  <a:pt x="414" y="72"/>
                </a:lnTo>
                <a:lnTo>
                  <a:pt x="416" y="76"/>
                </a:lnTo>
                <a:lnTo>
                  <a:pt x="420" y="81"/>
                </a:lnTo>
                <a:lnTo>
                  <a:pt x="423" y="87"/>
                </a:lnTo>
                <a:lnTo>
                  <a:pt x="427" y="96"/>
                </a:lnTo>
                <a:lnTo>
                  <a:pt x="429" y="101"/>
                </a:lnTo>
                <a:lnTo>
                  <a:pt x="431" y="106"/>
                </a:lnTo>
                <a:lnTo>
                  <a:pt x="432" y="112"/>
                </a:lnTo>
                <a:lnTo>
                  <a:pt x="434" y="117"/>
                </a:lnTo>
                <a:lnTo>
                  <a:pt x="435" y="121"/>
                </a:lnTo>
                <a:lnTo>
                  <a:pt x="436" y="126"/>
                </a:lnTo>
                <a:lnTo>
                  <a:pt x="439" y="134"/>
                </a:lnTo>
                <a:lnTo>
                  <a:pt x="440" y="143"/>
                </a:lnTo>
                <a:lnTo>
                  <a:pt x="441" y="150"/>
                </a:lnTo>
                <a:lnTo>
                  <a:pt x="442" y="156"/>
                </a:lnTo>
                <a:lnTo>
                  <a:pt x="443" y="165"/>
                </a:lnTo>
                <a:lnTo>
                  <a:pt x="443" y="167"/>
                </a:lnTo>
                <a:lnTo>
                  <a:pt x="444" y="168"/>
                </a:lnTo>
                <a:lnTo>
                  <a:pt x="448" y="173"/>
                </a:lnTo>
                <a:lnTo>
                  <a:pt x="450" y="176"/>
                </a:lnTo>
                <a:lnTo>
                  <a:pt x="452" y="179"/>
                </a:lnTo>
                <a:lnTo>
                  <a:pt x="454" y="183"/>
                </a:lnTo>
                <a:lnTo>
                  <a:pt x="455" y="188"/>
                </a:lnTo>
                <a:lnTo>
                  <a:pt x="457" y="192"/>
                </a:lnTo>
                <a:lnTo>
                  <a:pt x="458" y="197"/>
                </a:lnTo>
                <a:lnTo>
                  <a:pt x="459" y="202"/>
                </a:lnTo>
                <a:lnTo>
                  <a:pt x="459" y="204"/>
                </a:lnTo>
                <a:lnTo>
                  <a:pt x="460" y="207"/>
                </a:lnTo>
                <a:lnTo>
                  <a:pt x="460" y="210"/>
                </a:lnTo>
                <a:lnTo>
                  <a:pt x="459" y="213"/>
                </a:lnTo>
                <a:lnTo>
                  <a:pt x="459" y="216"/>
                </a:lnTo>
                <a:lnTo>
                  <a:pt x="459" y="219"/>
                </a:lnTo>
                <a:lnTo>
                  <a:pt x="457" y="225"/>
                </a:lnTo>
                <a:lnTo>
                  <a:pt x="456" y="228"/>
                </a:lnTo>
                <a:lnTo>
                  <a:pt x="455" y="231"/>
                </a:lnTo>
                <a:lnTo>
                  <a:pt x="455" y="232"/>
                </a:lnTo>
                <a:lnTo>
                  <a:pt x="455" y="233"/>
                </a:lnTo>
                <a:lnTo>
                  <a:pt x="457" y="236"/>
                </a:lnTo>
                <a:lnTo>
                  <a:pt x="463" y="246"/>
                </a:lnTo>
                <a:lnTo>
                  <a:pt x="468" y="253"/>
                </a:lnTo>
                <a:lnTo>
                  <a:pt x="471" y="258"/>
                </a:lnTo>
                <a:lnTo>
                  <a:pt x="475" y="265"/>
                </a:lnTo>
                <a:lnTo>
                  <a:pt x="478" y="271"/>
                </a:lnTo>
                <a:lnTo>
                  <a:pt x="482" y="277"/>
                </a:lnTo>
                <a:lnTo>
                  <a:pt x="485" y="285"/>
                </a:lnTo>
                <a:lnTo>
                  <a:pt x="489" y="293"/>
                </a:lnTo>
                <a:lnTo>
                  <a:pt x="491" y="298"/>
                </a:lnTo>
                <a:lnTo>
                  <a:pt x="493" y="303"/>
                </a:lnTo>
                <a:lnTo>
                  <a:pt x="495" y="309"/>
                </a:lnTo>
                <a:lnTo>
                  <a:pt x="496" y="313"/>
                </a:lnTo>
                <a:lnTo>
                  <a:pt x="498" y="318"/>
                </a:lnTo>
                <a:lnTo>
                  <a:pt x="499" y="323"/>
                </a:lnTo>
                <a:lnTo>
                  <a:pt x="501" y="331"/>
                </a:lnTo>
                <a:lnTo>
                  <a:pt x="503" y="341"/>
                </a:lnTo>
                <a:lnTo>
                  <a:pt x="504" y="349"/>
                </a:lnTo>
                <a:lnTo>
                  <a:pt x="504" y="354"/>
                </a:lnTo>
                <a:lnTo>
                  <a:pt x="504" y="357"/>
                </a:lnTo>
                <a:lnTo>
                  <a:pt x="504" y="361"/>
                </a:lnTo>
                <a:lnTo>
                  <a:pt x="503" y="365"/>
                </a:lnTo>
                <a:lnTo>
                  <a:pt x="501" y="372"/>
                </a:lnTo>
                <a:lnTo>
                  <a:pt x="500" y="378"/>
                </a:lnTo>
                <a:lnTo>
                  <a:pt x="498" y="385"/>
                </a:lnTo>
                <a:lnTo>
                  <a:pt x="498" y="387"/>
                </a:lnTo>
                <a:lnTo>
                  <a:pt x="496" y="390"/>
                </a:lnTo>
                <a:lnTo>
                  <a:pt x="495" y="392"/>
                </a:lnTo>
                <a:lnTo>
                  <a:pt x="494" y="394"/>
                </a:lnTo>
                <a:lnTo>
                  <a:pt x="493" y="396"/>
                </a:lnTo>
                <a:lnTo>
                  <a:pt x="491" y="398"/>
                </a:lnTo>
                <a:lnTo>
                  <a:pt x="490" y="399"/>
                </a:lnTo>
                <a:lnTo>
                  <a:pt x="488" y="401"/>
                </a:lnTo>
                <a:lnTo>
                  <a:pt x="486" y="401"/>
                </a:lnTo>
                <a:lnTo>
                  <a:pt x="485" y="402"/>
                </a:lnTo>
                <a:lnTo>
                  <a:pt x="483" y="403"/>
                </a:lnTo>
                <a:lnTo>
                  <a:pt x="482" y="403"/>
                </a:lnTo>
                <a:lnTo>
                  <a:pt x="481" y="403"/>
                </a:lnTo>
                <a:lnTo>
                  <a:pt x="480" y="402"/>
                </a:lnTo>
                <a:lnTo>
                  <a:pt x="477" y="401"/>
                </a:lnTo>
                <a:lnTo>
                  <a:pt x="476" y="400"/>
                </a:lnTo>
                <a:lnTo>
                  <a:pt x="475" y="399"/>
                </a:lnTo>
                <a:lnTo>
                  <a:pt x="473" y="398"/>
                </a:lnTo>
                <a:lnTo>
                  <a:pt x="471" y="397"/>
                </a:lnTo>
                <a:lnTo>
                  <a:pt x="469" y="394"/>
                </a:lnTo>
                <a:lnTo>
                  <a:pt x="467" y="391"/>
                </a:lnTo>
                <a:lnTo>
                  <a:pt x="465" y="387"/>
                </a:lnTo>
                <a:lnTo>
                  <a:pt x="462" y="384"/>
                </a:lnTo>
                <a:lnTo>
                  <a:pt x="461" y="380"/>
                </a:lnTo>
                <a:lnTo>
                  <a:pt x="458" y="374"/>
                </a:lnTo>
                <a:lnTo>
                  <a:pt x="455" y="368"/>
                </a:lnTo>
                <a:lnTo>
                  <a:pt x="454" y="368"/>
                </a:lnTo>
                <a:lnTo>
                  <a:pt x="454" y="368"/>
                </a:lnTo>
                <a:lnTo>
                  <a:pt x="452" y="369"/>
                </a:lnTo>
                <a:lnTo>
                  <a:pt x="452" y="370"/>
                </a:lnTo>
                <a:lnTo>
                  <a:pt x="450" y="372"/>
                </a:lnTo>
                <a:lnTo>
                  <a:pt x="448" y="378"/>
                </a:lnTo>
                <a:lnTo>
                  <a:pt x="444" y="388"/>
                </a:lnTo>
                <a:lnTo>
                  <a:pt x="440" y="398"/>
                </a:lnTo>
                <a:lnTo>
                  <a:pt x="437" y="403"/>
                </a:lnTo>
                <a:lnTo>
                  <a:pt x="433" y="409"/>
                </a:lnTo>
                <a:lnTo>
                  <a:pt x="429" y="415"/>
                </a:lnTo>
                <a:lnTo>
                  <a:pt x="425" y="421"/>
                </a:lnTo>
                <a:lnTo>
                  <a:pt x="423" y="424"/>
                </a:lnTo>
                <a:lnTo>
                  <a:pt x="421" y="427"/>
                </a:lnTo>
                <a:lnTo>
                  <a:pt x="414" y="434"/>
                </a:lnTo>
                <a:lnTo>
                  <a:pt x="414" y="434"/>
                </a:lnTo>
                <a:lnTo>
                  <a:pt x="415" y="435"/>
                </a:lnTo>
                <a:lnTo>
                  <a:pt x="419" y="437"/>
                </a:lnTo>
                <a:lnTo>
                  <a:pt x="431" y="442"/>
                </a:lnTo>
                <a:lnTo>
                  <a:pt x="437" y="446"/>
                </a:lnTo>
                <a:lnTo>
                  <a:pt x="442" y="448"/>
                </a:lnTo>
                <a:lnTo>
                  <a:pt x="448" y="452"/>
                </a:lnTo>
                <a:lnTo>
                  <a:pt x="452" y="456"/>
                </a:lnTo>
                <a:lnTo>
                  <a:pt x="455" y="459"/>
                </a:lnTo>
                <a:lnTo>
                  <a:pt x="456" y="461"/>
                </a:lnTo>
                <a:lnTo>
                  <a:pt x="458" y="463"/>
                </a:lnTo>
                <a:lnTo>
                  <a:pt x="459" y="465"/>
                </a:lnTo>
                <a:lnTo>
                  <a:pt x="460" y="467"/>
                </a:lnTo>
                <a:lnTo>
                  <a:pt x="461" y="470"/>
                </a:lnTo>
                <a:lnTo>
                  <a:pt x="461" y="472"/>
                </a:lnTo>
                <a:lnTo>
                  <a:pt x="462" y="475"/>
                </a:lnTo>
                <a:lnTo>
                  <a:pt x="461" y="476"/>
                </a:lnTo>
                <a:lnTo>
                  <a:pt x="461" y="478"/>
                </a:lnTo>
                <a:lnTo>
                  <a:pt x="461" y="480"/>
                </a:lnTo>
                <a:lnTo>
                  <a:pt x="460" y="481"/>
                </a:lnTo>
                <a:lnTo>
                  <a:pt x="460" y="484"/>
                </a:lnTo>
                <a:lnTo>
                  <a:pt x="459" y="485"/>
                </a:lnTo>
                <a:lnTo>
                  <a:pt x="457" y="488"/>
                </a:lnTo>
                <a:lnTo>
                  <a:pt x="455" y="491"/>
                </a:lnTo>
                <a:lnTo>
                  <a:pt x="453" y="492"/>
                </a:lnTo>
                <a:lnTo>
                  <a:pt x="452" y="494"/>
                </a:lnTo>
                <a:lnTo>
                  <a:pt x="448" y="496"/>
                </a:lnTo>
                <a:lnTo>
                  <a:pt x="443" y="498"/>
                </a:lnTo>
                <a:lnTo>
                  <a:pt x="439" y="500"/>
                </a:lnTo>
                <a:lnTo>
                  <a:pt x="435" y="502"/>
                </a:lnTo>
                <a:lnTo>
                  <a:pt x="430" y="504"/>
                </a:lnTo>
                <a:lnTo>
                  <a:pt x="427" y="505"/>
                </a:lnTo>
                <a:lnTo>
                  <a:pt x="425" y="506"/>
                </a:lnTo>
                <a:lnTo>
                  <a:pt x="419" y="508"/>
                </a:lnTo>
                <a:lnTo>
                  <a:pt x="413" y="509"/>
                </a:lnTo>
                <a:lnTo>
                  <a:pt x="407" y="511"/>
                </a:lnTo>
                <a:lnTo>
                  <a:pt x="400" y="512"/>
                </a:lnTo>
                <a:lnTo>
                  <a:pt x="394" y="512"/>
                </a:lnTo>
                <a:lnTo>
                  <a:pt x="386" y="513"/>
                </a:lnTo>
                <a:lnTo>
                  <a:pt x="379" y="513"/>
                </a:lnTo>
                <a:lnTo>
                  <a:pt x="372" y="513"/>
                </a:lnTo>
                <a:lnTo>
                  <a:pt x="365" y="513"/>
                </a:lnTo>
                <a:lnTo>
                  <a:pt x="356" y="512"/>
                </a:lnTo>
                <a:lnTo>
                  <a:pt x="349" y="512"/>
                </a:lnTo>
                <a:lnTo>
                  <a:pt x="342" y="511"/>
                </a:lnTo>
                <a:lnTo>
                  <a:pt x="334" y="510"/>
                </a:lnTo>
                <a:lnTo>
                  <a:pt x="325" y="509"/>
                </a:lnTo>
                <a:lnTo>
                  <a:pt x="317" y="506"/>
                </a:lnTo>
                <a:lnTo>
                  <a:pt x="310" y="504"/>
                </a:lnTo>
                <a:lnTo>
                  <a:pt x="301" y="502"/>
                </a:lnTo>
                <a:lnTo>
                  <a:pt x="294" y="500"/>
                </a:lnTo>
                <a:lnTo>
                  <a:pt x="286" y="497"/>
                </a:lnTo>
                <a:lnTo>
                  <a:pt x="282" y="496"/>
                </a:lnTo>
                <a:lnTo>
                  <a:pt x="279" y="495"/>
                </a:lnTo>
                <a:lnTo>
                  <a:pt x="276" y="494"/>
                </a:lnTo>
                <a:lnTo>
                  <a:pt x="273" y="493"/>
                </a:lnTo>
                <a:lnTo>
                  <a:pt x="270" y="493"/>
                </a:lnTo>
                <a:lnTo>
                  <a:pt x="267" y="493"/>
                </a:lnTo>
                <a:lnTo>
                  <a:pt x="260" y="493"/>
                </a:lnTo>
                <a:lnTo>
                  <a:pt x="256" y="492"/>
                </a:lnTo>
                <a:lnTo>
                  <a:pt x="251" y="492"/>
                </a:lnTo>
                <a:lnTo>
                  <a:pt x="248" y="495"/>
                </a:lnTo>
                <a:lnTo>
                  <a:pt x="243" y="497"/>
                </a:lnTo>
                <a:lnTo>
                  <a:pt x="238" y="500"/>
                </a:lnTo>
                <a:lnTo>
                  <a:pt x="232" y="503"/>
                </a:lnTo>
                <a:lnTo>
                  <a:pt x="228" y="505"/>
                </a:lnTo>
                <a:lnTo>
                  <a:pt x="224" y="508"/>
                </a:lnTo>
                <a:lnTo>
                  <a:pt x="214" y="511"/>
                </a:lnTo>
                <a:lnTo>
                  <a:pt x="209" y="512"/>
                </a:lnTo>
                <a:lnTo>
                  <a:pt x="205" y="514"/>
                </a:lnTo>
                <a:lnTo>
                  <a:pt x="198" y="515"/>
                </a:lnTo>
                <a:lnTo>
                  <a:pt x="193" y="515"/>
                </a:lnTo>
                <a:lnTo>
                  <a:pt x="188" y="516"/>
                </a:lnTo>
                <a:lnTo>
                  <a:pt x="183" y="516"/>
                </a:lnTo>
                <a:lnTo>
                  <a:pt x="178" y="516"/>
                </a:lnTo>
                <a:lnTo>
                  <a:pt x="172" y="516"/>
                </a:lnTo>
                <a:lnTo>
                  <a:pt x="167" y="516"/>
                </a:lnTo>
                <a:lnTo>
                  <a:pt x="154" y="516"/>
                </a:lnTo>
                <a:lnTo>
                  <a:pt x="141" y="516"/>
                </a:lnTo>
                <a:lnTo>
                  <a:pt x="128" y="515"/>
                </a:lnTo>
                <a:lnTo>
                  <a:pt x="122" y="514"/>
                </a:lnTo>
                <a:lnTo>
                  <a:pt x="116" y="513"/>
                </a:lnTo>
                <a:lnTo>
                  <a:pt x="110" y="512"/>
                </a:lnTo>
                <a:lnTo>
                  <a:pt x="103" y="511"/>
                </a:lnTo>
                <a:lnTo>
                  <a:pt x="98" y="509"/>
                </a:lnTo>
                <a:lnTo>
                  <a:pt x="92" y="508"/>
                </a:lnTo>
                <a:lnTo>
                  <a:pt x="87" y="505"/>
                </a:lnTo>
                <a:lnTo>
                  <a:pt x="83" y="503"/>
                </a:lnTo>
                <a:lnTo>
                  <a:pt x="78" y="501"/>
                </a:lnTo>
                <a:lnTo>
                  <a:pt x="74" y="499"/>
                </a:lnTo>
                <a:lnTo>
                  <a:pt x="70" y="496"/>
                </a:lnTo>
                <a:lnTo>
                  <a:pt x="69" y="495"/>
                </a:lnTo>
                <a:lnTo>
                  <a:pt x="67" y="493"/>
                </a:lnTo>
                <a:lnTo>
                  <a:pt x="66" y="492"/>
                </a:lnTo>
                <a:lnTo>
                  <a:pt x="64" y="490"/>
                </a:lnTo>
                <a:lnTo>
                  <a:pt x="63" y="489"/>
                </a:lnTo>
                <a:lnTo>
                  <a:pt x="63" y="487"/>
                </a:lnTo>
                <a:lnTo>
                  <a:pt x="61" y="484"/>
                </a:lnTo>
                <a:lnTo>
                  <a:pt x="61" y="481"/>
                </a:lnTo>
                <a:lnTo>
                  <a:pt x="60" y="479"/>
                </a:lnTo>
                <a:lnTo>
                  <a:pt x="60" y="477"/>
                </a:lnTo>
                <a:lnTo>
                  <a:pt x="61" y="475"/>
                </a:lnTo>
                <a:lnTo>
                  <a:pt x="61" y="473"/>
                </a:lnTo>
                <a:lnTo>
                  <a:pt x="61" y="471"/>
                </a:lnTo>
                <a:lnTo>
                  <a:pt x="61" y="470"/>
                </a:lnTo>
                <a:lnTo>
                  <a:pt x="61" y="467"/>
                </a:lnTo>
                <a:lnTo>
                  <a:pt x="62" y="465"/>
                </a:lnTo>
                <a:lnTo>
                  <a:pt x="63" y="462"/>
                </a:lnTo>
                <a:lnTo>
                  <a:pt x="63" y="460"/>
                </a:lnTo>
                <a:lnTo>
                  <a:pt x="65" y="456"/>
                </a:lnTo>
                <a:lnTo>
                  <a:pt x="66" y="454"/>
                </a:lnTo>
                <a:lnTo>
                  <a:pt x="67" y="453"/>
                </a:lnTo>
                <a:lnTo>
                  <a:pt x="69" y="450"/>
                </a:lnTo>
                <a:lnTo>
                  <a:pt x="71" y="449"/>
                </a:lnTo>
                <a:lnTo>
                  <a:pt x="73" y="448"/>
                </a:lnTo>
                <a:lnTo>
                  <a:pt x="74" y="446"/>
                </a:lnTo>
                <a:lnTo>
                  <a:pt x="78" y="446"/>
                </a:lnTo>
                <a:lnTo>
                  <a:pt x="80" y="444"/>
                </a:lnTo>
                <a:lnTo>
                  <a:pt x="83" y="443"/>
                </a:lnTo>
                <a:lnTo>
                  <a:pt x="86" y="442"/>
                </a:lnTo>
                <a:lnTo>
                  <a:pt x="89" y="441"/>
                </a:lnTo>
                <a:lnTo>
                  <a:pt x="92" y="440"/>
                </a:lnTo>
                <a:lnTo>
                  <a:pt x="95" y="440"/>
                </a:lnTo>
                <a:lnTo>
                  <a:pt x="99" y="439"/>
                </a:lnTo>
                <a:lnTo>
                  <a:pt x="103" y="439"/>
                </a:lnTo>
                <a:lnTo>
                  <a:pt x="105" y="439"/>
                </a:lnTo>
                <a:lnTo>
                  <a:pt x="105" y="439"/>
                </a:lnTo>
                <a:lnTo>
                  <a:pt x="106" y="438"/>
                </a:lnTo>
                <a:lnTo>
                  <a:pt x="106" y="438"/>
                </a:lnTo>
                <a:lnTo>
                  <a:pt x="105" y="437"/>
                </a:lnTo>
                <a:lnTo>
                  <a:pt x="102" y="436"/>
                </a:lnTo>
                <a:lnTo>
                  <a:pt x="96" y="430"/>
                </a:lnTo>
                <a:lnTo>
                  <a:pt x="93" y="427"/>
                </a:lnTo>
                <a:lnTo>
                  <a:pt x="89" y="423"/>
                </a:lnTo>
                <a:lnTo>
                  <a:pt x="84" y="419"/>
                </a:lnTo>
                <a:lnTo>
                  <a:pt x="80" y="414"/>
                </a:lnTo>
                <a:lnTo>
                  <a:pt x="74" y="407"/>
                </a:lnTo>
                <a:lnTo>
                  <a:pt x="72" y="403"/>
                </a:lnTo>
                <a:lnTo>
                  <a:pt x="69" y="400"/>
                </a:lnTo>
                <a:lnTo>
                  <a:pt x="67" y="396"/>
                </a:lnTo>
                <a:lnTo>
                  <a:pt x="65" y="392"/>
                </a:lnTo>
                <a:lnTo>
                  <a:pt x="62" y="388"/>
                </a:lnTo>
                <a:lnTo>
                  <a:pt x="60" y="382"/>
                </a:lnTo>
                <a:lnTo>
                  <a:pt x="58" y="378"/>
                </a:lnTo>
                <a:lnTo>
                  <a:pt x="56" y="372"/>
                </a:lnTo>
                <a:lnTo>
                  <a:pt x="55" y="368"/>
                </a:lnTo>
                <a:lnTo>
                  <a:pt x="53" y="361"/>
                </a:lnTo>
                <a:lnTo>
                  <a:pt x="53" y="361"/>
                </a:lnTo>
                <a:lnTo>
                  <a:pt x="53" y="361"/>
                </a:lnTo>
                <a:lnTo>
                  <a:pt x="52" y="361"/>
                </a:lnTo>
                <a:lnTo>
                  <a:pt x="52" y="361"/>
                </a:lnTo>
                <a:lnTo>
                  <a:pt x="51" y="361"/>
                </a:lnTo>
                <a:lnTo>
                  <a:pt x="50" y="361"/>
                </a:lnTo>
                <a:lnTo>
                  <a:pt x="50" y="362"/>
                </a:lnTo>
                <a:lnTo>
                  <a:pt x="50" y="364"/>
                </a:lnTo>
                <a:lnTo>
                  <a:pt x="49" y="365"/>
                </a:lnTo>
                <a:lnTo>
                  <a:pt x="48" y="367"/>
                </a:lnTo>
                <a:lnTo>
                  <a:pt x="45" y="371"/>
                </a:lnTo>
                <a:lnTo>
                  <a:pt x="44" y="374"/>
                </a:lnTo>
                <a:lnTo>
                  <a:pt x="42" y="376"/>
                </a:lnTo>
                <a:lnTo>
                  <a:pt x="39" y="379"/>
                </a:lnTo>
                <a:lnTo>
                  <a:pt x="37" y="382"/>
                </a:lnTo>
                <a:lnTo>
                  <a:pt x="34" y="386"/>
                </a:lnTo>
                <a:lnTo>
                  <a:pt x="31" y="389"/>
                </a:lnTo>
                <a:lnTo>
                  <a:pt x="28" y="391"/>
                </a:lnTo>
                <a:lnTo>
                  <a:pt x="25" y="393"/>
                </a:lnTo>
                <a:lnTo>
                  <a:pt x="22" y="395"/>
                </a:lnTo>
                <a:lnTo>
                  <a:pt x="18" y="397"/>
                </a:lnTo>
                <a:lnTo>
                  <a:pt x="14" y="398"/>
                </a:lnTo>
                <a:lnTo>
                  <a:pt x="10" y="398"/>
                </a:lnTo>
                <a:lnTo>
                  <a:pt x="10" y="398"/>
                </a:lnTo>
                <a:lnTo>
                  <a:pt x="9" y="398"/>
                </a:lnTo>
                <a:lnTo>
                  <a:pt x="8" y="398"/>
                </a:lnTo>
                <a:lnTo>
                  <a:pt x="8" y="396"/>
                </a:lnTo>
                <a:lnTo>
                  <a:pt x="7" y="395"/>
                </a:lnTo>
                <a:lnTo>
                  <a:pt x="5" y="392"/>
                </a:lnTo>
                <a:lnTo>
                  <a:pt x="4" y="390"/>
                </a:lnTo>
                <a:lnTo>
                  <a:pt x="3" y="387"/>
                </a:lnTo>
                <a:lnTo>
                  <a:pt x="3" y="384"/>
                </a:lnTo>
                <a:lnTo>
                  <a:pt x="2" y="381"/>
                </a:lnTo>
                <a:lnTo>
                  <a:pt x="1" y="374"/>
                </a:lnTo>
                <a:lnTo>
                  <a:pt x="0" y="370"/>
                </a:lnTo>
                <a:lnTo>
                  <a:pt x="0" y="367"/>
                </a:lnTo>
                <a:lnTo>
                  <a:pt x="0" y="357"/>
                </a:lnTo>
                <a:lnTo>
                  <a:pt x="1" y="348"/>
                </a:lnTo>
                <a:lnTo>
                  <a:pt x="2" y="343"/>
                </a:lnTo>
                <a:lnTo>
                  <a:pt x="3" y="338"/>
                </a:lnTo>
                <a:lnTo>
                  <a:pt x="3" y="332"/>
                </a:lnTo>
                <a:lnTo>
                  <a:pt x="5" y="327"/>
                </a:lnTo>
                <a:lnTo>
                  <a:pt x="6" y="322"/>
                </a:lnTo>
                <a:lnTo>
                  <a:pt x="8" y="316"/>
                </a:lnTo>
                <a:lnTo>
                  <a:pt x="10" y="311"/>
                </a:lnTo>
                <a:lnTo>
                  <a:pt x="12" y="304"/>
                </a:lnTo>
                <a:lnTo>
                  <a:pt x="15" y="299"/>
                </a:lnTo>
                <a:lnTo>
                  <a:pt x="18" y="293"/>
                </a:lnTo>
                <a:lnTo>
                  <a:pt x="22" y="287"/>
                </a:lnTo>
                <a:lnTo>
                  <a:pt x="26" y="281"/>
                </a:lnTo>
                <a:lnTo>
                  <a:pt x="30" y="275"/>
                </a:lnTo>
                <a:lnTo>
                  <a:pt x="34" y="269"/>
                </a:lnTo>
                <a:lnTo>
                  <a:pt x="37" y="265"/>
                </a:lnTo>
                <a:lnTo>
                  <a:pt x="42" y="260"/>
                </a:lnTo>
                <a:lnTo>
                  <a:pt x="46" y="254"/>
                </a:lnTo>
                <a:lnTo>
                  <a:pt x="49" y="252"/>
                </a:lnTo>
                <a:lnTo>
                  <a:pt x="52" y="250"/>
                </a:lnTo>
                <a:lnTo>
                  <a:pt x="56" y="246"/>
                </a:lnTo>
                <a:lnTo>
                  <a:pt x="59" y="243"/>
                </a:lnTo>
                <a:lnTo>
                  <a:pt x="66" y="238"/>
                </a:lnTo>
                <a:lnTo>
                  <a:pt x="70" y="233"/>
                </a:lnTo>
                <a:lnTo>
                  <a:pt x="72" y="232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cxnSp>
        <p:nvCxnSpPr>
          <p:cNvPr id="277" name="直接连接符 276"/>
          <p:cNvCxnSpPr>
            <a:cxnSpLocks/>
          </p:cNvCxnSpPr>
          <p:nvPr/>
        </p:nvCxnSpPr>
        <p:spPr>
          <a:xfrm flipH="1">
            <a:off x="10984897" y="445234"/>
            <a:ext cx="840606" cy="391982"/>
          </a:xfrm>
          <a:prstGeom prst="line">
            <a:avLst/>
          </a:prstGeom>
          <a:ln w="3175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8" name="直接连接符 277"/>
          <p:cNvCxnSpPr>
            <a:cxnSpLocks/>
          </p:cNvCxnSpPr>
          <p:nvPr/>
        </p:nvCxnSpPr>
        <p:spPr>
          <a:xfrm flipH="1">
            <a:off x="10144291" y="639639"/>
            <a:ext cx="840606" cy="391982"/>
          </a:xfrm>
          <a:prstGeom prst="line">
            <a:avLst/>
          </a:prstGeom>
          <a:ln w="3175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直接连接符 110"/>
          <p:cNvCxnSpPr>
            <a:cxnSpLocks/>
          </p:cNvCxnSpPr>
          <p:nvPr/>
        </p:nvCxnSpPr>
        <p:spPr>
          <a:xfrm flipH="1">
            <a:off x="1198377" y="5833368"/>
            <a:ext cx="840606" cy="391982"/>
          </a:xfrm>
          <a:prstGeom prst="line">
            <a:avLst/>
          </a:prstGeom>
          <a:ln w="3175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直接连接符 111"/>
          <p:cNvCxnSpPr>
            <a:cxnSpLocks/>
          </p:cNvCxnSpPr>
          <p:nvPr/>
        </p:nvCxnSpPr>
        <p:spPr>
          <a:xfrm flipH="1">
            <a:off x="357771" y="6027773"/>
            <a:ext cx="840606" cy="391982"/>
          </a:xfrm>
          <a:prstGeom prst="line">
            <a:avLst/>
          </a:prstGeom>
          <a:ln w="3175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18561011"/>
      </p:ext>
    </p:extLst>
  </p:cSld>
  <p:clrMapOvr>
    <a:masterClrMapping/>
  </p:clrMapOvr>
  <p:transition spd="slow" advClick="0" advTm="2000">
    <p:fad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矩形 85"/>
          <p:cNvSpPr/>
          <p:nvPr/>
        </p:nvSpPr>
        <p:spPr>
          <a:xfrm>
            <a:off x="6016172" y="5265737"/>
            <a:ext cx="159657" cy="1735137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773113" y="847722"/>
            <a:ext cx="6610674" cy="1212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 dirty="0">
                <a:solidFill>
                  <a:schemeClr val="bg1"/>
                </a:solidFill>
                <a:latin typeface="微软雅黑 Light" panose="020B0502040204020203" pitchFamily="34" charset="-122"/>
                <a:cs typeface="Segoe UI" panose="020B0502040204020203" pitchFamily="34" charset="0"/>
              </a:rPr>
              <a:t>OFFLINE </a:t>
            </a:r>
          </a:p>
          <a:p>
            <a:pPr>
              <a:lnSpc>
                <a:spcPct val="130000"/>
              </a:lnSpc>
            </a:pPr>
            <a:r>
              <a:rPr lang="en-US" altLang="zh-CN" sz="2800" dirty="0">
                <a:solidFill>
                  <a:schemeClr val="bg1"/>
                </a:solidFill>
                <a:latin typeface="微软雅黑 Light" panose="020B0502040204020203" pitchFamily="34" charset="-122"/>
                <a:cs typeface="Segoe UI" panose="020B0502040204020203" pitchFamily="34" charset="0"/>
              </a:rPr>
              <a:t>PROMOTION PLAN</a:t>
            </a:r>
            <a:endParaRPr lang="zh-CN" altLang="en-US" sz="2800" dirty="0">
              <a:solidFill>
                <a:schemeClr val="bg1"/>
              </a:solidFill>
              <a:latin typeface="微软雅黑 Light" panose="020B0502040204020203" pitchFamily="34" charset="-122"/>
              <a:cs typeface="Segoe UI" panose="020B0502040204020203" pitchFamily="34" charset="0"/>
            </a:endParaRPr>
          </a:p>
        </p:txBody>
      </p:sp>
      <p:sp useBgFill="1">
        <p:nvSpPr>
          <p:cNvPr id="79" name="椭圆 78"/>
          <p:cNvSpPr/>
          <p:nvPr/>
        </p:nvSpPr>
        <p:spPr>
          <a:xfrm flipV="1">
            <a:off x="5573486" y="5024658"/>
            <a:ext cx="1045028" cy="241080"/>
          </a:xfrm>
          <a:prstGeom prst="ellipse">
            <a:avLst/>
          </a:prstGeom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8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" name="椭圆 82"/>
          <p:cNvSpPr/>
          <p:nvPr/>
        </p:nvSpPr>
        <p:spPr>
          <a:xfrm flipV="1">
            <a:off x="5573486" y="5024658"/>
            <a:ext cx="1045028" cy="241080"/>
          </a:xfrm>
          <a:prstGeom prst="ellipse">
            <a:avLst/>
          </a:prstGeom>
          <a:solidFill>
            <a:schemeClr val="tx1">
              <a:alpha val="60000"/>
            </a:schemeClr>
          </a:solidFill>
          <a:ln>
            <a:gradFill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8" name="椭圆 77"/>
          <p:cNvSpPr/>
          <p:nvPr/>
        </p:nvSpPr>
        <p:spPr>
          <a:xfrm flipV="1">
            <a:off x="5283200" y="4694028"/>
            <a:ext cx="1625600" cy="375014"/>
          </a:xfrm>
          <a:prstGeom prst="ellipse">
            <a:avLst/>
          </a:prstGeom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8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任意多边形: 形状 80"/>
          <p:cNvSpPr/>
          <p:nvPr/>
        </p:nvSpPr>
        <p:spPr>
          <a:xfrm>
            <a:off x="5283200" y="4710064"/>
            <a:ext cx="1625600" cy="358978"/>
          </a:xfrm>
          <a:custGeom>
            <a:avLst/>
            <a:gdLst>
              <a:gd name="connsiteX0" fmla="*/ 1137541 w 1625600"/>
              <a:gd name="connsiteY0" fmla="*/ 0 h 358978"/>
              <a:gd name="connsiteX1" fmla="*/ 1387536 w 1625600"/>
              <a:gd name="connsiteY1" fmla="*/ 38884 h 358978"/>
              <a:gd name="connsiteX2" fmla="*/ 1625600 w 1625600"/>
              <a:gd name="connsiteY2" fmla="*/ 171471 h 358978"/>
              <a:gd name="connsiteX3" fmla="*/ 812800 w 1625600"/>
              <a:gd name="connsiteY3" fmla="*/ 358978 h 358978"/>
              <a:gd name="connsiteX4" fmla="*/ 0 w 1625600"/>
              <a:gd name="connsiteY4" fmla="*/ 171471 h 358978"/>
              <a:gd name="connsiteX5" fmla="*/ 238064 w 1625600"/>
              <a:gd name="connsiteY5" fmla="*/ 38884 h 358978"/>
              <a:gd name="connsiteX6" fmla="*/ 488059 w 1625600"/>
              <a:gd name="connsiteY6" fmla="*/ 0 h 358978"/>
              <a:gd name="connsiteX7" fmla="*/ 609414 w 1625600"/>
              <a:gd name="connsiteY7" fmla="*/ 18875 h 358978"/>
              <a:gd name="connsiteX8" fmla="*/ 812800 w 1625600"/>
              <a:gd name="connsiteY8" fmla="*/ 28348 h 358978"/>
              <a:gd name="connsiteX9" fmla="*/ 1016186 w 1625600"/>
              <a:gd name="connsiteY9" fmla="*/ 18875 h 3589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25600" h="358978">
                <a:moveTo>
                  <a:pt x="1137541" y="0"/>
                </a:moveTo>
                <a:lnTo>
                  <a:pt x="1387536" y="38884"/>
                </a:lnTo>
                <a:cubicBezTo>
                  <a:pt x="1534624" y="72816"/>
                  <a:pt x="1625600" y="119693"/>
                  <a:pt x="1625600" y="171471"/>
                </a:cubicBezTo>
                <a:cubicBezTo>
                  <a:pt x="1625600" y="275028"/>
                  <a:pt x="1261697" y="358978"/>
                  <a:pt x="812800" y="358978"/>
                </a:cubicBezTo>
                <a:cubicBezTo>
                  <a:pt x="363903" y="358978"/>
                  <a:pt x="0" y="275028"/>
                  <a:pt x="0" y="171471"/>
                </a:cubicBezTo>
                <a:cubicBezTo>
                  <a:pt x="0" y="119693"/>
                  <a:pt x="90976" y="72816"/>
                  <a:pt x="238064" y="38884"/>
                </a:cubicBezTo>
                <a:lnTo>
                  <a:pt x="488059" y="0"/>
                </a:lnTo>
                <a:lnTo>
                  <a:pt x="609414" y="18875"/>
                </a:lnTo>
                <a:cubicBezTo>
                  <a:pt x="671927" y="24975"/>
                  <a:pt x="740656" y="28348"/>
                  <a:pt x="812800" y="28348"/>
                </a:cubicBezTo>
                <a:cubicBezTo>
                  <a:pt x="884944" y="28348"/>
                  <a:pt x="953673" y="24975"/>
                  <a:pt x="1016186" y="18875"/>
                </a:cubicBezTo>
                <a:close/>
              </a:path>
            </a:pathLst>
          </a:custGeom>
          <a:solidFill>
            <a:schemeClr val="tx1">
              <a:alpha val="60000"/>
            </a:schemeClr>
          </a:solidFill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8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7" name="椭圆 76"/>
          <p:cNvSpPr/>
          <p:nvPr/>
        </p:nvSpPr>
        <p:spPr>
          <a:xfrm flipV="1">
            <a:off x="5021915" y="4308146"/>
            <a:ext cx="2148170" cy="495568"/>
          </a:xfrm>
          <a:prstGeom prst="ellipse">
            <a:avLst/>
          </a:prstGeom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8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任意多边形: 形状 81"/>
          <p:cNvSpPr/>
          <p:nvPr/>
        </p:nvSpPr>
        <p:spPr>
          <a:xfrm>
            <a:off x="5021915" y="4352585"/>
            <a:ext cx="2148170" cy="451129"/>
          </a:xfrm>
          <a:custGeom>
            <a:avLst/>
            <a:gdLst>
              <a:gd name="connsiteX0" fmla="*/ 462411 w 2148170"/>
              <a:gd name="connsiteY0" fmla="*/ 0 h 451129"/>
              <a:gd name="connsiteX1" fmla="*/ 499349 w 2148170"/>
              <a:gd name="connsiteY1" fmla="*/ 10328 h 451129"/>
              <a:gd name="connsiteX2" fmla="*/ 1074085 w 2148170"/>
              <a:gd name="connsiteY2" fmla="*/ 65247 h 451129"/>
              <a:gd name="connsiteX3" fmla="*/ 1648821 w 2148170"/>
              <a:gd name="connsiteY3" fmla="*/ 10328 h 451129"/>
              <a:gd name="connsiteX4" fmla="*/ 1685759 w 2148170"/>
              <a:gd name="connsiteY4" fmla="*/ 0 h 451129"/>
              <a:gd name="connsiteX5" fmla="*/ 1833578 w 2148170"/>
              <a:gd name="connsiteY5" fmla="*/ 28136 h 451129"/>
              <a:gd name="connsiteX6" fmla="*/ 2148170 w 2148170"/>
              <a:gd name="connsiteY6" fmla="*/ 203345 h 451129"/>
              <a:gd name="connsiteX7" fmla="*/ 1074085 w 2148170"/>
              <a:gd name="connsiteY7" fmla="*/ 451129 h 451129"/>
              <a:gd name="connsiteX8" fmla="*/ 0 w 2148170"/>
              <a:gd name="connsiteY8" fmla="*/ 203345 h 451129"/>
              <a:gd name="connsiteX9" fmla="*/ 314592 w 2148170"/>
              <a:gd name="connsiteY9" fmla="*/ 28136 h 4511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148170" h="451129">
                <a:moveTo>
                  <a:pt x="462411" y="0"/>
                </a:moveTo>
                <a:lnTo>
                  <a:pt x="499349" y="10328"/>
                </a:lnTo>
                <a:cubicBezTo>
                  <a:pt x="646437" y="44260"/>
                  <a:pt x="849637" y="65247"/>
                  <a:pt x="1074085" y="65247"/>
                </a:cubicBezTo>
                <a:cubicBezTo>
                  <a:pt x="1298534" y="65247"/>
                  <a:pt x="1501734" y="44260"/>
                  <a:pt x="1648821" y="10328"/>
                </a:cubicBezTo>
                <a:lnTo>
                  <a:pt x="1685759" y="0"/>
                </a:lnTo>
                <a:lnTo>
                  <a:pt x="1833578" y="28136"/>
                </a:lnTo>
                <a:cubicBezTo>
                  <a:pt x="2027949" y="72976"/>
                  <a:pt x="2148170" y="134922"/>
                  <a:pt x="2148170" y="203345"/>
                </a:cubicBezTo>
                <a:cubicBezTo>
                  <a:pt x="2148170" y="340192"/>
                  <a:pt x="1667286" y="451129"/>
                  <a:pt x="1074085" y="451129"/>
                </a:cubicBezTo>
                <a:cubicBezTo>
                  <a:pt x="480884" y="451129"/>
                  <a:pt x="0" y="340192"/>
                  <a:pt x="0" y="203345"/>
                </a:cubicBezTo>
                <a:cubicBezTo>
                  <a:pt x="0" y="134922"/>
                  <a:pt x="120221" y="72976"/>
                  <a:pt x="314592" y="28136"/>
                </a:cubicBezTo>
                <a:close/>
              </a:path>
            </a:pathLst>
          </a:custGeom>
          <a:solidFill>
            <a:schemeClr val="tx1">
              <a:alpha val="60000"/>
            </a:schemeClr>
          </a:solidFill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8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6" name="椭圆 75"/>
          <p:cNvSpPr/>
          <p:nvPr/>
        </p:nvSpPr>
        <p:spPr>
          <a:xfrm flipV="1">
            <a:off x="4688114" y="3848312"/>
            <a:ext cx="2815772" cy="649578"/>
          </a:xfrm>
          <a:prstGeom prst="ellipse">
            <a:avLst/>
          </a:prstGeom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8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任意多边形: 形状 79"/>
          <p:cNvSpPr/>
          <p:nvPr/>
        </p:nvSpPr>
        <p:spPr>
          <a:xfrm>
            <a:off x="4688114" y="3925128"/>
            <a:ext cx="2815772" cy="572762"/>
          </a:xfrm>
          <a:custGeom>
            <a:avLst/>
            <a:gdLst>
              <a:gd name="connsiteX0" fmla="*/ 508573 w 2815772"/>
              <a:gd name="connsiteY0" fmla="*/ 0 h 572762"/>
              <a:gd name="connsiteX1" fmla="*/ 517238 w 2815772"/>
              <a:gd name="connsiteY1" fmla="*/ 3682 h 572762"/>
              <a:gd name="connsiteX2" fmla="*/ 1407886 w 2815772"/>
              <a:gd name="connsiteY2" fmla="*/ 112928 h 572762"/>
              <a:gd name="connsiteX3" fmla="*/ 2298534 w 2815772"/>
              <a:gd name="connsiteY3" fmla="*/ 3682 h 572762"/>
              <a:gd name="connsiteX4" fmla="*/ 2307199 w 2815772"/>
              <a:gd name="connsiteY4" fmla="*/ 0 h 572762"/>
              <a:gd name="connsiteX5" fmla="*/ 2403412 w 2815772"/>
              <a:gd name="connsiteY5" fmla="*/ 18313 h 572762"/>
              <a:gd name="connsiteX6" fmla="*/ 2815772 w 2815772"/>
              <a:gd name="connsiteY6" fmla="*/ 247973 h 572762"/>
              <a:gd name="connsiteX7" fmla="*/ 1407886 w 2815772"/>
              <a:gd name="connsiteY7" fmla="*/ 572762 h 572762"/>
              <a:gd name="connsiteX8" fmla="*/ 0 w 2815772"/>
              <a:gd name="connsiteY8" fmla="*/ 247973 h 572762"/>
              <a:gd name="connsiteX9" fmla="*/ 412361 w 2815772"/>
              <a:gd name="connsiteY9" fmla="*/ 18313 h 5727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815772" h="572762">
                <a:moveTo>
                  <a:pt x="508573" y="0"/>
                </a:moveTo>
                <a:lnTo>
                  <a:pt x="517238" y="3682"/>
                </a:lnTo>
                <a:cubicBezTo>
                  <a:pt x="710259" y="69593"/>
                  <a:pt x="1037135" y="112928"/>
                  <a:pt x="1407886" y="112928"/>
                </a:cubicBezTo>
                <a:cubicBezTo>
                  <a:pt x="1778637" y="112928"/>
                  <a:pt x="2105513" y="69593"/>
                  <a:pt x="2298534" y="3682"/>
                </a:cubicBezTo>
                <a:lnTo>
                  <a:pt x="2307199" y="0"/>
                </a:lnTo>
                <a:lnTo>
                  <a:pt x="2403412" y="18313"/>
                </a:lnTo>
                <a:cubicBezTo>
                  <a:pt x="2658189" y="77088"/>
                  <a:pt x="2815772" y="158285"/>
                  <a:pt x="2815772" y="247973"/>
                </a:cubicBezTo>
                <a:cubicBezTo>
                  <a:pt x="2815772" y="427349"/>
                  <a:pt x="2185440" y="572762"/>
                  <a:pt x="1407886" y="572762"/>
                </a:cubicBezTo>
                <a:cubicBezTo>
                  <a:pt x="630332" y="572762"/>
                  <a:pt x="0" y="427349"/>
                  <a:pt x="0" y="247973"/>
                </a:cubicBezTo>
                <a:cubicBezTo>
                  <a:pt x="0" y="158285"/>
                  <a:pt x="157583" y="77088"/>
                  <a:pt x="412361" y="18313"/>
                </a:cubicBezTo>
                <a:close/>
              </a:path>
            </a:pathLst>
          </a:custGeom>
          <a:solidFill>
            <a:schemeClr val="tx1">
              <a:alpha val="60000"/>
            </a:schemeClr>
          </a:solidFill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8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椭圆 11"/>
          <p:cNvSpPr/>
          <p:nvPr/>
        </p:nvSpPr>
        <p:spPr>
          <a:xfrm>
            <a:off x="4441371" y="3262986"/>
            <a:ext cx="3309258" cy="763422"/>
          </a:xfrm>
          <a:prstGeom prst="ellipse">
            <a:avLst/>
          </a:prstGeom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8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椭圆 10"/>
          <p:cNvSpPr/>
          <p:nvPr/>
        </p:nvSpPr>
        <p:spPr>
          <a:xfrm>
            <a:off x="4688114" y="2803151"/>
            <a:ext cx="2815772" cy="649578"/>
          </a:xfrm>
          <a:prstGeom prst="ellipse">
            <a:avLst/>
          </a:prstGeom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8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椭圆 12"/>
          <p:cNvSpPr/>
          <p:nvPr/>
        </p:nvSpPr>
        <p:spPr>
          <a:xfrm>
            <a:off x="5021915" y="2497327"/>
            <a:ext cx="2148170" cy="495568"/>
          </a:xfrm>
          <a:prstGeom prst="ellipse">
            <a:avLst/>
          </a:prstGeom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8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椭圆 13"/>
          <p:cNvSpPr/>
          <p:nvPr/>
        </p:nvSpPr>
        <p:spPr>
          <a:xfrm>
            <a:off x="5283200" y="2231999"/>
            <a:ext cx="1625600" cy="375014"/>
          </a:xfrm>
          <a:prstGeom prst="ellipse">
            <a:avLst/>
          </a:prstGeom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8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椭圆 14"/>
          <p:cNvSpPr/>
          <p:nvPr/>
        </p:nvSpPr>
        <p:spPr>
          <a:xfrm>
            <a:off x="5573486" y="2035303"/>
            <a:ext cx="1045028" cy="241080"/>
          </a:xfrm>
          <a:prstGeom prst="ellipse">
            <a:avLst/>
          </a:prstGeom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8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任意多边形: 形状 42"/>
          <p:cNvSpPr/>
          <p:nvPr/>
        </p:nvSpPr>
        <p:spPr>
          <a:xfrm>
            <a:off x="4441371" y="3348068"/>
            <a:ext cx="3309258" cy="678340"/>
          </a:xfrm>
          <a:custGeom>
            <a:avLst/>
            <a:gdLst>
              <a:gd name="connsiteX0" fmla="*/ 625008 w 3309258"/>
              <a:gd name="connsiteY0" fmla="*/ 0 h 678340"/>
              <a:gd name="connsiteX1" fmla="*/ 659103 w 3309258"/>
              <a:gd name="connsiteY1" fmla="*/ 9533 h 678340"/>
              <a:gd name="connsiteX2" fmla="*/ 1654629 w 3309258"/>
              <a:gd name="connsiteY2" fmla="*/ 104661 h 678340"/>
              <a:gd name="connsiteX3" fmla="*/ 2650155 w 3309258"/>
              <a:gd name="connsiteY3" fmla="*/ 9533 h 678340"/>
              <a:gd name="connsiteX4" fmla="*/ 2684251 w 3309258"/>
              <a:gd name="connsiteY4" fmla="*/ 0 h 678340"/>
              <a:gd name="connsiteX5" fmla="*/ 2824628 w 3309258"/>
              <a:gd name="connsiteY5" fmla="*/ 26719 h 678340"/>
              <a:gd name="connsiteX6" fmla="*/ 3309258 w 3309258"/>
              <a:gd name="connsiteY6" fmla="*/ 296629 h 678340"/>
              <a:gd name="connsiteX7" fmla="*/ 1654629 w 3309258"/>
              <a:gd name="connsiteY7" fmla="*/ 678340 h 678340"/>
              <a:gd name="connsiteX8" fmla="*/ 0 w 3309258"/>
              <a:gd name="connsiteY8" fmla="*/ 296629 h 678340"/>
              <a:gd name="connsiteX9" fmla="*/ 484630 w 3309258"/>
              <a:gd name="connsiteY9" fmla="*/ 26719 h 6783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309258" h="678340">
                <a:moveTo>
                  <a:pt x="625008" y="0"/>
                </a:moveTo>
                <a:lnTo>
                  <a:pt x="659103" y="9533"/>
                </a:lnTo>
                <a:cubicBezTo>
                  <a:pt x="913881" y="68308"/>
                  <a:pt x="1265852" y="104661"/>
                  <a:pt x="1654629" y="104661"/>
                </a:cubicBezTo>
                <a:cubicBezTo>
                  <a:pt x="2043406" y="104661"/>
                  <a:pt x="2395378" y="68308"/>
                  <a:pt x="2650155" y="9533"/>
                </a:cubicBezTo>
                <a:lnTo>
                  <a:pt x="2684251" y="0"/>
                </a:lnTo>
                <a:lnTo>
                  <a:pt x="2824628" y="26719"/>
                </a:lnTo>
                <a:cubicBezTo>
                  <a:pt x="3124058" y="95795"/>
                  <a:pt x="3309258" y="191223"/>
                  <a:pt x="3309258" y="296629"/>
                </a:cubicBezTo>
                <a:cubicBezTo>
                  <a:pt x="3309258" y="507442"/>
                  <a:pt x="2568455" y="678340"/>
                  <a:pt x="1654629" y="678340"/>
                </a:cubicBezTo>
                <a:cubicBezTo>
                  <a:pt x="740803" y="678340"/>
                  <a:pt x="0" y="507442"/>
                  <a:pt x="0" y="296629"/>
                </a:cubicBezTo>
                <a:cubicBezTo>
                  <a:pt x="0" y="191223"/>
                  <a:pt x="185201" y="95795"/>
                  <a:pt x="484630" y="26719"/>
                </a:cubicBezTo>
                <a:close/>
              </a:path>
            </a:pathLst>
          </a:custGeom>
          <a:solidFill>
            <a:schemeClr val="tx1">
              <a:alpha val="60000"/>
            </a:schemeClr>
          </a:solidFill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8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8" name="直接连接符 87"/>
          <p:cNvCxnSpPr>
            <a:cxnSpLocks/>
          </p:cNvCxnSpPr>
          <p:nvPr/>
        </p:nvCxnSpPr>
        <p:spPr>
          <a:xfrm rot="60000" flipV="1">
            <a:off x="6067425" y="5486504"/>
            <a:ext cx="0" cy="1371600"/>
          </a:xfrm>
          <a:prstGeom prst="line">
            <a:avLst/>
          </a:prstGeom>
          <a:ln w="3175">
            <a:gradFill>
              <a:gsLst>
                <a:gs pos="0">
                  <a:schemeClr val="bg1">
                    <a:alpha val="80000"/>
                  </a:schemeClr>
                </a:gs>
                <a:gs pos="77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直接连接符 88"/>
          <p:cNvCxnSpPr>
            <a:cxnSpLocks/>
          </p:cNvCxnSpPr>
          <p:nvPr/>
        </p:nvCxnSpPr>
        <p:spPr>
          <a:xfrm rot="21540000" flipH="1" flipV="1">
            <a:off x="6127611" y="5486505"/>
            <a:ext cx="0" cy="1371600"/>
          </a:xfrm>
          <a:prstGeom prst="line">
            <a:avLst/>
          </a:prstGeom>
          <a:ln w="3175">
            <a:gradFill>
              <a:gsLst>
                <a:gs pos="0">
                  <a:schemeClr val="bg1">
                    <a:alpha val="80000"/>
                  </a:schemeClr>
                </a:gs>
                <a:gs pos="77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直接连接符 89"/>
          <p:cNvCxnSpPr>
            <a:cxnSpLocks/>
          </p:cNvCxnSpPr>
          <p:nvPr/>
        </p:nvCxnSpPr>
        <p:spPr>
          <a:xfrm flipV="1">
            <a:off x="5915474" y="4710064"/>
            <a:ext cx="0" cy="2148041"/>
          </a:xfrm>
          <a:prstGeom prst="line">
            <a:avLst/>
          </a:prstGeom>
          <a:ln w="3175">
            <a:gradFill>
              <a:gsLst>
                <a:gs pos="0">
                  <a:srgbClr val="EAD87F"/>
                </a:gs>
                <a:gs pos="77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直接连接符 93"/>
          <p:cNvCxnSpPr>
            <a:cxnSpLocks/>
          </p:cNvCxnSpPr>
          <p:nvPr/>
        </p:nvCxnSpPr>
        <p:spPr>
          <a:xfrm flipV="1">
            <a:off x="5985692" y="4710064"/>
            <a:ext cx="0" cy="2148041"/>
          </a:xfrm>
          <a:prstGeom prst="line">
            <a:avLst/>
          </a:prstGeom>
          <a:ln w="3175">
            <a:gradFill>
              <a:gsLst>
                <a:gs pos="0">
                  <a:schemeClr val="bg1"/>
                </a:gs>
                <a:gs pos="77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直接连接符 94"/>
          <p:cNvCxnSpPr>
            <a:cxnSpLocks/>
          </p:cNvCxnSpPr>
          <p:nvPr/>
        </p:nvCxnSpPr>
        <p:spPr>
          <a:xfrm flipV="1">
            <a:off x="6202862" y="4710064"/>
            <a:ext cx="0" cy="2148041"/>
          </a:xfrm>
          <a:prstGeom prst="line">
            <a:avLst/>
          </a:prstGeom>
          <a:ln w="3175">
            <a:gradFill>
              <a:gsLst>
                <a:gs pos="0">
                  <a:schemeClr val="bg1"/>
                </a:gs>
                <a:gs pos="77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直接连接符 95"/>
          <p:cNvCxnSpPr>
            <a:cxnSpLocks/>
          </p:cNvCxnSpPr>
          <p:nvPr/>
        </p:nvCxnSpPr>
        <p:spPr>
          <a:xfrm flipV="1">
            <a:off x="5985692" y="-21508"/>
            <a:ext cx="0" cy="2148041"/>
          </a:xfrm>
          <a:prstGeom prst="line">
            <a:avLst/>
          </a:prstGeom>
          <a:ln w="3175">
            <a:gradFill>
              <a:gsLst>
                <a:gs pos="0">
                  <a:schemeClr val="bg1"/>
                </a:gs>
                <a:gs pos="77000">
                  <a:schemeClr val="bg1">
                    <a:alpha val="44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直接连接符 96"/>
          <p:cNvCxnSpPr>
            <a:cxnSpLocks/>
          </p:cNvCxnSpPr>
          <p:nvPr/>
        </p:nvCxnSpPr>
        <p:spPr>
          <a:xfrm flipV="1">
            <a:off x="6202862" y="-21508"/>
            <a:ext cx="0" cy="2148041"/>
          </a:xfrm>
          <a:prstGeom prst="line">
            <a:avLst/>
          </a:prstGeom>
          <a:ln w="3175">
            <a:gradFill>
              <a:gsLst>
                <a:gs pos="0">
                  <a:schemeClr val="bg1"/>
                </a:gs>
                <a:gs pos="77000">
                  <a:schemeClr val="bg1">
                    <a:alpha val="44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直接连接符 97"/>
          <p:cNvCxnSpPr>
            <a:cxnSpLocks/>
          </p:cNvCxnSpPr>
          <p:nvPr/>
        </p:nvCxnSpPr>
        <p:spPr>
          <a:xfrm>
            <a:off x="5890891" y="517500"/>
            <a:ext cx="0" cy="2148041"/>
          </a:xfrm>
          <a:prstGeom prst="line">
            <a:avLst/>
          </a:prstGeom>
          <a:ln w="3175">
            <a:gradFill>
              <a:gsLst>
                <a:gs pos="0">
                  <a:srgbClr val="EAD87F"/>
                </a:gs>
                <a:gs pos="77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直接连接符 98"/>
          <p:cNvCxnSpPr>
            <a:cxnSpLocks/>
          </p:cNvCxnSpPr>
          <p:nvPr/>
        </p:nvCxnSpPr>
        <p:spPr>
          <a:xfrm>
            <a:off x="5777726" y="847722"/>
            <a:ext cx="0" cy="1817819"/>
          </a:xfrm>
          <a:prstGeom prst="line">
            <a:avLst/>
          </a:prstGeom>
          <a:ln w="3175">
            <a:gradFill>
              <a:gsLst>
                <a:gs pos="0">
                  <a:srgbClr val="EAD87F"/>
                </a:gs>
                <a:gs pos="77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直接连接符 100"/>
          <p:cNvCxnSpPr>
            <a:cxnSpLocks/>
          </p:cNvCxnSpPr>
          <p:nvPr/>
        </p:nvCxnSpPr>
        <p:spPr>
          <a:xfrm>
            <a:off x="5658664" y="1643063"/>
            <a:ext cx="0" cy="540000"/>
          </a:xfrm>
          <a:prstGeom prst="line">
            <a:avLst/>
          </a:prstGeom>
          <a:ln w="3175">
            <a:gradFill>
              <a:gsLst>
                <a:gs pos="0">
                  <a:srgbClr val="EAD87F"/>
                </a:gs>
                <a:gs pos="77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直接连接符 103"/>
          <p:cNvCxnSpPr>
            <a:cxnSpLocks/>
          </p:cNvCxnSpPr>
          <p:nvPr/>
        </p:nvCxnSpPr>
        <p:spPr>
          <a:xfrm flipV="1">
            <a:off x="6096000" y="602376"/>
            <a:ext cx="0" cy="1278812"/>
          </a:xfrm>
          <a:prstGeom prst="line">
            <a:avLst/>
          </a:prstGeom>
          <a:ln w="3175">
            <a:gradFill>
              <a:gsLst>
                <a:gs pos="0">
                  <a:schemeClr val="bg1"/>
                </a:gs>
                <a:gs pos="77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直接连接符 105"/>
          <p:cNvCxnSpPr>
            <a:cxnSpLocks/>
          </p:cNvCxnSpPr>
          <p:nvPr/>
        </p:nvCxnSpPr>
        <p:spPr>
          <a:xfrm flipV="1">
            <a:off x="6457950" y="877031"/>
            <a:ext cx="0" cy="1278812"/>
          </a:xfrm>
          <a:prstGeom prst="line">
            <a:avLst/>
          </a:prstGeom>
          <a:ln w="3175">
            <a:gradFill>
              <a:gsLst>
                <a:gs pos="50450">
                  <a:srgbClr val="FFFFFF"/>
                </a:gs>
                <a:gs pos="27000">
                  <a:schemeClr val="bg1">
                    <a:alpha val="0"/>
                  </a:schemeClr>
                </a:gs>
                <a:gs pos="77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直接连接符 106"/>
          <p:cNvCxnSpPr>
            <a:cxnSpLocks/>
          </p:cNvCxnSpPr>
          <p:nvPr/>
        </p:nvCxnSpPr>
        <p:spPr>
          <a:xfrm flipV="1">
            <a:off x="6337300" y="477819"/>
            <a:ext cx="0" cy="1278812"/>
          </a:xfrm>
          <a:prstGeom prst="line">
            <a:avLst/>
          </a:prstGeom>
          <a:ln w="3175">
            <a:gradFill>
              <a:gsLst>
                <a:gs pos="50450">
                  <a:srgbClr val="FFFFFF"/>
                </a:gs>
                <a:gs pos="27000">
                  <a:schemeClr val="bg1">
                    <a:alpha val="0"/>
                  </a:schemeClr>
                </a:gs>
                <a:gs pos="77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直接连接符 108"/>
          <p:cNvCxnSpPr>
            <a:cxnSpLocks/>
          </p:cNvCxnSpPr>
          <p:nvPr/>
        </p:nvCxnSpPr>
        <p:spPr>
          <a:xfrm>
            <a:off x="3432175" y="3166348"/>
            <a:ext cx="893082" cy="0"/>
          </a:xfrm>
          <a:prstGeom prst="line">
            <a:avLst/>
          </a:prstGeom>
          <a:ln w="317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直接连接符 110"/>
          <p:cNvCxnSpPr>
            <a:cxnSpLocks/>
          </p:cNvCxnSpPr>
          <p:nvPr/>
        </p:nvCxnSpPr>
        <p:spPr>
          <a:xfrm>
            <a:off x="3432175" y="4211509"/>
            <a:ext cx="893082" cy="0"/>
          </a:xfrm>
          <a:prstGeom prst="line">
            <a:avLst/>
          </a:prstGeom>
          <a:ln w="317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直接连接符 111"/>
          <p:cNvCxnSpPr>
            <a:cxnSpLocks/>
          </p:cNvCxnSpPr>
          <p:nvPr/>
        </p:nvCxnSpPr>
        <p:spPr>
          <a:xfrm flipH="1">
            <a:off x="7503886" y="2427524"/>
            <a:ext cx="1255939" cy="0"/>
          </a:xfrm>
          <a:prstGeom prst="line">
            <a:avLst/>
          </a:prstGeom>
          <a:ln w="317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直接连接符 113"/>
          <p:cNvCxnSpPr>
            <a:cxnSpLocks/>
          </p:cNvCxnSpPr>
          <p:nvPr/>
        </p:nvCxnSpPr>
        <p:spPr>
          <a:xfrm flipH="1">
            <a:off x="7503886" y="4889553"/>
            <a:ext cx="1255939" cy="0"/>
          </a:xfrm>
          <a:prstGeom prst="line">
            <a:avLst/>
          </a:prstGeom>
          <a:ln w="317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直接连接符 114"/>
          <p:cNvCxnSpPr>
            <a:cxnSpLocks/>
          </p:cNvCxnSpPr>
          <p:nvPr/>
        </p:nvCxnSpPr>
        <p:spPr>
          <a:xfrm flipH="1">
            <a:off x="7895771" y="3687238"/>
            <a:ext cx="864055" cy="0"/>
          </a:xfrm>
          <a:prstGeom prst="line">
            <a:avLst/>
          </a:prstGeom>
          <a:ln w="317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7" name="组合 116"/>
          <p:cNvGrpSpPr/>
          <p:nvPr/>
        </p:nvGrpSpPr>
        <p:grpSpPr>
          <a:xfrm>
            <a:off x="8899071" y="4329059"/>
            <a:ext cx="2749006" cy="922629"/>
            <a:chOff x="8680995" y="3407948"/>
            <a:chExt cx="2749006" cy="922629"/>
          </a:xfrm>
        </p:grpSpPr>
        <p:sp>
          <p:nvSpPr>
            <p:cNvPr id="118" name="矩形 117"/>
            <p:cNvSpPr/>
            <p:nvPr/>
          </p:nvSpPr>
          <p:spPr>
            <a:xfrm>
              <a:off x="8680995" y="3780875"/>
              <a:ext cx="2749006" cy="54970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200" b="0" dirty="0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cs typeface="Segoe UI" panose="020B0502040204020203" pitchFamily="34" charset="0"/>
                </a:rPr>
                <a:t>Lorem ipsum dolor sit amet, consectetur adipisicing elit, sed do</a:t>
              </a:r>
              <a:endParaRPr lang="zh-CN" altLang="en-US" sz="1200" dirty="0">
                <a:solidFill>
                  <a:schemeClr val="bg1"/>
                </a:solidFill>
                <a:latin typeface="微软雅黑 Light" panose="020B0502040204020203" pitchFamily="34" charset="-122"/>
                <a:cs typeface="Segoe UI" panose="020B0502040204020203" pitchFamily="34" charset="0"/>
              </a:endParaRPr>
            </a:p>
          </p:txBody>
        </p:sp>
        <p:sp>
          <p:nvSpPr>
            <p:cNvPr id="119" name="文本框 118"/>
            <p:cNvSpPr txBox="1"/>
            <p:nvPr/>
          </p:nvSpPr>
          <p:spPr>
            <a:xfrm>
              <a:off x="8680995" y="3407948"/>
              <a:ext cx="156379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>
                  <a:solidFill>
                    <a:srgbClr val="EAD87F"/>
                  </a:solidFill>
                  <a:latin typeface="微软雅黑 Light" panose="020B0502040204020203" pitchFamily="34" charset="-122"/>
                  <a:ea typeface="微软雅黑"/>
                </a:rPr>
                <a:t>TITLE HERE</a:t>
              </a:r>
              <a:endParaRPr lang="zh-CN" altLang="en-US" b="1" dirty="0">
                <a:solidFill>
                  <a:srgbClr val="EAD87F"/>
                </a:solidFill>
                <a:latin typeface="微软雅黑 Light" panose="020B0502040204020203" pitchFamily="34" charset="-122"/>
                <a:ea typeface="微软雅黑"/>
              </a:endParaRPr>
            </a:p>
          </p:txBody>
        </p:sp>
      </p:grpSp>
      <p:grpSp>
        <p:nvGrpSpPr>
          <p:cNvPr id="120" name="组合 119"/>
          <p:cNvGrpSpPr/>
          <p:nvPr/>
        </p:nvGrpSpPr>
        <p:grpSpPr>
          <a:xfrm>
            <a:off x="8899071" y="3117850"/>
            <a:ext cx="2749006" cy="922629"/>
            <a:chOff x="8680995" y="3407948"/>
            <a:chExt cx="2749006" cy="922629"/>
          </a:xfrm>
        </p:grpSpPr>
        <p:sp>
          <p:nvSpPr>
            <p:cNvPr id="121" name="矩形 120"/>
            <p:cNvSpPr/>
            <p:nvPr/>
          </p:nvSpPr>
          <p:spPr>
            <a:xfrm>
              <a:off x="8680995" y="3780875"/>
              <a:ext cx="2749006" cy="54970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200" b="0" dirty="0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cs typeface="Segoe UI" panose="020B0502040204020203" pitchFamily="34" charset="0"/>
                </a:rPr>
                <a:t>Lorem ipsum dolor sit amet, consectetur adipisicing elit, sed do</a:t>
              </a:r>
              <a:endParaRPr lang="zh-CN" altLang="en-US" sz="1200" dirty="0">
                <a:solidFill>
                  <a:schemeClr val="bg1"/>
                </a:solidFill>
                <a:latin typeface="微软雅黑 Light" panose="020B0502040204020203" pitchFamily="34" charset="-122"/>
                <a:cs typeface="Segoe UI" panose="020B0502040204020203" pitchFamily="34" charset="0"/>
              </a:endParaRPr>
            </a:p>
          </p:txBody>
        </p:sp>
        <p:sp>
          <p:nvSpPr>
            <p:cNvPr id="122" name="文本框 121"/>
            <p:cNvSpPr txBox="1"/>
            <p:nvPr/>
          </p:nvSpPr>
          <p:spPr>
            <a:xfrm>
              <a:off x="8680995" y="3407948"/>
              <a:ext cx="156379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>
                  <a:solidFill>
                    <a:srgbClr val="EAD87F"/>
                  </a:solidFill>
                  <a:latin typeface="微软雅黑 Light" panose="020B0502040204020203" pitchFamily="34" charset="-122"/>
                  <a:ea typeface="微软雅黑"/>
                </a:rPr>
                <a:t>TITLE HERE</a:t>
              </a:r>
              <a:endParaRPr lang="zh-CN" altLang="en-US" b="1" dirty="0">
                <a:solidFill>
                  <a:srgbClr val="EAD87F"/>
                </a:solidFill>
                <a:latin typeface="微软雅黑 Light" panose="020B0502040204020203" pitchFamily="34" charset="-122"/>
                <a:ea typeface="微软雅黑"/>
              </a:endParaRPr>
            </a:p>
          </p:txBody>
        </p:sp>
      </p:grpSp>
      <p:grpSp>
        <p:nvGrpSpPr>
          <p:cNvPr id="123" name="组合 122"/>
          <p:cNvGrpSpPr/>
          <p:nvPr/>
        </p:nvGrpSpPr>
        <p:grpSpPr>
          <a:xfrm>
            <a:off x="8899071" y="1859578"/>
            <a:ext cx="2749006" cy="922629"/>
            <a:chOff x="8680995" y="3407948"/>
            <a:chExt cx="2749006" cy="922629"/>
          </a:xfrm>
        </p:grpSpPr>
        <p:sp>
          <p:nvSpPr>
            <p:cNvPr id="124" name="矩形 123"/>
            <p:cNvSpPr/>
            <p:nvPr/>
          </p:nvSpPr>
          <p:spPr>
            <a:xfrm>
              <a:off x="8680995" y="3780875"/>
              <a:ext cx="2749006" cy="54970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200" b="0" dirty="0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cs typeface="Segoe UI" panose="020B0502040204020203" pitchFamily="34" charset="0"/>
                </a:rPr>
                <a:t>Lorem ipsum dolor sit amet, consectetur adipisicing elit, sed do</a:t>
              </a:r>
              <a:endParaRPr lang="zh-CN" altLang="en-US" sz="1200" dirty="0">
                <a:solidFill>
                  <a:schemeClr val="bg1"/>
                </a:solidFill>
                <a:latin typeface="微软雅黑 Light" panose="020B0502040204020203" pitchFamily="34" charset="-122"/>
                <a:cs typeface="Segoe UI" panose="020B0502040204020203" pitchFamily="34" charset="0"/>
              </a:endParaRPr>
            </a:p>
          </p:txBody>
        </p:sp>
        <p:sp>
          <p:nvSpPr>
            <p:cNvPr id="125" name="文本框 124"/>
            <p:cNvSpPr txBox="1"/>
            <p:nvPr/>
          </p:nvSpPr>
          <p:spPr>
            <a:xfrm>
              <a:off x="8680995" y="3407948"/>
              <a:ext cx="156379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>
                  <a:solidFill>
                    <a:srgbClr val="EAD87F"/>
                  </a:solidFill>
                  <a:latin typeface="微软雅黑 Light" panose="020B0502040204020203" pitchFamily="34" charset="-122"/>
                  <a:ea typeface="微软雅黑"/>
                </a:rPr>
                <a:t>TITLE HERE</a:t>
              </a:r>
              <a:endParaRPr lang="zh-CN" altLang="en-US" b="1" dirty="0">
                <a:solidFill>
                  <a:srgbClr val="EAD87F"/>
                </a:solidFill>
                <a:latin typeface="微软雅黑 Light" panose="020B0502040204020203" pitchFamily="34" charset="-122"/>
                <a:ea typeface="微软雅黑"/>
              </a:endParaRPr>
            </a:p>
          </p:txBody>
        </p:sp>
      </p:grpSp>
      <p:grpSp>
        <p:nvGrpSpPr>
          <p:cNvPr id="129" name="组合 128"/>
          <p:cNvGrpSpPr/>
          <p:nvPr/>
        </p:nvGrpSpPr>
        <p:grpSpPr>
          <a:xfrm>
            <a:off x="542097" y="3883521"/>
            <a:ext cx="2749006" cy="920193"/>
            <a:chOff x="1982623" y="4424309"/>
            <a:chExt cx="2749006" cy="920193"/>
          </a:xfrm>
        </p:grpSpPr>
        <p:sp>
          <p:nvSpPr>
            <p:cNvPr id="127" name="矩形 126"/>
            <p:cNvSpPr/>
            <p:nvPr/>
          </p:nvSpPr>
          <p:spPr>
            <a:xfrm>
              <a:off x="1982623" y="4797236"/>
              <a:ext cx="2749006" cy="54726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en-US" altLang="zh-CN" sz="1200" b="0" dirty="0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cs typeface="Segoe UI" panose="020B0502040204020203" pitchFamily="34" charset="0"/>
                </a:rPr>
                <a:t>Lorem ipsum dolor sit amet, consectetur adipisicing elit, sed do</a:t>
              </a:r>
              <a:endParaRPr lang="zh-CN" altLang="en-US" sz="1200" dirty="0">
                <a:solidFill>
                  <a:schemeClr val="bg1"/>
                </a:solidFill>
                <a:latin typeface="微软雅黑 Light" panose="020B0502040204020203" pitchFamily="34" charset="-122"/>
                <a:cs typeface="Segoe UI" panose="020B0502040204020203" pitchFamily="34" charset="0"/>
              </a:endParaRPr>
            </a:p>
          </p:txBody>
        </p:sp>
        <p:sp>
          <p:nvSpPr>
            <p:cNvPr id="128" name="文本框 127"/>
            <p:cNvSpPr txBox="1"/>
            <p:nvPr/>
          </p:nvSpPr>
          <p:spPr>
            <a:xfrm>
              <a:off x="3167834" y="4424309"/>
              <a:ext cx="156379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b="1" dirty="0">
                  <a:solidFill>
                    <a:srgbClr val="EAD87F"/>
                  </a:solidFill>
                  <a:latin typeface="微软雅黑 Light" panose="020B0502040204020203" pitchFamily="34" charset="-122"/>
                  <a:ea typeface="微软雅黑"/>
                </a:rPr>
                <a:t>TITLE HERE</a:t>
              </a:r>
              <a:endParaRPr lang="zh-CN" altLang="en-US" b="1" dirty="0">
                <a:solidFill>
                  <a:srgbClr val="EAD87F"/>
                </a:solidFill>
                <a:latin typeface="微软雅黑 Light" panose="020B0502040204020203" pitchFamily="34" charset="-122"/>
                <a:ea typeface="微软雅黑"/>
              </a:endParaRPr>
            </a:p>
          </p:txBody>
        </p:sp>
      </p:grpSp>
      <p:grpSp>
        <p:nvGrpSpPr>
          <p:cNvPr id="130" name="组合 129"/>
          <p:cNvGrpSpPr/>
          <p:nvPr/>
        </p:nvGrpSpPr>
        <p:grpSpPr>
          <a:xfrm>
            <a:off x="542097" y="2616539"/>
            <a:ext cx="2749006" cy="920193"/>
            <a:chOff x="1982623" y="4424309"/>
            <a:chExt cx="2749006" cy="920193"/>
          </a:xfrm>
        </p:grpSpPr>
        <p:sp>
          <p:nvSpPr>
            <p:cNvPr id="131" name="矩形 130"/>
            <p:cNvSpPr/>
            <p:nvPr/>
          </p:nvSpPr>
          <p:spPr>
            <a:xfrm>
              <a:off x="1982623" y="4797236"/>
              <a:ext cx="2749006" cy="54726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en-US" altLang="zh-CN" sz="1200" b="0" dirty="0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cs typeface="Segoe UI" panose="020B0502040204020203" pitchFamily="34" charset="0"/>
                </a:rPr>
                <a:t>Lorem ipsum dolor sit amet, consectetur adipisicing elit, sed do</a:t>
              </a:r>
              <a:endParaRPr lang="zh-CN" altLang="en-US" sz="1200" dirty="0">
                <a:solidFill>
                  <a:schemeClr val="bg1"/>
                </a:solidFill>
                <a:latin typeface="微软雅黑 Light" panose="020B0502040204020203" pitchFamily="34" charset="-122"/>
                <a:cs typeface="Segoe UI" panose="020B0502040204020203" pitchFamily="34" charset="0"/>
              </a:endParaRPr>
            </a:p>
          </p:txBody>
        </p:sp>
        <p:sp>
          <p:nvSpPr>
            <p:cNvPr id="132" name="文本框 131"/>
            <p:cNvSpPr txBox="1"/>
            <p:nvPr/>
          </p:nvSpPr>
          <p:spPr>
            <a:xfrm>
              <a:off x="3167834" y="4424309"/>
              <a:ext cx="156379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b="1" dirty="0">
                  <a:solidFill>
                    <a:srgbClr val="EAD87F"/>
                  </a:solidFill>
                  <a:latin typeface="微软雅黑 Light" panose="020B0502040204020203" pitchFamily="34" charset="-122"/>
                  <a:ea typeface="微软雅黑"/>
                </a:rPr>
                <a:t>TITLE HERE</a:t>
              </a:r>
              <a:endParaRPr lang="zh-CN" altLang="en-US" b="1" dirty="0">
                <a:solidFill>
                  <a:srgbClr val="EAD87F"/>
                </a:solidFill>
                <a:latin typeface="微软雅黑 Light" panose="020B0502040204020203" pitchFamily="34" charset="-122"/>
                <a:ea typeface="微软雅黑"/>
              </a:endParaRPr>
            </a:p>
          </p:txBody>
        </p:sp>
      </p:grpSp>
      <p:cxnSp>
        <p:nvCxnSpPr>
          <p:cNvPr id="55" name="直接连接符 54"/>
          <p:cNvCxnSpPr>
            <a:cxnSpLocks/>
          </p:cNvCxnSpPr>
          <p:nvPr/>
        </p:nvCxnSpPr>
        <p:spPr>
          <a:xfrm flipH="1">
            <a:off x="10984897" y="445234"/>
            <a:ext cx="840606" cy="391982"/>
          </a:xfrm>
          <a:prstGeom prst="line">
            <a:avLst/>
          </a:prstGeom>
          <a:ln w="3175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直接连接符 55"/>
          <p:cNvCxnSpPr>
            <a:cxnSpLocks/>
          </p:cNvCxnSpPr>
          <p:nvPr/>
        </p:nvCxnSpPr>
        <p:spPr>
          <a:xfrm flipH="1">
            <a:off x="10144291" y="639639"/>
            <a:ext cx="840606" cy="391982"/>
          </a:xfrm>
          <a:prstGeom prst="line">
            <a:avLst/>
          </a:prstGeom>
          <a:ln w="3175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任意多边形: 形状 44"/>
          <p:cNvSpPr/>
          <p:nvPr/>
        </p:nvSpPr>
        <p:spPr>
          <a:xfrm>
            <a:off x="4688114" y="2879967"/>
            <a:ext cx="2815772" cy="572762"/>
          </a:xfrm>
          <a:custGeom>
            <a:avLst/>
            <a:gdLst>
              <a:gd name="connsiteX0" fmla="*/ 508573 w 2815772"/>
              <a:gd name="connsiteY0" fmla="*/ 0 h 572762"/>
              <a:gd name="connsiteX1" fmla="*/ 517238 w 2815772"/>
              <a:gd name="connsiteY1" fmla="*/ 3682 h 572762"/>
              <a:gd name="connsiteX2" fmla="*/ 1407886 w 2815772"/>
              <a:gd name="connsiteY2" fmla="*/ 112928 h 572762"/>
              <a:gd name="connsiteX3" fmla="*/ 2298534 w 2815772"/>
              <a:gd name="connsiteY3" fmla="*/ 3682 h 572762"/>
              <a:gd name="connsiteX4" fmla="*/ 2307199 w 2815772"/>
              <a:gd name="connsiteY4" fmla="*/ 0 h 572762"/>
              <a:gd name="connsiteX5" fmla="*/ 2403412 w 2815772"/>
              <a:gd name="connsiteY5" fmla="*/ 18313 h 572762"/>
              <a:gd name="connsiteX6" fmla="*/ 2815772 w 2815772"/>
              <a:gd name="connsiteY6" fmla="*/ 247973 h 572762"/>
              <a:gd name="connsiteX7" fmla="*/ 1407886 w 2815772"/>
              <a:gd name="connsiteY7" fmla="*/ 572762 h 572762"/>
              <a:gd name="connsiteX8" fmla="*/ 0 w 2815772"/>
              <a:gd name="connsiteY8" fmla="*/ 247973 h 572762"/>
              <a:gd name="connsiteX9" fmla="*/ 412361 w 2815772"/>
              <a:gd name="connsiteY9" fmla="*/ 18313 h 5727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815772" h="572762">
                <a:moveTo>
                  <a:pt x="508573" y="0"/>
                </a:moveTo>
                <a:lnTo>
                  <a:pt x="517238" y="3682"/>
                </a:lnTo>
                <a:cubicBezTo>
                  <a:pt x="710259" y="69593"/>
                  <a:pt x="1037135" y="112928"/>
                  <a:pt x="1407886" y="112928"/>
                </a:cubicBezTo>
                <a:cubicBezTo>
                  <a:pt x="1778637" y="112928"/>
                  <a:pt x="2105513" y="69593"/>
                  <a:pt x="2298534" y="3682"/>
                </a:cubicBezTo>
                <a:lnTo>
                  <a:pt x="2307199" y="0"/>
                </a:lnTo>
                <a:lnTo>
                  <a:pt x="2403412" y="18313"/>
                </a:lnTo>
                <a:cubicBezTo>
                  <a:pt x="2658189" y="77088"/>
                  <a:pt x="2815772" y="158285"/>
                  <a:pt x="2815772" y="247973"/>
                </a:cubicBezTo>
                <a:cubicBezTo>
                  <a:pt x="2815772" y="427349"/>
                  <a:pt x="2185440" y="572762"/>
                  <a:pt x="1407886" y="572762"/>
                </a:cubicBezTo>
                <a:cubicBezTo>
                  <a:pt x="630332" y="572762"/>
                  <a:pt x="0" y="427349"/>
                  <a:pt x="0" y="247973"/>
                </a:cubicBezTo>
                <a:cubicBezTo>
                  <a:pt x="0" y="158285"/>
                  <a:pt x="157583" y="77088"/>
                  <a:pt x="412361" y="18313"/>
                </a:cubicBezTo>
                <a:close/>
              </a:path>
            </a:pathLst>
          </a:custGeom>
          <a:solidFill>
            <a:schemeClr val="tx1">
              <a:alpha val="60000"/>
            </a:schemeClr>
          </a:solidFill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8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任意多边形: 形状 43"/>
          <p:cNvSpPr/>
          <p:nvPr/>
        </p:nvSpPr>
        <p:spPr>
          <a:xfrm>
            <a:off x="5021915" y="2541767"/>
            <a:ext cx="2148170" cy="451129"/>
          </a:xfrm>
          <a:custGeom>
            <a:avLst/>
            <a:gdLst>
              <a:gd name="connsiteX0" fmla="*/ 462411 w 2148170"/>
              <a:gd name="connsiteY0" fmla="*/ 0 h 451129"/>
              <a:gd name="connsiteX1" fmla="*/ 499349 w 2148170"/>
              <a:gd name="connsiteY1" fmla="*/ 10328 h 451129"/>
              <a:gd name="connsiteX2" fmla="*/ 1074085 w 2148170"/>
              <a:gd name="connsiteY2" fmla="*/ 65247 h 451129"/>
              <a:gd name="connsiteX3" fmla="*/ 1648821 w 2148170"/>
              <a:gd name="connsiteY3" fmla="*/ 10328 h 451129"/>
              <a:gd name="connsiteX4" fmla="*/ 1685759 w 2148170"/>
              <a:gd name="connsiteY4" fmla="*/ 0 h 451129"/>
              <a:gd name="connsiteX5" fmla="*/ 1833578 w 2148170"/>
              <a:gd name="connsiteY5" fmla="*/ 28136 h 451129"/>
              <a:gd name="connsiteX6" fmla="*/ 2148170 w 2148170"/>
              <a:gd name="connsiteY6" fmla="*/ 203345 h 451129"/>
              <a:gd name="connsiteX7" fmla="*/ 1074085 w 2148170"/>
              <a:gd name="connsiteY7" fmla="*/ 451129 h 451129"/>
              <a:gd name="connsiteX8" fmla="*/ 0 w 2148170"/>
              <a:gd name="connsiteY8" fmla="*/ 203345 h 451129"/>
              <a:gd name="connsiteX9" fmla="*/ 314592 w 2148170"/>
              <a:gd name="connsiteY9" fmla="*/ 28136 h 4511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148170" h="451129">
                <a:moveTo>
                  <a:pt x="462411" y="0"/>
                </a:moveTo>
                <a:lnTo>
                  <a:pt x="499349" y="10328"/>
                </a:lnTo>
                <a:cubicBezTo>
                  <a:pt x="646437" y="44260"/>
                  <a:pt x="849637" y="65247"/>
                  <a:pt x="1074085" y="65247"/>
                </a:cubicBezTo>
                <a:cubicBezTo>
                  <a:pt x="1298534" y="65247"/>
                  <a:pt x="1501734" y="44260"/>
                  <a:pt x="1648821" y="10328"/>
                </a:cubicBezTo>
                <a:lnTo>
                  <a:pt x="1685759" y="0"/>
                </a:lnTo>
                <a:lnTo>
                  <a:pt x="1833578" y="28136"/>
                </a:lnTo>
                <a:cubicBezTo>
                  <a:pt x="2027949" y="72976"/>
                  <a:pt x="2148170" y="134922"/>
                  <a:pt x="2148170" y="203345"/>
                </a:cubicBezTo>
                <a:cubicBezTo>
                  <a:pt x="2148170" y="340192"/>
                  <a:pt x="1667286" y="451129"/>
                  <a:pt x="1074085" y="451129"/>
                </a:cubicBezTo>
                <a:cubicBezTo>
                  <a:pt x="480884" y="451129"/>
                  <a:pt x="0" y="340192"/>
                  <a:pt x="0" y="203345"/>
                </a:cubicBezTo>
                <a:cubicBezTo>
                  <a:pt x="0" y="134922"/>
                  <a:pt x="120221" y="72976"/>
                  <a:pt x="314592" y="28136"/>
                </a:cubicBezTo>
                <a:close/>
              </a:path>
            </a:pathLst>
          </a:custGeom>
          <a:solidFill>
            <a:schemeClr val="tx1">
              <a:alpha val="60000"/>
            </a:schemeClr>
          </a:solidFill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8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任意多边形: 形状 45"/>
          <p:cNvSpPr/>
          <p:nvPr/>
        </p:nvSpPr>
        <p:spPr>
          <a:xfrm>
            <a:off x="5283200" y="2248035"/>
            <a:ext cx="1625600" cy="358978"/>
          </a:xfrm>
          <a:custGeom>
            <a:avLst/>
            <a:gdLst>
              <a:gd name="connsiteX0" fmla="*/ 1137541 w 1625600"/>
              <a:gd name="connsiteY0" fmla="*/ 0 h 358978"/>
              <a:gd name="connsiteX1" fmla="*/ 1387536 w 1625600"/>
              <a:gd name="connsiteY1" fmla="*/ 38884 h 358978"/>
              <a:gd name="connsiteX2" fmla="*/ 1625600 w 1625600"/>
              <a:gd name="connsiteY2" fmla="*/ 171471 h 358978"/>
              <a:gd name="connsiteX3" fmla="*/ 812800 w 1625600"/>
              <a:gd name="connsiteY3" fmla="*/ 358978 h 358978"/>
              <a:gd name="connsiteX4" fmla="*/ 0 w 1625600"/>
              <a:gd name="connsiteY4" fmla="*/ 171471 h 358978"/>
              <a:gd name="connsiteX5" fmla="*/ 238064 w 1625600"/>
              <a:gd name="connsiteY5" fmla="*/ 38884 h 358978"/>
              <a:gd name="connsiteX6" fmla="*/ 488059 w 1625600"/>
              <a:gd name="connsiteY6" fmla="*/ 0 h 358978"/>
              <a:gd name="connsiteX7" fmla="*/ 609414 w 1625600"/>
              <a:gd name="connsiteY7" fmla="*/ 18875 h 358978"/>
              <a:gd name="connsiteX8" fmla="*/ 812800 w 1625600"/>
              <a:gd name="connsiteY8" fmla="*/ 28348 h 358978"/>
              <a:gd name="connsiteX9" fmla="*/ 1016186 w 1625600"/>
              <a:gd name="connsiteY9" fmla="*/ 18875 h 3589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25600" h="358978">
                <a:moveTo>
                  <a:pt x="1137541" y="0"/>
                </a:moveTo>
                <a:lnTo>
                  <a:pt x="1387536" y="38884"/>
                </a:lnTo>
                <a:cubicBezTo>
                  <a:pt x="1534624" y="72816"/>
                  <a:pt x="1625600" y="119693"/>
                  <a:pt x="1625600" y="171471"/>
                </a:cubicBezTo>
                <a:cubicBezTo>
                  <a:pt x="1625600" y="275028"/>
                  <a:pt x="1261697" y="358978"/>
                  <a:pt x="812800" y="358978"/>
                </a:cubicBezTo>
                <a:cubicBezTo>
                  <a:pt x="363903" y="358978"/>
                  <a:pt x="0" y="275028"/>
                  <a:pt x="0" y="171471"/>
                </a:cubicBezTo>
                <a:cubicBezTo>
                  <a:pt x="0" y="119693"/>
                  <a:pt x="90976" y="72816"/>
                  <a:pt x="238064" y="38884"/>
                </a:cubicBezTo>
                <a:lnTo>
                  <a:pt x="488059" y="0"/>
                </a:lnTo>
                <a:lnTo>
                  <a:pt x="609414" y="18875"/>
                </a:lnTo>
                <a:cubicBezTo>
                  <a:pt x="671927" y="24975"/>
                  <a:pt x="740656" y="28348"/>
                  <a:pt x="812800" y="28348"/>
                </a:cubicBezTo>
                <a:cubicBezTo>
                  <a:pt x="884944" y="28348"/>
                  <a:pt x="953673" y="24975"/>
                  <a:pt x="1016186" y="18875"/>
                </a:cubicBezTo>
                <a:close/>
              </a:path>
            </a:pathLst>
          </a:custGeom>
          <a:solidFill>
            <a:schemeClr val="tx1">
              <a:alpha val="60000"/>
            </a:schemeClr>
          </a:solidFill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8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/>
          <p:cNvSpPr/>
          <p:nvPr/>
        </p:nvSpPr>
        <p:spPr>
          <a:xfrm>
            <a:off x="5573486" y="2035303"/>
            <a:ext cx="1045028" cy="241080"/>
          </a:xfrm>
          <a:prstGeom prst="ellipse">
            <a:avLst/>
          </a:prstGeom>
          <a:solidFill>
            <a:schemeClr val="tx1">
              <a:alpha val="60000"/>
            </a:schemeClr>
          </a:solidFill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8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9" name="直接连接符 58"/>
          <p:cNvCxnSpPr>
            <a:cxnSpLocks/>
          </p:cNvCxnSpPr>
          <p:nvPr/>
        </p:nvCxnSpPr>
        <p:spPr>
          <a:xfrm flipH="1">
            <a:off x="1198377" y="5833368"/>
            <a:ext cx="840606" cy="391982"/>
          </a:xfrm>
          <a:prstGeom prst="line">
            <a:avLst/>
          </a:prstGeom>
          <a:ln w="3175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接连接符 59"/>
          <p:cNvCxnSpPr>
            <a:cxnSpLocks/>
          </p:cNvCxnSpPr>
          <p:nvPr/>
        </p:nvCxnSpPr>
        <p:spPr>
          <a:xfrm flipH="1">
            <a:off x="357771" y="6027773"/>
            <a:ext cx="840606" cy="391982"/>
          </a:xfrm>
          <a:prstGeom prst="line">
            <a:avLst/>
          </a:prstGeom>
          <a:ln w="3175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04979468"/>
      </p:ext>
    </p:extLst>
  </p:cSld>
  <p:clrMapOvr>
    <a:masterClrMapping/>
  </p:clrMapOvr>
  <p:transition spd="slow" advClick="0" advTm="2000">
    <p:fad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7" name="直接连接符 66"/>
          <p:cNvCxnSpPr>
            <a:cxnSpLocks/>
          </p:cNvCxnSpPr>
          <p:nvPr/>
        </p:nvCxnSpPr>
        <p:spPr>
          <a:xfrm flipV="1">
            <a:off x="10876493" y="3919846"/>
            <a:ext cx="0" cy="3090875"/>
          </a:xfrm>
          <a:prstGeom prst="line">
            <a:avLst/>
          </a:prstGeom>
          <a:noFill/>
          <a:ln w="3175"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5400000" scaled="1"/>
            </a:gradFill>
            <a:tailEnd type="oval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8" name="直接连接符 67"/>
          <p:cNvCxnSpPr>
            <a:cxnSpLocks/>
          </p:cNvCxnSpPr>
          <p:nvPr/>
        </p:nvCxnSpPr>
        <p:spPr>
          <a:xfrm flipV="1">
            <a:off x="10601629" y="4239209"/>
            <a:ext cx="0" cy="2771512"/>
          </a:xfrm>
          <a:prstGeom prst="line">
            <a:avLst/>
          </a:prstGeom>
          <a:noFill/>
          <a:ln w="3175"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5400000" scaled="1"/>
            </a:gradFill>
            <a:tailEnd type="oval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4" name="组合 3"/>
          <p:cNvGrpSpPr/>
          <p:nvPr/>
        </p:nvGrpSpPr>
        <p:grpSpPr>
          <a:xfrm>
            <a:off x="5043073" y="960346"/>
            <a:ext cx="2105855" cy="637458"/>
            <a:chOff x="8450108" y="6264992"/>
            <a:chExt cx="2105855" cy="637458"/>
          </a:xfrm>
        </p:grpSpPr>
        <p:sp>
          <p:nvSpPr>
            <p:cNvPr id="5" name="椭圆 4"/>
            <p:cNvSpPr/>
            <p:nvPr/>
          </p:nvSpPr>
          <p:spPr>
            <a:xfrm rot="9600000">
              <a:off x="8450108" y="6264992"/>
              <a:ext cx="2105855" cy="397817"/>
            </a:xfrm>
            <a:prstGeom prst="ellipse">
              <a:avLst/>
            </a:prstGeom>
            <a:noFill/>
            <a:ln w="3175">
              <a:gradFill flip="none" rotWithShape="1">
                <a:gsLst>
                  <a:gs pos="0">
                    <a:schemeClr val="bg1"/>
                  </a:gs>
                  <a:gs pos="66000">
                    <a:srgbClr val="FFFFFF">
                      <a:alpha val="0"/>
                    </a:srgbClr>
                  </a:gs>
                  <a:gs pos="2700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8755310" y="6813550"/>
              <a:ext cx="88900" cy="889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2470264" y="847722"/>
            <a:ext cx="7251473" cy="6007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2800" b="1" dirty="0">
                <a:solidFill>
                  <a:schemeClr val="bg1"/>
                </a:solidFill>
                <a:latin typeface="微软雅黑 Light" panose="020B0502040204020203" pitchFamily="34" charset="-122"/>
                <a:cs typeface="Segoe UI" panose="020B0502040204020203" pitchFamily="34" charset="0"/>
              </a:rPr>
              <a:t>PROFITS ANALYSIS</a:t>
            </a:r>
            <a:endParaRPr lang="zh-CN" altLang="en-US" sz="2800" b="1" dirty="0">
              <a:solidFill>
                <a:schemeClr val="bg1"/>
              </a:solidFill>
              <a:latin typeface="微软雅黑 Light" panose="020B0502040204020203" pitchFamily="34" charset="-122"/>
              <a:cs typeface="Segoe UI" panose="020B0502040204020203" pitchFamily="34" charset="0"/>
            </a:endParaRPr>
          </a:p>
        </p:txBody>
      </p:sp>
      <p:graphicFrame>
        <p:nvGraphicFramePr>
          <p:cNvPr id="9" name="图表 8"/>
          <p:cNvGraphicFramePr/>
          <p:nvPr>
            <p:extLst>
              <p:ext uri="{D42A27DB-BD31-4B8C-83A1-F6EECF244321}">
                <p14:modId xmlns:p14="http://schemas.microsoft.com/office/powerpoint/2010/main" val="1150511721"/>
              </p:ext>
            </p:extLst>
          </p:nvPr>
        </p:nvGraphicFramePr>
        <p:xfrm>
          <a:off x="609850" y="1833563"/>
          <a:ext cx="4241550" cy="405219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10" name="直接连接符 9"/>
          <p:cNvCxnSpPr>
            <a:cxnSpLocks/>
          </p:cNvCxnSpPr>
          <p:nvPr/>
        </p:nvCxnSpPr>
        <p:spPr>
          <a:xfrm flipH="1">
            <a:off x="10984897" y="445234"/>
            <a:ext cx="840606" cy="391982"/>
          </a:xfrm>
          <a:prstGeom prst="line">
            <a:avLst/>
          </a:prstGeom>
          <a:ln w="3175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>
            <a:cxnSpLocks/>
          </p:cNvCxnSpPr>
          <p:nvPr/>
        </p:nvCxnSpPr>
        <p:spPr>
          <a:xfrm flipH="1">
            <a:off x="10144291" y="639639"/>
            <a:ext cx="840606" cy="391982"/>
          </a:xfrm>
          <a:prstGeom prst="line">
            <a:avLst/>
          </a:prstGeom>
          <a:ln w="3175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9" name="组合 38"/>
          <p:cNvGrpSpPr/>
          <p:nvPr/>
        </p:nvGrpSpPr>
        <p:grpSpPr>
          <a:xfrm>
            <a:off x="5740077" y="2173797"/>
            <a:ext cx="3677144" cy="922629"/>
            <a:chOff x="4537215" y="2173797"/>
            <a:chExt cx="3677144" cy="922629"/>
          </a:xfrm>
        </p:grpSpPr>
        <p:sp>
          <p:nvSpPr>
            <p:cNvPr id="33" name="椭圆 32"/>
            <p:cNvSpPr/>
            <p:nvPr/>
          </p:nvSpPr>
          <p:spPr>
            <a:xfrm>
              <a:off x="4537215" y="2291645"/>
              <a:ext cx="709694" cy="709694"/>
            </a:xfrm>
            <a:prstGeom prst="ellipse">
              <a:avLst/>
            </a:prstGeom>
            <a:gradFill>
              <a:gsLst>
                <a:gs pos="0">
                  <a:schemeClr val="bg1">
                    <a:alpha val="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0"/>
            </a:gradFill>
            <a:ln w="3175">
              <a:gradFill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34" name="矩形 33"/>
            <p:cNvSpPr/>
            <p:nvPr/>
          </p:nvSpPr>
          <p:spPr>
            <a:xfrm>
              <a:off x="5246908" y="2546724"/>
              <a:ext cx="2967451" cy="54970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200" b="0" dirty="0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cs typeface="Segoe UI" panose="020B0502040204020203" pitchFamily="34" charset="0"/>
                </a:rPr>
                <a:t>Lorem ipsum dolor sit amet, consectetur adipisicing elit, sed do eiusmod tempor</a:t>
              </a:r>
              <a:endParaRPr lang="zh-CN" altLang="en-US" sz="1200" dirty="0">
                <a:solidFill>
                  <a:schemeClr val="bg1"/>
                </a:solidFill>
                <a:latin typeface="微软雅黑 Light" panose="020B0502040204020203" pitchFamily="34" charset="-122"/>
                <a:cs typeface="Segoe UI" panose="020B0502040204020203" pitchFamily="34" charset="0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5246909" y="2173797"/>
              <a:ext cx="269095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>
                  <a:solidFill>
                    <a:srgbClr val="EAD87F"/>
                  </a:solidFill>
                  <a:latin typeface="微软雅黑 Light" panose="020B0502040204020203" pitchFamily="34" charset="-122"/>
                  <a:ea typeface="微软雅黑"/>
                </a:rPr>
                <a:t>TITLE HERE</a:t>
              </a:r>
              <a:endParaRPr lang="zh-CN" altLang="en-US" b="1" dirty="0">
                <a:solidFill>
                  <a:srgbClr val="EAD87F"/>
                </a:solidFill>
                <a:latin typeface="微软雅黑 Light" panose="020B0502040204020203" pitchFamily="34" charset="-122"/>
                <a:ea typeface="微软雅黑"/>
              </a:endParaRPr>
            </a:p>
          </p:txBody>
        </p:sp>
        <p:sp>
          <p:nvSpPr>
            <p:cNvPr id="37" name="Freeform 154"/>
            <p:cNvSpPr>
              <a:spLocks noChangeAspect="1" noEditPoints="1"/>
            </p:cNvSpPr>
            <p:nvPr/>
          </p:nvSpPr>
          <p:spPr bwMode="auto">
            <a:xfrm>
              <a:off x="4679299" y="2430492"/>
              <a:ext cx="425527" cy="432000"/>
            </a:xfrm>
            <a:custGeom>
              <a:avLst/>
              <a:gdLst>
                <a:gd name="T0" fmla="*/ 132 w 132"/>
                <a:gd name="T1" fmla="*/ 100 h 134"/>
                <a:gd name="T2" fmla="*/ 94 w 132"/>
                <a:gd name="T3" fmla="*/ 100 h 134"/>
                <a:gd name="T4" fmla="*/ 99 w 132"/>
                <a:gd name="T5" fmla="*/ 107 h 134"/>
                <a:gd name="T6" fmla="*/ 128 w 132"/>
                <a:gd name="T7" fmla="*/ 116 h 134"/>
                <a:gd name="T8" fmla="*/ 128 w 132"/>
                <a:gd name="T9" fmla="*/ 118 h 134"/>
                <a:gd name="T10" fmla="*/ 99 w 132"/>
                <a:gd name="T11" fmla="*/ 127 h 134"/>
                <a:gd name="T12" fmla="*/ 128 w 132"/>
                <a:gd name="T13" fmla="*/ 118 h 134"/>
                <a:gd name="T14" fmla="*/ 52 w 132"/>
                <a:gd name="T15" fmla="*/ 106 h 134"/>
                <a:gd name="T16" fmla="*/ 43 w 132"/>
                <a:gd name="T17" fmla="*/ 94 h 134"/>
                <a:gd name="T18" fmla="*/ 50 w 132"/>
                <a:gd name="T19" fmla="*/ 90 h 134"/>
                <a:gd name="T20" fmla="*/ 55 w 132"/>
                <a:gd name="T21" fmla="*/ 99 h 134"/>
                <a:gd name="T22" fmla="*/ 51 w 132"/>
                <a:gd name="T23" fmla="*/ 82 h 134"/>
                <a:gd name="T24" fmla="*/ 48 w 132"/>
                <a:gd name="T25" fmla="*/ 61 h 134"/>
                <a:gd name="T26" fmla="*/ 61 w 132"/>
                <a:gd name="T27" fmla="*/ 50 h 134"/>
                <a:gd name="T28" fmla="*/ 69 w 132"/>
                <a:gd name="T29" fmla="*/ 58 h 134"/>
                <a:gd name="T30" fmla="*/ 77 w 132"/>
                <a:gd name="T31" fmla="*/ 69 h 134"/>
                <a:gd name="T32" fmla="*/ 68 w 132"/>
                <a:gd name="T33" fmla="*/ 69 h 134"/>
                <a:gd name="T34" fmla="*/ 70 w 132"/>
                <a:gd name="T35" fmla="*/ 80 h 134"/>
                <a:gd name="T36" fmla="*/ 78 w 132"/>
                <a:gd name="T37" fmla="*/ 93 h 134"/>
                <a:gd name="T38" fmla="*/ 63 w 132"/>
                <a:gd name="T39" fmla="*/ 108 h 134"/>
                <a:gd name="T40" fmla="*/ 61 w 132"/>
                <a:gd name="T41" fmla="*/ 116 h 134"/>
                <a:gd name="T42" fmla="*/ 63 w 132"/>
                <a:gd name="T43" fmla="*/ 101 h 134"/>
                <a:gd name="T44" fmla="*/ 68 w 132"/>
                <a:gd name="T45" fmla="*/ 89 h 134"/>
                <a:gd name="T46" fmla="*/ 59 w 132"/>
                <a:gd name="T47" fmla="*/ 76 h 134"/>
                <a:gd name="T48" fmla="*/ 53 w 132"/>
                <a:gd name="T49" fmla="*/ 70 h 134"/>
                <a:gd name="T50" fmla="*/ 92 w 132"/>
                <a:gd name="T51" fmla="*/ 123 h 134"/>
                <a:gd name="T52" fmla="*/ 63 w 132"/>
                <a:gd name="T53" fmla="*/ 134 h 134"/>
                <a:gd name="T54" fmla="*/ 33 w 132"/>
                <a:gd name="T55" fmla="*/ 130 h 134"/>
                <a:gd name="T56" fmla="*/ 0 w 132"/>
                <a:gd name="T57" fmla="*/ 85 h 134"/>
                <a:gd name="T58" fmla="*/ 37 w 132"/>
                <a:gd name="T59" fmla="*/ 31 h 134"/>
                <a:gd name="T60" fmla="*/ 38 w 132"/>
                <a:gd name="T61" fmla="*/ 22 h 134"/>
                <a:gd name="T62" fmla="*/ 24 w 132"/>
                <a:gd name="T63" fmla="*/ 7 h 134"/>
                <a:gd name="T64" fmla="*/ 50 w 132"/>
                <a:gd name="T65" fmla="*/ 0 h 134"/>
                <a:gd name="T66" fmla="*/ 79 w 132"/>
                <a:gd name="T67" fmla="*/ 3 h 134"/>
                <a:gd name="T68" fmla="*/ 98 w 132"/>
                <a:gd name="T69" fmla="*/ 10 h 134"/>
                <a:gd name="T70" fmla="*/ 85 w 132"/>
                <a:gd name="T71" fmla="*/ 24 h 134"/>
                <a:gd name="T72" fmla="*/ 84 w 132"/>
                <a:gd name="T73" fmla="*/ 32 h 134"/>
                <a:gd name="T74" fmla="*/ 121 w 132"/>
                <a:gd name="T75" fmla="*/ 87 h 134"/>
                <a:gd name="T76" fmla="*/ 114 w 132"/>
                <a:gd name="T77" fmla="*/ 87 h 134"/>
                <a:gd name="T78" fmla="*/ 114 w 132"/>
                <a:gd name="T79" fmla="*/ 86 h 134"/>
                <a:gd name="T80" fmla="*/ 79 w 132"/>
                <a:gd name="T81" fmla="*/ 37 h 134"/>
                <a:gd name="T82" fmla="*/ 43 w 132"/>
                <a:gd name="T83" fmla="*/ 37 h 134"/>
                <a:gd name="T84" fmla="*/ 7 w 132"/>
                <a:gd name="T85" fmla="*/ 86 h 134"/>
                <a:gd name="T86" fmla="*/ 7 w 132"/>
                <a:gd name="T87" fmla="*/ 87 h 134"/>
                <a:gd name="T88" fmla="*/ 57 w 132"/>
                <a:gd name="T89" fmla="*/ 127 h 134"/>
                <a:gd name="T90" fmla="*/ 63 w 132"/>
                <a:gd name="T91" fmla="*/ 127 h 134"/>
                <a:gd name="T92" fmla="*/ 86 w 132"/>
                <a:gd name="T93" fmla="*/ 124 h 134"/>
                <a:gd name="T94" fmla="*/ 44 w 132"/>
                <a:gd name="T95" fmla="*/ 21 h 134"/>
                <a:gd name="T96" fmla="*/ 85 w 132"/>
                <a:gd name="T97" fmla="*/ 8 h 134"/>
                <a:gd name="T98" fmla="*/ 77 w 132"/>
                <a:gd name="T99" fmla="*/ 8 h 134"/>
                <a:gd name="T100" fmla="*/ 71 w 132"/>
                <a:gd name="T101" fmla="*/ 6 h 134"/>
                <a:gd name="T102" fmla="*/ 50 w 132"/>
                <a:gd name="T103" fmla="*/ 6 h 134"/>
                <a:gd name="T104" fmla="*/ 41 w 132"/>
                <a:gd name="T105" fmla="*/ 9 h 134"/>
                <a:gd name="T106" fmla="*/ 44 w 132"/>
                <a:gd name="T107" fmla="*/ 21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2" h="134">
                  <a:moveTo>
                    <a:pt x="99" y="95"/>
                  </a:moveTo>
                  <a:cubicBezTo>
                    <a:pt x="128" y="95"/>
                    <a:pt x="128" y="95"/>
                    <a:pt x="128" y="95"/>
                  </a:cubicBezTo>
                  <a:cubicBezTo>
                    <a:pt x="130" y="95"/>
                    <a:pt x="132" y="97"/>
                    <a:pt x="132" y="100"/>
                  </a:cubicBezTo>
                  <a:cubicBezTo>
                    <a:pt x="132" y="102"/>
                    <a:pt x="130" y="104"/>
                    <a:pt x="128" y="104"/>
                  </a:cubicBezTo>
                  <a:cubicBezTo>
                    <a:pt x="99" y="104"/>
                    <a:pt x="99" y="104"/>
                    <a:pt x="99" y="104"/>
                  </a:cubicBezTo>
                  <a:cubicBezTo>
                    <a:pt x="96" y="104"/>
                    <a:pt x="94" y="102"/>
                    <a:pt x="94" y="100"/>
                  </a:cubicBezTo>
                  <a:cubicBezTo>
                    <a:pt x="94" y="97"/>
                    <a:pt x="96" y="95"/>
                    <a:pt x="99" y="95"/>
                  </a:cubicBezTo>
                  <a:close/>
                  <a:moveTo>
                    <a:pt x="128" y="107"/>
                  </a:moveTo>
                  <a:cubicBezTo>
                    <a:pt x="99" y="107"/>
                    <a:pt x="99" y="107"/>
                    <a:pt x="99" y="107"/>
                  </a:cubicBezTo>
                  <a:cubicBezTo>
                    <a:pt x="96" y="107"/>
                    <a:pt x="94" y="109"/>
                    <a:pt x="94" y="111"/>
                  </a:cubicBezTo>
                  <a:cubicBezTo>
                    <a:pt x="94" y="114"/>
                    <a:pt x="96" y="116"/>
                    <a:pt x="99" y="116"/>
                  </a:cubicBezTo>
                  <a:cubicBezTo>
                    <a:pt x="128" y="116"/>
                    <a:pt x="128" y="116"/>
                    <a:pt x="128" y="116"/>
                  </a:cubicBezTo>
                  <a:cubicBezTo>
                    <a:pt x="130" y="116"/>
                    <a:pt x="132" y="114"/>
                    <a:pt x="132" y="111"/>
                  </a:cubicBezTo>
                  <a:cubicBezTo>
                    <a:pt x="132" y="109"/>
                    <a:pt x="130" y="107"/>
                    <a:pt x="128" y="107"/>
                  </a:cubicBezTo>
                  <a:close/>
                  <a:moveTo>
                    <a:pt x="128" y="118"/>
                  </a:moveTo>
                  <a:cubicBezTo>
                    <a:pt x="99" y="118"/>
                    <a:pt x="99" y="118"/>
                    <a:pt x="99" y="118"/>
                  </a:cubicBezTo>
                  <a:cubicBezTo>
                    <a:pt x="96" y="118"/>
                    <a:pt x="94" y="120"/>
                    <a:pt x="94" y="123"/>
                  </a:cubicBezTo>
                  <a:cubicBezTo>
                    <a:pt x="94" y="125"/>
                    <a:pt x="96" y="127"/>
                    <a:pt x="99" y="127"/>
                  </a:cubicBezTo>
                  <a:cubicBezTo>
                    <a:pt x="128" y="127"/>
                    <a:pt x="128" y="127"/>
                    <a:pt x="128" y="127"/>
                  </a:cubicBezTo>
                  <a:cubicBezTo>
                    <a:pt x="130" y="127"/>
                    <a:pt x="132" y="125"/>
                    <a:pt x="132" y="123"/>
                  </a:cubicBezTo>
                  <a:cubicBezTo>
                    <a:pt x="132" y="120"/>
                    <a:pt x="130" y="118"/>
                    <a:pt x="128" y="118"/>
                  </a:cubicBezTo>
                  <a:close/>
                  <a:moveTo>
                    <a:pt x="59" y="113"/>
                  </a:moveTo>
                  <a:cubicBezTo>
                    <a:pt x="59" y="108"/>
                    <a:pt x="59" y="108"/>
                    <a:pt x="59" y="108"/>
                  </a:cubicBezTo>
                  <a:cubicBezTo>
                    <a:pt x="56" y="108"/>
                    <a:pt x="54" y="107"/>
                    <a:pt x="52" y="106"/>
                  </a:cubicBezTo>
                  <a:cubicBezTo>
                    <a:pt x="50" y="105"/>
                    <a:pt x="48" y="104"/>
                    <a:pt x="47" y="103"/>
                  </a:cubicBezTo>
                  <a:cubicBezTo>
                    <a:pt x="45" y="101"/>
                    <a:pt x="44" y="100"/>
                    <a:pt x="44" y="98"/>
                  </a:cubicBezTo>
                  <a:cubicBezTo>
                    <a:pt x="43" y="97"/>
                    <a:pt x="43" y="95"/>
                    <a:pt x="43" y="94"/>
                  </a:cubicBezTo>
                  <a:cubicBezTo>
                    <a:pt x="43" y="93"/>
                    <a:pt x="43" y="92"/>
                    <a:pt x="44" y="91"/>
                  </a:cubicBezTo>
                  <a:cubicBezTo>
                    <a:pt x="45" y="90"/>
                    <a:pt x="46" y="89"/>
                    <a:pt x="47" y="89"/>
                  </a:cubicBezTo>
                  <a:cubicBezTo>
                    <a:pt x="48" y="89"/>
                    <a:pt x="49" y="90"/>
                    <a:pt x="50" y="90"/>
                  </a:cubicBezTo>
                  <a:cubicBezTo>
                    <a:pt x="51" y="91"/>
                    <a:pt x="51" y="91"/>
                    <a:pt x="51" y="92"/>
                  </a:cubicBezTo>
                  <a:cubicBezTo>
                    <a:pt x="52" y="94"/>
                    <a:pt x="52" y="95"/>
                    <a:pt x="53" y="96"/>
                  </a:cubicBezTo>
                  <a:cubicBezTo>
                    <a:pt x="53" y="97"/>
                    <a:pt x="54" y="98"/>
                    <a:pt x="55" y="99"/>
                  </a:cubicBezTo>
                  <a:cubicBezTo>
                    <a:pt x="56" y="100"/>
                    <a:pt x="57" y="101"/>
                    <a:pt x="59" y="101"/>
                  </a:cubicBezTo>
                  <a:cubicBezTo>
                    <a:pt x="59" y="85"/>
                    <a:pt x="59" y="85"/>
                    <a:pt x="59" y="85"/>
                  </a:cubicBezTo>
                  <a:cubicBezTo>
                    <a:pt x="56" y="84"/>
                    <a:pt x="53" y="83"/>
                    <a:pt x="51" y="82"/>
                  </a:cubicBezTo>
                  <a:cubicBezTo>
                    <a:pt x="49" y="81"/>
                    <a:pt x="47" y="80"/>
                    <a:pt x="46" y="78"/>
                  </a:cubicBezTo>
                  <a:cubicBezTo>
                    <a:pt x="45" y="76"/>
                    <a:pt x="44" y="74"/>
                    <a:pt x="44" y="71"/>
                  </a:cubicBezTo>
                  <a:cubicBezTo>
                    <a:pt x="44" y="67"/>
                    <a:pt x="45" y="64"/>
                    <a:pt x="48" y="61"/>
                  </a:cubicBezTo>
                  <a:cubicBezTo>
                    <a:pt x="50" y="59"/>
                    <a:pt x="54" y="57"/>
                    <a:pt x="59" y="57"/>
                  </a:cubicBezTo>
                  <a:cubicBezTo>
                    <a:pt x="59" y="53"/>
                    <a:pt x="59" y="53"/>
                    <a:pt x="59" y="53"/>
                  </a:cubicBezTo>
                  <a:cubicBezTo>
                    <a:pt x="59" y="51"/>
                    <a:pt x="59" y="50"/>
                    <a:pt x="61" y="50"/>
                  </a:cubicBezTo>
                  <a:cubicBezTo>
                    <a:pt x="62" y="50"/>
                    <a:pt x="63" y="51"/>
                    <a:pt x="63" y="53"/>
                  </a:cubicBezTo>
                  <a:cubicBezTo>
                    <a:pt x="63" y="57"/>
                    <a:pt x="63" y="57"/>
                    <a:pt x="63" y="57"/>
                  </a:cubicBezTo>
                  <a:cubicBezTo>
                    <a:pt x="65" y="57"/>
                    <a:pt x="67" y="58"/>
                    <a:pt x="69" y="58"/>
                  </a:cubicBezTo>
                  <a:cubicBezTo>
                    <a:pt x="71" y="59"/>
                    <a:pt x="72" y="60"/>
                    <a:pt x="74" y="62"/>
                  </a:cubicBezTo>
                  <a:cubicBezTo>
                    <a:pt x="75" y="63"/>
                    <a:pt x="75" y="64"/>
                    <a:pt x="76" y="65"/>
                  </a:cubicBezTo>
                  <a:cubicBezTo>
                    <a:pt x="76" y="67"/>
                    <a:pt x="77" y="68"/>
                    <a:pt x="77" y="69"/>
                  </a:cubicBezTo>
                  <a:cubicBezTo>
                    <a:pt x="77" y="70"/>
                    <a:pt x="76" y="71"/>
                    <a:pt x="75" y="72"/>
                  </a:cubicBezTo>
                  <a:cubicBezTo>
                    <a:pt x="75" y="72"/>
                    <a:pt x="74" y="73"/>
                    <a:pt x="72" y="73"/>
                  </a:cubicBezTo>
                  <a:cubicBezTo>
                    <a:pt x="70" y="73"/>
                    <a:pt x="69" y="72"/>
                    <a:pt x="68" y="69"/>
                  </a:cubicBezTo>
                  <a:cubicBezTo>
                    <a:pt x="67" y="66"/>
                    <a:pt x="66" y="65"/>
                    <a:pt x="63" y="64"/>
                  </a:cubicBezTo>
                  <a:cubicBezTo>
                    <a:pt x="63" y="78"/>
                    <a:pt x="63" y="78"/>
                    <a:pt x="63" y="78"/>
                  </a:cubicBezTo>
                  <a:cubicBezTo>
                    <a:pt x="66" y="78"/>
                    <a:pt x="68" y="79"/>
                    <a:pt x="70" y="80"/>
                  </a:cubicBezTo>
                  <a:cubicBezTo>
                    <a:pt x="71" y="80"/>
                    <a:pt x="73" y="81"/>
                    <a:pt x="74" y="83"/>
                  </a:cubicBezTo>
                  <a:cubicBezTo>
                    <a:pt x="75" y="84"/>
                    <a:pt x="76" y="85"/>
                    <a:pt x="77" y="87"/>
                  </a:cubicBezTo>
                  <a:cubicBezTo>
                    <a:pt x="78" y="89"/>
                    <a:pt x="78" y="91"/>
                    <a:pt x="78" y="93"/>
                  </a:cubicBezTo>
                  <a:cubicBezTo>
                    <a:pt x="78" y="95"/>
                    <a:pt x="78" y="98"/>
                    <a:pt x="77" y="100"/>
                  </a:cubicBezTo>
                  <a:cubicBezTo>
                    <a:pt x="75" y="102"/>
                    <a:pt x="74" y="104"/>
                    <a:pt x="71" y="105"/>
                  </a:cubicBezTo>
                  <a:cubicBezTo>
                    <a:pt x="69" y="107"/>
                    <a:pt x="66" y="108"/>
                    <a:pt x="63" y="108"/>
                  </a:cubicBezTo>
                  <a:cubicBezTo>
                    <a:pt x="63" y="113"/>
                    <a:pt x="63" y="113"/>
                    <a:pt x="63" y="113"/>
                  </a:cubicBezTo>
                  <a:cubicBezTo>
                    <a:pt x="63" y="114"/>
                    <a:pt x="63" y="115"/>
                    <a:pt x="62" y="116"/>
                  </a:cubicBezTo>
                  <a:cubicBezTo>
                    <a:pt x="62" y="116"/>
                    <a:pt x="62" y="116"/>
                    <a:pt x="61" y="116"/>
                  </a:cubicBezTo>
                  <a:cubicBezTo>
                    <a:pt x="60" y="116"/>
                    <a:pt x="59" y="116"/>
                    <a:pt x="59" y="116"/>
                  </a:cubicBezTo>
                  <a:cubicBezTo>
                    <a:pt x="59" y="115"/>
                    <a:pt x="59" y="114"/>
                    <a:pt x="59" y="113"/>
                  </a:cubicBezTo>
                  <a:close/>
                  <a:moveTo>
                    <a:pt x="63" y="101"/>
                  </a:moveTo>
                  <a:cubicBezTo>
                    <a:pt x="65" y="101"/>
                    <a:pt x="67" y="100"/>
                    <a:pt x="68" y="99"/>
                  </a:cubicBezTo>
                  <a:cubicBezTo>
                    <a:pt x="69" y="97"/>
                    <a:pt x="70" y="96"/>
                    <a:pt x="70" y="94"/>
                  </a:cubicBezTo>
                  <a:cubicBezTo>
                    <a:pt x="70" y="92"/>
                    <a:pt x="69" y="90"/>
                    <a:pt x="68" y="89"/>
                  </a:cubicBezTo>
                  <a:cubicBezTo>
                    <a:pt x="67" y="88"/>
                    <a:pt x="65" y="87"/>
                    <a:pt x="63" y="86"/>
                  </a:cubicBezTo>
                  <a:lnTo>
                    <a:pt x="63" y="101"/>
                  </a:lnTo>
                  <a:close/>
                  <a:moveTo>
                    <a:pt x="59" y="76"/>
                  </a:moveTo>
                  <a:cubicBezTo>
                    <a:pt x="59" y="63"/>
                    <a:pt x="59" y="63"/>
                    <a:pt x="59" y="63"/>
                  </a:cubicBezTo>
                  <a:cubicBezTo>
                    <a:pt x="57" y="64"/>
                    <a:pt x="55" y="65"/>
                    <a:pt x="54" y="66"/>
                  </a:cubicBezTo>
                  <a:cubicBezTo>
                    <a:pt x="53" y="67"/>
                    <a:pt x="53" y="68"/>
                    <a:pt x="53" y="70"/>
                  </a:cubicBezTo>
                  <a:cubicBezTo>
                    <a:pt x="53" y="72"/>
                    <a:pt x="53" y="73"/>
                    <a:pt x="54" y="74"/>
                  </a:cubicBezTo>
                  <a:cubicBezTo>
                    <a:pt x="55" y="75"/>
                    <a:pt x="57" y="76"/>
                    <a:pt x="59" y="76"/>
                  </a:cubicBezTo>
                  <a:close/>
                  <a:moveTo>
                    <a:pt x="92" y="123"/>
                  </a:moveTo>
                  <a:cubicBezTo>
                    <a:pt x="92" y="125"/>
                    <a:pt x="93" y="127"/>
                    <a:pt x="94" y="128"/>
                  </a:cubicBezTo>
                  <a:cubicBezTo>
                    <a:pt x="83" y="133"/>
                    <a:pt x="71" y="134"/>
                    <a:pt x="64" y="134"/>
                  </a:cubicBezTo>
                  <a:cubicBezTo>
                    <a:pt x="64" y="134"/>
                    <a:pt x="63" y="134"/>
                    <a:pt x="63" y="134"/>
                  </a:cubicBezTo>
                  <a:cubicBezTo>
                    <a:pt x="58" y="134"/>
                    <a:pt x="58" y="134"/>
                    <a:pt x="58" y="134"/>
                  </a:cubicBezTo>
                  <a:cubicBezTo>
                    <a:pt x="58" y="134"/>
                    <a:pt x="57" y="134"/>
                    <a:pt x="57" y="134"/>
                  </a:cubicBezTo>
                  <a:cubicBezTo>
                    <a:pt x="52" y="134"/>
                    <a:pt x="43" y="133"/>
                    <a:pt x="33" y="130"/>
                  </a:cubicBezTo>
                  <a:cubicBezTo>
                    <a:pt x="24" y="127"/>
                    <a:pt x="14" y="122"/>
                    <a:pt x="7" y="112"/>
                  </a:cubicBezTo>
                  <a:cubicBezTo>
                    <a:pt x="3" y="106"/>
                    <a:pt x="0" y="97"/>
                    <a:pt x="0" y="87"/>
                  </a:cubicBezTo>
                  <a:cubicBezTo>
                    <a:pt x="0" y="87"/>
                    <a:pt x="0" y="86"/>
                    <a:pt x="0" y="85"/>
                  </a:cubicBezTo>
                  <a:cubicBezTo>
                    <a:pt x="0" y="82"/>
                    <a:pt x="1" y="72"/>
                    <a:pt x="6" y="61"/>
                  </a:cubicBezTo>
                  <a:cubicBezTo>
                    <a:pt x="11" y="51"/>
                    <a:pt x="20" y="40"/>
                    <a:pt x="37" y="32"/>
                  </a:cubicBezTo>
                  <a:cubicBezTo>
                    <a:pt x="37" y="32"/>
                    <a:pt x="37" y="31"/>
                    <a:pt x="37" y="31"/>
                  </a:cubicBezTo>
                  <a:cubicBezTo>
                    <a:pt x="37" y="29"/>
                    <a:pt x="37" y="28"/>
                    <a:pt x="38" y="28"/>
                  </a:cubicBezTo>
                  <a:cubicBezTo>
                    <a:pt x="37" y="27"/>
                    <a:pt x="37" y="26"/>
                    <a:pt x="37" y="24"/>
                  </a:cubicBezTo>
                  <a:cubicBezTo>
                    <a:pt x="37" y="23"/>
                    <a:pt x="37" y="23"/>
                    <a:pt x="38" y="22"/>
                  </a:cubicBezTo>
                  <a:cubicBezTo>
                    <a:pt x="35" y="18"/>
                    <a:pt x="30" y="14"/>
                    <a:pt x="25" y="12"/>
                  </a:cubicBezTo>
                  <a:cubicBezTo>
                    <a:pt x="24" y="12"/>
                    <a:pt x="23" y="11"/>
                    <a:pt x="23" y="10"/>
                  </a:cubicBezTo>
                  <a:cubicBezTo>
                    <a:pt x="23" y="9"/>
                    <a:pt x="23" y="8"/>
                    <a:pt x="24" y="7"/>
                  </a:cubicBezTo>
                  <a:cubicBezTo>
                    <a:pt x="24" y="7"/>
                    <a:pt x="28" y="2"/>
                    <a:pt x="36" y="2"/>
                  </a:cubicBezTo>
                  <a:cubicBezTo>
                    <a:pt x="38" y="2"/>
                    <a:pt x="40" y="2"/>
                    <a:pt x="42" y="3"/>
                  </a:cubicBezTo>
                  <a:cubicBezTo>
                    <a:pt x="43" y="2"/>
                    <a:pt x="46" y="0"/>
                    <a:pt x="50" y="0"/>
                  </a:cubicBezTo>
                  <a:cubicBezTo>
                    <a:pt x="53" y="0"/>
                    <a:pt x="57" y="1"/>
                    <a:pt x="61" y="3"/>
                  </a:cubicBezTo>
                  <a:cubicBezTo>
                    <a:pt x="64" y="1"/>
                    <a:pt x="68" y="0"/>
                    <a:pt x="71" y="0"/>
                  </a:cubicBezTo>
                  <a:cubicBezTo>
                    <a:pt x="75" y="0"/>
                    <a:pt x="78" y="2"/>
                    <a:pt x="79" y="3"/>
                  </a:cubicBezTo>
                  <a:cubicBezTo>
                    <a:pt x="81" y="2"/>
                    <a:pt x="84" y="2"/>
                    <a:pt x="85" y="2"/>
                  </a:cubicBezTo>
                  <a:cubicBezTo>
                    <a:pt x="93" y="2"/>
                    <a:pt x="97" y="7"/>
                    <a:pt x="97" y="7"/>
                  </a:cubicBezTo>
                  <a:cubicBezTo>
                    <a:pt x="98" y="8"/>
                    <a:pt x="98" y="9"/>
                    <a:pt x="98" y="10"/>
                  </a:cubicBezTo>
                  <a:cubicBezTo>
                    <a:pt x="98" y="11"/>
                    <a:pt x="97" y="12"/>
                    <a:pt x="96" y="12"/>
                  </a:cubicBezTo>
                  <a:cubicBezTo>
                    <a:pt x="91" y="14"/>
                    <a:pt x="87" y="18"/>
                    <a:pt x="84" y="22"/>
                  </a:cubicBezTo>
                  <a:cubicBezTo>
                    <a:pt x="84" y="23"/>
                    <a:pt x="85" y="23"/>
                    <a:pt x="85" y="24"/>
                  </a:cubicBezTo>
                  <a:cubicBezTo>
                    <a:pt x="85" y="26"/>
                    <a:pt x="84" y="27"/>
                    <a:pt x="83" y="28"/>
                  </a:cubicBezTo>
                  <a:cubicBezTo>
                    <a:pt x="84" y="28"/>
                    <a:pt x="85" y="29"/>
                    <a:pt x="85" y="31"/>
                  </a:cubicBezTo>
                  <a:cubicBezTo>
                    <a:pt x="85" y="31"/>
                    <a:pt x="84" y="32"/>
                    <a:pt x="84" y="32"/>
                  </a:cubicBezTo>
                  <a:cubicBezTo>
                    <a:pt x="101" y="40"/>
                    <a:pt x="110" y="51"/>
                    <a:pt x="115" y="61"/>
                  </a:cubicBezTo>
                  <a:cubicBezTo>
                    <a:pt x="120" y="72"/>
                    <a:pt x="121" y="82"/>
                    <a:pt x="121" y="85"/>
                  </a:cubicBezTo>
                  <a:cubicBezTo>
                    <a:pt x="121" y="86"/>
                    <a:pt x="121" y="87"/>
                    <a:pt x="121" y="87"/>
                  </a:cubicBezTo>
                  <a:cubicBezTo>
                    <a:pt x="121" y="89"/>
                    <a:pt x="121" y="91"/>
                    <a:pt x="121" y="93"/>
                  </a:cubicBezTo>
                  <a:cubicBezTo>
                    <a:pt x="114" y="93"/>
                    <a:pt x="114" y="93"/>
                    <a:pt x="114" y="93"/>
                  </a:cubicBezTo>
                  <a:cubicBezTo>
                    <a:pt x="114" y="91"/>
                    <a:pt x="114" y="89"/>
                    <a:pt x="114" y="87"/>
                  </a:cubicBezTo>
                  <a:cubicBezTo>
                    <a:pt x="114" y="87"/>
                    <a:pt x="114" y="87"/>
                    <a:pt x="114" y="87"/>
                  </a:cubicBezTo>
                  <a:cubicBezTo>
                    <a:pt x="114" y="86"/>
                    <a:pt x="114" y="86"/>
                    <a:pt x="114" y="86"/>
                  </a:cubicBezTo>
                  <a:cubicBezTo>
                    <a:pt x="114" y="86"/>
                    <a:pt x="114" y="86"/>
                    <a:pt x="114" y="86"/>
                  </a:cubicBezTo>
                  <a:cubicBezTo>
                    <a:pt x="114" y="86"/>
                    <a:pt x="114" y="86"/>
                    <a:pt x="114" y="85"/>
                  </a:cubicBezTo>
                  <a:cubicBezTo>
                    <a:pt x="114" y="82"/>
                    <a:pt x="114" y="74"/>
                    <a:pt x="109" y="64"/>
                  </a:cubicBezTo>
                  <a:cubicBezTo>
                    <a:pt x="104" y="55"/>
                    <a:pt x="95" y="45"/>
                    <a:pt x="79" y="37"/>
                  </a:cubicBezTo>
                  <a:cubicBezTo>
                    <a:pt x="61" y="37"/>
                    <a:pt x="61" y="37"/>
                    <a:pt x="61" y="37"/>
                  </a:cubicBezTo>
                  <a:cubicBezTo>
                    <a:pt x="60" y="37"/>
                    <a:pt x="60" y="37"/>
                    <a:pt x="60" y="37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26" y="45"/>
                    <a:pt x="17" y="55"/>
                    <a:pt x="12" y="64"/>
                  </a:cubicBezTo>
                  <a:cubicBezTo>
                    <a:pt x="8" y="74"/>
                    <a:pt x="7" y="82"/>
                    <a:pt x="7" y="85"/>
                  </a:cubicBezTo>
                  <a:cubicBezTo>
                    <a:pt x="7" y="86"/>
                    <a:pt x="7" y="86"/>
                    <a:pt x="7" y="86"/>
                  </a:cubicBezTo>
                  <a:cubicBezTo>
                    <a:pt x="7" y="86"/>
                    <a:pt x="7" y="86"/>
                    <a:pt x="7" y="86"/>
                  </a:cubicBezTo>
                  <a:cubicBezTo>
                    <a:pt x="7" y="87"/>
                    <a:pt x="7" y="87"/>
                    <a:pt x="7" y="87"/>
                  </a:cubicBezTo>
                  <a:cubicBezTo>
                    <a:pt x="7" y="87"/>
                    <a:pt x="7" y="87"/>
                    <a:pt x="7" y="87"/>
                  </a:cubicBezTo>
                  <a:cubicBezTo>
                    <a:pt x="7" y="96"/>
                    <a:pt x="10" y="103"/>
                    <a:pt x="13" y="108"/>
                  </a:cubicBezTo>
                  <a:cubicBezTo>
                    <a:pt x="17" y="114"/>
                    <a:pt x="22" y="118"/>
                    <a:pt x="27" y="120"/>
                  </a:cubicBezTo>
                  <a:cubicBezTo>
                    <a:pt x="38" y="126"/>
                    <a:pt x="51" y="127"/>
                    <a:pt x="57" y="127"/>
                  </a:cubicBezTo>
                  <a:cubicBezTo>
                    <a:pt x="57" y="127"/>
                    <a:pt x="58" y="127"/>
                    <a:pt x="58" y="127"/>
                  </a:cubicBezTo>
                  <a:cubicBezTo>
                    <a:pt x="58" y="127"/>
                    <a:pt x="58" y="127"/>
                    <a:pt x="58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27"/>
                    <a:pt x="64" y="127"/>
                    <a:pt x="64" y="127"/>
                  </a:cubicBezTo>
                  <a:cubicBezTo>
                    <a:pt x="69" y="127"/>
                    <a:pt x="77" y="126"/>
                    <a:pt x="86" y="124"/>
                  </a:cubicBezTo>
                  <a:cubicBezTo>
                    <a:pt x="88" y="123"/>
                    <a:pt x="90" y="122"/>
                    <a:pt x="92" y="121"/>
                  </a:cubicBezTo>
                  <a:cubicBezTo>
                    <a:pt x="92" y="122"/>
                    <a:pt x="92" y="122"/>
                    <a:pt x="92" y="123"/>
                  </a:cubicBezTo>
                  <a:close/>
                  <a:moveTo>
                    <a:pt x="44" y="21"/>
                  </a:moveTo>
                  <a:cubicBezTo>
                    <a:pt x="77" y="21"/>
                    <a:pt x="77" y="21"/>
                    <a:pt x="77" y="21"/>
                  </a:cubicBezTo>
                  <a:cubicBezTo>
                    <a:pt x="80" y="17"/>
                    <a:pt x="84" y="12"/>
                    <a:pt x="90" y="9"/>
                  </a:cubicBezTo>
                  <a:cubicBezTo>
                    <a:pt x="88" y="8"/>
                    <a:pt x="87" y="8"/>
                    <a:pt x="85" y="8"/>
                  </a:cubicBezTo>
                  <a:cubicBezTo>
                    <a:pt x="84" y="8"/>
                    <a:pt x="82" y="8"/>
                    <a:pt x="80" y="9"/>
                  </a:cubicBezTo>
                  <a:cubicBezTo>
                    <a:pt x="79" y="10"/>
                    <a:pt x="78" y="9"/>
                    <a:pt x="77" y="8"/>
                  </a:cubicBezTo>
                  <a:cubicBezTo>
                    <a:pt x="77" y="8"/>
                    <a:pt x="77" y="8"/>
                    <a:pt x="77" y="8"/>
                  </a:cubicBezTo>
                  <a:cubicBezTo>
                    <a:pt x="77" y="8"/>
                    <a:pt x="77" y="8"/>
                    <a:pt x="76" y="8"/>
                  </a:cubicBezTo>
                  <a:cubicBezTo>
                    <a:pt x="76" y="8"/>
                    <a:pt x="76" y="8"/>
                    <a:pt x="75" y="7"/>
                  </a:cubicBezTo>
                  <a:cubicBezTo>
                    <a:pt x="74" y="7"/>
                    <a:pt x="73" y="6"/>
                    <a:pt x="71" y="6"/>
                  </a:cubicBezTo>
                  <a:cubicBezTo>
                    <a:pt x="69" y="6"/>
                    <a:pt x="66" y="7"/>
                    <a:pt x="62" y="9"/>
                  </a:cubicBezTo>
                  <a:cubicBezTo>
                    <a:pt x="61" y="9"/>
                    <a:pt x="60" y="9"/>
                    <a:pt x="59" y="9"/>
                  </a:cubicBezTo>
                  <a:cubicBezTo>
                    <a:pt x="55" y="7"/>
                    <a:pt x="53" y="6"/>
                    <a:pt x="50" y="6"/>
                  </a:cubicBezTo>
                  <a:cubicBezTo>
                    <a:pt x="47" y="6"/>
                    <a:pt x="45" y="8"/>
                    <a:pt x="44" y="8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44" y="9"/>
                    <a:pt x="42" y="10"/>
                    <a:pt x="41" y="9"/>
                  </a:cubicBezTo>
                  <a:cubicBezTo>
                    <a:pt x="39" y="8"/>
                    <a:pt x="37" y="8"/>
                    <a:pt x="36" y="8"/>
                  </a:cubicBezTo>
                  <a:cubicBezTo>
                    <a:pt x="34" y="8"/>
                    <a:pt x="33" y="8"/>
                    <a:pt x="31" y="9"/>
                  </a:cubicBezTo>
                  <a:cubicBezTo>
                    <a:pt x="37" y="12"/>
                    <a:pt x="41" y="17"/>
                    <a:pt x="44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5740077" y="3544163"/>
            <a:ext cx="3677144" cy="922629"/>
            <a:chOff x="4537215" y="4116897"/>
            <a:chExt cx="3677144" cy="922629"/>
          </a:xfrm>
        </p:grpSpPr>
        <p:sp>
          <p:nvSpPr>
            <p:cNvPr id="38" name="Freeform 177"/>
            <p:cNvSpPr>
              <a:spLocks noChangeAspect="1" noEditPoints="1"/>
            </p:cNvSpPr>
            <p:nvPr/>
          </p:nvSpPr>
          <p:spPr bwMode="auto">
            <a:xfrm>
              <a:off x="4687561" y="4373592"/>
              <a:ext cx="409003" cy="432000"/>
            </a:xfrm>
            <a:custGeom>
              <a:avLst/>
              <a:gdLst>
                <a:gd name="T0" fmla="*/ 48 w 125"/>
                <a:gd name="T1" fmla="*/ 132 h 132"/>
                <a:gd name="T2" fmla="*/ 77 w 125"/>
                <a:gd name="T3" fmla="*/ 123 h 132"/>
                <a:gd name="T4" fmla="*/ 48 w 125"/>
                <a:gd name="T5" fmla="*/ 109 h 132"/>
                <a:gd name="T6" fmla="*/ 77 w 125"/>
                <a:gd name="T7" fmla="*/ 119 h 132"/>
                <a:gd name="T8" fmla="*/ 77 w 125"/>
                <a:gd name="T9" fmla="*/ 96 h 132"/>
                <a:gd name="T10" fmla="*/ 48 w 125"/>
                <a:gd name="T11" fmla="*/ 105 h 132"/>
                <a:gd name="T12" fmla="*/ 77 w 125"/>
                <a:gd name="T13" fmla="*/ 96 h 132"/>
                <a:gd name="T14" fmla="*/ 44 w 125"/>
                <a:gd name="T15" fmla="*/ 87 h 132"/>
                <a:gd name="T16" fmla="*/ 81 w 125"/>
                <a:gd name="T17" fmla="*/ 87 h 132"/>
                <a:gd name="T18" fmla="*/ 48 w 125"/>
                <a:gd name="T19" fmla="*/ 69 h 132"/>
                <a:gd name="T20" fmla="*/ 77 w 125"/>
                <a:gd name="T21" fmla="*/ 78 h 132"/>
                <a:gd name="T22" fmla="*/ 77 w 125"/>
                <a:gd name="T23" fmla="*/ 55 h 132"/>
                <a:gd name="T24" fmla="*/ 48 w 125"/>
                <a:gd name="T25" fmla="*/ 65 h 132"/>
                <a:gd name="T26" fmla="*/ 77 w 125"/>
                <a:gd name="T27" fmla="*/ 55 h 132"/>
                <a:gd name="T28" fmla="*/ 44 w 125"/>
                <a:gd name="T29" fmla="*/ 45 h 132"/>
                <a:gd name="T30" fmla="*/ 81 w 125"/>
                <a:gd name="T31" fmla="*/ 45 h 132"/>
                <a:gd name="T32" fmla="*/ 48 w 125"/>
                <a:gd name="T33" fmla="*/ 27 h 132"/>
                <a:gd name="T34" fmla="*/ 77 w 125"/>
                <a:gd name="T35" fmla="*/ 36 h 132"/>
                <a:gd name="T36" fmla="*/ 77 w 125"/>
                <a:gd name="T37" fmla="*/ 13 h 132"/>
                <a:gd name="T38" fmla="*/ 48 w 125"/>
                <a:gd name="T39" fmla="*/ 23 h 132"/>
                <a:gd name="T40" fmla="*/ 77 w 125"/>
                <a:gd name="T41" fmla="*/ 13 h 132"/>
                <a:gd name="T42" fmla="*/ 44 w 125"/>
                <a:gd name="T43" fmla="*/ 5 h 132"/>
                <a:gd name="T44" fmla="*/ 81 w 125"/>
                <a:gd name="T45" fmla="*/ 5 h 132"/>
                <a:gd name="T46" fmla="*/ 4 w 125"/>
                <a:gd name="T47" fmla="*/ 123 h 132"/>
                <a:gd name="T48" fmla="*/ 33 w 125"/>
                <a:gd name="T49" fmla="*/ 132 h 132"/>
                <a:gd name="T50" fmla="*/ 33 w 125"/>
                <a:gd name="T51" fmla="*/ 109 h 132"/>
                <a:gd name="T52" fmla="*/ 4 w 125"/>
                <a:gd name="T53" fmla="*/ 119 h 132"/>
                <a:gd name="T54" fmla="*/ 33 w 125"/>
                <a:gd name="T55" fmla="*/ 109 h 132"/>
                <a:gd name="T56" fmla="*/ 0 w 125"/>
                <a:gd name="T57" fmla="*/ 100 h 132"/>
                <a:gd name="T58" fmla="*/ 37 w 125"/>
                <a:gd name="T59" fmla="*/ 100 h 132"/>
                <a:gd name="T60" fmla="*/ 4 w 125"/>
                <a:gd name="T61" fmla="*/ 82 h 132"/>
                <a:gd name="T62" fmla="*/ 33 w 125"/>
                <a:gd name="T63" fmla="*/ 92 h 132"/>
                <a:gd name="T64" fmla="*/ 33 w 125"/>
                <a:gd name="T65" fmla="*/ 69 h 132"/>
                <a:gd name="T66" fmla="*/ 4 w 125"/>
                <a:gd name="T67" fmla="*/ 78 h 132"/>
                <a:gd name="T68" fmla="*/ 33 w 125"/>
                <a:gd name="T69" fmla="*/ 69 h 132"/>
                <a:gd name="T70" fmla="*/ 0 w 125"/>
                <a:gd name="T71" fmla="*/ 60 h 132"/>
                <a:gd name="T72" fmla="*/ 37 w 125"/>
                <a:gd name="T73" fmla="*/ 60 h 132"/>
                <a:gd name="T74" fmla="*/ 92 w 125"/>
                <a:gd name="T75" fmla="*/ 123 h 132"/>
                <a:gd name="T76" fmla="*/ 121 w 125"/>
                <a:gd name="T77" fmla="*/ 132 h 132"/>
                <a:gd name="T78" fmla="*/ 121 w 125"/>
                <a:gd name="T79" fmla="*/ 109 h 132"/>
                <a:gd name="T80" fmla="*/ 92 w 125"/>
                <a:gd name="T81" fmla="*/ 119 h 132"/>
                <a:gd name="T82" fmla="*/ 121 w 125"/>
                <a:gd name="T83" fmla="*/ 109 h 132"/>
                <a:gd name="T84" fmla="*/ 88 w 125"/>
                <a:gd name="T85" fmla="*/ 100 h 132"/>
                <a:gd name="T86" fmla="*/ 125 w 125"/>
                <a:gd name="T87" fmla="*/ 100 h 132"/>
                <a:gd name="T88" fmla="*/ 121 w 125"/>
                <a:gd name="T89" fmla="*/ 92 h 132"/>
                <a:gd name="T90" fmla="*/ 92 w 125"/>
                <a:gd name="T91" fmla="*/ 82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25" h="132">
                  <a:moveTo>
                    <a:pt x="81" y="127"/>
                  </a:moveTo>
                  <a:cubicBezTo>
                    <a:pt x="81" y="130"/>
                    <a:pt x="79" y="132"/>
                    <a:pt x="77" y="132"/>
                  </a:cubicBezTo>
                  <a:cubicBezTo>
                    <a:pt x="48" y="132"/>
                    <a:pt x="48" y="132"/>
                    <a:pt x="48" y="132"/>
                  </a:cubicBezTo>
                  <a:cubicBezTo>
                    <a:pt x="46" y="132"/>
                    <a:pt x="44" y="130"/>
                    <a:pt x="44" y="127"/>
                  </a:cubicBezTo>
                  <a:cubicBezTo>
                    <a:pt x="44" y="125"/>
                    <a:pt x="46" y="123"/>
                    <a:pt x="48" y="123"/>
                  </a:cubicBezTo>
                  <a:cubicBezTo>
                    <a:pt x="77" y="123"/>
                    <a:pt x="77" y="123"/>
                    <a:pt x="77" y="123"/>
                  </a:cubicBezTo>
                  <a:cubicBezTo>
                    <a:pt x="79" y="123"/>
                    <a:pt x="81" y="125"/>
                    <a:pt x="81" y="127"/>
                  </a:cubicBezTo>
                  <a:close/>
                  <a:moveTo>
                    <a:pt x="77" y="109"/>
                  </a:moveTo>
                  <a:cubicBezTo>
                    <a:pt x="48" y="109"/>
                    <a:pt x="48" y="109"/>
                    <a:pt x="48" y="109"/>
                  </a:cubicBezTo>
                  <a:cubicBezTo>
                    <a:pt x="46" y="109"/>
                    <a:pt x="44" y="111"/>
                    <a:pt x="44" y="114"/>
                  </a:cubicBezTo>
                  <a:cubicBezTo>
                    <a:pt x="44" y="116"/>
                    <a:pt x="46" y="119"/>
                    <a:pt x="48" y="119"/>
                  </a:cubicBezTo>
                  <a:cubicBezTo>
                    <a:pt x="77" y="119"/>
                    <a:pt x="77" y="119"/>
                    <a:pt x="77" y="119"/>
                  </a:cubicBezTo>
                  <a:cubicBezTo>
                    <a:pt x="79" y="119"/>
                    <a:pt x="81" y="116"/>
                    <a:pt x="81" y="114"/>
                  </a:cubicBezTo>
                  <a:cubicBezTo>
                    <a:pt x="81" y="111"/>
                    <a:pt x="79" y="109"/>
                    <a:pt x="77" y="109"/>
                  </a:cubicBezTo>
                  <a:close/>
                  <a:moveTo>
                    <a:pt x="77" y="96"/>
                  </a:moveTo>
                  <a:cubicBezTo>
                    <a:pt x="48" y="96"/>
                    <a:pt x="48" y="96"/>
                    <a:pt x="48" y="96"/>
                  </a:cubicBezTo>
                  <a:cubicBezTo>
                    <a:pt x="46" y="96"/>
                    <a:pt x="44" y="98"/>
                    <a:pt x="44" y="100"/>
                  </a:cubicBezTo>
                  <a:cubicBezTo>
                    <a:pt x="44" y="103"/>
                    <a:pt x="46" y="105"/>
                    <a:pt x="48" y="105"/>
                  </a:cubicBezTo>
                  <a:cubicBezTo>
                    <a:pt x="77" y="105"/>
                    <a:pt x="77" y="105"/>
                    <a:pt x="77" y="105"/>
                  </a:cubicBezTo>
                  <a:cubicBezTo>
                    <a:pt x="79" y="105"/>
                    <a:pt x="81" y="103"/>
                    <a:pt x="81" y="100"/>
                  </a:cubicBezTo>
                  <a:cubicBezTo>
                    <a:pt x="81" y="98"/>
                    <a:pt x="79" y="96"/>
                    <a:pt x="77" y="96"/>
                  </a:cubicBezTo>
                  <a:close/>
                  <a:moveTo>
                    <a:pt x="77" y="82"/>
                  </a:moveTo>
                  <a:cubicBezTo>
                    <a:pt x="48" y="82"/>
                    <a:pt x="48" y="82"/>
                    <a:pt x="48" y="82"/>
                  </a:cubicBezTo>
                  <a:cubicBezTo>
                    <a:pt x="46" y="82"/>
                    <a:pt x="44" y="84"/>
                    <a:pt x="44" y="87"/>
                  </a:cubicBezTo>
                  <a:cubicBezTo>
                    <a:pt x="44" y="89"/>
                    <a:pt x="46" y="92"/>
                    <a:pt x="48" y="92"/>
                  </a:cubicBezTo>
                  <a:cubicBezTo>
                    <a:pt x="77" y="92"/>
                    <a:pt x="77" y="92"/>
                    <a:pt x="77" y="92"/>
                  </a:cubicBezTo>
                  <a:cubicBezTo>
                    <a:pt x="79" y="92"/>
                    <a:pt x="81" y="89"/>
                    <a:pt x="81" y="87"/>
                  </a:cubicBezTo>
                  <a:cubicBezTo>
                    <a:pt x="81" y="84"/>
                    <a:pt x="79" y="82"/>
                    <a:pt x="77" y="82"/>
                  </a:cubicBezTo>
                  <a:close/>
                  <a:moveTo>
                    <a:pt x="77" y="69"/>
                  </a:moveTo>
                  <a:cubicBezTo>
                    <a:pt x="48" y="69"/>
                    <a:pt x="48" y="69"/>
                    <a:pt x="48" y="69"/>
                  </a:cubicBezTo>
                  <a:cubicBezTo>
                    <a:pt x="46" y="69"/>
                    <a:pt x="44" y="71"/>
                    <a:pt x="44" y="73"/>
                  </a:cubicBezTo>
                  <a:cubicBezTo>
                    <a:pt x="44" y="76"/>
                    <a:pt x="46" y="78"/>
                    <a:pt x="48" y="78"/>
                  </a:cubicBezTo>
                  <a:cubicBezTo>
                    <a:pt x="77" y="78"/>
                    <a:pt x="77" y="78"/>
                    <a:pt x="77" y="78"/>
                  </a:cubicBezTo>
                  <a:cubicBezTo>
                    <a:pt x="79" y="78"/>
                    <a:pt x="81" y="76"/>
                    <a:pt x="81" y="73"/>
                  </a:cubicBezTo>
                  <a:cubicBezTo>
                    <a:pt x="81" y="71"/>
                    <a:pt x="79" y="69"/>
                    <a:pt x="77" y="69"/>
                  </a:cubicBezTo>
                  <a:close/>
                  <a:moveTo>
                    <a:pt x="77" y="55"/>
                  </a:moveTo>
                  <a:cubicBezTo>
                    <a:pt x="48" y="55"/>
                    <a:pt x="48" y="55"/>
                    <a:pt x="48" y="55"/>
                  </a:cubicBezTo>
                  <a:cubicBezTo>
                    <a:pt x="46" y="55"/>
                    <a:pt x="44" y="57"/>
                    <a:pt x="44" y="60"/>
                  </a:cubicBezTo>
                  <a:cubicBezTo>
                    <a:pt x="44" y="63"/>
                    <a:pt x="46" y="65"/>
                    <a:pt x="48" y="65"/>
                  </a:cubicBezTo>
                  <a:cubicBezTo>
                    <a:pt x="77" y="65"/>
                    <a:pt x="77" y="65"/>
                    <a:pt x="77" y="65"/>
                  </a:cubicBezTo>
                  <a:cubicBezTo>
                    <a:pt x="79" y="65"/>
                    <a:pt x="81" y="63"/>
                    <a:pt x="81" y="60"/>
                  </a:cubicBezTo>
                  <a:cubicBezTo>
                    <a:pt x="81" y="57"/>
                    <a:pt x="79" y="55"/>
                    <a:pt x="77" y="55"/>
                  </a:cubicBezTo>
                  <a:close/>
                  <a:moveTo>
                    <a:pt x="77" y="40"/>
                  </a:moveTo>
                  <a:cubicBezTo>
                    <a:pt x="48" y="40"/>
                    <a:pt x="48" y="40"/>
                    <a:pt x="48" y="40"/>
                  </a:cubicBezTo>
                  <a:cubicBezTo>
                    <a:pt x="46" y="40"/>
                    <a:pt x="44" y="43"/>
                    <a:pt x="44" y="45"/>
                  </a:cubicBezTo>
                  <a:cubicBezTo>
                    <a:pt x="44" y="48"/>
                    <a:pt x="46" y="50"/>
                    <a:pt x="48" y="50"/>
                  </a:cubicBezTo>
                  <a:cubicBezTo>
                    <a:pt x="77" y="50"/>
                    <a:pt x="77" y="50"/>
                    <a:pt x="77" y="50"/>
                  </a:cubicBezTo>
                  <a:cubicBezTo>
                    <a:pt x="79" y="50"/>
                    <a:pt x="81" y="48"/>
                    <a:pt x="81" y="45"/>
                  </a:cubicBezTo>
                  <a:cubicBezTo>
                    <a:pt x="81" y="43"/>
                    <a:pt x="79" y="40"/>
                    <a:pt x="77" y="40"/>
                  </a:cubicBezTo>
                  <a:close/>
                  <a:moveTo>
                    <a:pt x="77" y="27"/>
                  </a:moveTo>
                  <a:cubicBezTo>
                    <a:pt x="48" y="27"/>
                    <a:pt x="48" y="27"/>
                    <a:pt x="48" y="27"/>
                  </a:cubicBezTo>
                  <a:cubicBezTo>
                    <a:pt x="46" y="27"/>
                    <a:pt x="44" y="29"/>
                    <a:pt x="44" y="32"/>
                  </a:cubicBezTo>
                  <a:cubicBezTo>
                    <a:pt x="44" y="34"/>
                    <a:pt x="46" y="36"/>
                    <a:pt x="48" y="36"/>
                  </a:cubicBezTo>
                  <a:cubicBezTo>
                    <a:pt x="77" y="36"/>
                    <a:pt x="77" y="36"/>
                    <a:pt x="77" y="36"/>
                  </a:cubicBezTo>
                  <a:cubicBezTo>
                    <a:pt x="79" y="36"/>
                    <a:pt x="81" y="34"/>
                    <a:pt x="81" y="32"/>
                  </a:cubicBezTo>
                  <a:cubicBezTo>
                    <a:pt x="81" y="29"/>
                    <a:pt x="79" y="27"/>
                    <a:pt x="77" y="27"/>
                  </a:cubicBezTo>
                  <a:close/>
                  <a:moveTo>
                    <a:pt x="77" y="13"/>
                  </a:moveTo>
                  <a:cubicBezTo>
                    <a:pt x="48" y="13"/>
                    <a:pt x="48" y="13"/>
                    <a:pt x="48" y="13"/>
                  </a:cubicBezTo>
                  <a:cubicBezTo>
                    <a:pt x="46" y="13"/>
                    <a:pt x="44" y="16"/>
                    <a:pt x="44" y="18"/>
                  </a:cubicBezTo>
                  <a:cubicBezTo>
                    <a:pt x="44" y="21"/>
                    <a:pt x="46" y="23"/>
                    <a:pt x="48" y="23"/>
                  </a:cubicBezTo>
                  <a:cubicBezTo>
                    <a:pt x="77" y="23"/>
                    <a:pt x="77" y="23"/>
                    <a:pt x="77" y="23"/>
                  </a:cubicBezTo>
                  <a:cubicBezTo>
                    <a:pt x="79" y="23"/>
                    <a:pt x="81" y="21"/>
                    <a:pt x="81" y="18"/>
                  </a:cubicBezTo>
                  <a:cubicBezTo>
                    <a:pt x="81" y="16"/>
                    <a:pt x="79" y="13"/>
                    <a:pt x="77" y="13"/>
                  </a:cubicBezTo>
                  <a:close/>
                  <a:moveTo>
                    <a:pt x="77" y="0"/>
                  </a:moveTo>
                  <a:cubicBezTo>
                    <a:pt x="48" y="0"/>
                    <a:pt x="48" y="0"/>
                    <a:pt x="48" y="0"/>
                  </a:cubicBezTo>
                  <a:cubicBezTo>
                    <a:pt x="46" y="0"/>
                    <a:pt x="44" y="2"/>
                    <a:pt x="44" y="5"/>
                  </a:cubicBezTo>
                  <a:cubicBezTo>
                    <a:pt x="44" y="7"/>
                    <a:pt x="46" y="9"/>
                    <a:pt x="48" y="9"/>
                  </a:cubicBezTo>
                  <a:cubicBezTo>
                    <a:pt x="77" y="9"/>
                    <a:pt x="77" y="9"/>
                    <a:pt x="77" y="9"/>
                  </a:cubicBezTo>
                  <a:cubicBezTo>
                    <a:pt x="79" y="9"/>
                    <a:pt x="81" y="7"/>
                    <a:pt x="81" y="5"/>
                  </a:cubicBezTo>
                  <a:cubicBezTo>
                    <a:pt x="81" y="2"/>
                    <a:pt x="79" y="0"/>
                    <a:pt x="77" y="0"/>
                  </a:cubicBezTo>
                  <a:close/>
                  <a:moveTo>
                    <a:pt x="33" y="123"/>
                  </a:moveTo>
                  <a:cubicBezTo>
                    <a:pt x="4" y="123"/>
                    <a:pt x="4" y="123"/>
                    <a:pt x="4" y="123"/>
                  </a:cubicBezTo>
                  <a:cubicBezTo>
                    <a:pt x="2" y="123"/>
                    <a:pt x="0" y="125"/>
                    <a:pt x="0" y="127"/>
                  </a:cubicBezTo>
                  <a:cubicBezTo>
                    <a:pt x="0" y="130"/>
                    <a:pt x="2" y="132"/>
                    <a:pt x="4" y="132"/>
                  </a:cubicBezTo>
                  <a:cubicBezTo>
                    <a:pt x="33" y="132"/>
                    <a:pt x="33" y="132"/>
                    <a:pt x="33" y="132"/>
                  </a:cubicBezTo>
                  <a:cubicBezTo>
                    <a:pt x="35" y="132"/>
                    <a:pt x="37" y="130"/>
                    <a:pt x="37" y="127"/>
                  </a:cubicBezTo>
                  <a:cubicBezTo>
                    <a:pt x="37" y="125"/>
                    <a:pt x="35" y="123"/>
                    <a:pt x="33" y="123"/>
                  </a:cubicBezTo>
                  <a:close/>
                  <a:moveTo>
                    <a:pt x="33" y="109"/>
                  </a:moveTo>
                  <a:cubicBezTo>
                    <a:pt x="4" y="109"/>
                    <a:pt x="4" y="109"/>
                    <a:pt x="4" y="109"/>
                  </a:cubicBezTo>
                  <a:cubicBezTo>
                    <a:pt x="2" y="109"/>
                    <a:pt x="0" y="111"/>
                    <a:pt x="0" y="114"/>
                  </a:cubicBezTo>
                  <a:cubicBezTo>
                    <a:pt x="0" y="116"/>
                    <a:pt x="2" y="119"/>
                    <a:pt x="4" y="119"/>
                  </a:cubicBezTo>
                  <a:cubicBezTo>
                    <a:pt x="33" y="119"/>
                    <a:pt x="33" y="119"/>
                    <a:pt x="33" y="119"/>
                  </a:cubicBezTo>
                  <a:cubicBezTo>
                    <a:pt x="35" y="119"/>
                    <a:pt x="37" y="116"/>
                    <a:pt x="37" y="114"/>
                  </a:cubicBezTo>
                  <a:cubicBezTo>
                    <a:pt x="37" y="111"/>
                    <a:pt x="35" y="109"/>
                    <a:pt x="33" y="109"/>
                  </a:cubicBezTo>
                  <a:close/>
                  <a:moveTo>
                    <a:pt x="33" y="96"/>
                  </a:moveTo>
                  <a:cubicBezTo>
                    <a:pt x="4" y="96"/>
                    <a:pt x="4" y="96"/>
                    <a:pt x="4" y="96"/>
                  </a:cubicBezTo>
                  <a:cubicBezTo>
                    <a:pt x="2" y="96"/>
                    <a:pt x="0" y="98"/>
                    <a:pt x="0" y="100"/>
                  </a:cubicBezTo>
                  <a:cubicBezTo>
                    <a:pt x="0" y="103"/>
                    <a:pt x="2" y="105"/>
                    <a:pt x="4" y="105"/>
                  </a:cubicBezTo>
                  <a:cubicBezTo>
                    <a:pt x="33" y="105"/>
                    <a:pt x="33" y="105"/>
                    <a:pt x="33" y="105"/>
                  </a:cubicBezTo>
                  <a:cubicBezTo>
                    <a:pt x="35" y="105"/>
                    <a:pt x="37" y="103"/>
                    <a:pt x="37" y="100"/>
                  </a:cubicBezTo>
                  <a:cubicBezTo>
                    <a:pt x="37" y="98"/>
                    <a:pt x="35" y="96"/>
                    <a:pt x="33" y="96"/>
                  </a:cubicBezTo>
                  <a:close/>
                  <a:moveTo>
                    <a:pt x="33" y="82"/>
                  </a:moveTo>
                  <a:cubicBezTo>
                    <a:pt x="4" y="82"/>
                    <a:pt x="4" y="82"/>
                    <a:pt x="4" y="82"/>
                  </a:cubicBezTo>
                  <a:cubicBezTo>
                    <a:pt x="2" y="82"/>
                    <a:pt x="0" y="84"/>
                    <a:pt x="0" y="87"/>
                  </a:cubicBezTo>
                  <a:cubicBezTo>
                    <a:pt x="0" y="89"/>
                    <a:pt x="2" y="92"/>
                    <a:pt x="4" y="92"/>
                  </a:cubicBezTo>
                  <a:cubicBezTo>
                    <a:pt x="33" y="92"/>
                    <a:pt x="33" y="92"/>
                    <a:pt x="33" y="92"/>
                  </a:cubicBezTo>
                  <a:cubicBezTo>
                    <a:pt x="35" y="92"/>
                    <a:pt x="37" y="89"/>
                    <a:pt x="37" y="87"/>
                  </a:cubicBezTo>
                  <a:cubicBezTo>
                    <a:pt x="37" y="84"/>
                    <a:pt x="35" y="82"/>
                    <a:pt x="33" y="82"/>
                  </a:cubicBezTo>
                  <a:close/>
                  <a:moveTo>
                    <a:pt x="33" y="69"/>
                  </a:moveTo>
                  <a:cubicBezTo>
                    <a:pt x="4" y="69"/>
                    <a:pt x="4" y="69"/>
                    <a:pt x="4" y="69"/>
                  </a:cubicBezTo>
                  <a:cubicBezTo>
                    <a:pt x="2" y="69"/>
                    <a:pt x="0" y="71"/>
                    <a:pt x="0" y="73"/>
                  </a:cubicBezTo>
                  <a:cubicBezTo>
                    <a:pt x="0" y="76"/>
                    <a:pt x="2" y="78"/>
                    <a:pt x="4" y="78"/>
                  </a:cubicBezTo>
                  <a:cubicBezTo>
                    <a:pt x="33" y="78"/>
                    <a:pt x="33" y="78"/>
                    <a:pt x="33" y="78"/>
                  </a:cubicBezTo>
                  <a:cubicBezTo>
                    <a:pt x="35" y="78"/>
                    <a:pt x="37" y="76"/>
                    <a:pt x="37" y="73"/>
                  </a:cubicBezTo>
                  <a:cubicBezTo>
                    <a:pt x="37" y="71"/>
                    <a:pt x="35" y="69"/>
                    <a:pt x="33" y="69"/>
                  </a:cubicBezTo>
                  <a:close/>
                  <a:moveTo>
                    <a:pt x="33" y="55"/>
                  </a:moveTo>
                  <a:cubicBezTo>
                    <a:pt x="4" y="55"/>
                    <a:pt x="4" y="55"/>
                    <a:pt x="4" y="55"/>
                  </a:cubicBezTo>
                  <a:cubicBezTo>
                    <a:pt x="2" y="55"/>
                    <a:pt x="0" y="57"/>
                    <a:pt x="0" y="60"/>
                  </a:cubicBezTo>
                  <a:cubicBezTo>
                    <a:pt x="0" y="63"/>
                    <a:pt x="2" y="65"/>
                    <a:pt x="4" y="65"/>
                  </a:cubicBezTo>
                  <a:cubicBezTo>
                    <a:pt x="33" y="65"/>
                    <a:pt x="33" y="65"/>
                    <a:pt x="33" y="65"/>
                  </a:cubicBezTo>
                  <a:cubicBezTo>
                    <a:pt x="35" y="65"/>
                    <a:pt x="37" y="63"/>
                    <a:pt x="37" y="60"/>
                  </a:cubicBezTo>
                  <a:cubicBezTo>
                    <a:pt x="37" y="57"/>
                    <a:pt x="35" y="55"/>
                    <a:pt x="33" y="55"/>
                  </a:cubicBezTo>
                  <a:close/>
                  <a:moveTo>
                    <a:pt x="121" y="123"/>
                  </a:moveTo>
                  <a:cubicBezTo>
                    <a:pt x="92" y="123"/>
                    <a:pt x="92" y="123"/>
                    <a:pt x="92" y="123"/>
                  </a:cubicBezTo>
                  <a:cubicBezTo>
                    <a:pt x="90" y="123"/>
                    <a:pt x="88" y="125"/>
                    <a:pt x="88" y="127"/>
                  </a:cubicBezTo>
                  <a:cubicBezTo>
                    <a:pt x="88" y="130"/>
                    <a:pt x="90" y="132"/>
                    <a:pt x="92" y="132"/>
                  </a:cubicBezTo>
                  <a:cubicBezTo>
                    <a:pt x="121" y="132"/>
                    <a:pt x="121" y="132"/>
                    <a:pt x="121" y="132"/>
                  </a:cubicBezTo>
                  <a:cubicBezTo>
                    <a:pt x="123" y="132"/>
                    <a:pt x="125" y="130"/>
                    <a:pt x="125" y="127"/>
                  </a:cubicBezTo>
                  <a:cubicBezTo>
                    <a:pt x="125" y="125"/>
                    <a:pt x="123" y="123"/>
                    <a:pt x="121" y="123"/>
                  </a:cubicBezTo>
                  <a:close/>
                  <a:moveTo>
                    <a:pt x="121" y="109"/>
                  </a:moveTo>
                  <a:cubicBezTo>
                    <a:pt x="92" y="109"/>
                    <a:pt x="92" y="109"/>
                    <a:pt x="92" y="109"/>
                  </a:cubicBezTo>
                  <a:cubicBezTo>
                    <a:pt x="90" y="109"/>
                    <a:pt x="88" y="111"/>
                    <a:pt x="88" y="114"/>
                  </a:cubicBezTo>
                  <a:cubicBezTo>
                    <a:pt x="88" y="116"/>
                    <a:pt x="90" y="119"/>
                    <a:pt x="92" y="119"/>
                  </a:cubicBezTo>
                  <a:cubicBezTo>
                    <a:pt x="121" y="119"/>
                    <a:pt x="121" y="119"/>
                    <a:pt x="121" y="119"/>
                  </a:cubicBezTo>
                  <a:cubicBezTo>
                    <a:pt x="123" y="119"/>
                    <a:pt x="125" y="116"/>
                    <a:pt x="125" y="114"/>
                  </a:cubicBezTo>
                  <a:cubicBezTo>
                    <a:pt x="125" y="111"/>
                    <a:pt x="123" y="109"/>
                    <a:pt x="121" y="109"/>
                  </a:cubicBezTo>
                  <a:close/>
                  <a:moveTo>
                    <a:pt x="121" y="96"/>
                  </a:moveTo>
                  <a:cubicBezTo>
                    <a:pt x="92" y="96"/>
                    <a:pt x="92" y="96"/>
                    <a:pt x="92" y="96"/>
                  </a:cubicBezTo>
                  <a:cubicBezTo>
                    <a:pt x="90" y="96"/>
                    <a:pt x="88" y="98"/>
                    <a:pt x="88" y="100"/>
                  </a:cubicBezTo>
                  <a:cubicBezTo>
                    <a:pt x="88" y="103"/>
                    <a:pt x="90" y="105"/>
                    <a:pt x="92" y="105"/>
                  </a:cubicBezTo>
                  <a:cubicBezTo>
                    <a:pt x="121" y="105"/>
                    <a:pt x="121" y="105"/>
                    <a:pt x="121" y="105"/>
                  </a:cubicBezTo>
                  <a:cubicBezTo>
                    <a:pt x="123" y="105"/>
                    <a:pt x="125" y="103"/>
                    <a:pt x="125" y="100"/>
                  </a:cubicBezTo>
                  <a:cubicBezTo>
                    <a:pt x="125" y="98"/>
                    <a:pt x="123" y="96"/>
                    <a:pt x="121" y="96"/>
                  </a:cubicBezTo>
                  <a:close/>
                  <a:moveTo>
                    <a:pt x="92" y="92"/>
                  </a:moveTo>
                  <a:cubicBezTo>
                    <a:pt x="121" y="92"/>
                    <a:pt x="121" y="92"/>
                    <a:pt x="121" y="92"/>
                  </a:cubicBezTo>
                  <a:cubicBezTo>
                    <a:pt x="123" y="92"/>
                    <a:pt x="125" y="89"/>
                    <a:pt x="125" y="87"/>
                  </a:cubicBezTo>
                  <a:cubicBezTo>
                    <a:pt x="125" y="84"/>
                    <a:pt x="123" y="82"/>
                    <a:pt x="121" y="82"/>
                  </a:cubicBezTo>
                  <a:cubicBezTo>
                    <a:pt x="92" y="82"/>
                    <a:pt x="92" y="82"/>
                    <a:pt x="92" y="82"/>
                  </a:cubicBezTo>
                  <a:cubicBezTo>
                    <a:pt x="90" y="82"/>
                    <a:pt x="88" y="84"/>
                    <a:pt x="88" y="87"/>
                  </a:cubicBezTo>
                  <a:cubicBezTo>
                    <a:pt x="88" y="89"/>
                    <a:pt x="90" y="92"/>
                    <a:pt x="92" y="92"/>
                  </a:cubicBezTo>
                  <a:close/>
                </a:path>
              </a:pathLst>
            </a:custGeom>
            <a:solidFill>
              <a:srgbClr val="EAD87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椭圆 40"/>
            <p:cNvSpPr/>
            <p:nvPr/>
          </p:nvSpPr>
          <p:spPr>
            <a:xfrm>
              <a:off x="4537215" y="4234745"/>
              <a:ext cx="709694" cy="709694"/>
            </a:xfrm>
            <a:prstGeom prst="ellipse">
              <a:avLst/>
            </a:prstGeom>
            <a:gradFill>
              <a:gsLst>
                <a:gs pos="0">
                  <a:schemeClr val="bg1">
                    <a:alpha val="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0"/>
            </a:gradFill>
            <a:ln w="3175">
              <a:gradFill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42" name="矩形 41"/>
            <p:cNvSpPr/>
            <p:nvPr/>
          </p:nvSpPr>
          <p:spPr>
            <a:xfrm>
              <a:off x="5246908" y="4489824"/>
              <a:ext cx="2967451" cy="54970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200" b="0" dirty="0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cs typeface="Segoe UI" panose="020B0502040204020203" pitchFamily="34" charset="0"/>
                </a:rPr>
                <a:t>Lorem ipsum dolor sit amet, consectetur adipisicing elit, sed do eiusmod tempor</a:t>
              </a:r>
              <a:endParaRPr lang="zh-CN" altLang="en-US" sz="1200" dirty="0">
                <a:solidFill>
                  <a:schemeClr val="bg1"/>
                </a:solidFill>
                <a:latin typeface="微软雅黑 Light" panose="020B0502040204020203" pitchFamily="34" charset="-122"/>
                <a:cs typeface="Segoe UI" panose="020B0502040204020203" pitchFamily="34" charset="0"/>
              </a:endParaRP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5246909" y="4116897"/>
              <a:ext cx="269095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>
                  <a:solidFill>
                    <a:srgbClr val="EAD87F"/>
                  </a:solidFill>
                  <a:latin typeface="微软雅黑 Light" panose="020B0502040204020203" pitchFamily="34" charset="-122"/>
                  <a:ea typeface="微软雅黑"/>
                </a:rPr>
                <a:t>TITLE HERE</a:t>
              </a:r>
              <a:endParaRPr lang="zh-CN" altLang="en-US" b="1" dirty="0">
                <a:solidFill>
                  <a:srgbClr val="EAD87F"/>
                </a:solidFill>
                <a:latin typeface="微软雅黑 Light" panose="020B0502040204020203" pitchFamily="34" charset="-122"/>
                <a:ea typeface="微软雅黑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5740077" y="4914530"/>
            <a:ext cx="3677144" cy="922629"/>
            <a:chOff x="4537215" y="4812930"/>
            <a:chExt cx="3677144" cy="922629"/>
          </a:xfrm>
        </p:grpSpPr>
        <p:sp>
          <p:nvSpPr>
            <p:cNvPr id="36" name="Freeform 161"/>
            <p:cNvSpPr>
              <a:spLocks noChangeAspect="1" noEditPoints="1"/>
            </p:cNvSpPr>
            <p:nvPr/>
          </p:nvSpPr>
          <p:spPr bwMode="auto">
            <a:xfrm>
              <a:off x="4672727" y="5069625"/>
              <a:ext cx="438671" cy="432000"/>
            </a:xfrm>
            <a:custGeom>
              <a:avLst/>
              <a:gdLst>
                <a:gd name="T0" fmla="*/ 132 w 132"/>
                <a:gd name="T1" fmla="*/ 39 h 130"/>
                <a:gd name="T2" fmla="*/ 132 w 132"/>
                <a:gd name="T3" fmla="*/ 96 h 130"/>
                <a:gd name="T4" fmla="*/ 105 w 132"/>
                <a:gd name="T5" fmla="*/ 61 h 130"/>
                <a:gd name="T6" fmla="*/ 98 w 132"/>
                <a:gd name="T7" fmla="*/ 58 h 130"/>
                <a:gd name="T8" fmla="*/ 44 w 132"/>
                <a:gd name="T9" fmla="*/ 58 h 130"/>
                <a:gd name="T10" fmla="*/ 44 w 132"/>
                <a:gd name="T11" fmla="*/ 55 h 130"/>
                <a:gd name="T12" fmla="*/ 59 w 132"/>
                <a:gd name="T13" fmla="*/ 36 h 130"/>
                <a:gd name="T14" fmla="*/ 130 w 132"/>
                <a:gd name="T15" fmla="*/ 36 h 130"/>
                <a:gd name="T16" fmla="*/ 132 w 132"/>
                <a:gd name="T17" fmla="*/ 39 h 130"/>
                <a:gd name="T18" fmla="*/ 130 w 132"/>
                <a:gd name="T19" fmla="*/ 101 h 130"/>
                <a:gd name="T20" fmla="*/ 131 w 132"/>
                <a:gd name="T21" fmla="*/ 103 h 130"/>
                <a:gd name="T22" fmla="*/ 110 w 132"/>
                <a:gd name="T23" fmla="*/ 128 h 130"/>
                <a:gd name="T24" fmla="*/ 106 w 132"/>
                <a:gd name="T25" fmla="*/ 130 h 130"/>
                <a:gd name="T26" fmla="*/ 16 w 132"/>
                <a:gd name="T27" fmla="*/ 130 h 130"/>
                <a:gd name="T28" fmla="*/ 15 w 132"/>
                <a:gd name="T29" fmla="*/ 128 h 130"/>
                <a:gd name="T30" fmla="*/ 42 w 132"/>
                <a:gd name="T31" fmla="*/ 103 h 130"/>
                <a:gd name="T32" fmla="*/ 46 w 132"/>
                <a:gd name="T33" fmla="*/ 101 h 130"/>
                <a:gd name="T34" fmla="*/ 42 w 132"/>
                <a:gd name="T35" fmla="*/ 99 h 130"/>
                <a:gd name="T36" fmla="*/ 7 w 132"/>
                <a:gd name="T37" fmla="*/ 63 h 130"/>
                <a:gd name="T38" fmla="*/ 8 w 132"/>
                <a:gd name="T39" fmla="*/ 61 h 130"/>
                <a:gd name="T40" fmla="*/ 98 w 132"/>
                <a:gd name="T41" fmla="*/ 61 h 130"/>
                <a:gd name="T42" fmla="*/ 102 w 132"/>
                <a:gd name="T43" fmla="*/ 63 h 130"/>
                <a:gd name="T44" fmla="*/ 131 w 132"/>
                <a:gd name="T45" fmla="*/ 99 h 130"/>
                <a:gd name="T46" fmla="*/ 130 w 132"/>
                <a:gd name="T47" fmla="*/ 101 h 130"/>
                <a:gd name="T48" fmla="*/ 126 w 132"/>
                <a:gd name="T49" fmla="*/ 98 h 130"/>
                <a:gd name="T50" fmla="*/ 101 w 132"/>
                <a:gd name="T51" fmla="*/ 65 h 130"/>
                <a:gd name="T52" fmla="*/ 97 w 132"/>
                <a:gd name="T53" fmla="*/ 63 h 130"/>
                <a:gd name="T54" fmla="*/ 13 w 132"/>
                <a:gd name="T55" fmla="*/ 63 h 130"/>
                <a:gd name="T56" fmla="*/ 13 w 132"/>
                <a:gd name="T57" fmla="*/ 65 h 130"/>
                <a:gd name="T58" fmla="*/ 45 w 132"/>
                <a:gd name="T59" fmla="*/ 98 h 130"/>
                <a:gd name="T60" fmla="*/ 48 w 132"/>
                <a:gd name="T61" fmla="*/ 100 h 130"/>
                <a:gd name="T62" fmla="*/ 126 w 132"/>
                <a:gd name="T63" fmla="*/ 100 h 130"/>
                <a:gd name="T64" fmla="*/ 126 w 132"/>
                <a:gd name="T65" fmla="*/ 98 h 130"/>
                <a:gd name="T66" fmla="*/ 9 w 132"/>
                <a:gd name="T67" fmla="*/ 49 h 130"/>
                <a:gd name="T68" fmla="*/ 0 w 132"/>
                <a:gd name="T69" fmla="*/ 29 h 130"/>
                <a:gd name="T70" fmla="*/ 9 w 132"/>
                <a:gd name="T71" fmla="*/ 9 h 130"/>
                <a:gd name="T72" fmla="*/ 29 w 132"/>
                <a:gd name="T73" fmla="*/ 0 h 130"/>
                <a:gd name="T74" fmla="*/ 49 w 132"/>
                <a:gd name="T75" fmla="*/ 9 h 130"/>
                <a:gd name="T76" fmla="*/ 57 w 132"/>
                <a:gd name="T77" fmla="*/ 29 h 130"/>
                <a:gd name="T78" fmla="*/ 49 w 132"/>
                <a:gd name="T79" fmla="*/ 49 h 130"/>
                <a:gd name="T80" fmla="*/ 29 w 132"/>
                <a:gd name="T81" fmla="*/ 57 h 130"/>
                <a:gd name="T82" fmla="*/ 9 w 132"/>
                <a:gd name="T83" fmla="*/ 49 h 130"/>
                <a:gd name="T84" fmla="*/ 32 w 132"/>
                <a:gd name="T85" fmla="*/ 34 h 130"/>
                <a:gd name="T86" fmla="*/ 28 w 132"/>
                <a:gd name="T87" fmla="*/ 37 h 130"/>
                <a:gd name="T88" fmla="*/ 20 w 132"/>
                <a:gd name="T89" fmla="*/ 35 h 130"/>
                <a:gd name="T90" fmla="*/ 19 w 132"/>
                <a:gd name="T91" fmla="*/ 40 h 130"/>
                <a:gd name="T92" fmla="*/ 26 w 132"/>
                <a:gd name="T93" fmla="*/ 42 h 130"/>
                <a:gd name="T94" fmla="*/ 26 w 132"/>
                <a:gd name="T95" fmla="*/ 46 h 130"/>
                <a:gd name="T96" fmla="*/ 31 w 132"/>
                <a:gd name="T97" fmla="*/ 46 h 130"/>
                <a:gd name="T98" fmla="*/ 31 w 132"/>
                <a:gd name="T99" fmla="*/ 42 h 130"/>
                <a:gd name="T100" fmla="*/ 39 w 132"/>
                <a:gd name="T101" fmla="*/ 34 h 130"/>
                <a:gd name="T102" fmla="*/ 31 w 132"/>
                <a:gd name="T103" fmla="*/ 25 h 130"/>
                <a:gd name="T104" fmla="*/ 26 w 132"/>
                <a:gd name="T105" fmla="*/ 21 h 130"/>
                <a:gd name="T106" fmla="*/ 30 w 132"/>
                <a:gd name="T107" fmla="*/ 19 h 130"/>
                <a:gd name="T108" fmla="*/ 36 w 132"/>
                <a:gd name="T109" fmla="*/ 20 h 130"/>
                <a:gd name="T110" fmla="*/ 38 w 132"/>
                <a:gd name="T111" fmla="*/ 15 h 130"/>
                <a:gd name="T112" fmla="*/ 31 w 132"/>
                <a:gd name="T113" fmla="*/ 14 h 130"/>
                <a:gd name="T114" fmla="*/ 31 w 132"/>
                <a:gd name="T115" fmla="*/ 10 h 130"/>
                <a:gd name="T116" fmla="*/ 27 w 132"/>
                <a:gd name="T117" fmla="*/ 10 h 130"/>
                <a:gd name="T118" fmla="*/ 27 w 132"/>
                <a:gd name="T119" fmla="*/ 14 h 130"/>
                <a:gd name="T120" fmla="*/ 19 w 132"/>
                <a:gd name="T121" fmla="*/ 22 h 130"/>
                <a:gd name="T122" fmla="*/ 27 w 132"/>
                <a:gd name="T123" fmla="*/ 30 h 130"/>
                <a:gd name="T124" fmla="*/ 32 w 132"/>
                <a:gd name="T125" fmla="*/ 34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32" h="130">
                  <a:moveTo>
                    <a:pt x="132" y="39"/>
                  </a:moveTo>
                  <a:cubicBezTo>
                    <a:pt x="132" y="96"/>
                    <a:pt x="132" y="96"/>
                    <a:pt x="132" y="96"/>
                  </a:cubicBezTo>
                  <a:cubicBezTo>
                    <a:pt x="105" y="61"/>
                    <a:pt x="105" y="61"/>
                    <a:pt x="105" y="61"/>
                  </a:cubicBezTo>
                  <a:cubicBezTo>
                    <a:pt x="103" y="59"/>
                    <a:pt x="101" y="58"/>
                    <a:pt x="98" y="58"/>
                  </a:cubicBezTo>
                  <a:cubicBezTo>
                    <a:pt x="44" y="58"/>
                    <a:pt x="44" y="58"/>
                    <a:pt x="44" y="58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51" y="51"/>
                    <a:pt x="57" y="44"/>
                    <a:pt x="59" y="36"/>
                  </a:cubicBezTo>
                  <a:cubicBezTo>
                    <a:pt x="130" y="36"/>
                    <a:pt x="130" y="36"/>
                    <a:pt x="130" y="36"/>
                  </a:cubicBezTo>
                  <a:cubicBezTo>
                    <a:pt x="131" y="36"/>
                    <a:pt x="132" y="37"/>
                    <a:pt x="132" y="39"/>
                  </a:cubicBezTo>
                  <a:close/>
                  <a:moveTo>
                    <a:pt x="130" y="101"/>
                  </a:moveTo>
                  <a:cubicBezTo>
                    <a:pt x="131" y="101"/>
                    <a:pt x="132" y="102"/>
                    <a:pt x="131" y="103"/>
                  </a:cubicBezTo>
                  <a:cubicBezTo>
                    <a:pt x="110" y="128"/>
                    <a:pt x="110" y="128"/>
                    <a:pt x="110" y="128"/>
                  </a:cubicBezTo>
                  <a:cubicBezTo>
                    <a:pt x="109" y="129"/>
                    <a:pt x="108" y="130"/>
                    <a:pt x="106" y="130"/>
                  </a:cubicBezTo>
                  <a:cubicBezTo>
                    <a:pt x="16" y="130"/>
                    <a:pt x="16" y="130"/>
                    <a:pt x="16" y="130"/>
                  </a:cubicBezTo>
                  <a:cubicBezTo>
                    <a:pt x="14" y="130"/>
                    <a:pt x="14" y="129"/>
                    <a:pt x="15" y="128"/>
                  </a:cubicBezTo>
                  <a:cubicBezTo>
                    <a:pt x="42" y="103"/>
                    <a:pt x="42" y="103"/>
                    <a:pt x="42" y="103"/>
                  </a:cubicBezTo>
                  <a:cubicBezTo>
                    <a:pt x="43" y="102"/>
                    <a:pt x="45" y="101"/>
                    <a:pt x="46" y="101"/>
                  </a:cubicBezTo>
                  <a:cubicBezTo>
                    <a:pt x="45" y="101"/>
                    <a:pt x="43" y="100"/>
                    <a:pt x="42" y="99"/>
                  </a:cubicBezTo>
                  <a:cubicBezTo>
                    <a:pt x="7" y="63"/>
                    <a:pt x="7" y="63"/>
                    <a:pt x="7" y="63"/>
                  </a:cubicBezTo>
                  <a:cubicBezTo>
                    <a:pt x="6" y="62"/>
                    <a:pt x="6" y="61"/>
                    <a:pt x="8" y="61"/>
                  </a:cubicBezTo>
                  <a:cubicBezTo>
                    <a:pt x="98" y="61"/>
                    <a:pt x="98" y="61"/>
                    <a:pt x="98" y="61"/>
                  </a:cubicBezTo>
                  <a:cubicBezTo>
                    <a:pt x="100" y="61"/>
                    <a:pt x="101" y="62"/>
                    <a:pt x="102" y="63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2" y="100"/>
                    <a:pt x="131" y="101"/>
                    <a:pt x="130" y="101"/>
                  </a:cubicBezTo>
                  <a:close/>
                  <a:moveTo>
                    <a:pt x="126" y="98"/>
                  </a:moveTo>
                  <a:cubicBezTo>
                    <a:pt x="101" y="65"/>
                    <a:pt x="101" y="65"/>
                    <a:pt x="101" y="65"/>
                  </a:cubicBezTo>
                  <a:cubicBezTo>
                    <a:pt x="100" y="64"/>
                    <a:pt x="98" y="63"/>
                    <a:pt x="97" y="63"/>
                  </a:cubicBezTo>
                  <a:cubicBezTo>
                    <a:pt x="13" y="63"/>
                    <a:pt x="13" y="63"/>
                    <a:pt x="13" y="63"/>
                  </a:cubicBezTo>
                  <a:cubicBezTo>
                    <a:pt x="12" y="63"/>
                    <a:pt x="12" y="64"/>
                    <a:pt x="13" y="65"/>
                  </a:cubicBezTo>
                  <a:cubicBezTo>
                    <a:pt x="45" y="98"/>
                    <a:pt x="45" y="98"/>
                    <a:pt x="45" y="98"/>
                  </a:cubicBezTo>
                  <a:cubicBezTo>
                    <a:pt x="45" y="99"/>
                    <a:pt x="47" y="100"/>
                    <a:pt x="48" y="100"/>
                  </a:cubicBezTo>
                  <a:cubicBezTo>
                    <a:pt x="126" y="100"/>
                    <a:pt x="126" y="100"/>
                    <a:pt x="126" y="100"/>
                  </a:cubicBezTo>
                  <a:cubicBezTo>
                    <a:pt x="127" y="100"/>
                    <a:pt x="127" y="99"/>
                    <a:pt x="126" y="98"/>
                  </a:cubicBezTo>
                  <a:close/>
                  <a:moveTo>
                    <a:pt x="9" y="49"/>
                  </a:moveTo>
                  <a:cubicBezTo>
                    <a:pt x="3" y="44"/>
                    <a:pt x="0" y="37"/>
                    <a:pt x="0" y="29"/>
                  </a:cubicBezTo>
                  <a:cubicBezTo>
                    <a:pt x="0" y="21"/>
                    <a:pt x="3" y="14"/>
                    <a:pt x="9" y="9"/>
                  </a:cubicBezTo>
                  <a:cubicBezTo>
                    <a:pt x="14" y="4"/>
                    <a:pt x="21" y="0"/>
                    <a:pt x="29" y="0"/>
                  </a:cubicBezTo>
                  <a:cubicBezTo>
                    <a:pt x="36" y="0"/>
                    <a:pt x="43" y="4"/>
                    <a:pt x="49" y="9"/>
                  </a:cubicBezTo>
                  <a:cubicBezTo>
                    <a:pt x="54" y="14"/>
                    <a:pt x="57" y="21"/>
                    <a:pt x="57" y="29"/>
                  </a:cubicBezTo>
                  <a:cubicBezTo>
                    <a:pt x="57" y="37"/>
                    <a:pt x="54" y="44"/>
                    <a:pt x="49" y="49"/>
                  </a:cubicBezTo>
                  <a:cubicBezTo>
                    <a:pt x="43" y="54"/>
                    <a:pt x="36" y="57"/>
                    <a:pt x="29" y="57"/>
                  </a:cubicBezTo>
                  <a:cubicBezTo>
                    <a:pt x="21" y="57"/>
                    <a:pt x="14" y="54"/>
                    <a:pt x="9" y="49"/>
                  </a:cubicBezTo>
                  <a:close/>
                  <a:moveTo>
                    <a:pt x="32" y="34"/>
                  </a:moveTo>
                  <a:cubicBezTo>
                    <a:pt x="32" y="36"/>
                    <a:pt x="30" y="37"/>
                    <a:pt x="28" y="37"/>
                  </a:cubicBezTo>
                  <a:cubicBezTo>
                    <a:pt x="25" y="37"/>
                    <a:pt x="22" y="36"/>
                    <a:pt x="20" y="35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21" y="41"/>
                    <a:pt x="23" y="42"/>
                    <a:pt x="26" y="42"/>
                  </a:cubicBezTo>
                  <a:cubicBezTo>
                    <a:pt x="26" y="46"/>
                    <a:pt x="26" y="46"/>
                    <a:pt x="26" y="46"/>
                  </a:cubicBezTo>
                  <a:cubicBezTo>
                    <a:pt x="31" y="46"/>
                    <a:pt x="31" y="46"/>
                    <a:pt x="31" y="46"/>
                  </a:cubicBezTo>
                  <a:cubicBezTo>
                    <a:pt x="31" y="42"/>
                    <a:pt x="31" y="42"/>
                    <a:pt x="31" y="42"/>
                  </a:cubicBezTo>
                  <a:cubicBezTo>
                    <a:pt x="36" y="41"/>
                    <a:pt x="39" y="37"/>
                    <a:pt x="39" y="34"/>
                  </a:cubicBezTo>
                  <a:cubicBezTo>
                    <a:pt x="39" y="29"/>
                    <a:pt x="37" y="27"/>
                    <a:pt x="31" y="25"/>
                  </a:cubicBezTo>
                  <a:cubicBezTo>
                    <a:pt x="28" y="24"/>
                    <a:pt x="26" y="23"/>
                    <a:pt x="26" y="21"/>
                  </a:cubicBezTo>
                  <a:cubicBezTo>
                    <a:pt x="26" y="20"/>
                    <a:pt x="27" y="19"/>
                    <a:pt x="30" y="19"/>
                  </a:cubicBezTo>
                  <a:cubicBezTo>
                    <a:pt x="33" y="19"/>
                    <a:pt x="35" y="20"/>
                    <a:pt x="36" y="20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6" y="15"/>
                    <a:pt x="34" y="14"/>
                    <a:pt x="31" y="14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22" y="15"/>
                    <a:pt x="19" y="18"/>
                    <a:pt x="19" y="22"/>
                  </a:cubicBezTo>
                  <a:cubicBezTo>
                    <a:pt x="19" y="26"/>
                    <a:pt x="22" y="29"/>
                    <a:pt x="27" y="30"/>
                  </a:cubicBezTo>
                  <a:cubicBezTo>
                    <a:pt x="31" y="31"/>
                    <a:pt x="32" y="32"/>
                    <a:pt x="32" y="3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>
              <a:off x="4537215" y="4930778"/>
              <a:ext cx="709694" cy="709694"/>
            </a:xfrm>
            <a:prstGeom prst="ellipse">
              <a:avLst/>
            </a:prstGeom>
            <a:gradFill>
              <a:gsLst>
                <a:gs pos="0">
                  <a:schemeClr val="bg1">
                    <a:alpha val="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0"/>
            </a:gradFill>
            <a:ln w="3175">
              <a:gradFill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48" name="矩形 47"/>
            <p:cNvSpPr/>
            <p:nvPr/>
          </p:nvSpPr>
          <p:spPr>
            <a:xfrm>
              <a:off x="5246908" y="5185857"/>
              <a:ext cx="2967451" cy="54970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200" b="0" dirty="0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cs typeface="Segoe UI" panose="020B0502040204020203" pitchFamily="34" charset="0"/>
                </a:rPr>
                <a:t>Lorem ipsum dolor sit amet, consectetur adipisicing elit, sed do eiusmod tempor</a:t>
              </a:r>
              <a:endParaRPr lang="zh-CN" altLang="en-US" sz="1200" dirty="0">
                <a:solidFill>
                  <a:schemeClr val="bg1"/>
                </a:solidFill>
                <a:latin typeface="微软雅黑 Light" panose="020B0502040204020203" pitchFamily="34" charset="-122"/>
                <a:cs typeface="Segoe UI" panose="020B0502040204020203" pitchFamily="34" charset="0"/>
              </a:endParaRP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5246909" y="4812930"/>
              <a:ext cx="269095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>
                  <a:solidFill>
                    <a:srgbClr val="EAD87F"/>
                  </a:solidFill>
                  <a:latin typeface="微软雅黑 Light" panose="020B0502040204020203" pitchFamily="34" charset="-122"/>
                  <a:ea typeface="微软雅黑"/>
                </a:rPr>
                <a:t>TITLE HERE</a:t>
              </a:r>
              <a:endParaRPr lang="zh-CN" altLang="en-US" b="1" dirty="0">
                <a:solidFill>
                  <a:srgbClr val="EAD87F"/>
                </a:solidFill>
                <a:latin typeface="微软雅黑 Light" panose="020B0502040204020203" pitchFamily="34" charset="-122"/>
                <a:ea typeface="微软雅黑"/>
              </a:endParaRPr>
            </a:p>
          </p:txBody>
        </p:sp>
      </p:grpSp>
      <p:cxnSp>
        <p:nvCxnSpPr>
          <p:cNvPr id="79" name="直接连接符 78"/>
          <p:cNvCxnSpPr>
            <a:cxnSpLocks/>
          </p:cNvCxnSpPr>
          <p:nvPr/>
        </p:nvCxnSpPr>
        <p:spPr>
          <a:xfrm flipV="1">
            <a:off x="11013925" y="4495905"/>
            <a:ext cx="0" cy="2514817"/>
          </a:xfrm>
          <a:prstGeom prst="line">
            <a:avLst/>
          </a:prstGeom>
          <a:noFill/>
          <a:ln w="3175"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5400000" scaled="1"/>
            </a:gradFill>
            <a:tailEnd type="oval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87" name="椭圆 86"/>
          <p:cNvSpPr/>
          <p:nvPr/>
        </p:nvSpPr>
        <p:spPr>
          <a:xfrm>
            <a:off x="10707626" y="2246658"/>
            <a:ext cx="59633" cy="59633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1016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9" name="椭圆 88"/>
          <p:cNvSpPr/>
          <p:nvPr/>
        </p:nvSpPr>
        <p:spPr>
          <a:xfrm>
            <a:off x="12300346" y="2736354"/>
            <a:ext cx="59633" cy="59633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1016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0" name="椭圆 89"/>
          <p:cNvSpPr/>
          <p:nvPr/>
        </p:nvSpPr>
        <p:spPr>
          <a:xfrm>
            <a:off x="12348138" y="2025183"/>
            <a:ext cx="59633" cy="59633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1016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cxnSp>
        <p:nvCxnSpPr>
          <p:cNvPr id="80" name="直接连接符 79"/>
          <p:cNvCxnSpPr>
            <a:cxnSpLocks/>
          </p:cNvCxnSpPr>
          <p:nvPr/>
        </p:nvCxnSpPr>
        <p:spPr>
          <a:xfrm flipV="1">
            <a:off x="10464197" y="4749800"/>
            <a:ext cx="0" cy="2260922"/>
          </a:xfrm>
          <a:prstGeom prst="line">
            <a:avLst/>
          </a:prstGeom>
          <a:noFill/>
          <a:ln w="3175"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5400000" scaled="1"/>
            </a:gradFill>
            <a:tailEnd type="oval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6" name="直接连接符 65"/>
          <p:cNvCxnSpPr>
            <a:cxnSpLocks/>
          </p:cNvCxnSpPr>
          <p:nvPr/>
        </p:nvCxnSpPr>
        <p:spPr>
          <a:xfrm flipV="1">
            <a:off x="10739061" y="3429000"/>
            <a:ext cx="0" cy="3581720"/>
          </a:xfrm>
          <a:prstGeom prst="line">
            <a:avLst/>
          </a:prstGeom>
          <a:noFill/>
          <a:ln w="3175"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5400000" scaled="1"/>
            </a:gradFill>
            <a:tailEnd type="oval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33" name="任意多边形: 形状 132"/>
          <p:cNvSpPr/>
          <p:nvPr/>
        </p:nvSpPr>
        <p:spPr>
          <a:xfrm>
            <a:off x="9748725" y="2430492"/>
            <a:ext cx="1881457" cy="4491008"/>
          </a:xfrm>
          <a:custGeom>
            <a:avLst/>
            <a:gdLst>
              <a:gd name="connsiteX0" fmla="*/ 1065792 w 1881457"/>
              <a:gd name="connsiteY0" fmla="*/ 0 h 4559300"/>
              <a:gd name="connsiteX1" fmla="*/ 1599192 w 1881457"/>
              <a:gd name="connsiteY1" fmla="*/ 508000 h 4559300"/>
              <a:gd name="connsiteX2" fmla="*/ 684792 w 1881457"/>
              <a:gd name="connsiteY2" fmla="*/ 1308100 h 4559300"/>
              <a:gd name="connsiteX3" fmla="*/ 1522992 w 1881457"/>
              <a:gd name="connsiteY3" fmla="*/ 2006600 h 4559300"/>
              <a:gd name="connsiteX4" fmla="*/ 506992 w 1881457"/>
              <a:gd name="connsiteY4" fmla="*/ 2959100 h 4559300"/>
              <a:gd name="connsiteX5" fmla="*/ 1878592 w 1881457"/>
              <a:gd name="connsiteY5" fmla="*/ 3733800 h 4559300"/>
              <a:gd name="connsiteX6" fmla="*/ 62492 w 1881457"/>
              <a:gd name="connsiteY6" fmla="*/ 4292600 h 4559300"/>
              <a:gd name="connsiteX7" fmla="*/ 595892 w 1881457"/>
              <a:gd name="connsiteY7" fmla="*/ 4559300 h 4559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881457" h="4559300">
                <a:moveTo>
                  <a:pt x="1065792" y="0"/>
                </a:moveTo>
                <a:cubicBezTo>
                  <a:pt x="1364242" y="144991"/>
                  <a:pt x="1662692" y="289983"/>
                  <a:pt x="1599192" y="508000"/>
                </a:cubicBezTo>
                <a:cubicBezTo>
                  <a:pt x="1535692" y="726017"/>
                  <a:pt x="697492" y="1058333"/>
                  <a:pt x="684792" y="1308100"/>
                </a:cubicBezTo>
                <a:cubicBezTo>
                  <a:pt x="672092" y="1557867"/>
                  <a:pt x="1552625" y="1731433"/>
                  <a:pt x="1522992" y="2006600"/>
                </a:cubicBezTo>
                <a:cubicBezTo>
                  <a:pt x="1493359" y="2281767"/>
                  <a:pt x="447725" y="2671233"/>
                  <a:pt x="506992" y="2959100"/>
                </a:cubicBezTo>
                <a:cubicBezTo>
                  <a:pt x="566259" y="3246967"/>
                  <a:pt x="1952675" y="3511550"/>
                  <a:pt x="1878592" y="3733800"/>
                </a:cubicBezTo>
                <a:cubicBezTo>
                  <a:pt x="1804509" y="3956050"/>
                  <a:pt x="276275" y="4155017"/>
                  <a:pt x="62492" y="4292600"/>
                </a:cubicBezTo>
                <a:cubicBezTo>
                  <a:pt x="-151291" y="4430183"/>
                  <a:pt x="222300" y="4494741"/>
                  <a:pt x="595892" y="4559300"/>
                </a:cubicBezTo>
              </a:path>
            </a:pathLst>
          </a:custGeom>
          <a:noFill/>
          <a:ln w="3175">
            <a:gradFill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prstDash val="dash"/>
            <a:head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0" name="直接连接符 39"/>
          <p:cNvCxnSpPr>
            <a:cxnSpLocks/>
          </p:cNvCxnSpPr>
          <p:nvPr/>
        </p:nvCxnSpPr>
        <p:spPr>
          <a:xfrm flipH="1">
            <a:off x="1198377" y="5833368"/>
            <a:ext cx="840606" cy="391982"/>
          </a:xfrm>
          <a:prstGeom prst="line">
            <a:avLst/>
          </a:prstGeom>
          <a:ln w="3175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/>
          <p:cNvCxnSpPr>
            <a:cxnSpLocks/>
          </p:cNvCxnSpPr>
          <p:nvPr/>
        </p:nvCxnSpPr>
        <p:spPr>
          <a:xfrm flipH="1">
            <a:off x="357771" y="6027773"/>
            <a:ext cx="840606" cy="391982"/>
          </a:xfrm>
          <a:prstGeom prst="line">
            <a:avLst/>
          </a:prstGeom>
          <a:ln w="3175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74000775"/>
      </p:ext>
    </p:extLst>
  </p:cSld>
  <p:clrMapOvr>
    <a:masterClrMapping/>
  </p:clrMapOvr>
  <p:transition spd="slow" advClick="0" advTm="2000">
    <p:fad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470264" y="847722"/>
            <a:ext cx="7251473" cy="6007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2800" b="1" dirty="0">
                <a:solidFill>
                  <a:schemeClr val="bg1"/>
                </a:solidFill>
                <a:latin typeface="微软雅黑 Light" panose="020B0502040204020203" pitchFamily="34" charset="-122"/>
                <a:cs typeface="Segoe UI" panose="020B0502040204020203" pitchFamily="34" charset="0"/>
              </a:rPr>
              <a:t>PRODUCT DEVELOPMENT PLAN</a:t>
            </a:r>
            <a:endParaRPr lang="zh-CN" altLang="en-US" sz="2800" b="1" dirty="0">
              <a:solidFill>
                <a:schemeClr val="bg1"/>
              </a:solidFill>
              <a:latin typeface="微软雅黑 Light" panose="020B0502040204020203" pitchFamily="34" charset="-122"/>
              <a:cs typeface="Segoe UI" panose="020B0502040204020203" pitchFamily="34" charset="0"/>
            </a:endParaRPr>
          </a:p>
        </p:txBody>
      </p:sp>
      <p:cxnSp>
        <p:nvCxnSpPr>
          <p:cNvPr id="5" name="直接连接符 4"/>
          <p:cNvCxnSpPr>
            <a:cxnSpLocks/>
            <a:endCxn id="6" idx="2"/>
          </p:cNvCxnSpPr>
          <p:nvPr/>
        </p:nvCxnSpPr>
        <p:spPr>
          <a:xfrm>
            <a:off x="0" y="5475287"/>
            <a:ext cx="1527633" cy="0"/>
          </a:xfrm>
          <a:prstGeom prst="line">
            <a:avLst/>
          </a:prstGeom>
          <a:ln w="1270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椭圆 5"/>
          <p:cNvSpPr/>
          <p:nvPr/>
        </p:nvSpPr>
        <p:spPr>
          <a:xfrm>
            <a:off x="1527633" y="5457287"/>
            <a:ext cx="36000" cy="36000"/>
          </a:xfrm>
          <a:prstGeom prst="ellipse">
            <a:avLst/>
          </a:prstGeom>
          <a:solidFill>
            <a:schemeClr val="bg1"/>
          </a:solidFill>
          <a:ln w="127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/>
          <p:cNvGrpSpPr/>
          <p:nvPr/>
        </p:nvGrpSpPr>
        <p:grpSpPr>
          <a:xfrm>
            <a:off x="1739419" y="5181600"/>
            <a:ext cx="587375" cy="587375"/>
            <a:chOff x="1669143" y="5181600"/>
            <a:chExt cx="587375" cy="587375"/>
          </a:xfrm>
        </p:grpSpPr>
        <p:sp>
          <p:nvSpPr>
            <p:cNvPr id="8" name="椭圆 7"/>
            <p:cNvSpPr/>
            <p:nvPr/>
          </p:nvSpPr>
          <p:spPr>
            <a:xfrm>
              <a:off x="1669143" y="5181600"/>
              <a:ext cx="587375" cy="587375"/>
            </a:xfrm>
            <a:prstGeom prst="ellipse">
              <a:avLst/>
            </a:prstGeom>
            <a:gradFill>
              <a:gsLst>
                <a:gs pos="0">
                  <a:schemeClr val="bg1">
                    <a:alpha val="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0"/>
            </a:gradFill>
            <a:ln w="3175">
              <a:gradFill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1704125" y="5336788"/>
              <a:ext cx="51741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chemeClr val="bg1"/>
                  </a:solidFill>
                  <a:latin typeface="微软雅黑 Light" panose="020B0502040204020203" pitchFamily="34" charset="-122"/>
                  <a:cs typeface="Segoe UI" panose="020B0502040204020203" pitchFamily="34" charset="0"/>
                </a:rPr>
                <a:t>APR</a:t>
              </a:r>
              <a:endParaRPr lang="zh-CN" altLang="en-US" sz="1200" dirty="0">
                <a:solidFill>
                  <a:schemeClr val="bg1"/>
                </a:solidFill>
                <a:latin typeface="微软雅黑 Light" panose="020B0502040204020203" pitchFamily="34" charset="-122"/>
                <a:cs typeface="Segoe UI" panose="020B0502040204020203" pitchFamily="34" charset="0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364215" y="5181600"/>
            <a:ext cx="587375" cy="587375"/>
            <a:chOff x="1669143" y="5181600"/>
            <a:chExt cx="587375" cy="587375"/>
          </a:xfrm>
        </p:grpSpPr>
        <p:sp>
          <p:nvSpPr>
            <p:cNvPr id="13" name="椭圆 12"/>
            <p:cNvSpPr/>
            <p:nvPr/>
          </p:nvSpPr>
          <p:spPr>
            <a:xfrm>
              <a:off x="1669143" y="5181600"/>
              <a:ext cx="587375" cy="587375"/>
            </a:xfrm>
            <a:prstGeom prst="ellipse">
              <a:avLst/>
            </a:prstGeom>
            <a:gradFill>
              <a:gsLst>
                <a:gs pos="0">
                  <a:schemeClr val="bg1">
                    <a:alpha val="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0"/>
            </a:gradFill>
            <a:ln w="3175">
              <a:gradFill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1704125" y="5336788"/>
              <a:ext cx="51741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chemeClr val="bg1"/>
                  </a:solidFill>
                  <a:latin typeface="微软雅黑 Light" panose="020B0502040204020203" pitchFamily="34" charset="-122"/>
                  <a:cs typeface="Segoe UI" panose="020B0502040204020203" pitchFamily="34" charset="0"/>
                </a:rPr>
                <a:t>MAY</a:t>
              </a:r>
              <a:endParaRPr lang="zh-CN" altLang="en-US" sz="1200" dirty="0">
                <a:solidFill>
                  <a:schemeClr val="bg1"/>
                </a:solidFill>
                <a:latin typeface="微软雅黑 Light" panose="020B0502040204020203" pitchFamily="34" charset="-122"/>
                <a:cs typeface="Segoe UI" panose="020B0502040204020203" pitchFamily="34" charset="0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4989011" y="5181600"/>
            <a:ext cx="587375" cy="587375"/>
            <a:chOff x="1669143" y="5181600"/>
            <a:chExt cx="587375" cy="587375"/>
          </a:xfrm>
        </p:grpSpPr>
        <p:sp>
          <p:nvSpPr>
            <p:cNvPr id="16" name="椭圆 15"/>
            <p:cNvSpPr/>
            <p:nvPr/>
          </p:nvSpPr>
          <p:spPr>
            <a:xfrm>
              <a:off x="1669143" y="5181600"/>
              <a:ext cx="587375" cy="587375"/>
            </a:xfrm>
            <a:prstGeom prst="ellipse">
              <a:avLst/>
            </a:prstGeom>
            <a:gradFill>
              <a:gsLst>
                <a:gs pos="0">
                  <a:schemeClr val="bg1">
                    <a:alpha val="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0"/>
            </a:gradFill>
            <a:ln w="3175">
              <a:gradFill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1704125" y="5336788"/>
              <a:ext cx="51741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chemeClr val="bg1"/>
                  </a:solidFill>
                  <a:latin typeface="微软雅黑 Light" panose="020B0502040204020203" pitchFamily="34" charset="-122"/>
                  <a:cs typeface="Segoe UI" panose="020B0502040204020203" pitchFamily="34" charset="0"/>
                </a:rPr>
                <a:t>JUN</a:t>
              </a:r>
              <a:endParaRPr lang="zh-CN" altLang="en-US" sz="1200" dirty="0">
                <a:solidFill>
                  <a:schemeClr val="bg1"/>
                </a:solidFill>
                <a:latin typeface="微软雅黑 Light" panose="020B0502040204020203" pitchFamily="34" charset="-122"/>
                <a:cs typeface="Segoe UI" panose="020B0502040204020203" pitchFamily="34" charset="0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613807" y="5181600"/>
            <a:ext cx="587375" cy="587375"/>
            <a:chOff x="1669143" y="5181600"/>
            <a:chExt cx="587375" cy="587375"/>
          </a:xfrm>
        </p:grpSpPr>
        <p:sp>
          <p:nvSpPr>
            <p:cNvPr id="19" name="椭圆 18"/>
            <p:cNvSpPr/>
            <p:nvPr/>
          </p:nvSpPr>
          <p:spPr>
            <a:xfrm>
              <a:off x="1669143" y="5181600"/>
              <a:ext cx="587375" cy="587375"/>
            </a:xfrm>
            <a:prstGeom prst="ellipse">
              <a:avLst/>
            </a:prstGeom>
            <a:gradFill>
              <a:gsLst>
                <a:gs pos="0">
                  <a:schemeClr val="bg1">
                    <a:alpha val="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0"/>
            </a:gradFill>
            <a:ln w="3175">
              <a:gradFill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1704125" y="5336788"/>
              <a:ext cx="51741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chemeClr val="bg1"/>
                  </a:solidFill>
                  <a:latin typeface="微软雅黑 Light" panose="020B0502040204020203" pitchFamily="34" charset="-122"/>
                  <a:cs typeface="Segoe UI" panose="020B0502040204020203" pitchFamily="34" charset="0"/>
                </a:rPr>
                <a:t>JUL</a:t>
              </a:r>
              <a:endParaRPr lang="zh-CN" altLang="en-US" sz="1200" dirty="0">
                <a:solidFill>
                  <a:schemeClr val="bg1"/>
                </a:solidFill>
                <a:latin typeface="微软雅黑 Light" panose="020B0502040204020203" pitchFamily="34" charset="-122"/>
                <a:cs typeface="Segoe UI" panose="020B0502040204020203" pitchFamily="34" charset="0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8238603" y="5181600"/>
            <a:ext cx="587375" cy="587375"/>
            <a:chOff x="1669143" y="5181600"/>
            <a:chExt cx="587375" cy="587375"/>
          </a:xfrm>
        </p:grpSpPr>
        <p:sp>
          <p:nvSpPr>
            <p:cNvPr id="22" name="椭圆 21"/>
            <p:cNvSpPr/>
            <p:nvPr/>
          </p:nvSpPr>
          <p:spPr>
            <a:xfrm>
              <a:off x="1669143" y="5181600"/>
              <a:ext cx="587375" cy="587375"/>
            </a:xfrm>
            <a:prstGeom prst="ellipse">
              <a:avLst/>
            </a:prstGeom>
            <a:gradFill>
              <a:gsLst>
                <a:gs pos="0">
                  <a:schemeClr val="bg1">
                    <a:alpha val="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0"/>
            </a:gradFill>
            <a:ln w="3175">
              <a:gradFill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1704125" y="5336788"/>
              <a:ext cx="51741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chemeClr val="bg1"/>
                  </a:solidFill>
                  <a:latin typeface="微软雅黑 Light" panose="020B0502040204020203" pitchFamily="34" charset="-122"/>
                  <a:cs typeface="Segoe UI" panose="020B0502040204020203" pitchFamily="34" charset="0"/>
                </a:rPr>
                <a:t>AUG</a:t>
              </a:r>
              <a:endParaRPr lang="zh-CN" altLang="en-US" sz="1200" dirty="0">
                <a:solidFill>
                  <a:schemeClr val="bg1"/>
                </a:solidFill>
                <a:latin typeface="微软雅黑 Light" panose="020B0502040204020203" pitchFamily="34" charset="-122"/>
                <a:cs typeface="Segoe UI" panose="020B0502040204020203" pitchFamily="34" charset="0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9863399" y="5181600"/>
            <a:ext cx="587375" cy="587375"/>
            <a:chOff x="1669143" y="5181600"/>
            <a:chExt cx="587375" cy="587375"/>
          </a:xfrm>
        </p:grpSpPr>
        <p:sp>
          <p:nvSpPr>
            <p:cNvPr id="25" name="椭圆 24"/>
            <p:cNvSpPr/>
            <p:nvPr/>
          </p:nvSpPr>
          <p:spPr>
            <a:xfrm>
              <a:off x="1669143" y="5181600"/>
              <a:ext cx="587375" cy="587375"/>
            </a:xfrm>
            <a:prstGeom prst="ellipse">
              <a:avLst/>
            </a:prstGeom>
            <a:gradFill>
              <a:gsLst>
                <a:gs pos="0">
                  <a:schemeClr val="bg1">
                    <a:alpha val="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0"/>
            </a:gradFill>
            <a:ln w="3175">
              <a:gradFill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1704125" y="5336788"/>
              <a:ext cx="51741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chemeClr val="bg1"/>
                  </a:solidFill>
                  <a:latin typeface="微软雅黑 Light" panose="020B0502040204020203" pitchFamily="34" charset="-122"/>
                  <a:cs typeface="Segoe UI" panose="020B0502040204020203" pitchFamily="34" charset="0"/>
                </a:rPr>
                <a:t>SEP</a:t>
              </a:r>
              <a:endParaRPr lang="zh-CN" altLang="en-US" sz="1200" dirty="0">
                <a:solidFill>
                  <a:schemeClr val="bg1"/>
                </a:solidFill>
                <a:latin typeface="微软雅黑 Light" panose="020B0502040204020203" pitchFamily="34" charset="-122"/>
                <a:cs typeface="Segoe UI" panose="020B0502040204020203" pitchFamily="34" charset="0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2502580" y="5457287"/>
            <a:ext cx="685849" cy="36000"/>
            <a:chOff x="877784" y="5409125"/>
            <a:chExt cx="685849" cy="36000"/>
          </a:xfrm>
        </p:grpSpPr>
        <p:cxnSp>
          <p:nvCxnSpPr>
            <p:cNvPr id="57" name="直接连接符 56"/>
            <p:cNvCxnSpPr>
              <a:cxnSpLocks/>
              <a:stCxn id="59" idx="6"/>
              <a:endCxn id="58" idx="2"/>
            </p:cNvCxnSpPr>
            <p:nvPr/>
          </p:nvCxnSpPr>
          <p:spPr>
            <a:xfrm>
              <a:off x="913784" y="5427125"/>
              <a:ext cx="613849" cy="0"/>
            </a:xfrm>
            <a:prstGeom prst="line">
              <a:avLst/>
            </a:prstGeom>
            <a:ln w="1270">
              <a:solidFill>
                <a:schemeClr val="bg1">
                  <a:alpha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8" name="椭圆 57"/>
            <p:cNvSpPr/>
            <p:nvPr/>
          </p:nvSpPr>
          <p:spPr>
            <a:xfrm>
              <a:off x="1527633" y="5409125"/>
              <a:ext cx="36000" cy="36000"/>
            </a:xfrm>
            <a:prstGeom prst="ellipse">
              <a:avLst/>
            </a:prstGeom>
            <a:solidFill>
              <a:schemeClr val="bg1"/>
            </a:solidFill>
            <a:ln w="127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椭圆 58"/>
            <p:cNvSpPr/>
            <p:nvPr/>
          </p:nvSpPr>
          <p:spPr>
            <a:xfrm>
              <a:off x="877784" y="5409125"/>
              <a:ext cx="36000" cy="36000"/>
            </a:xfrm>
            <a:prstGeom prst="ellipse">
              <a:avLst/>
            </a:prstGeom>
            <a:noFill/>
            <a:ln w="127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4127376" y="5457287"/>
            <a:ext cx="685849" cy="36000"/>
            <a:chOff x="877784" y="5409125"/>
            <a:chExt cx="685849" cy="36000"/>
          </a:xfrm>
        </p:grpSpPr>
        <p:cxnSp>
          <p:nvCxnSpPr>
            <p:cNvPr id="61" name="直接连接符 60"/>
            <p:cNvCxnSpPr>
              <a:cxnSpLocks/>
              <a:stCxn id="63" idx="6"/>
              <a:endCxn id="62" idx="2"/>
            </p:cNvCxnSpPr>
            <p:nvPr/>
          </p:nvCxnSpPr>
          <p:spPr>
            <a:xfrm>
              <a:off x="913784" y="5427125"/>
              <a:ext cx="613849" cy="0"/>
            </a:xfrm>
            <a:prstGeom prst="line">
              <a:avLst/>
            </a:prstGeom>
            <a:ln w="1270">
              <a:solidFill>
                <a:schemeClr val="bg1">
                  <a:alpha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2" name="椭圆 61"/>
            <p:cNvSpPr/>
            <p:nvPr/>
          </p:nvSpPr>
          <p:spPr>
            <a:xfrm>
              <a:off x="1527633" y="5409125"/>
              <a:ext cx="36000" cy="36000"/>
            </a:xfrm>
            <a:prstGeom prst="ellipse">
              <a:avLst/>
            </a:prstGeom>
            <a:solidFill>
              <a:schemeClr val="bg1"/>
            </a:solidFill>
            <a:ln w="127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椭圆 62"/>
            <p:cNvSpPr/>
            <p:nvPr/>
          </p:nvSpPr>
          <p:spPr>
            <a:xfrm>
              <a:off x="877784" y="5409125"/>
              <a:ext cx="36000" cy="36000"/>
            </a:xfrm>
            <a:prstGeom prst="ellipse">
              <a:avLst/>
            </a:prstGeom>
            <a:noFill/>
            <a:ln w="127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5752172" y="5457287"/>
            <a:ext cx="685849" cy="36000"/>
            <a:chOff x="877784" y="5409125"/>
            <a:chExt cx="685849" cy="36000"/>
          </a:xfrm>
        </p:grpSpPr>
        <p:cxnSp>
          <p:nvCxnSpPr>
            <p:cNvPr id="65" name="直接连接符 64"/>
            <p:cNvCxnSpPr>
              <a:cxnSpLocks/>
              <a:stCxn id="67" idx="6"/>
              <a:endCxn id="66" idx="2"/>
            </p:cNvCxnSpPr>
            <p:nvPr/>
          </p:nvCxnSpPr>
          <p:spPr>
            <a:xfrm>
              <a:off x="913784" y="5427125"/>
              <a:ext cx="613849" cy="0"/>
            </a:xfrm>
            <a:prstGeom prst="line">
              <a:avLst/>
            </a:prstGeom>
            <a:ln w="1270">
              <a:solidFill>
                <a:schemeClr val="bg1">
                  <a:alpha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6" name="椭圆 65"/>
            <p:cNvSpPr/>
            <p:nvPr/>
          </p:nvSpPr>
          <p:spPr>
            <a:xfrm>
              <a:off x="1527633" y="5409125"/>
              <a:ext cx="36000" cy="36000"/>
            </a:xfrm>
            <a:prstGeom prst="ellipse">
              <a:avLst/>
            </a:prstGeom>
            <a:solidFill>
              <a:schemeClr val="bg1"/>
            </a:solidFill>
            <a:ln w="127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椭圆 66"/>
            <p:cNvSpPr/>
            <p:nvPr/>
          </p:nvSpPr>
          <p:spPr>
            <a:xfrm>
              <a:off x="877784" y="5409125"/>
              <a:ext cx="36000" cy="36000"/>
            </a:xfrm>
            <a:prstGeom prst="ellipse">
              <a:avLst/>
            </a:prstGeom>
            <a:noFill/>
            <a:ln w="127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7376968" y="5457287"/>
            <a:ext cx="685849" cy="36000"/>
            <a:chOff x="877784" y="5409125"/>
            <a:chExt cx="685849" cy="36000"/>
          </a:xfrm>
        </p:grpSpPr>
        <p:cxnSp>
          <p:nvCxnSpPr>
            <p:cNvPr id="69" name="直接连接符 68"/>
            <p:cNvCxnSpPr>
              <a:cxnSpLocks/>
              <a:stCxn id="71" idx="6"/>
              <a:endCxn id="70" idx="2"/>
            </p:cNvCxnSpPr>
            <p:nvPr/>
          </p:nvCxnSpPr>
          <p:spPr>
            <a:xfrm>
              <a:off x="913784" y="5427125"/>
              <a:ext cx="613849" cy="0"/>
            </a:xfrm>
            <a:prstGeom prst="line">
              <a:avLst/>
            </a:prstGeom>
            <a:ln w="1270">
              <a:solidFill>
                <a:schemeClr val="bg1">
                  <a:alpha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0" name="椭圆 69"/>
            <p:cNvSpPr/>
            <p:nvPr/>
          </p:nvSpPr>
          <p:spPr>
            <a:xfrm>
              <a:off x="1527633" y="5409125"/>
              <a:ext cx="36000" cy="36000"/>
            </a:xfrm>
            <a:prstGeom prst="ellipse">
              <a:avLst/>
            </a:prstGeom>
            <a:solidFill>
              <a:schemeClr val="bg1"/>
            </a:solidFill>
            <a:ln w="127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椭圆 70"/>
            <p:cNvSpPr/>
            <p:nvPr/>
          </p:nvSpPr>
          <p:spPr>
            <a:xfrm>
              <a:off x="877784" y="5409125"/>
              <a:ext cx="36000" cy="36000"/>
            </a:xfrm>
            <a:prstGeom prst="ellipse">
              <a:avLst/>
            </a:prstGeom>
            <a:noFill/>
            <a:ln w="127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9001764" y="5457287"/>
            <a:ext cx="685849" cy="36000"/>
            <a:chOff x="877784" y="5409125"/>
            <a:chExt cx="685849" cy="36000"/>
          </a:xfrm>
        </p:grpSpPr>
        <p:cxnSp>
          <p:nvCxnSpPr>
            <p:cNvPr id="73" name="直接连接符 72"/>
            <p:cNvCxnSpPr>
              <a:cxnSpLocks/>
              <a:stCxn id="75" idx="6"/>
              <a:endCxn id="74" idx="2"/>
            </p:cNvCxnSpPr>
            <p:nvPr/>
          </p:nvCxnSpPr>
          <p:spPr>
            <a:xfrm>
              <a:off x="913784" y="5427125"/>
              <a:ext cx="613849" cy="0"/>
            </a:xfrm>
            <a:prstGeom prst="line">
              <a:avLst/>
            </a:prstGeom>
            <a:ln w="1270">
              <a:solidFill>
                <a:schemeClr val="bg1">
                  <a:alpha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4" name="椭圆 73"/>
            <p:cNvSpPr/>
            <p:nvPr/>
          </p:nvSpPr>
          <p:spPr>
            <a:xfrm>
              <a:off x="1527633" y="5409125"/>
              <a:ext cx="36000" cy="36000"/>
            </a:xfrm>
            <a:prstGeom prst="ellipse">
              <a:avLst/>
            </a:prstGeom>
            <a:solidFill>
              <a:schemeClr val="bg1"/>
            </a:solidFill>
            <a:ln w="127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椭圆 74"/>
            <p:cNvSpPr/>
            <p:nvPr/>
          </p:nvSpPr>
          <p:spPr>
            <a:xfrm>
              <a:off x="877784" y="5409125"/>
              <a:ext cx="36000" cy="36000"/>
            </a:xfrm>
            <a:prstGeom prst="ellipse">
              <a:avLst/>
            </a:prstGeom>
            <a:noFill/>
            <a:ln w="127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77" name="直接连接符 76"/>
          <p:cNvCxnSpPr>
            <a:cxnSpLocks/>
            <a:stCxn id="79" idx="6"/>
          </p:cNvCxnSpPr>
          <p:nvPr/>
        </p:nvCxnSpPr>
        <p:spPr>
          <a:xfrm>
            <a:off x="10662559" y="5475287"/>
            <a:ext cx="1529441" cy="0"/>
          </a:xfrm>
          <a:prstGeom prst="line">
            <a:avLst/>
          </a:prstGeom>
          <a:ln w="127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椭圆 78"/>
          <p:cNvSpPr/>
          <p:nvPr/>
        </p:nvSpPr>
        <p:spPr>
          <a:xfrm>
            <a:off x="10626559" y="5457287"/>
            <a:ext cx="36000" cy="36000"/>
          </a:xfrm>
          <a:prstGeom prst="ellipse">
            <a:avLst/>
          </a:prstGeom>
          <a:noFill/>
          <a:ln w="127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2" name="直接连接符 81"/>
          <p:cNvCxnSpPr>
            <a:cxnSpLocks/>
          </p:cNvCxnSpPr>
          <p:nvPr/>
        </p:nvCxnSpPr>
        <p:spPr>
          <a:xfrm flipV="1">
            <a:off x="2033106" y="3043451"/>
            <a:ext cx="0" cy="1994400"/>
          </a:xfrm>
          <a:prstGeom prst="line">
            <a:avLst/>
          </a:prstGeom>
          <a:noFill/>
          <a:ln w="3175"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5400000" scaled="1"/>
            </a:gradFill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4" name="直接连接符 83"/>
          <p:cNvCxnSpPr>
            <a:cxnSpLocks/>
          </p:cNvCxnSpPr>
          <p:nvPr/>
        </p:nvCxnSpPr>
        <p:spPr>
          <a:xfrm flipV="1">
            <a:off x="3657902" y="4544704"/>
            <a:ext cx="0" cy="491754"/>
          </a:xfrm>
          <a:prstGeom prst="line">
            <a:avLst/>
          </a:prstGeom>
          <a:noFill/>
          <a:ln w="3175"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5400000" scaled="1"/>
            </a:gradFill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5" name="直接连接符 84"/>
          <p:cNvCxnSpPr>
            <a:cxnSpLocks/>
          </p:cNvCxnSpPr>
          <p:nvPr/>
        </p:nvCxnSpPr>
        <p:spPr>
          <a:xfrm flipV="1">
            <a:off x="5282698" y="3043451"/>
            <a:ext cx="0" cy="1994400"/>
          </a:xfrm>
          <a:prstGeom prst="line">
            <a:avLst/>
          </a:prstGeom>
          <a:noFill/>
          <a:ln w="3175"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5400000" scaled="1"/>
            </a:gradFill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6" name="直接连接符 85"/>
          <p:cNvCxnSpPr>
            <a:cxnSpLocks/>
          </p:cNvCxnSpPr>
          <p:nvPr/>
        </p:nvCxnSpPr>
        <p:spPr>
          <a:xfrm flipV="1">
            <a:off x="6907494" y="4544704"/>
            <a:ext cx="0" cy="491754"/>
          </a:xfrm>
          <a:prstGeom prst="line">
            <a:avLst/>
          </a:prstGeom>
          <a:noFill/>
          <a:ln w="3175"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5400000" scaled="1"/>
            </a:gradFill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7" name="直接连接符 86"/>
          <p:cNvCxnSpPr>
            <a:cxnSpLocks/>
          </p:cNvCxnSpPr>
          <p:nvPr/>
        </p:nvCxnSpPr>
        <p:spPr>
          <a:xfrm flipV="1">
            <a:off x="8532290" y="3043451"/>
            <a:ext cx="0" cy="1993008"/>
          </a:xfrm>
          <a:prstGeom prst="line">
            <a:avLst/>
          </a:prstGeom>
          <a:noFill/>
          <a:ln w="3175"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5400000" scaled="1"/>
            </a:gradFill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8" name="直接连接符 87"/>
          <p:cNvCxnSpPr>
            <a:cxnSpLocks/>
          </p:cNvCxnSpPr>
          <p:nvPr/>
        </p:nvCxnSpPr>
        <p:spPr>
          <a:xfrm flipV="1">
            <a:off x="10157086" y="4544704"/>
            <a:ext cx="0" cy="491754"/>
          </a:xfrm>
          <a:prstGeom prst="line">
            <a:avLst/>
          </a:prstGeom>
          <a:noFill/>
          <a:ln w="3175"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5400000" scaled="1"/>
            </a:gradFill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98" name="组合 97"/>
          <p:cNvGrpSpPr/>
          <p:nvPr/>
        </p:nvGrpSpPr>
        <p:grpSpPr>
          <a:xfrm>
            <a:off x="668378" y="1922583"/>
            <a:ext cx="2749006" cy="920193"/>
            <a:chOff x="952291" y="1901795"/>
            <a:chExt cx="2749006" cy="920193"/>
          </a:xfrm>
        </p:grpSpPr>
        <p:sp>
          <p:nvSpPr>
            <p:cNvPr id="96" name="矩形 95"/>
            <p:cNvSpPr/>
            <p:nvPr/>
          </p:nvSpPr>
          <p:spPr>
            <a:xfrm>
              <a:off x="952291" y="2274722"/>
              <a:ext cx="2749006" cy="54726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200" b="0" dirty="0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cs typeface="Segoe UI" panose="020B0502040204020203" pitchFamily="34" charset="0"/>
                </a:rPr>
                <a:t>Lorem ipsum dolor sit amet, consectetur adipisicing elit, sed do</a:t>
              </a:r>
              <a:endParaRPr lang="zh-CN" altLang="en-US" sz="1200" dirty="0">
                <a:solidFill>
                  <a:schemeClr val="bg1"/>
                </a:solidFill>
                <a:latin typeface="微软雅黑 Light" panose="020B0502040204020203" pitchFamily="34" charset="-122"/>
                <a:cs typeface="Segoe UI" panose="020B0502040204020203" pitchFamily="34" charset="0"/>
              </a:endParaRPr>
            </a:p>
          </p:txBody>
        </p:sp>
        <p:sp>
          <p:nvSpPr>
            <p:cNvPr id="97" name="文本框 96"/>
            <p:cNvSpPr txBox="1"/>
            <p:nvPr/>
          </p:nvSpPr>
          <p:spPr>
            <a:xfrm>
              <a:off x="1544897" y="1901795"/>
              <a:ext cx="156379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>
                  <a:solidFill>
                    <a:srgbClr val="EAD87F"/>
                  </a:solidFill>
                  <a:latin typeface="微软雅黑 Light" panose="020B0502040204020203" pitchFamily="34" charset="-122"/>
                  <a:ea typeface="微软雅黑"/>
                </a:rPr>
                <a:t>TITLE HERE</a:t>
              </a:r>
              <a:endParaRPr lang="zh-CN" altLang="en-US" b="1" dirty="0">
                <a:solidFill>
                  <a:srgbClr val="EAD87F"/>
                </a:solidFill>
                <a:latin typeface="微软雅黑 Light" panose="020B0502040204020203" pitchFamily="34" charset="-122"/>
                <a:ea typeface="微软雅黑"/>
              </a:endParaRPr>
            </a:p>
          </p:txBody>
        </p:sp>
      </p:grpSp>
      <p:grpSp>
        <p:nvGrpSpPr>
          <p:cNvPr id="99" name="组合 98"/>
          <p:cNvGrpSpPr/>
          <p:nvPr/>
        </p:nvGrpSpPr>
        <p:grpSpPr>
          <a:xfrm>
            <a:off x="3917022" y="1922583"/>
            <a:ext cx="2749006" cy="920193"/>
            <a:chOff x="952291" y="1901795"/>
            <a:chExt cx="2749006" cy="920193"/>
          </a:xfrm>
        </p:grpSpPr>
        <p:sp>
          <p:nvSpPr>
            <p:cNvPr id="100" name="矩形 99"/>
            <p:cNvSpPr/>
            <p:nvPr/>
          </p:nvSpPr>
          <p:spPr>
            <a:xfrm>
              <a:off x="952291" y="2274722"/>
              <a:ext cx="2749006" cy="54726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200" b="0" dirty="0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cs typeface="Segoe UI" panose="020B0502040204020203" pitchFamily="34" charset="0"/>
                </a:rPr>
                <a:t>Lorem ipsum dolor sit amet, consectetur adipisicing elit, sed do</a:t>
              </a:r>
              <a:endParaRPr lang="zh-CN" altLang="en-US" sz="1200" dirty="0">
                <a:solidFill>
                  <a:schemeClr val="bg1"/>
                </a:solidFill>
                <a:latin typeface="微软雅黑 Light" panose="020B0502040204020203" pitchFamily="34" charset="-122"/>
                <a:cs typeface="Segoe UI" panose="020B0502040204020203" pitchFamily="34" charset="0"/>
              </a:endParaRPr>
            </a:p>
          </p:txBody>
        </p:sp>
        <p:sp>
          <p:nvSpPr>
            <p:cNvPr id="101" name="文本框 100"/>
            <p:cNvSpPr txBox="1"/>
            <p:nvPr/>
          </p:nvSpPr>
          <p:spPr>
            <a:xfrm>
              <a:off x="1544897" y="1901795"/>
              <a:ext cx="156379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>
                  <a:solidFill>
                    <a:srgbClr val="EAD87F"/>
                  </a:solidFill>
                  <a:latin typeface="微软雅黑 Light" panose="020B0502040204020203" pitchFamily="34" charset="-122"/>
                  <a:ea typeface="微软雅黑"/>
                </a:rPr>
                <a:t>TITLE HERE</a:t>
              </a:r>
              <a:endParaRPr lang="zh-CN" altLang="en-US" b="1" dirty="0">
                <a:solidFill>
                  <a:srgbClr val="EAD87F"/>
                </a:solidFill>
                <a:latin typeface="微软雅黑 Light" panose="020B0502040204020203" pitchFamily="34" charset="-122"/>
                <a:ea typeface="微软雅黑"/>
              </a:endParaRPr>
            </a:p>
          </p:txBody>
        </p:sp>
      </p:grpSp>
      <p:grpSp>
        <p:nvGrpSpPr>
          <p:cNvPr id="102" name="组合 101"/>
          <p:cNvGrpSpPr/>
          <p:nvPr/>
        </p:nvGrpSpPr>
        <p:grpSpPr>
          <a:xfrm>
            <a:off x="7165666" y="1922583"/>
            <a:ext cx="2749006" cy="920193"/>
            <a:chOff x="952291" y="1901795"/>
            <a:chExt cx="2749006" cy="920193"/>
          </a:xfrm>
        </p:grpSpPr>
        <p:sp>
          <p:nvSpPr>
            <p:cNvPr id="103" name="矩形 102"/>
            <p:cNvSpPr/>
            <p:nvPr/>
          </p:nvSpPr>
          <p:spPr>
            <a:xfrm>
              <a:off x="952291" y="2274722"/>
              <a:ext cx="2749006" cy="54726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200" b="0" dirty="0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cs typeface="Segoe UI" panose="020B0502040204020203" pitchFamily="34" charset="0"/>
                </a:rPr>
                <a:t>Lorem ipsum dolor sit amet, consectetur adipisicing elit, sed do</a:t>
              </a:r>
              <a:endParaRPr lang="zh-CN" altLang="en-US" sz="1200" dirty="0">
                <a:solidFill>
                  <a:schemeClr val="bg1"/>
                </a:solidFill>
                <a:latin typeface="微软雅黑 Light" panose="020B0502040204020203" pitchFamily="34" charset="-122"/>
                <a:cs typeface="Segoe UI" panose="020B0502040204020203" pitchFamily="34" charset="0"/>
              </a:endParaRPr>
            </a:p>
          </p:txBody>
        </p:sp>
        <p:sp>
          <p:nvSpPr>
            <p:cNvPr id="104" name="文本框 103"/>
            <p:cNvSpPr txBox="1"/>
            <p:nvPr/>
          </p:nvSpPr>
          <p:spPr>
            <a:xfrm>
              <a:off x="1544897" y="1901795"/>
              <a:ext cx="156379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>
                  <a:solidFill>
                    <a:srgbClr val="EAD87F"/>
                  </a:solidFill>
                  <a:latin typeface="微软雅黑 Light" panose="020B0502040204020203" pitchFamily="34" charset="-122"/>
                  <a:ea typeface="微软雅黑"/>
                </a:rPr>
                <a:t>TITLE HERE</a:t>
              </a:r>
              <a:endParaRPr lang="zh-CN" altLang="en-US" b="1" dirty="0">
                <a:solidFill>
                  <a:srgbClr val="EAD87F"/>
                </a:solidFill>
                <a:latin typeface="微软雅黑 Light" panose="020B0502040204020203" pitchFamily="34" charset="-122"/>
                <a:ea typeface="微软雅黑"/>
              </a:endParaRPr>
            </a:p>
          </p:txBody>
        </p:sp>
      </p:grpSp>
      <p:grpSp>
        <p:nvGrpSpPr>
          <p:cNvPr id="105" name="组合 104"/>
          <p:cNvGrpSpPr/>
          <p:nvPr/>
        </p:nvGrpSpPr>
        <p:grpSpPr>
          <a:xfrm>
            <a:off x="2292700" y="3415851"/>
            <a:ext cx="2749006" cy="920193"/>
            <a:chOff x="952291" y="1901795"/>
            <a:chExt cx="2749006" cy="920193"/>
          </a:xfrm>
        </p:grpSpPr>
        <p:sp>
          <p:nvSpPr>
            <p:cNvPr id="106" name="矩形 105"/>
            <p:cNvSpPr/>
            <p:nvPr/>
          </p:nvSpPr>
          <p:spPr>
            <a:xfrm>
              <a:off x="952291" y="2274722"/>
              <a:ext cx="2749006" cy="54726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200" b="0" dirty="0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cs typeface="Segoe UI" panose="020B0502040204020203" pitchFamily="34" charset="0"/>
                </a:rPr>
                <a:t>Lorem ipsum dolor sit amet, consectetur adipisicing elit, sed do</a:t>
              </a:r>
              <a:endParaRPr lang="zh-CN" altLang="en-US" sz="1200" dirty="0">
                <a:solidFill>
                  <a:schemeClr val="bg1"/>
                </a:solidFill>
                <a:latin typeface="微软雅黑 Light" panose="020B0502040204020203" pitchFamily="34" charset="-122"/>
                <a:cs typeface="Segoe UI" panose="020B0502040204020203" pitchFamily="34" charset="0"/>
              </a:endParaRPr>
            </a:p>
          </p:txBody>
        </p:sp>
        <p:sp>
          <p:nvSpPr>
            <p:cNvPr id="107" name="文本框 106"/>
            <p:cNvSpPr txBox="1"/>
            <p:nvPr/>
          </p:nvSpPr>
          <p:spPr>
            <a:xfrm>
              <a:off x="1544897" y="1901795"/>
              <a:ext cx="156379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>
                  <a:solidFill>
                    <a:srgbClr val="EAD87F"/>
                  </a:solidFill>
                  <a:latin typeface="微软雅黑 Light" panose="020B0502040204020203" pitchFamily="34" charset="-122"/>
                  <a:ea typeface="微软雅黑"/>
                </a:rPr>
                <a:t>TITLE HERE</a:t>
              </a:r>
              <a:endParaRPr lang="zh-CN" altLang="en-US" b="1" dirty="0">
                <a:solidFill>
                  <a:srgbClr val="EAD87F"/>
                </a:solidFill>
                <a:latin typeface="微软雅黑 Light" panose="020B0502040204020203" pitchFamily="34" charset="-122"/>
                <a:ea typeface="微软雅黑"/>
              </a:endParaRPr>
            </a:p>
          </p:txBody>
        </p:sp>
      </p:grpSp>
      <p:grpSp>
        <p:nvGrpSpPr>
          <p:cNvPr id="108" name="组合 107"/>
          <p:cNvGrpSpPr/>
          <p:nvPr/>
        </p:nvGrpSpPr>
        <p:grpSpPr>
          <a:xfrm>
            <a:off x="8789989" y="3415851"/>
            <a:ext cx="2749006" cy="920193"/>
            <a:chOff x="952291" y="1901795"/>
            <a:chExt cx="2749006" cy="920193"/>
          </a:xfrm>
        </p:grpSpPr>
        <p:sp>
          <p:nvSpPr>
            <p:cNvPr id="109" name="矩形 108"/>
            <p:cNvSpPr/>
            <p:nvPr/>
          </p:nvSpPr>
          <p:spPr>
            <a:xfrm>
              <a:off x="952291" y="2274722"/>
              <a:ext cx="2749006" cy="54726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200" b="0" dirty="0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cs typeface="Segoe UI" panose="020B0502040204020203" pitchFamily="34" charset="0"/>
                </a:rPr>
                <a:t>Lorem ipsum dolor sit amet, consectetur adipisicing elit, sed do</a:t>
              </a:r>
              <a:endParaRPr lang="zh-CN" altLang="en-US" sz="1200" dirty="0">
                <a:solidFill>
                  <a:schemeClr val="bg1"/>
                </a:solidFill>
                <a:latin typeface="微软雅黑 Light" panose="020B0502040204020203" pitchFamily="34" charset="-122"/>
                <a:cs typeface="Segoe UI" panose="020B0502040204020203" pitchFamily="34" charset="0"/>
              </a:endParaRPr>
            </a:p>
          </p:txBody>
        </p:sp>
        <p:sp>
          <p:nvSpPr>
            <p:cNvPr id="110" name="文本框 109"/>
            <p:cNvSpPr txBox="1"/>
            <p:nvPr/>
          </p:nvSpPr>
          <p:spPr>
            <a:xfrm>
              <a:off x="1544897" y="1901795"/>
              <a:ext cx="156379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>
                  <a:solidFill>
                    <a:srgbClr val="EAD87F"/>
                  </a:solidFill>
                  <a:latin typeface="微软雅黑 Light" panose="020B0502040204020203" pitchFamily="34" charset="-122"/>
                  <a:ea typeface="微软雅黑"/>
                </a:rPr>
                <a:t>TITLE HERE</a:t>
              </a:r>
              <a:endParaRPr lang="zh-CN" altLang="en-US" b="1" dirty="0">
                <a:solidFill>
                  <a:srgbClr val="EAD87F"/>
                </a:solidFill>
                <a:latin typeface="微软雅黑 Light" panose="020B0502040204020203" pitchFamily="34" charset="-122"/>
                <a:ea typeface="微软雅黑"/>
              </a:endParaRPr>
            </a:p>
          </p:txBody>
        </p:sp>
      </p:grpSp>
      <p:grpSp>
        <p:nvGrpSpPr>
          <p:cNvPr id="111" name="组合 110"/>
          <p:cNvGrpSpPr/>
          <p:nvPr/>
        </p:nvGrpSpPr>
        <p:grpSpPr>
          <a:xfrm>
            <a:off x="5541344" y="3415851"/>
            <a:ext cx="2749006" cy="920193"/>
            <a:chOff x="952291" y="1901795"/>
            <a:chExt cx="2749006" cy="920193"/>
          </a:xfrm>
        </p:grpSpPr>
        <p:sp>
          <p:nvSpPr>
            <p:cNvPr id="112" name="矩形 111"/>
            <p:cNvSpPr/>
            <p:nvPr/>
          </p:nvSpPr>
          <p:spPr>
            <a:xfrm>
              <a:off x="952291" y="2274722"/>
              <a:ext cx="2749006" cy="54726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200" b="0" dirty="0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cs typeface="Segoe UI" panose="020B0502040204020203" pitchFamily="34" charset="0"/>
                </a:rPr>
                <a:t>Lorem ipsum dolor sit amet, consectetur adipisicing elit, sed do</a:t>
              </a:r>
              <a:endParaRPr lang="zh-CN" altLang="en-US" sz="1200" dirty="0">
                <a:solidFill>
                  <a:schemeClr val="bg1"/>
                </a:solidFill>
                <a:latin typeface="微软雅黑 Light" panose="020B0502040204020203" pitchFamily="34" charset="-122"/>
                <a:cs typeface="Segoe UI" panose="020B0502040204020203" pitchFamily="34" charset="0"/>
              </a:endParaRPr>
            </a:p>
          </p:txBody>
        </p:sp>
        <p:sp>
          <p:nvSpPr>
            <p:cNvPr id="113" name="文本框 112"/>
            <p:cNvSpPr txBox="1"/>
            <p:nvPr/>
          </p:nvSpPr>
          <p:spPr>
            <a:xfrm>
              <a:off x="1544897" y="1901795"/>
              <a:ext cx="156379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>
                  <a:solidFill>
                    <a:srgbClr val="EAD87F"/>
                  </a:solidFill>
                  <a:latin typeface="微软雅黑 Light" panose="020B0502040204020203" pitchFamily="34" charset="-122"/>
                  <a:ea typeface="微软雅黑"/>
                </a:rPr>
                <a:t>TITLE HERE</a:t>
              </a:r>
              <a:endParaRPr lang="zh-CN" altLang="en-US" b="1" dirty="0">
                <a:solidFill>
                  <a:srgbClr val="EAD87F"/>
                </a:solidFill>
                <a:latin typeface="微软雅黑 Light" panose="020B0502040204020203" pitchFamily="34" charset="-122"/>
                <a:ea typeface="微软雅黑"/>
              </a:endParaRPr>
            </a:p>
          </p:txBody>
        </p:sp>
      </p:grpSp>
      <p:cxnSp>
        <p:nvCxnSpPr>
          <p:cNvPr id="114" name="直接连接符 113"/>
          <p:cNvCxnSpPr>
            <a:cxnSpLocks/>
          </p:cNvCxnSpPr>
          <p:nvPr/>
        </p:nvCxnSpPr>
        <p:spPr>
          <a:xfrm flipH="1">
            <a:off x="10984897" y="445234"/>
            <a:ext cx="840606" cy="391982"/>
          </a:xfrm>
          <a:prstGeom prst="line">
            <a:avLst/>
          </a:prstGeom>
          <a:ln w="3175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直接连接符 114"/>
          <p:cNvCxnSpPr>
            <a:cxnSpLocks/>
          </p:cNvCxnSpPr>
          <p:nvPr/>
        </p:nvCxnSpPr>
        <p:spPr>
          <a:xfrm flipH="1">
            <a:off x="10144291" y="639639"/>
            <a:ext cx="840606" cy="391982"/>
          </a:xfrm>
          <a:prstGeom prst="line">
            <a:avLst/>
          </a:prstGeom>
          <a:ln w="3175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直接连接符 75"/>
          <p:cNvCxnSpPr>
            <a:cxnSpLocks/>
          </p:cNvCxnSpPr>
          <p:nvPr/>
        </p:nvCxnSpPr>
        <p:spPr>
          <a:xfrm flipH="1">
            <a:off x="1198377" y="5833368"/>
            <a:ext cx="840606" cy="391982"/>
          </a:xfrm>
          <a:prstGeom prst="line">
            <a:avLst/>
          </a:prstGeom>
          <a:ln w="3175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直接连接符 77"/>
          <p:cNvCxnSpPr>
            <a:cxnSpLocks/>
          </p:cNvCxnSpPr>
          <p:nvPr/>
        </p:nvCxnSpPr>
        <p:spPr>
          <a:xfrm flipH="1">
            <a:off x="357771" y="6027773"/>
            <a:ext cx="840606" cy="391982"/>
          </a:xfrm>
          <a:prstGeom prst="line">
            <a:avLst/>
          </a:prstGeom>
          <a:ln w="3175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34218489"/>
      </p:ext>
    </p:extLst>
  </p:cSld>
  <p:clrMapOvr>
    <a:masterClrMapping/>
  </p:clrMapOvr>
  <p:transition spd="slow" advClick="0" advTm="2000">
    <p:fade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470264" y="847722"/>
            <a:ext cx="7251473" cy="599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2800" b="1" dirty="0">
                <a:solidFill>
                  <a:schemeClr val="bg1"/>
                </a:solidFill>
                <a:latin typeface="微软雅黑 Light" panose="020B0502040204020203" pitchFamily="34" charset="-122"/>
                <a:cs typeface="Segoe UI" panose="020B0502040204020203" pitchFamily="34" charset="0"/>
              </a:rPr>
              <a:t>MARKET DEVELOPMENT PLAN</a:t>
            </a:r>
            <a:endParaRPr lang="zh-CN" altLang="en-US" sz="2800" b="1" dirty="0">
              <a:solidFill>
                <a:schemeClr val="bg1"/>
              </a:solidFill>
              <a:latin typeface="微软雅黑 Light" panose="020B0502040204020203" pitchFamily="34" charset="-122"/>
              <a:cs typeface="Segoe UI" panose="020B0502040204020203" pitchFamily="34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874116" y="1709692"/>
            <a:ext cx="10443768" cy="5148308"/>
            <a:chOff x="13880864" y="-4165600"/>
            <a:chExt cx="8450264" cy="4165601"/>
          </a:xfrm>
          <a:gradFill flip="none" rotWithShape="1">
            <a:gsLst>
              <a:gs pos="0">
                <a:schemeClr val="bg1">
                  <a:alpha val="15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1"/>
            <a:tileRect/>
          </a:gradFill>
        </p:grpSpPr>
        <p:sp>
          <p:nvSpPr>
            <p:cNvPr id="4" name="Freeform 5"/>
            <p:cNvSpPr>
              <a:spLocks/>
            </p:cNvSpPr>
            <p:nvPr/>
          </p:nvSpPr>
          <p:spPr bwMode="auto">
            <a:xfrm>
              <a:off x="19137077" y="-4029075"/>
              <a:ext cx="61913" cy="33338"/>
            </a:xfrm>
            <a:custGeom>
              <a:avLst/>
              <a:gdLst>
                <a:gd name="T0" fmla="*/ 8 w 15"/>
                <a:gd name="T1" fmla="*/ 0 h 8"/>
                <a:gd name="T2" fmla="*/ 9 w 15"/>
                <a:gd name="T3" fmla="*/ 2 h 8"/>
                <a:gd name="T4" fmla="*/ 12 w 15"/>
                <a:gd name="T5" fmla="*/ 7 h 8"/>
                <a:gd name="T6" fmla="*/ 5 w 15"/>
                <a:gd name="T7" fmla="*/ 5 h 8"/>
                <a:gd name="T8" fmla="*/ 8 w 15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8">
                  <a:moveTo>
                    <a:pt x="8" y="0"/>
                  </a:moveTo>
                  <a:cubicBezTo>
                    <a:pt x="9" y="0"/>
                    <a:pt x="9" y="1"/>
                    <a:pt x="9" y="2"/>
                  </a:cubicBezTo>
                  <a:cubicBezTo>
                    <a:pt x="10" y="4"/>
                    <a:pt x="15" y="4"/>
                    <a:pt x="12" y="7"/>
                  </a:cubicBezTo>
                  <a:cubicBezTo>
                    <a:pt x="7" y="8"/>
                    <a:pt x="10" y="2"/>
                    <a:pt x="5" y="5"/>
                  </a:cubicBezTo>
                  <a:cubicBezTo>
                    <a:pt x="0" y="2"/>
                    <a:pt x="10" y="5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Freeform 6"/>
            <p:cNvSpPr>
              <a:spLocks/>
            </p:cNvSpPr>
            <p:nvPr/>
          </p:nvSpPr>
          <p:spPr bwMode="auto">
            <a:xfrm>
              <a:off x="20021315" y="-4029075"/>
              <a:ext cx="120650" cy="61913"/>
            </a:xfrm>
            <a:custGeom>
              <a:avLst/>
              <a:gdLst>
                <a:gd name="T0" fmla="*/ 28 w 29"/>
                <a:gd name="T1" fmla="*/ 12 h 15"/>
                <a:gd name="T2" fmla="*/ 17 w 29"/>
                <a:gd name="T3" fmla="*/ 14 h 15"/>
                <a:gd name="T4" fmla="*/ 3 w 29"/>
                <a:gd name="T5" fmla="*/ 14 h 15"/>
                <a:gd name="T6" fmla="*/ 0 w 29"/>
                <a:gd name="T7" fmla="*/ 12 h 15"/>
                <a:gd name="T8" fmla="*/ 22 w 29"/>
                <a:gd name="T9" fmla="*/ 0 h 15"/>
                <a:gd name="T10" fmla="*/ 26 w 29"/>
                <a:gd name="T11" fmla="*/ 3 h 15"/>
                <a:gd name="T12" fmla="*/ 24 w 29"/>
                <a:gd name="T13" fmla="*/ 5 h 15"/>
                <a:gd name="T14" fmla="*/ 28 w 29"/>
                <a:gd name="T15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15">
                  <a:moveTo>
                    <a:pt x="28" y="12"/>
                  </a:moveTo>
                  <a:cubicBezTo>
                    <a:pt x="24" y="12"/>
                    <a:pt x="17" y="10"/>
                    <a:pt x="17" y="14"/>
                  </a:cubicBezTo>
                  <a:cubicBezTo>
                    <a:pt x="14" y="12"/>
                    <a:pt x="8" y="15"/>
                    <a:pt x="3" y="14"/>
                  </a:cubicBezTo>
                  <a:cubicBezTo>
                    <a:pt x="3" y="12"/>
                    <a:pt x="1" y="12"/>
                    <a:pt x="0" y="12"/>
                  </a:cubicBezTo>
                  <a:cubicBezTo>
                    <a:pt x="3" y="3"/>
                    <a:pt x="11" y="0"/>
                    <a:pt x="22" y="0"/>
                  </a:cubicBezTo>
                  <a:cubicBezTo>
                    <a:pt x="21" y="4"/>
                    <a:pt x="26" y="2"/>
                    <a:pt x="26" y="3"/>
                  </a:cubicBezTo>
                  <a:cubicBezTo>
                    <a:pt x="27" y="4"/>
                    <a:pt x="24" y="4"/>
                    <a:pt x="24" y="5"/>
                  </a:cubicBezTo>
                  <a:cubicBezTo>
                    <a:pt x="23" y="7"/>
                    <a:pt x="29" y="5"/>
                    <a:pt x="28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7"/>
            <p:cNvSpPr>
              <a:spLocks/>
            </p:cNvSpPr>
            <p:nvPr/>
          </p:nvSpPr>
          <p:spPr bwMode="auto">
            <a:xfrm>
              <a:off x="19325990" y="-4024312"/>
              <a:ext cx="63500" cy="36513"/>
            </a:xfrm>
            <a:custGeom>
              <a:avLst/>
              <a:gdLst>
                <a:gd name="T0" fmla="*/ 15 w 15"/>
                <a:gd name="T1" fmla="*/ 2 h 9"/>
                <a:gd name="T2" fmla="*/ 13 w 15"/>
                <a:gd name="T3" fmla="*/ 8 h 9"/>
                <a:gd name="T4" fmla="*/ 8 w 15"/>
                <a:gd name="T5" fmla="*/ 9 h 9"/>
                <a:gd name="T6" fmla="*/ 1 w 15"/>
                <a:gd name="T7" fmla="*/ 5 h 9"/>
                <a:gd name="T8" fmla="*/ 9 w 15"/>
                <a:gd name="T9" fmla="*/ 5 h 9"/>
                <a:gd name="T10" fmla="*/ 15 w 15"/>
                <a:gd name="T11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9">
                  <a:moveTo>
                    <a:pt x="15" y="2"/>
                  </a:moveTo>
                  <a:cubicBezTo>
                    <a:pt x="14" y="3"/>
                    <a:pt x="13" y="5"/>
                    <a:pt x="13" y="8"/>
                  </a:cubicBezTo>
                  <a:cubicBezTo>
                    <a:pt x="11" y="7"/>
                    <a:pt x="10" y="9"/>
                    <a:pt x="8" y="9"/>
                  </a:cubicBezTo>
                  <a:cubicBezTo>
                    <a:pt x="5" y="8"/>
                    <a:pt x="0" y="9"/>
                    <a:pt x="1" y="5"/>
                  </a:cubicBezTo>
                  <a:cubicBezTo>
                    <a:pt x="5" y="6"/>
                    <a:pt x="6" y="2"/>
                    <a:pt x="9" y="5"/>
                  </a:cubicBezTo>
                  <a:cubicBezTo>
                    <a:pt x="11" y="4"/>
                    <a:pt x="10" y="0"/>
                    <a:pt x="15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8"/>
            <p:cNvSpPr>
              <a:spLocks/>
            </p:cNvSpPr>
            <p:nvPr/>
          </p:nvSpPr>
          <p:spPr bwMode="auto">
            <a:xfrm>
              <a:off x="18954515" y="-4003675"/>
              <a:ext cx="77788" cy="41275"/>
            </a:xfrm>
            <a:custGeom>
              <a:avLst/>
              <a:gdLst>
                <a:gd name="T0" fmla="*/ 18 w 19"/>
                <a:gd name="T1" fmla="*/ 0 h 10"/>
                <a:gd name="T2" fmla="*/ 15 w 19"/>
                <a:gd name="T3" fmla="*/ 4 h 10"/>
                <a:gd name="T4" fmla="*/ 11 w 19"/>
                <a:gd name="T5" fmla="*/ 8 h 10"/>
                <a:gd name="T6" fmla="*/ 8 w 19"/>
                <a:gd name="T7" fmla="*/ 6 h 10"/>
                <a:gd name="T8" fmla="*/ 4 w 19"/>
                <a:gd name="T9" fmla="*/ 7 h 10"/>
                <a:gd name="T10" fmla="*/ 1 w 19"/>
                <a:gd name="T11" fmla="*/ 4 h 10"/>
                <a:gd name="T12" fmla="*/ 8 w 19"/>
                <a:gd name="T13" fmla="*/ 3 h 10"/>
                <a:gd name="T14" fmla="*/ 8 w 19"/>
                <a:gd name="T15" fmla="*/ 1 h 10"/>
                <a:gd name="T16" fmla="*/ 18 w 19"/>
                <a:gd name="T1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10">
                  <a:moveTo>
                    <a:pt x="18" y="0"/>
                  </a:moveTo>
                  <a:cubicBezTo>
                    <a:pt x="19" y="3"/>
                    <a:pt x="15" y="2"/>
                    <a:pt x="15" y="4"/>
                  </a:cubicBezTo>
                  <a:cubicBezTo>
                    <a:pt x="15" y="5"/>
                    <a:pt x="13" y="8"/>
                    <a:pt x="11" y="8"/>
                  </a:cubicBezTo>
                  <a:cubicBezTo>
                    <a:pt x="8" y="10"/>
                    <a:pt x="9" y="6"/>
                    <a:pt x="8" y="6"/>
                  </a:cubicBezTo>
                  <a:cubicBezTo>
                    <a:pt x="7" y="5"/>
                    <a:pt x="6" y="7"/>
                    <a:pt x="4" y="7"/>
                  </a:cubicBezTo>
                  <a:cubicBezTo>
                    <a:pt x="3" y="7"/>
                    <a:pt x="3" y="4"/>
                    <a:pt x="1" y="4"/>
                  </a:cubicBezTo>
                  <a:cubicBezTo>
                    <a:pt x="0" y="0"/>
                    <a:pt x="6" y="4"/>
                    <a:pt x="8" y="3"/>
                  </a:cubicBezTo>
                  <a:cubicBezTo>
                    <a:pt x="8" y="3"/>
                    <a:pt x="8" y="1"/>
                    <a:pt x="8" y="1"/>
                  </a:cubicBezTo>
                  <a:cubicBezTo>
                    <a:pt x="12" y="1"/>
                    <a:pt x="13" y="1"/>
                    <a:pt x="1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9"/>
            <p:cNvSpPr>
              <a:spLocks/>
            </p:cNvSpPr>
            <p:nvPr/>
          </p:nvSpPr>
          <p:spPr bwMode="auto">
            <a:xfrm>
              <a:off x="19256140" y="-4008437"/>
              <a:ext cx="61913" cy="20638"/>
            </a:xfrm>
            <a:custGeom>
              <a:avLst/>
              <a:gdLst>
                <a:gd name="T0" fmla="*/ 14 w 15"/>
                <a:gd name="T1" fmla="*/ 5 h 5"/>
                <a:gd name="T2" fmla="*/ 2 w 15"/>
                <a:gd name="T3" fmla="*/ 5 h 5"/>
                <a:gd name="T4" fmla="*/ 7 w 15"/>
                <a:gd name="T5" fmla="*/ 1 h 5"/>
                <a:gd name="T6" fmla="*/ 14 w 15"/>
                <a:gd name="T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5">
                  <a:moveTo>
                    <a:pt x="14" y="5"/>
                  </a:moveTo>
                  <a:cubicBezTo>
                    <a:pt x="10" y="5"/>
                    <a:pt x="6" y="5"/>
                    <a:pt x="2" y="5"/>
                  </a:cubicBezTo>
                  <a:cubicBezTo>
                    <a:pt x="0" y="0"/>
                    <a:pt x="7" y="4"/>
                    <a:pt x="7" y="1"/>
                  </a:cubicBezTo>
                  <a:cubicBezTo>
                    <a:pt x="8" y="4"/>
                    <a:pt x="15" y="0"/>
                    <a:pt x="14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10"/>
            <p:cNvSpPr>
              <a:spLocks/>
            </p:cNvSpPr>
            <p:nvPr/>
          </p:nvSpPr>
          <p:spPr bwMode="auto">
            <a:xfrm>
              <a:off x="19168827" y="-3978275"/>
              <a:ext cx="74613" cy="23813"/>
            </a:xfrm>
            <a:custGeom>
              <a:avLst/>
              <a:gdLst>
                <a:gd name="T0" fmla="*/ 12 w 18"/>
                <a:gd name="T1" fmla="*/ 0 h 6"/>
                <a:gd name="T2" fmla="*/ 12 w 18"/>
                <a:gd name="T3" fmla="*/ 5 h 6"/>
                <a:gd name="T4" fmla="*/ 0 w 18"/>
                <a:gd name="T5" fmla="*/ 4 h 6"/>
                <a:gd name="T6" fmla="*/ 12 w 18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6">
                  <a:moveTo>
                    <a:pt x="12" y="0"/>
                  </a:moveTo>
                  <a:cubicBezTo>
                    <a:pt x="18" y="2"/>
                    <a:pt x="12" y="1"/>
                    <a:pt x="12" y="5"/>
                  </a:cubicBezTo>
                  <a:cubicBezTo>
                    <a:pt x="8" y="5"/>
                    <a:pt x="2" y="6"/>
                    <a:pt x="0" y="4"/>
                  </a:cubicBezTo>
                  <a:cubicBezTo>
                    <a:pt x="2" y="0"/>
                    <a:pt x="10" y="3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11"/>
            <p:cNvSpPr>
              <a:spLocks/>
            </p:cNvSpPr>
            <p:nvPr/>
          </p:nvSpPr>
          <p:spPr bwMode="auto">
            <a:xfrm>
              <a:off x="15474715" y="-3957637"/>
              <a:ext cx="33338" cy="23813"/>
            </a:xfrm>
            <a:custGeom>
              <a:avLst/>
              <a:gdLst>
                <a:gd name="T0" fmla="*/ 0 w 8"/>
                <a:gd name="T1" fmla="*/ 0 h 6"/>
                <a:gd name="T2" fmla="*/ 7 w 8"/>
                <a:gd name="T3" fmla="*/ 6 h 6"/>
                <a:gd name="T4" fmla="*/ 0 w 8"/>
                <a:gd name="T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6">
                  <a:moveTo>
                    <a:pt x="0" y="0"/>
                  </a:moveTo>
                  <a:cubicBezTo>
                    <a:pt x="4" y="0"/>
                    <a:pt x="8" y="1"/>
                    <a:pt x="7" y="6"/>
                  </a:cubicBezTo>
                  <a:cubicBezTo>
                    <a:pt x="5" y="4"/>
                    <a:pt x="0" y="5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2"/>
            <p:cNvSpPr>
              <a:spLocks/>
            </p:cNvSpPr>
            <p:nvPr/>
          </p:nvSpPr>
          <p:spPr bwMode="auto">
            <a:xfrm>
              <a:off x="20062590" y="-3962400"/>
              <a:ext cx="133350" cy="69850"/>
            </a:xfrm>
            <a:custGeom>
              <a:avLst/>
              <a:gdLst>
                <a:gd name="T0" fmla="*/ 29 w 32"/>
                <a:gd name="T1" fmla="*/ 4 h 17"/>
                <a:gd name="T2" fmla="*/ 32 w 32"/>
                <a:gd name="T3" fmla="*/ 11 h 17"/>
                <a:gd name="T4" fmla="*/ 18 w 32"/>
                <a:gd name="T5" fmla="*/ 15 h 17"/>
                <a:gd name="T6" fmla="*/ 15 w 32"/>
                <a:gd name="T7" fmla="*/ 14 h 17"/>
                <a:gd name="T8" fmla="*/ 9 w 32"/>
                <a:gd name="T9" fmla="*/ 14 h 17"/>
                <a:gd name="T10" fmla="*/ 9 w 32"/>
                <a:gd name="T11" fmla="*/ 11 h 17"/>
                <a:gd name="T12" fmla="*/ 5 w 32"/>
                <a:gd name="T13" fmla="*/ 12 h 17"/>
                <a:gd name="T14" fmla="*/ 7 w 32"/>
                <a:gd name="T15" fmla="*/ 10 h 17"/>
                <a:gd name="T16" fmla="*/ 1 w 32"/>
                <a:gd name="T17" fmla="*/ 8 h 17"/>
                <a:gd name="T18" fmla="*/ 4 w 32"/>
                <a:gd name="T19" fmla="*/ 5 h 17"/>
                <a:gd name="T20" fmla="*/ 8 w 32"/>
                <a:gd name="T21" fmla="*/ 3 h 17"/>
                <a:gd name="T22" fmla="*/ 21 w 32"/>
                <a:gd name="T23" fmla="*/ 1 h 17"/>
                <a:gd name="T24" fmla="*/ 21 w 32"/>
                <a:gd name="T25" fmla="*/ 4 h 17"/>
                <a:gd name="T26" fmla="*/ 29 w 32"/>
                <a:gd name="T27" fmla="*/ 4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" h="17">
                  <a:moveTo>
                    <a:pt x="29" y="4"/>
                  </a:moveTo>
                  <a:cubicBezTo>
                    <a:pt x="28" y="8"/>
                    <a:pt x="24" y="11"/>
                    <a:pt x="32" y="11"/>
                  </a:cubicBezTo>
                  <a:cubicBezTo>
                    <a:pt x="32" y="17"/>
                    <a:pt x="23" y="16"/>
                    <a:pt x="18" y="15"/>
                  </a:cubicBezTo>
                  <a:cubicBezTo>
                    <a:pt x="16" y="15"/>
                    <a:pt x="16" y="15"/>
                    <a:pt x="15" y="14"/>
                  </a:cubicBezTo>
                  <a:cubicBezTo>
                    <a:pt x="12" y="11"/>
                    <a:pt x="13" y="16"/>
                    <a:pt x="9" y="14"/>
                  </a:cubicBezTo>
                  <a:cubicBezTo>
                    <a:pt x="9" y="14"/>
                    <a:pt x="10" y="11"/>
                    <a:pt x="9" y="11"/>
                  </a:cubicBezTo>
                  <a:cubicBezTo>
                    <a:pt x="9" y="11"/>
                    <a:pt x="7" y="13"/>
                    <a:pt x="5" y="12"/>
                  </a:cubicBezTo>
                  <a:cubicBezTo>
                    <a:pt x="5" y="12"/>
                    <a:pt x="7" y="10"/>
                    <a:pt x="7" y="10"/>
                  </a:cubicBezTo>
                  <a:cubicBezTo>
                    <a:pt x="6" y="8"/>
                    <a:pt x="0" y="11"/>
                    <a:pt x="1" y="8"/>
                  </a:cubicBezTo>
                  <a:cubicBezTo>
                    <a:pt x="0" y="5"/>
                    <a:pt x="3" y="6"/>
                    <a:pt x="4" y="5"/>
                  </a:cubicBezTo>
                  <a:cubicBezTo>
                    <a:pt x="6" y="4"/>
                    <a:pt x="5" y="3"/>
                    <a:pt x="8" y="3"/>
                  </a:cubicBezTo>
                  <a:cubicBezTo>
                    <a:pt x="9" y="2"/>
                    <a:pt x="15" y="0"/>
                    <a:pt x="21" y="1"/>
                  </a:cubicBezTo>
                  <a:cubicBezTo>
                    <a:pt x="21" y="1"/>
                    <a:pt x="20" y="4"/>
                    <a:pt x="21" y="4"/>
                  </a:cubicBezTo>
                  <a:cubicBezTo>
                    <a:pt x="22" y="5"/>
                    <a:pt x="28" y="3"/>
                    <a:pt x="29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3"/>
            <p:cNvSpPr>
              <a:spLocks/>
            </p:cNvSpPr>
            <p:nvPr/>
          </p:nvSpPr>
          <p:spPr bwMode="auto">
            <a:xfrm>
              <a:off x="20008615" y="-3957637"/>
              <a:ext cx="53975" cy="33338"/>
            </a:xfrm>
            <a:custGeom>
              <a:avLst/>
              <a:gdLst>
                <a:gd name="T0" fmla="*/ 13 w 13"/>
                <a:gd name="T1" fmla="*/ 4 h 8"/>
                <a:gd name="T2" fmla="*/ 8 w 13"/>
                <a:gd name="T3" fmla="*/ 4 h 8"/>
                <a:gd name="T4" fmla="*/ 7 w 13"/>
                <a:gd name="T5" fmla="*/ 7 h 8"/>
                <a:gd name="T6" fmla="*/ 0 w 13"/>
                <a:gd name="T7" fmla="*/ 4 h 8"/>
                <a:gd name="T8" fmla="*/ 13 w 13"/>
                <a:gd name="T9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8">
                  <a:moveTo>
                    <a:pt x="13" y="4"/>
                  </a:moveTo>
                  <a:cubicBezTo>
                    <a:pt x="12" y="7"/>
                    <a:pt x="10" y="5"/>
                    <a:pt x="8" y="4"/>
                  </a:cubicBezTo>
                  <a:cubicBezTo>
                    <a:pt x="7" y="4"/>
                    <a:pt x="7" y="6"/>
                    <a:pt x="7" y="7"/>
                  </a:cubicBezTo>
                  <a:cubicBezTo>
                    <a:pt x="3" y="8"/>
                    <a:pt x="4" y="3"/>
                    <a:pt x="0" y="4"/>
                  </a:cubicBezTo>
                  <a:cubicBezTo>
                    <a:pt x="2" y="0"/>
                    <a:pt x="9" y="3"/>
                    <a:pt x="13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4"/>
            <p:cNvSpPr>
              <a:spLocks/>
            </p:cNvSpPr>
            <p:nvPr/>
          </p:nvSpPr>
          <p:spPr bwMode="auto">
            <a:xfrm>
              <a:off x="15354065" y="-3921125"/>
              <a:ext cx="136525" cy="74613"/>
            </a:xfrm>
            <a:custGeom>
              <a:avLst/>
              <a:gdLst>
                <a:gd name="T0" fmla="*/ 24 w 33"/>
                <a:gd name="T1" fmla="*/ 5 h 18"/>
                <a:gd name="T2" fmla="*/ 28 w 33"/>
                <a:gd name="T3" fmla="*/ 11 h 18"/>
                <a:gd name="T4" fmla="*/ 32 w 33"/>
                <a:gd name="T5" fmla="*/ 18 h 18"/>
                <a:gd name="T6" fmla="*/ 28 w 33"/>
                <a:gd name="T7" fmla="*/ 18 h 18"/>
                <a:gd name="T8" fmla="*/ 28 w 33"/>
                <a:gd name="T9" fmla="*/ 15 h 18"/>
                <a:gd name="T10" fmla="*/ 25 w 33"/>
                <a:gd name="T11" fmla="*/ 14 h 18"/>
                <a:gd name="T12" fmla="*/ 7 w 33"/>
                <a:gd name="T13" fmla="*/ 12 h 18"/>
                <a:gd name="T14" fmla="*/ 11 w 33"/>
                <a:gd name="T15" fmla="*/ 9 h 18"/>
                <a:gd name="T16" fmla="*/ 8 w 33"/>
                <a:gd name="T17" fmla="*/ 7 h 18"/>
                <a:gd name="T18" fmla="*/ 0 w 33"/>
                <a:gd name="T19" fmla="*/ 2 h 18"/>
                <a:gd name="T20" fmla="*/ 11 w 33"/>
                <a:gd name="T21" fmla="*/ 2 h 18"/>
                <a:gd name="T22" fmla="*/ 14 w 33"/>
                <a:gd name="T23" fmla="*/ 5 h 18"/>
                <a:gd name="T24" fmla="*/ 20 w 33"/>
                <a:gd name="T25" fmla="*/ 5 h 18"/>
                <a:gd name="T26" fmla="*/ 24 w 33"/>
                <a:gd name="T27" fmla="*/ 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3" h="18">
                  <a:moveTo>
                    <a:pt x="24" y="5"/>
                  </a:moveTo>
                  <a:cubicBezTo>
                    <a:pt x="26" y="7"/>
                    <a:pt x="26" y="9"/>
                    <a:pt x="28" y="11"/>
                  </a:cubicBezTo>
                  <a:cubicBezTo>
                    <a:pt x="29" y="13"/>
                    <a:pt x="33" y="14"/>
                    <a:pt x="32" y="18"/>
                  </a:cubicBezTo>
                  <a:cubicBezTo>
                    <a:pt x="31" y="17"/>
                    <a:pt x="29" y="18"/>
                    <a:pt x="28" y="18"/>
                  </a:cubicBezTo>
                  <a:cubicBezTo>
                    <a:pt x="28" y="17"/>
                    <a:pt x="28" y="15"/>
                    <a:pt x="28" y="15"/>
                  </a:cubicBezTo>
                  <a:cubicBezTo>
                    <a:pt x="28" y="15"/>
                    <a:pt x="24" y="18"/>
                    <a:pt x="25" y="14"/>
                  </a:cubicBezTo>
                  <a:cubicBezTo>
                    <a:pt x="17" y="13"/>
                    <a:pt x="12" y="13"/>
                    <a:pt x="7" y="12"/>
                  </a:cubicBezTo>
                  <a:cubicBezTo>
                    <a:pt x="6" y="9"/>
                    <a:pt x="9" y="9"/>
                    <a:pt x="11" y="9"/>
                  </a:cubicBezTo>
                  <a:cubicBezTo>
                    <a:pt x="11" y="8"/>
                    <a:pt x="8" y="8"/>
                    <a:pt x="8" y="7"/>
                  </a:cubicBezTo>
                  <a:cubicBezTo>
                    <a:pt x="3" y="5"/>
                    <a:pt x="1" y="9"/>
                    <a:pt x="0" y="2"/>
                  </a:cubicBezTo>
                  <a:cubicBezTo>
                    <a:pt x="3" y="0"/>
                    <a:pt x="8" y="1"/>
                    <a:pt x="11" y="2"/>
                  </a:cubicBezTo>
                  <a:cubicBezTo>
                    <a:pt x="13" y="3"/>
                    <a:pt x="14" y="3"/>
                    <a:pt x="14" y="5"/>
                  </a:cubicBezTo>
                  <a:cubicBezTo>
                    <a:pt x="16" y="7"/>
                    <a:pt x="20" y="1"/>
                    <a:pt x="20" y="5"/>
                  </a:cubicBezTo>
                  <a:cubicBezTo>
                    <a:pt x="20" y="7"/>
                    <a:pt x="24" y="7"/>
                    <a:pt x="24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5"/>
            <p:cNvSpPr>
              <a:spLocks/>
            </p:cNvSpPr>
            <p:nvPr/>
          </p:nvSpPr>
          <p:spPr bwMode="auto">
            <a:xfrm>
              <a:off x="20203877" y="-3916362"/>
              <a:ext cx="136525" cy="66675"/>
            </a:xfrm>
            <a:custGeom>
              <a:avLst/>
              <a:gdLst>
                <a:gd name="T0" fmla="*/ 13 w 33"/>
                <a:gd name="T1" fmla="*/ 0 h 16"/>
                <a:gd name="T2" fmla="*/ 19 w 33"/>
                <a:gd name="T3" fmla="*/ 4 h 16"/>
                <a:gd name="T4" fmla="*/ 20 w 33"/>
                <a:gd name="T5" fmla="*/ 1 h 16"/>
                <a:gd name="T6" fmla="*/ 23 w 33"/>
                <a:gd name="T7" fmla="*/ 4 h 16"/>
                <a:gd name="T8" fmla="*/ 26 w 33"/>
                <a:gd name="T9" fmla="*/ 4 h 16"/>
                <a:gd name="T10" fmla="*/ 26 w 33"/>
                <a:gd name="T11" fmla="*/ 6 h 16"/>
                <a:gd name="T12" fmla="*/ 32 w 33"/>
                <a:gd name="T13" fmla="*/ 7 h 16"/>
                <a:gd name="T14" fmla="*/ 22 w 33"/>
                <a:gd name="T15" fmla="*/ 10 h 16"/>
                <a:gd name="T16" fmla="*/ 20 w 33"/>
                <a:gd name="T17" fmla="*/ 13 h 16"/>
                <a:gd name="T18" fmla="*/ 8 w 33"/>
                <a:gd name="T19" fmla="*/ 13 h 16"/>
                <a:gd name="T20" fmla="*/ 6 w 33"/>
                <a:gd name="T21" fmla="*/ 15 h 16"/>
                <a:gd name="T22" fmla="*/ 1 w 33"/>
                <a:gd name="T23" fmla="*/ 14 h 16"/>
                <a:gd name="T24" fmla="*/ 1 w 33"/>
                <a:gd name="T25" fmla="*/ 10 h 16"/>
                <a:gd name="T26" fmla="*/ 3 w 33"/>
                <a:gd name="T27" fmla="*/ 10 h 16"/>
                <a:gd name="T28" fmla="*/ 5 w 33"/>
                <a:gd name="T29" fmla="*/ 6 h 16"/>
                <a:gd name="T30" fmla="*/ 8 w 33"/>
                <a:gd name="T31" fmla="*/ 6 h 16"/>
                <a:gd name="T32" fmla="*/ 13 w 33"/>
                <a:gd name="T3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3" h="16">
                  <a:moveTo>
                    <a:pt x="13" y="0"/>
                  </a:moveTo>
                  <a:cubicBezTo>
                    <a:pt x="14" y="2"/>
                    <a:pt x="20" y="0"/>
                    <a:pt x="19" y="4"/>
                  </a:cubicBezTo>
                  <a:cubicBezTo>
                    <a:pt x="20" y="5"/>
                    <a:pt x="20" y="1"/>
                    <a:pt x="20" y="1"/>
                  </a:cubicBezTo>
                  <a:cubicBezTo>
                    <a:pt x="22" y="1"/>
                    <a:pt x="22" y="3"/>
                    <a:pt x="23" y="4"/>
                  </a:cubicBezTo>
                  <a:cubicBezTo>
                    <a:pt x="24" y="5"/>
                    <a:pt x="26" y="4"/>
                    <a:pt x="26" y="4"/>
                  </a:cubicBezTo>
                  <a:cubicBezTo>
                    <a:pt x="26" y="4"/>
                    <a:pt x="26" y="5"/>
                    <a:pt x="26" y="6"/>
                  </a:cubicBezTo>
                  <a:cubicBezTo>
                    <a:pt x="28" y="6"/>
                    <a:pt x="31" y="4"/>
                    <a:pt x="32" y="7"/>
                  </a:cubicBezTo>
                  <a:cubicBezTo>
                    <a:pt x="33" y="12"/>
                    <a:pt x="25" y="9"/>
                    <a:pt x="22" y="10"/>
                  </a:cubicBezTo>
                  <a:cubicBezTo>
                    <a:pt x="20" y="9"/>
                    <a:pt x="21" y="12"/>
                    <a:pt x="20" y="13"/>
                  </a:cubicBezTo>
                  <a:cubicBezTo>
                    <a:pt x="17" y="14"/>
                    <a:pt x="9" y="13"/>
                    <a:pt x="8" y="13"/>
                  </a:cubicBezTo>
                  <a:cubicBezTo>
                    <a:pt x="6" y="13"/>
                    <a:pt x="7" y="14"/>
                    <a:pt x="6" y="15"/>
                  </a:cubicBezTo>
                  <a:cubicBezTo>
                    <a:pt x="3" y="13"/>
                    <a:pt x="4" y="16"/>
                    <a:pt x="1" y="14"/>
                  </a:cubicBezTo>
                  <a:cubicBezTo>
                    <a:pt x="1" y="13"/>
                    <a:pt x="0" y="10"/>
                    <a:pt x="1" y="10"/>
                  </a:cubicBezTo>
                  <a:cubicBezTo>
                    <a:pt x="1" y="9"/>
                    <a:pt x="3" y="10"/>
                    <a:pt x="3" y="10"/>
                  </a:cubicBezTo>
                  <a:cubicBezTo>
                    <a:pt x="4" y="8"/>
                    <a:pt x="4" y="7"/>
                    <a:pt x="5" y="6"/>
                  </a:cubicBezTo>
                  <a:cubicBezTo>
                    <a:pt x="5" y="5"/>
                    <a:pt x="7" y="6"/>
                    <a:pt x="8" y="6"/>
                  </a:cubicBezTo>
                  <a:cubicBezTo>
                    <a:pt x="9" y="4"/>
                    <a:pt x="11" y="3"/>
                    <a:pt x="1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6"/>
            <p:cNvSpPr>
              <a:spLocks/>
            </p:cNvSpPr>
            <p:nvPr/>
          </p:nvSpPr>
          <p:spPr bwMode="auto">
            <a:xfrm>
              <a:off x="15114352" y="-3867150"/>
              <a:ext cx="25400" cy="38100"/>
            </a:xfrm>
            <a:custGeom>
              <a:avLst/>
              <a:gdLst>
                <a:gd name="T0" fmla="*/ 6 w 6"/>
                <a:gd name="T1" fmla="*/ 5 h 9"/>
                <a:gd name="T2" fmla="*/ 6 w 6"/>
                <a:gd name="T3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9">
                  <a:moveTo>
                    <a:pt x="6" y="5"/>
                  </a:moveTo>
                  <a:cubicBezTo>
                    <a:pt x="3" y="9"/>
                    <a:pt x="0" y="0"/>
                    <a:pt x="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7"/>
            <p:cNvSpPr>
              <a:spLocks/>
            </p:cNvSpPr>
            <p:nvPr/>
          </p:nvSpPr>
          <p:spPr bwMode="auto">
            <a:xfrm>
              <a:off x="15168327" y="-3859212"/>
              <a:ext cx="74613" cy="46038"/>
            </a:xfrm>
            <a:custGeom>
              <a:avLst/>
              <a:gdLst>
                <a:gd name="T0" fmla="*/ 17 w 18"/>
                <a:gd name="T1" fmla="*/ 3 h 11"/>
                <a:gd name="T2" fmla="*/ 4 w 18"/>
                <a:gd name="T3" fmla="*/ 10 h 11"/>
                <a:gd name="T4" fmla="*/ 0 w 18"/>
                <a:gd name="T5" fmla="*/ 6 h 11"/>
                <a:gd name="T6" fmla="*/ 8 w 18"/>
                <a:gd name="T7" fmla="*/ 3 h 11"/>
                <a:gd name="T8" fmla="*/ 17 w 18"/>
                <a:gd name="T9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1">
                  <a:moveTo>
                    <a:pt x="17" y="3"/>
                  </a:moveTo>
                  <a:cubicBezTo>
                    <a:pt x="18" y="11"/>
                    <a:pt x="8" y="7"/>
                    <a:pt x="4" y="10"/>
                  </a:cubicBezTo>
                  <a:cubicBezTo>
                    <a:pt x="2" y="10"/>
                    <a:pt x="3" y="5"/>
                    <a:pt x="0" y="6"/>
                  </a:cubicBezTo>
                  <a:cubicBezTo>
                    <a:pt x="0" y="1"/>
                    <a:pt x="8" y="7"/>
                    <a:pt x="8" y="3"/>
                  </a:cubicBezTo>
                  <a:cubicBezTo>
                    <a:pt x="9" y="0"/>
                    <a:pt x="12" y="4"/>
                    <a:pt x="17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auto">
            <a:xfrm>
              <a:off x="15582665" y="-3849687"/>
              <a:ext cx="65088" cy="31750"/>
            </a:xfrm>
            <a:custGeom>
              <a:avLst/>
              <a:gdLst>
                <a:gd name="T0" fmla="*/ 14 w 16"/>
                <a:gd name="T1" fmla="*/ 2 h 8"/>
                <a:gd name="T2" fmla="*/ 14 w 16"/>
                <a:gd name="T3" fmla="*/ 5 h 8"/>
                <a:gd name="T4" fmla="*/ 9 w 16"/>
                <a:gd name="T5" fmla="*/ 6 h 8"/>
                <a:gd name="T6" fmla="*/ 8 w 16"/>
                <a:gd name="T7" fmla="*/ 8 h 8"/>
                <a:gd name="T8" fmla="*/ 4 w 16"/>
                <a:gd name="T9" fmla="*/ 6 h 8"/>
                <a:gd name="T10" fmla="*/ 2 w 16"/>
                <a:gd name="T11" fmla="*/ 8 h 8"/>
                <a:gd name="T12" fmla="*/ 1 w 16"/>
                <a:gd name="T13" fmla="*/ 6 h 8"/>
                <a:gd name="T14" fmla="*/ 14 w 16"/>
                <a:gd name="T15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8">
                  <a:moveTo>
                    <a:pt x="14" y="2"/>
                  </a:moveTo>
                  <a:cubicBezTo>
                    <a:pt x="16" y="3"/>
                    <a:pt x="15" y="4"/>
                    <a:pt x="14" y="5"/>
                  </a:cubicBezTo>
                  <a:cubicBezTo>
                    <a:pt x="12" y="6"/>
                    <a:pt x="11" y="6"/>
                    <a:pt x="9" y="6"/>
                  </a:cubicBezTo>
                  <a:cubicBezTo>
                    <a:pt x="9" y="7"/>
                    <a:pt x="8" y="8"/>
                    <a:pt x="8" y="8"/>
                  </a:cubicBezTo>
                  <a:cubicBezTo>
                    <a:pt x="7" y="8"/>
                    <a:pt x="6" y="6"/>
                    <a:pt x="4" y="6"/>
                  </a:cubicBezTo>
                  <a:cubicBezTo>
                    <a:pt x="4" y="6"/>
                    <a:pt x="3" y="8"/>
                    <a:pt x="2" y="8"/>
                  </a:cubicBezTo>
                  <a:cubicBezTo>
                    <a:pt x="1" y="8"/>
                    <a:pt x="1" y="7"/>
                    <a:pt x="1" y="6"/>
                  </a:cubicBezTo>
                  <a:cubicBezTo>
                    <a:pt x="0" y="0"/>
                    <a:pt x="13" y="7"/>
                    <a:pt x="14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9"/>
            <p:cNvSpPr>
              <a:spLocks/>
            </p:cNvSpPr>
            <p:nvPr/>
          </p:nvSpPr>
          <p:spPr bwMode="auto">
            <a:xfrm>
              <a:off x="15333427" y="-3833812"/>
              <a:ext cx="41275" cy="15875"/>
            </a:xfrm>
            <a:custGeom>
              <a:avLst/>
              <a:gdLst>
                <a:gd name="T0" fmla="*/ 1 w 10"/>
                <a:gd name="T1" fmla="*/ 2 h 4"/>
                <a:gd name="T2" fmla="*/ 8 w 10"/>
                <a:gd name="T3" fmla="*/ 4 h 4"/>
                <a:gd name="T4" fmla="*/ 1 w 10"/>
                <a:gd name="T5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4">
                  <a:moveTo>
                    <a:pt x="1" y="2"/>
                  </a:moveTo>
                  <a:cubicBezTo>
                    <a:pt x="0" y="0"/>
                    <a:pt x="10" y="0"/>
                    <a:pt x="8" y="4"/>
                  </a:cubicBezTo>
                  <a:cubicBezTo>
                    <a:pt x="4" y="2"/>
                    <a:pt x="5" y="4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20"/>
            <p:cNvSpPr>
              <a:spLocks/>
            </p:cNvSpPr>
            <p:nvPr/>
          </p:nvSpPr>
          <p:spPr bwMode="auto">
            <a:xfrm>
              <a:off x="15701727" y="-3829050"/>
              <a:ext cx="20638" cy="15875"/>
            </a:xfrm>
            <a:custGeom>
              <a:avLst/>
              <a:gdLst>
                <a:gd name="T0" fmla="*/ 0 w 5"/>
                <a:gd name="T1" fmla="*/ 0 h 4"/>
                <a:gd name="T2" fmla="*/ 4 w 5"/>
                <a:gd name="T3" fmla="*/ 4 h 4"/>
                <a:gd name="T4" fmla="*/ 0 w 5"/>
                <a:gd name="T5" fmla="*/ 4 h 4"/>
                <a:gd name="T6" fmla="*/ 0 w 5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4">
                  <a:moveTo>
                    <a:pt x="0" y="0"/>
                  </a:moveTo>
                  <a:cubicBezTo>
                    <a:pt x="3" y="0"/>
                    <a:pt x="5" y="1"/>
                    <a:pt x="4" y="4"/>
                  </a:cubicBezTo>
                  <a:cubicBezTo>
                    <a:pt x="3" y="4"/>
                    <a:pt x="1" y="4"/>
                    <a:pt x="0" y="4"/>
                  </a:cubicBezTo>
                  <a:cubicBezTo>
                    <a:pt x="0" y="3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21"/>
            <p:cNvSpPr>
              <a:spLocks/>
            </p:cNvSpPr>
            <p:nvPr/>
          </p:nvSpPr>
          <p:spPr bwMode="auto">
            <a:xfrm>
              <a:off x="15544565" y="-3800475"/>
              <a:ext cx="414338" cy="123825"/>
            </a:xfrm>
            <a:custGeom>
              <a:avLst/>
              <a:gdLst>
                <a:gd name="T0" fmla="*/ 100 w 100"/>
                <a:gd name="T1" fmla="*/ 17 h 30"/>
                <a:gd name="T2" fmla="*/ 100 w 100"/>
                <a:gd name="T3" fmla="*/ 24 h 30"/>
                <a:gd name="T4" fmla="*/ 96 w 100"/>
                <a:gd name="T5" fmla="*/ 27 h 30"/>
                <a:gd name="T6" fmla="*/ 79 w 100"/>
                <a:gd name="T7" fmla="*/ 27 h 30"/>
                <a:gd name="T8" fmla="*/ 73 w 100"/>
                <a:gd name="T9" fmla="*/ 29 h 30"/>
                <a:gd name="T10" fmla="*/ 69 w 100"/>
                <a:gd name="T11" fmla="*/ 28 h 30"/>
                <a:gd name="T12" fmla="*/ 68 w 100"/>
                <a:gd name="T13" fmla="*/ 29 h 30"/>
                <a:gd name="T14" fmla="*/ 62 w 100"/>
                <a:gd name="T15" fmla="*/ 29 h 30"/>
                <a:gd name="T16" fmla="*/ 62 w 100"/>
                <a:gd name="T17" fmla="*/ 28 h 30"/>
                <a:gd name="T18" fmla="*/ 59 w 100"/>
                <a:gd name="T19" fmla="*/ 29 h 30"/>
                <a:gd name="T20" fmla="*/ 53 w 100"/>
                <a:gd name="T21" fmla="*/ 27 h 30"/>
                <a:gd name="T22" fmla="*/ 32 w 100"/>
                <a:gd name="T23" fmla="*/ 27 h 30"/>
                <a:gd name="T24" fmla="*/ 34 w 100"/>
                <a:gd name="T25" fmla="*/ 24 h 30"/>
                <a:gd name="T26" fmla="*/ 31 w 100"/>
                <a:gd name="T27" fmla="*/ 22 h 30"/>
                <a:gd name="T28" fmla="*/ 28 w 100"/>
                <a:gd name="T29" fmla="*/ 17 h 30"/>
                <a:gd name="T30" fmla="*/ 31 w 100"/>
                <a:gd name="T31" fmla="*/ 14 h 30"/>
                <a:gd name="T32" fmla="*/ 28 w 100"/>
                <a:gd name="T33" fmla="*/ 8 h 30"/>
                <a:gd name="T34" fmla="*/ 16 w 100"/>
                <a:gd name="T35" fmla="*/ 10 h 30"/>
                <a:gd name="T36" fmla="*/ 13 w 100"/>
                <a:gd name="T37" fmla="*/ 7 h 30"/>
                <a:gd name="T38" fmla="*/ 10 w 100"/>
                <a:gd name="T39" fmla="*/ 6 h 30"/>
                <a:gd name="T40" fmla="*/ 4 w 100"/>
                <a:gd name="T41" fmla="*/ 7 h 30"/>
                <a:gd name="T42" fmla="*/ 2 w 100"/>
                <a:gd name="T43" fmla="*/ 1 h 30"/>
                <a:gd name="T44" fmla="*/ 17 w 100"/>
                <a:gd name="T45" fmla="*/ 0 h 30"/>
                <a:gd name="T46" fmla="*/ 20 w 100"/>
                <a:gd name="T47" fmla="*/ 1 h 30"/>
                <a:gd name="T48" fmla="*/ 20 w 100"/>
                <a:gd name="T49" fmla="*/ 4 h 30"/>
                <a:gd name="T50" fmla="*/ 24 w 100"/>
                <a:gd name="T51" fmla="*/ 7 h 30"/>
                <a:gd name="T52" fmla="*/ 37 w 100"/>
                <a:gd name="T53" fmla="*/ 7 h 30"/>
                <a:gd name="T54" fmla="*/ 37 w 100"/>
                <a:gd name="T55" fmla="*/ 14 h 30"/>
                <a:gd name="T56" fmla="*/ 46 w 100"/>
                <a:gd name="T57" fmla="*/ 15 h 30"/>
                <a:gd name="T58" fmla="*/ 46 w 100"/>
                <a:gd name="T59" fmla="*/ 18 h 30"/>
                <a:gd name="T60" fmla="*/ 49 w 100"/>
                <a:gd name="T61" fmla="*/ 17 h 30"/>
                <a:gd name="T62" fmla="*/ 66 w 100"/>
                <a:gd name="T63" fmla="*/ 17 h 30"/>
                <a:gd name="T64" fmla="*/ 69 w 100"/>
                <a:gd name="T65" fmla="*/ 18 h 30"/>
                <a:gd name="T66" fmla="*/ 73 w 100"/>
                <a:gd name="T67" fmla="*/ 15 h 30"/>
                <a:gd name="T68" fmla="*/ 77 w 100"/>
                <a:gd name="T69" fmla="*/ 15 h 30"/>
                <a:gd name="T70" fmla="*/ 100 w 100"/>
                <a:gd name="T71" fmla="*/ 17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0" h="30">
                  <a:moveTo>
                    <a:pt x="100" y="17"/>
                  </a:moveTo>
                  <a:cubicBezTo>
                    <a:pt x="100" y="19"/>
                    <a:pt x="100" y="22"/>
                    <a:pt x="100" y="24"/>
                  </a:cubicBezTo>
                  <a:cubicBezTo>
                    <a:pt x="97" y="24"/>
                    <a:pt x="96" y="25"/>
                    <a:pt x="96" y="27"/>
                  </a:cubicBezTo>
                  <a:cubicBezTo>
                    <a:pt x="89" y="27"/>
                    <a:pt x="84" y="26"/>
                    <a:pt x="79" y="27"/>
                  </a:cubicBezTo>
                  <a:cubicBezTo>
                    <a:pt x="77" y="27"/>
                    <a:pt x="75" y="29"/>
                    <a:pt x="73" y="29"/>
                  </a:cubicBezTo>
                  <a:cubicBezTo>
                    <a:pt x="71" y="30"/>
                    <a:pt x="71" y="28"/>
                    <a:pt x="69" y="28"/>
                  </a:cubicBezTo>
                  <a:cubicBezTo>
                    <a:pt x="70" y="28"/>
                    <a:pt x="68" y="29"/>
                    <a:pt x="68" y="29"/>
                  </a:cubicBezTo>
                  <a:cubicBezTo>
                    <a:pt x="67" y="30"/>
                    <a:pt x="62" y="30"/>
                    <a:pt x="62" y="29"/>
                  </a:cubicBezTo>
                  <a:cubicBezTo>
                    <a:pt x="62" y="29"/>
                    <a:pt x="62" y="28"/>
                    <a:pt x="62" y="28"/>
                  </a:cubicBezTo>
                  <a:cubicBezTo>
                    <a:pt x="60" y="28"/>
                    <a:pt x="59" y="29"/>
                    <a:pt x="59" y="29"/>
                  </a:cubicBezTo>
                  <a:cubicBezTo>
                    <a:pt x="56" y="29"/>
                    <a:pt x="56" y="27"/>
                    <a:pt x="53" y="27"/>
                  </a:cubicBezTo>
                  <a:cubicBezTo>
                    <a:pt x="47" y="26"/>
                    <a:pt x="41" y="30"/>
                    <a:pt x="32" y="27"/>
                  </a:cubicBezTo>
                  <a:cubicBezTo>
                    <a:pt x="32" y="26"/>
                    <a:pt x="34" y="25"/>
                    <a:pt x="34" y="24"/>
                  </a:cubicBezTo>
                  <a:cubicBezTo>
                    <a:pt x="33" y="22"/>
                    <a:pt x="32" y="24"/>
                    <a:pt x="31" y="22"/>
                  </a:cubicBezTo>
                  <a:cubicBezTo>
                    <a:pt x="30" y="21"/>
                    <a:pt x="31" y="18"/>
                    <a:pt x="28" y="17"/>
                  </a:cubicBezTo>
                  <a:cubicBezTo>
                    <a:pt x="29" y="15"/>
                    <a:pt x="31" y="16"/>
                    <a:pt x="31" y="14"/>
                  </a:cubicBezTo>
                  <a:cubicBezTo>
                    <a:pt x="31" y="11"/>
                    <a:pt x="27" y="12"/>
                    <a:pt x="28" y="8"/>
                  </a:cubicBezTo>
                  <a:cubicBezTo>
                    <a:pt x="26" y="11"/>
                    <a:pt x="20" y="10"/>
                    <a:pt x="16" y="10"/>
                  </a:cubicBezTo>
                  <a:cubicBezTo>
                    <a:pt x="13" y="11"/>
                    <a:pt x="14" y="8"/>
                    <a:pt x="13" y="7"/>
                  </a:cubicBezTo>
                  <a:cubicBezTo>
                    <a:pt x="12" y="6"/>
                    <a:pt x="10" y="7"/>
                    <a:pt x="10" y="6"/>
                  </a:cubicBezTo>
                  <a:cubicBezTo>
                    <a:pt x="9" y="7"/>
                    <a:pt x="7" y="7"/>
                    <a:pt x="4" y="7"/>
                  </a:cubicBezTo>
                  <a:cubicBezTo>
                    <a:pt x="9" y="3"/>
                    <a:pt x="0" y="6"/>
                    <a:pt x="2" y="1"/>
                  </a:cubicBezTo>
                  <a:cubicBezTo>
                    <a:pt x="8" y="2"/>
                    <a:pt x="12" y="1"/>
                    <a:pt x="17" y="0"/>
                  </a:cubicBezTo>
                  <a:cubicBezTo>
                    <a:pt x="17" y="2"/>
                    <a:pt x="19" y="1"/>
                    <a:pt x="20" y="1"/>
                  </a:cubicBezTo>
                  <a:cubicBezTo>
                    <a:pt x="20" y="2"/>
                    <a:pt x="19" y="4"/>
                    <a:pt x="20" y="4"/>
                  </a:cubicBezTo>
                  <a:cubicBezTo>
                    <a:pt x="21" y="5"/>
                    <a:pt x="25" y="3"/>
                    <a:pt x="24" y="7"/>
                  </a:cubicBezTo>
                  <a:cubicBezTo>
                    <a:pt x="28" y="3"/>
                    <a:pt x="31" y="8"/>
                    <a:pt x="37" y="7"/>
                  </a:cubicBezTo>
                  <a:cubicBezTo>
                    <a:pt x="36" y="11"/>
                    <a:pt x="39" y="11"/>
                    <a:pt x="37" y="14"/>
                  </a:cubicBezTo>
                  <a:cubicBezTo>
                    <a:pt x="39" y="14"/>
                    <a:pt x="43" y="14"/>
                    <a:pt x="46" y="15"/>
                  </a:cubicBezTo>
                  <a:cubicBezTo>
                    <a:pt x="48" y="16"/>
                    <a:pt x="40" y="19"/>
                    <a:pt x="46" y="18"/>
                  </a:cubicBezTo>
                  <a:cubicBezTo>
                    <a:pt x="48" y="18"/>
                    <a:pt x="48" y="17"/>
                    <a:pt x="49" y="17"/>
                  </a:cubicBezTo>
                  <a:cubicBezTo>
                    <a:pt x="53" y="16"/>
                    <a:pt x="60" y="16"/>
                    <a:pt x="66" y="17"/>
                  </a:cubicBezTo>
                  <a:cubicBezTo>
                    <a:pt x="67" y="17"/>
                    <a:pt x="69" y="18"/>
                    <a:pt x="69" y="18"/>
                  </a:cubicBezTo>
                  <a:cubicBezTo>
                    <a:pt x="72" y="18"/>
                    <a:pt x="66" y="16"/>
                    <a:pt x="73" y="15"/>
                  </a:cubicBezTo>
                  <a:cubicBezTo>
                    <a:pt x="75" y="15"/>
                    <a:pt x="76" y="16"/>
                    <a:pt x="77" y="15"/>
                  </a:cubicBezTo>
                  <a:cubicBezTo>
                    <a:pt x="83" y="15"/>
                    <a:pt x="92" y="14"/>
                    <a:pt x="100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22"/>
            <p:cNvSpPr>
              <a:spLocks/>
            </p:cNvSpPr>
            <p:nvPr/>
          </p:nvSpPr>
          <p:spPr bwMode="auto">
            <a:xfrm>
              <a:off x="19065640" y="-3800475"/>
              <a:ext cx="414338" cy="298450"/>
            </a:xfrm>
            <a:custGeom>
              <a:avLst/>
              <a:gdLst>
                <a:gd name="T0" fmla="*/ 82 w 100"/>
                <a:gd name="T1" fmla="*/ 1 h 72"/>
                <a:gd name="T2" fmla="*/ 99 w 100"/>
                <a:gd name="T3" fmla="*/ 0 h 72"/>
                <a:gd name="T4" fmla="*/ 97 w 100"/>
                <a:gd name="T5" fmla="*/ 7 h 72"/>
                <a:gd name="T6" fmla="*/ 79 w 100"/>
                <a:gd name="T7" fmla="*/ 10 h 72"/>
                <a:gd name="T8" fmla="*/ 76 w 100"/>
                <a:gd name="T9" fmla="*/ 13 h 72"/>
                <a:gd name="T10" fmla="*/ 74 w 100"/>
                <a:gd name="T11" fmla="*/ 13 h 72"/>
                <a:gd name="T12" fmla="*/ 71 w 100"/>
                <a:gd name="T13" fmla="*/ 15 h 72"/>
                <a:gd name="T14" fmla="*/ 68 w 100"/>
                <a:gd name="T15" fmla="*/ 14 h 72"/>
                <a:gd name="T16" fmla="*/ 62 w 100"/>
                <a:gd name="T17" fmla="*/ 15 h 72"/>
                <a:gd name="T18" fmla="*/ 57 w 100"/>
                <a:gd name="T19" fmla="*/ 17 h 72"/>
                <a:gd name="T20" fmla="*/ 55 w 100"/>
                <a:gd name="T21" fmla="*/ 20 h 72"/>
                <a:gd name="T22" fmla="*/ 48 w 100"/>
                <a:gd name="T23" fmla="*/ 24 h 72"/>
                <a:gd name="T24" fmla="*/ 44 w 100"/>
                <a:gd name="T25" fmla="*/ 27 h 72"/>
                <a:gd name="T26" fmla="*/ 41 w 100"/>
                <a:gd name="T27" fmla="*/ 29 h 72"/>
                <a:gd name="T28" fmla="*/ 40 w 100"/>
                <a:gd name="T29" fmla="*/ 32 h 72"/>
                <a:gd name="T30" fmla="*/ 33 w 100"/>
                <a:gd name="T31" fmla="*/ 35 h 72"/>
                <a:gd name="T32" fmla="*/ 32 w 100"/>
                <a:gd name="T33" fmla="*/ 36 h 72"/>
                <a:gd name="T34" fmla="*/ 26 w 100"/>
                <a:gd name="T35" fmla="*/ 39 h 72"/>
                <a:gd name="T36" fmla="*/ 23 w 100"/>
                <a:gd name="T37" fmla="*/ 45 h 72"/>
                <a:gd name="T38" fmla="*/ 25 w 100"/>
                <a:gd name="T39" fmla="*/ 53 h 72"/>
                <a:gd name="T40" fmla="*/ 20 w 100"/>
                <a:gd name="T41" fmla="*/ 56 h 72"/>
                <a:gd name="T42" fmla="*/ 23 w 100"/>
                <a:gd name="T43" fmla="*/ 62 h 72"/>
                <a:gd name="T44" fmla="*/ 22 w 100"/>
                <a:gd name="T45" fmla="*/ 63 h 72"/>
                <a:gd name="T46" fmla="*/ 23 w 100"/>
                <a:gd name="T47" fmla="*/ 65 h 72"/>
                <a:gd name="T48" fmla="*/ 25 w 100"/>
                <a:gd name="T49" fmla="*/ 63 h 72"/>
                <a:gd name="T50" fmla="*/ 29 w 100"/>
                <a:gd name="T51" fmla="*/ 66 h 72"/>
                <a:gd name="T52" fmla="*/ 27 w 100"/>
                <a:gd name="T53" fmla="*/ 72 h 72"/>
                <a:gd name="T54" fmla="*/ 15 w 100"/>
                <a:gd name="T55" fmla="*/ 72 h 72"/>
                <a:gd name="T56" fmla="*/ 16 w 100"/>
                <a:gd name="T57" fmla="*/ 69 h 72"/>
                <a:gd name="T58" fmla="*/ 12 w 100"/>
                <a:gd name="T59" fmla="*/ 67 h 72"/>
                <a:gd name="T60" fmla="*/ 9 w 100"/>
                <a:gd name="T61" fmla="*/ 65 h 72"/>
                <a:gd name="T62" fmla="*/ 6 w 100"/>
                <a:gd name="T63" fmla="*/ 65 h 72"/>
                <a:gd name="T64" fmla="*/ 2 w 100"/>
                <a:gd name="T65" fmla="*/ 65 h 72"/>
                <a:gd name="T66" fmla="*/ 1 w 100"/>
                <a:gd name="T67" fmla="*/ 55 h 72"/>
                <a:gd name="T68" fmla="*/ 8 w 100"/>
                <a:gd name="T69" fmla="*/ 52 h 72"/>
                <a:gd name="T70" fmla="*/ 6 w 100"/>
                <a:gd name="T71" fmla="*/ 51 h 72"/>
                <a:gd name="T72" fmla="*/ 8 w 100"/>
                <a:gd name="T73" fmla="*/ 48 h 72"/>
                <a:gd name="T74" fmla="*/ 15 w 100"/>
                <a:gd name="T75" fmla="*/ 45 h 72"/>
                <a:gd name="T76" fmla="*/ 15 w 100"/>
                <a:gd name="T77" fmla="*/ 39 h 72"/>
                <a:gd name="T78" fmla="*/ 19 w 100"/>
                <a:gd name="T79" fmla="*/ 38 h 72"/>
                <a:gd name="T80" fmla="*/ 22 w 100"/>
                <a:gd name="T81" fmla="*/ 34 h 72"/>
                <a:gd name="T82" fmla="*/ 22 w 100"/>
                <a:gd name="T83" fmla="*/ 27 h 72"/>
                <a:gd name="T84" fmla="*/ 33 w 100"/>
                <a:gd name="T85" fmla="*/ 22 h 72"/>
                <a:gd name="T86" fmla="*/ 34 w 100"/>
                <a:gd name="T87" fmla="*/ 20 h 72"/>
                <a:gd name="T88" fmla="*/ 36 w 100"/>
                <a:gd name="T89" fmla="*/ 21 h 72"/>
                <a:gd name="T90" fmla="*/ 39 w 100"/>
                <a:gd name="T91" fmla="*/ 18 h 72"/>
                <a:gd name="T92" fmla="*/ 40 w 100"/>
                <a:gd name="T93" fmla="*/ 15 h 72"/>
                <a:gd name="T94" fmla="*/ 47 w 100"/>
                <a:gd name="T95" fmla="*/ 14 h 72"/>
                <a:gd name="T96" fmla="*/ 55 w 100"/>
                <a:gd name="T97" fmla="*/ 13 h 72"/>
                <a:gd name="T98" fmla="*/ 57 w 100"/>
                <a:gd name="T99" fmla="*/ 11 h 72"/>
                <a:gd name="T100" fmla="*/ 60 w 100"/>
                <a:gd name="T101" fmla="*/ 13 h 72"/>
                <a:gd name="T102" fmla="*/ 61 w 100"/>
                <a:gd name="T103" fmla="*/ 10 h 72"/>
                <a:gd name="T104" fmla="*/ 62 w 100"/>
                <a:gd name="T105" fmla="*/ 10 h 72"/>
                <a:gd name="T106" fmla="*/ 72 w 100"/>
                <a:gd name="T107" fmla="*/ 8 h 72"/>
                <a:gd name="T108" fmla="*/ 75 w 100"/>
                <a:gd name="T109" fmla="*/ 7 h 72"/>
                <a:gd name="T110" fmla="*/ 76 w 100"/>
                <a:gd name="T111" fmla="*/ 6 h 72"/>
                <a:gd name="T112" fmla="*/ 82 w 100"/>
                <a:gd name="T113" fmla="*/ 1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0" h="72">
                  <a:moveTo>
                    <a:pt x="82" y="1"/>
                  </a:moveTo>
                  <a:cubicBezTo>
                    <a:pt x="87" y="5"/>
                    <a:pt x="93" y="0"/>
                    <a:pt x="99" y="0"/>
                  </a:cubicBezTo>
                  <a:cubicBezTo>
                    <a:pt x="100" y="4"/>
                    <a:pt x="97" y="4"/>
                    <a:pt x="97" y="7"/>
                  </a:cubicBezTo>
                  <a:cubicBezTo>
                    <a:pt x="93" y="4"/>
                    <a:pt x="85" y="9"/>
                    <a:pt x="79" y="10"/>
                  </a:cubicBezTo>
                  <a:cubicBezTo>
                    <a:pt x="78" y="10"/>
                    <a:pt x="77" y="12"/>
                    <a:pt x="76" y="13"/>
                  </a:cubicBezTo>
                  <a:cubicBezTo>
                    <a:pt x="76" y="13"/>
                    <a:pt x="74" y="12"/>
                    <a:pt x="74" y="13"/>
                  </a:cubicBezTo>
                  <a:cubicBezTo>
                    <a:pt x="73" y="13"/>
                    <a:pt x="71" y="15"/>
                    <a:pt x="71" y="15"/>
                  </a:cubicBezTo>
                  <a:cubicBezTo>
                    <a:pt x="70" y="16"/>
                    <a:pt x="69" y="14"/>
                    <a:pt x="68" y="14"/>
                  </a:cubicBezTo>
                  <a:cubicBezTo>
                    <a:pt x="67" y="14"/>
                    <a:pt x="65" y="15"/>
                    <a:pt x="62" y="15"/>
                  </a:cubicBezTo>
                  <a:cubicBezTo>
                    <a:pt x="61" y="16"/>
                    <a:pt x="58" y="16"/>
                    <a:pt x="57" y="17"/>
                  </a:cubicBezTo>
                  <a:cubicBezTo>
                    <a:pt x="55" y="18"/>
                    <a:pt x="57" y="19"/>
                    <a:pt x="55" y="20"/>
                  </a:cubicBezTo>
                  <a:cubicBezTo>
                    <a:pt x="54" y="20"/>
                    <a:pt x="49" y="19"/>
                    <a:pt x="48" y="24"/>
                  </a:cubicBezTo>
                  <a:cubicBezTo>
                    <a:pt x="48" y="25"/>
                    <a:pt x="45" y="26"/>
                    <a:pt x="44" y="27"/>
                  </a:cubicBezTo>
                  <a:cubicBezTo>
                    <a:pt x="43" y="27"/>
                    <a:pt x="42" y="29"/>
                    <a:pt x="41" y="29"/>
                  </a:cubicBezTo>
                  <a:cubicBezTo>
                    <a:pt x="41" y="30"/>
                    <a:pt x="40" y="31"/>
                    <a:pt x="40" y="32"/>
                  </a:cubicBezTo>
                  <a:cubicBezTo>
                    <a:pt x="35" y="34"/>
                    <a:pt x="36" y="31"/>
                    <a:pt x="33" y="35"/>
                  </a:cubicBezTo>
                  <a:cubicBezTo>
                    <a:pt x="32" y="36"/>
                    <a:pt x="32" y="35"/>
                    <a:pt x="32" y="36"/>
                  </a:cubicBezTo>
                  <a:cubicBezTo>
                    <a:pt x="31" y="39"/>
                    <a:pt x="28" y="38"/>
                    <a:pt x="26" y="39"/>
                  </a:cubicBezTo>
                  <a:cubicBezTo>
                    <a:pt x="26" y="42"/>
                    <a:pt x="27" y="46"/>
                    <a:pt x="23" y="45"/>
                  </a:cubicBezTo>
                  <a:cubicBezTo>
                    <a:pt x="24" y="47"/>
                    <a:pt x="21" y="53"/>
                    <a:pt x="25" y="53"/>
                  </a:cubicBezTo>
                  <a:cubicBezTo>
                    <a:pt x="24" y="55"/>
                    <a:pt x="22" y="55"/>
                    <a:pt x="20" y="56"/>
                  </a:cubicBezTo>
                  <a:cubicBezTo>
                    <a:pt x="19" y="60"/>
                    <a:pt x="24" y="59"/>
                    <a:pt x="23" y="62"/>
                  </a:cubicBezTo>
                  <a:cubicBezTo>
                    <a:pt x="23" y="62"/>
                    <a:pt x="21" y="62"/>
                    <a:pt x="22" y="63"/>
                  </a:cubicBezTo>
                  <a:cubicBezTo>
                    <a:pt x="21" y="63"/>
                    <a:pt x="24" y="65"/>
                    <a:pt x="23" y="65"/>
                  </a:cubicBezTo>
                  <a:cubicBezTo>
                    <a:pt x="24" y="65"/>
                    <a:pt x="25" y="63"/>
                    <a:pt x="25" y="63"/>
                  </a:cubicBezTo>
                  <a:cubicBezTo>
                    <a:pt x="26" y="64"/>
                    <a:pt x="26" y="67"/>
                    <a:pt x="29" y="66"/>
                  </a:cubicBezTo>
                  <a:cubicBezTo>
                    <a:pt x="29" y="68"/>
                    <a:pt x="27" y="69"/>
                    <a:pt x="27" y="72"/>
                  </a:cubicBezTo>
                  <a:cubicBezTo>
                    <a:pt x="23" y="72"/>
                    <a:pt x="19" y="72"/>
                    <a:pt x="15" y="72"/>
                  </a:cubicBezTo>
                  <a:cubicBezTo>
                    <a:pt x="14" y="71"/>
                    <a:pt x="17" y="70"/>
                    <a:pt x="16" y="69"/>
                  </a:cubicBezTo>
                  <a:cubicBezTo>
                    <a:pt x="15" y="67"/>
                    <a:pt x="13" y="68"/>
                    <a:pt x="12" y="67"/>
                  </a:cubicBezTo>
                  <a:cubicBezTo>
                    <a:pt x="11" y="67"/>
                    <a:pt x="10" y="65"/>
                    <a:pt x="9" y="65"/>
                  </a:cubicBezTo>
                  <a:cubicBezTo>
                    <a:pt x="9" y="64"/>
                    <a:pt x="7" y="65"/>
                    <a:pt x="6" y="65"/>
                  </a:cubicBezTo>
                  <a:cubicBezTo>
                    <a:pt x="5" y="63"/>
                    <a:pt x="5" y="65"/>
                    <a:pt x="2" y="65"/>
                  </a:cubicBezTo>
                  <a:cubicBezTo>
                    <a:pt x="2" y="61"/>
                    <a:pt x="0" y="59"/>
                    <a:pt x="1" y="55"/>
                  </a:cubicBezTo>
                  <a:cubicBezTo>
                    <a:pt x="5" y="59"/>
                    <a:pt x="1" y="49"/>
                    <a:pt x="8" y="52"/>
                  </a:cubicBezTo>
                  <a:cubicBezTo>
                    <a:pt x="9" y="51"/>
                    <a:pt x="6" y="51"/>
                    <a:pt x="6" y="51"/>
                  </a:cubicBezTo>
                  <a:cubicBezTo>
                    <a:pt x="6" y="49"/>
                    <a:pt x="11" y="48"/>
                    <a:pt x="8" y="48"/>
                  </a:cubicBezTo>
                  <a:cubicBezTo>
                    <a:pt x="9" y="46"/>
                    <a:pt x="12" y="46"/>
                    <a:pt x="15" y="45"/>
                  </a:cubicBezTo>
                  <a:cubicBezTo>
                    <a:pt x="13" y="42"/>
                    <a:pt x="19" y="40"/>
                    <a:pt x="15" y="39"/>
                  </a:cubicBezTo>
                  <a:cubicBezTo>
                    <a:pt x="15" y="38"/>
                    <a:pt x="17" y="38"/>
                    <a:pt x="19" y="38"/>
                  </a:cubicBezTo>
                  <a:cubicBezTo>
                    <a:pt x="19" y="35"/>
                    <a:pt x="20" y="34"/>
                    <a:pt x="22" y="34"/>
                  </a:cubicBezTo>
                  <a:cubicBezTo>
                    <a:pt x="19" y="31"/>
                    <a:pt x="23" y="31"/>
                    <a:pt x="22" y="27"/>
                  </a:cubicBezTo>
                  <a:cubicBezTo>
                    <a:pt x="27" y="27"/>
                    <a:pt x="29" y="24"/>
                    <a:pt x="33" y="22"/>
                  </a:cubicBezTo>
                  <a:cubicBezTo>
                    <a:pt x="35" y="23"/>
                    <a:pt x="34" y="20"/>
                    <a:pt x="34" y="20"/>
                  </a:cubicBezTo>
                  <a:cubicBezTo>
                    <a:pt x="35" y="19"/>
                    <a:pt x="36" y="21"/>
                    <a:pt x="36" y="21"/>
                  </a:cubicBezTo>
                  <a:cubicBezTo>
                    <a:pt x="37" y="20"/>
                    <a:pt x="38" y="19"/>
                    <a:pt x="39" y="18"/>
                  </a:cubicBezTo>
                  <a:cubicBezTo>
                    <a:pt x="39" y="18"/>
                    <a:pt x="40" y="17"/>
                    <a:pt x="40" y="15"/>
                  </a:cubicBezTo>
                  <a:cubicBezTo>
                    <a:pt x="43" y="16"/>
                    <a:pt x="45" y="15"/>
                    <a:pt x="47" y="14"/>
                  </a:cubicBezTo>
                  <a:cubicBezTo>
                    <a:pt x="49" y="13"/>
                    <a:pt x="51" y="13"/>
                    <a:pt x="55" y="13"/>
                  </a:cubicBezTo>
                  <a:cubicBezTo>
                    <a:pt x="57" y="12"/>
                    <a:pt x="56" y="11"/>
                    <a:pt x="57" y="11"/>
                  </a:cubicBezTo>
                  <a:cubicBezTo>
                    <a:pt x="59" y="11"/>
                    <a:pt x="59" y="13"/>
                    <a:pt x="60" y="13"/>
                  </a:cubicBezTo>
                  <a:cubicBezTo>
                    <a:pt x="62" y="12"/>
                    <a:pt x="58" y="10"/>
                    <a:pt x="61" y="10"/>
                  </a:cubicBezTo>
                  <a:cubicBezTo>
                    <a:pt x="61" y="10"/>
                    <a:pt x="62" y="10"/>
                    <a:pt x="62" y="10"/>
                  </a:cubicBezTo>
                  <a:cubicBezTo>
                    <a:pt x="64" y="9"/>
                    <a:pt x="68" y="10"/>
                    <a:pt x="72" y="8"/>
                  </a:cubicBezTo>
                  <a:cubicBezTo>
                    <a:pt x="74" y="8"/>
                    <a:pt x="74" y="8"/>
                    <a:pt x="75" y="7"/>
                  </a:cubicBezTo>
                  <a:cubicBezTo>
                    <a:pt x="75" y="7"/>
                    <a:pt x="77" y="5"/>
                    <a:pt x="76" y="6"/>
                  </a:cubicBezTo>
                  <a:cubicBezTo>
                    <a:pt x="80" y="4"/>
                    <a:pt x="82" y="8"/>
                    <a:pt x="8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3"/>
            <p:cNvSpPr>
              <a:spLocks/>
            </p:cNvSpPr>
            <p:nvPr/>
          </p:nvSpPr>
          <p:spPr bwMode="auto">
            <a:xfrm>
              <a:off x="15436615" y="-3784600"/>
              <a:ext cx="46038" cy="17463"/>
            </a:xfrm>
            <a:custGeom>
              <a:avLst/>
              <a:gdLst>
                <a:gd name="T0" fmla="*/ 8 w 11"/>
                <a:gd name="T1" fmla="*/ 0 h 4"/>
                <a:gd name="T2" fmla="*/ 11 w 11"/>
                <a:gd name="T3" fmla="*/ 0 h 4"/>
                <a:gd name="T4" fmla="*/ 8 w 11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4">
                  <a:moveTo>
                    <a:pt x="8" y="0"/>
                  </a:moveTo>
                  <a:cubicBezTo>
                    <a:pt x="9" y="0"/>
                    <a:pt x="10" y="0"/>
                    <a:pt x="11" y="0"/>
                  </a:cubicBezTo>
                  <a:cubicBezTo>
                    <a:pt x="11" y="4"/>
                    <a:pt x="0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4"/>
            <p:cNvSpPr>
              <a:spLocks/>
            </p:cNvSpPr>
            <p:nvPr/>
          </p:nvSpPr>
          <p:spPr bwMode="auto">
            <a:xfrm>
              <a:off x="21089702" y="-3759200"/>
              <a:ext cx="128588" cy="95250"/>
            </a:xfrm>
            <a:custGeom>
              <a:avLst/>
              <a:gdLst>
                <a:gd name="T0" fmla="*/ 8 w 31"/>
                <a:gd name="T1" fmla="*/ 0 h 23"/>
                <a:gd name="T2" fmla="*/ 10 w 31"/>
                <a:gd name="T3" fmla="*/ 1 h 23"/>
                <a:gd name="T4" fmla="*/ 18 w 31"/>
                <a:gd name="T5" fmla="*/ 5 h 23"/>
                <a:gd name="T6" fmla="*/ 22 w 31"/>
                <a:gd name="T7" fmla="*/ 3 h 23"/>
                <a:gd name="T8" fmla="*/ 31 w 31"/>
                <a:gd name="T9" fmla="*/ 4 h 23"/>
                <a:gd name="T10" fmla="*/ 28 w 31"/>
                <a:gd name="T11" fmla="*/ 11 h 23"/>
                <a:gd name="T12" fmla="*/ 17 w 31"/>
                <a:gd name="T13" fmla="*/ 14 h 23"/>
                <a:gd name="T14" fmla="*/ 17 w 31"/>
                <a:gd name="T15" fmla="*/ 15 h 23"/>
                <a:gd name="T16" fmla="*/ 14 w 31"/>
                <a:gd name="T17" fmla="*/ 18 h 23"/>
                <a:gd name="T18" fmla="*/ 10 w 31"/>
                <a:gd name="T19" fmla="*/ 19 h 23"/>
                <a:gd name="T20" fmla="*/ 4 w 31"/>
                <a:gd name="T21" fmla="*/ 17 h 23"/>
                <a:gd name="T22" fmla="*/ 0 w 31"/>
                <a:gd name="T23" fmla="*/ 5 h 23"/>
                <a:gd name="T24" fmla="*/ 8 w 31"/>
                <a:gd name="T2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1" h="23">
                  <a:moveTo>
                    <a:pt x="8" y="0"/>
                  </a:moveTo>
                  <a:cubicBezTo>
                    <a:pt x="10" y="0"/>
                    <a:pt x="10" y="0"/>
                    <a:pt x="10" y="1"/>
                  </a:cubicBezTo>
                  <a:cubicBezTo>
                    <a:pt x="11" y="4"/>
                    <a:pt x="16" y="3"/>
                    <a:pt x="18" y="5"/>
                  </a:cubicBezTo>
                  <a:cubicBezTo>
                    <a:pt x="21" y="7"/>
                    <a:pt x="21" y="3"/>
                    <a:pt x="22" y="3"/>
                  </a:cubicBezTo>
                  <a:cubicBezTo>
                    <a:pt x="24" y="2"/>
                    <a:pt x="26" y="6"/>
                    <a:pt x="31" y="4"/>
                  </a:cubicBezTo>
                  <a:cubicBezTo>
                    <a:pt x="30" y="5"/>
                    <a:pt x="23" y="9"/>
                    <a:pt x="28" y="11"/>
                  </a:cubicBezTo>
                  <a:cubicBezTo>
                    <a:pt x="27" y="14"/>
                    <a:pt x="22" y="14"/>
                    <a:pt x="17" y="14"/>
                  </a:cubicBezTo>
                  <a:cubicBezTo>
                    <a:pt x="15" y="14"/>
                    <a:pt x="16" y="15"/>
                    <a:pt x="17" y="15"/>
                  </a:cubicBezTo>
                  <a:cubicBezTo>
                    <a:pt x="18" y="18"/>
                    <a:pt x="9" y="16"/>
                    <a:pt x="14" y="18"/>
                  </a:cubicBezTo>
                  <a:cubicBezTo>
                    <a:pt x="14" y="23"/>
                    <a:pt x="9" y="15"/>
                    <a:pt x="10" y="19"/>
                  </a:cubicBezTo>
                  <a:cubicBezTo>
                    <a:pt x="8" y="19"/>
                    <a:pt x="9" y="15"/>
                    <a:pt x="4" y="17"/>
                  </a:cubicBezTo>
                  <a:cubicBezTo>
                    <a:pt x="3" y="13"/>
                    <a:pt x="4" y="7"/>
                    <a:pt x="0" y="5"/>
                  </a:cubicBezTo>
                  <a:cubicBezTo>
                    <a:pt x="1" y="2"/>
                    <a:pt x="9" y="5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5"/>
            <p:cNvSpPr>
              <a:spLocks/>
            </p:cNvSpPr>
            <p:nvPr/>
          </p:nvSpPr>
          <p:spPr bwMode="auto">
            <a:xfrm>
              <a:off x="15019102" y="-3746500"/>
              <a:ext cx="33338" cy="20638"/>
            </a:xfrm>
            <a:custGeom>
              <a:avLst/>
              <a:gdLst>
                <a:gd name="T0" fmla="*/ 4 w 8"/>
                <a:gd name="T1" fmla="*/ 0 h 5"/>
                <a:gd name="T2" fmla="*/ 5 w 8"/>
                <a:gd name="T3" fmla="*/ 5 h 5"/>
                <a:gd name="T4" fmla="*/ 0 w 8"/>
                <a:gd name="T5" fmla="*/ 4 h 5"/>
                <a:gd name="T6" fmla="*/ 4 w 8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5">
                  <a:moveTo>
                    <a:pt x="4" y="0"/>
                  </a:moveTo>
                  <a:cubicBezTo>
                    <a:pt x="8" y="1"/>
                    <a:pt x="5" y="2"/>
                    <a:pt x="5" y="5"/>
                  </a:cubicBezTo>
                  <a:cubicBezTo>
                    <a:pt x="4" y="4"/>
                    <a:pt x="2" y="4"/>
                    <a:pt x="0" y="4"/>
                  </a:cubicBezTo>
                  <a:cubicBezTo>
                    <a:pt x="0" y="1"/>
                    <a:pt x="4" y="3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6"/>
            <p:cNvSpPr>
              <a:spLocks/>
            </p:cNvSpPr>
            <p:nvPr/>
          </p:nvSpPr>
          <p:spPr bwMode="auto">
            <a:xfrm>
              <a:off x="21229402" y="-3746500"/>
              <a:ext cx="58738" cy="53975"/>
            </a:xfrm>
            <a:custGeom>
              <a:avLst/>
              <a:gdLst>
                <a:gd name="T0" fmla="*/ 0 w 14"/>
                <a:gd name="T1" fmla="*/ 4 h 13"/>
                <a:gd name="T2" fmla="*/ 14 w 14"/>
                <a:gd name="T3" fmla="*/ 7 h 13"/>
                <a:gd name="T4" fmla="*/ 8 w 14"/>
                <a:gd name="T5" fmla="*/ 12 h 13"/>
                <a:gd name="T6" fmla="*/ 5 w 14"/>
                <a:gd name="T7" fmla="*/ 9 h 13"/>
                <a:gd name="T8" fmla="*/ 2 w 14"/>
                <a:gd name="T9" fmla="*/ 9 h 13"/>
                <a:gd name="T10" fmla="*/ 0 w 14"/>
                <a:gd name="T11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13">
                  <a:moveTo>
                    <a:pt x="0" y="4"/>
                  </a:moveTo>
                  <a:cubicBezTo>
                    <a:pt x="4" y="0"/>
                    <a:pt x="12" y="4"/>
                    <a:pt x="14" y="7"/>
                  </a:cubicBezTo>
                  <a:cubicBezTo>
                    <a:pt x="13" y="10"/>
                    <a:pt x="7" y="7"/>
                    <a:pt x="8" y="12"/>
                  </a:cubicBezTo>
                  <a:cubicBezTo>
                    <a:pt x="6" y="13"/>
                    <a:pt x="6" y="10"/>
                    <a:pt x="5" y="9"/>
                  </a:cubicBezTo>
                  <a:cubicBezTo>
                    <a:pt x="5" y="9"/>
                    <a:pt x="3" y="10"/>
                    <a:pt x="2" y="9"/>
                  </a:cubicBezTo>
                  <a:cubicBezTo>
                    <a:pt x="1" y="8"/>
                    <a:pt x="3" y="4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7"/>
            <p:cNvSpPr>
              <a:spLocks/>
            </p:cNvSpPr>
            <p:nvPr/>
          </p:nvSpPr>
          <p:spPr bwMode="auto">
            <a:xfrm>
              <a:off x="21300840" y="-3730625"/>
              <a:ext cx="90488" cy="46038"/>
            </a:xfrm>
            <a:custGeom>
              <a:avLst/>
              <a:gdLst>
                <a:gd name="T0" fmla="*/ 2 w 22"/>
                <a:gd name="T1" fmla="*/ 1 h 11"/>
                <a:gd name="T2" fmla="*/ 5 w 22"/>
                <a:gd name="T3" fmla="*/ 1 h 11"/>
                <a:gd name="T4" fmla="*/ 12 w 22"/>
                <a:gd name="T5" fmla="*/ 4 h 11"/>
                <a:gd name="T6" fmla="*/ 19 w 22"/>
                <a:gd name="T7" fmla="*/ 7 h 11"/>
                <a:gd name="T8" fmla="*/ 22 w 22"/>
                <a:gd name="T9" fmla="*/ 10 h 11"/>
                <a:gd name="T10" fmla="*/ 5 w 22"/>
                <a:gd name="T11" fmla="*/ 7 h 11"/>
                <a:gd name="T12" fmla="*/ 2 w 22"/>
                <a:gd name="T13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11">
                  <a:moveTo>
                    <a:pt x="2" y="1"/>
                  </a:moveTo>
                  <a:cubicBezTo>
                    <a:pt x="3" y="1"/>
                    <a:pt x="4" y="1"/>
                    <a:pt x="5" y="1"/>
                  </a:cubicBezTo>
                  <a:cubicBezTo>
                    <a:pt x="9" y="0"/>
                    <a:pt x="9" y="3"/>
                    <a:pt x="12" y="4"/>
                  </a:cubicBezTo>
                  <a:cubicBezTo>
                    <a:pt x="15" y="5"/>
                    <a:pt x="17" y="5"/>
                    <a:pt x="19" y="7"/>
                  </a:cubicBezTo>
                  <a:cubicBezTo>
                    <a:pt x="21" y="8"/>
                    <a:pt x="22" y="7"/>
                    <a:pt x="22" y="10"/>
                  </a:cubicBezTo>
                  <a:cubicBezTo>
                    <a:pt x="14" y="11"/>
                    <a:pt x="11" y="7"/>
                    <a:pt x="5" y="7"/>
                  </a:cubicBezTo>
                  <a:cubicBezTo>
                    <a:pt x="7" y="2"/>
                    <a:pt x="0" y="6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8"/>
            <p:cNvSpPr>
              <a:spLocks/>
            </p:cNvSpPr>
            <p:nvPr/>
          </p:nvSpPr>
          <p:spPr bwMode="auto">
            <a:xfrm>
              <a:off x="15408040" y="-3656012"/>
              <a:ext cx="149225" cy="120650"/>
            </a:xfrm>
            <a:custGeom>
              <a:avLst/>
              <a:gdLst>
                <a:gd name="T0" fmla="*/ 12 w 36"/>
                <a:gd name="T1" fmla="*/ 6 h 29"/>
                <a:gd name="T2" fmla="*/ 12 w 36"/>
                <a:gd name="T3" fmla="*/ 4 h 29"/>
                <a:gd name="T4" fmla="*/ 28 w 36"/>
                <a:gd name="T5" fmla="*/ 0 h 29"/>
                <a:gd name="T6" fmla="*/ 30 w 36"/>
                <a:gd name="T7" fmla="*/ 6 h 29"/>
                <a:gd name="T8" fmla="*/ 28 w 36"/>
                <a:gd name="T9" fmla="*/ 10 h 29"/>
                <a:gd name="T10" fmla="*/ 35 w 36"/>
                <a:gd name="T11" fmla="*/ 11 h 29"/>
                <a:gd name="T12" fmla="*/ 36 w 36"/>
                <a:gd name="T13" fmla="*/ 23 h 29"/>
                <a:gd name="T14" fmla="*/ 32 w 36"/>
                <a:gd name="T15" fmla="*/ 23 h 29"/>
                <a:gd name="T16" fmla="*/ 32 w 36"/>
                <a:gd name="T17" fmla="*/ 25 h 29"/>
                <a:gd name="T18" fmla="*/ 28 w 36"/>
                <a:gd name="T19" fmla="*/ 25 h 29"/>
                <a:gd name="T20" fmla="*/ 23 w 36"/>
                <a:gd name="T21" fmla="*/ 28 h 29"/>
                <a:gd name="T22" fmla="*/ 19 w 36"/>
                <a:gd name="T23" fmla="*/ 24 h 29"/>
                <a:gd name="T24" fmla="*/ 15 w 36"/>
                <a:gd name="T25" fmla="*/ 20 h 29"/>
                <a:gd name="T26" fmla="*/ 12 w 36"/>
                <a:gd name="T27" fmla="*/ 17 h 29"/>
                <a:gd name="T28" fmla="*/ 5 w 36"/>
                <a:gd name="T29" fmla="*/ 16 h 29"/>
                <a:gd name="T30" fmla="*/ 1 w 36"/>
                <a:gd name="T31" fmla="*/ 13 h 29"/>
                <a:gd name="T32" fmla="*/ 15 w 36"/>
                <a:gd name="T33" fmla="*/ 14 h 29"/>
                <a:gd name="T34" fmla="*/ 16 w 36"/>
                <a:gd name="T35" fmla="*/ 8 h 29"/>
                <a:gd name="T36" fmla="*/ 11 w 36"/>
                <a:gd name="T37" fmla="*/ 4 h 29"/>
                <a:gd name="T38" fmla="*/ 12 w 36"/>
                <a:gd name="T39" fmla="*/ 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6" h="29">
                  <a:moveTo>
                    <a:pt x="12" y="6"/>
                  </a:moveTo>
                  <a:cubicBezTo>
                    <a:pt x="14" y="5"/>
                    <a:pt x="13" y="4"/>
                    <a:pt x="12" y="4"/>
                  </a:cubicBezTo>
                  <a:cubicBezTo>
                    <a:pt x="15" y="1"/>
                    <a:pt x="26" y="5"/>
                    <a:pt x="28" y="0"/>
                  </a:cubicBezTo>
                  <a:cubicBezTo>
                    <a:pt x="29" y="1"/>
                    <a:pt x="30" y="3"/>
                    <a:pt x="30" y="6"/>
                  </a:cubicBezTo>
                  <a:cubicBezTo>
                    <a:pt x="31" y="9"/>
                    <a:pt x="28" y="8"/>
                    <a:pt x="28" y="10"/>
                  </a:cubicBezTo>
                  <a:cubicBezTo>
                    <a:pt x="29" y="14"/>
                    <a:pt x="31" y="12"/>
                    <a:pt x="35" y="11"/>
                  </a:cubicBezTo>
                  <a:cubicBezTo>
                    <a:pt x="36" y="17"/>
                    <a:pt x="35" y="17"/>
                    <a:pt x="36" y="23"/>
                  </a:cubicBezTo>
                  <a:cubicBezTo>
                    <a:pt x="35" y="23"/>
                    <a:pt x="32" y="22"/>
                    <a:pt x="32" y="23"/>
                  </a:cubicBezTo>
                  <a:cubicBezTo>
                    <a:pt x="31" y="23"/>
                    <a:pt x="32" y="25"/>
                    <a:pt x="32" y="25"/>
                  </a:cubicBezTo>
                  <a:cubicBezTo>
                    <a:pt x="31" y="26"/>
                    <a:pt x="29" y="25"/>
                    <a:pt x="28" y="25"/>
                  </a:cubicBezTo>
                  <a:cubicBezTo>
                    <a:pt x="26" y="26"/>
                    <a:pt x="25" y="28"/>
                    <a:pt x="23" y="28"/>
                  </a:cubicBezTo>
                  <a:cubicBezTo>
                    <a:pt x="20" y="29"/>
                    <a:pt x="20" y="25"/>
                    <a:pt x="19" y="24"/>
                  </a:cubicBezTo>
                  <a:cubicBezTo>
                    <a:pt x="18" y="23"/>
                    <a:pt x="14" y="23"/>
                    <a:pt x="15" y="20"/>
                  </a:cubicBezTo>
                  <a:cubicBezTo>
                    <a:pt x="13" y="20"/>
                    <a:pt x="12" y="19"/>
                    <a:pt x="12" y="17"/>
                  </a:cubicBezTo>
                  <a:cubicBezTo>
                    <a:pt x="9" y="18"/>
                    <a:pt x="8" y="16"/>
                    <a:pt x="5" y="16"/>
                  </a:cubicBezTo>
                  <a:cubicBezTo>
                    <a:pt x="3" y="15"/>
                    <a:pt x="0" y="16"/>
                    <a:pt x="1" y="13"/>
                  </a:cubicBezTo>
                  <a:cubicBezTo>
                    <a:pt x="7" y="12"/>
                    <a:pt x="9" y="15"/>
                    <a:pt x="15" y="14"/>
                  </a:cubicBezTo>
                  <a:cubicBezTo>
                    <a:pt x="17" y="14"/>
                    <a:pt x="16" y="11"/>
                    <a:pt x="16" y="8"/>
                  </a:cubicBezTo>
                  <a:cubicBezTo>
                    <a:pt x="17" y="5"/>
                    <a:pt x="8" y="10"/>
                    <a:pt x="11" y="4"/>
                  </a:cubicBezTo>
                  <a:cubicBezTo>
                    <a:pt x="12" y="4"/>
                    <a:pt x="12" y="5"/>
                    <a:pt x="12" y="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9"/>
            <p:cNvSpPr>
              <a:spLocks/>
            </p:cNvSpPr>
            <p:nvPr/>
          </p:nvSpPr>
          <p:spPr bwMode="auto">
            <a:xfrm>
              <a:off x="15933502" y="-3643312"/>
              <a:ext cx="87313" cy="41275"/>
            </a:xfrm>
            <a:custGeom>
              <a:avLst/>
              <a:gdLst>
                <a:gd name="T0" fmla="*/ 0 w 21"/>
                <a:gd name="T1" fmla="*/ 1 h 10"/>
                <a:gd name="T2" fmla="*/ 6 w 21"/>
                <a:gd name="T3" fmla="*/ 0 h 10"/>
                <a:gd name="T4" fmla="*/ 21 w 21"/>
                <a:gd name="T5" fmla="*/ 4 h 10"/>
                <a:gd name="T6" fmla="*/ 20 w 21"/>
                <a:gd name="T7" fmla="*/ 10 h 10"/>
                <a:gd name="T8" fmla="*/ 4 w 21"/>
                <a:gd name="T9" fmla="*/ 4 h 10"/>
                <a:gd name="T10" fmla="*/ 0 w 21"/>
                <a:gd name="T11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0">
                  <a:moveTo>
                    <a:pt x="0" y="1"/>
                  </a:moveTo>
                  <a:cubicBezTo>
                    <a:pt x="1" y="0"/>
                    <a:pt x="4" y="0"/>
                    <a:pt x="6" y="0"/>
                  </a:cubicBezTo>
                  <a:cubicBezTo>
                    <a:pt x="11" y="0"/>
                    <a:pt x="17" y="3"/>
                    <a:pt x="21" y="4"/>
                  </a:cubicBezTo>
                  <a:cubicBezTo>
                    <a:pt x="21" y="7"/>
                    <a:pt x="20" y="7"/>
                    <a:pt x="20" y="10"/>
                  </a:cubicBezTo>
                  <a:cubicBezTo>
                    <a:pt x="12" y="9"/>
                    <a:pt x="9" y="8"/>
                    <a:pt x="4" y="4"/>
                  </a:cubicBezTo>
                  <a:cubicBezTo>
                    <a:pt x="3" y="3"/>
                    <a:pt x="3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30"/>
            <p:cNvSpPr>
              <a:spLocks/>
            </p:cNvSpPr>
            <p:nvPr/>
          </p:nvSpPr>
          <p:spPr bwMode="auto">
            <a:xfrm>
              <a:off x="21172252" y="-3643312"/>
              <a:ext cx="57150" cy="20638"/>
            </a:xfrm>
            <a:custGeom>
              <a:avLst/>
              <a:gdLst>
                <a:gd name="T0" fmla="*/ 14 w 14"/>
                <a:gd name="T1" fmla="*/ 4 h 5"/>
                <a:gd name="T2" fmla="*/ 0 w 14"/>
                <a:gd name="T3" fmla="*/ 3 h 5"/>
                <a:gd name="T4" fmla="*/ 4 w 14"/>
                <a:gd name="T5" fmla="*/ 0 h 5"/>
                <a:gd name="T6" fmla="*/ 14 w 14"/>
                <a:gd name="T7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5">
                  <a:moveTo>
                    <a:pt x="14" y="4"/>
                  </a:moveTo>
                  <a:cubicBezTo>
                    <a:pt x="12" y="5"/>
                    <a:pt x="3" y="4"/>
                    <a:pt x="0" y="3"/>
                  </a:cubicBezTo>
                  <a:cubicBezTo>
                    <a:pt x="0" y="1"/>
                    <a:pt x="4" y="2"/>
                    <a:pt x="4" y="0"/>
                  </a:cubicBezTo>
                  <a:cubicBezTo>
                    <a:pt x="7" y="1"/>
                    <a:pt x="13" y="0"/>
                    <a:pt x="14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31"/>
            <p:cNvSpPr>
              <a:spLocks/>
            </p:cNvSpPr>
            <p:nvPr/>
          </p:nvSpPr>
          <p:spPr bwMode="auto">
            <a:xfrm>
              <a:off x="16571677" y="-3514725"/>
              <a:ext cx="49213" cy="28575"/>
            </a:xfrm>
            <a:custGeom>
              <a:avLst/>
              <a:gdLst>
                <a:gd name="T0" fmla="*/ 12 w 12"/>
                <a:gd name="T1" fmla="*/ 5 h 7"/>
                <a:gd name="T2" fmla="*/ 0 w 12"/>
                <a:gd name="T3" fmla="*/ 3 h 7"/>
                <a:gd name="T4" fmla="*/ 12 w 12"/>
                <a:gd name="T5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7">
                  <a:moveTo>
                    <a:pt x="12" y="5"/>
                  </a:moveTo>
                  <a:cubicBezTo>
                    <a:pt x="5" y="7"/>
                    <a:pt x="6" y="2"/>
                    <a:pt x="0" y="3"/>
                  </a:cubicBezTo>
                  <a:cubicBezTo>
                    <a:pt x="3" y="0"/>
                    <a:pt x="12" y="1"/>
                    <a:pt x="12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32"/>
            <p:cNvSpPr>
              <a:spLocks/>
            </p:cNvSpPr>
            <p:nvPr/>
          </p:nvSpPr>
          <p:spPr bwMode="auto">
            <a:xfrm>
              <a:off x="16541515" y="-3486150"/>
              <a:ext cx="66675" cy="38100"/>
            </a:xfrm>
            <a:custGeom>
              <a:avLst/>
              <a:gdLst>
                <a:gd name="T0" fmla="*/ 16 w 16"/>
                <a:gd name="T1" fmla="*/ 5 h 9"/>
                <a:gd name="T2" fmla="*/ 2 w 16"/>
                <a:gd name="T3" fmla="*/ 5 h 9"/>
                <a:gd name="T4" fmla="*/ 6 w 16"/>
                <a:gd name="T5" fmla="*/ 1 h 9"/>
                <a:gd name="T6" fmla="*/ 16 w 16"/>
                <a:gd name="T7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9">
                  <a:moveTo>
                    <a:pt x="16" y="5"/>
                  </a:moveTo>
                  <a:cubicBezTo>
                    <a:pt x="14" y="9"/>
                    <a:pt x="4" y="9"/>
                    <a:pt x="2" y="5"/>
                  </a:cubicBezTo>
                  <a:cubicBezTo>
                    <a:pt x="0" y="0"/>
                    <a:pt x="7" y="5"/>
                    <a:pt x="6" y="1"/>
                  </a:cubicBezTo>
                  <a:cubicBezTo>
                    <a:pt x="9" y="3"/>
                    <a:pt x="12" y="5"/>
                    <a:pt x="1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33"/>
            <p:cNvSpPr>
              <a:spLocks/>
            </p:cNvSpPr>
            <p:nvPr/>
          </p:nvSpPr>
          <p:spPr bwMode="auto">
            <a:xfrm>
              <a:off x="18978327" y="-3455987"/>
              <a:ext cx="42863" cy="31750"/>
            </a:xfrm>
            <a:custGeom>
              <a:avLst/>
              <a:gdLst>
                <a:gd name="T0" fmla="*/ 5 w 10"/>
                <a:gd name="T1" fmla="*/ 0 h 8"/>
                <a:gd name="T2" fmla="*/ 10 w 10"/>
                <a:gd name="T3" fmla="*/ 5 h 8"/>
                <a:gd name="T4" fmla="*/ 3 w 10"/>
                <a:gd name="T5" fmla="*/ 8 h 8"/>
                <a:gd name="T6" fmla="*/ 2 w 10"/>
                <a:gd name="T7" fmla="*/ 1 h 8"/>
                <a:gd name="T8" fmla="*/ 5 w 10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8">
                  <a:moveTo>
                    <a:pt x="5" y="0"/>
                  </a:moveTo>
                  <a:cubicBezTo>
                    <a:pt x="8" y="0"/>
                    <a:pt x="10" y="2"/>
                    <a:pt x="10" y="5"/>
                  </a:cubicBezTo>
                  <a:cubicBezTo>
                    <a:pt x="7" y="5"/>
                    <a:pt x="4" y="5"/>
                    <a:pt x="3" y="8"/>
                  </a:cubicBezTo>
                  <a:cubicBezTo>
                    <a:pt x="0" y="8"/>
                    <a:pt x="3" y="3"/>
                    <a:pt x="2" y="1"/>
                  </a:cubicBezTo>
                  <a:cubicBezTo>
                    <a:pt x="4" y="1"/>
                    <a:pt x="5" y="1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34"/>
            <p:cNvSpPr>
              <a:spLocks/>
            </p:cNvSpPr>
            <p:nvPr/>
          </p:nvSpPr>
          <p:spPr bwMode="auto">
            <a:xfrm>
              <a:off x="15279452" y="-3435350"/>
              <a:ext cx="41275" cy="28575"/>
            </a:xfrm>
            <a:custGeom>
              <a:avLst/>
              <a:gdLst>
                <a:gd name="T0" fmla="*/ 9 w 10"/>
                <a:gd name="T1" fmla="*/ 6 h 7"/>
                <a:gd name="T2" fmla="*/ 0 w 10"/>
                <a:gd name="T3" fmla="*/ 7 h 7"/>
                <a:gd name="T4" fmla="*/ 9 w 10"/>
                <a:gd name="T5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7">
                  <a:moveTo>
                    <a:pt x="9" y="6"/>
                  </a:moveTo>
                  <a:cubicBezTo>
                    <a:pt x="5" y="5"/>
                    <a:pt x="3" y="7"/>
                    <a:pt x="0" y="7"/>
                  </a:cubicBezTo>
                  <a:cubicBezTo>
                    <a:pt x="0" y="5"/>
                    <a:pt x="10" y="0"/>
                    <a:pt x="9" y="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35"/>
            <p:cNvSpPr>
              <a:spLocks/>
            </p:cNvSpPr>
            <p:nvPr/>
          </p:nvSpPr>
          <p:spPr bwMode="auto">
            <a:xfrm>
              <a:off x="16008115" y="-3411537"/>
              <a:ext cx="69850" cy="46038"/>
            </a:xfrm>
            <a:custGeom>
              <a:avLst/>
              <a:gdLst>
                <a:gd name="T0" fmla="*/ 14 w 17"/>
                <a:gd name="T1" fmla="*/ 1 h 11"/>
                <a:gd name="T2" fmla="*/ 16 w 17"/>
                <a:gd name="T3" fmla="*/ 10 h 11"/>
                <a:gd name="T4" fmla="*/ 2 w 17"/>
                <a:gd name="T5" fmla="*/ 7 h 11"/>
                <a:gd name="T6" fmla="*/ 5 w 17"/>
                <a:gd name="T7" fmla="*/ 1 h 11"/>
                <a:gd name="T8" fmla="*/ 14 w 17"/>
                <a:gd name="T9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1">
                  <a:moveTo>
                    <a:pt x="14" y="1"/>
                  </a:moveTo>
                  <a:cubicBezTo>
                    <a:pt x="16" y="3"/>
                    <a:pt x="17" y="8"/>
                    <a:pt x="16" y="10"/>
                  </a:cubicBezTo>
                  <a:cubicBezTo>
                    <a:pt x="10" y="10"/>
                    <a:pt x="4" y="11"/>
                    <a:pt x="2" y="7"/>
                  </a:cubicBezTo>
                  <a:cubicBezTo>
                    <a:pt x="0" y="2"/>
                    <a:pt x="6" y="6"/>
                    <a:pt x="5" y="1"/>
                  </a:cubicBezTo>
                  <a:cubicBezTo>
                    <a:pt x="9" y="0"/>
                    <a:pt x="14" y="4"/>
                    <a:pt x="1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36"/>
            <p:cNvSpPr>
              <a:spLocks/>
            </p:cNvSpPr>
            <p:nvPr/>
          </p:nvSpPr>
          <p:spPr bwMode="auto">
            <a:xfrm>
              <a:off x="15982715" y="-3290887"/>
              <a:ext cx="84138" cy="41275"/>
            </a:xfrm>
            <a:custGeom>
              <a:avLst/>
              <a:gdLst>
                <a:gd name="T0" fmla="*/ 19 w 20"/>
                <a:gd name="T1" fmla="*/ 5 h 10"/>
                <a:gd name="T2" fmla="*/ 13 w 20"/>
                <a:gd name="T3" fmla="*/ 7 h 10"/>
                <a:gd name="T4" fmla="*/ 8 w 20"/>
                <a:gd name="T5" fmla="*/ 9 h 10"/>
                <a:gd name="T6" fmla="*/ 2 w 20"/>
                <a:gd name="T7" fmla="*/ 7 h 10"/>
                <a:gd name="T8" fmla="*/ 4 w 20"/>
                <a:gd name="T9" fmla="*/ 3 h 10"/>
                <a:gd name="T10" fmla="*/ 8 w 20"/>
                <a:gd name="T11" fmla="*/ 0 h 10"/>
                <a:gd name="T12" fmla="*/ 19 w 20"/>
                <a:gd name="T13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10">
                  <a:moveTo>
                    <a:pt x="19" y="5"/>
                  </a:moveTo>
                  <a:cubicBezTo>
                    <a:pt x="20" y="9"/>
                    <a:pt x="16" y="7"/>
                    <a:pt x="13" y="7"/>
                  </a:cubicBezTo>
                  <a:cubicBezTo>
                    <a:pt x="13" y="8"/>
                    <a:pt x="9" y="10"/>
                    <a:pt x="8" y="9"/>
                  </a:cubicBezTo>
                  <a:cubicBezTo>
                    <a:pt x="7" y="8"/>
                    <a:pt x="4" y="8"/>
                    <a:pt x="2" y="7"/>
                  </a:cubicBezTo>
                  <a:cubicBezTo>
                    <a:pt x="0" y="4"/>
                    <a:pt x="8" y="5"/>
                    <a:pt x="4" y="3"/>
                  </a:cubicBezTo>
                  <a:cubicBezTo>
                    <a:pt x="4" y="1"/>
                    <a:pt x="8" y="3"/>
                    <a:pt x="8" y="0"/>
                  </a:cubicBezTo>
                  <a:cubicBezTo>
                    <a:pt x="12" y="2"/>
                    <a:pt x="16" y="2"/>
                    <a:pt x="19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37"/>
            <p:cNvSpPr>
              <a:spLocks/>
            </p:cNvSpPr>
            <p:nvPr/>
          </p:nvSpPr>
          <p:spPr bwMode="auto">
            <a:xfrm>
              <a:off x="15982715" y="-3224212"/>
              <a:ext cx="42863" cy="15875"/>
            </a:xfrm>
            <a:custGeom>
              <a:avLst/>
              <a:gdLst>
                <a:gd name="T0" fmla="*/ 8 w 10"/>
                <a:gd name="T1" fmla="*/ 4 h 4"/>
                <a:gd name="T2" fmla="*/ 2 w 10"/>
                <a:gd name="T3" fmla="*/ 4 h 4"/>
                <a:gd name="T4" fmla="*/ 8 w 10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4">
                  <a:moveTo>
                    <a:pt x="8" y="4"/>
                  </a:moveTo>
                  <a:cubicBezTo>
                    <a:pt x="5" y="2"/>
                    <a:pt x="6" y="4"/>
                    <a:pt x="2" y="4"/>
                  </a:cubicBezTo>
                  <a:cubicBezTo>
                    <a:pt x="0" y="0"/>
                    <a:pt x="10" y="0"/>
                    <a:pt x="8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8"/>
            <p:cNvSpPr>
              <a:spLocks/>
            </p:cNvSpPr>
            <p:nvPr/>
          </p:nvSpPr>
          <p:spPr bwMode="auto">
            <a:xfrm>
              <a:off x="15855715" y="-3200400"/>
              <a:ext cx="44450" cy="30163"/>
            </a:xfrm>
            <a:custGeom>
              <a:avLst/>
              <a:gdLst>
                <a:gd name="T0" fmla="*/ 9 w 11"/>
                <a:gd name="T1" fmla="*/ 1 h 7"/>
                <a:gd name="T2" fmla="*/ 11 w 11"/>
                <a:gd name="T3" fmla="*/ 4 h 7"/>
                <a:gd name="T4" fmla="*/ 5 w 11"/>
                <a:gd name="T5" fmla="*/ 5 h 7"/>
                <a:gd name="T6" fmla="*/ 0 w 11"/>
                <a:gd name="T7" fmla="*/ 5 h 7"/>
                <a:gd name="T8" fmla="*/ 9 w 11"/>
                <a:gd name="T9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7">
                  <a:moveTo>
                    <a:pt x="9" y="1"/>
                  </a:moveTo>
                  <a:cubicBezTo>
                    <a:pt x="9" y="3"/>
                    <a:pt x="10" y="3"/>
                    <a:pt x="11" y="4"/>
                  </a:cubicBezTo>
                  <a:cubicBezTo>
                    <a:pt x="11" y="6"/>
                    <a:pt x="6" y="4"/>
                    <a:pt x="5" y="5"/>
                  </a:cubicBezTo>
                  <a:cubicBezTo>
                    <a:pt x="4" y="7"/>
                    <a:pt x="5" y="5"/>
                    <a:pt x="0" y="5"/>
                  </a:cubicBezTo>
                  <a:cubicBezTo>
                    <a:pt x="2" y="3"/>
                    <a:pt x="4" y="0"/>
                    <a:pt x="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9"/>
            <p:cNvSpPr>
              <a:spLocks/>
            </p:cNvSpPr>
            <p:nvPr/>
          </p:nvSpPr>
          <p:spPr bwMode="auto">
            <a:xfrm>
              <a:off x="15941440" y="-3170237"/>
              <a:ext cx="17463" cy="28575"/>
            </a:xfrm>
            <a:custGeom>
              <a:avLst/>
              <a:gdLst>
                <a:gd name="T0" fmla="*/ 1 w 4"/>
                <a:gd name="T1" fmla="*/ 0 h 7"/>
                <a:gd name="T2" fmla="*/ 4 w 4"/>
                <a:gd name="T3" fmla="*/ 5 h 7"/>
                <a:gd name="T4" fmla="*/ 1 w 4"/>
                <a:gd name="T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7">
                  <a:moveTo>
                    <a:pt x="1" y="0"/>
                  </a:moveTo>
                  <a:cubicBezTo>
                    <a:pt x="3" y="0"/>
                    <a:pt x="4" y="2"/>
                    <a:pt x="4" y="5"/>
                  </a:cubicBezTo>
                  <a:cubicBezTo>
                    <a:pt x="0" y="7"/>
                    <a:pt x="1" y="2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40"/>
            <p:cNvSpPr>
              <a:spLocks/>
            </p:cNvSpPr>
            <p:nvPr/>
          </p:nvSpPr>
          <p:spPr bwMode="auto">
            <a:xfrm>
              <a:off x="17601965" y="-2930525"/>
              <a:ext cx="103188" cy="123825"/>
            </a:xfrm>
            <a:custGeom>
              <a:avLst/>
              <a:gdLst>
                <a:gd name="T0" fmla="*/ 10 w 25"/>
                <a:gd name="T1" fmla="*/ 0 h 30"/>
                <a:gd name="T2" fmla="*/ 11 w 25"/>
                <a:gd name="T3" fmla="*/ 2 h 30"/>
                <a:gd name="T4" fmla="*/ 21 w 25"/>
                <a:gd name="T5" fmla="*/ 2 h 30"/>
                <a:gd name="T6" fmla="*/ 25 w 25"/>
                <a:gd name="T7" fmla="*/ 5 h 30"/>
                <a:gd name="T8" fmla="*/ 24 w 25"/>
                <a:gd name="T9" fmla="*/ 7 h 30"/>
                <a:gd name="T10" fmla="*/ 21 w 25"/>
                <a:gd name="T11" fmla="*/ 9 h 30"/>
                <a:gd name="T12" fmla="*/ 24 w 25"/>
                <a:gd name="T13" fmla="*/ 16 h 30"/>
                <a:gd name="T14" fmla="*/ 22 w 25"/>
                <a:gd name="T15" fmla="*/ 23 h 30"/>
                <a:gd name="T16" fmla="*/ 15 w 25"/>
                <a:gd name="T17" fmla="*/ 23 h 30"/>
                <a:gd name="T18" fmla="*/ 14 w 25"/>
                <a:gd name="T19" fmla="*/ 27 h 30"/>
                <a:gd name="T20" fmla="*/ 11 w 25"/>
                <a:gd name="T21" fmla="*/ 30 h 30"/>
                <a:gd name="T22" fmla="*/ 3 w 25"/>
                <a:gd name="T23" fmla="*/ 30 h 30"/>
                <a:gd name="T24" fmla="*/ 5 w 25"/>
                <a:gd name="T25" fmla="*/ 21 h 30"/>
                <a:gd name="T26" fmla="*/ 5 w 25"/>
                <a:gd name="T27" fmla="*/ 16 h 30"/>
                <a:gd name="T28" fmla="*/ 3 w 25"/>
                <a:gd name="T29" fmla="*/ 9 h 30"/>
                <a:gd name="T30" fmla="*/ 8 w 25"/>
                <a:gd name="T31" fmla="*/ 10 h 30"/>
                <a:gd name="T32" fmla="*/ 10 w 25"/>
                <a:gd name="T33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5" h="30">
                  <a:moveTo>
                    <a:pt x="10" y="0"/>
                  </a:moveTo>
                  <a:cubicBezTo>
                    <a:pt x="11" y="0"/>
                    <a:pt x="11" y="1"/>
                    <a:pt x="11" y="2"/>
                  </a:cubicBezTo>
                  <a:cubicBezTo>
                    <a:pt x="11" y="4"/>
                    <a:pt x="17" y="0"/>
                    <a:pt x="21" y="2"/>
                  </a:cubicBezTo>
                  <a:cubicBezTo>
                    <a:pt x="21" y="4"/>
                    <a:pt x="23" y="5"/>
                    <a:pt x="25" y="5"/>
                  </a:cubicBezTo>
                  <a:cubicBezTo>
                    <a:pt x="25" y="6"/>
                    <a:pt x="25" y="7"/>
                    <a:pt x="24" y="7"/>
                  </a:cubicBezTo>
                  <a:cubicBezTo>
                    <a:pt x="24" y="9"/>
                    <a:pt x="22" y="9"/>
                    <a:pt x="21" y="9"/>
                  </a:cubicBezTo>
                  <a:cubicBezTo>
                    <a:pt x="21" y="12"/>
                    <a:pt x="23" y="13"/>
                    <a:pt x="24" y="16"/>
                  </a:cubicBezTo>
                  <a:cubicBezTo>
                    <a:pt x="24" y="18"/>
                    <a:pt x="22" y="20"/>
                    <a:pt x="22" y="23"/>
                  </a:cubicBezTo>
                  <a:cubicBezTo>
                    <a:pt x="20" y="23"/>
                    <a:pt x="18" y="23"/>
                    <a:pt x="15" y="23"/>
                  </a:cubicBezTo>
                  <a:cubicBezTo>
                    <a:pt x="13" y="23"/>
                    <a:pt x="15" y="26"/>
                    <a:pt x="14" y="27"/>
                  </a:cubicBezTo>
                  <a:cubicBezTo>
                    <a:pt x="13" y="28"/>
                    <a:pt x="10" y="27"/>
                    <a:pt x="11" y="30"/>
                  </a:cubicBezTo>
                  <a:cubicBezTo>
                    <a:pt x="8" y="30"/>
                    <a:pt x="5" y="30"/>
                    <a:pt x="3" y="30"/>
                  </a:cubicBezTo>
                  <a:cubicBezTo>
                    <a:pt x="3" y="27"/>
                    <a:pt x="0" y="20"/>
                    <a:pt x="5" y="21"/>
                  </a:cubicBezTo>
                  <a:cubicBezTo>
                    <a:pt x="6" y="18"/>
                    <a:pt x="3" y="19"/>
                    <a:pt x="5" y="16"/>
                  </a:cubicBezTo>
                  <a:cubicBezTo>
                    <a:pt x="6" y="12"/>
                    <a:pt x="2" y="13"/>
                    <a:pt x="3" y="9"/>
                  </a:cubicBezTo>
                  <a:cubicBezTo>
                    <a:pt x="6" y="8"/>
                    <a:pt x="6" y="10"/>
                    <a:pt x="8" y="10"/>
                  </a:cubicBezTo>
                  <a:cubicBezTo>
                    <a:pt x="11" y="10"/>
                    <a:pt x="9" y="3"/>
                    <a:pt x="1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41"/>
            <p:cNvSpPr>
              <a:spLocks/>
            </p:cNvSpPr>
            <p:nvPr/>
          </p:nvSpPr>
          <p:spPr bwMode="auto">
            <a:xfrm>
              <a:off x="13944365" y="-2922587"/>
              <a:ext cx="31750" cy="25400"/>
            </a:xfrm>
            <a:custGeom>
              <a:avLst/>
              <a:gdLst>
                <a:gd name="T0" fmla="*/ 7 w 8"/>
                <a:gd name="T1" fmla="*/ 0 h 6"/>
                <a:gd name="T2" fmla="*/ 6 w 8"/>
                <a:gd name="T3" fmla="*/ 3 h 6"/>
                <a:gd name="T4" fmla="*/ 0 w 8"/>
                <a:gd name="T5" fmla="*/ 4 h 6"/>
                <a:gd name="T6" fmla="*/ 7 w 8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6">
                  <a:moveTo>
                    <a:pt x="7" y="0"/>
                  </a:moveTo>
                  <a:cubicBezTo>
                    <a:pt x="8" y="2"/>
                    <a:pt x="6" y="2"/>
                    <a:pt x="6" y="3"/>
                  </a:cubicBezTo>
                  <a:cubicBezTo>
                    <a:pt x="4" y="5"/>
                    <a:pt x="3" y="6"/>
                    <a:pt x="0" y="4"/>
                  </a:cubicBezTo>
                  <a:cubicBezTo>
                    <a:pt x="1" y="1"/>
                    <a:pt x="4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42"/>
            <p:cNvSpPr>
              <a:spLocks/>
            </p:cNvSpPr>
            <p:nvPr/>
          </p:nvSpPr>
          <p:spPr bwMode="auto">
            <a:xfrm>
              <a:off x="14700015" y="-2901950"/>
              <a:ext cx="38100" cy="63500"/>
            </a:xfrm>
            <a:custGeom>
              <a:avLst/>
              <a:gdLst>
                <a:gd name="T0" fmla="*/ 2 w 9"/>
                <a:gd name="T1" fmla="*/ 0 h 15"/>
                <a:gd name="T2" fmla="*/ 9 w 9"/>
                <a:gd name="T3" fmla="*/ 10 h 15"/>
                <a:gd name="T4" fmla="*/ 4 w 9"/>
                <a:gd name="T5" fmla="*/ 7 h 15"/>
                <a:gd name="T6" fmla="*/ 2 w 9"/>
                <a:gd name="T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5">
                  <a:moveTo>
                    <a:pt x="2" y="0"/>
                  </a:moveTo>
                  <a:cubicBezTo>
                    <a:pt x="5" y="3"/>
                    <a:pt x="5" y="9"/>
                    <a:pt x="9" y="10"/>
                  </a:cubicBezTo>
                  <a:cubicBezTo>
                    <a:pt x="7" y="15"/>
                    <a:pt x="4" y="10"/>
                    <a:pt x="4" y="7"/>
                  </a:cubicBezTo>
                  <a:cubicBezTo>
                    <a:pt x="0" y="7"/>
                    <a:pt x="0" y="2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43"/>
            <p:cNvSpPr>
              <a:spLocks/>
            </p:cNvSpPr>
            <p:nvPr/>
          </p:nvSpPr>
          <p:spPr bwMode="auto">
            <a:xfrm>
              <a:off x="21196065" y="-2922587"/>
              <a:ext cx="63500" cy="269875"/>
            </a:xfrm>
            <a:custGeom>
              <a:avLst/>
              <a:gdLst>
                <a:gd name="T0" fmla="*/ 5 w 15"/>
                <a:gd name="T1" fmla="*/ 7 h 65"/>
                <a:gd name="T2" fmla="*/ 8 w 15"/>
                <a:gd name="T3" fmla="*/ 17 h 65"/>
                <a:gd name="T4" fmla="*/ 9 w 15"/>
                <a:gd name="T5" fmla="*/ 22 h 65"/>
                <a:gd name="T6" fmla="*/ 9 w 15"/>
                <a:gd name="T7" fmla="*/ 26 h 65"/>
                <a:gd name="T8" fmla="*/ 10 w 15"/>
                <a:gd name="T9" fmla="*/ 38 h 65"/>
                <a:gd name="T10" fmla="*/ 15 w 15"/>
                <a:gd name="T11" fmla="*/ 43 h 65"/>
                <a:gd name="T12" fmla="*/ 9 w 15"/>
                <a:gd name="T13" fmla="*/ 45 h 65"/>
                <a:gd name="T14" fmla="*/ 9 w 15"/>
                <a:gd name="T15" fmla="*/ 55 h 65"/>
                <a:gd name="T16" fmla="*/ 6 w 15"/>
                <a:gd name="T17" fmla="*/ 55 h 65"/>
                <a:gd name="T18" fmla="*/ 9 w 15"/>
                <a:gd name="T19" fmla="*/ 64 h 65"/>
                <a:gd name="T20" fmla="*/ 2 w 15"/>
                <a:gd name="T21" fmla="*/ 63 h 65"/>
                <a:gd name="T22" fmla="*/ 3 w 15"/>
                <a:gd name="T23" fmla="*/ 55 h 65"/>
                <a:gd name="T24" fmla="*/ 1 w 15"/>
                <a:gd name="T25" fmla="*/ 50 h 65"/>
                <a:gd name="T26" fmla="*/ 3 w 15"/>
                <a:gd name="T27" fmla="*/ 34 h 65"/>
                <a:gd name="T28" fmla="*/ 1 w 15"/>
                <a:gd name="T29" fmla="*/ 26 h 65"/>
                <a:gd name="T30" fmla="*/ 1 w 15"/>
                <a:gd name="T31" fmla="*/ 17 h 65"/>
                <a:gd name="T32" fmla="*/ 5 w 15"/>
                <a:gd name="T33" fmla="*/ 12 h 65"/>
                <a:gd name="T34" fmla="*/ 6 w 15"/>
                <a:gd name="T35" fmla="*/ 8 h 65"/>
                <a:gd name="T36" fmla="*/ 5 w 15"/>
                <a:gd name="T37" fmla="*/ 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5" h="65">
                  <a:moveTo>
                    <a:pt x="5" y="7"/>
                  </a:moveTo>
                  <a:cubicBezTo>
                    <a:pt x="11" y="0"/>
                    <a:pt x="5" y="15"/>
                    <a:pt x="8" y="17"/>
                  </a:cubicBezTo>
                  <a:cubicBezTo>
                    <a:pt x="10" y="18"/>
                    <a:pt x="6" y="19"/>
                    <a:pt x="9" y="22"/>
                  </a:cubicBezTo>
                  <a:cubicBezTo>
                    <a:pt x="11" y="24"/>
                    <a:pt x="9" y="24"/>
                    <a:pt x="9" y="26"/>
                  </a:cubicBezTo>
                  <a:cubicBezTo>
                    <a:pt x="9" y="28"/>
                    <a:pt x="12" y="32"/>
                    <a:pt x="10" y="38"/>
                  </a:cubicBezTo>
                  <a:cubicBezTo>
                    <a:pt x="10" y="41"/>
                    <a:pt x="13" y="42"/>
                    <a:pt x="15" y="43"/>
                  </a:cubicBezTo>
                  <a:cubicBezTo>
                    <a:pt x="14" y="47"/>
                    <a:pt x="11" y="47"/>
                    <a:pt x="9" y="45"/>
                  </a:cubicBezTo>
                  <a:cubicBezTo>
                    <a:pt x="8" y="49"/>
                    <a:pt x="9" y="55"/>
                    <a:pt x="9" y="55"/>
                  </a:cubicBezTo>
                  <a:cubicBezTo>
                    <a:pt x="9" y="55"/>
                    <a:pt x="6" y="54"/>
                    <a:pt x="6" y="55"/>
                  </a:cubicBezTo>
                  <a:cubicBezTo>
                    <a:pt x="6" y="57"/>
                    <a:pt x="10" y="59"/>
                    <a:pt x="9" y="64"/>
                  </a:cubicBezTo>
                  <a:cubicBezTo>
                    <a:pt x="5" y="63"/>
                    <a:pt x="5" y="65"/>
                    <a:pt x="2" y="63"/>
                  </a:cubicBezTo>
                  <a:cubicBezTo>
                    <a:pt x="5" y="59"/>
                    <a:pt x="1" y="59"/>
                    <a:pt x="3" y="55"/>
                  </a:cubicBezTo>
                  <a:cubicBezTo>
                    <a:pt x="3" y="52"/>
                    <a:pt x="2" y="51"/>
                    <a:pt x="1" y="50"/>
                  </a:cubicBezTo>
                  <a:cubicBezTo>
                    <a:pt x="2" y="47"/>
                    <a:pt x="5" y="41"/>
                    <a:pt x="3" y="34"/>
                  </a:cubicBezTo>
                  <a:cubicBezTo>
                    <a:pt x="3" y="31"/>
                    <a:pt x="1" y="29"/>
                    <a:pt x="1" y="26"/>
                  </a:cubicBezTo>
                  <a:cubicBezTo>
                    <a:pt x="0" y="23"/>
                    <a:pt x="4" y="19"/>
                    <a:pt x="1" y="17"/>
                  </a:cubicBezTo>
                  <a:cubicBezTo>
                    <a:pt x="1" y="15"/>
                    <a:pt x="3" y="13"/>
                    <a:pt x="5" y="12"/>
                  </a:cubicBezTo>
                  <a:cubicBezTo>
                    <a:pt x="5" y="10"/>
                    <a:pt x="5" y="8"/>
                    <a:pt x="6" y="8"/>
                  </a:cubicBezTo>
                  <a:cubicBezTo>
                    <a:pt x="6" y="7"/>
                    <a:pt x="6" y="7"/>
                    <a:pt x="5" y="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44"/>
            <p:cNvSpPr>
              <a:spLocks/>
            </p:cNvSpPr>
            <p:nvPr/>
          </p:nvSpPr>
          <p:spPr bwMode="auto">
            <a:xfrm>
              <a:off x="13898327" y="-2897187"/>
              <a:ext cx="15875" cy="28575"/>
            </a:xfrm>
            <a:custGeom>
              <a:avLst/>
              <a:gdLst>
                <a:gd name="T0" fmla="*/ 1 w 4"/>
                <a:gd name="T1" fmla="*/ 1 h 7"/>
                <a:gd name="T2" fmla="*/ 0 w 4"/>
                <a:gd name="T3" fmla="*/ 5 h 7"/>
                <a:gd name="T4" fmla="*/ 0 w 4"/>
                <a:gd name="T5" fmla="*/ 2 h 7"/>
                <a:gd name="T6" fmla="*/ 1 w 4"/>
                <a:gd name="T7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7">
                  <a:moveTo>
                    <a:pt x="1" y="1"/>
                  </a:moveTo>
                  <a:cubicBezTo>
                    <a:pt x="4" y="0"/>
                    <a:pt x="3" y="7"/>
                    <a:pt x="0" y="5"/>
                  </a:cubicBezTo>
                  <a:cubicBezTo>
                    <a:pt x="0" y="4"/>
                    <a:pt x="0" y="3"/>
                    <a:pt x="0" y="2"/>
                  </a:cubicBezTo>
                  <a:cubicBezTo>
                    <a:pt x="1" y="3"/>
                    <a:pt x="1" y="2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45"/>
            <p:cNvSpPr>
              <a:spLocks/>
            </p:cNvSpPr>
            <p:nvPr/>
          </p:nvSpPr>
          <p:spPr bwMode="auto">
            <a:xfrm>
              <a:off x="16435152" y="-2801937"/>
              <a:ext cx="173038" cy="149225"/>
            </a:xfrm>
            <a:custGeom>
              <a:avLst/>
              <a:gdLst>
                <a:gd name="T0" fmla="*/ 18 w 42"/>
                <a:gd name="T1" fmla="*/ 0 h 36"/>
                <a:gd name="T2" fmla="*/ 22 w 42"/>
                <a:gd name="T3" fmla="*/ 3 h 36"/>
                <a:gd name="T4" fmla="*/ 21 w 42"/>
                <a:gd name="T5" fmla="*/ 9 h 36"/>
                <a:gd name="T6" fmla="*/ 26 w 42"/>
                <a:gd name="T7" fmla="*/ 12 h 36"/>
                <a:gd name="T8" fmla="*/ 35 w 42"/>
                <a:gd name="T9" fmla="*/ 14 h 36"/>
                <a:gd name="T10" fmla="*/ 33 w 42"/>
                <a:gd name="T11" fmla="*/ 20 h 36"/>
                <a:gd name="T12" fmla="*/ 38 w 42"/>
                <a:gd name="T13" fmla="*/ 21 h 36"/>
                <a:gd name="T14" fmla="*/ 40 w 42"/>
                <a:gd name="T15" fmla="*/ 26 h 36"/>
                <a:gd name="T16" fmla="*/ 38 w 42"/>
                <a:gd name="T17" fmla="*/ 33 h 36"/>
                <a:gd name="T18" fmla="*/ 36 w 42"/>
                <a:gd name="T19" fmla="*/ 30 h 36"/>
                <a:gd name="T20" fmla="*/ 28 w 42"/>
                <a:gd name="T21" fmla="*/ 30 h 36"/>
                <a:gd name="T22" fmla="*/ 22 w 42"/>
                <a:gd name="T23" fmla="*/ 35 h 36"/>
                <a:gd name="T24" fmla="*/ 19 w 42"/>
                <a:gd name="T25" fmla="*/ 31 h 36"/>
                <a:gd name="T26" fmla="*/ 15 w 42"/>
                <a:gd name="T27" fmla="*/ 30 h 36"/>
                <a:gd name="T28" fmla="*/ 10 w 42"/>
                <a:gd name="T29" fmla="*/ 26 h 36"/>
                <a:gd name="T30" fmla="*/ 0 w 42"/>
                <a:gd name="T31" fmla="*/ 27 h 36"/>
                <a:gd name="T32" fmla="*/ 1 w 42"/>
                <a:gd name="T33" fmla="*/ 21 h 36"/>
                <a:gd name="T34" fmla="*/ 7 w 42"/>
                <a:gd name="T35" fmla="*/ 19 h 36"/>
                <a:gd name="T36" fmla="*/ 10 w 42"/>
                <a:gd name="T37" fmla="*/ 13 h 36"/>
                <a:gd name="T38" fmla="*/ 11 w 42"/>
                <a:gd name="T39" fmla="*/ 6 h 36"/>
                <a:gd name="T40" fmla="*/ 14 w 42"/>
                <a:gd name="T41" fmla="*/ 6 h 36"/>
                <a:gd name="T42" fmla="*/ 14 w 42"/>
                <a:gd name="T43" fmla="*/ 3 h 36"/>
                <a:gd name="T44" fmla="*/ 18 w 42"/>
                <a:gd name="T45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2" h="36">
                  <a:moveTo>
                    <a:pt x="18" y="0"/>
                  </a:moveTo>
                  <a:cubicBezTo>
                    <a:pt x="20" y="1"/>
                    <a:pt x="20" y="3"/>
                    <a:pt x="22" y="3"/>
                  </a:cubicBezTo>
                  <a:cubicBezTo>
                    <a:pt x="21" y="6"/>
                    <a:pt x="18" y="6"/>
                    <a:pt x="21" y="9"/>
                  </a:cubicBezTo>
                  <a:cubicBezTo>
                    <a:pt x="20" y="12"/>
                    <a:pt x="25" y="10"/>
                    <a:pt x="26" y="12"/>
                  </a:cubicBezTo>
                  <a:cubicBezTo>
                    <a:pt x="28" y="12"/>
                    <a:pt x="29" y="16"/>
                    <a:pt x="35" y="14"/>
                  </a:cubicBezTo>
                  <a:cubicBezTo>
                    <a:pt x="35" y="18"/>
                    <a:pt x="38" y="19"/>
                    <a:pt x="33" y="20"/>
                  </a:cubicBezTo>
                  <a:cubicBezTo>
                    <a:pt x="33" y="22"/>
                    <a:pt x="37" y="20"/>
                    <a:pt x="38" y="21"/>
                  </a:cubicBezTo>
                  <a:cubicBezTo>
                    <a:pt x="39" y="22"/>
                    <a:pt x="37" y="27"/>
                    <a:pt x="40" y="26"/>
                  </a:cubicBezTo>
                  <a:cubicBezTo>
                    <a:pt x="42" y="30"/>
                    <a:pt x="37" y="28"/>
                    <a:pt x="38" y="33"/>
                  </a:cubicBezTo>
                  <a:cubicBezTo>
                    <a:pt x="36" y="33"/>
                    <a:pt x="37" y="31"/>
                    <a:pt x="36" y="30"/>
                  </a:cubicBezTo>
                  <a:cubicBezTo>
                    <a:pt x="31" y="30"/>
                    <a:pt x="32" y="31"/>
                    <a:pt x="28" y="30"/>
                  </a:cubicBezTo>
                  <a:cubicBezTo>
                    <a:pt x="26" y="32"/>
                    <a:pt x="22" y="31"/>
                    <a:pt x="22" y="35"/>
                  </a:cubicBezTo>
                  <a:cubicBezTo>
                    <a:pt x="20" y="36"/>
                    <a:pt x="21" y="32"/>
                    <a:pt x="19" y="31"/>
                  </a:cubicBezTo>
                  <a:cubicBezTo>
                    <a:pt x="19" y="30"/>
                    <a:pt x="16" y="31"/>
                    <a:pt x="15" y="30"/>
                  </a:cubicBezTo>
                  <a:cubicBezTo>
                    <a:pt x="14" y="29"/>
                    <a:pt x="13" y="26"/>
                    <a:pt x="10" y="26"/>
                  </a:cubicBezTo>
                  <a:cubicBezTo>
                    <a:pt x="5" y="25"/>
                    <a:pt x="5" y="28"/>
                    <a:pt x="0" y="27"/>
                  </a:cubicBezTo>
                  <a:cubicBezTo>
                    <a:pt x="1" y="26"/>
                    <a:pt x="1" y="24"/>
                    <a:pt x="1" y="21"/>
                  </a:cubicBezTo>
                  <a:cubicBezTo>
                    <a:pt x="6" y="23"/>
                    <a:pt x="2" y="17"/>
                    <a:pt x="7" y="19"/>
                  </a:cubicBezTo>
                  <a:cubicBezTo>
                    <a:pt x="5" y="15"/>
                    <a:pt x="9" y="15"/>
                    <a:pt x="10" y="13"/>
                  </a:cubicBezTo>
                  <a:cubicBezTo>
                    <a:pt x="11" y="11"/>
                    <a:pt x="9" y="8"/>
                    <a:pt x="11" y="6"/>
                  </a:cubicBezTo>
                  <a:cubicBezTo>
                    <a:pt x="11" y="5"/>
                    <a:pt x="13" y="6"/>
                    <a:pt x="14" y="6"/>
                  </a:cubicBezTo>
                  <a:cubicBezTo>
                    <a:pt x="14" y="5"/>
                    <a:pt x="13" y="3"/>
                    <a:pt x="14" y="3"/>
                  </a:cubicBezTo>
                  <a:cubicBezTo>
                    <a:pt x="15" y="2"/>
                    <a:pt x="18" y="3"/>
                    <a:pt x="1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46"/>
            <p:cNvSpPr>
              <a:spLocks/>
            </p:cNvSpPr>
            <p:nvPr/>
          </p:nvSpPr>
          <p:spPr bwMode="auto">
            <a:xfrm>
              <a:off x="16339902" y="-2755900"/>
              <a:ext cx="41275" cy="41275"/>
            </a:xfrm>
            <a:custGeom>
              <a:avLst/>
              <a:gdLst>
                <a:gd name="T0" fmla="*/ 0 w 10"/>
                <a:gd name="T1" fmla="*/ 1 h 10"/>
                <a:gd name="T2" fmla="*/ 10 w 10"/>
                <a:gd name="T3" fmla="*/ 5 h 10"/>
                <a:gd name="T4" fmla="*/ 0 w 10"/>
                <a:gd name="T5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10">
                  <a:moveTo>
                    <a:pt x="0" y="1"/>
                  </a:moveTo>
                  <a:cubicBezTo>
                    <a:pt x="5" y="0"/>
                    <a:pt x="6" y="5"/>
                    <a:pt x="10" y="5"/>
                  </a:cubicBezTo>
                  <a:cubicBezTo>
                    <a:pt x="9" y="10"/>
                    <a:pt x="0" y="5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47"/>
            <p:cNvSpPr>
              <a:spLocks/>
            </p:cNvSpPr>
            <p:nvPr/>
          </p:nvSpPr>
          <p:spPr bwMode="auto">
            <a:xfrm>
              <a:off x="21175427" y="-2611437"/>
              <a:ext cx="120650" cy="92075"/>
            </a:xfrm>
            <a:custGeom>
              <a:avLst/>
              <a:gdLst>
                <a:gd name="T0" fmla="*/ 8 w 29"/>
                <a:gd name="T1" fmla="*/ 1 h 22"/>
                <a:gd name="T2" fmla="*/ 10 w 29"/>
                <a:gd name="T3" fmla="*/ 2 h 22"/>
                <a:gd name="T4" fmla="*/ 15 w 29"/>
                <a:gd name="T5" fmla="*/ 8 h 22"/>
                <a:gd name="T6" fmla="*/ 29 w 29"/>
                <a:gd name="T7" fmla="*/ 6 h 22"/>
                <a:gd name="T8" fmla="*/ 24 w 29"/>
                <a:gd name="T9" fmla="*/ 15 h 22"/>
                <a:gd name="T10" fmla="*/ 20 w 29"/>
                <a:gd name="T11" fmla="*/ 13 h 22"/>
                <a:gd name="T12" fmla="*/ 14 w 29"/>
                <a:gd name="T13" fmla="*/ 16 h 22"/>
                <a:gd name="T14" fmla="*/ 13 w 29"/>
                <a:gd name="T15" fmla="*/ 20 h 22"/>
                <a:gd name="T16" fmla="*/ 6 w 29"/>
                <a:gd name="T17" fmla="*/ 17 h 22"/>
                <a:gd name="T18" fmla="*/ 8 w 29"/>
                <a:gd name="T19" fmla="*/ 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" h="22">
                  <a:moveTo>
                    <a:pt x="8" y="1"/>
                  </a:moveTo>
                  <a:cubicBezTo>
                    <a:pt x="10" y="0"/>
                    <a:pt x="10" y="1"/>
                    <a:pt x="10" y="2"/>
                  </a:cubicBezTo>
                  <a:cubicBezTo>
                    <a:pt x="10" y="6"/>
                    <a:pt x="15" y="4"/>
                    <a:pt x="15" y="8"/>
                  </a:cubicBezTo>
                  <a:cubicBezTo>
                    <a:pt x="20" y="6"/>
                    <a:pt x="24" y="8"/>
                    <a:pt x="29" y="6"/>
                  </a:cubicBezTo>
                  <a:cubicBezTo>
                    <a:pt x="29" y="11"/>
                    <a:pt x="24" y="10"/>
                    <a:pt x="24" y="15"/>
                  </a:cubicBezTo>
                  <a:cubicBezTo>
                    <a:pt x="22" y="15"/>
                    <a:pt x="21" y="13"/>
                    <a:pt x="20" y="13"/>
                  </a:cubicBezTo>
                  <a:cubicBezTo>
                    <a:pt x="17" y="12"/>
                    <a:pt x="15" y="19"/>
                    <a:pt x="14" y="16"/>
                  </a:cubicBezTo>
                  <a:cubicBezTo>
                    <a:pt x="12" y="16"/>
                    <a:pt x="13" y="19"/>
                    <a:pt x="13" y="20"/>
                  </a:cubicBezTo>
                  <a:cubicBezTo>
                    <a:pt x="9" y="22"/>
                    <a:pt x="9" y="12"/>
                    <a:pt x="6" y="17"/>
                  </a:cubicBezTo>
                  <a:cubicBezTo>
                    <a:pt x="0" y="14"/>
                    <a:pt x="4" y="3"/>
                    <a:pt x="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48"/>
            <p:cNvSpPr>
              <a:spLocks/>
            </p:cNvSpPr>
            <p:nvPr/>
          </p:nvSpPr>
          <p:spPr bwMode="auto">
            <a:xfrm>
              <a:off x="20961115" y="-2508250"/>
              <a:ext cx="234950" cy="207963"/>
            </a:xfrm>
            <a:custGeom>
              <a:avLst/>
              <a:gdLst>
                <a:gd name="T0" fmla="*/ 51 w 57"/>
                <a:gd name="T1" fmla="*/ 1 h 50"/>
                <a:gd name="T2" fmla="*/ 55 w 57"/>
                <a:gd name="T3" fmla="*/ 2 h 50"/>
                <a:gd name="T4" fmla="*/ 55 w 57"/>
                <a:gd name="T5" fmla="*/ 23 h 50"/>
                <a:gd name="T6" fmla="*/ 53 w 57"/>
                <a:gd name="T7" fmla="*/ 20 h 50"/>
                <a:gd name="T8" fmla="*/ 53 w 57"/>
                <a:gd name="T9" fmla="*/ 29 h 50"/>
                <a:gd name="T10" fmla="*/ 51 w 57"/>
                <a:gd name="T11" fmla="*/ 27 h 50"/>
                <a:gd name="T12" fmla="*/ 51 w 57"/>
                <a:gd name="T13" fmla="*/ 42 h 50"/>
                <a:gd name="T14" fmla="*/ 48 w 57"/>
                <a:gd name="T15" fmla="*/ 40 h 50"/>
                <a:gd name="T16" fmla="*/ 44 w 57"/>
                <a:gd name="T17" fmla="*/ 43 h 50"/>
                <a:gd name="T18" fmla="*/ 41 w 57"/>
                <a:gd name="T19" fmla="*/ 42 h 50"/>
                <a:gd name="T20" fmla="*/ 35 w 57"/>
                <a:gd name="T21" fmla="*/ 43 h 50"/>
                <a:gd name="T22" fmla="*/ 28 w 57"/>
                <a:gd name="T23" fmla="*/ 44 h 50"/>
                <a:gd name="T24" fmla="*/ 25 w 57"/>
                <a:gd name="T25" fmla="*/ 50 h 50"/>
                <a:gd name="T26" fmla="*/ 20 w 57"/>
                <a:gd name="T27" fmla="*/ 43 h 50"/>
                <a:gd name="T28" fmla="*/ 17 w 57"/>
                <a:gd name="T29" fmla="*/ 46 h 50"/>
                <a:gd name="T30" fmla="*/ 14 w 57"/>
                <a:gd name="T31" fmla="*/ 44 h 50"/>
                <a:gd name="T32" fmla="*/ 0 w 57"/>
                <a:gd name="T33" fmla="*/ 47 h 50"/>
                <a:gd name="T34" fmla="*/ 1 w 57"/>
                <a:gd name="T35" fmla="*/ 42 h 50"/>
                <a:gd name="T36" fmla="*/ 4 w 57"/>
                <a:gd name="T37" fmla="*/ 43 h 50"/>
                <a:gd name="T38" fmla="*/ 6 w 57"/>
                <a:gd name="T39" fmla="*/ 40 h 50"/>
                <a:gd name="T40" fmla="*/ 25 w 57"/>
                <a:gd name="T41" fmla="*/ 39 h 50"/>
                <a:gd name="T42" fmla="*/ 28 w 57"/>
                <a:gd name="T43" fmla="*/ 29 h 50"/>
                <a:gd name="T44" fmla="*/ 31 w 57"/>
                <a:gd name="T45" fmla="*/ 26 h 50"/>
                <a:gd name="T46" fmla="*/ 39 w 57"/>
                <a:gd name="T47" fmla="*/ 27 h 50"/>
                <a:gd name="T48" fmla="*/ 39 w 57"/>
                <a:gd name="T49" fmla="*/ 22 h 50"/>
                <a:gd name="T50" fmla="*/ 41 w 57"/>
                <a:gd name="T51" fmla="*/ 25 h 50"/>
                <a:gd name="T52" fmla="*/ 42 w 57"/>
                <a:gd name="T53" fmla="*/ 18 h 50"/>
                <a:gd name="T54" fmla="*/ 46 w 57"/>
                <a:gd name="T55" fmla="*/ 6 h 50"/>
                <a:gd name="T56" fmla="*/ 51 w 57"/>
                <a:gd name="T57" fmla="*/ 1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7" h="50">
                  <a:moveTo>
                    <a:pt x="51" y="1"/>
                  </a:moveTo>
                  <a:cubicBezTo>
                    <a:pt x="53" y="0"/>
                    <a:pt x="53" y="2"/>
                    <a:pt x="55" y="2"/>
                  </a:cubicBezTo>
                  <a:cubicBezTo>
                    <a:pt x="55" y="12"/>
                    <a:pt x="57" y="17"/>
                    <a:pt x="55" y="23"/>
                  </a:cubicBezTo>
                  <a:cubicBezTo>
                    <a:pt x="53" y="23"/>
                    <a:pt x="54" y="22"/>
                    <a:pt x="53" y="20"/>
                  </a:cubicBezTo>
                  <a:cubicBezTo>
                    <a:pt x="49" y="22"/>
                    <a:pt x="54" y="26"/>
                    <a:pt x="53" y="29"/>
                  </a:cubicBezTo>
                  <a:cubicBezTo>
                    <a:pt x="52" y="29"/>
                    <a:pt x="52" y="27"/>
                    <a:pt x="51" y="27"/>
                  </a:cubicBezTo>
                  <a:cubicBezTo>
                    <a:pt x="51" y="32"/>
                    <a:pt x="51" y="37"/>
                    <a:pt x="51" y="42"/>
                  </a:cubicBezTo>
                  <a:cubicBezTo>
                    <a:pt x="49" y="41"/>
                    <a:pt x="49" y="40"/>
                    <a:pt x="48" y="40"/>
                  </a:cubicBezTo>
                  <a:cubicBezTo>
                    <a:pt x="45" y="39"/>
                    <a:pt x="45" y="43"/>
                    <a:pt x="44" y="43"/>
                  </a:cubicBezTo>
                  <a:cubicBezTo>
                    <a:pt x="43" y="43"/>
                    <a:pt x="42" y="42"/>
                    <a:pt x="41" y="42"/>
                  </a:cubicBezTo>
                  <a:cubicBezTo>
                    <a:pt x="40" y="42"/>
                    <a:pt x="37" y="43"/>
                    <a:pt x="35" y="43"/>
                  </a:cubicBezTo>
                  <a:cubicBezTo>
                    <a:pt x="34" y="43"/>
                    <a:pt x="32" y="45"/>
                    <a:pt x="28" y="44"/>
                  </a:cubicBezTo>
                  <a:cubicBezTo>
                    <a:pt x="26" y="45"/>
                    <a:pt x="27" y="49"/>
                    <a:pt x="25" y="50"/>
                  </a:cubicBezTo>
                  <a:cubicBezTo>
                    <a:pt x="22" y="49"/>
                    <a:pt x="20" y="47"/>
                    <a:pt x="20" y="43"/>
                  </a:cubicBezTo>
                  <a:cubicBezTo>
                    <a:pt x="17" y="41"/>
                    <a:pt x="18" y="45"/>
                    <a:pt x="17" y="46"/>
                  </a:cubicBezTo>
                  <a:cubicBezTo>
                    <a:pt x="15" y="46"/>
                    <a:pt x="14" y="44"/>
                    <a:pt x="14" y="44"/>
                  </a:cubicBezTo>
                  <a:cubicBezTo>
                    <a:pt x="9" y="45"/>
                    <a:pt x="4" y="50"/>
                    <a:pt x="0" y="47"/>
                  </a:cubicBezTo>
                  <a:cubicBezTo>
                    <a:pt x="1" y="46"/>
                    <a:pt x="2" y="44"/>
                    <a:pt x="1" y="42"/>
                  </a:cubicBezTo>
                  <a:cubicBezTo>
                    <a:pt x="3" y="40"/>
                    <a:pt x="4" y="43"/>
                    <a:pt x="4" y="43"/>
                  </a:cubicBezTo>
                  <a:cubicBezTo>
                    <a:pt x="6" y="43"/>
                    <a:pt x="5" y="40"/>
                    <a:pt x="6" y="40"/>
                  </a:cubicBezTo>
                  <a:cubicBezTo>
                    <a:pt x="11" y="39"/>
                    <a:pt x="20" y="41"/>
                    <a:pt x="25" y="39"/>
                  </a:cubicBezTo>
                  <a:cubicBezTo>
                    <a:pt x="23" y="32"/>
                    <a:pt x="29" y="34"/>
                    <a:pt x="28" y="29"/>
                  </a:cubicBezTo>
                  <a:cubicBezTo>
                    <a:pt x="31" y="31"/>
                    <a:pt x="31" y="30"/>
                    <a:pt x="31" y="26"/>
                  </a:cubicBezTo>
                  <a:cubicBezTo>
                    <a:pt x="34" y="29"/>
                    <a:pt x="36" y="24"/>
                    <a:pt x="39" y="27"/>
                  </a:cubicBezTo>
                  <a:cubicBezTo>
                    <a:pt x="40" y="27"/>
                    <a:pt x="38" y="23"/>
                    <a:pt x="39" y="22"/>
                  </a:cubicBezTo>
                  <a:cubicBezTo>
                    <a:pt x="41" y="21"/>
                    <a:pt x="40" y="25"/>
                    <a:pt x="41" y="25"/>
                  </a:cubicBezTo>
                  <a:cubicBezTo>
                    <a:pt x="42" y="25"/>
                    <a:pt x="45" y="24"/>
                    <a:pt x="42" y="18"/>
                  </a:cubicBezTo>
                  <a:cubicBezTo>
                    <a:pt x="47" y="16"/>
                    <a:pt x="45" y="10"/>
                    <a:pt x="46" y="6"/>
                  </a:cubicBezTo>
                  <a:cubicBezTo>
                    <a:pt x="47" y="4"/>
                    <a:pt x="52" y="4"/>
                    <a:pt x="5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49"/>
            <p:cNvSpPr>
              <a:spLocks/>
            </p:cNvSpPr>
            <p:nvPr/>
          </p:nvSpPr>
          <p:spPr bwMode="auto">
            <a:xfrm>
              <a:off x="18043290" y="-2490787"/>
              <a:ext cx="42863" cy="46038"/>
            </a:xfrm>
            <a:custGeom>
              <a:avLst/>
              <a:gdLst>
                <a:gd name="T0" fmla="*/ 4 w 10"/>
                <a:gd name="T1" fmla="*/ 0 h 11"/>
                <a:gd name="T2" fmla="*/ 1 w 10"/>
                <a:gd name="T3" fmla="*/ 9 h 11"/>
                <a:gd name="T4" fmla="*/ 4 w 10"/>
                <a:gd name="T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11">
                  <a:moveTo>
                    <a:pt x="4" y="0"/>
                  </a:moveTo>
                  <a:cubicBezTo>
                    <a:pt x="10" y="0"/>
                    <a:pt x="8" y="11"/>
                    <a:pt x="1" y="9"/>
                  </a:cubicBezTo>
                  <a:cubicBezTo>
                    <a:pt x="4" y="8"/>
                    <a:pt x="0" y="1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50"/>
            <p:cNvSpPr>
              <a:spLocks/>
            </p:cNvSpPr>
            <p:nvPr/>
          </p:nvSpPr>
          <p:spPr bwMode="auto">
            <a:xfrm>
              <a:off x="18143302" y="-2424112"/>
              <a:ext cx="61913" cy="41275"/>
            </a:xfrm>
            <a:custGeom>
              <a:avLst/>
              <a:gdLst>
                <a:gd name="T0" fmla="*/ 12 w 15"/>
                <a:gd name="T1" fmla="*/ 2 h 10"/>
                <a:gd name="T2" fmla="*/ 15 w 15"/>
                <a:gd name="T3" fmla="*/ 9 h 10"/>
                <a:gd name="T4" fmla="*/ 8 w 15"/>
                <a:gd name="T5" fmla="*/ 9 h 10"/>
                <a:gd name="T6" fmla="*/ 8 w 15"/>
                <a:gd name="T7" fmla="*/ 7 h 10"/>
                <a:gd name="T8" fmla="*/ 2 w 15"/>
                <a:gd name="T9" fmla="*/ 6 h 10"/>
                <a:gd name="T10" fmla="*/ 12 w 15"/>
                <a:gd name="T11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0">
                  <a:moveTo>
                    <a:pt x="12" y="2"/>
                  </a:moveTo>
                  <a:cubicBezTo>
                    <a:pt x="14" y="3"/>
                    <a:pt x="15" y="5"/>
                    <a:pt x="15" y="9"/>
                  </a:cubicBezTo>
                  <a:cubicBezTo>
                    <a:pt x="13" y="8"/>
                    <a:pt x="9" y="10"/>
                    <a:pt x="8" y="9"/>
                  </a:cubicBezTo>
                  <a:cubicBezTo>
                    <a:pt x="8" y="9"/>
                    <a:pt x="8" y="8"/>
                    <a:pt x="8" y="7"/>
                  </a:cubicBezTo>
                  <a:cubicBezTo>
                    <a:pt x="6" y="7"/>
                    <a:pt x="2" y="8"/>
                    <a:pt x="2" y="6"/>
                  </a:cubicBezTo>
                  <a:cubicBezTo>
                    <a:pt x="0" y="0"/>
                    <a:pt x="12" y="6"/>
                    <a:pt x="12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51"/>
            <p:cNvSpPr>
              <a:spLocks/>
            </p:cNvSpPr>
            <p:nvPr/>
          </p:nvSpPr>
          <p:spPr bwMode="auto">
            <a:xfrm>
              <a:off x="18614790" y="-2341562"/>
              <a:ext cx="46038" cy="20638"/>
            </a:xfrm>
            <a:custGeom>
              <a:avLst/>
              <a:gdLst>
                <a:gd name="T0" fmla="*/ 0 w 11"/>
                <a:gd name="T1" fmla="*/ 4 h 5"/>
                <a:gd name="T2" fmla="*/ 6 w 11"/>
                <a:gd name="T3" fmla="*/ 0 h 5"/>
                <a:gd name="T4" fmla="*/ 4 w 11"/>
                <a:gd name="T5" fmla="*/ 2 h 5"/>
                <a:gd name="T6" fmla="*/ 0 w 11"/>
                <a:gd name="T7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5">
                  <a:moveTo>
                    <a:pt x="0" y="4"/>
                  </a:moveTo>
                  <a:cubicBezTo>
                    <a:pt x="0" y="1"/>
                    <a:pt x="2" y="0"/>
                    <a:pt x="6" y="0"/>
                  </a:cubicBezTo>
                  <a:cubicBezTo>
                    <a:pt x="11" y="0"/>
                    <a:pt x="8" y="3"/>
                    <a:pt x="4" y="2"/>
                  </a:cubicBezTo>
                  <a:cubicBezTo>
                    <a:pt x="3" y="2"/>
                    <a:pt x="3" y="5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52"/>
            <p:cNvSpPr>
              <a:spLocks/>
            </p:cNvSpPr>
            <p:nvPr/>
          </p:nvSpPr>
          <p:spPr bwMode="auto">
            <a:xfrm>
              <a:off x="20981752" y="-2308225"/>
              <a:ext cx="46038" cy="28575"/>
            </a:xfrm>
            <a:custGeom>
              <a:avLst/>
              <a:gdLst>
                <a:gd name="T0" fmla="*/ 9 w 11"/>
                <a:gd name="T1" fmla="*/ 1 h 7"/>
                <a:gd name="T2" fmla="*/ 6 w 11"/>
                <a:gd name="T3" fmla="*/ 6 h 7"/>
                <a:gd name="T4" fmla="*/ 1 w 11"/>
                <a:gd name="T5" fmla="*/ 2 h 7"/>
                <a:gd name="T6" fmla="*/ 9 w 11"/>
                <a:gd name="T7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7">
                  <a:moveTo>
                    <a:pt x="9" y="1"/>
                  </a:moveTo>
                  <a:cubicBezTo>
                    <a:pt x="11" y="5"/>
                    <a:pt x="5" y="2"/>
                    <a:pt x="6" y="6"/>
                  </a:cubicBezTo>
                  <a:cubicBezTo>
                    <a:pt x="3" y="7"/>
                    <a:pt x="0" y="6"/>
                    <a:pt x="1" y="2"/>
                  </a:cubicBezTo>
                  <a:cubicBezTo>
                    <a:pt x="4" y="6"/>
                    <a:pt x="5" y="0"/>
                    <a:pt x="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53"/>
            <p:cNvSpPr>
              <a:spLocks/>
            </p:cNvSpPr>
            <p:nvPr/>
          </p:nvSpPr>
          <p:spPr bwMode="auto">
            <a:xfrm>
              <a:off x="20907140" y="-2305050"/>
              <a:ext cx="61913" cy="63500"/>
            </a:xfrm>
            <a:custGeom>
              <a:avLst/>
              <a:gdLst>
                <a:gd name="T0" fmla="*/ 13 w 15"/>
                <a:gd name="T1" fmla="*/ 2 h 15"/>
                <a:gd name="T2" fmla="*/ 13 w 15"/>
                <a:gd name="T3" fmla="*/ 12 h 15"/>
                <a:gd name="T4" fmla="*/ 5 w 15"/>
                <a:gd name="T5" fmla="*/ 14 h 15"/>
                <a:gd name="T6" fmla="*/ 0 w 15"/>
                <a:gd name="T7" fmla="*/ 8 h 15"/>
                <a:gd name="T8" fmla="*/ 13 w 15"/>
                <a:gd name="T9" fmla="*/ 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5">
                  <a:moveTo>
                    <a:pt x="13" y="2"/>
                  </a:moveTo>
                  <a:cubicBezTo>
                    <a:pt x="15" y="7"/>
                    <a:pt x="9" y="10"/>
                    <a:pt x="13" y="12"/>
                  </a:cubicBezTo>
                  <a:cubicBezTo>
                    <a:pt x="13" y="15"/>
                    <a:pt x="7" y="13"/>
                    <a:pt x="5" y="14"/>
                  </a:cubicBezTo>
                  <a:cubicBezTo>
                    <a:pt x="5" y="8"/>
                    <a:pt x="5" y="5"/>
                    <a:pt x="0" y="8"/>
                  </a:cubicBezTo>
                  <a:cubicBezTo>
                    <a:pt x="0" y="1"/>
                    <a:pt x="8" y="0"/>
                    <a:pt x="13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54"/>
            <p:cNvSpPr>
              <a:spLocks/>
            </p:cNvSpPr>
            <p:nvPr/>
          </p:nvSpPr>
          <p:spPr bwMode="auto">
            <a:xfrm>
              <a:off x="20688065" y="-2071687"/>
              <a:ext cx="36513" cy="57150"/>
            </a:xfrm>
            <a:custGeom>
              <a:avLst/>
              <a:gdLst>
                <a:gd name="T0" fmla="*/ 9 w 9"/>
                <a:gd name="T1" fmla="*/ 5 h 14"/>
                <a:gd name="T2" fmla="*/ 6 w 9"/>
                <a:gd name="T3" fmla="*/ 14 h 14"/>
                <a:gd name="T4" fmla="*/ 0 w 9"/>
                <a:gd name="T5" fmla="*/ 14 h 14"/>
                <a:gd name="T6" fmla="*/ 1 w 9"/>
                <a:gd name="T7" fmla="*/ 4 h 14"/>
                <a:gd name="T8" fmla="*/ 9 w 9"/>
                <a:gd name="T9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4">
                  <a:moveTo>
                    <a:pt x="9" y="5"/>
                  </a:moveTo>
                  <a:cubicBezTo>
                    <a:pt x="9" y="9"/>
                    <a:pt x="4" y="8"/>
                    <a:pt x="6" y="14"/>
                  </a:cubicBezTo>
                  <a:cubicBezTo>
                    <a:pt x="4" y="14"/>
                    <a:pt x="2" y="14"/>
                    <a:pt x="0" y="14"/>
                  </a:cubicBezTo>
                  <a:cubicBezTo>
                    <a:pt x="0" y="11"/>
                    <a:pt x="5" y="6"/>
                    <a:pt x="1" y="4"/>
                  </a:cubicBezTo>
                  <a:cubicBezTo>
                    <a:pt x="3" y="1"/>
                    <a:pt x="9" y="0"/>
                    <a:pt x="9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55"/>
            <p:cNvSpPr>
              <a:spLocks/>
            </p:cNvSpPr>
            <p:nvPr/>
          </p:nvSpPr>
          <p:spPr bwMode="auto">
            <a:xfrm>
              <a:off x="15225477" y="-2047875"/>
              <a:ext cx="25400" cy="20638"/>
            </a:xfrm>
            <a:custGeom>
              <a:avLst/>
              <a:gdLst>
                <a:gd name="T0" fmla="*/ 0 w 6"/>
                <a:gd name="T1" fmla="*/ 2 h 5"/>
                <a:gd name="T2" fmla="*/ 6 w 6"/>
                <a:gd name="T3" fmla="*/ 1 h 5"/>
                <a:gd name="T4" fmla="*/ 4 w 6"/>
                <a:gd name="T5" fmla="*/ 5 h 5"/>
                <a:gd name="T6" fmla="*/ 1 w 6"/>
                <a:gd name="T7" fmla="*/ 5 h 5"/>
                <a:gd name="T8" fmla="*/ 0 w 6"/>
                <a:gd name="T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0" y="2"/>
                  </a:moveTo>
                  <a:cubicBezTo>
                    <a:pt x="0" y="0"/>
                    <a:pt x="4" y="1"/>
                    <a:pt x="6" y="1"/>
                  </a:cubicBezTo>
                  <a:cubicBezTo>
                    <a:pt x="6" y="3"/>
                    <a:pt x="4" y="3"/>
                    <a:pt x="4" y="5"/>
                  </a:cubicBezTo>
                  <a:cubicBezTo>
                    <a:pt x="3" y="5"/>
                    <a:pt x="2" y="5"/>
                    <a:pt x="1" y="5"/>
                  </a:cubicBezTo>
                  <a:cubicBezTo>
                    <a:pt x="2" y="3"/>
                    <a:pt x="1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56"/>
            <p:cNvSpPr>
              <a:spLocks/>
            </p:cNvSpPr>
            <p:nvPr/>
          </p:nvSpPr>
          <p:spPr bwMode="auto">
            <a:xfrm>
              <a:off x="15843015" y="-2027237"/>
              <a:ext cx="234950" cy="92075"/>
            </a:xfrm>
            <a:custGeom>
              <a:avLst/>
              <a:gdLst>
                <a:gd name="T0" fmla="*/ 56 w 57"/>
                <a:gd name="T1" fmla="*/ 15 h 22"/>
                <a:gd name="T2" fmla="*/ 43 w 57"/>
                <a:gd name="T3" fmla="*/ 19 h 22"/>
                <a:gd name="T4" fmla="*/ 40 w 57"/>
                <a:gd name="T5" fmla="*/ 13 h 22"/>
                <a:gd name="T6" fmla="*/ 25 w 57"/>
                <a:gd name="T7" fmla="*/ 10 h 22"/>
                <a:gd name="T8" fmla="*/ 24 w 57"/>
                <a:gd name="T9" fmla="*/ 5 h 22"/>
                <a:gd name="T10" fmla="*/ 10 w 57"/>
                <a:gd name="T11" fmla="*/ 5 h 22"/>
                <a:gd name="T12" fmla="*/ 0 w 57"/>
                <a:gd name="T13" fmla="*/ 8 h 22"/>
                <a:gd name="T14" fmla="*/ 5 w 57"/>
                <a:gd name="T15" fmla="*/ 1 h 22"/>
                <a:gd name="T16" fmla="*/ 18 w 57"/>
                <a:gd name="T17" fmla="*/ 0 h 22"/>
                <a:gd name="T18" fmla="*/ 22 w 57"/>
                <a:gd name="T19" fmla="*/ 3 h 22"/>
                <a:gd name="T20" fmla="*/ 26 w 57"/>
                <a:gd name="T21" fmla="*/ 4 h 22"/>
                <a:gd name="T22" fmla="*/ 38 w 57"/>
                <a:gd name="T23" fmla="*/ 5 h 22"/>
                <a:gd name="T24" fmla="*/ 42 w 57"/>
                <a:gd name="T25" fmla="*/ 13 h 22"/>
                <a:gd name="T26" fmla="*/ 46 w 57"/>
                <a:gd name="T27" fmla="*/ 14 h 22"/>
                <a:gd name="T28" fmla="*/ 56 w 57"/>
                <a:gd name="T29" fmla="*/ 15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7" h="22">
                  <a:moveTo>
                    <a:pt x="56" y="15"/>
                  </a:moveTo>
                  <a:cubicBezTo>
                    <a:pt x="57" y="22"/>
                    <a:pt x="44" y="15"/>
                    <a:pt x="43" y="19"/>
                  </a:cubicBezTo>
                  <a:cubicBezTo>
                    <a:pt x="40" y="19"/>
                    <a:pt x="43" y="13"/>
                    <a:pt x="40" y="13"/>
                  </a:cubicBezTo>
                  <a:cubicBezTo>
                    <a:pt x="36" y="11"/>
                    <a:pt x="30" y="11"/>
                    <a:pt x="25" y="10"/>
                  </a:cubicBezTo>
                  <a:cubicBezTo>
                    <a:pt x="24" y="9"/>
                    <a:pt x="24" y="7"/>
                    <a:pt x="24" y="5"/>
                  </a:cubicBezTo>
                  <a:cubicBezTo>
                    <a:pt x="18" y="6"/>
                    <a:pt x="14" y="5"/>
                    <a:pt x="10" y="5"/>
                  </a:cubicBezTo>
                  <a:cubicBezTo>
                    <a:pt x="6" y="6"/>
                    <a:pt x="4" y="10"/>
                    <a:pt x="0" y="8"/>
                  </a:cubicBezTo>
                  <a:cubicBezTo>
                    <a:pt x="0" y="4"/>
                    <a:pt x="6" y="6"/>
                    <a:pt x="5" y="1"/>
                  </a:cubicBezTo>
                  <a:cubicBezTo>
                    <a:pt x="9" y="0"/>
                    <a:pt x="16" y="3"/>
                    <a:pt x="18" y="0"/>
                  </a:cubicBezTo>
                  <a:cubicBezTo>
                    <a:pt x="24" y="1"/>
                    <a:pt x="16" y="1"/>
                    <a:pt x="22" y="3"/>
                  </a:cubicBezTo>
                  <a:cubicBezTo>
                    <a:pt x="22" y="3"/>
                    <a:pt x="26" y="4"/>
                    <a:pt x="26" y="4"/>
                  </a:cubicBezTo>
                  <a:cubicBezTo>
                    <a:pt x="27" y="5"/>
                    <a:pt x="32" y="6"/>
                    <a:pt x="38" y="5"/>
                  </a:cubicBezTo>
                  <a:cubicBezTo>
                    <a:pt x="36" y="11"/>
                    <a:pt x="44" y="6"/>
                    <a:pt x="42" y="13"/>
                  </a:cubicBezTo>
                  <a:cubicBezTo>
                    <a:pt x="44" y="11"/>
                    <a:pt x="45" y="11"/>
                    <a:pt x="46" y="14"/>
                  </a:cubicBezTo>
                  <a:cubicBezTo>
                    <a:pt x="49" y="15"/>
                    <a:pt x="55" y="12"/>
                    <a:pt x="56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57"/>
            <p:cNvSpPr>
              <a:spLocks/>
            </p:cNvSpPr>
            <p:nvPr/>
          </p:nvSpPr>
          <p:spPr bwMode="auto">
            <a:xfrm>
              <a:off x="16119240" y="-1947862"/>
              <a:ext cx="100013" cy="53975"/>
            </a:xfrm>
            <a:custGeom>
              <a:avLst/>
              <a:gdLst>
                <a:gd name="T0" fmla="*/ 1 w 24"/>
                <a:gd name="T1" fmla="*/ 0 h 13"/>
                <a:gd name="T2" fmla="*/ 13 w 24"/>
                <a:gd name="T3" fmla="*/ 2 h 13"/>
                <a:gd name="T4" fmla="*/ 18 w 24"/>
                <a:gd name="T5" fmla="*/ 3 h 13"/>
                <a:gd name="T6" fmla="*/ 24 w 24"/>
                <a:gd name="T7" fmla="*/ 6 h 13"/>
                <a:gd name="T8" fmla="*/ 4 w 24"/>
                <a:gd name="T9" fmla="*/ 9 h 13"/>
                <a:gd name="T10" fmla="*/ 7 w 24"/>
                <a:gd name="T11" fmla="*/ 8 h 13"/>
                <a:gd name="T12" fmla="*/ 1 w 24"/>
                <a:gd name="T1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13">
                  <a:moveTo>
                    <a:pt x="1" y="0"/>
                  </a:moveTo>
                  <a:cubicBezTo>
                    <a:pt x="4" y="3"/>
                    <a:pt x="9" y="1"/>
                    <a:pt x="13" y="2"/>
                  </a:cubicBezTo>
                  <a:cubicBezTo>
                    <a:pt x="13" y="2"/>
                    <a:pt x="17" y="7"/>
                    <a:pt x="18" y="3"/>
                  </a:cubicBezTo>
                  <a:cubicBezTo>
                    <a:pt x="21" y="4"/>
                    <a:pt x="20" y="8"/>
                    <a:pt x="24" y="6"/>
                  </a:cubicBezTo>
                  <a:cubicBezTo>
                    <a:pt x="23" y="13"/>
                    <a:pt x="9" y="10"/>
                    <a:pt x="4" y="9"/>
                  </a:cubicBezTo>
                  <a:cubicBezTo>
                    <a:pt x="3" y="8"/>
                    <a:pt x="7" y="8"/>
                    <a:pt x="7" y="8"/>
                  </a:cubicBezTo>
                  <a:cubicBezTo>
                    <a:pt x="7" y="5"/>
                    <a:pt x="0" y="5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58"/>
            <p:cNvSpPr>
              <a:spLocks/>
            </p:cNvSpPr>
            <p:nvPr/>
          </p:nvSpPr>
          <p:spPr bwMode="auto">
            <a:xfrm>
              <a:off x="20415015" y="-1939925"/>
              <a:ext cx="46038" cy="33338"/>
            </a:xfrm>
            <a:custGeom>
              <a:avLst/>
              <a:gdLst>
                <a:gd name="T0" fmla="*/ 10 w 11"/>
                <a:gd name="T1" fmla="*/ 0 h 8"/>
                <a:gd name="T2" fmla="*/ 7 w 11"/>
                <a:gd name="T3" fmla="*/ 8 h 8"/>
                <a:gd name="T4" fmla="*/ 0 w 11"/>
                <a:gd name="T5" fmla="*/ 3 h 8"/>
                <a:gd name="T6" fmla="*/ 3 w 11"/>
                <a:gd name="T7" fmla="*/ 0 h 8"/>
                <a:gd name="T8" fmla="*/ 10 w 11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8">
                  <a:moveTo>
                    <a:pt x="10" y="0"/>
                  </a:moveTo>
                  <a:cubicBezTo>
                    <a:pt x="11" y="5"/>
                    <a:pt x="7" y="4"/>
                    <a:pt x="7" y="8"/>
                  </a:cubicBezTo>
                  <a:cubicBezTo>
                    <a:pt x="4" y="8"/>
                    <a:pt x="0" y="7"/>
                    <a:pt x="0" y="3"/>
                  </a:cubicBezTo>
                  <a:cubicBezTo>
                    <a:pt x="3" y="3"/>
                    <a:pt x="3" y="2"/>
                    <a:pt x="3" y="0"/>
                  </a:cubicBezTo>
                  <a:cubicBezTo>
                    <a:pt x="5" y="0"/>
                    <a:pt x="8" y="0"/>
                    <a:pt x="1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59"/>
            <p:cNvSpPr>
              <a:spLocks/>
            </p:cNvSpPr>
            <p:nvPr/>
          </p:nvSpPr>
          <p:spPr bwMode="auto">
            <a:xfrm>
              <a:off x="16087490" y="-1927225"/>
              <a:ext cx="36513" cy="28575"/>
            </a:xfrm>
            <a:custGeom>
              <a:avLst/>
              <a:gdLst>
                <a:gd name="T0" fmla="*/ 7 w 9"/>
                <a:gd name="T1" fmla="*/ 7 h 7"/>
                <a:gd name="T2" fmla="*/ 0 w 9"/>
                <a:gd name="T3" fmla="*/ 5 h 7"/>
                <a:gd name="T4" fmla="*/ 7 w 9"/>
                <a:gd name="T5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7">
                  <a:moveTo>
                    <a:pt x="7" y="7"/>
                  </a:moveTo>
                  <a:cubicBezTo>
                    <a:pt x="5" y="6"/>
                    <a:pt x="3" y="5"/>
                    <a:pt x="0" y="5"/>
                  </a:cubicBezTo>
                  <a:cubicBezTo>
                    <a:pt x="0" y="3"/>
                    <a:pt x="9" y="0"/>
                    <a:pt x="7" y="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60"/>
            <p:cNvSpPr>
              <a:spLocks/>
            </p:cNvSpPr>
            <p:nvPr/>
          </p:nvSpPr>
          <p:spPr bwMode="auto">
            <a:xfrm>
              <a:off x="15987477" y="-1919287"/>
              <a:ext cx="46038" cy="28575"/>
            </a:xfrm>
            <a:custGeom>
              <a:avLst/>
              <a:gdLst>
                <a:gd name="T0" fmla="*/ 1 w 11"/>
                <a:gd name="T1" fmla="*/ 2 h 7"/>
                <a:gd name="T2" fmla="*/ 10 w 11"/>
                <a:gd name="T3" fmla="*/ 5 h 7"/>
                <a:gd name="T4" fmla="*/ 1 w 11"/>
                <a:gd name="T5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7">
                  <a:moveTo>
                    <a:pt x="1" y="2"/>
                  </a:moveTo>
                  <a:cubicBezTo>
                    <a:pt x="4" y="3"/>
                    <a:pt x="11" y="0"/>
                    <a:pt x="10" y="5"/>
                  </a:cubicBezTo>
                  <a:cubicBezTo>
                    <a:pt x="7" y="4"/>
                    <a:pt x="0" y="7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61"/>
            <p:cNvSpPr>
              <a:spLocks/>
            </p:cNvSpPr>
            <p:nvPr/>
          </p:nvSpPr>
          <p:spPr bwMode="auto">
            <a:xfrm>
              <a:off x="20675365" y="-1906587"/>
              <a:ext cx="66675" cy="115888"/>
            </a:xfrm>
            <a:custGeom>
              <a:avLst/>
              <a:gdLst>
                <a:gd name="T0" fmla="*/ 7 w 16"/>
                <a:gd name="T1" fmla="*/ 0 h 28"/>
                <a:gd name="T2" fmla="*/ 13 w 16"/>
                <a:gd name="T3" fmla="*/ 0 h 28"/>
                <a:gd name="T4" fmla="*/ 16 w 16"/>
                <a:gd name="T5" fmla="*/ 10 h 28"/>
                <a:gd name="T6" fmla="*/ 12 w 16"/>
                <a:gd name="T7" fmla="*/ 14 h 28"/>
                <a:gd name="T8" fmla="*/ 10 w 16"/>
                <a:gd name="T9" fmla="*/ 19 h 28"/>
                <a:gd name="T10" fmla="*/ 9 w 16"/>
                <a:gd name="T11" fmla="*/ 26 h 28"/>
                <a:gd name="T12" fmla="*/ 4 w 16"/>
                <a:gd name="T13" fmla="*/ 21 h 28"/>
                <a:gd name="T14" fmla="*/ 0 w 16"/>
                <a:gd name="T15" fmla="*/ 16 h 28"/>
                <a:gd name="T16" fmla="*/ 3 w 16"/>
                <a:gd name="T17" fmla="*/ 7 h 28"/>
                <a:gd name="T18" fmla="*/ 7 w 16"/>
                <a:gd name="T1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28">
                  <a:moveTo>
                    <a:pt x="7" y="0"/>
                  </a:moveTo>
                  <a:cubicBezTo>
                    <a:pt x="9" y="0"/>
                    <a:pt x="11" y="0"/>
                    <a:pt x="13" y="0"/>
                  </a:cubicBezTo>
                  <a:cubicBezTo>
                    <a:pt x="14" y="3"/>
                    <a:pt x="15" y="7"/>
                    <a:pt x="16" y="10"/>
                  </a:cubicBezTo>
                  <a:cubicBezTo>
                    <a:pt x="13" y="10"/>
                    <a:pt x="15" y="15"/>
                    <a:pt x="12" y="14"/>
                  </a:cubicBezTo>
                  <a:cubicBezTo>
                    <a:pt x="12" y="16"/>
                    <a:pt x="12" y="18"/>
                    <a:pt x="10" y="19"/>
                  </a:cubicBezTo>
                  <a:cubicBezTo>
                    <a:pt x="9" y="21"/>
                    <a:pt x="12" y="26"/>
                    <a:pt x="9" y="26"/>
                  </a:cubicBezTo>
                  <a:cubicBezTo>
                    <a:pt x="4" y="28"/>
                    <a:pt x="8" y="22"/>
                    <a:pt x="4" y="21"/>
                  </a:cubicBezTo>
                  <a:cubicBezTo>
                    <a:pt x="3" y="21"/>
                    <a:pt x="2" y="17"/>
                    <a:pt x="0" y="16"/>
                  </a:cubicBezTo>
                  <a:cubicBezTo>
                    <a:pt x="0" y="12"/>
                    <a:pt x="5" y="13"/>
                    <a:pt x="3" y="7"/>
                  </a:cubicBezTo>
                  <a:cubicBezTo>
                    <a:pt x="7" y="11"/>
                    <a:pt x="7" y="4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62"/>
            <p:cNvSpPr>
              <a:spLocks/>
            </p:cNvSpPr>
            <p:nvPr/>
          </p:nvSpPr>
          <p:spPr bwMode="auto">
            <a:xfrm>
              <a:off x="20742040" y="-1811337"/>
              <a:ext cx="87313" cy="92075"/>
            </a:xfrm>
            <a:custGeom>
              <a:avLst/>
              <a:gdLst>
                <a:gd name="T0" fmla="*/ 11 w 21"/>
                <a:gd name="T1" fmla="*/ 3 h 22"/>
                <a:gd name="T2" fmla="*/ 15 w 21"/>
                <a:gd name="T3" fmla="*/ 7 h 22"/>
                <a:gd name="T4" fmla="*/ 14 w 21"/>
                <a:gd name="T5" fmla="*/ 8 h 22"/>
                <a:gd name="T6" fmla="*/ 15 w 21"/>
                <a:gd name="T7" fmla="*/ 11 h 22"/>
                <a:gd name="T8" fmla="*/ 21 w 21"/>
                <a:gd name="T9" fmla="*/ 18 h 22"/>
                <a:gd name="T10" fmla="*/ 18 w 21"/>
                <a:gd name="T11" fmla="*/ 22 h 22"/>
                <a:gd name="T12" fmla="*/ 14 w 21"/>
                <a:gd name="T13" fmla="*/ 22 h 22"/>
                <a:gd name="T14" fmla="*/ 7 w 21"/>
                <a:gd name="T15" fmla="*/ 15 h 22"/>
                <a:gd name="T16" fmla="*/ 10 w 21"/>
                <a:gd name="T17" fmla="*/ 12 h 22"/>
                <a:gd name="T18" fmla="*/ 0 w 21"/>
                <a:gd name="T19" fmla="*/ 4 h 22"/>
                <a:gd name="T20" fmla="*/ 11 w 21"/>
                <a:gd name="T21" fmla="*/ 3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" h="22">
                  <a:moveTo>
                    <a:pt x="11" y="3"/>
                  </a:moveTo>
                  <a:cubicBezTo>
                    <a:pt x="7" y="7"/>
                    <a:pt x="14" y="5"/>
                    <a:pt x="15" y="7"/>
                  </a:cubicBezTo>
                  <a:cubicBezTo>
                    <a:pt x="16" y="8"/>
                    <a:pt x="14" y="8"/>
                    <a:pt x="14" y="8"/>
                  </a:cubicBezTo>
                  <a:cubicBezTo>
                    <a:pt x="14" y="8"/>
                    <a:pt x="15" y="11"/>
                    <a:pt x="15" y="11"/>
                  </a:cubicBezTo>
                  <a:cubicBezTo>
                    <a:pt x="17" y="14"/>
                    <a:pt x="21" y="14"/>
                    <a:pt x="21" y="18"/>
                  </a:cubicBezTo>
                  <a:cubicBezTo>
                    <a:pt x="18" y="17"/>
                    <a:pt x="18" y="20"/>
                    <a:pt x="18" y="22"/>
                  </a:cubicBezTo>
                  <a:cubicBezTo>
                    <a:pt x="17" y="21"/>
                    <a:pt x="14" y="20"/>
                    <a:pt x="14" y="22"/>
                  </a:cubicBezTo>
                  <a:cubicBezTo>
                    <a:pt x="10" y="21"/>
                    <a:pt x="11" y="16"/>
                    <a:pt x="7" y="15"/>
                  </a:cubicBezTo>
                  <a:cubicBezTo>
                    <a:pt x="7" y="14"/>
                    <a:pt x="10" y="14"/>
                    <a:pt x="10" y="12"/>
                  </a:cubicBezTo>
                  <a:cubicBezTo>
                    <a:pt x="6" y="10"/>
                    <a:pt x="4" y="6"/>
                    <a:pt x="0" y="4"/>
                  </a:cubicBezTo>
                  <a:cubicBezTo>
                    <a:pt x="3" y="0"/>
                    <a:pt x="6" y="2"/>
                    <a:pt x="11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63"/>
            <p:cNvSpPr>
              <a:spLocks/>
            </p:cNvSpPr>
            <p:nvPr/>
          </p:nvSpPr>
          <p:spPr bwMode="auto">
            <a:xfrm>
              <a:off x="20703940" y="-1770062"/>
              <a:ext cx="20638" cy="7938"/>
            </a:xfrm>
            <a:custGeom>
              <a:avLst/>
              <a:gdLst>
                <a:gd name="T0" fmla="*/ 0 w 5"/>
                <a:gd name="T1" fmla="*/ 0 h 2"/>
                <a:gd name="T2" fmla="*/ 5 w 5"/>
                <a:gd name="T3" fmla="*/ 0 h 2"/>
                <a:gd name="T4" fmla="*/ 5 w 5"/>
                <a:gd name="T5" fmla="*/ 2 h 2"/>
                <a:gd name="T6" fmla="*/ 0 w 5"/>
                <a:gd name="T7" fmla="*/ 2 h 2"/>
                <a:gd name="T8" fmla="*/ 0 w 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0" y="0"/>
                  </a:moveTo>
                  <a:cubicBezTo>
                    <a:pt x="2" y="0"/>
                    <a:pt x="3" y="0"/>
                    <a:pt x="5" y="0"/>
                  </a:cubicBezTo>
                  <a:cubicBezTo>
                    <a:pt x="5" y="1"/>
                    <a:pt x="5" y="1"/>
                    <a:pt x="5" y="2"/>
                  </a:cubicBezTo>
                  <a:cubicBezTo>
                    <a:pt x="3" y="2"/>
                    <a:pt x="2" y="2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64"/>
            <p:cNvSpPr>
              <a:spLocks/>
            </p:cNvSpPr>
            <p:nvPr/>
          </p:nvSpPr>
          <p:spPr bwMode="auto">
            <a:xfrm>
              <a:off x="20734102" y="-1757362"/>
              <a:ext cx="49213" cy="74613"/>
            </a:xfrm>
            <a:custGeom>
              <a:avLst/>
              <a:gdLst>
                <a:gd name="T0" fmla="*/ 12 w 12"/>
                <a:gd name="T1" fmla="*/ 15 h 18"/>
                <a:gd name="T2" fmla="*/ 5 w 12"/>
                <a:gd name="T3" fmla="*/ 16 h 18"/>
                <a:gd name="T4" fmla="*/ 0 w 12"/>
                <a:gd name="T5" fmla="*/ 9 h 18"/>
                <a:gd name="T6" fmla="*/ 12 w 12"/>
                <a:gd name="T7" fmla="*/ 1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8">
                  <a:moveTo>
                    <a:pt x="12" y="15"/>
                  </a:moveTo>
                  <a:cubicBezTo>
                    <a:pt x="12" y="18"/>
                    <a:pt x="7" y="15"/>
                    <a:pt x="5" y="16"/>
                  </a:cubicBezTo>
                  <a:cubicBezTo>
                    <a:pt x="4" y="13"/>
                    <a:pt x="6" y="7"/>
                    <a:pt x="0" y="9"/>
                  </a:cubicBezTo>
                  <a:cubicBezTo>
                    <a:pt x="6" y="0"/>
                    <a:pt x="5" y="16"/>
                    <a:pt x="12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65"/>
            <p:cNvSpPr>
              <a:spLocks/>
            </p:cNvSpPr>
            <p:nvPr/>
          </p:nvSpPr>
          <p:spPr bwMode="auto">
            <a:xfrm>
              <a:off x="19732390" y="-1695450"/>
              <a:ext cx="49213" cy="87313"/>
            </a:xfrm>
            <a:custGeom>
              <a:avLst/>
              <a:gdLst>
                <a:gd name="T0" fmla="*/ 2 w 12"/>
                <a:gd name="T1" fmla="*/ 1 h 21"/>
                <a:gd name="T2" fmla="*/ 7 w 12"/>
                <a:gd name="T3" fmla="*/ 5 h 21"/>
                <a:gd name="T4" fmla="*/ 8 w 12"/>
                <a:gd name="T5" fmla="*/ 7 h 21"/>
                <a:gd name="T6" fmla="*/ 11 w 12"/>
                <a:gd name="T7" fmla="*/ 10 h 21"/>
                <a:gd name="T8" fmla="*/ 9 w 12"/>
                <a:gd name="T9" fmla="*/ 11 h 21"/>
                <a:gd name="T10" fmla="*/ 11 w 12"/>
                <a:gd name="T11" fmla="*/ 18 h 21"/>
                <a:gd name="T12" fmla="*/ 8 w 12"/>
                <a:gd name="T13" fmla="*/ 21 h 21"/>
                <a:gd name="T14" fmla="*/ 2 w 12"/>
                <a:gd name="T15" fmla="*/ 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21">
                  <a:moveTo>
                    <a:pt x="2" y="1"/>
                  </a:moveTo>
                  <a:cubicBezTo>
                    <a:pt x="5" y="0"/>
                    <a:pt x="6" y="4"/>
                    <a:pt x="7" y="5"/>
                  </a:cubicBezTo>
                  <a:cubicBezTo>
                    <a:pt x="7" y="6"/>
                    <a:pt x="8" y="5"/>
                    <a:pt x="8" y="7"/>
                  </a:cubicBezTo>
                  <a:cubicBezTo>
                    <a:pt x="8" y="9"/>
                    <a:pt x="11" y="9"/>
                    <a:pt x="11" y="10"/>
                  </a:cubicBezTo>
                  <a:cubicBezTo>
                    <a:pt x="11" y="11"/>
                    <a:pt x="10" y="11"/>
                    <a:pt x="9" y="11"/>
                  </a:cubicBezTo>
                  <a:cubicBezTo>
                    <a:pt x="9" y="12"/>
                    <a:pt x="12" y="14"/>
                    <a:pt x="11" y="18"/>
                  </a:cubicBezTo>
                  <a:cubicBezTo>
                    <a:pt x="8" y="18"/>
                    <a:pt x="8" y="19"/>
                    <a:pt x="8" y="21"/>
                  </a:cubicBezTo>
                  <a:cubicBezTo>
                    <a:pt x="0" y="18"/>
                    <a:pt x="1" y="10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66"/>
            <p:cNvSpPr>
              <a:spLocks/>
            </p:cNvSpPr>
            <p:nvPr/>
          </p:nvSpPr>
          <p:spPr bwMode="auto">
            <a:xfrm>
              <a:off x="20778552" y="-1690687"/>
              <a:ext cx="61913" cy="95250"/>
            </a:xfrm>
            <a:custGeom>
              <a:avLst/>
              <a:gdLst>
                <a:gd name="T0" fmla="*/ 12 w 15"/>
                <a:gd name="T1" fmla="*/ 0 h 23"/>
                <a:gd name="T2" fmla="*/ 15 w 15"/>
                <a:gd name="T3" fmla="*/ 11 h 23"/>
                <a:gd name="T4" fmla="*/ 10 w 15"/>
                <a:gd name="T5" fmla="*/ 13 h 23"/>
                <a:gd name="T6" fmla="*/ 10 w 15"/>
                <a:gd name="T7" fmla="*/ 23 h 23"/>
                <a:gd name="T8" fmla="*/ 3 w 15"/>
                <a:gd name="T9" fmla="*/ 18 h 23"/>
                <a:gd name="T10" fmla="*/ 5 w 15"/>
                <a:gd name="T11" fmla="*/ 13 h 23"/>
                <a:gd name="T12" fmla="*/ 5 w 15"/>
                <a:gd name="T13" fmla="*/ 10 h 23"/>
                <a:gd name="T14" fmla="*/ 3 w 15"/>
                <a:gd name="T15" fmla="*/ 10 h 23"/>
                <a:gd name="T16" fmla="*/ 6 w 15"/>
                <a:gd name="T17" fmla="*/ 6 h 23"/>
                <a:gd name="T18" fmla="*/ 9 w 15"/>
                <a:gd name="T19" fmla="*/ 2 h 23"/>
                <a:gd name="T20" fmla="*/ 12 w 15"/>
                <a:gd name="T2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" h="23">
                  <a:moveTo>
                    <a:pt x="12" y="0"/>
                  </a:moveTo>
                  <a:cubicBezTo>
                    <a:pt x="12" y="5"/>
                    <a:pt x="11" y="10"/>
                    <a:pt x="15" y="11"/>
                  </a:cubicBezTo>
                  <a:cubicBezTo>
                    <a:pt x="14" y="13"/>
                    <a:pt x="12" y="13"/>
                    <a:pt x="10" y="13"/>
                  </a:cubicBezTo>
                  <a:cubicBezTo>
                    <a:pt x="13" y="15"/>
                    <a:pt x="9" y="18"/>
                    <a:pt x="10" y="23"/>
                  </a:cubicBezTo>
                  <a:cubicBezTo>
                    <a:pt x="6" y="23"/>
                    <a:pt x="7" y="18"/>
                    <a:pt x="3" y="18"/>
                  </a:cubicBezTo>
                  <a:cubicBezTo>
                    <a:pt x="3" y="16"/>
                    <a:pt x="5" y="15"/>
                    <a:pt x="5" y="13"/>
                  </a:cubicBezTo>
                  <a:cubicBezTo>
                    <a:pt x="5" y="12"/>
                    <a:pt x="2" y="10"/>
                    <a:pt x="5" y="10"/>
                  </a:cubicBezTo>
                  <a:cubicBezTo>
                    <a:pt x="4" y="8"/>
                    <a:pt x="3" y="9"/>
                    <a:pt x="3" y="10"/>
                  </a:cubicBezTo>
                  <a:cubicBezTo>
                    <a:pt x="0" y="10"/>
                    <a:pt x="3" y="5"/>
                    <a:pt x="6" y="6"/>
                  </a:cubicBezTo>
                  <a:cubicBezTo>
                    <a:pt x="6" y="4"/>
                    <a:pt x="8" y="3"/>
                    <a:pt x="9" y="2"/>
                  </a:cubicBezTo>
                  <a:cubicBezTo>
                    <a:pt x="10" y="1"/>
                    <a:pt x="10" y="0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67"/>
            <p:cNvSpPr>
              <a:spLocks/>
            </p:cNvSpPr>
            <p:nvPr/>
          </p:nvSpPr>
          <p:spPr bwMode="auto">
            <a:xfrm>
              <a:off x="20729340" y="-1674812"/>
              <a:ext cx="46038" cy="41275"/>
            </a:xfrm>
            <a:custGeom>
              <a:avLst/>
              <a:gdLst>
                <a:gd name="T0" fmla="*/ 7 w 11"/>
                <a:gd name="T1" fmla="*/ 0 h 10"/>
                <a:gd name="T2" fmla="*/ 11 w 11"/>
                <a:gd name="T3" fmla="*/ 5 h 10"/>
                <a:gd name="T4" fmla="*/ 10 w 11"/>
                <a:gd name="T5" fmla="*/ 6 h 10"/>
                <a:gd name="T6" fmla="*/ 1 w 11"/>
                <a:gd name="T7" fmla="*/ 10 h 10"/>
                <a:gd name="T8" fmla="*/ 7 w 11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0">
                  <a:moveTo>
                    <a:pt x="7" y="0"/>
                  </a:moveTo>
                  <a:cubicBezTo>
                    <a:pt x="10" y="0"/>
                    <a:pt x="11" y="2"/>
                    <a:pt x="11" y="5"/>
                  </a:cubicBezTo>
                  <a:cubicBezTo>
                    <a:pt x="9" y="4"/>
                    <a:pt x="8" y="6"/>
                    <a:pt x="10" y="6"/>
                  </a:cubicBezTo>
                  <a:cubicBezTo>
                    <a:pt x="9" y="7"/>
                    <a:pt x="5" y="9"/>
                    <a:pt x="1" y="10"/>
                  </a:cubicBezTo>
                  <a:cubicBezTo>
                    <a:pt x="0" y="4"/>
                    <a:pt x="7" y="6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68"/>
            <p:cNvSpPr>
              <a:spLocks/>
            </p:cNvSpPr>
            <p:nvPr/>
          </p:nvSpPr>
          <p:spPr bwMode="auto">
            <a:xfrm>
              <a:off x="20861102" y="-1520825"/>
              <a:ext cx="30163" cy="57150"/>
            </a:xfrm>
            <a:custGeom>
              <a:avLst/>
              <a:gdLst>
                <a:gd name="T0" fmla="*/ 2 w 7"/>
                <a:gd name="T1" fmla="*/ 0 h 14"/>
                <a:gd name="T2" fmla="*/ 7 w 7"/>
                <a:gd name="T3" fmla="*/ 4 h 14"/>
                <a:gd name="T4" fmla="*/ 0 w 7"/>
                <a:gd name="T5" fmla="*/ 13 h 14"/>
                <a:gd name="T6" fmla="*/ 3 w 7"/>
                <a:gd name="T7" fmla="*/ 11 h 14"/>
                <a:gd name="T8" fmla="*/ 2 w 7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4">
                  <a:moveTo>
                    <a:pt x="2" y="0"/>
                  </a:moveTo>
                  <a:cubicBezTo>
                    <a:pt x="5" y="0"/>
                    <a:pt x="3" y="5"/>
                    <a:pt x="7" y="4"/>
                  </a:cubicBezTo>
                  <a:cubicBezTo>
                    <a:pt x="6" y="8"/>
                    <a:pt x="7" y="14"/>
                    <a:pt x="0" y="13"/>
                  </a:cubicBezTo>
                  <a:cubicBezTo>
                    <a:pt x="0" y="11"/>
                    <a:pt x="2" y="11"/>
                    <a:pt x="3" y="11"/>
                  </a:cubicBezTo>
                  <a:cubicBezTo>
                    <a:pt x="1" y="6"/>
                    <a:pt x="1" y="7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69"/>
            <p:cNvSpPr>
              <a:spLocks/>
            </p:cNvSpPr>
            <p:nvPr/>
          </p:nvSpPr>
          <p:spPr bwMode="auto">
            <a:xfrm>
              <a:off x="20683302" y="-1508125"/>
              <a:ext cx="115888" cy="41275"/>
            </a:xfrm>
            <a:custGeom>
              <a:avLst/>
              <a:gdLst>
                <a:gd name="T0" fmla="*/ 28 w 28"/>
                <a:gd name="T1" fmla="*/ 4 h 10"/>
                <a:gd name="T2" fmla="*/ 19 w 28"/>
                <a:gd name="T3" fmla="*/ 8 h 10"/>
                <a:gd name="T4" fmla="*/ 0 w 28"/>
                <a:gd name="T5" fmla="*/ 10 h 10"/>
                <a:gd name="T6" fmla="*/ 24 w 28"/>
                <a:gd name="T7" fmla="*/ 3 h 10"/>
                <a:gd name="T8" fmla="*/ 28 w 28"/>
                <a:gd name="T9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0">
                  <a:moveTo>
                    <a:pt x="28" y="4"/>
                  </a:moveTo>
                  <a:cubicBezTo>
                    <a:pt x="28" y="8"/>
                    <a:pt x="23" y="8"/>
                    <a:pt x="19" y="8"/>
                  </a:cubicBezTo>
                  <a:cubicBezTo>
                    <a:pt x="13" y="9"/>
                    <a:pt x="5" y="7"/>
                    <a:pt x="0" y="10"/>
                  </a:cubicBezTo>
                  <a:cubicBezTo>
                    <a:pt x="1" y="0"/>
                    <a:pt x="20" y="10"/>
                    <a:pt x="24" y="3"/>
                  </a:cubicBezTo>
                  <a:cubicBezTo>
                    <a:pt x="25" y="3"/>
                    <a:pt x="26" y="4"/>
                    <a:pt x="28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70"/>
            <p:cNvSpPr>
              <a:spLocks/>
            </p:cNvSpPr>
            <p:nvPr/>
          </p:nvSpPr>
          <p:spPr bwMode="auto">
            <a:xfrm>
              <a:off x="20935715" y="-1463675"/>
              <a:ext cx="79375" cy="50800"/>
            </a:xfrm>
            <a:custGeom>
              <a:avLst/>
              <a:gdLst>
                <a:gd name="T0" fmla="*/ 19 w 19"/>
                <a:gd name="T1" fmla="*/ 8 h 12"/>
                <a:gd name="T2" fmla="*/ 16 w 19"/>
                <a:gd name="T3" fmla="*/ 11 h 12"/>
                <a:gd name="T4" fmla="*/ 7 w 19"/>
                <a:gd name="T5" fmla="*/ 11 h 12"/>
                <a:gd name="T6" fmla="*/ 6 w 19"/>
                <a:gd name="T7" fmla="*/ 10 h 12"/>
                <a:gd name="T8" fmla="*/ 0 w 19"/>
                <a:gd name="T9" fmla="*/ 6 h 12"/>
                <a:gd name="T10" fmla="*/ 7 w 19"/>
                <a:gd name="T11" fmla="*/ 3 h 12"/>
                <a:gd name="T12" fmla="*/ 12 w 19"/>
                <a:gd name="T13" fmla="*/ 1 h 12"/>
                <a:gd name="T14" fmla="*/ 12 w 19"/>
                <a:gd name="T15" fmla="*/ 3 h 12"/>
                <a:gd name="T16" fmla="*/ 13 w 19"/>
                <a:gd name="T17" fmla="*/ 1 h 12"/>
                <a:gd name="T18" fmla="*/ 19 w 19"/>
                <a:gd name="T19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" h="12">
                  <a:moveTo>
                    <a:pt x="19" y="8"/>
                  </a:moveTo>
                  <a:cubicBezTo>
                    <a:pt x="17" y="9"/>
                    <a:pt x="16" y="10"/>
                    <a:pt x="16" y="11"/>
                  </a:cubicBezTo>
                  <a:cubicBezTo>
                    <a:pt x="13" y="9"/>
                    <a:pt x="10" y="12"/>
                    <a:pt x="7" y="11"/>
                  </a:cubicBezTo>
                  <a:cubicBezTo>
                    <a:pt x="7" y="11"/>
                    <a:pt x="7" y="10"/>
                    <a:pt x="6" y="10"/>
                  </a:cubicBezTo>
                  <a:cubicBezTo>
                    <a:pt x="5" y="10"/>
                    <a:pt x="3" y="6"/>
                    <a:pt x="0" y="6"/>
                  </a:cubicBezTo>
                  <a:cubicBezTo>
                    <a:pt x="1" y="3"/>
                    <a:pt x="5" y="4"/>
                    <a:pt x="7" y="3"/>
                  </a:cubicBezTo>
                  <a:cubicBezTo>
                    <a:pt x="8" y="3"/>
                    <a:pt x="11" y="0"/>
                    <a:pt x="12" y="1"/>
                  </a:cubicBezTo>
                  <a:cubicBezTo>
                    <a:pt x="12" y="1"/>
                    <a:pt x="12" y="3"/>
                    <a:pt x="12" y="3"/>
                  </a:cubicBezTo>
                  <a:cubicBezTo>
                    <a:pt x="12" y="3"/>
                    <a:pt x="14" y="2"/>
                    <a:pt x="13" y="1"/>
                  </a:cubicBezTo>
                  <a:cubicBezTo>
                    <a:pt x="16" y="2"/>
                    <a:pt x="18" y="5"/>
                    <a:pt x="19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71"/>
            <p:cNvSpPr>
              <a:spLocks/>
            </p:cNvSpPr>
            <p:nvPr/>
          </p:nvSpPr>
          <p:spPr bwMode="auto">
            <a:xfrm>
              <a:off x="20976990" y="-1433512"/>
              <a:ext cx="427038" cy="223838"/>
            </a:xfrm>
            <a:custGeom>
              <a:avLst/>
              <a:gdLst>
                <a:gd name="T0" fmla="*/ 34 w 103"/>
                <a:gd name="T1" fmla="*/ 27 h 54"/>
                <a:gd name="T2" fmla="*/ 28 w 103"/>
                <a:gd name="T3" fmla="*/ 24 h 54"/>
                <a:gd name="T4" fmla="*/ 26 w 103"/>
                <a:gd name="T5" fmla="*/ 18 h 54"/>
                <a:gd name="T6" fmla="*/ 10 w 103"/>
                <a:gd name="T7" fmla="*/ 14 h 54"/>
                <a:gd name="T8" fmla="*/ 2 w 103"/>
                <a:gd name="T9" fmla="*/ 14 h 54"/>
                <a:gd name="T10" fmla="*/ 0 w 103"/>
                <a:gd name="T11" fmla="*/ 8 h 54"/>
                <a:gd name="T12" fmla="*/ 4 w 103"/>
                <a:gd name="T13" fmla="*/ 8 h 54"/>
                <a:gd name="T14" fmla="*/ 9 w 103"/>
                <a:gd name="T15" fmla="*/ 7 h 54"/>
                <a:gd name="T16" fmla="*/ 16 w 103"/>
                <a:gd name="T17" fmla="*/ 10 h 54"/>
                <a:gd name="T18" fmla="*/ 21 w 103"/>
                <a:gd name="T19" fmla="*/ 6 h 54"/>
                <a:gd name="T20" fmla="*/ 33 w 103"/>
                <a:gd name="T21" fmla="*/ 1 h 54"/>
                <a:gd name="T22" fmla="*/ 35 w 103"/>
                <a:gd name="T23" fmla="*/ 4 h 54"/>
                <a:gd name="T24" fmla="*/ 47 w 103"/>
                <a:gd name="T25" fmla="*/ 8 h 54"/>
                <a:gd name="T26" fmla="*/ 49 w 103"/>
                <a:gd name="T27" fmla="*/ 7 h 54"/>
                <a:gd name="T28" fmla="*/ 52 w 103"/>
                <a:gd name="T29" fmla="*/ 10 h 54"/>
                <a:gd name="T30" fmla="*/ 59 w 103"/>
                <a:gd name="T31" fmla="*/ 10 h 54"/>
                <a:gd name="T32" fmla="*/ 65 w 103"/>
                <a:gd name="T33" fmla="*/ 13 h 54"/>
                <a:gd name="T34" fmla="*/ 65 w 103"/>
                <a:gd name="T35" fmla="*/ 17 h 54"/>
                <a:gd name="T36" fmla="*/ 68 w 103"/>
                <a:gd name="T37" fmla="*/ 15 h 54"/>
                <a:gd name="T38" fmla="*/ 69 w 103"/>
                <a:gd name="T39" fmla="*/ 20 h 54"/>
                <a:gd name="T40" fmla="*/ 76 w 103"/>
                <a:gd name="T41" fmla="*/ 24 h 54"/>
                <a:gd name="T42" fmla="*/ 87 w 103"/>
                <a:gd name="T43" fmla="*/ 28 h 54"/>
                <a:gd name="T44" fmla="*/ 86 w 103"/>
                <a:gd name="T45" fmla="*/ 32 h 54"/>
                <a:gd name="T46" fmla="*/ 90 w 103"/>
                <a:gd name="T47" fmla="*/ 35 h 54"/>
                <a:gd name="T48" fmla="*/ 90 w 103"/>
                <a:gd name="T49" fmla="*/ 38 h 54"/>
                <a:gd name="T50" fmla="*/ 96 w 103"/>
                <a:gd name="T51" fmla="*/ 43 h 54"/>
                <a:gd name="T52" fmla="*/ 103 w 103"/>
                <a:gd name="T53" fmla="*/ 50 h 54"/>
                <a:gd name="T54" fmla="*/ 93 w 103"/>
                <a:gd name="T55" fmla="*/ 50 h 54"/>
                <a:gd name="T56" fmla="*/ 84 w 103"/>
                <a:gd name="T57" fmla="*/ 45 h 54"/>
                <a:gd name="T58" fmla="*/ 82 w 103"/>
                <a:gd name="T59" fmla="*/ 42 h 54"/>
                <a:gd name="T60" fmla="*/ 80 w 103"/>
                <a:gd name="T61" fmla="*/ 41 h 54"/>
                <a:gd name="T62" fmla="*/ 76 w 103"/>
                <a:gd name="T63" fmla="*/ 36 h 54"/>
                <a:gd name="T64" fmla="*/ 65 w 103"/>
                <a:gd name="T65" fmla="*/ 35 h 54"/>
                <a:gd name="T66" fmla="*/ 59 w 103"/>
                <a:gd name="T67" fmla="*/ 48 h 54"/>
                <a:gd name="T68" fmla="*/ 51 w 103"/>
                <a:gd name="T69" fmla="*/ 45 h 54"/>
                <a:gd name="T70" fmla="*/ 47 w 103"/>
                <a:gd name="T71" fmla="*/ 43 h 54"/>
                <a:gd name="T72" fmla="*/ 41 w 103"/>
                <a:gd name="T73" fmla="*/ 36 h 54"/>
                <a:gd name="T74" fmla="*/ 35 w 103"/>
                <a:gd name="T75" fmla="*/ 42 h 54"/>
                <a:gd name="T76" fmla="*/ 31 w 103"/>
                <a:gd name="T77" fmla="*/ 39 h 54"/>
                <a:gd name="T78" fmla="*/ 35 w 103"/>
                <a:gd name="T79" fmla="*/ 35 h 54"/>
                <a:gd name="T80" fmla="*/ 38 w 103"/>
                <a:gd name="T81" fmla="*/ 29 h 54"/>
                <a:gd name="T82" fmla="*/ 37 w 103"/>
                <a:gd name="T83" fmla="*/ 32 h 54"/>
                <a:gd name="T84" fmla="*/ 34 w 103"/>
                <a:gd name="T85" fmla="*/ 2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3" h="54">
                  <a:moveTo>
                    <a:pt x="34" y="27"/>
                  </a:moveTo>
                  <a:cubicBezTo>
                    <a:pt x="31" y="27"/>
                    <a:pt x="32" y="23"/>
                    <a:pt x="28" y="24"/>
                  </a:cubicBezTo>
                  <a:cubicBezTo>
                    <a:pt x="28" y="22"/>
                    <a:pt x="26" y="20"/>
                    <a:pt x="26" y="18"/>
                  </a:cubicBezTo>
                  <a:cubicBezTo>
                    <a:pt x="19" y="18"/>
                    <a:pt x="14" y="17"/>
                    <a:pt x="10" y="14"/>
                  </a:cubicBezTo>
                  <a:cubicBezTo>
                    <a:pt x="6" y="16"/>
                    <a:pt x="7" y="14"/>
                    <a:pt x="2" y="14"/>
                  </a:cubicBezTo>
                  <a:cubicBezTo>
                    <a:pt x="2" y="12"/>
                    <a:pt x="2" y="9"/>
                    <a:pt x="0" y="8"/>
                  </a:cubicBezTo>
                  <a:cubicBezTo>
                    <a:pt x="1" y="6"/>
                    <a:pt x="3" y="8"/>
                    <a:pt x="4" y="8"/>
                  </a:cubicBezTo>
                  <a:cubicBezTo>
                    <a:pt x="6" y="8"/>
                    <a:pt x="7" y="7"/>
                    <a:pt x="9" y="7"/>
                  </a:cubicBezTo>
                  <a:cubicBezTo>
                    <a:pt x="11" y="7"/>
                    <a:pt x="13" y="10"/>
                    <a:pt x="16" y="10"/>
                  </a:cubicBezTo>
                  <a:cubicBezTo>
                    <a:pt x="19" y="11"/>
                    <a:pt x="20" y="7"/>
                    <a:pt x="21" y="6"/>
                  </a:cubicBezTo>
                  <a:cubicBezTo>
                    <a:pt x="25" y="4"/>
                    <a:pt x="30" y="4"/>
                    <a:pt x="33" y="1"/>
                  </a:cubicBezTo>
                  <a:cubicBezTo>
                    <a:pt x="35" y="0"/>
                    <a:pt x="34" y="4"/>
                    <a:pt x="35" y="4"/>
                  </a:cubicBezTo>
                  <a:cubicBezTo>
                    <a:pt x="38" y="6"/>
                    <a:pt x="47" y="3"/>
                    <a:pt x="47" y="8"/>
                  </a:cubicBezTo>
                  <a:cubicBezTo>
                    <a:pt x="48" y="10"/>
                    <a:pt x="49" y="7"/>
                    <a:pt x="49" y="7"/>
                  </a:cubicBezTo>
                  <a:cubicBezTo>
                    <a:pt x="51" y="7"/>
                    <a:pt x="51" y="9"/>
                    <a:pt x="52" y="10"/>
                  </a:cubicBezTo>
                  <a:cubicBezTo>
                    <a:pt x="54" y="11"/>
                    <a:pt x="57" y="9"/>
                    <a:pt x="59" y="10"/>
                  </a:cubicBezTo>
                  <a:cubicBezTo>
                    <a:pt x="60" y="10"/>
                    <a:pt x="60" y="14"/>
                    <a:pt x="65" y="13"/>
                  </a:cubicBezTo>
                  <a:cubicBezTo>
                    <a:pt x="66" y="14"/>
                    <a:pt x="65" y="15"/>
                    <a:pt x="65" y="17"/>
                  </a:cubicBezTo>
                  <a:cubicBezTo>
                    <a:pt x="66" y="17"/>
                    <a:pt x="67" y="16"/>
                    <a:pt x="68" y="15"/>
                  </a:cubicBezTo>
                  <a:cubicBezTo>
                    <a:pt x="69" y="16"/>
                    <a:pt x="69" y="18"/>
                    <a:pt x="69" y="20"/>
                  </a:cubicBezTo>
                  <a:cubicBezTo>
                    <a:pt x="70" y="22"/>
                    <a:pt x="73" y="22"/>
                    <a:pt x="76" y="24"/>
                  </a:cubicBezTo>
                  <a:cubicBezTo>
                    <a:pt x="78" y="25"/>
                    <a:pt x="83" y="28"/>
                    <a:pt x="87" y="28"/>
                  </a:cubicBezTo>
                  <a:cubicBezTo>
                    <a:pt x="88" y="30"/>
                    <a:pt x="86" y="30"/>
                    <a:pt x="86" y="32"/>
                  </a:cubicBezTo>
                  <a:cubicBezTo>
                    <a:pt x="86" y="34"/>
                    <a:pt x="89" y="34"/>
                    <a:pt x="90" y="35"/>
                  </a:cubicBezTo>
                  <a:cubicBezTo>
                    <a:pt x="90" y="36"/>
                    <a:pt x="90" y="37"/>
                    <a:pt x="90" y="38"/>
                  </a:cubicBezTo>
                  <a:cubicBezTo>
                    <a:pt x="92" y="39"/>
                    <a:pt x="94" y="41"/>
                    <a:pt x="96" y="43"/>
                  </a:cubicBezTo>
                  <a:cubicBezTo>
                    <a:pt x="98" y="46"/>
                    <a:pt x="99" y="50"/>
                    <a:pt x="103" y="50"/>
                  </a:cubicBezTo>
                  <a:cubicBezTo>
                    <a:pt x="100" y="54"/>
                    <a:pt x="95" y="51"/>
                    <a:pt x="93" y="50"/>
                  </a:cubicBezTo>
                  <a:cubicBezTo>
                    <a:pt x="90" y="50"/>
                    <a:pt x="88" y="48"/>
                    <a:pt x="84" y="45"/>
                  </a:cubicBezTo>
                  <a:cubicBezTo>
                    <a:pt x="84" y="44"/>
                    <a:pt x="82" y="43"/>
                    <a:pt x="82" y="42"/>
                  </a:cubicBezTo>
                  <a:cubicBezTo>
                    <a:pt x="81" y="41"/>
                    <a:pt x="80" y="42"/>
                    <a:pt x="80" y="41"/>
                  </a:cubicBezTo>
                  <a:cubicBezTo>
                    <a:pt x="80" y="41"/>
                    <a:pt x="76" y="37"/>
                    <a:pt x="76" y="36"/>
                  </a:cubicBezTo>
                  <a:cubicBezTo>
                    <a:pt x="73" y="35"/>
                    <a:pt x="69" y="37"/>
                    <a:pt x="65" y="35"/>
                  </a:cubicBezTo>
                  <a:cubicBezTo>
                    <a:pt x="62" y="38"/>
                    <a:pt x="61" y="43"/>
                    <a:pt x="59" y="48"/>
                  </a:cubicBezTo>
                  <a:cubicBezTo>
                    <a:pt x="58" y="45"/>
                    <a:pt x="53" y="47"/>
                    <a:pt x="51" y="45"/>
                  </a:cubicBezTo>
                  <a:cubicBezTo>
                    <a:pt x="49" y="44"/>
                    <a:pt x="52" y="41"/>
                    <a:pt x="47" y="43"/>
                  </a:cubicBezTo>
                  <a:cubicBezTo>
                    <a:pt x="50" y="36"/>
                    <a:pt x="39" y="42"/>
                    <a:pt x="41" y="36"/>
                  </a:cubicBezTo>
                  <a:cubicBezTo>
                    <a:pt x="38" y="37"/>
                    <a:pt x="34" y="37"/>
                    <a:pt x="35" y="42"/>
                  </a:cubicBezTo>
                  <a:cubicBezTo>
                    <a:pt x="34" y="41"/>
                    <a:pt x="34" y="39"/>
                    <a:pt x="31" y="39"/>
                  </a:cubicBezTo>
                  <a:cubicBezTo>
                    <a:pt x="31" y="37"/>
                    <a:pt x="34" y="37"/>
                    <a:pt x="35" y="35"/>
                  </a:cubicBezTo>
                  <a:cubicBezTo>
                    <a:pt x="37" y="33"/>
                    <a:pt x="39" y="33"/>
                    <a:pt x="38" y="29"/>
                  </a:cubicBezTo>
                  <a:cubicBezTo>
                    <a:pt x="37" y="29"/>
                    <a:pt x="37" y="32"/>
                    <a:pt x="37" y="32"/>
                  </a:cubicBezTo>
                  <a:cubicBezTo>
                    <a:pt x="34" y="31"/>
                    <a:pt x="35" y="23"/>
                    <a:pt x="34" y="2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72"/>
            <p:cNvSpPr>
              <a:spLocks/>
            </p:cNvSpPr>
            <p:nvPr/>
          </p:nvSpPr>
          <p:spPr bwMode="auto">
            <a:xfrm>
              <a:off x="20878565" y="-1409700"/>
              <a:ext cx="44450" cy="41275"/>
            </a:xfrm>
            <a:custGeom>
              <a:avLst/>
              <a:gdLst>
                <a:gd name="T0" fmla="*/ 10 w 11"/>
                <a:gd name="T1" fmla="*/ 4 h 10"/>
                <a:gd name="T2" fmla="*/ 0 w 11"/>
                <a:gd name="T3" fmla="*/ 5 h 10"/>
                <a:gd name="T4" fmla="*/ 10 w 11"/>
                <a:gd name="T5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10">
                  <a:moveTo>
                    <a:pt x="10" y="4"/>
                  </a:moveTo>
                  <a:cubicBezTo>
                    <a:pt x="11" y="10"/>
                    <a:pt x="3" y="5"/>
                    <a:pt x="0" y="5"/>
                  </a:cubicBezTo>
                  <a:cubicBezTo>
                    <a:pt x="2" y="4"/>
                    <a:pt x="8" y="0"/>
                    <a:pt x="10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73"/>
            <p:cNvSpPr>
              <a:spLocks/>
            </p:cNvSpPr>
            <p:nvPr/>
          </p:nvSpPr>
          <p:spPr bwMode="auto">
            <a:xfrm>
              <a:off x="20824590" y="-1400175"/>
              <a:ext cx="28575" cy="20638"/>
            </a:xfrm>
            <a:custGeom>
              <a:avLst/>
              <a:gdLst>
                <a:gd name="T0" fmla="*/ 1 w 7"/>
                <a:gd name="T1" fmla="*/ 3 h 5"/>
                <a:gd name="T2" fmla="*/ 5 w 7"/>
                <a:gd name="T3" fmla="*/ 5 h 5"/>
                <a:gd name="T4" fmla="*/ 2 w 7"/>
                <a:gd name="T5" fmla="*/ 5 h 5"/>
                <a:gd name="T6" fmla="*/ 1 w 7"/>
                <a:gd name="T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5">
                  <a:moveTo>
                    <a:pt x="1" y="3"/>
                  </a:moveTo>
                  <a:cubicBezTo>
                    <a:pt x="0" y="0"/>
                    <a:pt x="7" y="1"/>
                    <a:pt x="5" y="5"/>
                  </a:cubicBezTo>
                  <a:cubicBezTo>
                    <a:pt x="4" y="5"/>
                    <a:pt x="3" y="5"/>
                    <a:pt x="2" y="5"/>
                  </a:cubicBezTo>
                  <a:cubicBezTo>
                    <a:pt x="2" y="3"/>
                    <a:pt x="2" y="3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74"/>
            <p:cNvSpPr>
              <a:spLocks/>
            </p:cNvSpPr>
            <p:nvPr/>
          </p:nvSpPr>
          <p:spPr bwMode="auto">
            <a:xfrm>
              <a:off x="21365927" y="-1363662"/>
              <a:ext cx="82550" cy="58738"/>
            </a:xfrm>
            <a:custGeom>
              <a:avLst/>
              <a:gdLst>
                <a:gd name="T0" fmla="*/ 16 w 20"/>
                <a:gd name="T1" fmla="*/ 0 h 14"/>
                <a:gd name="T2" fmla="*/ 20 w 20"/>
                <a:gd name="T3" fmla="*/ 0 h 14"/>
                <a:gd name="T4" fmla="*/ 20 w 20"/>
                <a:gd name="T5" fmla="*/ 4 h 14"/>
                <a:gd name="T6" fmla="*/ 17 w 20"/>
                <a:gd name="T7" fmla="*/ 5 h 14"/>
                <a:gd name="T8" fmla="*/ 17 w 20"/>
                <a:gd name="T9" fmla="*/ 10 h 14"/>
                <a:gd name="T10" fmla="*/ 14 w 20"/>
                <a:gd name="T11" fmla="*/ 11 h 14"/>
                <a:gd name="T12" fmla="*/ 2 w 20"/>
                <a:gd name="T13" fmla="*/ 7 h 14"/>
                <a:gd name="T14" fmla="*/ 16 w 20"/>
                <a:gd name="T1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" h="14">
                  <a:moveTo>
                    <a:pt x="16" y="0"/>
                  </a:moveTo>
                  <a:cubicBezTo>
                    <a:pt x="17" y="0"/>
                    <a:pt x="18" y="0"/>
                    <a:pt x="20" y="0"/>
                  </a:cubicBezTo>
                  <a:cubicBezTo>
                    <a:pt x="20" y="1"/>
                    <a:pt x="20" y="3"/>
                    <a:pt x="20" y="4"/>
                  </a:cubicBezTo>
                  <a:cubicBezTo>
                    <a:pt x="19" y="5"/>
                    <a:pt x="17" y="5"/>
                    <a:pt x="17" y="5"/>
                  </a:cubicBezTo>
                  <a:cubicBezTo>
                    <a:pt x="17" y="6"/>
                    <a:pt x="19" y="8"/>
                    <a:pt x="17" y="10"/>
                  </a:cubicBezTo>
                  <a:cubicBezTo>
                    <a:pt x="15" y="8"/>
                    <a:pt x="14" y="8"/>
                    <a:pt x="14" y="11"/>
                  </a:cubicBezTo>
                  <a:cubicBezTo>
                    <a:pt x="10" y="10"/>
                    <a:pt x="0" y="14"/>
                    <a:pt x="2" y="7"/>
                  </a:cubicBezTo>
                  <a:cubicBezTo>
                    <a:pt x="9" y="10"/>
                    <a:pt x="14" y="6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75"/>
            <p:cNvSpPr>
              <a:spLocks/>
            </p:cNvSpPr>
            <p:nvPr/>
          </p:nvSpPr>
          <p:spPr bwMode="auto">
            <a:xfrm>
              <a:off x="20613452" y="-1273175"/>
              <a:ext cx="46038" cy="22225"/>
            </a:xfrm>
            <a:custGeom>
              <a:avLst/>
              <a:gdLst>
                <a:gd name="T0" fmla="*/ 11 w 11"/>
                <a:gd name="T1" fmla="*/ 0 h 5"/>
                <a:gd name="T2" fmla="*/ 0 w 11"/>
                <a:gd name="T3" fmla="*/ 4 h 5"/>
                <a:gd name="T4" fmla="*/ 11 w 11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5">
                  <a:moveTo>
                    <a:pt x="11" y="0"/>
                  </a:moveTo>
                  <a:cubicBezTo>
                    <a:pt x="9" y="3"/>
                    <a:pt x="6" y="5"/>
                    <a:pt x="0" y="4"/>
                  </a:cubicBezTo>
                  <a:cubicBezTo>
                    <a:pt x="0" y="0"/>
                    <a:pt x="6" y="1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76"/>
            <p:cNvSpPr>
              <a:spLocks/>
            </p:cNvSpPr>
            <p:nvPr/>
          </p:nvSpPr>
          <p:spPr bwMode="auto">
            <a:xfrm>
              <a:off x="20683302" y="-1273175"/>
              <a:ext cx="46038" cy="12700"/>
            </a:xfrm>
            <a:custGeom>
              <a:avLst/>
              <a:gdLst>
                <a:gd name="T0" fmla="*/ 11 w 11"/>
                <a:gd name="T1" fmla="*/ 0 h 3"/>
                <a:gd name="T2" fmla="*/ 0 w 11"/>
                <a:gd name="T3" fmla="*/ 3 h 3"/>
                <a:gd name="T4" fmla="*/ 11 w 11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3">
                  <a:moveTo>
                    <a:pt x="11" y="0"/>
                  </a:moveTo>
                  <a:cubicBezTo>
                    <a:pt x="9" y="3"/>
                    <a:pt x="4" y="3"/>
                    <a:pt x="0" y="3"/>
                  </a:cubicBezTo>
                  <a:cubicBezTo>
                    <a:pt x="1" y="0"/>
                    <a:pt x="6" y="0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77"/>
            <p:cNvSpPr>
              <a:spLocks/>
            </p:cNvSpPr>
            <p:nvPr/>
          </p:nvSpPr>
          <p:spPr bwMode="auto">
            <a:xfrm>
              <a:off x="20770615" y="-1273175"/>
              <a:ext cx="79375" cy="50800"/>
            </a:xfrm>
            <a:custGeom>
              <a:avLst/>
              <a:gdLst>
                <a:gd name="T0" fmla="*/ 18 w 19"/>
                <a:gd name="T1" fmla="*/ 0 h 12"/>
                <a:gd name="T2" fmla="*/ 17 w 19"/>
                <a:gd name="T3" fmla="*/ 6 h 12"/>
                <a:gd name="T4" fmla="*/ 14 w 19"/>
                <a:gd name="T5" fmla="*/ 6 h 12"/>
                <a:gd name="T6" fmla="*/ 1 w 19"/>
                <a:gd name="T7" fmla="*/ 11 h 12"/>
                <a:gd name="T8" fmla="*/ 5 w 19"/>
                <a:gd name="T9" fmla="*/ 7 h 12"/>
                <a:gd name="T10" fmla="*/ 8 w 19"/>
                <a:gd name="T11" fmla="*/ 4 h 12"/>
                <a:gd name="T12" fmla="*/ 11 w 19"/>
                <a:gd name="T13" fmla="*/ 2 h 12"/>
                <a:gd name="T14" fmla="*/ 18 w 19"/>
                <a:gd name="T1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" h="12">
                  <a:moveTo>
                    <a:pt x="18" y="0"/>
                  </a:moveTo>
                  <a:cubicBezTo>
                    <a:pt x="19" y="3"/>
                    <a:pt x="18" y="5"/>
                    <a:pt x="17" y="6"/>
                  </a:cubicBezTo>
                  <a:cubicBezTo>
                    <a:pt x="16" y="6"/>
                    <a:pt x="14" y="5"/>
                    <a:pt x="14" y="6"/>
                  </a:cubicBezTo>
                  <a:cubicBezTo>
                    <a:pt x="12" y="8"/>
                    <a:pt x="8" y="12"/>
                    <a:pt x="1" y="11"/>
                  </a:cubicBezTo>
                  <a:cubicBezTo>
                    <a:pt x="0" y="8"/>
                    <a:pt x="4" y="8"/>
                    <a:pt x="5" y="7"/>
                  </a:cubicBezTo>
                  <a:cubicBezTo>
                    <a:pt x="6" y="6"/>
                    <a:pt x="7" y="5"/>
                    <a:pt x="8" y="4"/>
                  </a:cubicBezTo>
                  <a:cubicBezTo>
                    <a:pt x="9" y="4"/>
                    <a:pt x="11" y="3"/>
                    <a:pt x="11" y="2"/>
                  </a:cubicBezTo>
                  <a:cubicBezTo>
                    <a:pt x="15" y="3"/>
                    <a:pt x="15" y="0"/>
                    <a:pt x="1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78"/>
            <p:cNvSpPr>
              <a:spLocks/>
            </p:cNvSpPr>
            <p:nvPr/>
          </p:nvSpPr>
          <p:spPr bwMode="auto">
            <a:xfrm>
              <a:off x="21950127" y="-609600"/>
              <a:ext cx="41275" cy="58738"/>
            </a:xfrm>
            <a:custGeom>
              <a:avLst/>
              <a:gdLst>
                <a:gd name="T0" fmla="*/ 1 w 10"/>
                <a:gd name="T1" fmla="*/ 0 h 14"/>
                <a:gd name="T2" fmla="*/ 2 w 10"/>
                <a:gd name="T3" fmla="*/ 3 h 14"/>
                <a:gd name="T4" fmla="*/ 7 w 10"/>
                <a:gd name="T5" fmla="*/ 7 h 14"/>
                <a:gd name="T6" fmla="*/ 8 w 10"/>
                <a:gd name="T7" fmla="*/ 14 h 14"/>
                <a:gd name="T8" fmla="*/ 4 w 10"/>
                <a:gd name="T9" fmla="*/ 14 h 14"/>
                <a:gd name="T10" fmla="*/ 0 w 10"/>
                <a:gd name="T11" fmla="*/ 3 h 14"/>
                <a:gd name="T12" fmla="*/ 1 w 10"/>
                <a:gd name="T1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14">
                  <a:moveTo>
                    <a:pt x="1" y="0"/>
                  </a:moveTo>
                  <a:cubicBezTo>
                    <a:pt x="2" y="0"/>
                    <a:pt x="2" y="2"/>
                    <a:pt x="2" y="3"/>
                  </a:cubicBezTo>
                  <a:cubicBezTo>
                    <a:pt x="1" y="5"/>
                    <a:pt x="9" y="5"/>
                    <a:pt x="7" y="7"/>
                  </a:cubicBezTo>
                  <a:cubicBezTo>
                    <a:pt x="4" y="10"/>
                    <a:pt x="10" y="7"/>
                    <a:pt x="8" y="14"/>
                  </a:cubicBezTo>
                  <a:cubicBezTo>
                    <a:pt x="6" y="14"/>
                    <a:pt x="4" y="12"/>
                    <a:pt x="4" y="14"/>
                  </a:cubicBezTo>
                  <a:cubicBezTo>
                    <a:pt x="2" y="12"/>
                    <a:pt x="1" y="6"/>
                    <a:pt x="0" y="3"/>
                  </a:cubicBezTo>
                  <a:cubicBezTo>
                    <a:pt x="1" y="3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79"/>
            <p:cNvSpPr>
              <a:spLocks/>
            </p:cNvSpPr>
            <p:nvPr/>
          </p:nvSpPr>
          <p:spPr bwMode="auto">
            <a:xfrm>
              <a:off x="21958065" y="-555625"/>
              <a:ext cx="95250" cy="128588"/>
            </a:xfrm>
            <a:custGeom>
              <a:avLst/>
              <a:gdLst>
                <a:gd name="T0" fmla="*/ 7 w 23"/>
                <a:gd name="T1" fmla="*/ 0 h 31"/>
                <a:gd name="T2" fmla="*/ 9 w 23"/>
                <a:gd name="T3" fmla="*/ 1 h 31"/>
                <a:gd name="T4" fmla="*/ 12 w 23"/>
                <a:gd name="T5" fmla="*/ 1 h 31"/>
                <a:gd name="T6" fmla="*/ 23 w 23"/>
                <a:gd name="T7" fmla="*/ 7 h 31"/>
                <a:gd name="T8" fmla="*/ 23 w 23"/>
                <a:gd name="T9" fmla="*/ 14 h 31"/>
                <a:gd name="T10" fmla="*/ 19 w 23"/>
                <a:gd name="T11" fmla="*/ 14 h 31"/>
                <a:gd name="T12" fmla="*/ 17 w 23"/>
                <a:gd name="T13" fmla="*/ 17 h 31"/>
                <a:gd name="T14" fmla="*/ 16 w 23"/>
                <a:gd name="T15" fmla="*/ 25 h 31"/>
                <a:gd name="T16" fmla="*/ 14 w 23"/>
                <a:gd name="T17" fmla="*/ 28 h 31"/>
                <a:gd name="T18" fmla="*/ 7 w 23"/>
                <a:gd name="T19" fmla="*/ 29 h 31"/>
                <a:gd name="T20" fmla="*/ 6 w 23"/>
                <a:gd name="T21" fmla="*/ 25 h 31"/>
                <a:gd name="T22" fmla="*/ 9 w 23"/>
                <a:gd name="T23" fmla="*/ 22 h 31"/>
                <a:gd name="T24" fmla="*/ 0 w 23"/>
                <a:gd name="T25" fmla="*/ 18 h 31"/>
                <a:gd name="T26" fmla="*/ 6 w 23"/>
                <a:gd name="T27" fmla="*/ 12 h 31"/>
                <a:gd name="T28" fmla="*/ 7 w 23"/>
                <a:gd name="T29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3" h="31">
                  <a:moveTo>
                    <a:pt x="7" y="0"/>
                  </a:moveTo>
                  <a:cubicBezTo>
                    <a:pt x="9" y="0"/>
                    <a:pt x="9" y="0"/>
                    <a:pt x="9" y="1"/>
                  </a:cubicBezTo>
                  <a:cubicBezTo>
                    <a:pt x="9" y="4"/>
                    <a:pt x="12" y="2"/>
                    <a:pt x="12" y="1"/>
                  </a:cubicBezTo>
                  <a:cubicBezTo>
                    <a:pt x="16" y="4"/>
                    <a:pt x="14" y="9"/>
                    <a:pt x="23" y="7"/>
                  </a:cubicBezTo>
                  <a:cubicBezTo>
                    <a:pt x="23" y="9"/>
                    <a:pt x="23" y="11"/>
                    <a:pt x="23" y="14"/>
                  </a:cubicBezTo>
                  <a:cubicBezTo>
                    <a:pt x="21" y="14"/>
                    <a:pt x="20" y="14"/>
                    <a:pt x="19" y="14"/>
                  </a:cubicBezTo>
                  <a:cubicBezTo>
                    <a:pt x="19" y="15"/>
                    <a:pt x="18" y="16"/>
                    <a:pt x="17" y="17"/>
                  </a:cubicBezTo>
                  <a:cubicBezTo>
                    <a:pt x="20" y="20"/>
                    <a:pt x="16" y="21"/>
                    <a:pt x="16" y="25"/>
                  </a:cubicBezTo>
                  <a:cubicBezTo>
                    <a:pt x="16" y="26"/>
                    <a:pt x="11" y="27"/>
                    <a:pt x="14" y="28"/>
                  </a:cubicBezTo>
                  <a:cubicBezTo>
                    <a:pt x="15" y="31"/>
                    <a:pt x="9" y="28"/>
                    <a:pt x="7" y="29"/>
                  </a:cubicBezTo>
                  <a:cubicBezTo>
                    <a:pt x="8" y="27"/>
                    <a:pt x="6" y="27"/>
                    <a:pt x="6" y="25"/>
                  </a:cubicBezTo>
                  <a:cubicBezTo>
                    <a:pt x="5" y="23"/>
                    <a:pt x="7" y="22"/>
                    <a:pt x="9" y="22"/>
                  </a:cubicBezTo>
                  <a:cubicBezTo>
                    <a:pt x="6" y="20"/>
                    <a:pt x="6" y="17"/>
                    <a:pt x="0" y="18"/>
                  </a:cubicBezTo>
                  <a:cubicBezTo>
                    <a:pt x="0" y="14"/>
                    <a:pt x="4" y="15"/>
                    <a:pt x="6" y="12"/>
                  </a:cubicBezTo>
                  <a:cubicBezTo>
                    <a:pt x="7" y="5"/>
                    <a:pt x="6" y="6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80"/>
            <p:cNvSpPr>
              <a:spLocks/>
            </p:cNvSpPr>
            <p:nvPr/>
          </p:nvSpPr>
          <p:spPr bwMode="auto">
            <a:xfrm>
              <a:off x="21280202" y="-452437"/>
              <a:ext cx="77788" cy="87313"/>
            </a:xfrm>
            <a:custGeom>
              <a:avLst/>
              <a:gdLst>
                <a:gd name="T0" fmla="*/ 18 w 19"/>
                <a:gd name="T1" fmla="*/ 1 h 21"/>
                <a:gd name="T2" fmla="*/ 18 w 19"/>
                <a:gd name="T3" fmla="*/ 10 h 21"/>
                <a:gd name="T4" fmla="*/ 17 w 19"/>
                <a:gd name="T5" fmla="*/ 7 h 21"/>
                <a:gd name="T6" fmla="*/ 16 w 19"/>
                <a:gd name="T7" fmla="*/ 8 h 21"/>
                <a:gd name="T8" fmla="*/ 16 w 19"/>
                <a:gd name="T9" fmla="*/ 15 h 21"/>
                <a:gd name="T10" fmla="*/ 13 w 19"/>
                <a:gd name="T11" fmla="*/ 15 h 21"/>
                <a:gd name="T12" fmla="*/ 13 w 19"/>
                <a:gd name="T13" fmla="*/ 18 h 21"/>
                <a:gd name="T14" fmla="*/ 9 w 19"/>
                <a:gd name="T15" fmla="*/ 21 h 21"/>
                <a:gd name="T16" fmla="*/ 6 w 19"/>
                <a:gd name="T17" fmla="*/ 17 h 21"/>
                <a:gd name="T18" fmla="*/ 3 w 19"/>
                <a:gd name="T19" fmla="*/ 14 h 21"/>
                <a:gd name="T20" fmla="*/ 0 w 19"/>
                <a:gd name="T21" fmla="*/ 6 h 21"/>
                <a:gd name="T22" fmla="*/ 11 w 19"/>
                <a:gd name="T23" fmla="*/ 3 h 21"/>
                <a:gd name="T24" fmla="*/ 18 w 19"/>
                <a:gd name="T25" fmla="*/ 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" h="21">
                  <a:moveTo>
                    <a:pt x="18" y="1"/>
                  </a:moveTo>
                  <a:cubicBezTo>
                    <a:pt x="18" y="4"/>
                    <a:pt x="19" y="6"/>
                    <a:pt x="18" y="10"/>
                  </a:cubicBezTo>
                  <a:cubicBezTo>
                    <a:pt x="18" y="10"/>
                    <a:pt x="17" y="8"/>
                    <a:pt x="17" y="7"/>
                  </a:cubicBezTo>
                  <a:cubicBezTo>
                    <a:pt x="17" y="7"/>
                    <a:pt x="16" y="7"/>
                    <a:pt x="16" y="8"/>
                  </a:cubicBezTo>
                  <a:cubicBezTo>
                    <a:pt x="15" y="10"/>
                    <a:pt x="16" y="14"/>
                    <a:pt x="16" y="15"/>
                  </a:cubicBezTo>
                  <a:cubicBezTo>
                    <a:pt x="15" y="16"/>
                    <a:pt x="13" y="15"/>
                    <a:pt x="13" y="15"/>
                  </a:cubicBezTo>
                  <a:cubicBezTo>
                    <a:pt x="12" y="16"/>
                    <a:pt x="13" y="18"/>
                    <a:pt x="13" y="18"/>
                  </a:cubicBezTo>
                  <a:cubicBezTo>
                    <a:pt x="11" y="19"/>
                    <a:pt x="8" y="18"/>
                    <a:pt x="9" y="21"/>
                  </a:cubicBezTo>
                  <a:cubicBezTo>
                    <a:pt x="7" y="20"/>
                    <a:pt x="7" y="18"/>
                    <a:pt x="6" y="17"/>
                  </a:cubicBezTo>
                  <a:cubicBezTo>
                    <a:pt x="5" y="16"/>
                    <a:pt x="3" y="15"/>
                    <a:pt x="3" y="14"/>
                  </a:cubicBezTo>
                  <a:cubicBezTo>
                    <a:pt x="2" y="11"/>
                    <a:pt x="3" y="7"/>
                    <a:pt x="0" y="6"/>
                  </a:cubicBezTo>
                  <a:cubicBezTo>
                    <a:pt x="2" y="4"/>
                    <a:pt x="7" y="4"/>
                    <a:pt x="11" y="3"/>
                  </a:cubicBezTo>
                  <a:cubicBezTo>
                    <a:pt x="14" y="2"/>
                    <a:pt x="16" y="0"/>
                    <a:pt x="1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81"/>
            <p:cNvSpPr>
              <a:spLocks/>
            </p:cNvSpPr>
            <p:nvPr/>
          </p:nvSpPr>
          <p:spPr bwMode="auto">
            <a:xfrm>
              <a:off x="16124002" y="-4165600"/>
              <a:ext cx="1427163" cy="1069975"/>
            </a:xfrm>
            <a:custGeom>
              <a:avLst/>
              <a:gdLst>
                <a:gd name="T0" fmla="*/ 245 w 345"/>
                <a:gd name="T1" fmla="*/ 29 h 258"/>
                <a:gd name="T2" fmla="*/ 259 w 345"/>
                <a:gd name="T3" fmla="*/ 30 h 258"/>
                <a:gd name="T4" fmla="*/ 278 w 345"/>
                <a:gd name="T5" fmla="*/ 26 h 258"/>
                <a:gd name="T6" fmla="*/ 289 w 345"/>
                <a:gd name="T7" fmla="*/ 28 h 258"/>
                <a:gd name="T8" fmla="*/ 288 w 345"/>
                <a:gd name="T9" fmla="*/ 32 h 258"/>
                <a:gd name="T10" fmla="*/ 325 w 345"/>
                <a:gd name="T11" fmla="*/ 25 h 258"/>
                <a:gd name="T12" fmla="*/ 344 w 345"/>
                <a:gd name="T13" fmla="*/ 29 h 258"/>
                <a:gd name="T14" fmla="*/ 319 w 345"/>
                <a:gd name="T15" fmla="*/ 42 h 258"/>
                <a:gd name="T16" fmla="*/ 312 w 345"/>
                <a:gd name="T17" fmla="*/ 52 h 258"/>
                <a:gd name="T18" fmla="*/ 299 w 345"/>
                <a:gd name="T19" fmla="*/ 66 h 258"/>
                <a:gd name="T20" fmla="*/ 302 w 345"/>
                <a:gd name="T21" fmla="*/ 78 h 258"/>
                <a:gd name="T22" fmla="*/ 294 w 345"/>
                <a:gd name="T23" fmla="*/ 91 h 258"/>
                <a:gd name="T24" fmla="*/ 303 w 345"/>
                <a:gd name="T25" fmla="*/ 108 h 258"/>
                <a:gd name="T26" fmla="*/ 295 w 345"/>
                <a:gd name="T27" fmla="*/ 120 h 258"/>
                <a:gd name="T28" fmla="*/ 285 w 345"/>
                <a:gd name="T29" fmla="*/ 131 h 258"/>
                <a:gd name="T30" fmla="*/ 299 w 345"/>
                <a:gd name="T31" fmla="*/ 157 h 258"/>
                <a:gd name="T32" fmla="*/ 277 w 345"/>
                <a:gd name="T33" fmla="*/ 154 h 258"/>
                <a:gd name="T34" fmla="*/ 275 w 345"/>
                <a:gd name="T35" fmla="*/ 162 h 258"/>
                <a:gd name="T36" fmla="*/ 266 w 345"/>
                <a:gd name="T37" fmla="*/ 176 h 258"/>
                <a:gd name="T38" fmla="*/ 243 w 345"/>
                <a:gd name="T39" fmla="*/ 182 h 258"/>
                <a:gd name="T40" fmla="*/ 232 w 345"/>
                <a:gd name="T41" fmla="*/ 189 h 258"/>
                <a:gd name="T42" fmla="*/ 225 w 345"/>
                <a:gd name="T43" fmla="*/ 197 h 258"/>
                <a:gd name="T44" fmla="*/ 194 w 345"/>
                <a:gd name="T45" fmla="*/ 206 h 258"/>
                <a:gd name="T46" fmla="*/ 186 w 345"/>
                <a:gd name="T47" fmla="*/ 218 h 258"/>
                <a:gd name="T48" fmla="*/ 177 w 345"/>
                <a:gd name="T49" fmla="*/ 230 h 258"/>
                <a:gd name="T50" fmla="*/ 174 w 345"/>
                <a:gd name="T51" fmla="*/ 241 h 258"/>
                <a:gd name="T52" fmla="*/ 156 w 345"/>
                <a:gd name="T53" fmla="*/ 252 h 258"/>
                <a:gd name="T54" fmla="*/ 137 w 345"/>
                <a:gd name="T55" fmla="*/ 242 h 258"/>
                <a:gd name="T56" fmla="*/ 125 w 345"/>
                <a:gd name="T57" fmla="*/ 228 h 258"/>
                <a:gd name="T58" fmla="*/ 118 w 345"/>
                <a:gd name="T59" fmla="*/ 218 h 258"/>
                <a:gd name="T60" fmla="*/ 113 w 345"/>
                <a:gd name="T61" fmla="*/ 197 h 258"/>
                <a:gd name="T62" fmla="*/ 115 w 345"/>
                <a:gd name="T63" fmla="*/ 190 h 258"/>
                <a:gd name="T64" fmla="*/ 125 w 345"/>
                <a:gd name="T65" fmla="*/ 179 h 258"/>
                <a:gd name="T66" fmla="*/ 120 w 345"/>
                <a:gd name="T67" fmla="*/ 165 h 258"/>
                <a:gd name="T68" fmla="*/ 123 w 345"/>
                <a:gd name="T69" fmla="*/ 154 h 258"/>
                <a:gd name="T70" fmla="*/ 108 w 345"/>
                <a:gd name="T71" fmla="*/ 150 h 258"/>
                <a:gd name="T72" fmla="*/ 99 w 345"/>
                <a:gd name="T73" fmla="*/ 131 h 258"/>
                <a:gd name="T74" fmla="*/ 89 w 345"/>
                <a:gd name="T75" fmla="*/ 112 h 258"/>
                <a:gd name="T76" fmla="*/ 64 w 345"/>
                <a:gd name="T77" fmla="*/ 99 h 258"/>
                <a:gd name="T78" fmla="*/ 29 w 345"/>
                <a:gd name="T79" fmla="*/ 101 h 258"/>
                <a:gd name="T80" fmla="*/ 29 w 345"/>
                <a:gd name="T81" fmla="*/ 92 h 258"/>
                <a:gd name="T82" fmla="*/ 14 w 345"/>
                <a:gd name="T83" fmla="*/ 80 h 258"/>
                <a:gd name="T84" fmla="*/ 22 w 345"/>
                <a:gd name="T85" fmla="*/ 67 h 258"/>
                <a:gd name="T86" fmla="*/ 38 w 345"/>
                <a:gd name="T87" fmla="*/ 60 h 258"/>
                <a:gd name="T88" fmla="*/ 41 w 345"/>
                <a:gd name="T89" fmla="*/ 52 h 258"/>
                <a:gd name="T90" fmla="*/ 37 w 345"/>
                <a:gd name="T91" fmla="*/ 46 h 258"/>
                <a:gd name="T92" fmla="*/ 50 w 345"/>
                <a:gd name="T93" fmla="*/ 42 h 258"/>
                <a:gd name="T94" fmla="*/ 64 w 345"/>
                <a:gd name="T95" fmla="*/ 28 h 258"/>
                <a:gd name="T96" fmla="*/ 106 w 345"/>
                <a:gd name="T97" fmla="*/ 22 h 258"/>
                <a:gd name="T98" fmla="*/ 125 w 345"/>
                <a:gd name="T99" fmla="*/ 28 h 258"/>
                <a:gd name="T100" fmla="*/ 144 w 345"/>
                <a:gd name="T101" fmla="*/ 18 h 258"/>
                <a:gd name="T102" fmla="*/ 160 w 345"/>
                <a:gd name="T103" fmla="*/ 19 h 258"/>
                <a:gd name="T104" fmla="*/ 166 w 345"/>
                <a:gd name="T105" fmla="*/ 9 h 258"/>
                <a:gd name="T106" fmla="*/ 198 w 345"/>
                <a:gd name="T107" fmla="*/ 2 h 258"/>
                <a:gd name="T108" fmla="*/ 243 w 345"/>
                <a:gd name="T109" fmla="*/ 1 h 258"/>
                <a:gd name="T110" fmla="*/ 277 w 345"/>
                <a:gd name="T111" fmla="*/ 12 h 258"/>
                <a:gd name="T112" fmla="*/ 288 w 345"/>
                <a:gd name="T113" fmla="*/ 21 h 258"/>
                <a:gd name="T114" fmla="*/ 240 w 345"/>
                <a:gd name="T115" fmla="*/ 22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45" h="258">
                  <a:moveTo>
                    <a:pt x="233" y="26"/>
                  </a:moveTo>
                  <a:cubicBezTo>
                    <a:pt x="234" y="28"/>
                    <a:pt x="236" y="27"/>
                    <a:pt x="236" y="29"/>
                  </a:cubicBezTo>
                  <a:cubicBezTo>
                    <a:pt x="238" y="30"/>
                    <a:pt x="240" y="28"/>
                    <a:pt x="240" y="28"/>
                  </a:cubicBezTo>
                  <a:cubicBezTo>
                    <a:pt x="243" y="28"/>
                    <a:pt x="243" y="29"/>
                    <a:pt x="245" y="29"/>
                  </a:cubicBezTo>
                  <a:cubicBezTo>
                    <a:pt x="246" y="29"/>
                    <a:pt x="246" y="28"/>
                    <a:pt x="247" y="28"/>
                  </a:cubicBezTo>
                  <a:cubicBezTo>
                    <a:pt x="249" y="27"/>
                    <a:pt x="250" y="28"/>
                    <a:pt x="252" y="28"/>
                  </a:cubicBezTo>
                  <a:cubicBezTo>
                    <a:pt x="257" y="27"/>
                    <a:pt x="263" y="24"/>
                    <a:pt x="267" y="26"/>
                  </a:cubicBezTo>
                  <a:cubicBezTo>
                    <a:pt x="266" y="29"/>
                    <a:pt x="260" y="27"/>
                    <a:pt x="259" y="30"/>
                  </a:cubicBezTo>
                  <a:cubicBezTo>
                    <a:pt x="259" y="33"/>
                    <a:pt x="261" y="30"/>
                    <a:pt x="261" y="30"/>
                  </a:cubicBezTo>
                  <a:cubicBezTo>
                    <a:pt x="264" y="31"/>
                    <a:pt x="264" y="32"/>
                    <a:pt x="268" y="30"/>
                  </a:cubicBezTo>
                  <a:cubicBezTo>
                    <a:pt x="269" y="30"/>
                    <a:pt x="270" y="30"/>
                    <a:pt x="271" y="29"/>
                  </a:cubicBezTo>
                  <a:cubicBezTo>
                    <a:pt x="271" y="29"/>
                    <a:pt x="278" y="26"/>
                    <a:pt x="278" y="26"/>
                  </a:cubicBezTo>
                  <a:cubicBezTo>
                    <a:pt x="281" y="30"/>
                    <a:pt x="277" y="25"/>
                    <a:pt x="280" y="25"/>
                  </a:cubicBezTo>
                  <a:cubicBezTo>
                    <a:pt x="280" y="25"/>
                    <a:pt x="284" y="25"/>
                    <a:pt x="284" y="25"/>
                  </a:cubicBezTo>
                  <a:cubicBezTo>
                    <a:pt x="284" y="24"/>
                    <a:pt x="287" y="23"/>
                    <a:pt x="291" y="23"/>
                  </a:cubicBezTo>
                  <a:cubicBezTo>
                    <a:pt x="291" y="25"/>
                    <a:pt x="291" y="27"/>
                    <a:pt x="289" y="28"/>
                  </a:cubicBezTo>
                  <a:cubicBezTo>
                    <a:pt x="289" y="29"/>
                    <a:pt x="287" y="30"/>
                    <a:pt x="287" y="30"/>
                  </a:cubicBezTo>
                  <a:cubicBezTo>
                    <a:pt x="285" y="32"/>
                    <a:pt x="285" y="35"/>
                    <a:pt x="281" y="35"/>
                  </a:cubicBezTo>
                  <a:cubicBezTo>
                    <a:pt x="282" y="39"/>
                    <a:pt x="284" y="33"/>
                    <a:pt x="287" y="35"/>
                  </a:cubicBezTo>
                  <a:cubicBezTo>
                    <a:pt x="288" y="35"/>
                    <a:pt x="287" y="32"/>
                    <a:pt x="288" y="32"/>
                  </a:cubicBezTo>
                  <a:cubicBezTo>
                    <a:pt x="290" y="31"/>
                    <a:pt x="295" y="32"/>
                    <a:pt x="295" y="29"/>
                  </a:cubicBezTo>
                  <a:cubicBezTo>
                    <a:pt x="298" y="34"/>
                    <a:pt x="307" y="27"/>
                    <a:pt x="309" y="30"/>
                  </a:cubicBezTo>
                  <a:cubicBezTo>
                    <a:pt x="311" y="29"/>
                    <a:pt x="312" y="28"/>
                    <a:pt x="313" y="26"/>
                  </a:cubicBezTo>
                  <a:cubicBezTo>
                    <a:pt x="318" y="28"/>
                    <a:pt x="321" y="25"/>
                    <a:pt x="325" y="25"/>
                  </a:cubicBezTo>
                  <a:cubicBezTo>
                    <a:pt x="324" y="25"/>
                    <a:pt x="325" y="26"/>
                    <a:pt x="326" y="26"/>
                  </a:cubicBezTo>
                  <a:cubicBezTo>
                    <a:pt x="327" y="26"/>
                    <a:pt x="332" y="26"/>
                    <a:pt x="333" y="26"/>
                  </a:cubicBezTo>
                  <a:cubicBezTo>
                    <a:pt x="335" y="28"/>
                    <a:pt x="334" y="26"/>
                    <a:pt x="336" y="26"/>
                  </a:cubicBezTo>
                  <a:cubicBezTo>
                    <a:pt x="338" y="27"/>
                    <a:pt x="341" y="30"/>
                    <a:pt x="344" y="29"/>
                  </a:cubicBezTo>
                  <a:cubicBezTo>
                    <a:pt x="345" y="32"/>
                    <a:pt x="343" y="31"/>
                    <a:pt x="341" y="32"/>
                  </a:cubicBezTo>
                  <a:cubicBezTo>
                    <a:pt x="341" y="32"/>
                    <a:pt x="339" y="34"/>
                    <a:pt x="339" y="35"/>
                  </a:cubicBezTo>
                  <a:cubicBezTo>
                    <a:pt x="335" y="37"/>
                    <a:pt x="329" y="36"/>
                    <a:pt x="329" y="40"/>
                  </a:cubicBezTo>
                  <a:cubicBezTo>
                    <a:pt x="325" y="40"/>
                    <a:pt x="321" y="40"/>
                    <a:pt x="319" y="42"/>
                  </a:cubicBezTo>
                  <a:cubicBezTo>
                    <a:pt x="321" y="44"/>
                    <a:pt x="323" y="45"/>
                    <a:pt x="318" y="45"/>
                  </a:cubicBezTo>
                  <a:cubicBezTo>
                    <a:pt x="318" y="46"/>
                    <a:pt x="320" y="46"/>
                    <a:pt x="322" y="46"/>
                  </a:cubicBezTo>
                  <a:cubicBezTo>
                    <a:pt x="320" y="50"/>
                    <a:pt x="313" y="49"/>
                    <a:pt x="312" y="54"/>
                  </a:cubicBezTo>
                  <a:cubicBezTo>
                    <a:pt x="309" y="55"/>
                    <a:pt x="313" y="52"/>
                    <a:pt x="312" y="52"/>
                  </a:cubicBezTo>
                  <a:cubicBezTo>
                    <a:pt x="311" y="51"/>
                    <a:pt x="307" y="54"/>
                    <a:pt x="305" y="54"/>
                  </a:cubicBezTo>
                  <a:cubicBezTo>
                    <a:pt x="305" y="56"/>
                    <a:pt x="307" y="55"/>
                    <a:pt x="308" y="56"/>
                  </a:cubicBezTo>
                  <a:cubicBezTo>
                    <a:pt x="304" y="59"/>
                    <a:pt x="306" y="58"/>
                    <a:pt x="305" y="63"/>
                  </a:cubicBezTo>
                  <a:cubicBezTo>
                    <a:pt x="305" y="64"/>
                    <a:pt x="300" y="65"/>
                    <a:pt x="299" y="66"/>
                  </a:cubicBezTo>
                  <a:cubicBezTo>
                    <a:pt x="299" y="66"/>
                    <a:pt x="300" y="69"/>
                    <a:pt x="299" y="70"/>
                  </a:cubicBezTo>
                  <a:cubicBezTo>
                    <a:pt x="298" y="71"/>
                    <a:pt x="295" y="70"/>
                    <a:pt x="294" y="71"/>
                  </a:cubicBezTo>
                  <a:cubicBezTo>
                    <a:pt x="294" y="73"/>
                    <a:pt x="296" y="73"/>
                    <a:pt x="296" y="75"/>
                  </a:cubicBezTo>
                  <a:cubicBezTo>
                    <a:pt x="297" y="78"/>
                    <a:pt x="300" y="77"/>
                    <a:pt x="302" y="78"/>
                  </a:cubicBezTo>
                  <a:cubicBezTo>
                    <a:pt x="303" y="79"/>
                    <a:pt x="302" y="81"/>
                    <a:pt x="302" y="81"/>
                  </a:cubicBezTo>
                  <a:cubicBezTo>
                    <a:pt x="303" y="82"/>
                    <a:pt x="305" y="81"/>
                    <a:pt x="306" y="82"/>
                  </a:cubicBezTo>
                  <a:cubicBezTo>
                    <a:pt x="306" y="85"/>
                    <a:pt x="308" y="85"/>
                    <a:pt x="308" y="88"/>
                  </a:cubicBezTo>
                  <a:cubicBezTo>
                    <a:pt x="303" y="89"/>
                    <a:pt x="299" y="88"/>
                    <a:pt x="294" y="91"/>
                  </a:cubicBezTo>
                  <a:cubicBezTo>
                    <a:pt x="297" y="94"/>
                    <a:pt x="300" y="98"/>
                    <a:pt x="308" y="98"/>
                  </a:cubicBezTo>
                  <a:cubicBezTo>
                    <a:pt x="307" y="100"/>
                    <a:pt x="309" y="100"/>
                    <a:pt x="311" y="101"/>
                  </a:cubicBezTo>
                  <a:cubicBezTo>
                    <a:pt x="311" y="104"/>
                    <a:pt x="308" y="103"/>
                    <a:pt x="308" y="105"/>
                  </a:cubicBezTo>
                  <a:cubicBezTo>
                    <a:pt x="308" y="107"/>
                    <a:pt x="306" y="108"/>
                    <a:pt x="303" y="108"/>
                  </a:cubicBezTo>
                  <a:cubicBezTo>
                    <a:pt x="302" y="113"/>
                    <a:pt x="309" y="110"/>
                    <a:pt x="308" y="115"/>
                  </a:cubicBezTo>
                  <a:cubicBezTo>
                    <a:pt x="305" y="114"/>
                    <a:pt x="305" y="116"/>
                    <a:pt x="306" y="116"/>
                  </a:cubicBezTo>
                  <a:cubicBezTo>
                    <a:pt x="305" y="120"/>
                    <a:pt x="302" y="115"/>
                    <a:pt x="299" y="116"/>
                  </a:cubicBezTo>
                  <a:cubicBezTo>
                    <a:pt x="297" y="116"/>
                    <a:pt x="298" y="121"/>
                    <a:pt x="295" y="120"/>
                  </a:cubicBezTo>
                  <a:cubicBezTo>
                    <a:pt x="295" y="123"/>
                    <a:pt x="296" y="124"/>
                    <a:pt x="298" y="124"/>
                  </a:cubicBezTo>
                  <a:cubicBezTo>
                    <a:pt x="297" y="127"/>
                    <a:pt x="294" y="125"/>
                    <a:pt x="292" y="126"/>
                  </a:cubicBezTo>
                  <a:cubicBezTo>
                    <a:pt x="288" y="127"/>
                    <a:pt x="285" y="130"/>
                    <a:pt x="281" y="130"/>
                  </a:cubicBezTo>
                  <a:cubicBezTo>
                    <a:pt x="281" y="132"/>
                    <a:pt x="284" y="131"/>
                    <a:pt x="285" y="131"/>
                  </a:cubicBezTo>
                  <a:cubicBezTo>
                    <a:pt x="287" y="132"/>
                    <a:pt x="287" y="137"/>
                    <a:pt x="291" y="136"/>
                  </a:cubicBezTo>
                  <a:cubicBezTo>
                    <a:pt x="292" y="138"/>
                    <a:pt x="288" y="139"/>
                    <a:pt x="288" y="140"/>
                  </a:cubicBezTo>
                  <a:cubicBezTo>
                    <a:pt x="287" y="142"/>
                    <a:pt x="290" y="146"/>
                    <a:pt x="287" y="147"/>
                  </a:cubicBezTo>
                  <a:cubicBezTo>
                    <a:pt x="289" y="152"/>
                    <a:pt x="298" y="150"/>
                    <a:pt x="299" y="157"/>
                  </a:cubicBezTo>
                  <a:cubicBezTo>
                    <a:pt x="297" y="157"/>
                    <a:pt x="294" y="157"/>
                    <a:pt x="294" y="155"/>
                  </a:cubicBezTo>
                  <a:cubicBezTo>
                    <a:pt x="292" y="156"/>
                    <a:pt x="293" y="157"/>
                    <a:pt x="294" y="157"/>
                  </a:cubicBezTo>
                  <a:cubicBezTo>
                    <a:pt x="290" y="161"/>
                    <a:pt x="288" y="160"/>
                    <a:pt x="281" y="160"/>
                  </a:cubicBezTo>
                  <a:cubicBezTo>
                    <a:pt x="283" y="154"/>
                    <a:pt x="275" y="159"/>
                    <a:pt x="277" y="154"/>
                  </a:cubicBezTo>
                  <a:cubicBezTo>
                    <a:pt x="273" y="153"/>
                    <a:pt x="273" y="156"/>
                    <a:pt x="268" y="155"/>
                  </a:cubicBezTo>
                  <a:cubicBezTo>
                    <a:pt x="270" y="157"/>
                    <a:pt x="270" y="158"/>
                    <a:pt x="267" y="158"/>
                  </a:cubicBezTo>
                  <a:cubicBezTo>
                    <a:pt x="267" y="160"/>
                    <a:pt x="275" y="160"/>
                    <a:pt x="268" y="161"/>
                  </a:cubicBezTo>
                  <a:cubicBezTo>
                    <a:pt x="270" y="164"/>
                    <a:pt x="273" y="162"/>
                    <a:pt x="275" y="162"/>
                  </a:cubicBezTo>
                  <a:cubicBezTo>
                    <a:pt x="279" y="163"/>
                    <a:pt x="283" y="165"/>
                    <a:pt x="287" y="164"/>
                  </a:cubicBezTo>
                  <a:cubicBezTo>
                    <a:pt x="284" y="168"/>
                    <a:pt x="280" y="172"/>
                    <a:pt x="277" y="175"/>
                  </a:cubicBezTo>
                  <a:cubicBezTo>
                    <a:pt x="274" y="174"/>
                    <a:pt x="271" y="175"/>
                    <a:pt x="268" y="176"/>
                  </a:cubicBezTo>
                  <a:cubicBezTo>
                    <a:pt x="268" y="177"/>
                    <a:pt x="266" y="176"/>
                    <a:pt x="266" y="176"/>
                  </a:cubicBezTo>
                  <a:cubicBezTo>
                    <a:pt x="264" y="178"/>
                    <a:pt x="265" y="176"/>
                    <a:pt x="263" y="176"/>
                  </a:cubicBezTo>
                  <a:cubicBezTo>
                    <a:pt x="259" y="176"/>
                    <a:pt x="255" y="179"/>
                    <a:pt x="250" y="179"/>
                  </a:cubicBezTo>
                  <a:cubicBezTo>
                    <a:pt x="248" y="179"/>
                    <a:pt x="250" y="181"/>
                    <a:pt x="250" y="181"/>
                  </a:cubicBezTo>
                  <a:cubicBezTo>
                    <a:pt x="248" y="184"/>
                    <a:pt x="248" y="181"/>
                    <a:pt x="243" y="182"/>
                  </a:cubicBezTo>
                  <a:cubicBezTo>
                    <a:pt x="243" y="183"/>
                    <a:pt x="245" y="183"/>
                    <a:pt x="246" y="183"/>
                  </a:cubicBezTo>
                  <a:cubicBezTo>
                    <a:pt x="246" y="186"/>
                    <a:pt x="236" y="186"/>
                    <a:pt x="238" y="182"/>
                  </a:cubicBezTo>
                  <a:cubicBezTo>
                    <a:pt x="237" y="183"/>
                    <a:pt x="233" y="182"/>
                    <a:pt x="232" y="183"/>
                  </a:cubicBezTo>
                  <a:cubicBezTo>
                    <a:pt x="231" y="185"/>
                    <a:pt x="233" y="188"/>
                    <a:pt x="232" y="189"/>
                  </a:cubicBezTo>
                  <a:cubicBezTo>
                    <a:pt x="232" y="189"/>
                    <a:pt x="228" y="187"/>
                    <a:pt x="228" y="189"/>
                  </a:cubicBezTo>
                  <a:cubicBezTo>
                    <a:pt x="227" y="190"/>
                    <a:pt x="230" y="192"/>
                    <a:pt x="229" y="193"/>
                  </a:cubicBezTo>
                  <a:cubicBezTo>
                    <a:pt x="227" y="195"/>
                    <a:pt x="227" y="194"/>
                    <a:pt x="225" y="193"/>
                  </a:cubicBezTo>
                  <a:cubicBezTo>
                    <a:pt x="225" y="195"/>
                    <a:pt x="225" y="196"/>
                    <a:pt x="225" y="197"/>
                  </a:cubicBezTo>
                  <a:cubicBezTo>
                    <a:pt x="224" y="198"/>
                    <a:pt x="223" y="197"/>
                    <a:pt x="222" y="197"/>
                  </a:cubicBezTo>
                  <a:cubicBezTo>
                    <a:pt x="220" y="198"/>
                    <a:pt x="222" y="200"/>
                    <a:pt x="221" y="200"/>
                  </a:cubicBezTo>
                  <a:cubicBezTo>
                    <a:pt x="219" y="201"/>
                    <a:pt x="213" y="200"/>
                    <a:pt x="214" y="204"/>
                  </a:cubicBezTo>
                  <a:cubicBezTo>
                    <a:pt x="208" y="206"/>
                    <a:pt x="201" y="206"/>
                    <a:pt x="194" y="206"/>
                  </a:cubicBezTo>
                  <a:cubicBezTo>
                    <a:pt x="191" y="208"/>
                    <a:pt x="189" y="215"/>
                    <a:pt x="186" y="211"/>
                  </a:cubicBezTo>
                  <a:cubicBezTo>
                    <a:pt x="186" y="213"/>
                    <a:pt x="188" y="214"/>
                    <a:pt x="187" y="216"/>
                  </a:cubicBezTo>
                  <a:cubicBezTo>
                    <a:pt x="187" y="216"/>
                    <a:pt x="184" y="215"/>
                    <a:pt x="184" y="216"/>
                  </a:cubicBezTo>
                  <a:cubicBezTo>
                    <a:pt x="184" y="216"/>
                    <a:pt x="186" y="218"/>
                    <a:pt x="186" y="218"/>
                  </a:cubicBezTo>
                  <a:cubicBezTo>
                    <a:pt x="186" y="218"/>
                    <a:pt x="184" y="219"/>
                    <a:pt x="184" y="220"/>
                  </a:cubicBezTo>
                  <a:cubicBezTo>
                    <a:pt x="184" y="221"/>
                    <a:pt x="180" y="225"/>
                    <a:pt x="183" y="225"/>
                  </a:cubicBezTo>
                  <a:cubicBezTo>
                    <a:pt x="183" y="227"/>
                    <a:pt x="181" y="226"/>
                    <a:pt x="180" y="227"/>
                  </a:cubicBezTo>
                  <a:cubicBezTo>
                    <a:pt x="179" y="227"/>
                    <a:pt x="178" y="229"/>
                    <a:pt x="177" y="230"/>
                  </a:cubicBezTo>
                  <a:cubicBezTo>
                    <a:pt x="177" y="230"/>
                    <a:pt x="178" y="232"/>
                    <a:pt x="177" y="233"/>
                  </a:cubicBezTo>
                  <a:cubicBezTo>
                    <a:pt x="175" y="234"/>
                    <a:pt x="177" y="236"/>
                    <a:pt x="176" y="238"/>
                  </a:cubicBezTo>
                  <a:cubicBezTo>
                    <a:pt x="176" y="238"/>
                    <a:pt x="173" y="238"/>
                    <a:pt x="173" y="238"/>
                  </a:cubicBezTo>
                  <a:cubicBezTo>
                    <a:pt x="173" y="239"/>
                    <a:pt x="174" y="240"/>
                    <a:pt x="174" y="241"/>
                  </a:cubicBezTo>
                  <a:cubicBezTo>
                    <a:pt x="175" y="243"/>
                    <a:pt x="173" y="243"/>
                    <a:pt x="173" y="245"/>
                  </a:cubicBezTo>
                  <a:cubicBezTo>
                    <a:pt x="173" y="246"/>
                    <a:pt x="174" y="248"/>
                    <a:pt x="174" y="248"/>
                  </a:cubicBezTo>
                  <a:cubicBezTo>
                    <a:pt x="173" y="253"/>
                    <a:pt x="170" y="255"/>
                    <a:pt x="166" y="258"/>
                  </a:cubicBezTo>
                  <a:cubicBezTo>
                    <a:pt x="161" y="257"/>
                    <a:pt x="159" y="254"/>
                    <a:pt x="156" y="252"/>
                  </a:cubicBezTo>
                  <a:cubicBezTo>
                    <a:pt x="152" y="257"/>
                    <a:pt x="144" y="249"/>
                    <a:pt x="145" y="249"/>
                  </a:cubicBezTo>
                  <a:cubicBezTo>
                    <a:pt x="144" y="249"/>
                    <a:pt x="143" y="252"/>
                    <a:pt x="144" y="252"/>
                  </a:cubicBezTo>
                  <a:cubicBezTo>
                    <a:pt x="142" y="251"/>
                    <a:pt x="142" y="249"/>
                    <a:pt x="141" y="248"/>
                  </a:cubicBezTo>
                  <a:cubicBezTo>
                    <a:pt x="139" y="246"/>
                    <a:pt x="136" y="246"/>
                    <a:pt x="137" y="242"/>
                  </a:cubicBezTo>
                  <a:cubicBezTo>
                    <a:pt x="135" y="240"/>
                    <a:pt x="133" y="240"/>
                    <a:pt x="131" y="238"/>
                  </a:cubicBezTo>
                  <a:cubicBezTo>
                    <a:pt x="131" y="237"/>
                    <a:pt x="133" y="237"/>
                    <a:pt x="134" y="237"/>
                  </a:cubicBezTo>
                  <a:cubicBezTo>
                    <a:pt x="133" y="233"/>
                    <a:pt x="130" y="235"/>
                    <a:pt x="128" y="233"/>
                  </a:cubicBezTo>
                  <a:cubicBezTo>
                    <a:pt x="127" y="231"/>
                    <a:pt x="127" y="229"/>
                    <a:pt x="125" y="228"/>
                  </a:cubicBezTo>
                  <a:cubicBezTo>
                    <a:pt x="123" y="231"/>
                    <a:pt x="125" y="226"/>
                    <a:pt x="125" y="227"/>
                  </a:cubicBezTo>
                  <a:cubicBezTo>
                    <a:pt x="125" y="225"/>
                    <a:pt x="123" y="227"/>
                    <a:pt x="123" y="225"/>
                  </a:cubicBezTo>
                  <a:cubicBezTo>
                    <a:pt x="121" y="224"/>
                    <a:pt x="124" y="221"/>
                    <a:pt x="121" y="221"/>
                  </a:cubicBezTo>
                  <a:cubicBezTo>
                    <a:pt x="119" y="221"/>
                    <a:pt x="120" y="215"/>
                    <a:pt x="118" y="218"/>
                  </a:cubicBezTo>
                  <a:cubicBezTo>
                    <a:pt x="117" y="218"/>
                    <a:pt x="117" y="215"/>
                    <a:pt x="114" y="216"/>
                  </a:cubicBezTo>
                  <a:cubicBezTo>
                    <a:pt x="115" y="214"/>
                    <a:pt x="117" y="213"/>
                    <a:pt x="117" y="211"/>
                  </a:cubicBezTo>
                  <a:cubicBezTo>
                    <a:pt x="116" y="210"/>
                    <a:pt x="113" y="210"/>
                    <a:pt x="111" y="210"/>
                  </a:cubicBezTo>
                  <a:cubicBezTo>
                    <a:pt x="110" y="205"/>
                    <a:pt x="111" y="202"/>
                    <a:pt x="113" y="197"/>
                  </a:cubicBezTo>
                  <a:cubicBezTo>
                    <a:pt x="109" y="195"/>
                    <a:pt x="115" y="193"/>
                    <a:pt x="110" y="193"/>
                  </a:cubicBezTo>
                  <a:cubicBezTo>
                    <a:pt x="109" y="192"/>
                    <a:pt x="112" y="193"/>
                    <a:pt x="113" y="192"/>
                  </a:cubicBezTo>
                  <a:cubicBezTo>
                    <a:pt x="113" y="192"/>
                    <a:pt x="112" y="189"/>
                    <a:pt x="113" y="189"/>
                  </a:cubicBezTo>
                  <a:cubicBezTo>
                    <a:pt x="114" y="189"/>
                    <a:pt x="114" y="191"/>
                    <a:pt x="115" y="190"/>
                  </a:cubicBezTo>
                  <a:cubicBezTo>
                    <a:pt x="115" y="188"/>
                    <a:pt x="115" y="185"/>
                    <a:pt x="115" y="182"/>
                  </a:cubicBezTo>
                  <a:cubicBezTo>
                    <a:pt x="118" y="182"/>
                    <a:pt x="119" y="181"/>
                    <a:pt x="120" y="179"/>
                  </a:cubicBezTo>
                  <a:cubicBezTo>
                    <a:pt x="121" y="179"/>
                    <a:pt x="121" y="181"/>
                    <a:pt x="121" y="182"/>
                  </a:cubicBezTo>
                  <a:cubicBezTo>
                    <a:pt x="123" y="181"/>
                    <a:pt x="123" y="179"/>
                    <a:pt x="125" y="179"/>
                  </a:cubicBezTo>
                  <a:cubicBezTo>
                    <a:pt x="126" y="178"/>
                    <a:pt x="124" y="177"/>
                    <a:pt x="124" y="176"/>
                  </a:cubicBezTo>
                  <a:cubicBezTo>
                    <a:pt x="124" y="175"/>
                    <a:pt x="128" y="175"/>
                    <a:pt x="128" y="174"/>
                  </a:cubicBezTo>
                  <a:cubicBezTo>
                    <a:pt x="129" y="171"/>
                    <a:pt x="123" y="170"/>
                    <a:pt x="127" y="167"/>
                  </a:cubicBezTo>
                  <a:cubicBezTo>
                    <a:pt x="120" y="170"/>
                    <a:pt x="129" y="163"/>
                    <a:pt x="120" y="165"/>
                  </a:cubicBezTo>
                  <a:cubicBezTo>
                    <a:pt x="119" y="160"/>
                    <a:pt x="124" y="161"/>
                    <a:pt x="128" y="161"/>
                  </a:cubicBezTo>
                  <a:cubicBezTo>
                    <a:pt x="128" y="159"/>
                    <a:pt x="125" y="160"/>
                    <a:pt x="125" y="158"/>
                  </a:cubicBezTo>
                  <a:cubicBezTo>
                    <a:pt x="126" y="156"/>
                    <a:pt x="123" y="157"/>
                    <a:pt x="123" y="157"/>
                  </a:cubicBezTo>
                  <a:cubicBezTo>
                    <a:pt x="122" y="156"/>
                    <a:pt x="123" y="155"/>
                    <a:pt x="123" y="154"/>
                  </a:cubicBezTo>
                  <a:cubicBezTo>
                    <a:pt x="122" y="153"/>
                    <a:pt x="119" y="151"/>
                    <a:pt x="118" y="151"/>
                  </a:cubicBezTo>
                  <a:cubicBezTo>
                    <a:pt x="117" y="151"/>
                    <a:pt x="116" y="148"/>
                    <a:pt x="114" y="146"/>
                  </a:cubicBezTo>
                  <a:cubicBezTo>
                    <a:pt x="112" y="147"/>
                    <a:pt x="111" y="150"/>
                    <a:pt x="110" y="146"/>
                  </a:cubicBezTo>
                  <a:cubicBezTo>
                    <a:pt x="108" y="146"/>
                    <a:pt x="109" y="148"/>
                    <a:pt x="108" y="150"/>
                  </a:cubicBezTo>
                  <a:cubicBezTo>
                    <a:pt x="106" y="150"/>
                    <a:pt x="104" y="150"/>
                    <a:pt x="101" y="150"/>
                  </a:cubicBezTo>
                  <a:cubicBezTo>
                    <a:pt x="97" y="144"/>
                    <a:pt x="100" y="140"/>
                    <a:pt x="101" y="133"/>
                  </a:cubicBezTo>
                  <a:cubicBezTo>
                    <a:pt x="101" y="132"/>
                    <a:pt x="100" y="131"/>
                    <a:pt x="100" y="129"/>
                  </a:cubicBezTo>
                  <a:cubicBezTo>
                    <a:pt x="99" y="129"/>
                    <a:pt x="99" y="130"/>
                    <a:pt x="99" y="131"/>
                  </a:cubicBezTo>
                  <a:cubicBezTo>
                    <a:pt x="95" y="132"/>
                    <a:pt x="100" y="124"/>
                    <a:pt x="94" y="126"/>
                  </a:cubicBezTo>
                  <a:cubicBezTo>
                    <a:pt x="96" y="124"/>
                    <a:pt x="96" y="122"/>
                    <a:pt x="94" y="120"/>
                  </a:cubicBezTo>
                  <a:cubicBezTo>
                    <a:pt x="94" y="119"/>
                    <a:pt x="92" y="119"/>
                    <a:pt x="90" y="119"/>
                  </a:cubicBezTo>
                  <a:cubicBezTo>
                    <a:pt x="89" y="116"/>
                    <a:pt x="90" y="114"/>
                    <a:pt x="89" y="112"/>
                  </a:cubicBezTo>
                  <a:cubicBezTo>
                    <a:pt x="88" y="110"/>
                    <a:pt x="84" y="110"/>
                    <a:pt x="86" y="106"/>
                  </a:cubicBezTo>
                  <a:cubicBezTo>
                    <a:pt x="84" y="107"/>
                    <a:pt x="83" y="105"/>
                    <a:pt x="82" y="105"/>
                  </a:cubicBezTo>
                  <a:cubicBezTo>
                    <a:pt x="81" y="105"/>
                    <a:pt x="79" y="105"/>
                    <a:pt x="79" y="105"/>
                  </a:cubicBezTo>
                  <a:cubicBezTo>
                    <a:pt x="77" y="103"/>
                    <a:pt x="66" y="104"/>
                    <a:pt x="64" y="99"/>
                  </a:cubicBezTo>
                  <a:cubicBezTo>
                    <a:pt x="58" y="102"/>
                    <a:pt x="47" y="96"/>
                    <a:pt x="44" y="99"/>
                  </a:cubicBezTo>
                  <a:cubicBezTo>
                    <a:pt x="42" y="102"/>
                    <a:pt x="42" y="99"/>
                    <a:pt x="40" y="99"/>
                  </a:cubicBezTo>
                  <a:cubicBezTo>
                    <a:pt x="36" y="100"/>
                    <a:pt x="34" y="102"/>
                    <a:pt x="30" y="102"/>
                  </a:cubicBezTo>
                  <a:cubicBezTo>
                    <a:pt x="30" y="102"/>
                    <a:pt x="29" y="101"/>
                    <a:pt x="29" y="101"/>
                  </a:cubicBezTo>
                  <a:cubicBezTo>
                    <a:pt x="27" y="101"/>
                    <a:pt x="26" y="101"/>
                    <a:pt x="24" y="101"/>
                  </a:cubicBezTo>
                  <a:cubicBezTo>
                    <a:pt x="24" y="98"/>
                    <a:pt x="23" y="97"/>
                    <a:pt x="22" y="96"/>
                  </a:cubicBezTo>
                  <a:cubicBezTo>
                    <a:pt x="21" y="94"/>
                    <a:pt x="25" y="96"/>
                    <a:pt x="26" y="95"/>
                  </a:cubicBezTo>
                  <a:cubicBezTo>
                    <a:pt x="26" y="95"/>
                    <a:pt x="22" y="91"/>
                    <a:pt x="29" y="92"/>
                  </a:cubicBezTo>
                  <a:cubicBezTo>
                    <a:pt x="26" y="88"/>
                    <a:pt x="16" y="93"/>
                    <a:pt x="13" y="89"/>
                  </a:cubicBezTo>
                  <a:cubicBezTo>
                    <a:pt x="16" y="82"/>
                    <a:pt x="25" y="90"/>
                    <a:pt x="30" y="84"/>
                  </a:cubicBezTo>
                  <a:cubicBezTo>
                    <a:pt x="27" y="81"/>
                    <a:pt x="18" y="83"/>
                    <a:pt x="14" y="84"/>
                  </a:cubicBezTo>
                  <a:cubicBezTo>
                    <a:pt x="13" y="82"/>
                    <a:pt x="14" y="82"/>
                    <a:pt x="14" y="80"/>
                  </a:cubicBezTo>
                  <a:cubicBezTo>
                    <a:pt x="13" y="79"/>
                    <a:pt x="13" y="80"/>
                    <a:pt x="13" y="81"/>
                  </a:cubicBezTo>
                  <a:cubicBezTo>
                    <a:pt x="12" y="81"/>
                    <a:pt x="12" y="79"/>
                    <a:pt x="12" y="78"/>
                  </a:cubicBezTo>
                  <a:cubicBezTo>
                    <a:pt x="6" y="79"/>
                    <a:pt x="4" y="77"/>
                    <a:pt x="0" y="75"/>
                  </a:cubicBezTo>
                  <a:cubicBezTo>
                    <a:pt x="3" y="66"/>
                    <a:pt x="14" y="69"/>
                    <a:pt x="22" y="67"/>
                  </a:cubicBezTo>
                  <a:cubicBezTo>
                    <a:pt x="24" y="66"/>
                    <a:pt x="23" y="67"/>
                    <a:pt x="24" y="66"/>
                  </a:cubicBezTo>
                  <a:cubicBezTo>
                    <a:pt x="24" y="66"/>
                    <a:pt x="26" y="64"/>
                    <a:pt x="26" y="64"/>
                  </a:cubicBezTo>
                  <a:cubicBezTo>
                    <a:pt x="29" y="63"/>
                    <a:pt x="35" y="64"/>
                    <a:pt x="37" y="63"/>
                  </a:cubicBezTo>
                  <a:cubicBezTo>
                    <a:pt x="39" y="62"/>
                    <a:pt x="37" y="61"/>
                    <a:pt x="38" y="60"/>
                  </a:cubicBezTo>
                  <a:cubicBezTo>
                    <a:pt x="39" y="59"/>
                    <a:pt x="41" y="59"/>
                    <a:pt x="43" y="59"/>
                  </a:cubicBezTo>
                  <a:cubicBezTo>
                    <a:pt x="44" y="58"/>
                    <a:pt x="45" y="56"/>
                    <a:pt x="47" y="54"/>
                  </a:cubicBezTo>
                  <a:cubicBezTo>
                    <a:pt x="48" y="50"/>
                    <a:pt x="42" y="53"/>
                    <a:pt x="44" y="49"/>
                  </a:cubicBezTo>
                  <a:cubicBezTo>
                    <a:pt x="41" y="47"/>
                    <a:pt x="42" y="51"/>
                    <a:pt x="41" y="52"/>
                  </a:cubicBezTo>
                  <a:cubicBezTo>
                    <a:pt x="40" y="52"/>
                    <a:pt x="34" y="49"/>
                    <a:pt x="30" y="50"/>
                  </a:cubicBezTo>
                  <a:cubicBezTo>
                    <a:pt x="28" y="46"/>
                    <a:pt x="33" y="48"/>
                    <a:pt x="34" y="47"/>
                  </a:cubicBezTo>
                  <a:cubicBezTo>
                    <a:pt x="34" y="47"/>
                    <a:pt x="34" y="46"/>
                    <a:pt x="34" y="46"/>
                  </a:cubicBezTo>
                  <a:cubicBezTo>
                    <a:pt x="35" y="46"/>
                    <a:pt x="37" y="46"/>
                    <a:pt x="37" y="46"/>
                  </a:cubicBezTo>
                  <a:cubicBezTo>
                    <a:pt x="37" y="46"/>
                    <a:pt x="38" y="43"/>
                    <a:pt x="38" y="43"/>
                  </a:cubicBezTo>
                  <a:cubicBezTo>
                    <a:pt x="40" y="42"/>
                    <a:pt x="39" y="44"/>
                    <a:pt x="40" y="45"/>
                  </a:cubicBezTo>
                  <a:cubicBezTo>
                    <a:pt x="40" y="45"/>
                    <a:pt x="45" y="43"/>
                    <a:pt x="44" y="40"/>
                  </a:cubicBezTo>
                  <a:cubicBezTo>
                    <a:pt x="46" y="40"/>
                    <a:pt x="47" y="42"/>
                    <a:pt x="50" y="42"/>
                  </a:cubicBezTo>
                  <a:cubicBezTo>
                    <a:pt x="52" y="42"/>
                    <a:pt x="50" y="40"/>
                    <a:pt x="50" y="40"/>
                  </a:cubicBezTo>
                  <a:cubicBezTo>
                    <a:pt x="50" y="39"/>
                    <a:pt x="53" y="39"/>
                    <a:pt x="52" y="36"/>
                  </a:cubicBezTo>
                  <a:cubicBezTo>
                    <a:pt x="56" y="36"/>
                    <a:pt x="59" y="36"/>
                    <a:pt x="62" y="36"/>
                  </a:cubicBezTo>
                  <a:cubicBezTo>
                    <a:pt x="65" y="36"/>
                    <a:pt x="63" y="30"/>
                    <a:pt x="64" y="28"/>
                  </a:cubicBezTo>
                  <a:cubicBezTo>
                    <a:pt x="69" y="29"/>
                    <a:pt x="73" y="30"/>
                    <a:pt x="78" y="28"/>
                  </a:cubicBezTo>
                  <a:cubicBezTo>
                    <a:pt x="78" y="26"/>
                    <a:pt x="76" y="27"/>
                    <a:pt x="75" y="26"/>
                  </a:cubicBezTo>
                  <a:cubicBezTo>
                    <a:pt x="76" y="24"/>
                    <a:pt x="81" y="25"/>
                    <a:pt x="83" y="23"/>
                  </a:cubicBezTo>
                  <a:cubicBezTo>
                    <a:pt x="87" y="21"/>
                    <a:pt x="97" y="23"/>
                    <a:pt x="106" y="22"/>
                  </a:cubicBezTo>
                  <a:cubicBezTo>
                    <a:pt x="108" y="22"/>
                    <a:pt x="108" y="21"/>
                    <a:pt x="110" y="21"/>
                  </a:cubicBezTo>
                  <a:cubicBezTo>
                    <a:pt x="114" y="20"/>
                    <a:pt x="117" y="22"/>
                    <a:pt x="120" y="21"/>
                  </a:cubicBezTo>
                  <a:cubicBezTo>
                    <a:pt x="119" y="22"/>
                    <a:pt x="121" y="26"/>
                    <a:pt x="121" y="25"/>
                  </a:cubicBezTo>
                  <a:cubicBezTo>
                    <a:pt x="123" y="22"/>
                    <a:pt x="122" y="24"/>
                    <a:pt x="125" y="28"/>
                  </a:cubicBezTo>
                  <a:cubicBezTo>
                    <a:pt x="128" y="27"/>
                    <a:pt x="123" y="24"/>
                    <a:pt x="130" y="25"/>
                  </a:cubicBezTo>
                  <a:cubicBezTo>
                    <a:pt x="127" y="22"/>
                    <a:pt x="132" y="19"/>
                    <a:pt x="125" y="19"/>
                  </a:cubicBezTo>
                  <a:cubicBezTo>
                    <a:pt x="126" y="17"/>
                    <a:pt x="136" y="12"/>
                    <a:pt x="137" y="18"/>
                  </a:cubicBezTo>
                  <a:cubicBezTo>
                    <a:pt x="141" y="19"/>
                    <a:pt x="140" y="16"/>
                    <a:pt x="144" y="18"/>
                  </a:cubicBezTo>
                  <a:cubicBezTo>
                    <a:pt x="145" y="19"/>
                    <a:pt x="146" y="20"/>
                    <a:pt x="148" y="21"/>
                  </a:cubicBezTo>
                  <a:cubicBezTo>
                    <a:pt x="149" y="22"/>
                    <a:pt x="154" y="22"/>
                    <a:pt x="159" y="23"/>
                  </a:cubicBezTo>
                  <a:cubicBezTo>
                    <a:pt x="159" y="22"/>
                    <a:pt x="157" y="22"/>
                    <a:pt x="156" y="22"/>
                  </a:cubicBezTo>
                  <a:cubicBezTo>
                    <a:pt x="157" y="20"/>
                    <a:pt x="158" y="19"/>
                    <a:pt x="160" y="19"/>
                  </a:cubicBezTo>
                  <a:cubicBezTo>
                    <a:pt x="158" y="16"/>
                    <a:pt x="152" y="16"/>
                    <a:pt x="148" y="15"/>
                  </a:cubicBezTo>
                  <a:cubicBezTo>
                    <a:pt x="148" y="11"/>
                    <a:pt x="154" y="13"/>
                    <a:pt x="158" y="12"/>
                  </a:cubicBezTo>
                  <a:cubicBezTo>
                    <a:pt x="158" y="9"/>
                    <a:pt x="156" y="10"/>
                    <a:pt x="153" y="9"/>
                  </a:cubicBezTo>
                  <a:cubicBezTo>
                    <a:pt x="156" y="4"/>
                    <a:pt x="162" y="9"/>
                    <a:pt x="166" y="9"/>
                  </a:cubicBezTo>
                  <a:cubicBezTo>
                    <a:pt x="168" y="10"/>
                    <a:pt x="169" y="8"/>
                    <a:pt x="172" y="8"/>
                  </a:cubicBezTo>
                  <a:cubicBezTo>
                    <a:pt x="179" y="8"/>
                    <a:pt x="183" y="11"/>
                    <a:pt x="188" y="8"/>
                  </a:cubicBezTo>
                  <a:cubicBezTo>
                    <a:pt x="191" y="7"/>
                    <a:pt x="193" y="8"/>
                    <a:pt x="197" y="7"/>
                  </a:cubicBezTo>
                  <a:cubicBezTo>
                    <a:pt x="199" y="6"/>
                    <a:pt x="198" y="4"/>
                    <a:pt x="198" y="2"/>
                  </a:cubicBezTo>
                  <a:cubicBezTo>
                    <a:pt x="201" y="2"/>
                    <a:pt x="203" y="3"/>
                    <a:pt x="205" y="2"/>
                  </a:cubicBezTo>
                  <a:cubicBezTo>
                    <a:pt x="207" y="2"/>
                    <a:pt x="208" y="1"/>
                    <a:pt x="209" y="1"/>
                  </a:cubicBezTo>
                  <a:cubicBezTo>
                    <a:pt x="212" y="1"/>
                    <a:pt x="216" y="3"/>
                    <a:pt x="222" y="2"/>
                  </a:cubicBezTo>
                  <a:cubicBezTo>
                    <a:pt x="226" y="2"/>
                    <a:pt x="235" y="0"/>
                    <a:pt x="243" y="1"/>
                  </a:cubicBezTo>
                  <a:cubicBezTo>
                    <a:pt x="245" y="1"/>
                    <a:pt x="246" y="2"/>
                    <a:pt x="247" y="2"/>
                  </a:cubicBezTo>
                  <a:cubicBezTo>
                    <a:pt x="256" y="4"/>
                    <a:pt x="262" y="1"/>
                    <a:pt x="263" y="8"/>
                  </a:cubicBezTo>
                  <a:cubicBezTo>
                    <a:pt x="267" y="9"/>
                    <a:pt x="266" y="6"/>
                    <a:pt x="270" y="7"/>
                  </a:cubicBezTo>
                  <a:cubicBezTo>
                    <a:pt x="269" y="11"/>
                    <a:pt x="275" y="10"/>
                    <a:pt x="277" y="12"/>
                  </a:cubicBezTo>
                  <a:cubicBezTo>
                    <a:pt x="281" y="13"/>
                    <a:pt x="280" y="10"/>
                    <a:pt x="284" y="11"/>
                  </a:cubicBezTo>
                  <a:cubicBezTo>
                    <a:pt x="283" y="16"/>
                    <a:pt x="289" y="13"/>
                    <a:pt x="292" y="14"/>
                  </a:cubicBezTo>
                  <a:cubicBezTo>
                    <a:pt x="290" y="16"/>
                    <a:pt x="290" y="15"/>
                    <a:pt x="291" y="19"/>
                  </a:cubicBezTo>
                  <a:cubicBezTo>
                    <a:pt x="289" y="18"/>
                    <a:pt x="288" y="18"/>
                    <a:pt x="288" y="21"/>
                  </a:cubicBezTo>
                  <a:cubicBezTo>
                    <a:pt x="273" y="22"/>
                    <a:pt x="255" y="22"/>
                    <a:pt x="245" y="23"/>
                  </a:cubicBezTo>
                  <a:cubicBezTo>
                    <a:pt x="243" y="23"/>
                    <a:pt x="243" y="24"/>
                    <a:pt x="243" y="25"/>
                  </a:cubicBezTo>
                  <a:cubicBezTo>
                    <a:pt x="242" y="25"/>
                    <a:pt x="242" y="23"/>
                    <a:pt x="243" y="23"/>
                  </a:cubicBezTo>
                  <a:cubicBezTo>
                    <a:pt x="244" y="23"/>
                    <a:pt x="241" y="22"/>
                    <a:pt x="240" y="22"/>
                  </a:cubicBezTo>
                  <a:cubicBezTo>
                    <a:pt x="240" y="22"/>
                    <a:pt x="241" y="25"/>
                    <a:pt x="240" y="25"/>
                  </a:cubicBezTo>
                  <a:cubicBezTo>
                    <a:pt x="238" y="26"/>
                    <a:pt x="235" y="24"/>
                    <a:pt x="233" y="2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82"/>
            <p:cNvSpPr>
              <a:spLocks/>
            </p:cNvSpPr>
            <p:nvPr/>
          </p:nvSpPr>
          <p:spPr bwMode="auto">
            <a:xfrm>
              <a:off x="15693790" y="-4132262"/>
              <a:ext cx="698500" cy="377825"/>
            </a:xfrm>
            <a:custGeom>
              <a:avLst/>
              <a:gdLst>
                <a:gd name="T0" fmla="*/ 158 w 169"/>
                <a:gd name="T1" fmla="*/ 8 h 91"/>
                <a:gd name="T2" fmla="*/ 168 w 169"/>
                <a:gd name="T3" fmla="*/ 14 h 91"/>
                <a:gd name="T4" fmla="*/ 163 w 169"/>
                <a:gd name="T5" fmla="*/ 17 h 91"/>
                <a:gd name="T6" fmla="*/ 156 w 169"/>
                <a:gd name="T7" fmla="*/ 20 h 91"/>
                <a:gd name="T8" fmla="*/ 137 w 169"/>
                <a:gd name="T9" fmla="*/ 24 h 91"/>
                <a:gd name="T10" fmla="*/ 145 w 169"/>
                <a:gd name="T11" fmla="*/ 27 h 91"/>
                <a:gd name="T12" fmla="*/ 128 w 169"/>
                <a:gd name="T13" fmla="*/ 34 h 91"/>
                <a:gd name="T14" fmla="*/ 123 w 169"/>
                <a:gd name="T15" fmla="*/ 37 h 91"/>
                <a:gd name="T16" fmla="*/ 114 w 169"/>
                <a:gd name="T17" fmla="*/ 41 h 91"/>
                <a:gd name="T18" fmla="*/ 100 w 169"/>
                <a:gd name="T19" fmla="*/ 46 h 91"/>
                <a:gd name="T20" fmla="*/ 96 w 169"/>
                <a:gd name="T21" fmla="*/ 51 h 91"/>
                <a:gd name="T22" fmla="*/ 86 w 169"/>
                <a:gd name="T23" fmla="*/ 52 h 91"/>
                <a:gd name="T24" fmla="*/ 92 w 169"/>
                <a:gd name="T25" fmla="*/ 60 h 91"/>
                <a:gd name="T26" fmla="*/ 82 w 169"/>
                <a:gd name="T27" fmla="*/ 67 h 91"/>
                <a:gd name="T28" fmla="*/ 75 w 169"/>
                <a:gd name="T29" fmla="*/ 72 h 91"/>
                <a:gd name="T30" fmla="*/ 62 w 169"/>
                <a:gd name="T31" fmla="*/ 80 h 91"/>
                <a:gd name="T32" fmla="*/ 67 w 169"/>
                <a:gd name="T33" fmla="*/ 87 h 91"/>
                <a:gd name="T34" fmla="*/ 55 w 169"/>
                <a:gd name="T35" fmla="*/ 90 h 91"/>
                <a:gd name="T36" fmla="*/ 34 w 169"/>
                <a:gd name="T37" fmla="*/ 86 h 91"/>
                <a:gd name="T38" fmla="*/ 27 w 169"/>
                <a:gd name="T39" fmla="*/ 87 h 91"/>
                <a:gd name="T40" fmla="*/ 17 w 169"/>
                <a:gd name="T41" fmla="*/ 80 h 91"/>
                <a:gd name="T42" fmla="*/ 27 w 169"/>
                <a:gd name="T43" fmla="*/ 72 h 91"/>
                <a:gd name="T44" fmla="*/ 39 w 169"/>
                <a:gd name="T45" fmla="*/ 72 h 91"/>
                <a:gd name="T46" fmla="*/ 19 w 169"/>
                <a:gd name="T47" fmla="*/ 67 h 91"/>
                <a:gd name="T48" fmla="*/ 30 w 169"/>
                <a:gd name="T49" fmla="*/ 59 h 91"/>
                <a:gd name="T50" fmla="*/ 40 w 169"/>
                <a:gd name="T51" fmla="*/ 59 h 91"/>
                <a:gd name="T52" fmla="*/ 40 w 169"/>
                <a:gd name="T53" fmla="*/ 53 h 91"/>
                <a:gd name="T54" fmla="*/ 37 w 169"/>
                <a:gd name="T55" fmla="*/ 46 h 91"/>
                <a:gd name="T56" fmla="*/ 30 w 169"/>
                <a:gd name="T57" fmla="*/ 44 h 91"/>
                <a:gd name="T58" fmla="*/ 46 w 169"/>
                <a:gd name="T59" fmla="*/ 42 h 91"/>
                <a:gd name="T60" fmla="*/ 51 w 169"/>
                <a:gd name="T61" fmla="*/ 39 h 91"/>
                <a:gd name="T62" fmla="*/ 62 w 169"/>
                <a:gd name="T63" fmla="*/ 31 h 91"/>
                <a:gd name="T64" fmla="*/ 39 w 169"/>
                <a:gd name="T65" fmla="*/ 35 h 91"/>
                <a:gd name="T66" fmla="*/ 22 w 169"/>
                <a:gd name="T67" fmla="*/ 31 h 91"/>
                <a:gd name="T68" fmla="*/ 5 w 169"/>
                <a:gd name="T69" fmla="*/ 27 h 91"/>
                <a:gd name="T70" fmla="*/ 2 w 169"/>
                <a:gd name="T71" fmla="*/ 18 h 91"/>
                <a:gd name="T72" fmla="*/ 30 w 169"/>
                <a:gd name="T73" fmla="*/ 11 h 91"/>
                <a:gd name="T74" fmla="*/ 50 w 169"/>
                <a:gd name="T75" fmla="*/ 7 h 91"/>
                <a:gd name="T76" fmla="*/ 74 w 169"/>
                <a:gd name="T77" fmla="*/ 3 h 91"/>
                <a:gd name="T78" fmla="*/ 97 w 169"/>
                <a:gd name="T79" fmla="*/ 1 h 91"/>
                <a:gd name="T80" fmla="*/ 110 w 169"/>
                <a:gd name="T81" fmla="*/ 1 h 91"/>
                <a:gd name="T82" fmla="*/ 134 w 169"/>
                <a:gd name="T83" fmla="*/ 1 h 91"/>
                <a:gd name="T84" fmla="*/ 158 w 169"/>
                <a:gd name="T85" fmla="*/ 3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69" h="91">
                  <a:moveTo>
                    <a:pt x="158" y="3"/>
                  </a:moveTo>
                  <a:cubicBezTo>
                    <a:pt x="155" y="6"/>
                    <a:pt x="158" y="5"/>
                    <a:pt x="158" y="8"/>
                  </a:cubicBezTo>
                  <a:cubicBezTo>
                    <a:pt x="162" y="8"/>
                    <a:pt x="165" y="8"/>
                    <a:pt x="169" y="8"/>
                  </a:cubicBezTo>
                  <a:cubicBezTo>
                    <a:pt x="169" y="11"/>
                    <a:pt x="167" y="11"/>
                    <a:pt x="168" y="14"/>
                  </a:cubicBezTo>
                  <a:cubicBezTo>
                    <a:pt x="167" y="15"/>
                    <a:pt x="164" y="13"/>
                    <a:pt x="163" y="14"/>
                  </a:cubicBezTo>
                  <a:cubicBezTo>
                    <a:pt x="163" y="14"/>
                    <a:pt x="164" y="17"/>
                    <a:pt x="163" y="17"/>
                  </a:cubicBezTo>
                  <a:cubicBezTo>
                    <a:pt x="161" y="18"/>
                    <a:pt x="158" y="18"/>
                    <a:pt x="158" y="17"/>
                  </a:cubicBezTo>
                  <a:cubicBezTo>
                    <a:pt x="156" y="16"/>
                    <a:pt x="157" y="19"/>
                    <a:pt x="156" y="20"/>
                  </a:cubicBezTo>
                  <a:cubicBezTo>
                    <a:pt x="155" y="21"/>
                    <a:pt x="151" y="18"/>
                    <a:pt x="151" y="21"/>
                  </a:cubicBezTo>
                  <a:cubicBezTo>
                    <a:pt x="146" y="21"/>
                    <a:pt x="140" y="19"/>
                    <a:pt x="137" y="24"/>
                  </a:cubicBezTo>
                  <a:cubicBezTo>
                    <a:pt x="138" y="27"/>
                    <a:pt x="144" y="24"/>
                    <a:pt x="145" y="22"/>
                  </a:cubicBezTo>
                  <a:cubicBezTo>
                    <a:pt x="147" y="23"/>
                    <a:pt x="145" y="24"/>
                    <a:pt x="145" y="27"/>
                  </a:cubicBezTo>
                  <a:cubicBezTo>
                    <a:pt x="140" y="27"/>
                    <a:pt x="137" y="29"/>
                    <a:pt x="133" y="30"/>
                  </a:cubicBezTo>
                  <a:cubicBezTo>
                    <a:pt x="131" y="30"/>
                    <a:pt x="129" y="32"/>
                    <a:pt x="128" y="34"/>
                  </a:cubicBezTo>
                  <a:cubicBezTo>
                    <a:pt x="127" y="34"/>
                    <a:pt x="125" y="33"/>
                    <a:pt x="124" y="34"/>
                  </a:cubicBezTo>
                  <a:cubicBezTo>
                    <a:pt x="123" y="34"/>
                    <a:pt x="124" y="36"/>
                    <a:pt x="123" y="37"/>
                  </a:cubicBezTo>
                  <a:cubicBezTo>
                    <a:pt x="121" y="38"/>
                    <a:pt x="119" y="35"/>
                    <a:pt x="118" y="38"/>
                  </a:cubicBezTo>
                  <a:cubicBezTo>
                    <a:pt x="118" y="40"/>
                    <a:pt x="114" y="38"/>
                    <a:pt x="114" y="41"/>
                  </a:cubicBezTo>
                  <a:cubicBezTo>
                    <a:pt x="114" y="44"/>
                    <a:pt x="110" y="41"/>
                    <a:pt x="109" y="44"/>
                  </a:cubicBezTo>
                  <a:cubicBezTo>
                    <a:pt x="107" y="46"/>
                    <a:pt x="104" y="45"/>
                    <a:pt x="100" y="46"/>
                  </a:cubicBezTo>
                  <a:cubicBezTo>
                    <a:pt x="100" y="47"/>
                    <a:pt x="100" y="48"/>
                    <a:pt x="99" y="48"/>
                  </a:cubicBezTo>
                  <a:cubicBezTo>
                    <a:pt x="95" y="48"/>
                    <a:pt x="98" y="49"/>
                    <a:pt x="96" y="51"/>
                  </a:cubicBezTo>
                  <a:cubicBezTo>
                    <a:pt x="96" y="51"/>
                    <a:pt x="95" y="51"/>
                    <a:pt x="95" y="51"/>
                  </a:cubicBezTo>
                  <a:cubicBezTo>
                    <a:pt x="94" y="51"/>
                    <a:pt x="90" y="53"/>
                    <a:pt x="86" y="52"/>
                  </a:cubicBezTo>
                  <a:cubicBezTo>
                    <a:pt x="87" y="54"/>
                    <a:pt x="92" y="55"/>
                    <a:pt x="86" y="55"/>
                  </a:cubicBezTo>
                  <a:cubicBezTo>
                    <a:pt x="87" y="58"/>
                    <a:pt x="93" y="55"/>
                    <a:pt x="92" y="60"/>
                  </a:cubicBezTo>
                  <a:cubicBezTo>
                    <a:pt x="89" y="57"/>
                    <a:pt x="89" y="61"/>
                    <a:pt x="89" y="65"/>
                  </a:cubicBezTo>
                  <a:cubicBezTo>
                    <a:pt x="86" y="60"/>
                    <a:pt x="85" y="66"/>
                    <a:pt x="82" y="67"/>
                  </a:cubicBezTo>
                  <a:cubicBezTo>
                    <a:pt x="79" y="69"/>
                    <a:pt x="75" y="68"/>
                    <a:pt x="74" y="70"/>
                  </a:cubicBezTo>
                  <a:cubicBezTo>
                    <a:pt x="73" y="72"/>
                    <a:pt x="75" y="71"/>
                    <a:pt x="75" y="72"/>
                  </a:cubicBezTo>
                  <a:cubicBezTo>
                    <a:pt x="75" y="73"/>
                    <a:pt x="70" y="74"/>
                    <a:pt x="74" y="74"/>
                  </a:cubicBezTo>
                  <a:cubicBezTo>
                    <a:pt x="72" y="78"/>
                    <a:pt x="64" y="76"/>
                    <a:pt x="62" y="80"/>
                  </a:cubicBezTo>
                  <a:cubicBezTo>
                    <a:pt x="65" y="82"/>
                    <a:pt x="69" y="83"/>
                    <a:pt x="74" y="83"/>
                  </a:cubicBezTo>
                  <a:cubicBezTo>
                    <a:pt x="74" y="87"/>
                    <a:pt x="67" y="84"/>
                    <a:pt x="67" y="87"/>
                  </a:cubicBezTo>
                  <a:cubicBezTo>
                    <a:pt x="66" y="89"/>
                    <a:pt x="65" y="87"/>
                    <a:pt x="64" y="87"/>
                  </a:cubicBezTo>
                  <a:cubicBezTo>
                    <a:pt x="61" y="87"/>
                    <a:pt x="59" y="91"/>
                    <a:pt x="55" y="90"/>
                  </a:cubicBezTo>
                  <a:cubicBezTo>
                    <a:pt x="54" y="88"/>
                    <a:pt x="52" y="88"/>
                    <a:pt x="53" y="86"/>
                  </a:cubicBezTo>
                  <a:cubicBezTo>
                    <a:pt x="46" y="84"/>
                    <a:pt x="41" y="87"/>
                    <a:pt x="34" y="86"/>
                  </a:cubicBezTo>
                  <a:cubicBezTo>
                    <a:pt x="34" y="85"/>
                    <a:pt x="32" y="84"/>
                    <a:pt x="33" y="84"/>
                  </a:cubicBezTo>
                  <a:cubicBezTo>
                    <a:pt x="31" y="84"/>
                    <a:pt x="29" y="87"/>
                    <a:pt x="27" y="87"/>
                  </a:cubicBezTo>
                  <a:cubicBezTo>
                    <a:pt x="21" y="88"/>
                    <a:pt x="15" y="85"/>
                    <a:pt x="8" y="84"/>
                  </a:cubicBezTo>
                  <a:cubicBezTo>
                    <a:pt x="10" y="82"/>
                    <a:pt x="13" y="80"/>
                    <a:pt x="17" y="80"/>
                  </a:cubicBezTo>
                  <a:cubicBezTo>
                    <a:pt x="20" y="80"/>
                    <a:pt x="18" y="74"/>
                    <a:pt x="20" y="73"/>
                  </a:cubicBezTo>
                  <a:cubicBezTo>
                    <a:pt x="24" y="74"/>
                    <a:pt x="24" y="71"/>
                    <a:pt x="27" y="72"/>
                  </a:cubicBezTo>
                  <a:cubicBezTo>
                    <a:pt x="27" y="76"/>
                    <a:pt x="33" y="76"/>
                    <a:pt x="37" y="76"/>
                  </a:cubicBezTo>
                  <a:cubicBezTo>
                    <a:pt x="40" y="75"/>
                    <a:pt x="35" y="74"/>
                    <a:pt x="39" y="72"/>
                  </a:cubicBezTo>
                  <a:cubicBezTo>
                    <a:pt x="38" y="68"/>
                    <a:pt x="30" y="72"/>
                    <a:pt x="33" y="66"/>
                  </a:cubicBezTo>
                  <a:cubicBezTo>
                    <a:pt x="27" y="67"/>
                    <a:pt x="25" y="69"/>
                    <a:pt x="19" y="67"/>
                  </a:cubicBezTo>
                  <a:cubicBezTo>
                    <a:pt x="20" y="65"/>
                    <a:pt x="23" y="64"/>
                    <a:pt x="26" y="63"/>
                  </a:cubicBezTo>
                  <a:cubicBezTo>
                    <a:pt x="27" y="62"/>
                    <a:pt x="29" y="60"/>
                    <a:pt x="30" y="59"/>
                  </a:cubicBezTo>
                  <a:cubicBezTo>
                    <a:pt x="32" y="59"/>
                    <a:pt x="33" y="59"/>
                    <a:pt x="33" y="58"/>
                  </a:cubicBezTo>
                  <a:cubicBezTo>
                    <a:pt x="36" y="57"/>
                    <a:pt x="38" y="58"/>
                    <a:pt x="40" y="59"/>
                  </a:cubicBezTo>
                  <a:cubicBezTo>
                    <a:pt x="42" y="58"/>
                    <a:pt x="43" y="57"/>
                    <a:pt x="44" y="55"/>
                  </a:cubicBezTo>
                  <a:cubicBezTo>
                    <a:pt x="44" y="53"/>
                    <a:pt x="41" y="54"/>
                    <a:pt x="40" y="53"/>
                  </a:cubicBezTo>
                  <a:cubicBezTo>
                    <a:pt x="39" y="53"/>
                    <a:pt x="39" y="50"/>
                    <a:pt x="39" y="49"/>
                  </a:cubicBezTo>
                  <a:cubicBezTo>
                    <a:pt x="38" y="49"/>
                    <a:pt x="37" y="48"/>
                    <a:pt x="37" y="46"/>
                  </a:cubicBezTo>
                  <a:cubicBezTo>
                    <a:pt x="36" y="47"/>
                    <a:pt x="35" y="48"/>
                    <a:pt x="33" y="48"/>
                  </a:cubicBezTo>
                  <a:cubicBezTo>
                    <a:pt x="33" y="45"/>
                    <a:pt x="33" y="43"/>
                    <a:pt x="30" y="44"/>
                  </a:cubicBezTo>
                  <a:cubicBezTo>
                    <a:pt x="31" y="41"/>
                    <a:pt x="33" y="39"/>
                    <a:pt x="37" y="39"/>
                  </a:cubicBezTo>
                  <a:cubicBezTo>
                    <a:pt x="41" y="39"/>
                    <a:pt x="40" y="44"/>
                    <a:pt x="46" y="42"/>
                  </a:cubicBezTo>
                  <a:cubicBezTo>
                    <a:pt x="45" y="44"/>
                    <a:pt x="46" y="45"/>
                    <a:pt x="47" y="45"/>
                  </a:cubicBezTo>
                  <a:cubicBezTo>
                    <a:pt x="51" y="46"/>
                    <a:pt x="49" y="40"/>
                    <a:pt x="51" y="39"/>
                  </a:cubicBezTo>
                  <a:cubicBezTo>
                    <a:pt x="58" y="38"/>
                    <a:pt x="64" y="36"/>
                    <a:pt x="68" y="31"/>
                  </a:cubicBezTo>
                  <a:cubicBezTo>
                    <a:pt x="68" y="27"/>
                    <a:pt x="66" y="33"/>
                    <a:pt x="62" y="31"/>
                  </a:cubicBezTo>
                  <a:cubicBezTo>
                    <a:pt x="60" y="33"/>
                    <a:pt x="57" y="33"/>
                    <a:pt x="55" y="35"/>
                  </a:cubicBezTo>
                  <a:cubicBezTo>
                    <a:pt x="51" y="34"/>
                    <a:pt x="45" y="36"/>
                    <a:pt x="39" y="35"/>
                  </a:cubicBezTo>
                  <a:cubicBezTo>
                    <a:pt x="35" y="35"/>
                    <a:pt x="33" y="33"/>
                    <a:pt x="29" y="35"/>
                  </a:cubicBezTo>
                  <a:cubicBezTo>
                    <a:pt x="28" y="30"/>
                    <a:pt x="24" y="36"/>
                    <a:pt x="22" y="31"/>
                  </a:cubicBezTo>
                  <a:cubicBezTo>
                    <a:pt x="19" y="33"/>
                    <a:pt x="16" y="30"/>
                    <a:pt x="10" y="31"/>
                  </a:cubicBezTo>
                  <a:cubicBezTo>
                    <a:pt x="12" y="26"/>
                    <a:pt x="6" y="29"/>
                    <a:pt x="5" y="27"/>
                  </a:cubicBezTo>
                  <a:cubicBezTo>
                    <a:pt x="4" y="23"/>
                    <a:pt x="8" y="24"/>
                    <a:pt x="9" y="22"/>
                  </a:cubicBezTo>
                  <a:cubicBezTo>
                    <a:pt x="9" y="19"/>
                    <a:pt x="0" y="24"/>
                    <a:pt x="2" y="18"/>
                  </a:cubicBezTo>
                  <a:cubicBezTo>
                    <a:pt x="8" y="16"/>
                    <a:pt x="19" y="16"/>
                    <a:pt x="29" y="14"/>
                  </a:cubicBezTo>
                  <a:cubicBezTo>
                    <a:pt x="30" y="14"/>
                    <a:pt x="30" y="12"/>
                    <a:pt x="30" y="11"/>
                  </a:cubicBezTo>
                  <a:cubicBezTo>
                    <a:pt x="37" y="12"/>
                    <a:pt x="43" y="10"/>
                    <a:pt x="47" y="11"/>
                  </a:cubicBezTo>
                  <a:cubicBezTo>
                    <a:pt x="48" y="10"/>
                    <a:pt x="49" y="9"/>
                    <a:pt x="50" y="7"/>
                  </a:cubicBezTo>
                  <a:cubicBezTo>
                    <a:pt x="58" y="6"/>
                    <a:pt x="66" y="4"/>
                    <a:pt x="72" y="6"/>
                  </a:cubicBezTo>
                  <a:cubicBezTo>
                    <a:pt x="74" y="6"/>
                    <a:pt x="73" y="4"/>
                    <a:pt x="74" y="3"/>
                  </a:cubicBezTo>
                  <a:cubicBezTo>
                    <a:pt x="79" y="3"/>
                    <a:pt x="87" y="2"/>
                    <a:pt x="90" y="4"/>
                  </a:cubicBezTo>
                  <a:cubicBezTo>
                    <a:pt x="91" y="2"/>
                    <a:pt x="97" y="4"/>
                    <a:pt x="97" y="1"/>
                  </a:cubicBezTo>
                  <a:cubicBezTo>
                    <a:pt x="101" y="3"/>
                    <a:pt x="106" y="3"/>
                    <a:pt x="111" y="3"/>
                  </a:cubicBezTo>
                  <a:cubicBezTo>
                    <a:pt x="112" y="2"/>
                    <a:pt x="111" y="2"/>
                    <a:pt x="110" y="1"/>
                  </a:cubicBezTo>
                  <a:cubicBezTo>
                    <a:pt x="110" y="0"/>
                    <a:pt x="111" y="1"/>
                    <a:pt x="111" y="1"/>
                  </a:cubicBezTo>
                  <a:cubicBezTo>
                    <a:pt x="118" y="2"/>
                    <a:pt x="128" y="0"/>
                    <a:pt x="134" y="1"/>
                  </a:cubicBezTo>
                  <a:cubicBezTo>
                    <a:pt x="134" y="2"/>
                    <a:pt x="134" y="4"/>
                    <a:pt x="134" y="4"/>
                  </a:cubicBezTo>
                  <a:cubicBezTo>
                    <a:pt x="145" y="4"/>
                    <a:pt x="146" y="2"/>
                    <a:pt x="158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83"/>
            <p:cNvSpPr>
              <a:spLocks/>
            </p:cNvSpPr>
            <p:nvPr/>
          </p:nvSpPr>
          <p:spPr bwMode="auto">
            <a:xfrm>
              <a:off x="18284590" y="-3990975"/>
              <a:ext cx="201613" cy="74613"/>
            </a:xfrm>
            <a:custGeom>
              <a:avLst/>
              <a:gdLst>
                <a:gd name="T0" fmla="*/ 13 w 49"/>
                <a:gd name="T1" fmla="*/ 3 h 18"/>
                <a:gd name="T2" fmla="*/ 13 w 49"/>
                <a:gd name="T3" fmla="*/ 4 h 18"/>
                <a:gd name="T4" fmla="*/ 17 w 49"/>
                <a:gd name="T5" fmla="*/ 8 h 18"/>
                <a:gd name="T6" fmla="*/ 21 w 49"/>
                <a:gd name="T7" fmla="*/ 5 h 18"/>
                <a:gd name="T8" fmla="*/ 28 w 49"/>
                <a:gd name="T9" fmla="*/ 8 h 18"/>
                <a:gd name="T10" fmla="*/ 41 w 49"/>
                <a:gd name="T11" fmla="*/ 5 h 18"/>
                <a:gd name="T12" fmla="*/ 47 w 49"/>
                <a:gd name="T13" fmla="*/ 8 h 18"/>
                <a:gd name="T14" fmla="*/ 44 w 49"/>
                <a:gd name="T15" fmla="*/ 14 h 18"/>
                <a:gd name="T16" fmla="*/ 31 w 49"/>
                <a:gd name="T17" fmla="*/ 15 h 18"/>
                <a:gd name="T18" fmla="*/ 23 w 49"/>
                <a:gd name="T19" fmla="*/ 18 h 18"/>
                <a:gd name="T20" fmla="*/ 9 w 49"/>
                <a:gd name="T21" fmla="*/ 8 h 18"/>
                <a:gd name="T22" fmla="*/ 2 w 49"/>
                <a:gd name="T23" fmla="*/ 7 h 18"/>
                <a:gd name="T24" fmla="*/ 13 w 49"/>
                <a:gd name="T25" fmla="*/ 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9" h="18">
                  <a:moveTo>
                    <a:pt x="13" y="3"/>
                  </a:moveTo>
                  <a:cubicBezTo>
                    <a:pt x="15" y="3"/>
                    <a:pt x="14" y="4"/>
                    <a:pt x="13" y="4"/>
                  </a:cubicBezTo>
                  <a:cubicBezTo>
                    <a:pt x="12" y="7"/>
                    <a:pt x="19" y="3"/>
                    <a:pt x="17" y="8"/>
                  </a:cubicBezTo>
                  <a:cubicBezTo>
                    <a:pt x="20" y="9"/>
                    <a:pt x="19" y="5"/>
                    <a:pt x="21" y="5"/>
                  </a:cubicBezTo>
                  <a:cubicBezTo>
                    <a:pt x="25" y="8"/>
                    <a:pt x="28" y="2"/>
                    <a:pt x="28" y="8"/>
                  </a:cubicBezTo>
                  <a:cubicBezTo>
                    <a:pt x="32" y="7"/>
                    <a:pt x="37" y="6"/>
                    <a:pt x="41" y="5"/>
                  </a:cubicBezTo>
                  <a:cubicBezTo>
                    <a:pt x="40" y="9"/>
                    <a:pt x="48" y="4"/>
                    <a:pt x="47" y="8"/>
                  </a:cubicBezTo>
                  <a:cubicBezTo>
                    <a:pt x="49" y="12"/>
                    <a:pt x="38" y="10"/>
                    <a:pt x="44" y="14"/>
                  </a:cubicBezTo>
                  <a:cubicBezTo>
                    <a:pt x="42" y="17"/>
                    <a:pt x="35" y="14"/>
                    <a:pt x="31" y="15"/>
                  </a:cubicBezTo>
                  <a:cubicBezTo>
                    <a:pt x="28" y="16"/>
                    <a:pt x="25" y="17"/>
                    <a:pt x="23" y="18"/>
                  </a:cubicBezTo>
                  <a:cubicBezTo>
                    <a:pt x="17" y="16"/>
                    <a:pt x="12" y="13"/>
                    <a:pt x="9" y="8"/>
                  </a:cubicBezTo>
                  <a:cubicBezTo>
                    <a:pt x="7" y="7"/>
                    <a:pt x="1" y="10"/>
                    <a:pt x="2" y="7"/>
                  </a:cubicBezTo>
                  <a:cubicBezTo>
                    <a:pt x="0" y="0"/>
                    <a:pt x="12" y="7"/>
                    <a:pt x="13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84"/>
            <p:cNvSpPr>
              <a:spLocks/>
            </p:cNvSpPr>
            <p:nvPr/>
          </p:nvSpPr>
          <p:spPr bwMode="auto">
            <a:xfrm>
              <a:off x="15155627" y="-3887787"/>
              <a:ext cx="92075" cy="25400"/>
            </a:xfrm>
            <a:custGeom>
              <a:avLst/>
              <a:gdLst>
                <a:gd name="T0" fmla="*/ 21 w 22"/>
                <a:gd name="T1" fmla="*/ 0 h 6"/>
                <a:gd name="T2" fmla="*/ 13 w 22"/>
                <a:gd name="T3" fmla="*/ 4 h 6"/>
                <a:gd name="T4" fmla="*/ 10 w 22"/>
                <a:gd name="T5" fmla="*/ 6 h 6"/>
                <a:gd name="T6" fmla="*/ 4 w 22"/>
                <a:gd name="T7" fmla="*/ 6 h 6"/>
                <a:gd name="T8" fmla="*/ 7 w 22"/>
                <a:gd name="T9" fmla="*/ 1 h 6"/>
                <a:gd name="T10" fmla="*/ 21 w 22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6">
                  <a:moveTo>
                    <a:pt x="21" y="0"/>
                  </a:moveTo>
                  <a:cubicBezTo>
                    <a:pt x="22" y="4"/>
                    <a:pt x="16" y="4"/>
                    <a:pt x="13" y="4"/>
                  </a:cubicBezTo>
                  <a:cubicBezTo>
                    <a:pt x="12" y="4"/>
                    <a:pt x="11" y="5"/>
                    <a:pt x="10" y="6"/>
                  </a:cubicBezTo>
                  <a:cubicBezTo>
                    <a:pt x="8" y="6"/>
                    <a:pt x="5" y="4"/>
                    <a:pt x="4" y="6"/>
                  </a:cubicBezTo>
                  <a:cubicBezTo>
                    <a:pt x="0" y="6"/>
                    <a:pt x="7" y="1"/>
                    <a:pt x="7" y="1"/>
                  </a:cubicBezTo>
                  <a:cubicBezTo>
                    <a:pt x="10" y="4"/>
                    <a:pt x="16" y="0"/>
                    <a:pt x="2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85"/>
            <p:cNvSpPr>
              <a:spLocks/>
            </p:cNvSpPr>
            <p:nvPr/>
          </p:nvSpPr>
          <p:spPr bwMode="auto">
            <a:xfrm>
              <a:off x="15523927" y="-3887787"/>
              <a:ext cx="82550" cy="53975"/>
            </a:xfrm>
            <a:custGeom>
              <a:avLst/>
              <a:gdLst>
                <a:gd name="T0" fmla="*/ 9 w 20"/>
                <a:gd name="T1" fmla="*/ 0 h 13"/>
                <a:gd name="T2" fmla="*/ 7 w 20"/>
                <a:gd name="T3" fmla="*/ 1 h 13"/>
                <a:gd name="T4" fmla="*/ 14 w 20"/>
                <a:gd name="T5" fmla="*/ 6 h 13"/>
                <a:gd name="T6" fmla="*/ 16 w 20"/>
                <a:gd name="T7" fmla="*/ 4 h 13"/>
                <a:gd name="T8" fmla="*/ 8 w 20"/>
                <a:gd name="T9" fmla="*/ 13 h 13"/>
                <a:gd name="T10" fmla="*/ 0 w 20"/>
                <a:gd name="T11" fmla="*/ 3 h 13"/>
                <a:gd name="T12" fmla="*/ 9 w 20"/>
                <a:gd name="T1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13">
                  <a:moveTo>
                    <a:pt x="9" y="0"/>
                  </a:moveTo>
                  <a:cubicBezTo>
                    <a:pt x="9" y="1"/>
                    <a:pt x="8" y="1"/>
                    <a:pt x="7" y="1"/>
                  </a:cubicBezTo>
                  <a:cubicBezTo>
                    <a:pt x="6" y="5"/>
                    <a:pt x="16" y="0"/>
                    <a:pt x="14" y="6"/>
                  </a:cubicBezTo>
                  <a:cubicBezTo>
                    <a:pt x="15" y="6"/>
                    <a:pt x="16" y="5"/>
                    <a:pt x="16" y="4"/>
                  </a:cubicBezTo>
                  <a:cubicBezTo>
                    <a:pt x="20" y="8"/>
                    <a:pt x="9" y="9"/>
                    <a:pt x="8" y="13"/>
                  </a:cubicBezTo>
                  <a:cubicBezTo>
                    <a:pt x="4" y="10"/>
                    <a:pt x="5" y="3"/>
                    <a:pt x="0" y="3"/>
                  </a:cubicBezTo>
                  <a:cubicBezTo>
                    <a:pt x="1" y="0"/>
                    <a:pt x="7" y="2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86"/>
            <p:cNvSpPr>
              <a:spLocks noEditPoints="1"/>
            </p:cNvSpPr>
            <p:nvPr/>
          </p:nvSpPr>
          <p:spPr bwMode="auto">
            <a:xfrm>
              <a:off x="17427340" y="-3829050"/>
              <a:ext cx="4903788" cy="3224213"/>
            </a:xfrm>
            <a:custGeom>
              <a:avLst/>
              <a:gdLst>
                <a:gd name="T0" fmla="*/ 704 w 1185"/>
                <a:gd name="T1" fmla="*/ 55 h 778"/>
                <a:gd name="T2" fmla="*/ 832 w 1185"/>
                <a:gd name="T3" fmla="*/ 55 h 778"/>
                <a:gd name="T4" fmla="*/ 938 w 1185"/>
                <a:gd name="T5" fmla="*/ 65 h 778"/>
                <a:gd name="T6" fmla="*/ 1077 w 1185"/>
                <a:gd name="T7" fmla="*/ 87 h 778"/>
                <a:gd name="T8" fmla="*/ 1185 w 1185"/>
                <a:gd name="T9" fmla="*/ 122 h 778"/>
                <a:gd name="T10" fmla="*/ 1116 w 1185"/>
                <a:gd name="T11" fmla="*/ 139 h 778"/>
                <a:gd name="T12" fmla="*/ 1028 w 1185"/>
                <a:gd name="T13" fmla="*/ 206 h 778"/>
                <a:gd name="T14" fmla="*/ 993 w 1185"/>
                <a:gd name="T15" fmla="*/ 227 h 778"/>
                <a:gd name="T16" fmla="*/ 1039 w 1185"/>
                <a:gd name="T17" fmla="*/ 157 h 778"/>
                <a:gd name="T18" fmla="*/ 938 w 1185"/>
                <a:gd name="T19" fmla="*/ 187 h 778"/>
                <a:gd name="T20" fmla="*/ 906 w 1185"/>
                <a:gd name="T21" fmla="*/ 236 h 778"/>
                <a:gd name="T22" fmla="*/ 850 w 1185"/>
                <a:gd name="T23" fmla="*/ 313 h 778"/>
                <a:gd name="T24" fmla="*/ 813 w 1185"/>
                <a:gd name="T25" fmla="*/ 331 h 778"/>
                <a:gd name="T26" fmla="*/ 798 w 1185"/>
                <a:gd name="T27" fmla="*/ 349 h 778"/>
                <a:gd name="T28" fmla="*/ 747 w 1185"/>
                <a:gd name="T29" fmla="*/ 442 h 778"/>
                <a:gd name="T30" fmla="*/ 719 w 1185"/>
                <a:gd name="T31" fmla="*/ 508 h 778"/>
                <a:gd name="T32" fmla="*/ 673 w 1185"/>
                <a:gd name="T33" fmla="*/ 516 h 778"/>
                <a:gd name="T34" fmla="*/ 663 w 1185"/>
                <a:gd name="T35" fmla="*/ 519 h 778"/>
                <a:gd name="T36" fmla="*/ 638 w 1185"/>
                <a:gd name="T37" fmla="*/ 453 h 778"/>
                <a:gd name="T38" fmla="*/ 558 w 1185"/>
                <a:gd name="T39" fmla="*/ 495 h 778"/>
                <a:gd name="T40" fmla="*/ 501 w 1185"/>
                <a:gd name="T41" fmla="*/ 436 h 778"/>
                <a:gd name="T42" fmla="*/ 394 w 1185"/>
                <a:gd name="T43" fmla="*/ 419 h 778"/>
                <a:gd name="T44" fmla="*/ 419 w 1185"/>
                <a:gd name="T45" fmla="*/ 464 h 778"/>
                <a:gd name="T46" fmla="*/ 341 w 1185"/>
                <a:gd name="T47" fmla="*/ 469 h 778"/>
                <a:gd name="T48" fmla="*/ 294 w 1185"/>
                <a:gd name="T49" fmla="*/ 411 h 778"/>
                <a:gd name="T50" fmla="*/ 331 w 1185"/>
                <a:gd name="T51" fmla="*/ 487 h 778"/>
                <a:gd name="T52" fmla="*/ 353 w 1185"/>
                <a:gd name="T53" fmla="*/ 564 h 778"/>
                <a:gd name="T54" fmla="*/ 310 w 1185"/>
                <a:gd name="T55" fmla="*/ 676 h 778"/>
                <a:gd name="T56" fmla="*/ 265 w 1185"/>
                <a:gd name="T57" fmla="*/ 763 h 778"/>
                <a:gd name="T58" fmla="*/ 178 w 1185"/>
                <a:gd name="T59" fmla="*/ 696 h 778"/>
                <a:gd name="T60" fmla="*/ 168 w 1185"/>
                <a:gd name="T61" fmla="*/ 593 h 778"/>
                <a:gd name="T62" fmla="*/ 35 w 1185"/>
                <a:gd name="T63" fmla="*/ 529 h 778"/>
                <a:gd name="T64" fmla="*/ 4 w 1185"/>
                <a:gd name="T65" fmla="*/ 443 h 778"/>
                <a:gd name="T66" fmla="*/ 122 w 1185"/>
                <a:gd name="T67" fmla="*/ 351 h 778"/>
                <a:gd name="T68" fmla="*/ 198 w 1185"/>
                <a:gd name="T69" fmla="*/ 386 h 778"/>
                <a:gd name="T70" fmla="*/ 284 w 1185"/>
                <a:gd name="T71" fmla="*/ 386 h 778"/>
                <a:gd name="T72" fmla="*/ 233 w 1185"/>
                <a:gd name="T73" fmla="*/ 328 h 778"/>
                <a:gd name="T74" fmla="*/ 192 w 1185"/>
                <a:gd name="T75" fmla="*/ 303 h 778"/>
                <a:gd name="T76" fmla="*/ 195 w 1185"/>
                <a:gd name="T77" fmla="*/ 325 h 778"/>
                <a:gd name="T78" fmla="*/ 119 w 1185"/>
                <a:gd name="T79" fmla="*/ 307 h 778"/>
                <a:gd name="T80" fmla="*/ 87 w 1185"/>
                <a:gd name="T81" fmla="*/ 306 h 778"/>
                <a:gd name="T82" fmla="*/ 119 w 1185"/>
                <a:gd name="T83" fmla="*/ 248 h 778"/>
                <a:gd name="T84" fmla="*/ 161 w 1185"/>
                <a:gd name="T85" fmla="*/ 220 h 778"/>
                <a:gd name="T86" fmla="*/ 238 w 1185"/>
                <a:gd name="T87" fmla="*/ 187 h 778"/>
                <a:gd name="T88" fmla="*/ 235 w 1185"/>
                <a:gd name="T89" fmla="*/ 149 h 778"/>
                <a:gd name="T90" fmla="*/ 209 w 1185"/>
                <a:gd name="T91" fmla="*/ 180 h 778"/>
                <a:gd name="T92" fmla="*/ 137 w 1185"/>
                <a:gd name="T93" fmla="*/ 189 h 778"/>
                <a:gd name="T94" fmla="*/ 171 w 1185"/>
                <a:gd name="T95" fmla="*/ 126 h 778"/>
                <a:gd name="T96" fmla="*/ 266 w 1185"/>
                <a:gd name="T97" fmla="*/ 80 h 778"/>
                <a:gd name="T98" fmla="*/ 299 w 1185"/>
                <a:gd name="T99" fmla="*/ 116 h 778"/>
                <a:gd name="T100" fmla="*/ 353 w 1185"/>
                <a:gd name="T101" fmla="*/ 101 h 778"/>
                <a:gd name="T102" fmla="*/ 449 w 1185"/>
                <a:gd name="T103" fmla="*/ 95 h 778"/>
                <a:gd name="T104" fmla="*/ 496 w 1185"/>
                <a:gd name="T105" fmla="*/ 63 h 778"/>
                <a:gd name="T106" fmla="*/ 530 w 1185"/>
                <a:gd name="T107" fmla="*/ 98 h 778"/>
                <a:gd name="T108" fmla="*/ 552 w 1185"/>
                <a:gd name="T109" fmla="*/ 62 h 778"/>
                <a:gd name="T110" fmla="*/ 669 w 1185"/>
                <a:gd name="T111" fmla="*/ 14 h 778"/>
                <a:gd name="T112" fmla="*/ 280 w 1185"/>
                <a:gd name="T113" fmla="*/ 282 h 778"/>
                <a:gd name="T114" fmla="*/ 338 w 1185"/>
                <a:gd name="T115" fmla="*/ 320 h 778"/>
                <a:gd name="T116" fmla="*/ 400 w 1185"/>
                <a:gd name="T117" fmla="*/ 310 h 778"/>
                <a:gd name="T118" fmla="*/ 380 w 1185"/>
                <a:gd name="T119" fmla="*/ 339 h 778"/>
                <a:gd name="T120" fmla="*/ 282 w 1185"/>
                <a:gd name="T121" fmla="*/ 574 h 7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85" h="778">
                  <a:moveTo>
                    <a:pt x="714" y="8"/>
                  </a:moveTo>
                  <a:cubicBezTo>
                    <a:pt x="714" y="10"/>
                    <a:pt x="716" y="10"/>
                    <a:pt x="718" y="10"/>
                  </a:cubicBezTo>
                  <a:cubicBezTo>
                    <a:pt x="718" y="11"/>
                    <a:pt x="715" y="11"/>
                    <a:pt x="714" y="11"/>
                  </a:cubicBezTo>
                  <a:cubicBezTo>
                    <a:pt x="720" y="17"/>
                    <a:pt x="726" y="9"/>
                    <a:pt x="736" y="11"/>
                  </a:cubicBezTo>
                  <a:cubicBezTo>
                    <a:pt x="739" y="15"/>
                    <a:pt x="742" y="17"/>
                    <a:pt x="747" y="18"/>
                  </a:cubicBezTo>
                  <a:cubicBezTo>
                    <a:pt x="748" y="20"/>
                    <a:pt x="747" y="22"/>
                    <a:pt x="747" y="24"/>
                  </a:cubicBezTo>
                  <a:cubicBezTo>
                    <a:pt x="748" y="25"/>
                    <a:pt x="751" y="25"/>
                    <a:pt x="750" y="28"/>
                  </a:cubicBezTo>
                  <a:cubicBezTo>
                    <a:pt x="747" y="27"/>
                    <a:pt x="748" y="30"/>
                    <a:pt x="747" y="32"/>
                  </a:cubicBezTo>
                  <a:cubicBezTo>
                    <a:pt x="746" y="31"/>
                    <a:pt x="744" y="31"/>
                    <a:pt x="742" y="31"/>
                  </a:cubicBezTo>
                  <a:cubicBezTo>
                    <a:pt x="740" y="31"/>
                    <a:pt x="742" y="33"/>
                    <a:pt x="740" y="34"/>
                  </a:cubicBezTo>
                  <a:cubicBezTo>
                    <a:pt x="740" y="34"/>
                    <a:pt x="739" y="32"/>
                    <a:pt x="738" y="32"/>
                  </a:cubicBezTo>
                  <a:cubicBezTo>
                    <a:pt x="737" y="32"/>
                    <a:pt x="733" y="35"/>
                    <a:pt x="729" y="34"/>
                  </a:cubicBezTo>
                  <a:cubicBezTo>
                    <a:pt x="727" y="33"/>
                    <a:pt x="729" y="36"/>
                    <a:pt x="728" y="36"/>
                  </a:cubicBezTo>
                  <a:cubicBezTo>
                    <a:pt x="727" y="37"/>
                    <a:pt x="725" y="36"/>
                    <a:pt x="725" y="36"/>
                  </a:cubicBezTo>
                  <a:cubicBezTo>
                    <a:pt x="724" y="38"/>
                    <a:pt x="727" y="39"/>
                    <a:pt x="725" y="42"/>
                  </a:cubicBezTo>
                  <a:cubicBezTo>
                    <a:pt x="724" y="39"/>
                    <a:pt x="717" y="43"/>
                    <a:pt x="721" y="43"/>
                  </a:cubicBezTo>
                  <a:cubicBezTo>
                    <a:pt x="718" y="46"/>
                    <a:pt x="713" y="45"/>
                    <a:pt x="710" y="46"/>
                  </a:cubicBezTo>
                  <a:cubicBezTo>
                    <a:pt x="707" y="47"/>
                    <a:pt x="706" y="51"/>
                    <a:pt x="703" y="50"/>
                  </a:cubicBezTo>
                  <a:cubicBezTo>
                    <a:pt x="703" y="52"/>
                    <a:pt x="703" y="54"/>
                    <a:pt x="701" y="55"/>
                  </a:cubicBezTo>
                  <a:cubicBezTo>
                    <a:pt x="702" y="57"/>
                    <a:pt x="702" y="55"/>
                    <a:pt x="704" y="55"/>
                  </a:cubicBezTo>
                  <a:cubicBezTo>
                    <a:pt x="708" y="55"/>
                    <a:pt x="709" y="52"/>
                    <a:pt x="712" y="50"/>
                  </a:cubicBezTo>
                  <a:cubicBezTo>
                    <a:pt x="715" y="50"/>
                    <a:pt x="715" y="52"/>
                    <a:pt x="717" y="52"/>
                  </a:cubicBezTo>
                  <a:cubicBezTo>
                    <a:pt x="718" y="52"/>
                    <a:pt x="718" y="50"/>
                    <a:pt x="719" y="49"/>
                  </a:cubicBezTo>
                  <a:cubicBezTo>
                    <a:pt x="722" y="48"/>
                    <a:pt x="726" y="49"/>
                    <a:pt x="729" y="48"/>
                  </a:cubicBezTo>
                  <a:cubicBezTo>
                    <a:pt x="731" y="47"/>
                    <a:pt x="728" y="46"/>
                    <a:pt x="731" y="45"/>
                  </a:cubicBezTo>
                  <a:cubicBezTo>
                    <a:pt x="731" y="45"/>
                    <a:pt x="733" y="45"/>
                    <a:pt x="733" y="45"/>
                  </a:cubicBezTo>
                  <a:cubicBezTo>
                    <a:pt x="734" y="45"/>
                    <a:pt x="735" y="42"/>
                    <a:pt x="735" y="42"/>
                  </a:cubicBezTo>
                  <a:cubicBezTo>
                    <a:pt x="735" y="42"/>
                    <a:pt x="739" y="43"/>
                    <a:pt x="740" y="43"/>
                  </a:cubicBezTo>
                  <a:cubicBezTo>
                    <a:pt x="744" y="44"/>
                    <a:pt x="744" y="43"/>
                    <a:pt x="747" y="42"/>
                  </a:cubicBezTo>
                  <a:cubicBezTo>
                    <a:pt x="747" y="43"/>
                    <a:pt x="747" y="45"/>
                    <a:pt x="747" y="46"/>
                  </a:cubicBezTo>
                  <a:cubicBezTo>
                    <a:pt x="749" y="45"/>
                    <a:pt x="750" y="45"/>
                    <a:pt x="750" y="48"/>
                  </a:cubicBezTo>
                  <a:cubicBezTo>
                    <a:pt x="758" y="47"/>
                    <a:pt x="770" y="48"/>
                    <a:pt x="781" y="48"/>
                  </a:cubicBezTo>
                  <a:cubicBezTo>
                    <a:pt x="780" y="54"/>
                    <a:pt x="791" y="49"/>
                    <a:pt x="789" y="56"/>
                  </a:cubicBezTo>
                  <a:cubicBezTo>
                    <a:pt x="791" y="54"/>
                    <a:pt x="793" y="56"/>
                    <a:pt x="795" y="56"/>
                  </a:cubicBezTo>
                  <a:cubicBezTo>
                    <a:pt x="799" y="56"/>
                    <a:pt x="805" y="55"/>
                    <a:pt x="806" y="56"/>
                  </a:cubicBezTo>
                  <a:cubicBezTo>
                    <a:pt x="809" y="56"/>
                    <a:pt x="807" y="50"/>
                    <a:pt x="809" y="49"/>
                  </a:cubicBezTo>
                  <a:cubicBezTo>
                    <a:pt x="814" y="50"/>
                    <a:pt x="818" y="49"/>
                    <a:pt x="823" y="50"/>
                  </a:cubicBezTo>
                  <a:cubicBezTo>
                    <a:pt x="823" y="51"/>
                    <a:pt x="823" y="52"/>
                    <a:pt x="823" y="52"/>
                  </a:cubicBezTo>
                  <a:cubicBezTo>
                    <a:pt x="825" y="52"/>
                    <a:pt x="828" y="51"/>
                    <a:pt x="830" y="52"/>
                  </a:cubicBezTo>
                  <a:cubicBezTo>
                    <a:pt x="831" y="52"/>
                    <a:pt x="831" y="54"/>
                    <a:pt x="832" y="55"/>
                  </a:cubicBezTo>
                  <a:cubicBezTo>
                    <a:pt x="834" y="56"/>
                    <a:pt x="837" y="54"/>
                    <a:pt x="839" y="56"/>
                  </a:cubicBezTo>
                  <a:cubicBezTo>
                    <a:pt x="838" y="59"/>
                    <a:pt x="838" y="62"/>
                    <a:pt x="834" y="62"/>
                  </a:cubicBezTo>
                  <a:cubicBezTo>
                    <a:pt x="835" y="64"/>
                    <a:pt x="837" y="65"/>
                    <a:pt x="840" y="65"/>
                  </a:cubicBezTo>
                  <a:cubicBezTo>
                    <a:pt x="839" y="73"/>
                    <a:pt x="845" y="73"/>
                    <a:pt x="848" y="77"/>
                  </a:cubicBezTo>
                  <a:cubicBezTo>
                    <a:pt x="851" y="76"/>
                    <a:pt x="854" y="75"/>
                    <a:pt x="855" y="73"/>
                  </a:cubicBezTo>
                  <a:cubicBezTo>
                    <a:pt x="856" y="72"/>
                    <a:pt x="856" y="70"/>
                    <a:pt x="857" y="69"/>
                  </a:cubicBezTo>
                  <a:cubicBezTo>
                    <a:pt x="858" y="68"/>
                    <a:pt x="860" y="69"/>
                    <a:pt x="860" y="67"/>
                  </a:cubicBezTo>
                  <a:cubicBezTo>
                    <a:pt x="863" y="66"/>
                    <a:pt x="862" y="70"/>
                    <a:pt x="864" y="72"/>
                  </a:cubicBezTo>
                  <a:cubicBezTo>
                    <a:pt x="867" y="72"/>
                    <a:pt x="870" y="72"/>
                    <a:pt x="874" y="72"/>
                  </a:cubicBezTo>
                  <a:cubicBezTo>
                    <a:pt x="875" y="70"/>
                    <a:pt x="879" y="71"/>
                    <a:pt x="878" y="67"/>
                  </a:cubicBezTo>
                  <a:cubicBezTo>
                    <a:pt x="883" y="69"/>
                    <a:pt x="893" y="64"/>
                    <a:pt x="893" y="70"/>
                  </a:cubicBezTo>
                  <a:cubicBezTo>
                    <a:pt x="897" y="70"/>
                    <a:pt x="896" y="65"/>
                    <a:pt x="902" y="67"/>
                  </a:cubicBezTo>
                  <a:cubicBezTo>
                    <a:pt x="902" y="66"/>
                    <a:pt x="900" y="66"/>
                    <a:pt x="899" y="66"/>
                  </a:cubicBezTo>
                  <a:cubicBezTo>
                    <a:pt x="900" y="65"/>
                    <a:pt x="900" y="62"/>
                    <a:pt x="902" y="62"/>
                  </a:cubicBezTo>
                  <a:cubicBezTo>
                    <a:pt x="906" y="62"/>
                    <a:pt x="904" y="57"/>
                    <a:pt x="910" y="59"/>
                  </a:cubicBezTo>
                  <a:cubicBezTo>
                    <a:pt x="912" y="59"/>
                    <a:pt x="910" y="57"/>
                    <a:pt x="910" y="58"/>
                  </a:cubicBezTo>
                  <a:cubicBezTo>
                    <a:pt x="913" y="54"/>
                    <a:pt x="916" y="57"/>
                    <a:pt x="921" y="56"/>
                  </a:cubicBezTo>
                  <a:cubicBezTo>
                    <a:pt x="920" y="64"/>
                    <a:pt x="929" y="54"/>
                    <a:pt x="927" y="60"/>
                  </a:cubicBezTo>
                  <a:cubicBezTo>
                    <a:pt x="933" y="61"/>
                    <a:pt x="938" y="60"/>
                    <a:pt x="942" y="59"/>
                  </a:cubicBezTo>
                  <a:cubicBezTo>
                    <a:pt x="943" y="63"/>
                    <a:pt x="937" y="60"/>
                    <a:pt x="938" y="65"/>
                  </a:cubicBezTo>
                  <a:cubicBezTo>
                    <a:pt x="939" y="67"/>
                    <a:pt x="944" y="66"/>
                    <a:pt x="947" y="66"/>
                  </a:cubicBezTo>
                  <a:cubicBezTo>
                    <a:pt x="952" y="66"/>
                    <a:pt x="956" y="66"/>
                    <a:pt x="961" y="65"/>
                  </a:cubicBezTo>
                  <a:cubicBezTo>
                    <a:pt x="962" y="70"/>
                    <a:pt x="968" y="70"/>
                    <a:pt x="970" y="74"/>
                  </a:cubicBezTo>
                  <a:cubicBezTo>
                    <a:pt x="973" y="73"/>
                    <a:pt x="975" y="75"/>
                    <a:pt x="977" y="76"/>
                  </a:cubicBezTo>
                  <a:cubicBezTo>
                    <a:pt x="986" y="77"/>
                    <a:pt x="996" y="74"/>
                    <a:pt x="1004" y="76"/>
                  </a:cubicBezTo>
                  <a:cubicBezTo>
                    <a:pt x="1008" y="76"/>
                    <a:pt x="1011" y="80"/>
                    <a:pt x="1014" y="79"/>
                  </a:cubicBezTo>
                  <a:cubicBezTo>
                    <a:pt x="1013" y="81"/>
                    <a:pt x="1015" y="81"/>
                    <a:pt x="1017" y="81"/>
                  </a:cubicBezTo>
                  <a:cubicBezTo>
                    <a:pt x="1017" y="83"/>
                    <a:pt x="1017" y="85"/>
                    <a:pt x="1017" y="87"/>
                  </a:cubicBezTo>
                  <a:cubicBezTo>
                    <a:pt x="1016" y="90"/>
                    <a:pt x="1021" y="87"/>
                    <a:pt x="1022" y="88"/>
                  </a:cubicBezTo>
                  <a:cubicBezTo>
                    <a:pt x="1024" y="90"/>
                    <a:pt x="1023" y="88"/>
                    <a:pt x="1025" y="88"/>
                  </a:cubicBezTo>
                  <a:cubicBezTo>
                    <a:pt x="1025" y="88"/>
                    <a:pt x="1025" y="90"/>
                    <a:pt x="1027" y="90"/>
                  </a:cubicBezTo>
                  <a:cubicBezTo>
                    <a:pt x="1029" y="90"/>
                    <a:pt x="1043" y="91"/>
                    <a:pt x="1045" y="90"/>
                  </a:cubicBezTo>
                  <a:cubicBezTo>
                    <a:pt x="1045" y="90"/>
                    <a:pt x="1045" y="88"/>
                    <a:pt x="1045" y="88"/>
                  </a:cubicBezTo>
                  <a:cubicBezTo>
                    <a:pt x="1046" y="88"/>
                    <a:pt x="1049" y="90"/>
                    <a:pt x="1049" y="90"/>
                  </a:cubicBezTo>
                  <a:cubicBezTo>
                    <a:pt x="1050" y="89"/>
                    <a:pt x="1053" y="87"/>
                    <a:pt x="1053" y="90"/>
                  </a:cubicBezTo>
                  <a:cubicBezTo>
                    <a:pt x="1056" y="87"/>
                    <a:pt x="1060" y="87"/>
                    <a:pt x="1064" y="86"/>
                  </a:cubicBezTo>
                  <a:cubicBezTo>
                    <a:pt x="1064" y="90"/>
                    <a:pt x="1065" y="92"/>
                    <a:pt x="1066" y="95"/>
                  </a:cubicBezTo>
                  <a:cubicBezTo>
                    <a:pt x="1072" y="95"/>
                    <a:pt x="1074" y="98"/>
                    <a:pt x="1079" y="95"/>
                  </a:cubicBezTo>
                  <a:cubicBezTo>
                    <a:pt x="1079" y="93"/>
                    <a:pt x="1077" y="93"/>
                    <a:pt x="1076" y="93"/>
                  </a:cubicBezTo>
                  <a:cubicBezTo>
                    <a:pt x="1077" y="91"/>
                    <a:pt x="1077" y="89"/>
                    <a:pt x="1077" y="87"/>
                  </a:cubicBezTo>
                  <a:cubicBezTo>
                    <a:pt x="1081" y="84"/>
                    <a:pt x="1089" y="85"/>
                    <a:pt x="1091" y="88"/>
                  </a:cubicBezTo>
                  <a:cubicBezTo>
                    <a:pt x="1097" y="89"/>
                    <a:pt x="1103" y="88"/>
                    <a:pt x="1109" y="88"/>
                  </a:cubicBezTo>
                  <a:cubicBezTo>
                    <a:pt x="1111" y="89"/>
                    <a:pt x="1116" y="92"/>
                    <a:pt x="1116" y="88"/>
                  </a:cubicBezTo>
                  <a:cubicBezTo>
                    <a:pt x="1119" y="90"/>
                    <a:pt x="1119" y="91"/>
                    <a:pt x="1123" y="93"/>
                  </a:cubicBezTo>
                  <a:cubicBezTo>
                    <a:pt x="1125" y="93"/>
                    <a:pt x="1126" y="95"/>
                    <a:pt x="1126" y="95"/>
                  </a:cubicBezTo>
                  <a:cubicBezTo>
                    <a:pt x="1127" y="96"/>
                    <a:pt x="1128" y="94"/>
                    <a:pt x="1128" y="94"/>
                  </a:cubicBezTo>
                  <a:cubicBezTo>
                    <a:pt x="1129" y="95"/>
                    <a:pt x="1128" y="96"/>
                    <a:pt x="1129" y="97"/>
                  </a:cubicBezTo>
                  <a:cubicBezTo>
                    <a:pt x="1129" y="97"/>
                    <a:pt x="1131" y="96"/>
                    <a:pt x="1132" y="97"/>
                  </a:cubicBezTo>
                  <a:cubicBezTo>
                    <a:pt x="1133" y="98"/>
                    <a:pt x="1135" y="99"/>
                    <a:pt x="1139" y="100"/>
                  </a:cubicBezTo>
                  <a:cubicBezTo>
                    <a:pt x="1141" y="100"/>
                    <a:pt x="1145" y="101"/>
                    <a:pt x="1147" y="102"/>
                  </a:cubicBezTo>
                  <a:cubicBezTo>
                    <a:pt x="1148" y="103"/>
                    <a:pt x="1148" y="105"/>
                    <a:pt x="1149" y="105"/>
                  </a:cubicBezTo>
                  <a:cubicBezTo>
                    <a:pt x="1149" y="106"/>
                    <a:pt x="1151" y="105"/>
                    <a:pt x="1151" y="105"/>
                  </a:cubicBezTo>
                  <a:cubicBezTo>
                    <a:pt x="1152" y="106"/>
                    <a:pt x="1151" y="108"/>
                    <a:pt x="1151" y="108"/>
                  </a:cubicBezTo>
                  <a:cubicBezTo>
                    <a:pt x="1152" y="108"/>
                    <a:pt x="1154" y="108"/>
                    <a:pt x="1154" y="108"/>
                  </a:cubicBezTo>
                  <a:cubicBezTo>
                    <a:pt x="1155" y="109"/>
                    <a:pt x="1153" y="114"/>
                    <a:pt x="1158" y="112"/>
                  </a:cubicBezTo>
                  <a:cubicBezTo>
                    <a:pt x="1158" y="115"/>
                    <a:pt x="1158" y="119"/>
                    <a:pt x="1158" y="122"/>
                  </a:cubicBezTo>
                  <a:cubicBezTo>
                    <a:pt x="1163" y="122"/>
                    <a:pt x="1167" y="121"/>
                    <a:pt x="1168" y="116"/>
                  </a:cubicBezTo>
                  <a:cubicBezTo>
                    <a:pt x="1173" y="118"/>
                    <a:pt x="1177" y="118"/>
                    <a:pt x="1181" y="119"/>
                  </a:cubicBezTo>
                  <a:cubicBezTo>
                    <a:pt x="1181" y="119"/>
                    <a:pt x="1181" y="122"/>
                    <a:pt x="1181" y="122"/>
                  </a:cubicBezTo>
                  <a:cubicBezTo>
                    <a:pt x="1182" y="123"/>
                    <a:pt x="1184" y="121"/>
                    <a:pt x="1185" y="122"/>
                  </a:cubicBezTo>
                  <a:cubicBezTo>
                    <a:pt x="1184" y="123"/>
                    <a:pt x="1182" y="123"/>
                    <a:pt x="1182" y="126"/>
                  </a:cubicBezTo>
                  <a:cubicBezTo>
                    <a:pt x="1180" y="127"/>
                    <a:pt x="1180" y="125"/>
                    <a:pt x="1178" y="125"/>
                  </a:cubicBezTo>
                  <a:cubicBezTo>
                    <a:pt x="1177" y="126"/>
                    <a:pt x="1177" y="128"/>
                    <a:pt x="1174" y="128"/>
                  </a:cubicBezTo>
                  <a:cubicBezTo>
                    <a:pt x="1174" y="130"/>
                    <a:pt x="1178" y="129"/>
                    <a:pt x="1177" y="133"/>
                  </a:cubicBezTo>
                  <a:cubicBezTo>
                    <a:pt x="1171" y="129"/>
                    <a:pt x="1176" y="135"/>
                    <a:pt x="1172" y="136"/>
                  </a:cubicBezTo>
                  <a:cubicBezTo>
                    <a:pt x="1171" y="136"/>
                    <a:pt x="1170" y="138"/>
                    <a:pt x="1170" y="139"/>
                  </a:cubicBezTo>
                  <a:cubicBezTo>
                    <a:pt x="1168" y="139"/>
                    <a:pt x="1167" y="138"/>
                    <a:pt x="1165" y="137"/>
                  </a:cubicBezTo>
                  <a:cubicBezTo>
                    <a:pt x="1165" y="137"/>
                    <a:pt x="1163" y="135"/>
                    <a:pt x="1163" y="135"/>
                  </a:cubicBezTo>
                  <a:cubicBezTo>
                    <a:pt x="1161" y="134"/>
                    <a:pt x="1159" y="134"/>
                    <a:pt x="1157" y="133"/>
                  </a:cubicBezTo>
                  <a:cubicBezTo>
                    <a:pt x="1156" y="133"/>
                    <a:pt x="1155" y="131"/>
                    <a:pt x="1154" y="130"/>
                  </a:cubicBezTo>
                  <a:cubicBezTo>
                    <a:pt x="1153" y="130"/>
                    <a:pt x="1150" y="131"/>
                    <a:pt x="1149" y="130"/>
                  </a:cubicBezTo>
                  <a:cubicBezTo>
                    <a:pt x="1148" y="130"/>
                    <a:pt x="1149" y="129"/>
                    <a:pt x="1147" y="129"/>
                  </a:cubicBezTo>
                  <a:cubicBezTo>
                    <a:pt x="1145" y="129"/>
                    <a:pt x="1144" y="124"/>
                    <a:pt x="1142" y="128"/>
                  </a:cubicBezTo>
                  <a:cubicBezTo>
                    <a:pt x="1140" y="127"/>
                    <a:pt x="1140" y="125"/>
                    <a:pt x="1140" y="123"/>
                  </a:cubicBezTo>
                  <a:cubicBezTo>
                    <a:pt x="1137" y="123"/>
                    <a:pt x="1135" y="123"/>
                    <a:pt x="1132" y="123"/>
                  </a:cubicBezTo>
                  <a:cubicBezTo>
                    <a:pt x="1129" y="124"/>
                    <a:pt x="1132" y="127"/>
                    <a:pt x="1132" y="126"/>
                  </a:cubicBezTo>
                  <a:cubicBezTo>
                    <a:pt x="1131" y="128"/>
                    <a:pt x="1129" y="129"/>
                    <a:pt x="1129" y="132"/>
                  </a:cubicBezTo>
                  <a:cubicBezTo>
                    <a:pt x="1123" y="131"/>
                    <a:pt x="1122" y="136"/>
                    <a:pt x="1115" y="135"/>
                  </a:cubicBezTo>
                  <a:cubicBezTo>
                    <a:pt x="1114" y="136"/>
                    <a:pt x="1114" y="138"/>
                    <a:pt x="1111" y="137"/>
                  </a:cubicBezTo>
                  <a:cubicBezTo>
                    <a:pt x="1111" y="139"/>
                    <a:pt x="1114" y="139"/>
                    <a:pt x="1116" y="139"/>
                  </a:cubicBezTo>
                  <a:cubicBezTo>
                    <a:pt x="1118" y="139"/>
                    <a:pt x="1119" y="141"/>
                    <a:pt x="1121" y="142"/>
                  </a:cubicBezTo>
                  <a:cubicBezTo>
                    <a:pt x="1119" y="146"/>
                    <a:pt x="1119" y="145"/>
                    <a:pt x="1122" y="147"/>
                  </a:cubicBezTo>
                  <a:cubicBezTo>
                    <a:pt x="1123" y="150"/>
                    <a:pt x="1127" y="151"/>
                    <a:pt x="1129" y="153"/>
                  </a:cubicBezTo>
                  <a:cubicBezTo>
                    <a:pt x="1129" y="153"/>
                    <a:pt x="1125" y="157"/>
                    <a:pt x="1125" y="157"/>
                  </a:cubicBezTo>
                  <a:cubicBezTo>
                    <a:pt x="1121" y="158"/>
                    <a:pt x="1121" y="154"/>
                    <a:pt x="1119" y="154"/>
                  </a:cubicBezTo>
                  <a:cubicBezTo>
                    <a:pt x="1120" y="154"/>
                    <a:pt x="1121" y="157"/>
                    <a:pt x="1119" y="157"/>
                  </a:cubicBezTo>
                  <a:cubicBezTo>
                    <a:pt x="1115" y="157"/>
                    <a:pt x="1108" y="157"/>
                    <a:pt x="1104" y="159"/>
                  </a:cubicBezTo>
                  <a:cubicBezTo>
                    <a:pt x="1101" y="159"/>
                    <a:pt x="1096" y="161"/>
                    <a:pt x="1097" y="164"/>
                  </a:cubicBezTo>
                  <a:cubicBezTo>
                    <a:pt x="1090" y="163"/>
                    <a:pt x="1090" y="167"/>
                    <a:pt x="1086" y="168"/>
                  </a:cubicBezTo>
                  <a:cubicBezTo>
                    <a:pt x="1084" y="169"/>
                    <a:pt x="1084" y="170"/>
                    <a:pt x="1083" y="171"/>
                  </a:cubicBezTo>
                  <a:cubicBezTo>
                    <a:pt x="1082" y="172"/>
                    <a:pt x="1080" y="174"/>
                    <a:pt x="1079" y="174"/>
                  </a:cubicBezTo>
                  <a:cubicBezTo>
                    <a:pt x="1077" y="174"/>
                    <a:pt x="1076" y="176"/>
                    <a:pt x="1076" y="177"/>
                  </a:cubicBezTo>
                  <a:cubicBezTo>
                    <a:pt x="1071" y="176"/>
                    <a:pt x="1064" y="179"/>
                    <a:pt x="1062" y="175"/>
                  </a:cubicBezTo>
                  <a:cubicBezTo>
                    <a:pt x="1060" y="177"/>
                    <a:pt x="1056" y="176"/>
                    <a:pt x="1057" y="180"/>
                  </a:cubicBezTo>
                  <a:cubicBezTo>
                    <a:pt x="1050" y="180"/>
                    <a:pt x="1049" y="180"/>
                    <a:pt x="1041" y="180"/>
                  </a:cubicBezTo>
                  <a:cubicBezTo>
                    <a:pt x="1039" y="180"/>
                    <a:pt x="1039" y="181"/>
                    <a:pt x="1038" y="181"/>
                  </a:cubicBezTo>
                  <a:cubicBezTo>
                    <a:pt x="1037" y="182"/>
                    <a:pt x="1034" y="183"/>
                    <a:pt x="1034" y="185"/>
                  </a:cubicBezTo>
                  <a:cubicBezTo>
                    <a:pt x="1033" y="189"/>
                    <a:pt x="1027" y="187"/>
                    <a:pt x="1028" y="194"/>
                  </a:cubicBezTo>
                  <a:cubicBezTo>
                    <a:pt x="1027" y="198"/>
                    <a:pt x="1032" y="198"/>
                    <a:pt x="1034" y="199"/>
                  </a:cubicBezTo>
                  <a:cubicBezTo>
                    <a:pt x="1033" y="203"/>
                    <a:pt x="1032" y="206"/>
                    <a:pt x="1028" y="206"/>
                  </a:cubicBezTo>
                  <a:cubicBezTo>
                    <a:pt x="1028" y="209"/>
                    <a:pt x="1028" y="211"/>
                    <a:pt x="1025" y="210"/>
                  </a:cubicBezTo>
                  <a:cubicBezTo>
                    <a:pt x="1025" y="212"/>
                    <a:pt x="1025" y="214"/>
                    <a:pt x="1025" y="216"/>
                  </a:cubicBezTo>
                  <a:cubicBezTo>
                    <a:pt x="1026" y="218"/>
                    <a:pt x="1028" y="215"/>
                    <a:pt x="1028" y="217"/>
                  </a:cubicBezTo>
                  <a:cubicBezTo>
                    <a:pt x="1029" y="220"/>
                    <a:pt x="1026" y="219"/>
                    <a:pt x="1025" y="220"/>
                  </a:cubicBezTo>
                  <a:cubicBezTo>
                    <a:pt x="1025" y="221"/>
                    <a:pt x="1024" y="224"/>
                    <a:pt x="1024" y="224"/>
                  </a:cubicBezTo>
                  <a:cubicBezTo>
                    <a:pt x="1022" y="225"/>
                    <a:pt x="1018" y="225"/>
                    <a:pt x="1017" y="226"/>
                  </a:cubicBezTo>
                  <a:cubicBezTo>
                    <a:pt x="1016" y="227"/>
                    <a:pt x="1018" y="231"/>
                    <a:pt x="1017" y="231"/>
                  </a:cubicBezTo>
                  <a:cubicBezTo>
                    <a:pt x="1016" y="232"/>
                    <a:pt x="1016" y="229"/>
                    <a:pt x="1015" y="229"/>
                  </a:cubicBezTo>
                  <a:cubicBezTo>
                    <a:pt x="1014" y="228"/>
                    <a:pt x="1011" y="230"/>
                    <a:pt x="1014" y="236"/>
                  </a:cubicBezTo>
                  <a:cubicBezTo>
                    <a:pt x="1011" y="234"/>
                    <a:pt x="1012" y="238"/>
                    <a:pt x="1011" y="238"/>
                  </a:cubicBezTo>
                  <a:cubicBezTo>
                    <a:pt x="1011" y="239"/>
                    <a:pt x="1009" y="238"/>
                    <a:pt x="1008" y="238"/>
                  </a:cubicBezTo>
                  <a:cubicBezTo>
                    <a:pt x="1008" y="239"/>
                    <a:pt x="1008" y="242"/>
                    <a:pt x="1006" y="241"/>
                  </a:cubicBezTo>
                  <a:cubicBezTo>
                    <a:pt x="1006" y="244"/>
                    <a:pt x="1004" y="244"/>
                    <a:pt x="1004" y="247"/>
                  </a:cubicBezTo>
                  <a:cubicBezTo>
                    <a:pt x="1002" y="247"/>
                    <a:pt x="999" y="246"/>
                    <a:pt x="999" y="248"/>
                  </a:cubicBezTo>
                  <a:cubicBezTo>
                    <a:pt x="997" y="248"/>
                    <a:pt x="999" y="247"/>
                    <a:pt x="999" y="244"/>
                  </a:cubicBezTo>
                  <a:cubicBezTo>
                    <a:pt x="999" y="244"/>
                    <a:pt x="997" y="243"/>
                    <a:pt x="997" y="243"/>
                  </a:cubicBezTo>
                  <a:cubicBezTo>
                    <a:pt x="997" y="242"/>
                    <a:pt x="997" y="241"/>
                    <a:pt x="997" y="240"/>
                  </a:cubicBezTo>
                  <a:cubicBezTo>
                    <a:pt x="996" y="239"/>
                    <a:pt x="995" y="238"/>
                    <a:pt x="994" y="237"/>
                  </a:cubicBezTo>
                  <a:cubicBezTo>
                    <a:pt x="994" y="237"/>
                    <a:pt x="993" y="235"/>
                    <a:pt x="992" y="236"/>
                  </a:cubicBezTo>
                  <a:cubicBezTo>
                    <a:pt x="993" y="234"/>
                    <a:pt x="993" y="230"/>
                    <a:pt x="993" y="227"/>
                  </a:cubicBezTo>
                  <a:cubicBezTo>
                    <a:pt x="993" y="225"/>
                    <a:pt x="992" y="225"/>
                    <a:pt x="992" y="223"/>
                  </a:cubicBezTo>
                  <a:cubicBezTo>
                    <a:pt x="991" y="218"/>
                    <a:pt x="993" y="212"/>
                    <a:pt x="992" y="208"/>
                  </a:cubicBezTo>
                  <a:cubicBezTo>
                    <a:pt x="997" y="212"/>
                    <a:pt x="992" y="205"/>
                    <a:pt x="994" y="202"/>
                  </a:cubicBezTo>
                  <a:cubicBezTo>
                    <a:pt x="995" y="201"/>
                    <a:pt x="996" y="207"/>
                    <a:pt x="997" y="203"/>
                  </a:cubicBezTo>
                  <a:cubicBezTo>
                    <a:pt x="997" y="203"/>
                    <a:pt x="997" y="201"/>
                    <a:pt x="997" y="201"/>
                  </a:cubicBezTo>
                  <a:cubicBezTo>
                    <a:pt x="999" y="198"/>
                    <a:pt x="1004" y="195"/>
                    <a:pt x="1006" y="194"/>
                  </a:cubicBezTo>
                  <a:cubicBezTo>
                    <a:pt x="1006" y="194"/>
                    <a:pt x="1008" y="193"/>
                    <a:pt x="1007" y="192"/>
                  </a:cubicBezTo>
                  <a:cubicBezTo>
                    <a:pt x="1005" y="191"/>
                    <a:pt x="1007" y="191"/>
                    <a:pt x="1010" y="191"/>
                  </a:cubicBezTo>
                  <a:cubicBezTo>
                    <a:pt x="1012" y="190"/>
                    <a:pt x="1013" y="187"/>
                    <a:pt x="1013" y="184"/>
                  </a:cubicBezTo>
                  <a:cubicBezTo>
                    <a:pt x="1013" y="183"/>
                    <a:pt x="1018" y="182"/>
                    <a:pt x="1017" y="181"/>
                  </a:cubicBezTo>
                  <a:cubicBezTo>
                    <a:pt x="1017" y="181"/>
                    <a:pt x="1015" y="181"/>
                    <a:pt x="1015" y="181"/>
                  </a:cubicBezTo>
                  <a:cubicBezTo>
                    <a:pt x="1016" y="181"/>
                    <a:pt x="1017" y="178"/>
                    <a:pt x="1017" y="178"/>
                  </a:cubicBezTo>
                  <a:cubicBezTo>
                    <a:pt x="1018" y="178"/>
                    <a:pt x="1020" y="182"/>
                    <a:pt x="1020" y="175"/>
                  </a:cubicBezTo>
                  <a:cubicBezTo>
                    <a:pt x="1022" y="175"/>
                    <a:pt x="1025" y="175"/>
                    <a:pt x="1027" y="174"/>
                  </a:cubicBezTo>
                  <a:cubicBezTo>
                    <a:pt x="1027" y="174"/>
                    <a:pt x="1028" y="171"/>
                    <a:pt x="1028" y="171"/>
                  </a:cubicBezTo>
                  <a:cubicBezTo>
                    <a:pt x="1029" y="171"/>
                    <a:pt x="1030" y="172"/>
                    <a:pt x="1031" y="171"/>
                  </a:cubicBezTo>
                  <a:cubicBezTo>
                    <a:pt x="1032" y="171"/>
                    <a:pt x="1033" y="169"/>
                    <a:pt x="1034" y="168"/>
                  </a:cubicBezTo>
                  <a:cubicBezTo>
                    <a:pt x="1034" y="168"/>
                    <a:pt x="1035" y="169"/>
                    <a:pt x="1035" y="167"/>
                  </a:cubicBezTo>
                  <a:cubicBezTo>
                    <a:pt x="1035" y="165"/>
                    <a:pt x="1037" y="161"/>
                    <a:pt x="1039" y="164"/>
                  </a:cubicBezTo>
                  <a:cubicBezTo>
                    <a:pt x="1039" y="162"/>
                    <a:pt x="1039" y="159"/>
                    <a:pt x="1039" y="157"/>
                  </a:cubicBezTo>
                  <a:cubicBezTo>
                    <a:pt x="1036" y="157"/>
                    <a:pt x="1034" y="157"/>
                    <a:pt x="1032" y="159"/>
                  </a:cubicBezTo>
                  <a:cubicBezTo>
                    <a:pt x="1032" y="160"/>
                    <a:pt x="1030" y="160"/>
                    <a:pt x="1029" y="161"/>
                  </a:cubicBezTo>
                  <a:cubicBezTo>
                    <a:pt x="1029" y="162"/>
                    <a:pt x="1028" y="161"/>
                    <a:pt x="1028" y="163"/>
                  </a:cubicBezTo>
                  <a:cubicBezTo>
                    <a:pt x="1028" y="165"/>
                    <a:pt x="1022" y="165"/>
                    <a:pt x="1022" y="168"/>
                  </a:cubicBezTo>
                  <a:cubicBezTo>
                    <a:pt x="1020" y="168"/>
                    <a:pt x="1018" y="169"/>
                    <a:pt x="1018" y="171"/>
                  </a:cubicBezTo>
                  <a:cubicBezTo>
                    <a:pt x="1016" y="172"/>
                    <a:pt x="1018" y="169"/>
                    <a:pt x="1017" y="168"/>
                  </a:cubicBezTo>
                  <a:cubicBezTo>
                    <a:pt x="1016" y="168"/>
                    <a:pt x="1014" y="169"/>
                    <a:pt x="1014" y="168"/>
                  </a:cubicBezTo>
                  <a:cubicBezTo>
                    <a:pt x="1013" y="167"/>
                    <a:pt x="1014" y="165"/>
                    <a:pt x="1014" y="164"/>
                  </a:cubicBezTo>
                  <a:cubicBezTo>
                    <a:pt x="1008" y="165"/>
                    <a:pt x="1004" y="163"/>
                    <a:pt x="1000" y="164"/>
                  </a:cubicBezTo>
                  <a:cubicBezTo>
                    <a:pt x="998" y="165"/>
                    <a:pt x="1000" y="166"/>
                    <a:pt x="999" y="167"/>
                  </a:cubicBezTo>
                  <a:cubicBezTo>
                    <a:pt x="997" y="168"/>
                    <a:pt x="995" y="167"/>
                    <a:pt x="993" y="168"/>
                  </a:cubicBezTo>
                  <a:cubicBezTo>
                    <a:pt x="991" y="170"/>
                    <a:pt x="990" y="171"/>
                    <a:pt x="989" y="173"/>
                  </a:cubicBezTo>
                  <a:cubicBezTo>
                    <a:pt x="988" y="174"/>
                    <a:pt x="987" y="176"/>
                    <a:pt x="984" y="175"/>
                  </a:cubicBezTo>
                  <a:cubicBezTo>
                    <a:pt x="983" y="179"/>
                    <a:pt x="986" y="179"/>
                    <a:pt x="986" y="182"/>
                  </a:cubicBezTo>
                  <a:cubicBezTo>
                    <a:pt x="984" y="183"/>
                    <a:pt x="983" y="184"/>
                    <a:pt x="983" y="187"/>
                  </a:cubicBezTo>
                  <a:cubicBezTo>
                    <a:pt x="977" y="185"/>
                    <a:pt x="976" y="189"/>
                    <a:pt x="970" y="188"/>
                  </a:cubicBezTo>
                  <a:cubicBezTo>
                    <a:pt x="969" y="186"/>
                    <a:pt x="970" y="186"/>
                    <a:pt x="970" y="184"/>
                  </a:cubicBezTo>
                  <a:cubicBezTo>
                    <a:pt x="968" y="184"/>
                    <a:pt x="968" y="183"/>
                    <a:pt x="968" y="181"/>
                  </a:cubicBezTo>
                  <a:cubicBezTo>
                    <a:pt x="965" y="181"/>
                    <a:pt x="962" y="182"/>
                    <a:pt x="962" y="180"/>
                  </a:cubicBezTo>
                  <a:cubicBezTo>
                    <a:pt x="955" y="183"/>
                    <a:pt x="947" y="185"/>
                    <a:pt x="938" y="187"/>
                  </a:cubicBezTo>
                  <a:cubicBezTo>
                    <a:pt x="938" y="184"/>
                    <a:pt x="934" y="185"/>
                    <a:pt x="935" y="181"/>
                  </a:cubicBezTo>
                  <a:cubicBezTo>
                    <a:pt x="934" y="181"/>
                    <a:pt x="932" y="181"/>
                    <a:pt x="930" y="181"/>
                  </a:cubicBezTo>
                  <a:cubicBezTo>
                    <a:pt x="924" y="183"/>
                    <a:pt x="919" y="184"/>
                    <a:pt x="914" y="187"/>
                  </a:cubicBezTo>
                  <a:cubicBezTo>
                    <a:pt x="911" y="189"/>
                    <a:pt x="908" y="192"/>
                    <a:pt x="903" y="194"/>
                  </a:cubicBezTo>
                  <a:cubicBezTo>
                    <a:pt x="904" y="196"/>
                    <a:pt x="903" y="198"/>
                    <a:pt x="900" y="198"/>
                  </a:cubicBezTo>
                  <a:cubicBezTo>
                    <a:pt x="902" y="202"/>
                    <a:pt x="898" y="201"/>
                    <a:pt x="899" y="205"/>
                  </a:cubicBezTo>
                  <a:cubicBezTo>
                    <a:pt x="896" y="202"/>
                    <a:pt x="893" y="210"/>
                    <a:pt x="892" y="209"/>
                  </a:cubicBezTo>
                  <a:cubicBezTo>
                    <a:pt x="889" y="206"/>
                    <a:pt x="892" y="210"/>
                    <a:pt x="888" y="210"/>
                  </a:cubicBezTo>
                  <a:cubicBezTo>
                    <a:pt x="885" y="211"/>
                    <a:pt x="885" y="211"/>
                    <a:pt x="885" y="213"/>
                  </a:cubicBezTo>
                  <a:cubicBezTo>
                    <a:pt x="878" y="211"/>
                    <a:pt x="880" y="218"/>
                    <a:pt x="875" y="217"/>
                  </a:cubicBezTo>
                  <a:cubicBezTo>
                    <a:pt x="876" y="219"/>
                    <a:pt x="880" y="225"/>
                    <a:pt x="881" y="222"/>
                  </a:cubicBezTo>
                  <a:cubicBezTo>
                    <a:pt x="883" y="222"/>
                    <a:pt x="882" y="225"/>
                    <a:pt x="882" y="227"/>
                  </a:cubicBezTo>
                  <a:cubicBezTo>
                    <a:pt x="884" y="226"/>
                    <a:pt x="886" y="229"/>
                    <a:pt x="886" y="229"/>
                  </a:cubicBezTo>
                  <a:cubicBezTo>
                    <a:pt x="888" y="229"/>
                    <a:pt x="889" y="227"/>
                    <a:pt x="892" y="227"/>
                  </a:cubicBezTo>
                  <a:cubicBezTo>
                    <a:pt x="892" y="227"/>
                    <a:pt x="894" y="229"/>
                    <a:pt x="893" y="229"/>
                  </a:cubicBezTo>
                  <a:cubicBezTo>
                    <a:pt x="895" y="228"/>
                    <a:pt x="896" y="224"/>
                    <a:pt x="898" y="227"/>
                  </a:cubicBezTo>
                  <a:cubicBezTo>
                    <a:pt x="899" y="227"/>
                    <a:pt x="899" y="226"/>
                    <a:pt x="899" y="224"/>
                  </a:cubicBezTo>
                  <a:cubicBezTo>
                    <a:pt x="901" y="225"/>
                    <a:pt x="901" y="235"/>
                    <a:pt x="905" y="230"/>
                  </a:cubicBezTo>
                  <a:cubicBezTo>
                    <a:pt x="908" y="229"/>
                    <a:pt x="904" y="236"/>
                    <a:pt x="909" y="234"/>
                  </a:cubicBezTo>
                  <a:cubicBezTo>
                    <a:pt x="909" y="236"/>
                    <a:pt x="906" y="235"/>
                    <a:pt x="906" y="236"/>
                  </a:cubicBezTo>
                  <a:cubicBezTo>
                    <a:pt x="906" y="236"/>
                    <a:pt x="908" y="239"/>
                    <a:pt x="907" y="241"/>
                  </a:cubicBezTo>
                  <a:cubicBezTo>
                    <a:pt x="907" y="242"/>
                    <a:pt x="906" y="241"/>
                    <a:pt x="906" y="243"/>
                  </a:cubicBezTo>
                  <a:cubicBezTo>
                    <a:pt x="906" y="244"/>
                    <a:pt x="905" y="244"/>
                    <a:pt x="905" y="245"/>
                  </a:cubicBezTo>
                  <a:cubicBezTo>
                    <a:pt x="904" y="250"/>
                    <a:pt x="906" y="258"/>
                    <a:pt x="902" y="254"/>
                  </a:cubicBezTo>
                  <a:cubicBezTo>
                    <a:pt x="903" y="266"/>
                    <a:pt x="897" y="272"/>
                    <a:pt x="895" y="281"/>
                  </a:cubicBezTo>
                  <a:cubicBezTo>
                    <a:pt x="893" y="282"/>
                    <a:pt x="892" y="281"/>
                    <a:pt x="891" y="281"/>
                  </a:cubicBezTo>
                  <a:cubicBezTo>
                    <a:pt x="890" y="282"/>
                    <a:pt x="891" y="284"/>
                    <a:pt x="891" y="285"/>
                  </a:cubicBezTo>
                  <a:cubicBezTo>
                    <a:pt x="890" y="286"/>
                    <a:pt x="888" y="285"/>
                    <a:pt x="886" y="286"/>
                  </a:cubicBezTo>
                  <a:cubicBezTo>
                    <a:pt x="886" y="287"/>
                    <a:pt x="887" y="289"/>
                    <a:pt x="886" y="289"/>
                  </a:cubicBezTo>
                  <a:cubicBezTo>
                    <a:pt x="886" y="289"/>
                    <a:pt x="884" y="289"/>
                    <a:pt x="884" y="289"/>
                  </a:cubicBezTo>
                  <a:cubicBezTo>
                    <a:pt x="883" y="290"/>
                    <a:pt x="885" y="291"/>
                    <a:pt x="885" y="290"/>
                  </a:cubicBezTo>
                  <a:cubicBezTo>
                    <a:pt x="884" y="292"/>
                    <a:pt x="882" y="292"/>
                    <a:pt x="881" y="293"/>
                  </a:cubicBezTo>
                  <a:cubicBezTo>
                    <a:pt x="880" y="294"/>
                    <a:pt x="880" y="297"/>
                    <a:pt x="879" y="297"/>
                  </a:cubicBezTo>
                  <a:cubicBezTo>
                    <a:pt x="878" y="299"/>
                    <a:pt x="876" y="298"/>
                    <a:pt x="875" y="299"/>
                  </a:cubicBezTo>
                  <a:cubicBezTo>
                    <a:pt x="874" y="300"/>
                    <a:pt x="875" y="302"/>
                    <a:pt x="874" y="303"/>
                  </a:cubicBezTo>
                  <a:cubicBezTo>
                    <a:pt x="873" y="303"/>
                    <a:pt x="871" y="303"/>
                    <a:pt x="871" y="303"/>
                  </a:cubicBezTo>
                  <a:cubicBezTo>
                    <a:pt x="871" y="303"/>
                    <a:pt x="871" y="307"/>
                    <a:pt x="869" y="306"/>
                  </a:cubicBezTo>
                  <a:cubicBezTo>
                    <a:pt x="868" y="305"/>
                    <a:pt x="867" y="304"/>
                    <a:pt x="867" y="309"/>
                  </a:cubicBezTo>
                  <a:cubicBezTo>
                    <a:pt x="860" y="310"/>
                    <a:pt x="860" y="309"/>
                    <a:pt x="853" y="309"/>
                  </a:cubicBezTo>
                  <a:cubicBezTo>
                    <a:pt x="853" y="310"/>
                    <a:pt x="847" y="312"/>
                    <a:pt x="850" y="313"/>
                  </a:cubicBezTo>
                  <a:cubicBezTo>
                    <a:pt x="851" y="316"/>
                    <a:pt x="840" y="313"/>
                    <a:pt x="846" y="316"/>
                  </a:cubicBezTo>
                  <a:cubicBezTo>
                    <a:pt x="845" y="317"/>
                    <a:pt x="843" y="317"/>
                    <a:pt x="843" y="316"/>
                  </a:cubicBezTo>
                  <a:cubicBezTo>
                    <a:pt x="839" y="319"/>
                    <a:pt x="841" y="322"/>
                    <a:pt x="841" y="327"/>
                  </a:cubicBezTo>
                  <a:cubicBezTo>
                    <a:pt x="837" y="328"/>
                    <a:pt x="839" y="328"/>
                    <a:pt x="834" y="327"/>
                  </a:cubicBezTo>
                  <a:cubicBezTo>
                    <a:pt x="836" y="329"/>
                    <a:pt x="836" y="330"/>
                    <a:pt x="833" y="330"/>
                  </a:cubicBezTo>
                  <a:cubicBezTo>
                    <a:pt x="833" y="333"/>
                    <a:pt x="834" y="344"/>
                    <a:pt x="836" y="341"/>
                  </a:cubicBezTo>
                  <a:cubicBezTo>
                    <a:pt x="839" y="341"/>
                    <a:pt x="836" y="352"/>
                    <a:pt x="840" y="352"/>
                  </a:cubicBezTo>
                  <a:cubicBezTo>
                    <a:pt x="843" y="352"/>
                    <a:pt x="839" y="356"/>
                    <a:pt x="843" y="358"/>
                  </a:cubicBezTo>
                  <a:cubicBezTo>
                    <a:pt x="842" y="358"/>
                    <a:pt x="842" y="360"/>
                    <a:pt x="841" y="361"/>
                  </a:cubicBezTo>
                  <a:cubicBezTo>
                    <a:pt x="840" y="361"/>
                    <a:pt x="838" y="359"/>
                    <a:pt x="839" y="359"/>
                  </a:cubicBezTo>
                  <a:cubicBezTo>
                    <a:pt x="837" y="360"/>
                    <a:pt x="838" y="361"/>
                    <a:pt x="837" y="362"/>
                  </a:cubicBezTo>
                  <a:cubicBezTo>
                    <a:pt x="836" y="363"/>
                    <a:pt x="834" y="362"/>
                    <a:pt x="833" y="362"/>
                  </a:cubicBezTo>
                  <a:cubicBezTo>
                    <a:pt x="830" y="363"/>
                    <a:pt x="826" y="366"/>
                    <a:pt x="823" y="363"/>
                  </a:cubicBezTo>
                  <a:cubicBezTo>
                    <a:pt x="822" y="360"/>
                    <a:pt x="824" y="360"/>
                    <a:pt x="825" y="358"/>
                  </a:cubicBezTo>
                  <a:cubicBezTo>
                    <a:pt x="825" y="355"/>
                    <a:pt x="823" y="350"/>
                    <a:pt x="826" y="349"/>
                  </a:cubicBezTo>
                  <a:cubicBezTo>
                    <a:pt x="825" y="347"/>
                    <a:pt x="822" y="348"/>
                    <a:pt x="823" y="344"/>
                  </a:cubicBezTo>
                  <a:cubicBezTo>
                    <a:pt x="820" y="342"/>
                    <a:pt x="818" y="345"/>
                    <a:pt x="815" y="341"/>
                  </a:cubicBezTo>
                  <a:cubicBezTo>
                    <a:pt x="814" y="337"/>
                    <a:pt x="820" y="339"/>
                    <a:pt x="818" y="334"/>
                  </a:cubicBezTo>
                  <a:cubicBezTo>
                    <a:pt x="817" y="332"/>
                    <a:pt x="816" y="333"/>
                    <a:pt x="816" y="334"/>
                  </a:cubicBezTo>
                  <a:cubicBezTo>
                    <a:pt x="814" y="334"/>
                    <a:pt x="814" y="332"/>
                    <a:pt x="813" y="331"/>
                  </a:cubicBezTo>
                  <a:cubicBezTo>
                    <a:pt x="812" y="330"/>
                    <a:pt x="811" y="330"/>
                    <a:pt x="811" y="328"/>
                  </a:cubicBezTo>
                  <a:cubicBezTo>
                    <a:pt x="809" y="329"/>
                    <a:pt x="808" y="330"/>
                    <a:pt x="806" y="330"/>
                  </a:cubicBezTo>
                  <a:cubicBezTo>
                    <a:pt x="805" y="330"/>
                    <a:pt x="806" y="331"/>
                    <a:pt x="806" y="331"/>
                  </a:cubicBezTo>
                  <a:cubicBezTo>
                    <a:pt x="806" y="335"/>
                    <a:pt x="803" y="328"/>
                    <a:pt x="804" y="334"/>
                  </a:cubicBezTo>
                  <a:cubicBezTo>
                    <a:pt x="800" y="331"/>
                    <a:pt x="800" y="337"/>
                    <a:pt x="795" y="334"/>
                  </a:cubicBezTo>
                  <a:cubicBezTo>
                    <a:pt x="799" y="331"/>
                    <a:pt x="795" y="328"/>
                    <a:pt x="799" y="325"/>
                  </a:cubicBezTo>
                  <a:cubicBezTo>
                    <a:pt x="802" y="324"/>
                    <a:pt x="792" y="325"/>
                    <a:pt x="792" y="327"/>
                  </a:cubicBezTo>
                  <a:cubicBezTo>
                    <a:pt x="792" y="330"/>
                    <a:pt x="790" y="326"/>
                    <a:pt x="791" y="325"/>
                  </a:cubicBezTo>
                  <a:cubicBezTo>
                    <a:pt x="788" y="326"/>
                    <a:pt x="789" y="330"/>
                    <a:pt x="787" y="330"/>
                  </a:cubicBezTo>
                  <a:cubicBezTo>
                    <a:pt x="786" y="330"/>
                    <a:pt x="783" y="332"/>
                    <a:pt x="782" y="332"/>
                  </a:cubicBezTo>
                  <a:cubicBezTo>
                    <a:pt x="782" y="333"/>
                    <a:pt x="781" y="334"/>
                    <a:pt x="781" y="335"/>
                  </a:cubicBezTo>
                  <a:cubicBezTo>
                    <a:pt x="775" y="335"/>
                    <a:pt x="777" y="335"/>
                    <a:pt x="771" y="335"/>
                  </a:cubicBezTo>
                  <a:cubicBezTo>
                    <a:pt x="773" y="335"/>
                    <a:pt x="772" y="339"/>
                    <a:pt x="773" y="339"/>
                  </a:cubicBezTo>
                  <a:cubicBezTo>
                    <a:pt x="774" y="340"/>
                    <a:pt x="776" y="339"/>
                    <a:pt x="777" y="339"/>
                  </a:cubicBezTo>
                  <a:cubicBezTo>
                    <a:pt x="777" y="340"/>
                    <a:pt x="777" y="342"/>
                    <a:pt x="777" y="342"/>
                  </a:cubicBezTo>
                  <a:cubicBezTo>
                    <a:pt x="778" y="343"/>
                    <a:pt x="780" y="342"/>
                    <a:pt x="781" y="342"/>
                  </a:cubicBezTo>
                  <a:cubicBezTo>
                    <a:pt x="782" y="343"/>
                    <a:pt x="781" y="345"/>
                    <a:pt x="781" y="345"/>
                  </a:cubicBezTo>
                  <a:cubicBezTo>
                    <a:pt x="782" y="346"/>
                    <a:pt x="784" y="345"/>
                    <a:pt x="785" y="346"/>
                  </a:cubicBezTo>
                  <a:cubicBezTo>
                    <a:pt x="787" y="346"/>
                    <a:pt x="786" y="344"/>
                    <a:pt x="788" y="344"/>
                  </a:cubicBezTo>
                  <a:cubicBezTo>
                    <a:pt x="794" y="343"/>
                    <a:pt x="798" y="344"/>
                    <a:pt x="798" y="349"/>
                  </a:cubicBezTo>
                  <a:cubicBezTo>
                    <a:pt x="796" y="351"/>
                    <a:pt x="793" y="351"/>
                    <a:pt x="791" y="349"/>
                  </a:cubicBezTo>
                  <a:cubicBezTo>
                    <a:pt x="790" y="351"/>
                    <a:pt x="789" y="353"/>
                    <a:pt x="789" y="356"/>
                  </a:cubicBezTo>
                  <a:cubicBezTo>
                    <a:pt x="787" y="356"/>
                    <a:pt x="787" y="358"/>
                    <a:pt x="788" y="358"/>
                  </a:cubicBezTo>
                  <a:cubicBezTo>
                    <a:pt x="788" y="360"/>
                    <a:pt x="785" y="359"/>
                    <a:pt x="782" y="359"/>
                  </a:cubicBezTo>
                  <a:cubicBezTo>
                    <a:pt x="785" y="364"/>
                    <a:pt x="790" y="366"/>
                    <a:pt x="789" y="373"/>
                  </a:cubicBezTo>
                  <a:cubicBezTo>
                    <a:pt x="793" y="369"/>
                    <a:pt x="791" y="372"/>
                    <a:pt x="794" y="375"/>
                  </a:cubicBezTo>
                  <a:cubicBezTo>
                    <a:pt x="793" y="380"/>
                    <a:pt x="795" y="387"/>
                    <a:pt x="792" y="390"/>
                  </a:cubicBezTo>
                  <a:cubicBezTo>
                    <a:pt x="795" y="393"/>
                    <a:pt x="796" y="398"/>
                    <a:pt x="795" y="404"/>
                  </a:cubicBezTo>
                  <a:cubicBezTo>
                    <a:pt x="791" y="401"/>
                    <a:pt x="793" y="410"/>
                    <a:pt x="791" y="408"/>
                  </a:cubicBezTo>
                  <a:cubicBezTo>
                    <a:pt x="789" y="406"/>
                    <a:pt x="791" y="408"/>
                    <a:pt x="789" y="410"/>
                  </a:cubicBezTo>
                  <a:cubicBezTo>
                    <a:pt x="789" y="411"/>
                    <a:pt x="786" y="411"/>
                    <a:pt x="787" y="415"/>
                  </a:cubicBezTo>
                  <a:cubicBezTo>
                    <a:pt x="782" y="413"/>
                    <a:pt x="786" y="420"/>
                    <a:pt x="781" y="418"/>
                  </a:cubicBezTo>
                  <a:cubicBezTo>
                    <a:pt x="785" y="421"/>
                    <a:pt x="775" y="423"/>
                    <a:pt x="777" y="425"/>
                  </a:cubicBezTo>
                  <a:cubicBezTo>
                    <a:pt x="779" y="427"/>
                    <a:pt x="776" y="425"/>
                    <a:pt x="774" y="428"/>
                  </a:cubicBezTo>
                  <a:cubicBezTo>
                    <a:pt x="773" y="429"/>
                    <a:pt x="774" y="431"/>
                    <a:pt x="773" y="432"/>
                  </a:cubicBezTo>
                  <a:cubicBezTo>
                    <a:pt x="772" y="433"/>
                    <a:pt x="770" y="432"/>
                    <a:pt x="770" y="432"/>
                  </a:cubicBezTo>
                  <a:cubicBezTo>
                    <a:pt x="769" y="433"/>
                    <a:pt x="770" y="434"/>
                    <a:pt x="770" y="435"/>
                  </a:cubicBezTo>
                  <a:cubicBezTo>
                    <a:pt x="769" y="436"/>
                    <a:pt x="764" y="434"/>
                    <a:pt x="766" y="438"/>
                  </a:cubicBezTo>
                  <a:cubicBezTo>
                    <a:pt x="757" y="439"/>
                    <a:pt x="758" y="439"/>
                    <a:pt x="749" y="438"/>
                  </a:cubicBezTo>
                  <a:cubicBezTo>
                    <a:pt x="747" y="438"/>
                    <a:pt x="748" y="440"/>
                    <a:pt x="747" y="442"/>
                  </a:cubicBezTo>
                  <a:cubicBezTo>
                    <a:pt x="744" y="439"/>
                    <a:pt x="740" y="445"/>
                    <a:pt x="739" y="445"/>
                  </a:cubicBezTo>
                  <a:cubicBezTo>
                    <a:pt x="737" y="442"/>
                    <a:pt x="738" y="446"/>
                    <a:pt x="733" y="446"/>
                  </a:cubicBezTo>
                  <a:cubicBezTo>
                    <a:pt x="731" y="447"/>
                    <a:pt x="735" y="449"/>
                    <a:pt x="732" y="449"/>
                  </a:cubicBezTo>
                  <a:cubicBezTo>
                    <a:pt x="729" y="452"/>
                    <a:pt x="727" y="446"/>
                    <a:pt x="724" y="446"/>
                  </a:cubicBezTo>
                  <a:cubicBezTo>
                    <a:pt x="719" y="445"/>
                    <a:pt x="718" y="448"/>
                    <a:pt x="715" y="448"/>
                  </a:cubicBezTo>
                  <a:cubicBezTo>
                    <a:pt x="713" y="448"/>
                    <a:pt x="713" y="450"/>
                    <a:pt x="712" y="453"/>
                  </a:cubicBezTo>
                  <a:cubicBezTo>
                    <a:pt x="708" y="452"/>
                    <a:pt x="708" y="455"/>
                    <a:pt x="705" y="456"/>
                  </a:cubicBezTo>
                  <a:cubicBezTo>
                    <a:pt x="704" y="460"/>
                    <a:pt x="708" y="458"/>
                    <a:pt x="708" y="462"/>
                  </a:cubicBezTo>
                  <a:cubicBezTo>
                    <a:pt x="708" y="463"/>
                    <a:pt x="708" y="464"/>
                    <a:pt x="710" y="464"/>
                  </a:cubicBezTo>
                  <a:cubicBezTo>
                    <a:pt x="711" y="464"/>
                    <a:pt x="710" y="466"/>
                    <a:pt x="711" y="467"/>
                  </a:cubicBezTo>
                  <a:cubicBezTo>
                    <a:pt x="712" y="468"/>
                    <a:pt x="714" y="468"/>
                    <a:pt x="715" y="469"/>
                  </a:cubicBezTo>
                  <a:cubicBezTo>
                    <a:pt x="716" y="469"/>
                    <a:pt x="715" y="471"/>
                    <a:pt x="715" y="471"/>
                  </a:cubicBezTo>
                  <a:cubicBezTo>
                    <a:pt x="716" y="472"/>
                    <a:pt x="718" y="471"/>
                    <a:pt x="718" y="471"/>
                  </a:cubicBezTo>
                  <a:cubicBezTo>
                    <a:pt x="719" y="473"/>
                    <a:pt x="719" y="476"/>
                    <a:pt x="721" y="478"/>
                  </a:cubicBezTo>
                  <a:cubicBezTo>
                    <a:pt x="722" y="480"/>
                    <a:pt x="725" y="483"/>
                    <a:pt x="725" y="483"/>
                  </a:cubicBezTo>
                  <a:cubicBezTo>
                    <a:pt x="726" y="484"/>
                    <a:pt x="725" y="487"/>
                    <a:pt x="725" y="488"/>
                  </a:cubicBezTo>
                  <a:cubicBezTo>
                    <a:pt x="725" y="491"/>
                    <a:pt x="726" y="491"/>
                    <a:pt x="726" y="494"/>
                  </a:cubicBezTo>
                  <a:cubicBezTo>
                    <a:pt x="726" y="496"/>
                    <a:pt x="725" y="496"/>
                    <a:pt x="725" y="498"/>
                  </a:cubicBezTo>
                  <a:cubicBezTo>
                    <a:pt x="724" y="501"/>
                    <a:pt x="726" y="503"/>
                    <a:pt x="722" y="501"/>
                  </a:cubicBezTo>
                  <a:cubicBezTo>
                    <a:pt x="724" y="506"/>
                    <a:pt x="718" y="503"/>
                    <a:pt x="719" y="508"/>
                  </a:cubicBezTo>
                  <a:cubicBezTo>
                    <a:pt x="714" y="506"/>
                    <a:pt x="715" y="511"/>
                    <a:pt x="711" y="511"/>
                  </a:cubicBezTo>
                  <a:cubicBezTo>
                    <a:pt x="709" y="510"/>
                    <a:pt x="710" y="513"/>
                    <a:pt x="710" y="513"/>
                  </a:cubicBezTo>
                  <a:cubicBezTo>
                    <a:pt x="709" y="514"/>
                    <a:pt x="706" y="514"/>
                    <a:pt x="707" y="515"/>
                  </a:cubicBezTo>
                  <a:cubicBezTo>
                    <a:pt x="708" y="516"/>
                    <a:pt x="708" y="515"/>
                    <a:pt x="707" y="516"/>
                  </a:cubicBezTo>
                  <a:cubicBezTo>
                    <a:pt x="706" y="517"/>
                    <a:pt x="705" y="519"/>
                    <a:pt x="703" y="519"/>
                  </a:cubicBezTo>
                  <a:cubicBezTo>
                    <a:pt x="704" y="512"/>
                    <a:pt x="700" y="518"/>
                    <a:pt x="700" y="515"/>
                  </a:cubicBezTo>
                  <a:cubicBezTo>
                    <a:pt x="700" y="513"/>
                    <a:pt x="699" y="511"/>
                    <a:pt x="697" y="509"/>
                  </a:cubicBezTo>
                  <a:cubicBezTo>
                    <a:pt x="696" y="509"/>
                    <a:pt x="695" y="510"/>
                    <a:pt x="694" y="509"/>
                  </a:cubicBezTo>
                  <a:cubicBezTo>
                    <a:pt x="694" y="509"/>
                    <a:pt x="695" y="507"/>
                    <a:pt x="694" y="506"/>
                  </a:cubicBezTo>
                  <a:cubicBezTo>
                    <a:pt x="693" y="506"/>
                    <a:pt x="689" y="506"/>
                    <a:pt x="689" y="505"/>
                  </a:cubicBezTo>
                  <a:cubicBezTo>
                    <a:pt x="688" y="505"/>
                    <a:pt x="689" y="502"/>
                    <a:pt x="689" y="502"/>
                  </a:cubicBezTo>
                  <a:cubicBezTo>
                    <a:pt x="687" y="502"/>
                    <a:pt x="685" y="503"/>
                    <a:pt x="684" y="502"/>
                  </a:cubicBezTo>
                  <a:cubicBezTo>
                    <a:pt x="683" y="502"/>
                    <a:pt x="684" y="498"/>
                    <a:pt x="683" y="498"/>
                  </a:cubicBezTo>
                  <a:cubicBezTo>
                    <a:pt x="682" y="498"/>
                    <a:pt x="681" y="499"/>
                    <a:pt x="681" y="499"/>
                  </a:cubicBezTo>
                  <a:cubicBezTo>
                    <a:pt x="679" y="497"/>
                    <a:pt x="680" y="497"/>
                    <a:pt x="677" y="494"/>
                  </a:cubicBezTo>
                  <a:cubicBezTo>
                    <a:pt x="673" y="492"/>
                    <a:pt x="674" y="498"/>
                    <a:pt x="673" y="501"/>
                  </a:cubicBezTo>
                  <a:cubicBezTo>
                    <a:pt x="673" y="501"/>
                    <a:pt x="670" y="502"/>
                    <a:pt x="670" y="502"/>
                  </a:cubicBezTo>
                  <a:cubicBezTo>
                    <a:pt x="669" y="505"/>
                    <a:pt x="671" y="509"/>
                    <a:pt x="669" y="511"/>
                  </a:cubicBezTo>
                  <a:cubicBezTo>
                    <a:pt x="670" y="512"/>
                    <a:pt x="670" y="513"/>
                    <a:pt x="670" y="515"/>
                  </a:cubicBezTo>
                  <a:cubicBezTo>
                    <a:pt x="671" y="516"/>
                    <a:pt x="673" y="518"/>
                    <a:pt x="673" y="516"/>
                  </a:cubicBezTo>
                  <a:cubicBezTo>
                    <a:pt x="676" y="519"/>
                    <a:pt x="675" y="521"/>
                    <a:pt x="674" y="526"/>
                  </a:cubicBezTo>
                  <a:cubicBezTo>
                    <a:pt x="675" y="527"/>
                    <a:pt x="676" y="527"/>
                    <a:pt x="676" y="529"/>
                  </a:cubicBezTo>
                  <a:cubicBezTo>
                    <a:pt x="677" y="529"/>
                    <a:pt x="678" y="531"/>
                    <a:pt x="679" y="532"/>
                  </a:cubicBezTo>
                  <a:cubicBezTo>
                    <a:pt x="681" y="533"/>
                    <a:pt x="683" y="534"/>
                    <a:pt x="686" y="536"/>
                  </a:cubicBezTo>
                  <a:cubicBezTo>
                    <a:pt x="687" y="536"/>
                    <a:pt x="685" y="537"/>
                    <a:pt x="687" y="537"/>
                  </a:cubicBezTo>
                  <a:cubicBezTo>
                    <a:pt x="688" y="537"/>
                    <a:pt x="688" y="539"/>
                    <a:pt x="689" y="540"/>
                  </a:cubicBezTo>
                  <a:cubicBezTo>
                    <a:pt x="689" y="542"/>
                    <a:pt x="691" y="540"/>
                    <a:pt x="691" y="541"/>
                  </a:cubicBezTo>
                  <a:cubicBezTo>
                    <a:pt x="692" y="543"/>
                    <a:pt x="691" y="546"/>
                    <a:pt x="691" y="547"/>
                  </a:cubicBezTo>
                  <a:cubicBezTo>
                    <a:pt x="691" y="548"/>
                    <a:pt x="694" y="550"/>
                    <a:pt x="694" y="550"/>
                  </a:cubicBezTo>
                  <a:cubicBezTo>
                    <a:pt x="694" y="551"/>
                    <a:pt x="691" y="555"/>
                    <a:pt x="696" y="556"/>
                  </a:cubicBezTo>
                  <a:cubicBezTo>
                    <a:pt x="695" y="559"/>
                    <a:pt x="692" y="557"/>
                    <a:pt x="690" y="557"/>
                  </a:cubicBezTo>
                  <a:cubicBezTo>
                    <a:pt x="688" y="557"/>
                    <a:pt x="684" y="557"/>
                    <a:pt x="683" y="556"/>
                  </a:cubicBezTo>
                  <a:cubicBezTo>
                    <a:pt x="683" y="556"/>
                    <a:pt x="685" y="549"/>
                    <a:pt x="681" y="554"/>
                  </a:cubicBezTo>
                  <a:cubicBezTo>
                    <a:pt x="679" y="553"/>
                    <a:pt x="680" y="549"/>
                    <a:pt x="679" y="547"/>
                  </a:cubicBezTo>
                  <a:cubicBezTo>
                    <a:pt x="678" y="546"/>
                    <a:pt x="676" y="545"/>
                    <a:pt x="674" y="543"/>
                  </a:cubicBezTo>
                  <a:cubicBezTo>
                    <a:pt x="674" y="541"/>
                    <a:pt x="674" y="539"/>
                    <a:pt x="676" y="539"/>
                  </a:cubicBezTo>
                  <a:cubicBezTo>
                    <a:pt x="674" y="536"/>
                    <a:pt x="673" y="532"/>
                    <a:pt x="669" y="530"/>
                  </a:cubicBezTo>
                  <a:cubicBezTo>
                    <a:pt x="669" y="528"/>
                    <a:pt x="666" y="527"/>
                    <a:pt x="669" y="526"/>
                  </a:cubicBezTo>
                  <a:cubicBezTo>
                    <a:pt x="668" y="525"/>
                    <a:pt x="666" y="524"/>
                    <a:pt x="665" y="523"/>
                  </a:cubicBezTo>
                  <a:cubicBezTo>
                    <a:pt x="665" y="521"/>
                    <a:pt x="665" y="519"/>
                    <a:pt x="663" y="519"/>
                  </a:cubicBezTo>
                  <a:cubicBezTo>
                    <a:pt x="663" y="516"/>
                    <a:pt x="664" y="515"/>
                    <a:pt x="665" y="513"/>
                  </a:cubicBezTo>
                  <a:cubicBezTo>
                    <a:pt x="665" y="511"/>
                    <a:pt x="664" y="510"/>
                    <a:pt x="662" y="509"/>
                  </a:cubicBezTo>
                  <a:cubicBezTo>
                    <a:pt x="663" y="508"/>
                    <a:pt x="664" y="507"/>
                    <a:pt x="662" y="506"/>
                  </a:cubicBezTo>
                  <a:cubicBezTo>
                    <a:pt x="662" y="505"/>
                    <a:pt x="665" y="505"/>
                    <a:pt x="667" y="505"/>
                  </a:cubicBezTo>
                  <a:cubicBezTo>
                    <a:pt x="667" y="504"/>
                    <a:pt x="666" y="504"/>
                    <a:pt x="666" y="502"/>
                  </a:cubicBezTo>
                  <a:cubicBezTo>
                    <a:pt x="666" y="501"/>
                    <a:pt x="668" y="501"/>
                    <a:pt x="667" y="499"/>
                  </a:cubicBezTo>
                  <a:cubicBezTo>
                    <a:pt x="667" y="497"/>
                    <a:pt x="665" y="495"/>
                    <a:pt x="665" y="492"/>
                  </a:cubicBezTo>
                  <a:cubicBezTo>
                    <a:pt x="664" y="489"/>
                    <a:pt x="665" y="486"/>
                    <a:pt x="665" y="484"/>
                  </a:cubicBezTo>
                  <a:cubicBezTo>
                    <a:pt x="664" y="482"/>
                    <a:pt x="663" y="482"/>
                    <a:pt x="662" y="481"/>
                  </a:cubicBezTo>
                  <a:cubicBezTo>
                    <a:pt x="661" y="480"/>
                    <a:pt x="661" y="478"/>
                    <a:pt x="660" y="477"/>
                  </a:cubicBezTo>
                  <a:cubicBezTo>
                    <a:pt x="659" y="475"/>
                    <a:pt x="658" y="473"/>
                    <a:pt x="656" y="471"/>
                  </a:cubicBezTo>
                  <a:cubicBezTo>
                    <a:pt x="652" y="470"/>
                    <a:pt x="654" y="476"/>
                    <a:pt x="651" y="473"/>
                  </a:cubicBezTo>
                  <a:cubicBezTo>
                    <a:pt x="649" y="473"/>
                    <a:pt x="650" y="476"/>
                    <a:pt x="649" y="477"/>
                  </a:cubicBezTo>
                  <a:cubicBezTo>
                    <a:pt x="649" y="477"/>
                    <a:pt x="647" y="477"/>
                    <a:pt x="646" y="477"/>
                  </a:cubicBezTo>
                  <a:cubicBezTo>
                    <a:pt x="646" y="478"/>
                    <a:pt x="647" y="480"/>
                    <a:pt x="645" y="480"/>
                  </a:cubicBezTo>
                  <a:cubicBezTo>
                    <a:pt x="641" y="480"/>
                    <a:pt x="642" y="479"/>
                    <a:pt x="641" y="476"/>
                  </a:cubicBezTo>
                  <a:cubicBezTo>
                    <a:pt x="641" y="474"/>
                    <a:pt x="639" y="474"/>
                    <a:pt x="639" y="474"/>
                  </a:cubicBezTo>
                  <a:cubicBezTo>
                    <a:pt x="639" y="472"/>
                    <a:pt x="641" y="472"/>
                    <a:pt x="641" y="471"/>
                  </a:cubicBezTo>
                  <a:cubicBezTo>
                    <a:pt x="641" y="470"/>
                    <a:pt x="637" y="464"/>
                    <a:pt x="641" y="462"/>
                  </a:cubicBezTo>
                  <a:cubicBezTo>
                    <a:pt x="639" y="460"/>
                    <a:pt x="637" y="459"/>
                    <a:pt x="638" y="453"/>
                  </a:cubicBezTo>
                  <a:cubicBezTo>
                    <a:pt x="637" y="453"/>
                    <a:pt x="637" y="455"/>
                    <a:pt x="637" y="456"/>
                  </a:cubicBezTo>
                  <a:cubicBezTo>
                    <a:pt x="634" y="455"/>
                    <a:pt x="636" y="450"/>
                    <a:pt x="634" y="448"/>
                  </a:cubicBezTo>
                  <a:cubicBezTo>
                    <a:pt x="633" y="446"/>
                    <a:pt x="632" y="446"/>
                    <a:pt x="631" y="445"/>
                  </a:cubicBezTo>
                  <a:cubicBezTo>
                    <a:pt x="630" y="444"/>
                    <a:pt x="630" y="443"/>
                    <a:pt x="630" y="442"/>
                  </a:cubicBezTo>
                  <a:cubicBezTo>
                    <a:pt x="628" y="441"/>
                    <a:pt x="624" y="441"/>
                    <a:pt x="625" y="438"/>
                  </a:cubicBezTo>
                  <a:cubicBezTo>
                    <a:pt x="621" y="437"/>
                    <a:pt x="619" y="440"/>
                    <a:pt x="617" y="442"/>
                  </a:cubicBezTo>
                  <a:cubicBezTo>
                    <a:pt x="615" y="442"/>
                    <a:pt x="613" y="442"/>
                    <a:pt x="613" y="443"/>
                  </a:cubicBezTo>
                  <a:cubicBezTo>
                    <a:pt x="609" y="443"/>
                    <a:pt x="606" y="443"/>
                    <a:pt x="603" y="443"/>
                  </a:cubicBezTo>
                  <a:cubicBezTo>
                    <a:pt x="602" y="444"/>
                    <a:pt x="601" y="445"/>
                    <a:pt x="600" y="446"/>
                  </a:cubicBezTo>
                  <a:cubicBezTo>
                    <a:pt x="599" y="447"/>
                    <a:pt x="599" y="446"/>
                    <a:pt x="599" y="448"/>
                  </a:cubicBezTo>
                  <a:cubicBezTo>
                    <a:pt x="599" y="449"/>
                    <a:pt x="595" y="449"/>
                    <a:pt x="595" y="450"/>
                  </a:cubicBezTo>
                  <a:cubicBezTo>
                    <a:pt x="592" y="453"/>
                    <a:pt x="589" y="458"/>
                    <a:pt x="583" y="460"/>
                  </a:cubicBezTo>
                  <a:cubicBezTo>
                    <a:pt x="580" y="463"/>
                    <a:pt x="579" y="468"/>
                    <a:pt x="573" y="469"/>
                  </a:cubicBezTo>
                  <a:cubicBezTo>
                    <a:pt x="575" y="471"/>
                    <a:pt x="575" y="472"/>
                    <a:pt x="571" y="471"/>
                  </a:cubicBezTo>
                  <a:cubicBezTo>
                    <a:pt x="570" y="473"/>
                    <a:pt x="571" y="474"/>
                    <a:pt x="572" y="474"/>
                  </a:cubicBezTo>
                  <a:cubicBezTo>
                    <a:pt x="572" y="476"/>
                    <a:pt x="569" y="476"/>
                    <a:pt x="569" y="474"/>
                  </a:cubicBezTo>
                  <a:cubicBezTo>
                    <a:pt x="567" y="475"/>
                    <a:pt x="568" y="479"/>
                    <a:pt x="564" y="477"/>
                  </a:cubicBezTo>
                  <a:cubicBezTo>
                    <a:pt x="562" y="478"/>
                    <a:pt x="562" y="480"/>
                    <a:pt x="559" y="480"/>
                  </a:cubicBezTo>
                  <a:cubicBezTo>
                    <a:pt x="559" y="482"/>
                    <a:pt x="561" y="482"/>
                    <a:pt x="561" y="484"/>
                  </a:cubicBezTo>
                  <a:cubicBezTo>
                    <a:pt x="561" y="487"/>
                    <a:pt x="559" y="490"/>
                    <a:pt x="558" y="495"/>
                  </a:cubicBezTo>
                  <a:cubicBezTo>
                    <a:pt x="557" y="501"/>
                    <a:pt x="558" y="508"/>
                    <a:pt x="557" y="511"/>
                  </a:cubicBezTo>
                  <a:cubicBezTo>
                    <a:pt x="556" y="511"/>
                    <a:pt x="554" y="510"/>
                    <a:pt x="554" y="511"/>
                  </a:cubicBezTo>
                  <a:cubicBezTo>
                    <a:pt x="553" y="512"/>
                    <a:pt x="554" y="515"/>
                    <a:pt x="552" y="516"/>
                  </a:cubicBezTo>
                  <a:cubicBezTo>
                    <a:pt x="551" y="517"/>
                    <a:pt x="548" y="517"/>
                    <a:pt x="547" y="518"/>
                  </a:cubicBezTo>
                  <a:cubicBezTo>
                    <a:pt x="546" y="518"/>
                    <a:pt x="545" y="521"/>
                    <a:pt x="543" y="520"/>
                  </a:cubicBezTo>
                  <a:cubicBezTo>
                    <a:pt x="539" y="517"/>
                    <a:pt x="537" y="512"/>
                    <a:pt x="536" y="506"/>
                  </a:cubicBezTo>
                  <a:cubicBezTo>
                    <a:pt x="535" y="506"/>
                    <a:pt x="534" y="504"/>
                    <a:pt x="533" y="504"/>
                  </a:cubicBezTo>
                  <a:cubicBezTo>
                    <a:pt x="532" y="503"/>
                    <a:pt x="532" y="502"/>
                    <a:pt x="530" y="502"/>
                  </a:cubicBezTo>
                  <a:cubicBezTo>
                    <a:pt x="529" y="498"/>
                    <a:pt x="532" y="498"/>
                    <a:pt x="533" y="495"/>
                  </a:cubicBezTo>
                  <a:cubicBezTo>
                    <a:pt x="532" y="493"/>
                    <a:pt x="530" y="491"/>
                    <a:pt x="529" y="490"/>
                  </a:cubicBezTo>
                  <a:cubicBezTo>
                    <a:pt x="527" y="488"/>
                    <a:pt x="527" y="486"/>
                    <a:pt x="524" y="485"/>
                  </a:cubicBezTo>
                  <a:cubicBezTo>
                    <a:pt x="524" y="483"/>
                    <a:pt x="523" y="480"/>
                    <a:pt x="522" y="477"/>
                  </a:cubicBezTo>
                  <a:cubicBezTo>
                    <a:pt x="520" y="474"/>
                    <a:pt x="520" y="464"/>
                    <a:pt x="519" y="457"/>
                  </a:cubicBezTo>
                  <a:cubicBezTo>
                    <a:pt x="518" y="454"/>
                    <a:pt x="517" y="446"/>
                    <a:pt x="516" y="440"/>
                  </a:cubicBezTo>
                  <a:cubicBezTo>
                    <a:pt x="514" y="441"/>
                    <a:pt x="510" y="446"/>
                    <a:pt x="513" y="448"/>
                  </a:cubicBezTo>
                  <a:cubicBezTo>
                    <a:pt x="513" y="451"/>
                    <a:pt x="508" y="448"/>
                    <a:pt x="506" y="448"/>
                  </a:cubicBezTo>
                  <a:cubicBezTo>
                    <a:pt x="505" y="447"/>
                    <a:pt x="504" y="448"/>
                    <a:pt x="503" y="448"/>
                  </a:cubicBezTo>
                  <a:cubicBezTo>
                    <a:pt x="502" y="447"/>
                    <a:pt x="501" y="441"/>
                    <a:pt x="498" y="443"/>
                  </a:cubicBezTo>
                  <a:cubicBezTo>
                    <a:pt x="497" y="441"/>
                    <a:pt x="499" y="441"/>
                    <a:pt x="501" y="440"/>
                  </a:cubicBezTo>
                  <a:cubicBezTo>
                    <a:pt x="499" y="439"/>
                    <a:pt x="500" y="438"/>
                    <a:pt x="501" y="436"/>
                  </a:cubicBezTo>
                  <a:cubicBezTo>
                    <a:pt x="500" y="434"/>
                    <a:pt x="497" y="436"/>
                    <a:pt x="495" y="435"/>
                  </a:cubicBezTo>
                  <a:cubicBezTo>
                    <a:pt x="493" y="434"/>
                    <a:pt x="491" y="428"/>
                    <a:pt x="491" y="432"/>
                  </a:cubicBezTo>
                  <a:cubicBezTo>
                    <a:pt x="488" y="432"/>
                    <a:pt x="489" y="427"/>
                    <a:pt x="489" y="428"/>
                  </a:cubicBezTo>
                  <a:cubicBezTo>
                    <a:pt x="489" y="426"/>
                    <a:pt x="486" y="426"/>
                    <a:pt x="486" y="424"/>
                  </a:cubicBezTo>
                  <a:cubicBezTo>
                    <a:pt x="485" y="423"/>
                    <a:pt x="482" y="425"/>
                    <a:pt x="481" y="424"/>
                  </a:cubicBezTo>
                  <a:cubicBezTo>
                    <a:pt x="481" y="423"/>
                    <a:pt x="481" y="421"/>
                    <a:pt x="481" y="421"/>
                  </a:cubicBezTo>
                  <a:cubicBezTo>
                    <a:pt x="477" y="420"/>
                    <a:pt x="475" y="422"/>
                    <a:pt x="472" y="422"/>
                  </a:cubicBezTo>
                  <a:cubicBezTo>
                    <a:pt x="472" y="422"/>
                    <a:pt x="470" y="422"/>
                    <a:pt x="470" y="422"/>
                  </a:cubicBezTo>
                  <a:cubicBezTo>
                    <a:pt x="468" y="422"/>
                    <a:pt x="467" y="420"/>
                    <a:pt x="467" y="424"/>
                  </a:cubicBezTo>
                  <a:cubicBezTo>
                    <a:pt x="454" y="425"/>
                    <a:pt x="443" y="423"/>
                    <a:pt x="433" y="421"/>
                  </a:cubicBezTo>
                  <a:cubicBezTo>
                    <a:pt x="434" y="418"/>
                    <a:pt x="430" y="419"/>
                    <a:pt x="430" y="417"/>
                  </a:cubicBezTo>
                  <a:cubicBezTo>
                    <a:pt x="430" y="414"/>
                    <a:pt x="424" y="419"/>
                    <a:pt x="428" y="414"/>
                  </a:cubicBezTo>
                  <a:cubicBezTo>
                    <a:pt x="426" y="414"/>
                    <a:pt x="425" y="414"/>
                    <a:pt x="425" y="412"/>
                  </a:cubicBezTo>
                  <a:cubicBezTo>
                    <a:pt x="421" y="414"/>
                    <a:pt x="410" y="412"/>
                    <a:pt x="407" y="411"/>
                  </a:cubicBezTo>
                  <a:cubicBezTo>
                    <a:pt x="404" y="410"/>
                    <a:pt x="404" y="411"/>
                    <a:pt x="404" y="408"/>
                  </a:cubicBezTo>
                  <a:cubicBezTo>
                    <a:pt x="398" y="410"/>
                    <a:pt x="399" y="403"/>
                    <a:pt x="394" y="404"/>
                  </a:cubicBezTo>
                  <a:cubicBezTo>
                    <a:pt x="393" y="399"/>
                    <a:pt x="390" y="396"/>
                    <a:pt x="388" y="391"/>
                  </a:cubicBezTo>
                  <a:cubicBezTo>
                    <a:pt x="376" y="389"/>
                    <a:pt x="376" y="396"/>
                    <a:pt x="377" y="403"/>
                  </a:cubicBezTo>
                  <a:cubicBezTo>
                    <a:pt x="377" y="405"/>
                    <a:pt x="383" y="407"/>
                    <a:pt x="387" y="412"/>
                  </a:cubicBezTo>
                  <a:cubicBezTo>
                    <a:pt x="388" y="413"/>
                    <a:pt x="390" y="421"/>
                    <a:pt x="394" y="419"/>
                  </a:cubicBezTo>
                  <a:cubicBezTo>
                    <a:pt x="393" y="423"/>
                    <a:pt x="396" y="422"/>
                    <a:pt x="395" y="426"/>
                  </a:cubicBezTo>
                  <a:cubicBezTo>
                    <a:pt x="399" y="427"/>
                    <a:pt x="406" y="425"/>
                    <a:pt x="402" y="429"/>
                  </a:cubicBezTo>
                  <a:cubicBezTo>
                    <a:pt x="405" y="431"/>
                    <a:pt x="404" y="427"/>
                    <a:pt x="405" y="426"/>
                  </a:cubicBezTo>
                  <a:cubicBezTo>
                    <a:pt x="406" y="425"/>
                    <a:pt x="411" y="426"/>
                    <a:pt x="411" y="424"/>
                  </a:cubicBezTo>
                  <a:cubicBezTo>
                    <a:pt x="411" y="422"/>
                    <a:pt x="412" y="423"/>
                    <a:pt x="414" y="422"/>
                  </a:cubicBezTo>
                  <a:cubicBezTo>
                    <a:pt x="415" y="422"/>
                    <a:pt x="414" y="420"/>
                    <a:pt x="415" y="419"/>
                  </a:cubicBezTo>
                  <a:cubicBezTo>
                    <a:pt x="417" y="418"/>
                    <a:pt x="421" y="419"/>
                    <a:pt x="423" y="418"/>
                  </a:cubicBezTo>
                  <a:cubicBezTo>
                    <a:pt x="424" y="419"/>
                    <a:pt x="421" y="420"/>
                    <a:pt x="422" y="421"/>
                  </a:cubicBezTo>
                  <a:cubicBezTo>
                    <a:pt x="422" y="421"/>
                    <a:pt x="425" y="420"/>
                    <a:pt x="425" y="421"/>
                  </a:cubicBezTo>
                  <a:cubicBezTo>
                    <a:pt x="426" y="423"/>
                    <a:pt x="425" y="425"/>
                    <a:pt x="426" y="426"/>
                  </a:cubicBezTo>
                  <a:cubicBezTo>
                    <a:pt x="425" y="430"/>
                    <a:pt x="430" y="428"/>
                    <a:pt x="430" y="431"/>
                  </a:cubicBezTo>
                  <a:cubicBezTo>
                    <a:pt x="431" y="434"/>
                    <a:pt x="433" y="432"/>
                    <a:pt x="436" y="433"/>
                  </a:cubicBezTo>
                  <a:cubicBezTo>
                    <a:pt x="438" y="435"/>
                    <a:pt x="437" y="437"/>
                    <a:pt x="440" y="438"/>
                  </a:cubicBezTo>
                  <a:cubicBezTo>
                    <a:pt x="437" y="441"/>
                    <a:pt x="440" y="445"/>
                    <a:pt x="440" y="449"/>
                  </a:cubicBezTo>
                  <a:cubicBezTo>
                    <a:pt x="439" y="449"/>
                    <a:pt x="437" y="449"/>
                    <a:pt x="436" y="449"/>
                  </a:cubicBezTo>
                  <a:cubicBezTo>
                    <a:pt x="437" y="454"/>
                    <a:pt x="433" y="453"/>
                    <a:pt x="433" y="457"/>
                  </a:cubicBezTo>
                  <a:cubicBezTo>
                    <a:pt x="430" y="457"/>
                    <a:pt x="429" y="458"/>
                    <a:pt x="429" y="460"/>
                  </a:cubicBezTo>
                  <a:cubicBezTo>
                    <a:pt x="427" y="460"/>
                    <a:pt x="425" y="460"/>
                    <a:pt x="423" y="460"/>
                  </a:cubicBezTo>
                  <a:cubicBezTo>
                    <a:pt x="421" y="460"/>
                    <a:pt x="423" y="463"/>
                    <a:pt x="422" y="464"/>
                  </a:cubicBezTo>
                  <a:cubicBezTo>
                    <a:pt x="422" y="465"/>
                    <a:pt x="420" y="464"/>
                    <a:pt x="419" y="464"/>
                  </a:cubicBezTo>
                  <a:cubicBezTo>
                    <a:pt x="418" y="465"/>
                    <a:pt x="420" y="468"/>
                    <a:pt x="419" y="469"/>
                  </a:cubicBezTo>
                  <a:cubicBezTo>
                    <a:pt x="416" y="468"/>
                    <a:pt x="415" y="469"/>
                    <a:pt x="415" y="471"/>
                  </a:cubicBezTo>
                  <a:cubicBezTo>
                    <a:pt x="412" y="471"/>
                    <a:pt x="411" y="472"/>
                    <a:pt x="409" y="473"/>
                  </a:cubicBezTo>
                  <a:cubicBezTo>
                    <a:pt x="407" y="474"/>
                    <a:pt x="408" y="475"/>
                    <a:pt x="404" y="476"/>
                  </a:cubicBezTo>
                  <a:cubicBezTo>
                    <a:pt x="402" y="476"/>
                    <a:pt x="395" y="478"/>
                    <a:pt x="395" y="483"/>
                  </a:cubicBezTo>
                  <a:cubicBezTo>
                    <a:pt x="394" y="483"/>
                    <a:pt x="391" y="482"/>
                    <a:pt x="390" y="483"/>
                  </a:cubicBezTo>
                  <a:cubicBezTo>
                    <a:pt x="388" y="483"/>
                    <a:pt x="389" y="485"/>
                    <a:pt x="388" y="485"/>
                  </a:cubicBezTo>
                  <a:cubicBezTo>
                    <a:pt x="388" y="486"/>
                    <a:pt x="386" y="485"/>
                    <a:pt x="385" y="485"/>
                  </a:cubicBezTo>
                  <a:cubicBezTo>
                    <a:pt x="386" y="485"/>
                    <a:pt x="381" y="487"/>
                    <a:pt x="381" y="487"/>
                  </a:cubicBezTo>
                  <a:cubicBezTo>
                    <a:pt x="379" y="490"/>
                    <a:pt x="368" y="488"/>
                    <a:pt x="363" y="491"/>
                  </a:cubicBezTo>
                  <a:cubicBezTo>
                    <a:pt x="359" y="492"/>
                    <a:pt x="367" y="493"/>
                    <a:pt x="360" y="494"/>
                  </a:cubicBezTo>
                  <a:cubicBezTo>
                    <a:pt x="359" y="494"/>
                    <a:pt x="358" y="494"/>
                    <a:pt x="357" y="494"/>
                  </a:cubicBezTo>
                  <a:cubicBezTo>
                    <a:pt x="356" y="494"/>
                    <a:pt x="356" y="497"/>
                    <a:pt x="353" y="497"/>
                  </a:cubicBezTo>
                  <a:cubicBezTo>
                    <a:pt x="355" y="494"/>
                    <a:pt x="351" y="495"/>
                    <a:pt x="350" y="494"/>
                  </a:cubicBezTo>
                  <a:cubicBezTo>
                    <a:pt x="349" y="492"/>
                    <a:pt x="351" y="488"/>
                    <a:pt x="348" y="488"/>
                  </a:cubicBezTo>
                  <a:cubicBezTo>
                    <a:pt x="347" y="486"/>
                    <a:pt x="349" y="486"/>
                    <a:pt x="349" y="484"/>
                  </a:cubicBezTo>
                  <a:cubicBezTo>
                    <a:pt x="348" y="483"/>
                    <a:pt x="345" y="482"/>
                    <a:pt x="348" y="481"/>
                  </a:cubicBezTo>
                  <a:cubicBezTo>
                    <a:pt x="347" y="479"/>
                    <a:pt x="346" y="478"/>
                    <a:pt x="343" y="478"/>
                  </a:cubicBezTo>
                  <a:cubicBezTo>
                    <a:pt x="345" y="475"/>
                    <a:pt x="341" y="470"/>
                    <a:pt x="343" y="470"/>
                  </a:cubicBezTo>
                  <a:cubicBezTo>
                    <a:pt x="344" y="468"/>
                    <a:pt x="341" y="469"/>
                    <a:pt x="341" y="469"/>
                  </a:cubicBezTo>
                  <a:cubicBezTo>
                    <a:pt x="339" y="467"/>
                    <a:pt x="340" y="464"/>
                    <a:pt x="341" y="464"/>
                  </a:cubicBezTo>
                  <a:cubicBezTo>
                    <a:pt x="340" y="464"/>
                    <a:pt x="339" y="462"/>
                    <a:pt x="338" y="462"/>
                  </a:cubicBezTo>
                  <a:cubicBezTo>
                    <a:pt x="337" y="461"/>
                    <a:pt x="338" y="460"/>
                    <a:pt x="336" y="460"/>
                  </a:cubicBezTo>
                  <a:cubicBezTo>
                    <a:pt x="336" y="460"/>
                    <a:pt x="334" y="455"/>
                    <a:pt x="334" y="456"/>
                  </a:cubicBezTo>
                  <a:cubicBezTo>
                    <a:pt x="334" y="456"/>
                    <a:pt x="334" y="457"/>
                    <a:pt x="334" y="457"/>
                  </a:cubicBezTo>
                  <a:cubicBezTo>
                    <a:pt x="331" y="455"/>
                    <a:pt x="331" y="451"/>
                    <a:pt x="327" y="450"/>
                  </a:cubicBezTo>
                  <a:cubicBezTo>
                    <a:pt x="330" y="445"/>
                    <a:pt x="323" y="443"/>
                    <a:pt x="324" y="436"/>
                  </a:cubicBezTo>
                  <a:cubicBezTo>
                    <a:pt x="323" y="435"/>
                    <a:pt x="321" y="435"/>
                    <a:pt x="321" y="433"/>
                  </a:cubicBezTo>
                  <a:cubicBezTo>
                    <a:pt x="321" y="431"/>
                    <a:pt x="316" y="433"/>
                    <a:pt x="315" y="431"/>
                  </a:cubicBezTo>
                  <a:cubicBezTo>
                    <a:pt x="317" y="429"/>
                    <a:pt x="317" y="428"/>
                    <a:pt x="314" y="428"/>
                  </a:cubicBezTo>
                  <a:cubicBezTo>
                    <a:pt x="316" y="426"/>
                    <a:pt x="315" y="425"/>
                    <a:pt x="314" y="421"/>
                  </a:cubicBezTo>
                  <a:cubicBezTo>
                    <a:pt x="314" y="420"/>
                    <a:pt x="314" y="418"/>
                    <a:pt x="314" y="418"/>
                  </a:cubicBezTo>
                  <a:cubicBezTo>
                    <a:pt x="314" y="418"/>
                    <a:pt x="313" y="418"/>
                    <a:pt x="313" y="418"/>
                  </a:cubicBezTo>
                  <a:cubicBezTo>
                    <a:pt x="312" y="414"/>
                    <a:pt x="315" y="416"/>
                    <a:pt x="313" y="412"/>
                  </a:cubicBezTo>
                  <a:cubicBezTo>
                    <a:pt x="311" y="411"/>
                    <a:pt x="310" y="420"/>
                    <a:pt x="310" y="412"/>
                  </a:cubicBezTo>
                  <a:cubicBezTo>
                    <a:pt x="309" y="407"/>
                    <a:pt x="305" y="404"/>
                    <a:pt x="300" y="398"/>
                  </a:cubicBezTo>
                  <a:cubicBezTo>
                    <a:pt x="296" y="401"/>
                    <a:pt x="299" y="402"/>
                    <a:pt x="297" y="407"/>
                  </a:cubicBezTo>
                  <a:cubicBezTo>
                    <a:pt x="294" y="408"/>
                    <a:pt x="295" y="404"/>
                    <a:pt x="293" y="404"/>
                  </a:cubicBezTo>
                  <a:cubicBezTo>
                    <a:pt x="291" y="404"/>
                    <a:pt x="290" y="403"/>
                    <a:pt x="289" y="403"/>
                  </a:cubicBezTo>
                  <a:cubicBezTo>
                    <a:pt x="291" y="405"/>
                    <a:pt x="290" y="411"/>
                    <a:pt x="294" y="411"/>
                  </a:cubicBezTo>
                  <a:cubicBezTo>
                    <a:pt x="292" y="415"/>
                    <a:pt x="295" y="418"/>
                    <a:pt x="297" y="424"/>
                  </a:cubicBezTo>
                  <a:cubicBezTo>
                    <a:pt x="297" y="424"/>
                    <a:pt x="297" y="426"/>
                    <a:pt x="297" y="426"/>
                  </a:cubicBezTo>
                  <a:cubicBezTo>
                    <a:pt x="299" y="428"/>
                    <a:pt x="300" y="435"/>
                    <a:pt x="301" y="438"/>
                  </a:cubicBezTo>
                  <a:cubicBezTo>
                    <a:pt x="303" y="438"/>
                    <a:pt x="305" y="438"/>
                    <a:pt x="307" y="438"/>
                  </a:cubicBezTo>
                  <a:cubicBezTo>
                    <a:pt x="306" y="439"/>
                    <a:pt x="305" y="440"/>
                    <a:pt x="306" y="442"/>
                  </a:cubicBezTo>
                  <a:cubicBezTo>
                    <a:pt x="307" y="442"/>
                    <a:pt x="308" y="442"/>
                    <a:pt x="308" y="440"/>
                  </a:cubicBezTo>
                  <a:cubicBezTo>
                    <a:pt x="311" y="442"/>
                    <a:pt x="310" y="445"/>
                    <a:pt x="311" y="448"/>
                  </a:cubicBezTo>
                  <a:cubicBezTo>
                    <a:pt x="312" y="448"/>
                    <a:pt x="313" y="448"/>
                    <a:pt x="314" y="449"/>
                  </a:cubicBezTo>
                  <a:cubicBezTo>
                    <a:pt x="314" y="449"/>
                    <a:pt x="313" y="451"/>
                    <a:pt x="314" y="452"/>
                  </a:cubicBezTo>
                  <a:cubicBezTo>
                    <a:pt x="314" y="452"/>
                    <a:pt x="315" y="452"/>
                    <a:pt x="315" y="452"/>
                  </a:cubicBezTo>
                  <a:cubicBezTo>
                    <a:pt x="316" y="453"/>
                    <a:pt x="314" y="455"/>
                    <a:pt x="314" y="454"/>
                  </a:cubicBezTo>
                  <a:cubicBezTo>
                    <a:pt x="315" y="456"/>
                    <a:pt x="316" y="456"/>
                    <a:pt x="317" y="457"/>
                  </a:cubicBezTo>
                  <a:cubicBezTo>
                    <a:pt x="317" y="458"/>
                    <a:pt x="316" y="460"/>
                    <a:pt x="317" y="460"/>
                  </a:cubicBezTo>
                  <a:cubicBezTo>
                    <a:pt x="317" y="460"/>
                    <a:pt x="318" y="460"/>
                    <a:pt x="318" y="460"/>
                  </a:cubicBezTo>
                  <a:cubicBezTo>
                    <a:pt x="319" y="462"/>
                    <a:pt x="316" y="467"/>
                    <a:pt x="321" y="466"/>
                  </a:cubicBezTo>
                  <a:cubicBezTo>
                    <a:pt x="321" y="469"/>
                    <a:pt x="321" y="471"/>
                    <a:pt x="322" y="474"/>
                  </a:cubicBezTo>
                  <a:cubicBezTo>
                    <a:pt x="323" y="475"/>
                    <a:pt x="325" y="476"/>
                    <a:pt x="325" y="477"/>
                  </a:cubicBezTo>
                  <a:cubicBezTo>
                    <a:pt x="326" y="478"/>
                    <a:pt x="326" y="480"/>
                    <a:pt x="327" y="481"/>
                  </a:cubicBezTo>
                  <a:cubicBezTo>
                    <a:pt x="327" y="482"/>
                    <a:pt x="329" y="482"/>
                    <a:pt x="329" y="483"/>
                  </a:cubicBezTo>
                  <a:cubicBezTo>
                    <a:pt x="330" y="484"/>
                    <a:pt x="328" y="487"/>
                    <a:pt x="331" y="487"/>
                  </a:cubicBezTo>
                  <a:cubicBezTo>
                    <a:pt x="333" y="487"/>
                    <a:pt x="332" y="491"/>
                    <a:pt x="332" y="492"/>
                  </a:cubicBezTo>
                  <a:cubicBezTo>
                    <a:pt x="337" y="489"/>
                    <a:pt x="336" y="495"/>
                    <a:pt x="343" y="494"/>
                  </a:cubicBezTo>
                  <a:cubicBezTo>
                    <a:pt x="344" y="498"/>
                    <a:pt x="346" y="500"/>
                    <a:pt x="346" y="504"/>
                  </a:cubicBezTo>
                  <a:cubicBezTo>
                    <a:pt x="351" y="512"/>
                    <a:pt x="368" y="509"/>
                    <a:pt x="378" y="508"/>
                  </a:cubicBezTo>
                  <a:cubicBezTo>
                    <a:pt x="380" y="508"/>
                    <a:pt x="379" y="505"/>
                    <a:pt x="380" y="505"/>
                  </a:cubicBezTo>
                  <a:cubicBezTo>
                    <a:pt x="383" y="504"/>
                    <a:pt x="389" y="508"/>
                    <a:pt x="388" y="502"/>
                  </a:cubicBezTo>
                  <a:cubicBezTo>
                    <a:pt x="391" y="504"/>
                    <a:pt x="391" y="506"/>
                    <a:pt x="390" y="509"/>
                  </a:cubicBezTo>
                  <a:cubicBezTo>
                    <a:pt x="390" y="510"/>
                    <a:pt x="388" y="511"/>
                    <a:pt x="388" y="511"/>
                  </a:cubicBezTo>
                  <a:cubicBezTo>
                    <a:pt x="388" y="513"/>
                    <a:pt x="389" y="516"/>
                    <a:pt x="388" y="519"/>
                  </a:cubicBezTo>
                  <a:cubicBezTo>
                    <a:pt x="388" y="519"/>
                    <a:pt x="386" y="519"/>
                    <a:pt x="385" y="519"/>
                  </a:cubicBezTo>
                  <a:cubicBezTo>
                    <a:pt x="385" y="519"/>
                    <a:pt x="385" y="526"/>
                    <a:pt x="384" y="527"/>
                  </a:cubicBezTo>
                  <a:cubicBezTo>
                    <a:pt x="383" y="529"/>
                    <a:pt x="380" y="529"/>
                    <a:pt x="381" y="534"/>
                  </a:cubicBezTo>
                  <a:cubicBezTo>
                    <a:pt x="377" y="535"/>
                    <a:pt x="379" y="542"/>
                    <a:pt x="374" y="541"/>
                  </a:cubicBezTo>
                  <a:cubicBezTo>
                    <a:pt x="375" y="546"/>
                    <a:pt x="373" y="547"/>
                    <a:pt x="373" y="550"/>
                  </a:cubicBezTo>
                  <a:cubicBezTo>
                    <a:pt x="368" y="548"/>
                    <a:pt x="371" y="555"/>
                    <a:pt x="366" y="554"/>
                  </a:cubicBezTo>
                  <a:cubicBezTo>
                    <a:pt x="366" y="556"/>
                    <a:pt x="366" y="557"/>
                    <a:pt x="366" y="558"/>
                  </a:cubicBezTo>
                  <a:cubicBezTo>
                    <a:pt x="365" y="558"/>
                    <a:pt x="364" y="556"/>
                    <a:pt x="363" y="557"/>
                  </a:cubicBezTo>
                  <a:cubicBezTo>
                    <a:pt x="360" y="558"/>
                    <a:pt x="362" y="560"/>
                    <a:pt x="357" y="561"/>
                  </a:cubicBezTo>
                  <a:cubicBezTo>
                    <a:pt x="357" y="561"/>
                    <a:pt x="353" y="562"/>
                    <a:pt x="353" y="563"/>
                  </a:cubicBezTo>
                  <a:cubicBezTo>
                    <a:pt x="353" y="563"/>
                    <a:pt x="353" y="564"/>
                    <a:pt x="353" y="564"/>
                  </a:cubicBezTo>
                  <a:cubicBezTo>
                    <a:pt x="352" y="565"/>
                    <a:pt x="349" y="566"/>
                    <a:pt x="348" y="567"/>
                  </a:cubicBezTo>
                  <a:cubicBezTo>
                    <a:pt x="344" y="569"/>
                    <a:pt x="343" y="574"/>
                    <a:pt x="338" y="574"/>
                  </a:cubicBezTo>
                  <a:cubicBezTo>
                    <a:pt x="339" y="578"/>
                    <a:pt x="336" y="577"/>
                    <a:pt x="336" y="581"/>
                  </a:cubicBezTo>
                  <a:cubicBezTo>
                    <a:pt x="335" y="582"/>
                    <a:pt x="334" y="581"/>
                    <a:pt x="332" y="581"/>
                  </a:cubicBezTo>
                  <a:cubicBezTo>
                    <a:pt x="333" y="582"/>
                    <a:pt x="330" y="584"/>
                    <a:pt x="331" y="585"/>
                  </a:cubicBezTo>
                  <a:cubicBezTo>
                    <a:pt x="334" y="588"/>
                    <a:pt x="330" y="585"/>
                    <a:pt x="329" y="589"/>
                  </a:cubicBezTo>
                  <a:cubicBezTo>
                    <a:pt x="329" y="591"/>
                    <a:pt x="327" y="590"/>
                    <a:pt x="327" y="591"/>
                  </a:cubicBezTo>
                  <a:cubicBezTo>
                    <a:pt x="326" y="591"/>
                    <a:pt x="327" y="593"/>
                    <a:pt x="327" y="593"/>
                  </a:cubicBezTo>
                  <a:cubicBezTo>
                    <a:pt x="326" y="595"/>
                    <a:pt x="323" y="605"/>
                    <a:pt x="324" y="609"/>
                  </a:cubicBezTo>
                  <a:cubicBezTo>
                    <a:pt x="324" y="612"/>
                    <a:pt x="325" y="612"/>
                    <a:pt x="327" y="614"/>
                  </a:cubicBezTo>
                  <a:cubicBezTo>
                    <a:pt x="327" y="618"/>
                    <a:pt x="326" y="620"/>
                    <a:pt x="327" y="623"/>
                  </a:cubicBezTo>
                  <a:cubicBezTo>
                    <a:pt x="327" y="623"/>
                    <a:pt x="328" y="628"/>
                    <a:pt x="329" y="628"/>
                  </a:cubicBezTo>
                  <a:cubicBezTo>
                    <a:pt x="333" y="629"/>
                    <a:pt x="325" y="635"/>
                    <a:pt x="332" y="636"/>
                  </a:cubicBezTo>
                  <a:cubicBezTo>
                    <a:pt x="331" y="643"/>
                    <a:pt x="333" y="648"/>
                    <a:pt x="332" y="654"/>
                  </a:cubicBezTo>
                  <a:cubicBezTo>
                    <a:pt x="331" y="658"/>
                    <a:pt x="328" y="661"/>
                    <a:pt x="328" y="665"/>
                  </a:cubicBezTo>
                  <a:cubicBezTo>
                    <a:pt x="325" y="665"/>
                    <a:pt x="320" y="669"/>
                    <a:pt x="318" y="671"/>
                  </a:cubicBezTo>
                  <a:cubicBezTo>
                    <a:pt x="317" y="671"/>
                    <a:pt x="317" y="671"/>
                    <a:pt x="318" y="672"/>
                  </a:cubicBezTo>
                  <a:cubicBezTo>
                    <a:pt x="318" y="674"/>
                    <a:pt x="315" y="673"/>
                    <a:pt x="314" y="673"/>
                  </a:cubicBezTo>
                  <a:cubicBezTo>
                    <a:pt x="313" y="674"/>
                    <a:pt x="313" y="676"/>
                    <a:pt x="313" y="676"/>
                  </a:cubicBezTo>
                  <a:cubicBezTo>
                    <a:pt x="312" y="677"/>
                    <a:pt x="310" y="673"/>
                    <a:pt x="310" y="676"/>
                  </a:cubicBezTo>
                  <a:cubicBezTo>
                    <a:pt x="310" y="678"/>
                    <a:pt x="308" y="677"/>
                    <a:pt x="307" y="678"/>
                  </a:cubicBezTo>
                  <a:cubicBezTo>
                    <a:pt x="305" y="679"/>
                    <a:pt x="305" y="682"/>
                    <a:pt x="301" y="682"/>
                  </a:cubicBezTo>
                  <a:cubicBezTo>
                    <a:pt x="300" y="690"/>
                    <a:pt x="301" y="701"/>
                    <a:pt x="303" y="713"/>
                  </a:cubicBezTo>
                  <a:cubicBezTo>
                    <a:pt x="301" y="714"/>
                    <a:pt x="300" y="714"/>
                    <a:pt x="300" y="713"/>
                  </a:cubicBezTo>
                  <a:cubicBezTo>
                    <a:pt x="298" y="712"/>
                    <a:pt x="299" y="715"/>
                    <a:pt x="299" y="715"/>
                  </a:cubicBezTo>
                  <a:cubicBezTo>
                    <a:pt x="297" y="717"/>
                    <a:pt x="294" y="714"/>
                    <a:pt x="294" y="717"/>
                  </a:cubicBezTo>
                  <a:cubicBezTo>
                    <a:pt x="294" y="719"/>
                    <a:pt x="289" y="719"/>
                    <a:pt x="287" y="721"/>
                  </a:cubicBezTo>
                  <a:cubicBezTo>
                    <a:pt x="287" y="724"/>
                    <a:pt x="287" y="727"/>
                    <a:pt x="287" y="729"/>
                  </a:cubicBezTo>
                  <a:cubicBezTo>
                    <a:pt x="284" y="730"/>
                    <a:pt x="285" y="734"/>
                    <a:pt x="284" y="736"/>
                  </a:cubicBezTo>
                  <a:cubicBezTo>
                    <a:pt x="284" y="737"/>
                    <a:pt x="282" y="737"/>
                    <a:pt x="282" y="738"/>
                  </a:cubicBezTo>
                  <a:cubicBezTo>
                    <a:pt x="281" y="740"/>
                    <a:pt x="281" y="743"/>
                    <a:pt x="279" y="745"/>
                  </a:cubicBezTo>
                  <a:cubicBezTo>
                    <a:pt x="278" y="745"/>
                    <a:pt x="279" y="747"/>
                    <a:pt x="279" y="748"/>
                  </a:cubicBezTo>
                  <a:cubicBezTo>
                    <a:pt x="279" y="748"/>
                    <a:pt x="276" y="747"/>
                    <a:pt x="276" y="748"/>
                  </a:cubicBezTo>
                  <a:cubicBezTo>
                    <a:pt x="276" y="749"/>
                    <a:pt x="277" y="751"/>
                    <a:pt x="276" y="752"/>
                  </a:cubicBezTo>
                  <a:cubicBezTo>
                    <a:pt x="276" y="752"/>
                    <a:pt x="274" y="751"/>
                    <a:pt x="273" y="752"/>
                  </a:cubicBezTo>
                  <a:cubicBezTo>
                    <a:pt x="273" y="752"/>
                    <a:pt x="274" y="754"/>
                    <a:pt x="273" y="755"/>
                  </a:cubicBezTo>
                  <a:cubicBezTo>
                    <a:pt x="273" y="755"/>
                    <a:pt x="271" y="754"/>
                    <a:pt x="270" y="755"/>
                  </a:cubicBezTo>
                  <a:cubicBezTo>
                    <a:pt x="270" y="755"/>
                    <a:pt x="268" y="758"/>
                    <a:pt x="268" y="759"/>
                  </a:cubicBezTo>
                  <a:cubicBezTo>
                    <a:pt x="268" y="761"/>
                    <a:pt x="266" y="759"/>
                    <a:pt x="265" y="760"/>
                  </a:cubicBezTo>
                  <a:cubicBezTo>
                    <a:pt x="264" y="761"/>
                    <a:pt x="265" y="763"/>
                    <a:pt x="265" y="763"/>
                  </a:cubicBezTo>
                  <a:cubicBezTo>
                    <a:pt x="264" y="764"/>
                    <a:pt x="263" y="763"/>
                    <a:pt x="262" y="763"/>
                  </a:cubicBezTo>
                  <a:cubicBezTo>
                    <a:pt x="261" y="764"/>
                    <a:pt x="260" y="765"/>
                    <a:pt x="259" y="766"/>
                  </a:cubicBezTo>
                  <a:cubicBezTo>
                    <a:pt x="259" y="766"/>
                    <a:pt x="257" y="768"/>
                    <a:pt x="256" y="769"/>
                  </a:cubicBezTo>
                  <a:cubicBezTo>
                    <a:pt x="256" y="769"/>
                    <a:pt x="252" y="770"/>
                    <a:pt x="252" y="770"/>
                  </a:cubicBezTo>
                  <a:cubicBezTo>
                    <a:pt x="251" y="769"/>
                    <a:pt x="251" y="769"/>
                    <a:pt x="249" y="770"/>
                  </a:cubicBezTo>
                  <a:cubicBezTo>
                    <a:pt x="248" y="771"/>
                    <a:pt x="246" y="771"/>
                    <a:pt x="244" y="772"/>
                  </a:cubicBezTo>
                  <a:cubicBezTo>
                    <a:pt x="243" y="772"/>
                    <a:pt x="234" y="775"/>
                    <a:pt x="231" y="772"/>
                  </a:cubicBezTo>
                  <a:cubicBezTo>
                    <a:pt x="229" y="772"/>
                    <a:pt x="231" y="773"/>
                    <a:pt x="231" y="773"/>
                  </a:cubicBezTo>
                  <a:cubicBezTo>
                    <a:pt x="229" y="776"/>
                    <a:pt x="226" y="773"/>
                    <a:pt x="221" y="774"/>
                  </a:cubicBezTo>
                  <a:cubicBezTo>
                    <a:pt x="220" y="775"/>
                    <a:pt x="221" y="776"/>
                    <a:pt x="221" y="776"/>
                  </a:cubicBezTo>
                  <a:cubicBezTo>
                    <a:pt x="220" y="778"/>
                    <a:pt x="213" y="774"/>
                    <a:pt x="209" y="774"/>
                  </a:cubicBezTo>
                  <a:cubicBezTo>
                    <a:pt x="209" y="767"/>
                    <a:pt x="202" y="764"/>
                    <a:pt x="206" y="758"/>
                  </a:cubicBezTo>
                  <a:cubicBezTo>
                    <a:pt x="203" y="755"/>
                    <a:pt x="199" y="753"/>
                    <a:pt x="200" y="746"/>
                  </a:cubicBezTo>
                  <a:cubicBezTo>
                    <a:pt x="196" y="751"/>
                    <a:pt x="199" y="748"/>
                    <a:pt x="198" y="742"/>
                  </a:cubicBezTo>
                  <a:cubicBezTo>
                    <a:pt x="196" y="736"/>
                    <a:pt x="187" y="730"/>
                    <a:pt x="189" y="722"/>
                  </a:cubicBezTo>
                  <a:cubicBezTo>
                    <a:pt x="188" y="722"/>
                    <a:pt x="188" y="725"/>
                    <a:pt x="188" y="725"/>
                  </a:cubicBezTo>
                  <a:cubicBezTo>
                    <a:pt x="184" y="725"/>
                    <a:pt x="188" y="716"/>
                    <a:pt x="185" y="720"/>
                  </a:cubicBezTo>
                  <a:cubicBezTo>
                    <a:pt x="183" y="718"/>
                    <a:pt x="183" y="713"/>
                    <a:pt x="183" y="710"/>
                  </a:cubicBezTo>
                  <a:cubicBezTo>
                    <a:pt x="184" y="706"/>
                    <a:pt x="184" y="703"/>
                    <a:pt x="182" y="697"/>
                  </a:cubicBezTo>
                  <a:cubicBezTo>
                    <a:pt x="183" y="695"/>
                    <a:pt x="178" y="697"/>
                    <a:pt x="178" y="696"/>
                  </a:cubicBezTo>
                  <a:cubicBezTo>
                    <a:pt x="177" y="695"/>
                    <a:pt x="182" y="692"/>
                    <a:pt x="175" y="693"/>
                  </a:cubicBezTo>
                  <a:cubicBezTo>
                    <a:pt x="175" y="692"/>
                    <a:pt x="176" y="689"/>
                    <a:pt x="175" y="689"/>
                  </a:cubicBezTo>
                  <a:cubicBezTo>
                    <a:pt x="175" y="689"/>
                    <a:pt x="172" y="689"/>
                    <a:pt x="172" y="689"/>
                  </a:cubicBezTo>
                  <a:cubicBezTo>
                    <a:pt x="172" y="688"/>
                    <a:pt x="176" y="683"/>
                    <a:pt x="171" y="685"/>
                  </a:cubicBezTo>
                  <a:cubicBezTo>
                    <a:pt x="171" y="682"/>
                    <a:pt x="173" y="682"/>
                    <a:pt x="172" y="679"/>
                  </a:cubicBezTo>
                  <a:cubicBezTo>
                    <a:pt x="170" y="678"/>
                    <a:pt x="173" y="672"/>
                    <a:pt x="168" y="673"/>
                  </a:cubicBezTo>
                  <a:cubicBezTo>
                    <a:pt x="168" y="660"/>
                    <a:pt x="169" y="656"/>
                    <a:pt x="175" y="648"/>
                  </a:cubicBezTo>
                  <a:cubicBezTo>
                    <a:pt x="174" y="646"/>
                    <a:pt x="177" y="641"/>
                    <a:pt x="174" y="641"/>
                  </a:cubicBezTo>
                  <a:cubicBezTo>
                    <a:pt x="173" y="639"/>
                    <a:pt x="177" y="641"/>
                    <a:pt x="178" y="640"/>
                  </a:cubicBezTo>
                  <a:cubicBezTo>
                    <a:pt x="179" y="639"/>
                    <a:pt x="177" y="636"/>
                    <a:pt x="179" y="637"/>
                  </a:cubicBezTo>
                  <a:cubicBezTo>
                    <a:pt x="179" y="635"/>
                    <a:pt x="178" y="622"/>
                    <a:pt x="176" y="626"/>
                  </a:cubicBezTo>
                  <a:cubicBezTo>
                    <a:pt x="174" y="623"/>
                    <a:pt x="175" y="620"/>
                    <a:pt x="175" y="617"/>
                  </a:cubicBezTo>
                  <a:cubicBezTo>
                    <a:pt x="175" y="614"/>
                    <a:pt x="176" y="610"/>
                    <a:pt x="175" y="607"/>
                  </a:cubicBezTo>
                  <a:cubicBezTo>
                    <a:pt x="175" y="606"/>
                    <a:pt x="173" y="607"/>
                    <a:pt x="172" y="606"/>
                  </a:cubicBezTo>
                  <a:cubicBezTo>
                    <a:pt x="172" y="605"/>
                    <a:pt x="174" y="604"/>
                    <a:pt x="174" y="603"/>
                  </a:cubicBezTo>
                  <a:cubicBezTo>
                    <a:pt x="174" y="603"/>
                    <a:pt x="172" y="603"/>
                    <a:pt x="172" y="602"/>
                  </a:cubicBezTo>
                  <a:cubicBezTo>
                    <a:pt x="172" y="599"/>
                    <a:pt x="171" y="599"/>
                    <a:pt x="169" y="598"/>
                  </a:cubicBezTo>
                  <a:cubicBezTo>
                    <a:pt x="169" y="597"/>
                    <a:pt x="170" y="595"/>
                    <a:pt x="169" y="595"/>
                  </a:cubicBezTo>
                  <a:cubicBezTo>
                    <a:pt x="169" y="595"/>
                    <a:pt x="166" y="595"/>
                    <a:pt x="167" y="593"/>
                  </a:cubicBezTo>
                  <a:cubicBezTo>
                    <a:pt x="167" y="593"/>
                    <a:pt x="168" y="593"/>
                    <a:pt x="168" y="593"/>
                  </a:cubicBezTo>
                  <a:cubicBezTo>
                    <a:pt x="166" y="591"/>
                    <a:pt x="164" y="590"/>
                    <a:pt x="161" y="588"/>
                  </a:cubicBezTo>
                  <a:cubicBezTo>
                    <a:pt x="160" y="587"/>
                    <a:pt x="161" y="586"/>
                    <a:pt x="160" y="586"/>
                  </a:cubicBezTo>
                  <a:cubicBezTo>
                    <a:pt x="158" y="586"/>
                    <a:pt x="158" y="583"/>
                    <a:pt x="155" y="584"/>
                  </a:cubicBezTo>
                  <a:cubicBezTo>
                    <a:pt x="153" y="572"/>
                    <a:pt x="156" y="562"/>
                    <a:pt x="155" y="549"/>
                  </a:cubicBezTo>
                  <a:cubicBezTo>
                    <a:pt x="155" y="546"/>
                    <a:pt x="151" y="551"/>
                    <a:pt x="153" y="544"/>
                  </a:cubicBezTo>
                  <a:cubicBezTo>
                    <a:pt x="144" y="545"/>
                    <a:pt x="138" y="544"/>
                    <a:pt x="133" y="541"/>
                  </a:cubicBezTo>
                  <a:cubicBezTo>
                    <a:pt x="134" y="534"/>
                    <a:pt x="129" y="542"/>
                    <a:pt x="130" y="534"/>
                  </a:cubicBezTo>
                  <a:cubicBezTo>
                    <a:pt x="124" y="533"/>
                    <a:pt x="122" y="531"/>
                    <a:pt x="115" y="533"/>
                  </a:cubicBezTo>
                  <a:cubicBezTo>
                    <a:pt x="113" y="533"/>
                    <a:pt x="111" y="534"/>
                    <a:pt x="109" y="534"/>
                  </a:cubicBezTo>
                  <a:cubicBezTo>
                    <a:pt x="108" y="535"/>
                    <a:pt x="105" y="537"/>
                    <a:pt x="101" y="536"/>
                  </a:cubicBezTo>
                  <a:cubicBezTo>
                    <a:pt x="103" y="539"/>
                    <a:pt x="105" y="537"/>
                    <a:pt x="98" y="539"/>
                  </a:cubicBezTo>
                  <a:cubicBezTo>
                    <a:pt x="93" y="540"/>
                    <a:pt x="90" y="541"/>
                    <a:pt x="82" y="541"/>
                  </a:cubicBezTo>
                  <a:cubicBezTo>
                    <a:pt x="80" y="542"/>
                    <a:pt x="80" y="540"/>
                    <a:pt x="78" y="540"/>
                  </a:cubicBezTo>
                  <a:cubicBezTo>
                    <a:pt x="69" y="539"/>
                    <a:pt x="60" y="545"/>
                    <a:pt x="52" y="543"/>
                  </a:cubicBezTo>
                  <a:cubicBezTo>
                    <a:pt x="52" y="538"/>
                    <a:pt x="46" y="540"/>
                    <a:pt x="45" y="539"/>
                  </a:cubicBezTo>
                  <a:cubicBezTo>
                    <a:pt x="44" y="539"/>
                    <a:pt x="45" y="536"/>
                    <a:pt x="45" y="536"/>
                  </a:cubicBezTo>
                  <a:cubicBezTo>
                    <a:pt x="44" y="535"/>
                    <a:pt x="41" y="536"/>
                    <a:pt x="40" y="536"/>
                  </a:cubicBezTo>
                  <a:cubicBezTo>
                    <a:pt x="40" y="536"/>
                    <a:pt x="41" y="533"/>
                    <a:pt x="40" y="533"/>
                  </a:cubicBezTo>
                  <a:cubicBezTo>
                    <a:pt x="39" y="532"/>
                    <a:pt x="38" y="534"/>
                    <a:pt x="38" y="532"/>
                  </a:cubicBezTo>
                  <a:cubicBezTo>
                    <a:pt x="38" y="531"/>
                    <a:pt x="35" y="529"/>
                    <a:pt x="35" y="529"/>
                  </a:cubicBezTo>
                  <a:cubicBezTo>
                    <a:pt x="34" y="528"/>
                    <a:pt x="35" y="528"/>
                    <a:pt x="33" y="527"/>
                  </a:cubicBezTo>
                  <a:cubicBezTo>
                    <a:pt x="32" y="527"/>
                    <a:pt x="32" y="526"/>
                    <a:pt x="32" y="525"/>
                  </a:cubicBezTo>
                  <a:cubicBezTo>
                    <a:pt x="31" y="523"/>
                    <a:pt x="30" y="524"/>
                    <a:pt x="29" y="523"/>
                  </a:cubicBezTo>
                  <a:cubicBezTo>
                    <a:pt x="29" y="523"/>
                    <a:pt x="30" y="521"/>
                    <a:pt x="29" y="520"/>
                  </a:cubicBezTo>
                  <a:cubicBezTo>
                    <a:pt x="28" y="519"/>
                    <a:pt x="26" y="521"/>
                    <a:pt x="26" y="519"/>
                  </a:cubicBezTo>
                  <a:cubicBezTo>
                    <a:pt x="26" y="518"/>
                    <a:pt x="27" y="517"/>
                    <a:pt x="28" y="518"/>
                  </a:cubicBezTo>
                  <a:cubicBezTo>
                    <a:pt x="26" y="513"/>
                    <a:pt x="19" y="514"/>
                    <a:pt x="21" y="509"/>
                  </a:cubicBezTo>
                  <a:cubicBezTo>
                    <a:pt x="14" y="511"/>
                    <a:pt x="17" y="503"/>
                    <a:pt x="11" y="505"/>
                  </a:cubicBezTo>
                  <a:cubicBezTo>
                    <a:pt x="12" y="504"/>
                    <a:pt x="12" y="503"/>
                    <a:pt x="12" y="501"/>
                  </a:cubicBezTo>
                  <a:cubicBezTo>
                    <a:pt x="12" y="499"/>
                    <a:pt x="9" y="500"/>
                    <a:pt x="7" y="499"/>
                  </a:cubicBezTo>
                  <a:cubicBezTo>
                    <a:pt x="8" y="497"/>
                    <a:pt x="4" y="496"/>
                    <a:pt x="4" y="495"/>
                  </a:cubicBezTo>
                  <a:cubicBezTo>
                    <a:pt x="4" y="493"/>
                    <a:pt x="6" y="493"/>
                    <a:pt x="4" y="490"/>
                  </a:cubicBezTo>
                  <a:cubicBezTo>
                    <a:pt x="3" y="489"/>
                    <a:pt x="3" y="490"/>
                    <a:pt x="3" y="488"/>
                  </a:cubicBezTo>
                  <a:cubicBezTo>
                    <a:pt x="2" y="487"/>
                    <a:pt x="1" y="484"/>
                    <a:pt x="0" y="483"/>
                  </a:cubicBezTo>
                  <a:cubicBezTo>
                    <a:pt x="0" y="480"/>
                    <a:pt x="3" y="482"/>
                    <a:pt x="4" y="481"/>
                  </a:cubicBezTo>
                  <a:cubicBezTo>
                    <a:pt x="5" y="480"/>
                    <a:pt x="4" y="476"/>
                    <a:pt x="7" y="477"/>
                  </a:cubicBezTo>
                  <a:cubicBezTo>
                    <a:pt x="7" y="469"/>
                    <a:pt x="7" y="461"/>
                    <a:pt x="7" y="453"/>
                  </a:cubicBezTo>
                  <a:cubicBezTo>
                    <a:pt x="7" y="451"/>
                    <a:pt x="4" y="452"/>
                    <a:pt x="4" y="452"/>
                  </a:cubicBezTo>
                  <a:cubicBezTo>
                    <a:pt x="4" y="451"/>
                    <a:pt x="5" y="450"/>
                    <a:pt x="5" y="449"/>
                  </a:cubicBezTo>
                  <a:cubicBezTo>
                    <a:pt x="6" y="446"/>
                    <a:pt x="3" y="446"/>
                    <a:pt x="4" y="443"/>
                  </a:cubicBezTo>
                  <a:cubicBezTo>
                    <a:pt x="9" y="449"/>
                    <a:pt x="4" y="433"/>
                    <a:pt x="10" y="439"/>
                  </a:cubicBezTo>
                  <a:cubicBezTo>
                    <a:pt x="11" y="437"/>
                    <a:pt x="9" y="433"/>
                    <a:pt x="11" y="431"/>
                  </a:cubicBezTo>
                  <a:cubicBezTo>
                    <a:pt x="11" y="430"/>
                    <a:pt x="14" y="431"/>
                    <a:pt x="14" y="431"/>
                  </a:cubicBezTo>
                  <a:cubicBezTo>
                    <a:pt x="14" y="430"/>
                    <a:pt x="12" y="428"/>
                    <a:pt x="12" y="426"/>
                  </a:cubicBezTo>
                  <a:cubicBezTo>
                    <a:pt x="18" y="425"/>
                    <a:pt x="17" y="418"/>
                    <a:pt x="22" y="417"/>
                  </a:cubicBezTo>
                  <a:cubicBezTo>
                    <a:pt x="22" y="412"/>
                    <a:pt x="27" y="412"/>
                    <a:pt x="26" y="407"/>
                  </a:cubicBezTo>
                  <a:cubicBezTo>
                    <a:pt x="29" y="407"/>
                    <a:pt x="29" y="406"/>
                    <a:pt x="29" y="404"/>
                  </a:cubicBezTo>
                  <a:cubicBezTo>
                    <a:pt x="38" y="403"/>
                    <a:pt x="44" y="400"/>
                    <a:pt x="43" y="390"/>
                  </a:cubicBezTo>
                  <a:cubicBezTo>
                    <a:pt x="49" y="391"/>
                    <a:pt x="44" y="382"/>
                    <a:pt x="49" y="383"/>
                  </a:cubicBezTo>
                  <a:cubicBezTo>
                    <a:pt x="49" y="380"/>
                    <a:pt x="49" y="377"/>
                    <a:pt x="49" y="375"/>
                  </a:cubicBezTo>
                  <a:cubicBezTo>
                    <a:pt x="51" y="375"/>
                    <a:pt x="52" y="373"/>
                    <a:pt x="54" y="373"/>
                  </a:cubicBezTo>
                  <a:cubicBezTo>
                    <a:pt x="57" y="370"/>
                    <a:pt x="59" y="368"/>
                    <a:pt x="61" y="365"/>
                  </a:cubicBezTo>
                  <a:cubicBezTo>
                    <a:pt x="62" y="364"/>
                    <a:pt x="63" y="365"/>
                    <a:pt x="63" y="363"/>
                  </a:cubicBezTo>
                  <a:cubicBezTo>
                    <a:pt x="63" y="362"/>
                    <a:pt x="67" y="362"/>
                    <a:pt x="66" y="359"/>
                  </a:cubicBezTo>
                  <a:cubicBezTo>
                    <a:pt x="72" y="360"/>
                    <a:pt x="72" y="356"/>
                    <a:pt x="78" y="356"/>
                  </a:cubicBezTo>
                  <a:cubicBezTo>
                    <a:pt x="76" y="362"/>
                    <a:pt x="85" y="357"/>
                    <a:pt x="82" y="362"/>
                  </a:cubicBezTo>
                  <a:cubicBezTo>
                    <a:pt x="85" y="359"/>
                    <a:pt x="96" y="364"/>
                    <a:pt x="96" y="358"/>
                  </a:cubicBezTo>
                  <a:cubicBezTo>
                    <a:pt x="103" y="357"/>
                    <a:pt x="109" y="355"/>
                    <a:pt x="112" y="351"/>
                  </a:cubicBezTo>
                  <a:cubicBezTo>
                    <a:pt x="114" y="351"/>
                    <a:pt x="116" y="351"/>
                    <a:pt x="116" y="349"/>
                  </a:cubicBezTo>
                  <a:cubicBezTo>
                    <a:pt x="119" y="350"/>
                    <a:pt x="119" y="350"/>
                    <a:pt x="122" y="351"/>
                  </a:cubicBezTo>
                  <a:cubicBezTo>
                    <a:pt x="125" y="351"/>
                    <a:pt x="128" y="349"/>
                    <a:pt x="130" y="349"/>
                  </a:cubicBezTo>
                  <a:cubicBezTo>
                    <a:pt x="130" y="349"/>
                    <a:pt x="131" y="351"/>
                    <a:pt x="132" y="351"/>
                  </a:cubicBezTo>
                  <a:cubicBezTo>
                    <a:pt x="135" y="351"/>
                    <a:pt x="141" y="353"/>
                    <a:pt x="147" y="352"/>
                  </a:cubicBezTo>
                  <a:cubicBezTo>
                    <a:pt x="150" y="352"/>
                    <a:pt x="154" y="348"/>
                    <a:pt x="157" y="351"/>
                  </a:cubicBezTo>
                  <a:cubicBezTo>
                    <a:pt x="159" y="353"/>
                    <a:pt x="158" y="351"/>
                    <a:pt x="162" y="351"/>
                  </a:cubicBezTo>
                  <a:cubicBezTo>
                    <a:pt x="162" y="352"/>
                    <a:pt x="164" y="352"/>
                    <a:pt x="164" y="354"/>
                  </a:cubicBezTo>
                  <a:cubicBezTo>
                    <a:pt x="164" y="354"/>
                    <a:pt x="161" y="355"/>
                    <a:pt x="161" y="355"/>
                  </a:cubicBezTo>
                  <a:cubicBezTo>
                    <a:pt x="161" y="357"/>
                    <a:pt x="162" y="356"/>
                    <a:pt x="162" y="356"/>
                  </a:cubicBezTo>
                  <a:cubicBezTo>
                    <a:pt x="163" y="358"/>
                    <a:pt x="161" y="358"/>
                    <a:pt x="161" y="358"/>
                  </a:cubicBezTo>
                  <a:cubicBezTo>
                    <a:pt x="161" y="359"/>
                    <a:pt x="162" y="359"/>
                    <a:pt x="162" y="361"/>
                  </a:cubicBezTo>
                  <a:cubicBezTo>
                    <a:pt x="162" y="364"/>
                    <a:pt x="160" y="367"/>
                    <a:pt x="164" y="372"/>
                  </a:cubicBezTo>
                  <a:cubicBezTo>
                    <a:pt x="165" y="375"/>
                    <a:pt x="166" y="370"/>
                    <a:pt x="168" y="373"/>
                  </a:cubicBezTo>
                  <a:cubicBezTo>
                    <a:pt x="168" y="375"/>
                    <a:pt x="170" y="374"/>
                    <a:pt x="171" y="375"/>
                  </a:cubicBezTo>
                  <a:cubicBezTo>
                    <a:pt x="171" y="375"/>
                    <a:pt x="170" y="377"/>
                    <a:pt x="171" y="377"/>
                  </a:cubicBezTo>
                  <a:cubicBezTo>
                    <a:pt x="172" y="378"/>
                    <a:pt x="175" y="376"/>
                    <a:pt x="175" y="379"/>
                  </a:cubicBezTo>
                  <a:cubicBezTo>
                    <a:pt x="179" y="377"/>
                    <a:pt x="183" y="383"/>
                    <a:pt x="185" y="379"/>
                  </a:cubicBezTo>
                  <a:cubicBezTo>
                    <a:pt x="187" y="378"/>
                    <a:pt x="186" y="381"/>
                    <a:pt x="186" y="382"/>
                  </a:cubicBezTo>
                  <a:cubicBezTo>
                    <a:pt x="188" y="383"/>
                    <a:pt x="190" y="381"/>
                    <a:pt x="193" y="383"/>
                  </a:cubicBezTo>
                  <a:cubicBezTo>
                    <a:pt x="194" y="383"/>
                    <a:pt x="194" y="385"/>
                    <a:pt x="195" y="386"/>
                  </a:cubicBezTo>
                  <a:cubicBezTo>
                    <a:pt x="195" y="386"/>
                    <a:pt x="197" y="385"/>
                    <a:pt x="198" y="386"/>
                  </a:cubicBezTo>
                  <a:cubicBezTo>
                    <a:pt x="199" y="387"/>
                    <a:pt x="200" y="386"/>
                    <a:pt x="202" y="387"/>
                  </a:cubicBezTo>
                  <a:cubicBezTo>
                    <a:pt x="202" y="387"/>
                    <a:pt x="203" y="390"/>
                    <a:pt x="203" y="390"/>
                  </a:cubicBezTo>
                  <a:cubicBezTo>
                    <a:pt x="204" y="390"/>
                    <a:pt x="206" y="388"/>
                    <a:pt x="207" y="389"/>
                  </a:cubicBezTo>
                  <a:cubicBezTo>
                    <a:pt x="207" y="389"/>
                    <a:pt x="208" y="390"/>
                    <a:pt x="209" y="390"/>
                  </a:cubicBezTo>
                  <a:cubicBezTo>
                    <a:pt x="210" y="390"/>
                    <a:pt x="211" y="390"/>
                    <a:pt x="212" y="390"/>
                  </a:cubicBezTo>
                  <a:cubicBezTo>
                    <a:pt x="212" y="389"/>
                    <a:pt x="214" y="388"/>
                    <a:pt x="214" y="387"/>
                  </a:cubicBezTo>
                  <a:cubicBezTo>
                    <a:pt x="214" y="387"/>
                    <a:pt x="217" y="387"/>
                    <a:pt x="216" y="386"/>
                  </a:cubicBezTo>
                  <a:cubicBezTo>
                    <a:pt x="212" y="383"/>
                    <a:pt x="220" y="384"/>
                    <a:pt x="220" y="379"/>
                  </a:cubicBezTo>
                  <a:cubicBezTo>
                    <a:pt x="224" y="380"/>
                    <a:pt x="224" y="376"/>
                    <a:pt x="228" y="377"/>
                  </a:cubicBezTo>
                  <a:cubicBezTo>
                    <a:pt x="229" y="378"/>
                    <a:pt x="230" y="379"/>
                    <a:pt x="230" y="379"/>
                  </a:cubicBezTo>
                  <a:cubicBezTo>
                    <a:pt x="231" y="379"/>
                    <a:pt x="234" y="378"/>
                    <a:pt x="235" y="379"/>
                  </a:cubicBezTo>
                  <a:cubicBezTo>
                    <a:pt x="236" y="379"/>
                    <a:pt x="238" y="382"/>
                    <a:pt x="238" y="382"/>
                  </a:cubicBezTo>
                  <a:cubicBezTo>
                    <a:pt x="239" y="382"/>
                    <a:pt x="241" y="380"/>
                    <a:pt x="242" y="380"/>
                  </a:cubicBezTo>
                  <a:cubicBezTo>
                    <a:pt x="243" y="380"/>
                    <a:pt x="242" y="383"/>
                    <a:pt x="242" y="383"/>
                  </a:cubicBezTo>
                  <a:cubicBezTo>
                    <a:pt x="243" y="383"/>
                    <a:pt x="246" y="381"/>
                    <a:pt x="248" y="382"/>
                  </a:cubicBezTo>
                  <a:cubicBezTo>
                    <a:pt x="249" y="383"/>
                    <a:pt x="245" y="383"/>
                    <a:pt x="245" y="383"/>
                  </a:cubicBezTo>
                  <a:cubicBezTo>
                    <a:pt x="246" y="386"/>
                    <a:pt x="255" y="386"/>
                    <a:pt x="259" y="386"/>
                  </a:cubicBezTo>
                  <a:cubicBezTo>
                    <a:pt x="259" y="391"/>
                    <a:pt x="271" y="389"/>
                    <a:pt x="273" y="386"/>
                  </a:cubicBezTo>
                  <a:cubicBezTo>
                    <a:pt x="274" y="387"/>
                    <a:pt x="280" y="384"/>
                    <a:pt x="282" y="386"/>
                  </a:cubicBezTo>
                  <a:cubicBezTo>
                    <a:pt x="283" y="388"/>
                    <a:pt x="282" y="386"/>
                    <a:pt x="284" y="386"/>
                  </a:cubicBezTo>
                  <a:cubicBezTo>
                    <a:pt x="287" y="386"/>
                    <a:pt x="289" y="388"/>
                    <a:pt x="291" y="387"/>
                  </a:cubicBezTo>
                  <a:cubicBezTo>
                    <a:pt x="294" y="387"/>
                    <a:pt x="295" y="385"/>
                    <a:pt x="299" y="384"/>
                  </a:cubicBezTo>
                  <a:cubicBezTo>
                    <a:pt x="300" y="381"/>
                    <a:pt x="299" y="377"/>
                    <a:pt x="303" y="376"/>
                  </a:cubicBezTo>
                  <a:cubicBezTo>
                    <a:pt x="303" y="373"/>
                    <a:pt x="301" y="373"/>
                    <a:pt x="301" y="370"/>
                  </a:cubicBezTo>
                  <a:cubicBezTo>
                    <a:pt x="306" y="371"/>
                    <a:pt x="305" y="362"/>
                    <a:pt x="310" y="366"/>
                  </a:cubicBezTo>
                  <a:cubicBezTo>
                    <a:pt x="311" y="361"/>
                    <a:pt x="308" y="359"/>
                    <a:pt x="304" y="359"/>
                  </a:cubicBezTo>
                  <a:cubicBezTo>
                    <a:pt x="305" y="358"/>
                    <a:pt x="306" y="356"/>
                    <a:pt x="306" y="354"/>
                  </a:cubicBezTo>
                  <a:cubicBezTo>
                    <a:pt x="304" y="349"/>
                    <a:pt x="296" y="352"/>
                    <a:pt x="294" y="348"/>
                  </a:cubicBezTo>
                  <a:cubicBezTo>
                    <a:pt x="292" y="350"/>
                    <a:pt x="287" y="349"/>
                    <a:pt x="286" y="352"/>
                  </a:cubicBezTo>
                  <a:cubicBezTo>
                    <a:pt x="284" y="353"/>
                    <a:pt x="285" y="350"/>
                    <a:pt x="284" y="349"/>
                  </a:cubicBezTo>
                  <a:cubicBezTo>
                    <a:pt x="282" y="348"/>
                    <a:pt x="278" y="350"/>
                    <a:pt x="275" y="349"/>
                  </a:cubicBezTo>
                  <a:cubicBezTo>
                    <a:pt x="273" y="350"/>
                    <a:pt x="273" y="353"/>
                    <a:pt x="270" y="352"/>
                  </a:cubicBezTo>
                  <a:cubicBezTo>
                    <a:pt x="266" y="352"/>
                    <a:pt x="267" y="347"/>
                    <a:pt x="261" y="348"/>
                  </a:cubicBezTo>
                  <a:cubicBezTo>
                    <a:pt x="261" y="345"/>
                    <a:pt x="259" y="345"/>
                    <a:pt x="259" y="342"/>
                  </a:cubicBezTo>
                  <a:cubicBezTo>
                    <a:pt x="258" y="343"/>
                    <a:pt x="257" y="342"/>
                    <a:pt x="256" y="341"/>
                  </a:cubicBezTo>
                  <a:cubicBezTo>
                    <a:pt x="256" y="339"/>
                    <a:pt x="253" y="338"/>
                    <a:pt x="251" y="338"/>
                  </a:cubicBezTo>
                  <a:cubicBezTo>
                    <a:pt x="254" y="335"/>
                    <a:pt x="252" y="326"/>
                    <a:pt x="251" y="323"/>
                  </a:cubicBezTo>
                  <a:cubicBezTo>
                    <a:pt x="247" y="325"/>
                    <a:pt x="243" y="320"/>
                    <a:pt x="242" y="327"/>
                  </a:cubicBezTo>
                  <a:cubicBezTo>
                    <a:pt x="238" y="325"/>
                    <a:pt x="238" y="328"/>
                    <a:pt x="234" y="325"/>
                  </a:cubicBezTo>
                  <a:cubicBezTo>
                    <a:pt x="234" y="327"/>
                    <a:pt x="234" y="328"/>
                    <a:pt x="233" y="328"/>
                  </a:cubicBezTo>
                  <a:cubicBezTo>
                    <a:pt x="234" y="329"/>
                    <a:pt x="234" y="330"/>
                    <a:pt x="235" y="331"/>
                  </a:cubicBezTo>
                  <a:cubicBezTo>
                    <a:pt x="236" y="332"/>
                    <a:pt x="235" y="335"/>
                    <a:pt x="238" y="334"/>
                  </a:cubicBezTo>
                  <a:cubicBezTo>
                    <a:pt x="237" y="338"/>
                    <a:pt x="237" y="337"/>
                    <a:pt x="240" y="339"/>
                  </a:cubicBezTo>
                  <a:cubicBezTo>
                    <a:pt x="241" y="342"/>
                    <a:pt x="238" y="341"/>
                    <a:pt x="237" y="342"/>
                  </a:cubicBezTo>
                  <a:cubicBezTo>
                    <a:pt x="237" y="343"/>
                    <a:pt x="235" y="347"/>
                    <a:pt x="234" y="346"/>
                  </a:cubicBezTo>
                  <a:cubicBezTo>
                    <a:pt x="231" y="344"/>
                    <a:pt x="234" y="350"/>
                    <a:pt x="228" y="349"/>
                  </a:cubicBezTo>
                  <a:cubicBezTo>
                    <a:pt x="228" y="348"/>
                    <a:pt x="227" y="347"/>
                    <a:pt x="226" y="346"/>
                  </a:cubicBezTo>
                  <a:cubicBezTo>
                    <a:pt x="225" y="344"/>
                    <a:pt x="227" y="344"/>
                    <a:pt x="228" y="344"/>
                  </a:cubicBezTo>
                  <a:cubicBezTo>
                    <a:pt x="227" y="342"/>
                    <a:pt x="222" y="340"/>
                    <a:pt x="226" y="337"/>
                  </a:cubicBezTo>
                  <a:cubicBezTo>
                    <a:pt x="224" y="336"/>
                    <a:pt x="221" y="338"/>
                    <a:pt x="220" y="337"/>
                  </a:cubicBezTo>
                  <a:cubicBezTo>
                    <a:pt x="219" y="336"/>
                    <a:pt x="223" y="335"/>
                    <a:pt x="223" y="335"/>
                  </a:cubicBezTo>
                  <a:cubicBezTo>
                    <a:pt x="223" y="335"/>
                    <a:pt x="219" y="332"/>
                    <a:pt x="216" y="330"/>
                  </a:cubicBezTo>
                  <a:cubicBezTo>
                    <a:pt x="217" y="323"/>
                    <a:pt x="213" y="322"/>
                    <a:pt x="213" y="316"/>
                  </a:cubicBezTo>
                  <a:cubicBezTo>
                    <a:pt x="214" y="313"/>
                    <a:pt x="209" y="315"/>
                    <a:pt x="209" y="314"/>
                  </a:cubicBezTo>
                  <a:cubicBezTo>
                    <a:pt x="208" y="314"/>
                    <a:pt x="211" y="312"/>
                    <a:pt x="210" y="311"/>
                  </a:cubicBezTo>
                  <a:cubicBezTo>
                    <a:pt x="207" y="309"/>
                    <a:pt x="207" y="312"/>
                    <a:pt x="205" y="310"/>
                  </a:cubicBezTo>
                  <a:cubicBezTo>
                    <a:pt x="204" y="310"/>
                    <a:pt x="206" y="308"/>
                    <a:pt x="206" y="307"/>
                  </a:cubicBezTo>
                  <a:cubicBezTo>
                    <a:pt x="206" y="306"/>
                    <a:pt x="204" y="309"/>
                    <a:pt x="205" y="309"/>
                  </a:cubicBezTo>
                  <a:cubicBezTo>
                    <a:pt x="203" y="309"/>
                    <a:pt x="203" y="307"/>
                    <a:pt x="203" y="306"/>
                  </a:cubicBezTo>
                  <a:cubicBezTo>
                    <a:pt x="198" y="307"/>
                    <a:pt x="198" y="302"/>
                    <a:pt x="192" y="303"/>
                  </a:cubicBezTo>
                  <a:cubicBezTo>
                    <a:pt x="192" y="301"/>
                    <a:pt x="190" y="301"/>
                    <a:pt x="189" y="300"/>
                  </a:cubicBezTo>
                  <a:cubicBezTo>
                    <a:pt x="189" y="300"/>
                    <a:pt x="190" y="298"/>
                    <a:pt x="189" y="297"/>
                  </a:cubicBezTo>
                  <a:cubicBezTo>
                    <a:pt x="189" y="297"/>
                    <a:pt x="187" y="298"/>
                    <a:pt x="186" y="297"/>
                  </a:cubicBezTo>
                  <a:cubicBezTo>
                    <a:pt x="186" y="297"/>
                    <a:pt x="186" y="292"/>
                    <a:pt x="185" y="293"/>
                  </a:cubicBezTo>
                  <a:cubicBezTo>
                    <a:pt x="184" y="294"/>
                    <a:pt x="183" y="293"/>
                    <a:pt x="182" y="292"/>
                  </a:cubicBezTo>
                  <a:cubicBezTo>
                    <a:pt x="182" y="291"/>
                    <a:pt x="180" y="291"/>
                    <a:pt x="181" y="289"/>
                  </a:cubicBezTo>
                  <a:cubicBezTo>
                    <a:pt x="175" y="289"/>
                    <a:pt x="177" y="291"/>
                    <a:pt x="172" y="289"/>
                  </a:cubicBezTo>
                  <a:cubicBezTo>
                    <a:pt x="171" y="289"/>
                    <a:pt x="171" y="292"/>
                    <a:pt x="169" y="292"/>
                  </a:cubicBezTo>
                  <a:cubicBezTo>
                    <a:pt x="168" y="296"/>
                    <a:pt x="172" y="294"/>
                    <a:pt x="172" y="297"/>
                  </a:cubicBezTo>
                  <a:cubicBezTo>
                    <a:pt x="172" y="298"/>
                    <a:pt x="174" y="301"/>
                    <a:pt x="175" y="302"/>
                  </a:cubicBezTo>
                  <a:cubicBezTo>
                    <a:pt x="176" y="302"/>
                    <a:pt x="176" y="303"/>
                    <a:pt x="178" y="303"/>
                  </a:cubicBezTo>
                  <a:cubicBezTo>
                    <a:pt x="176" y="307"/>
                    <a:pt x="181" y="307"/>
                    <a:pt x="182" y="309"/>
                  </a:cubicBezTo>
                  <a:cubicBezTo>
                    <a:pt x="182" y="309"/>
                    <a:pt x="183" y="314"/>
                    <a:pt x="185" y="313"/>
                  </a:cubicBezTo>
                  <a:cubicBezTo>
                    <a:pt x="187" y="311"/>
                    <a:pt x="185" y="313"/>
                    <a:pt x="186" y="314"/>
                  </a:cubicBezTo>
                  <a:cubicBezTo>
                    <a:pt x="188" y="315"/>
                    <a:pt x="191" y="315"/>
                    <a:pt x="192" y="318"/>
                  </a:cubicBezTo>
                  <a:cubicBezTo>
                    <a:pt x="194" y="317"/>
                    <a:pt x="194" y="320"/>
                    <a:pt x="195" y="320"/>
                  </a:cubicBezTo>
                  <a:cubicBezTo>
                    <a:pt x="195" y="320"/>
                    <a:pt x="197" y="319"/>
                    <a:pt x="196" y="318"/>
                  </a:cubicBezTo>
                  <a:cubicBezTo>
                    <a:pt x="198" y="319"/>
                    <a:pt x="198" y="323"/>
                    <a:pt x="199" y="320"/>
                  </a:cubicBezTo>
                  <a:cubicBezTo>
                    <a:pt x="202" y="319"/>
                    <a:pt x="198" y="326"/>
                    <a:pt x="203" y="324"/>
                  </a:cubicBezTo>
                  <a:cubicBezTo>
                    <a:pt x="203" y="327"/>
                    <a:pt x="197" y="325"/>
                    <a:pt x="195" y="325"/>
                  </a:cubicBezTo>
                  <a:cubicBezTo>
                    <a:pt x="195" y="327"/>
                    <a:pt x="197" y="327"/>
                    <a:pt x="198" y="328"/>
                  </a:cubicBezTo>
                  <a:cubicBezTo>
                    <a:pt x="198" y="331"/>
                    <a:pt x="195" y="335"/>
                    <a:pt x="198" y="335"/>
                  </a:cubicBezTo>
                  <a:cubicBezTo>
                    <a:pt x="196" y="337"/>
                    <a:pt x="193" y="337"/>
                    <a:pt x="190" y="338"/>
                  </a:cubicBezTo>
                  <a:cubicBezTo>
                    <a:pt x="192" y="337"/>
                    <a:pt x="191" y="333"/>
                    <a:pt x="193" y="332"/>
                  </a:cubicBezTo>
                  <a:cubicBezTo>
                    <a:pt x="192" y="332"/>
                    <a:pt x="192" y="328"/>
                    <a:pt x="190" y="328"/>
                  </a:cubicBezTo>
                  <a:cubicBezTo>
                    <a:pt x="188" y="328"/>
                    <a:pt x="191" y="326"/>
                    <a:pt x="188" y="324"/>
                  </a:cubicBezTo>
                  <a:cubicBezTo>
                    <a:pt x="186" y="323"/>
                    <a:pt x="183" y="324"/>
                    <a:pt x="183" y="320"/>
                  </a:cubicBezTo>
                  <a:cubicBezTo>
                    <a:pt x="178" y="321"/>
                    <a:pt x="177" y="317"/>
                    <a:pt x="172" y="317"/>
                  </a:cubicBezTo>
                  <a:cubicBezTo>
                    <a:pt x="171" y="314"/>
                    <a:pt x="169" y="312"/>
                    <a:pt x="167" y="309"/>
                  </a:cubicBezTo>
                  <a:cubicBezTo>
                    <a:pt x="166" y="308"/>
                    <a:pt x="165" y="309"/>
                    <a:pt x="165" y="307"/>
                  </a:cubicBezTo>
                  <a:cubicBezTo>
                    <a:pt x="165" y="305"/>
                    <a:pt x="163" y="307"/>
                    <a:pt x="162" y="306"/>
                  </a:cubicBezTo>
                  <a:cubicBezTo>
                    <a:pt x="162" y="305"/>
                    <a:pt x="163" y="303"/>
                    <a:pt x="162" y="303"/>
                  </a:cubicBezTo>
                  <a:cubicBezTo>
                    <a:pt x="161" y="302"/>
                    <a:pt x="158" y="304"/>
                    <a:pt x="157" y="303"/>
                  </a:cubicBezTo>
                  <a:cubicBezTo>
                    <a:pt x="156" y="303"/>
                    <a:pt x="159" y="301"/>
                    <a:pt x="160" y="302"/>
                  </a:cubicBezTo>
                  <a:cubicBezTo>
                    <a:pt x="158" y="298"/>
                    <a:pt x="150" y="298"/>
                    <a:pt x="146" y="300"/>
                  </a:cubicBezTo>
                  <a:cubicBezTo>
                    <a:pt x="145" y="301"/>
                    <a:pt x="148" y="302"/>
                    <a:pt x="148" y="302"/>
                  </a:cubicBezTo>
                  <a:cubicBezTo>
                    <a:pt x="147" y="303"/>
                    <a:pt x="146" y="302"/>
                    <a:pt x="144" y="303"/>
                  </a:cubicBezTo>
                  <a:cubicBezTo>
                    <a:pt x="141" y="305"/>
                    <a:pt x="141" y="309"/>
                    <a:pt x="139" y="309"/>
                  </a:cubicBezTo>
                  <a:cubicBezTo>
                    <a:pt x="133" y="308"/>
                    <a:pt x="132" y="303"/>
                    <a:pt x="125" y="304"/>
                  </a:cubicBezTo>
                  <a:cubicBezTo>
                    <a:pt x="122" y="305"/>
                    <a:pt x="123" y="309"/>
                    <a:pt x="119" y="307"/>
                  </a:cubicBezTo>
                  <a:cubicBezTo>
                    <a:pt x="119" y="310"/>
                    <a:pt x="119" y="314"/>
                    <a:pt x="119" y="317"/>
                  </a:cubicBezTo>
                  <a:cubicBezTo>
                    <a:pt x="114" y="319"/>
                    <a:pt x="106" y="317"/>
                    <a:pt x="108" y="325"/>
                  </a:cubicBezTo>
                  <a:cubicBezTo>
                    <a:pt x="99" y="324"/>
                    <a:pt x="106" y="331"/>
                    <a:pt x="98" y="331"/>
                  </a:cubicBezTo>
                  <a:cubicBezTo>
                    <a:pt x="98" y="333"/>
                    <a:pt x="103" y="336"/>
                    <a:pt x="99" y="337"/>
                  </a:cubicBezTo>
                  <a:cubicBezTo>
                    <a:pt x="99" y="342"/>
                    <a:pt x="97" y="337"/>
                    <a:pt x="94" y="341"/>
                  </a:cubicBezTo>
                  <a:cubicBezTo>
                    <a:pt x="93" y="343"/>
                    <a:pt x="94" y="343"/>
                    <a:pt x="95" y="344"/>
                  </a:cubicBezTo>
                  <a:cubicBezTo>
                    <a:pt x="95" y="347"/>
                    <a:pt x="90" y="344"/>
                    <a:pt x="88" y="345"/>
                  </a:cubicBezTo>
                  <a:cubicBezTo>
                    <a:pt x="86" y="345"/>
                    <a:pt x="86" y="349"/>
                    <a:pt x="85" y="349"/>
                  </a:cubicBezTo>
                  <a:cubicBezTo>
                    <a:pt x="81" y="351"/>
                    <a:pt x="74" y="348"/>
                    <a:pt x="70" y="354"/>
                  </a:cubicBezTo>
                  <a:cubicBezTo>
                    <a:pt x="68" y="352"/>
                    <a:pt x="67" y="350"/>
                    <a:pt x="66" y="348"/>
                  </a:cubicBezTo>
                  <a:cubicBezTo>
                    <a:pt x="60" y="347"/>
                    <a:pt x="53" y="350"/>
                    <a:pt x="50" y="348"/>
                  </a:cubicBezTo>
                  <a:cubicBezTo>
                    <a:pt x="51" y="343"/>
                    <a:pt x="53" y="337"/>
                    <a:pt x="49" y="334"/>
                  </a:cubicBezTo>
                  <a:cubicBezTo>
                    <a:pt x="48" y="331"/>
                    <a:pt x="51" y="330"/>
                    <a:pt x="52" y="328"/>
                  </a:cubicBezTo>
                  <a:cubicBezTo>
                    <a:pt x="53" y="324"/>
                    <a:pt x="50" y="320"/>
                    <a:pt x="53" y="317"/>
                  </a:cubicBezTo>
                  <a:cubicBezTo>
                    <a:pt x="52" y="314"/>
                    <a:pt x="52" y="309"/>
                    <a:pt x="49" y="309"/>
                  </a:cubicBezTo>
                  <a:cubicBezTo>
                    <a:pt x="50" y="307"/>
                    <a:pt x="52" y="307"/>
                    <a:pt x="52" y="304"/>
                  </a:cubicBezTo>
                  <a:cubicBezTo>
                    <a:pt x="55" y="306"/>
                    <a:pt x="64" y="302"/>
                    <a:pt x="63" y="307"/>
                  </a:cubicBezTo>
                  <a:cubicBezTo>
                    <a:pt x="66" y="305"/>
                    <a:pt x="80" y="311"/>
                    <a:pt x="82" y="307"/>
                  </a:cubicBezTo>
                  <a:cubicBezTo>
                    <a:pt x="84" y="306"/>
                    <a:pt x="83" y="307"/>
                    <a:pt x="85" y="307"/>
                  </a:cubicBezTo>
                  <a:cubicBezTo>
                    <a:pt x="85" y="307"/>
                    <a:pt x="86" y="305"/>
                    <a:pt x="87" y="306"/>
                  </a:cubicBezTo>
                  <a:cubicBezTo>
                    <a:pt x="87" y="306"/>
                    <a:pt x="87" y="307"/>
                    <a:pt x="87" y="307"/>
                  </a:cubicBezTo>
                  <a:cubicBezTo>
                    <a:pt x="91" y="306"/>
                    <a:pt x="93" y="304"/>
                    <a:pt x="94" y="300"/>
                  </a:cubicBezTo>
                  <a:cubicBezTo>
                    <a:pt x="94" y="299"/>
                    <a:pt x="97" y="291"/>
                    <a:pt x="94" y="288"/>
                  </a:cubicBezTo>
                  <a:cubicBezTo>
                    <a:pt x="92" y="286"/>
                    <a:pt x="95" y="285"/>
                    <a:pt x="92" y="282"/>
                  </a:cubicBezTo>
                  <a:cubicBezTo>
                    <a:pt x="92" y="280"/>
                    <a:pt x="90" y="281"/>
                    <a:pt x="88" y="281"/>
                  </a:cubicBezTo>
                  <a:cubicBezTo>
                    <a:pt x="89" y="279"/>
                    <a:pt x="90" y="278"/>
                    <a:pt x="89" y="276"/>
                  </a:cubicBezTo>
                  <a:cubicBezTo>
                    <a:pt x="88" y="275"/>
                    <a:pt x="87" y="278"/>
                    <a:pt x="87" y="278"/>
                  </a:cubicBezTo>
                  <a:cubicBezTo>
                    <a:pt x="85" y="277"/>
                    <a:pt x="86" y="276"/>
                    <a:pt x="85" y="275"/>
                  </a:cubicBezTo>
                  <a:cubicBezTo>
                    <a:pt x="84" y="274"/>
                    <a:pt x="80" y="274"/>
                    <a:pt x="78" y="274"/>
                  </a:cubicBezTo>
                  <a:cubicBezTo>
                    <a:pt x="78" y="273"/>
                    <a:pt x="78" y="272"/>
                    <a:pt x="77" y="272"/>
                  </a:cubicBezTo>
                  <a:cubicBezTo>
                    <a:pt x="75" y="272"/>
                    <a:pt x="74" y="272"/>
                    <a:pt x="74" y="271"/>
                  </a:cubicBezTo>
                  <a:cubicBezTo>
                    <a:pt x="73" y="267"/>
                    <a:pt x="77" y="269"/>
                    <a:pt x="77" y="269"/>
                  </a:cubicBezTo>
                  <a:cubicBezTo>
                    <a:pt x="81" y="268"/>
                    <a:pt x="84" y="265"/>
                    <a:pt x="92" y="267"/>
                  </a:cubicBezTo>
                  <a:cubicBezTo>
                    <a:pt x="93" y="264"/>
                    <a:pt x="91" y="264"/>
                    <a:pt x="89" y="264"/>
                  </a:cubicBezTo>
                  <a:cubicBezTo>
                    <a:pt x="91" y="260"/>
                    <a:pt x="96" y="264"/>
                    <a:pt x="98" y="264"/>
                  </a:cubicBezTo>
                  <a:cubicBezTo>
                    <a:pt x="99" y="264"/>
                    <a:pt x="102" y="261"/>
                    <a:pt x="102" y="264"/>
                  </a:cubicBezTo>
                  <a:cubicBezTo>
                    <a:pt x="105" y="262"/>
                    <a:pt x="105" y="257"/>
                    <a:pt x="111" y="257"/>
                  </a:cubicBezTo>
                  <a:cubicBezTo>
                    <a:pt x="109" y="251"/>
                    <a:pt x="114" y="254"/>
                    <a:pt x="113" y="250"/>
                  </a:cubicBezTo>
                  <a:cubicBezTo>
                    <a:pt x="116" y="250"/>
                    <a:pt x="119" y="250"/>
                    <a:pt x="122" y="250"/>
                  </a:cubicBezTo>
                  <a:cubicBezTo>
                    <a:pt x="122" y="248"/>
                    <a:pt x="120" y="249"/>
                    <a:pt x="119" y="248"/>
                  </a:cubicBezTo>
                  <a:cubicBezTo>
                    <a:pt x="120" y="246"/>
                    <a:pt x="123" y="247"/>
                    <a:pt x="122" y="243"/>
                  </a:cubicBezTo>
                  <a:cubicBezTo>
                    <a:pt x="126" y="243"/>
                    <a:pt x="125" y="245"/>
                    <a:pt x="127" y="243"/>
                  </a:cubicBezTo>
                  <a:cubicBezTo>
                    <a:pt x="124" y="235"/>
                    <a:pt x="130" y="238"/>
                    <a:pt x="130" y="231"/>
                  </a:cubicBezTo>
                  <a:cubicBezTo>
                    <a:pt x="132" y="231"/>
                    <a:pt x="134" y="232"/>
                    <a:pt x="136" y="231"/>
                  </a:cubicBezTo>
                  <a:cubicBezTo>
                    <a:pt x="137" y="231"/>
                    <a:pt x="138" y="229"/>
                    <a:pt x="139" y="229"/>
                  </a:cubicBezTo>
                  <a:cubicBezTo>
                    <a:pt x="140" y="228"/>
                    <a:pt x="140" y="230"/>
                    <a:pt x="140" y="230"/>
                  </a:cubicBezTo>
                  <a:cubicBezTo>
                    <a:pt x="142" y="230"/>
                    <a:pt x="141" y="229"/>
                    <a:pt x="141" y="229"/>
                  </a:cubicBezTo>
                  <a:cubicBezTo>
                    <a:pt x="143" y="229"/>
                    <a:pt x="145" y="229"/>
                    <a:pt x="147" y="229"/>
                  </a:cubicBezTo>
                  <a:cubicBezTo>
                    <a:pt x="149" y="228"/>
                    <a:pt x="149" y="224"/>
                    <a:pt x="153" y="226"/>
                  </a:cubicBezTo>
                  <a:cubicBezTo>
                    <a:pt x="152" y="223"/>
                    <a:pt x="148" y="223"/>
                    <a:pt x="148" y="219"/>
                  </a:cubicBezTo>
                  <a:cubicBezTo>
                    <a:pt x="152" y="218"/>
                    <a:pt x="150" y="217"/>
                    <a:pt x="150" y="212"/>
                  </a:cubicBezTo>
                  <a:cubicBezTo>
                    <a:pt x="150" y="208"/>
                    <a:pt x="152" y="206"/>
                    <a:pt x="151" y="202"/>
                  </a:cubicBezTo>
                  <a:cubicBezTo>
                    <a:pt x="153" y="202"/>
                    <a:pt x="155" y="202"/>
                    <a:pt x="157" y="202"/>
                  </a:cubicBezTo>
                  <a:cubicBezTo>
                    <a:pt x="161" y="202"/>
                    <a:pt x="153" y="198"/>
                    <a:pt x="160" y="199"/>
                  </a:cubicBezTo>
                  <a:cubicBezTo>
                    <a:pt x="160" y="201"/>
                    <a:pt x="161" y="200"/>
                    <a:pt x="162" y="201"/>
                  </a:cubicBezTo>
                  <a:cubicBezTo>
                    <a:pt x="160" y="204"/>
                    <a:pt x="160" y="201"/>
                    <a:pt x="161" y="205"/>
                  </a:cubicBezTo>
                  <a:cubicBezTo>
                    <a:pt x="162" y="207"/>
                    <a:pt x="161" y="209"/>
                    <a:pt x="164" y="209"/>
                  </a:cubicBezTo>
                  <a:cubicBezTo>
                    <a:pt x="164" y="211"/>
                    <a:pt x="164" y="213"/>
                    <a:pt x="162" y="213"/>
                  </a:cubicBezTo>
                  <a:cubicBezTo>
                    <a:pt x="162" y="216"/>
                    <a:pt x="168" y="211"/>
                    <a:pt x="171" y="215"/>
                  </a:cubicBezTo>
                  <a:cubicBezTo>
                    <a:pt x="170" y="219"/>
                    <a:pt x="161" y="216"/>
                    <a:pt x="161" y="220"/>
                  </a:cubicBezTo>
                  <a:cubicBezTo>
                    <a:pt x="160" y="223"/>
                    <a:pt x="164" y="224"/>
                    <a:pt x="165" y="224"/>
                  </a:cubicBezTo>
                  <a:cubicBezTo>
                    <a:pt x="166" y="225"/>
                    <a:pt x="167" y="228"/>
                    <a:pt x="169" y="227"/>
                  </a:cubicBezTo>
                  <a:cubicBezTo>
                    <a:pt x="168" y="225"/>
                    <a:pt x="164" y="225"/>
                    <a:pt x="171" y="224"/>
                  </a:cubicBezTo>
                  <a:cubicBezTo>
                    <a:pt x="173" y="224"/>
                    <a:pt x="175" y="224"/>
                    <a:pt x="176" y="224"/>
                  </a:cubicBezTo>
                  <a:cubicBezTo>
                    <a:pt x="179" y="225"/>
                    <a:pt x="179" y="226"/>
                    <a:pt x="182" y="226"/>
                  </a:cubicBezTo>
                  <a:cubicBezTo>
                    <a:pt x="186" y="226"/>
                    <a:pt x="186" y="223"/>
                    <a:pt x="190" y="224"/>
                  </a:cubicBezTo>
                  <a:cubicBezTo>
                    <a:pt x="191" y="224"/>
                    <a:pt x="196" y="227"/>
                    <a:pt x="198" y="224"/>
                  </a:cubicBezTo>
                  <a:cubicBezTo>
                    <a:pt x="198" y="224"/>
                    <a:pt x="197" y="223"/>
                    <a:pt x="198" y="223"/>
                  </a:cubicBezTo>
                  <a:cubicBezTo>
                    <a:pt x="201" y="222"/>
                    <a:pt x="206" y="223"/>
                    <a:pt x="207" y="220"/>
                  </a:cubicBezTo>
                  <a:cubicBezTo>
                    <a:pt x="213" y="226"/>
                    <a:pt x="217" y="215"/>
                    <a:pt x="220" y="219"/>
                  </a:cubicBezTo>
                  <a:cubicBezTo>
                    <a:pt x="220" y="217"/>
                    <a:pt x="220" y="215"/>
                    <a:pt x="220" y="213"/>
                  </a:cubicBezTo>
                  <a:cubicBezTo>
                    <a:pt x="223" y="214"/>
                    <a:pt x="222" y="212"/>
                    <a:pt x="223" y="210"/>
                  </a:cubicBezTo>
                  <a:cubicBezTo>
                    <a:pt x="223" y="210"/>
                    <a:pt x="224" y="206"/>
                    <a:pt x="224" y="206"/>
                  </a:cubicBezTo>
                  <a:cubicBezTo>
                    <a:pt x="226" y="205"/>
                    <a:pt x="224" y="205"/>
                    <a:pt x="224" y="202"/>
                  </a:cubicBezTo>
                  <a:cubicBezTo>
                    <a:pt x="227" y="202"/>
                    <a:pt x="229" y="202"/>
                    <a:pt x="230" y="199"/>
                  </a:cubicBezTo>
                  <a:cubicBezTo>
                    <a:pt x="231" y="199"/>
                    <a:pt x="231" y="201"/>
                    <a:pt x="231" y="202"/>
                  </a:cubicBezTo>
                  <a:cubicBezTo>
                    <a:pt x="232" y="201"/>
                    <a:pt x="234" y="200"/>
                    <a:pt x="237" y="201"/>
                  </a:cubicBezTo>
                  <a:cubicBezTo>
                    <a:pt x="238" y="200"/>
                    <a:pt x="238" y="198"/>
                    <a:pt x="240" y="198"/>
                  </a:cubicBezTo>
                  <a:cubicBezTo>
                    <a:pt x="240" y="195"/>
                    <a:pt x="239" y="193"/>
                    <a:pt x="237" y="192"/>
                  </a:cubicBezTo>
                  <a:cubicBezTo>
                    <a:pt x="238" y="191"/>
                    <a:pt x="238" y="189"/>
                    <a:pt x="238" y="187"/>
                  </a:cubicBezTo>
                  <a:cubicBezTo>
                    <a:pt x="241" y="187"/>
                    <a:pt x="243" y="186"/>
                    <a:pt x="242" y="184"/>
                  </a:cubicBezTo>
                  <a:cubicBezTo>
                    <a:pt x="246" y="187"/>
                    <a:pt x="247" y="182"/>
                    <a:pt x="252" y="184"/>
                  </a:cubicBezTo>
                  <a:cubicBezTo>
                    <a:pt x="253" y="184"/>
                    <a:pt x="254" y="185"/>
                    <a:pt x="254" y="185"/>
                  </a:cubicBezTo>
                  <a:cubicBezTo>
                    <a:pt x="255" y="185"/>
                    <a:pt x="255" y="184"/>
                    <a:pt x="256" y="184"/>
                  </a:cubicBezTo>
                  <a:cubicBezTo>
                    <a:pt x="258" y="184"/>
                    <a:pt x="260" y="185"/>
                    <a:pt x="259" y="185"/>
                  </a:cubicBezTo>
                  <a:cubicBezTo>
                    <a:pt x="261" y="185"/>
                    <a:pt x="259" y="183"/>
                    <a:pt x="261" y="182"/>
                  </a:cubicBezTo>
                  <a:cubicBezTo>
                    <a:pt x="261" y="182"/>
                    <a:pt x="263" y="183"/>
                    <a:pt x="263" y="182"/>
                  </a:cubicBezTo>
                  <a:cubicBezTo>
                    <a:pt x="265" y="181"/>
                    <a:pt x="265" y="178"/>
                    <a:pt x="269" y="180"/>
                  </a:cubicBezTo>
                  <a:cubicBezTo>
                    <a:pt x="267" y="178"/>
                    <a:pt x="268" y="173"/>
                    <a:pt x="265" y="173"/>
                  </a:cubicBezTo>
                  <a:cubicBezTo>
                    <a:pt x="262" y="171"/>
                    <a:pt x="263" y="175"/>
                    <a:pt x="262" y="175"/>
                  </a:cubicBezTo>
                  <a:cubicBezTo>
                    <a:pt x="261" y="176"/>
                    <a:pt x="260" y="174"/>
                    <a:pt x="259" y="174"/>
                  </a:cubicBezTo>
                  <a:cubicBezTo>
                    <a:pt x="258" y="174"/>
                    <a:pt x="257" y="175"/>
                    <a:pt x="258" y="175"/>
                  </a:cubicBezTo>
                  <a:cubicBezTo>
                    <a:pt x="257" y="175"/>
                    <a:pt x="256" y="174"/>
                    <a:pt x="255" y="174"/>
                  </a:cubicBezTo>
                  <a:cubicBezTo>
                    <a:pt x="253" y="174"/>
                    <a:pt x="251" y="177"/>
                    <a:pt x="248" y="175"/>
                  </a:cubicBezTo>
                  <a:cubicBezTo>
                    <a:pt x="247" y="175"/>
                    <a:pt x="247" y="177"/>
                    <a:pt x="247" y="178"/>
                  </a:cubicBezTo>
                  <a:cubicBezTo>
                    <a:pt x="241" y="177"/>
                    <a:pt x="234" y="179"/>
                    <a:pt x="230" y="177"/>
                  </a:cubicBezTo>
                  <a:cubicBezTo>
                    <a:pt x="229" y="177"/>
                    <a:pt x="230" y="174"/>
                    <a:pt x="230" y="174"/>
                  </a:cubicBezTo>
                  <a:cubicBezTo>
                    <a:pt x="229" y="173"/>
                    <a:pt x="225" y="174"/>
                    <a:pt x="224" y="173"/>
                  </a:cubicBezTo>
                  <a:cubicBezTo>
                    <a:pt x="228" y="164"/>
                    <a:pt x="225" y="160"/>
                    <a:pt x="224" y="152"/>
                  </a:cubicBezTo>
                  <a:cubicBezTo>
                    <a:pt x="228" y="151"/>
                    <a:pt x="233" y="146"/>
                    <a:pt x="235" y="149"/>
                  </a:cubicBezTo>
                  <a:cubicBezTo>
                    <a:pt x="238" y="147"/>
                    <a:pt x="235" y="147"/>
                    <a:pt x="237" y="143"/>
                  </a:cubicBezTo>
                  <a:cubicBezTo>
                    <a:pt x="241" y="143"/>
                    <a:pt x="241" y="135"/>
                    <a:pt x="242" y="133"/>
                  </a:cubicBezTo>
                  <a:cubicBezTo>
                    <a:pt x="243" y="133"/>
                    <a:pt x="245" y="133"/>
                    <a:pt x="245" y="133"/>
                  </a:cubicBezTo>
                  <a:cubicBezTo>
                    <a:pt x="245" y="131"/>
                    <a:pt x="240" y="129"/>
                    <a:pt x="242" y="126"/>
                  </a:cubicBezTo>
                  <a:cubicBezTo>
                    <a:pt x="241" y="128"/>
                    <a:pt x="237" y="126"/>
                    <a:pt x="234" y="126"/>
                  </a:cubicBezTo>
                  <a:cubicBezTo>
                    <a:pt x="231" y="127"/>
                    <a:pt x="228" y="130"/>
                    <a:pt x="224" y="129"/>
                  </a:cubicBezTo>
                  <a:cubicBezTo>
                    <a:pt x="222" y="127"/>
                    <a:pt x="222" y="137"/>
                    <a:pt x="223" y="135"/>
                  </a:cubicBezTo>
                  <a:cubicBezTo>
                    <a:pt x="222" y="137"/>
                    <a:pt x="221" y="134"/>
                    <a:pt x="220" y="135"/>
                  </a:cubicBezTo>
                  <a:cubicBezTo>
                    <a:pt x="219" y="136"/>
                    <a:pt x="221" y="139"/>
                    <a:pt x="220" y="140"/>
                  </a:cubicBezTo>
                  <a:cubicBezTo>
                    <a:pt x="220" y="141"/>
                    <a:pt x="216" y="144"/>
                    <a:pt x="214" y="146"/>
                  </a:cubicBezTo>
                  <a:cubicBezTo>
                    <a:pt x="211" y="150"/>
                    <a:pt x="211" y="153"/>
                    <a:pt x="205" y="153"/>
                  </a:cubicBezTo>
                  <a:cubicBezTo>
                    <a:pt x="204" y="155"/>
                    <a:pt x="207" y="157"/>
                    <a:pt x="205" y="157"/>
                  </a:cubicBezTo>
                  <a:cubicBezTo>
                    <a:pt x="203" y="157"/>
                    <a:pt x="204" y="159"/>
                    <a:pt x="203" y="160"/>
                  </a:cubicBezTo>
                  <a:cubicBezTo>
                    <a:pt x="203" y="160"/>
                    <a:pt x="201" y="159"/>
                    <a:pt x="200" y="160"/>
                  </a:cubicBezTo>
                  <a:cubicBezTo>
                    <a:pt x="200" y="160"/>
                    <a:pt x="201" y="162"/>
                    <a:pt x="200" y="163"/>
                  </a:cubicBezTo>
                  <a:cubicBezTo>
                    <a:pt x="200" y="163"/>
                    <a:pt x="199" y="163"/>
                    <a:pt x="199" y="163"/>
                  </a:cubicBezTo>
                  <a:cubicBezTo>
                    <a:pt x="198" y="165"/>
                    <a:pt x="200" y="168"/>
                    <a:pt x="198" y="168"/>
                  </a:cubicBezTo>
                  <a:cubicBezTo>
                    <a:pt x="198" y="170"/>
                    <a:pt x="201" y="170"/>
                    <a:pt x="199" y="171"/>
                  </a:cubicBezTo>
                  <a:cubicBezTo>
                    <a:pt x="201" y="173"/>
                    <a:pt x="202" y="175"/>
                    <a:pt x="206" y="175"/>
                  </a:cubicBezTo>
                  <a:cubicBezTo>
                    <a:pt x="206" y="178"/>
                    <a:pt x="207" y="179"/>
                    <a:pt x="209" y="180"/>
                  </a:cubicBezTo>
                  <a:cubicBezTo>
                    <a:pt x="208" y="181"/>
                    <a:pt x="207" y="181"/>
                    <a:pt x="206" y="182"/>
                  </a:cubicBezTo>
                  <a:cubicBezTo>
                    <a:pt x="205" y="184"/>
                    <a:pt x="206" y="185"/>
                    <a:pt x="205" y="187"/>
                  </a:cubicBezTo>
                  <a:cubicBezTo>
                    <a:pt x="203" y="188"/>
                    <a:pt x="201" y="188"/>
                    <a:pt x="199" y="188"/>
                  </a:cubicBezTo>
                  <a:cubicBezTo>
                    <a:pt x="198" y="194"/>
                    <a:pt x="193" y="196"/>
                    <a:pt x="195" y="203"/>
                  </a:cubicBezTo>
                  <a:cubicBezTo>
                    <a:pt x="190" y="202"/>
                    <a:pt x="190" y="210"/>
                    <a:pt x="186" y="210"/>
                  </a:cubicBezTo>
                  <a:cubicBezTo>
                    <a:pt x="186" y="210"/>
                    <a:pt x="185" y="210"/>
                    <a:pt x="185" y="210"/>
                  </a:cubicBezTo>
                  <a:cubicBezTo>
                    <a:pt x="183" y="211"/>
                    <a:pt x="184" y="213"/>
                    <a:pt x="183" y="213"/>
                  </a:cubicBezTo>
                  <a:cubicBezTo>
                    <a:pt x="181" y="214"/>
                    <a:pt x="178" y="211"/>
                    <a:pt x="176" y="215"/>
                  </a:cubicBezTo>
                  <a:cubicBezTo>
                    <a:pt x="173" y="214"/>
                    <a:pt x="176" y="209"/>
                    <a:pt x="175" y="206"/>
                  </a:cubicBezTo>
                  <a:cubicBezTo>
                    <a:pt x="174" y="205"/>
                    <a:pt x="174" y="202"/>
                    <a:pt x="172" y="202"/>
                  </a:cubicBezTo>
                  <a:cubicBezTo>
                    <a:pt x="169" y="202"/>
                    <a:pt x="174" y="198"/>
                    <a:pt x="168" y="198"/>
                  </a:cubicBezTo>
                  <a:cubicBezTo>
                    <a:pt x="170" y="195"/>
                    <a:pt x="166" y="193"/>
                    <a:pt x="165" y="192"/>
                  </a:cubicBezTo>
                  <a:cubicBezTo>
                    <a:pt x="165" y="191"/>
                    <a:pt x="167" y="191"/>
                    <a:pt x="167" y="189"/>
                  </a:cubicBezTo>
                  <a:cubicBezTo>
                    <a:pt x="166" y="185"/>
                    <a:pt x="163" y="184"/>
                    <a:pt x="160" y="181"/>
                  </a:cubicBezTo>
                  <a:cubicBezTo>
                    <a:pt x="155" y="182"/>
                    <a:pt x="157" y="189"/>
                    <a:pt x="150" y="188"/>
                  </a:cubicBezTo>
                  <a:cubicBezTo>
                    <a:pt x="150" y="189"/>
                    <a:pt x="152" y="189"/>
                    <a:pt x="153" y="189"/>
                  </a:cubicBezTo>
                  <a:cubicBezTo>
                    <a:pt x="153" y="191"/>
                    <a:pt x="151" y="190"/>
                    <a:pt x="150" y="191"/>
                  </a:cubicBezTo>
                  <a:cubicBezTo>
                    <a:pt x="147" y="191"/>
                    <a:pt x="149" y="195"/>
                    <a:pt x="146" y="195"/>
                  </a:cubicBezTo>
                  <a:cubicBezTo>
                    <a:pt x="139" y="196"/>
                    <a:pt x="141" y="189"/>
                    <a:pt x="134" y="191"/>
                  </a:cubicBezTo>
                  <a:cubicBezTo>
                    <a:pt x="134" y="189"/>
                    <a:pt x="136" y="190"/>
                    <a:pt x="137" y="189"/>
                  </a:cubicBezTo>
                  <a:cubicBezTo>
                    <a:pt x="139" y="185"/>
                    <a:pt x="133" y="182"/>
                    <a:pt x="137" y="181"/>
                  </a:cubicBezTo>
                  <a:cubicBezTo>
                    <a:pt x="136" y="180"/>
                    <a:pt x="135" y="179"/>
                    <a:pt x="133" y="178"/>
                  </a:cubicBezTo>
                  <a:cubicBezTo>
                    <a:pt x="132" y="176"/>
                    <a:pt x="134" y="176"/>
                    <a:pt x="134" y="175"/>
                  </a:cubicBezTo>
                  <a:cubicBezTo>
                    <a:pt x="134" y="174"/>
                    <a:pt x="132" y="173"/>
                    <a:pt x="132" y="173"/>
                  </a:cubicBezTo>
                  <a:cubicBezTo>
                    <a:pt x="131" y="171"/>
                    <a:pt x="134" y="163"/>
                    <a:pt x="132" y="168"/>
                  </a:cubicBezTo>
                  <a:cubicBezTo>
                    <a:pt x="129" y="167"/>
                    <a:pt x="131" y="165"/>
                    <a:pt x="133" y="166"/>
                  </a:cubicBezTo>
                  <a:cubicBezTo>
                    <a:pt x="130" y="161"/>
                    <a:pt x="138" y="159"/>
                    <a:pt x="134" y="159"/>
                  </a:cubicBezTo>
                  <a:cubicBezTo>
                    <a:pt x="135" y="156"/>
                    <a:pt x="138" y="158"/>
                    <a:pt x="139" y="156"/>
                  </a:cubicBezTo>
                  <a:cubicBezTo>
                    <a:pt x="139" y="154"/>
                    <a:pt x="140" y="155"/>
                    <a:pt x="140" y="156"/>
                  </a:cubicBezTo>
                  <a:cubicBezTo>
                    <a:pt x="141" y="155"/>
                    <a:pt x="141" y="153"/>
                    <a:pt x="143" y="153"/>
                  </a:cubicBezTo>
                  <a:cubicBezTo>
                    <a:pt x="144" y="153"/>
                    <a:pt x="144" y="150"/>
                    <a:pt x="144" y="149"/>
                  </a:cubicBezTo>
                  <a:cubicBezTo>
                    <a:pt x="147" y="149"/>
                    <a:pt x="149" y="148"/>
                    <a:pt x="148" y="146"/>
                  </a:cubicBezTo>
                  <a:cubicBezTo>
                    <a:pt x="153" y="145"/>
                    <a:pt x="150" y="151"/>
                    <a:pt x="155" y="149"/>
                  </a:cubicBezTo>
                  <a:cubicBezTo>
                    <a:pt x="155" y="147"/>
                    <a:pt x="154" y="148"/>
                    <a:pt x="153" y="147"/>
                  </a:cubicBezTo>
                  <a:cubicBezTo>
                    <a:pt x="156" y="144"/>
                    <a:pt x="160" y="145"/>
                    <a:pt x="164" y="142"/>
                  </a:cubicBezTo>
                  <a:cubicBezTo>
                    <a:pt x="164" y="141"/>
                    <a:pt x="163" y="139"/>
                    <a:pt x="164" y="139"/>
                  </a:cubicBezTo>
                  <a:cubicBezTo>
                    <a:pt x="164" y="138"/>
                    <a:pt x="166" y="139"/>
                    <a:pt x="167" y="139"/>
                  </a:cubicBezTo>
                  <a:cubicBezTo>
                    <a:pt x="167" y="138"/>
                    <a:pt x="166" y="136"/>
                    <a:pt x="167" y="135"/>
                  </a:cubicBezTo>
                  <a:cubicBezTo>
                    <a:pt x="167" y="134"/>
                    <a:pt x="170" y="133"/>
                    <a:pt x="171" y="132"/>
                  </a:cubicBezTo>
                  <a:cubicBezTo>
                    <a:pt x="171" y="130"/>
                    <a:pt x="170" y="128"/>
                    <a:pt x="171" y="126"/>
                  </a:cubicBezTo>
                  <a:cubicBezTo>
                    <a:pt x="171" y="126"/>
                    <a:pt x="173" y="128"/>
                    <a:pt x="174" y="128"/>
                  </a:cubicBezTo>
                  <a:cubicBezTo>
                    <a:pt x="172" y="128"/>
                    <a:pt x="176" y="121"/>
                    <a:pt x="175" y="121"/>
                  </a:cubicBezTo>
                  <a:cubicBezTo>
                    <a:pt x="178" y="124"/>
                    <a:pt x="179" y="118"/>
                    <a:pt x="182" y="118"/>
                  </a:cubicBezTo>
                  <a:cubicBezTo>
                    <a:pt x="182" y="115"/>
                    <a:pt x="184" y="114"/>
                    <a:pt x="182" y="114"/>
                  </a:cubicBezTo>
                  <a:cubicBezTo>
                    <a:pt x="182" y="111"/>
                    <a:pt x="186" y="113"/>
                    <a:pt x="186" y="109"/>
                  </a:cubicBezTo>
                  <a:cubicBezTo>
                    <a:pt x="186" y="108"/>
                    <a:pt x="189" y="108"/>
                    <a:pt x="190" y="108"/>
                  </a:cubicBezTo>
                  <a:cubicBezTo>
                    <a:pt x="191" y="106"/>
                    <a:pt x="190" y="106"/>
                    <a:pt x="189" y="105"/>
                  </a:cubicBezTo>
                  <a:cubicBezTo>
                    <a:pt x="193" y="102"/>
                    <a:pt x="196" y="102"/>
                    <a:pt x="199" y="101"/>
                  </a:cubicBezTo>
                  <a:cubicBezTo>
                    <a:pt x="201" y="100"/>
                    <a:pt x="199" y="99"/>
                    <a:pt x="200" y="95"/>
                  </a:cubicBezTo>
                  <a:cubicBezTo>
                    <a:pt x="202" y="95"/>
                    <a:pt x="204" y="94"/>
                    <a:pt x="205" y="91"/>
                  </a:cubicBezTo>
                  <a:cubicBezTo>
                    <a:pt x="205" y="88"/>
                    <a:pt x="209" y="93"/>
                    <a:pt x="209" y="87"/>
                  </a:cubicBezTo>
                  <a:cubicBezTo>
                    <a:pt x="214" y="85"/>
                    <a:pt x="220" y="90"/>
                    <a:pt x="220" y="81"/>
                  </a:cubicBezTo>
                  <a:cubicBezTo>
                    <a:pt x="222" y="83"/>
                    <a:pt x="228" y="80"/>
                    <a:pt x="233" y="83"/>
                  </a:cubicBezTo>
                  <a:cubicBezTo>
                    <a:pt x="234" y="82"/>
                    <a:pt x="235" y="80"/>
                    <a:pt x="235" y="79"/>
                  </a:cubicBezTo>
                  <a:cubicBezTo>
                    <a:pt x="239" y="77"/>
                    <a:pt x="243" y="83"/>
                    <a:pt x="242" y="77"/>
                  </a:cubicBezTo>
                  <a:cubicBezTo>
                    <a:pt x="245" y="78"/>
                    <a:pt x="245" y="81"/>
                    <a:pt x="248" y="81"/>
                  </a:cubicBezTo>
                  <a:cubicBezTo>
                    <a:pt x="250" y="81"/>
                    <a:pt x="249" y="77"/>
                    <a:pt x="254" y="79"/>
                  </a:cubicBezTo>
                  <a:cubicBezTo>
                    <a:pt x="254" y="81"/>
                    <a:pt x="252" y="81"/>
                    <a:pt x="252" y="83"/>
                  </a:cubicBezTo>
                  <a:cubicBezTo>
                    <a:pt x="253" y="83"/>
                    <a:pt x="260" y="76"/>
                    <a:pt x="263" y="80"/>
                  </a:cubicBezTo>
                  <a:cubicBezTo>
                    <a:pt x="265" y="82"/>
                    <a:pt x="264" y="80"/>
                    <a:pt x="266" y="80"/>
                  </a:cubicBezTo>
                  <a:cubicBezTo>
                    <a:pt x="269" y="80"/>
                    <a:pt x="272" y="82"/>
                    <a:pt x="276" y="81"/>
                  </a:cubicBezTo>
                  <a:cubicBezTo>
                    <a:pt x="276" y="82"/>
                    <a:pt x="277" y="85"/>
                    <a:pt x="276" y="86"/>
                  </a:cubicBezTo>
                  <a:cubicBezTo>
                    <a:pt x="276" y="86"/>
                    <a:pt x="274" y="85"/>
                    <a:pt x="273" y="86"/>
                  </a:cubicBezTo>
                  <a:cubicBezTo>
                    <a:pt x="272" y="87"/>
                    <a:pt x="273" y="89"/>
                    <a:pt x="270" y="88"/>
                  </a:cubicBezTo>
                  <a:cubicBezTo>
                    <a:pt x="273" y="92"/>
                    <a:pt x="281" y="89"/>
                    <a:pt x="284" y="88"/>
                  </a:cubicBezTo>
                  <a:cubicBezTo>
                    <a:pt x="287" y="87"/>
                    <a:pt x="286" y="91"/>
                    <a:pt x="287" y="91"/>
                  </a:cubicBezTo>
                  <a:cubicBezTo>
                    <a:pt x="289" y="92"/>
                    <a:pt x="292" y="90"/>
                    <a:pt x="291" y="93"/>
                  </a:cubicBezTo>
                  <a:cubicBezTo>
                    <a:pt x="301" y="90"/>
                    <a:pt x="304" y="98"/>
                    <a:pt x="310" y="95"/>
                  </a:cubicBezTo>
                  <a:cubicBezTo>
                    <a:pt x="308" y="100"/>
                    <a:pt x="314" y="97"/>
                    <a:pt x="314" y="101"/>
                  </a:cubicBezTo>
                  <a:cubicBezTo>
                    <a:pt x="318" y="101"/>
                    <a:pt x="323" y="100"/>
                    <a:pt x="320" y="104"/>
                  </a:cubicBezTo>
                  <a:cubicBezTo>
                    <a:pt x="323" y="105"/>
                    <a:pt x="326" y="104"/>
                    <a:pt x="328" y="105"/>
                  </a:cubicBezTo>
                  <a:cubicBezTo>
                    <a:pt x="328" y="105"/>
                    <a:pt x="328" y="108"/>
                    <a:pt x="328" y="108"/>
                  </a:cubicBezTo>
                  <a:cubicBezTo>
                    <a:pt x="329" y="109"/>
                    <a:pt x="331" y="107"/>
                    <a:pt x="332" y="108"/>
                  </a:cubicBezTo>
                  <a:cubicBezTo>
                    <a:pt x="333" y="114"/>
                    <a:pt x="333" y="115"/>
                    <a:pt x="332" y="121"/>
                  </a:cubicBezTo>
                  <a:cubicBezTo>
                    <a:pt x="330" y="117"/>
                    <a:pt x="327" y="122"/>
                    <a:pt x="324" y="122"/>
                  </a:cubicBezTo>
                  <a:cubicBezTo>
                    <a:pt x="320" y="122"/>
                    <a:pt x="315" y="118"/>
                    <a:pt x="311" y="122"/>
                  </a:cubicBezTo>
                  <a:cubicBezTo>
                    <a:pt x="309" y="123"/>
                    <a:pt x="310" y="120"/>
                    <a:pt x="310" y="119"/>
                  </a:cubicBezTo>
                  <a:cubicBezTo>
                    <a:pt x="308" y="118"/>
                    <a:pt x="307" y="121"/>
                    <a:pt x="307" y="121"/>
                  </a:cubicBezTo>
                  <a:cubicBezTo>
                    <a:pt x="306" y="121"/>
                    <a:pt x="305" y="118"/>
                    <a:pt x="304" y="118"/>
                  </a:cubicBezTo>
                  <a:cubicBezTo>
                    <a:pt x="302" y="118"/>
                    <a:pt x="298" y="122"/>
                    <a:pt x="299" y="116"/>
                  </a:cubicBezTo>
                  <a:cubicBezTo>
                    <a:pt x="294" y="118"/>
                    <a:pt x="295" y="117"/>
                    <a:pt x="290" y="116"/>
                  </a:cubicBezTo>
                  <a:cubicBezTo>
                    <a:pt x="290" y="119"/>
                    <a:pt x="291" y="119"/>
                    <a:pt x="293" y="119"/>
                  </a:cubicBezTo>
                  <a:cubicBezTo>
                    <a:pt x="295" y="119"/>
                    <a:pt x="295" y="121"/>
                    <a:pt x="297" y="121"/>
                  </a:cubicBezTo>
                  <a:cubicBezTo>
                    <a:pt x="295" y="123"/>
                    <a:pt x="297" y="122"/>
                    <a:pt x="299" y="123"/>
                  </a:cubicBezTo>
                  <a:cubicBezTo>
                    <a:pt x="299" y="124"/>
                    <a:pt x="298" y="126"/>
                    <a:pt x="299" y="126"/>
                  </a:cubicBezTo>
                  <a:cubicBezTo>
                    <a:pt x="299" y="127"/>
                    <a:pt x="301" y="127"/>
                    <a:pt x="301" y="129"/>
                  </a:cubicBezTo>
                  <a:cubicBezTo>
                    <a:pt x="301" y="130"/>
                    <a:pt x="304" y="134"/>
                    <a:pt x="304" y="139"/>
                  </a:cubicBezTo>
                  <a:cubicBezTo>
                    <a:pt x="305" y="144"/>
                    <a:pt x="313" y="140"/>
                    <a:pt x="314" y="144"/>
                  </a:cubicBezTo>
                  <a:cubicBezTo>
                    <a:pt x="315" y="144"/>
                    <a:pt x="315" y="141"/>
                    <a:pt x="318" y="142"/>
                  </a:cubicBezTo>
                  <a:cubicBezTo>
                    <a:pt x="318" y="138"/>
                    <a:pt x="312" y="139"/>
                    <a:pt x="310" y="136"/>
                  </a:cubicBezTo>
                  <a:cubicBezTo>
                    <a:pt x="309" y="131"/>
                    <a:pt x="317" y="134"/>
                    <a:pt x="321" y="133"/>
                  </a:cubicBezTo>
                  <a:cubicBezTo>
                    <a:pt x="320" y="137"/>
                    <a:pt x="327" y="132"/>
                    <a:pt x="325" y="137"/>
                  </a:cubicBezTo>
                  <a:cubicBezTo>
                    <a:pt x="329" y="139"/>
                    <a:pt x="331" y="133"/>
                    <a:pt x="331" y="139"/>
                  </a:cubicBezTo>
                  <a:cubicBezTo>
                    <a:pt x="335" y="137"/>
                    <a:pt x="331" y="132"/>
                    <a:pt x="328" y="132"/>
                  </a:cubicBezTo>
                  <a:cubicBezTo>
                    <a:pt x="329" y="129"/>
                    <a:pt x="332" y="128"/>
                    <a:pt x="335" y="128"/>
                  </a:cubicBezTo>
                  <a:cubicBezTo>
                    <a:pt x="337" y="126"/>
                    <a:pt x="337" y="122"/>
                    <a:pt x="339" y="121"/>
                  </a:cubicBezTo>
                  <a:cubicBezTo>
                    <a:pt x="345" y="120"/>
                    <a:pt x="348" y="122"/>
                    <a:pt x="352" y="123"/>
                  </a:cubicBezTo>
                  <a:cubicBezTo>
                    <a:pt x="353" y="123"/>
                    <a:pt x="353" y="121"/>
                    <a:pt x="355" y="121"/>
                  </a:cubicBezTo>
                  <a:cubicBezTo>
                    <a:pt x="355" y="118"/>
                    <a:pt x="354" y="117"/>
                    <a:pt x="352" y="116"/>
                  </a:cubicBezTo>
                  <a:cubicBezTo>
                    <a:pt x="354" y="111"/>
                    <a:pt x="354" y="106"/>
                    <a:pt x="353" y="101"/>
                  </a:cubicBezTo>
                  <a:cubicBezTo>
                    <a:pt x="358" y="101"/>
                    <a:pt x="362" y="101"/>
                    <a:pt x="364" y="102"/>
                  </a:cubicBezTo>
                  <a:cubicBezTo>
                    <a:pt x="365" y="103"/>
                    <a:pt x="369" y="103"/>
                    <a:pt x="369" y="107"/>
                  </a:cubicBezTo>
                  <a:cubicBezTo>
                    <a:pt x="366" y="107"/>
                    <a:pt x="363" y="107"/>
                    <a:pt x="360" y="107"/>
                  </a:cubicBezTo>
                  <a:cubicBezTo>
                    <a:pt x="360" y="108"/>
                    <a:pt x="360" y="109"/>
                    <a:pt x="360" y="111"/>
                  </a:cubicBezTo>
                  <a:cubicBezTo>
                    <a:pt x="363" y="115"/>
                    <a:pt x="364" y="111"/>
                    <a:pt x="367" y="112"/>
                  </a:cubicBezTo>
                  <a:cubicBezTo>
                    <a:pt x="369" y="113"/>
                    <a:pt x="363" y="114"/>
                    <a:pt x="363" y="114"/>
                  </a:cubicBezTo>
                  <a:cubicBezTo>
                    <a:pt x="362" y="116"/>
                    <a:pt x="367" y="113"/>
                    <a:pt x="369" y="116"/>
                  </a:cubicBezTo>
                  <a:cubicBezTo>
                    <a:pt x="371" y="115"/>
                    <a:pt x="374" y="113"/>
                    <a:pt x="376" y="111"/>
                  </a:cubicBezTo>
                  <a:cubicBezTo>
                    <a:pt x="376" y="110"/>
                    <a:pt x="377" y="110"/>
                    <a:pt x="377" y="108"/>
                  </a:cubicBezTo>
                  <a:cubicBezTo>
                    <a:pt x="383" y="110"/>
                    <a:pt x="383" y="104"/>
                    <a:pt x="388" y="105"/>
                  </a:cubicBezTo>
                  <a:cubicBezTo>
                    <a:pt x="390" y="105"/>
                    <a:pt x="391" y="103"/>
                    <a:pt x="391" y="101"/>
                  </a:cubicBezTo>
                  <a:cubicBezTo>
                    <a:pt x="394" y="101"/>
                    <a:pt x="395" y="100"/>
                    <a:pt x="395" y="98"/>
                  </a:cubicBezTo>
                  <a:cubicBezTo>
                    <a:pt x="401" y="102"/>
                    <a:pt x="405" y="96"/>
                    <a:pt x="411" y="95"/>
                  </a:cubicBezTo>
                  <a:cubicBezTo>
                    <a:pt x="411" y="97"/>
                    <a:pt x="411" y="99"/>
                    <a:pt x="411" y="101"/>
                  </a:cubicBezTo>
                  <a:cubicBezTo>
                    <a:pt x="416" y="101"/>
                    <a:pt x="420" y="101"/>
                    <a:pt x="423" y="100"/>
                  </a:cubicBezTo>
                  <a:cubicBezTo>
                    <a:pt x="424" y="99"/>
                    <a:pt x="426" y="100"/>
                    <a:pt x="426" y="100"/>
                  </a:cubicBezTo>
                  <a:cubicBezTo>
                    <a:pt x="426" y="99"/>
                    <a:pt x="426" y="98"/>
                    <a:pt x="426" y="98"/>
                  </a:cubicBezTo>
                  <a:cubicBezTo>
                    <a:pt x="429" y="97"/>
                    <a:pt x="433" y="98"/>
                    <a:pt x="433" y="94"/>
                  </a:cubicBezTo>
                  <a:cubicBezTo>
                    <a:pt x="437" y="96"/>
                    <a:pt x="442" y="96"/>
                    <a:pt x="444" y="100"/>
                  </a:cubicBezTo>
                  <a:cubicBezTo>
                    <a:pt x="446" y="99"/>
                    <a:pt x="448" y="97"/>
                    <a:pt x="449" y="95"/>
                  </a:cubicBezTo>
                  <a:cubicBezTo>
                    <a:pt x="449" y="94"/>
                    <a:pt x="443" y="93"/>
                    <a:pt x="447" y="91"/>
                  </a:cubicBezTo>
                  <a:cubicBezTo>
                    <a:pt x="445" y="88"/>
                    <a:pt x="438" y="89"/>
                    <a:pt x="440" y="81"/>
                  </a:cubicBezTo>
                  <a:cubicBezTo>
                    <a:pt x="443" y="82"/>
                    <a:pt x="443" y="85"/>
                    <a:pt x="447" y="86"/>
                  </a:cubicBezTo>
                  <a:cubicBezTo>
                    <a:pt x="449" y="86"/>
                    <a:pt x="451" y="89"/>
                    <a:pt x="456" y="88"/>
                  </a:cubicBezTo>
                  <a:cubicBezTo>
                    <a:pt x="456" y="88"/>
                    <a:pt x="457" y="87"/>
                    <a:pt x="457" y="87"/>
                  </a:cubicBezTo>
                  <a:cubicBezTo>
                    <a:pt x="458" y="87"/>
                    <a:pt x="460" y="89"/>
                    <a:pt x="460" y="87"/>
                  </a:cubicBezTo>
                  <a:cubicBezTo>
                    <a:pt x="461" y="87"/>
                    <a:pt x="462" y="89"/>
                    <a:pt x="463" y="90"/>
                  </a:cubicBezTo>
                  <a:cubicBezTo>
                    <a:pt x="465" y="91"/>
                    <a:pt x="467" y="89"/>
                    <a:pt x="467" y="93"/>
                  </a:cubicBezTo>
                  <a:cubicBezTo>
                    <a:pt x="471" y="91"/>
                    <a:pt x="473" y="93"/>
                    <a:pt x="478" y="91"/>
                  </a:cubicBezTo>
                  <a:cubicBezTo>
                    <a:pt x="476" y="96"/>
                    <a:pt x="483" y="92"/>
                    <a:pt x="481" y="97"/>
                  </a:cubicBezTo>
                  <a:cubicBezTo>
                    <a:pt x="483" y="97"/>
                    <a:pt x="485" y="98"/>
                    <a:pt x="485" y="100"/>
                  </a:cubicBezTo>
                  <a:cubicBezTo>
                    <a:pt x="490" y="99"/>
                    <a:pt x="490" y="102"/>
                    <a:pt x="495" y="101"/>
                  </a:cubicBezTo>
                  <a:cubicBezTo>
                    <a:pt x="497" y="92"/>
                    <a:pt x="487" y="97"/>
                    <a:pt x="489" y="88"/>
                  </a:cubicBezTo>
                  <a:cubicBezTo>
                    <a:pt x="489" y="86"/>
                    <a:pt x="488" y="89"/>
                    <a:pt x="485" y="88"/>
                  </a:cubicBezTo>
                  <a:cubicBezTo>
                    <a:pt x="485" y="85"/>
                    <a:pt x="488" y="84"/>
                    <a:pt x="486" y="80"/>
                  </a:cubicBezTo>
                  <a:cubicBezTo>
                    <a:pt x="487" y="78"/>
                    <a:pt x="484" y="79"/>
                    <a:pt x="484" y="79"/>
                  </a:cubicBezTo>
                  <a:cubicBezTo>
                    <a:pt x="483" y="78"/>
                    <a:pt x="486" y="75"/>
                    <a:pt x="484" y="76"/>
                  </a:cubicBezTo>
                  <a:cubicBezTo>
                    <a:pt x="484" y="73"/>
                    <a:pt x="488" y="74"/>
                    <a:pt x="486" y="70"/>
                  </a:cubicBezTo>
                  <a:cubicBezTo>
                    <a:pt x="489" y="70"/>
                    <a:pt x="488" y="66"/>
                    <a:pt x="492" y="67"/>
                  </a:cubicBezTo>
                  <a:cubicBezTo>
                    <a:pt x="492" y="64"/>
                    <a:pt x="493" y="63"/>
                    <a:pt x="496" y="63"/>
                  </a:cubicBezTo>
                  <a:cubicBezTo>
                    <a:pt x="495" y="57"/>
                    <a:pt x="501" y="59"/>
                    <a:pt x="501" y="53"/>
                  </a:cubicBezTo>
                  <a:cubicBezTo>
                    <a:pt x="507" y="52"/>
                    <a:pt x="510" y="55"/>
                    <a:pt x="515" y="56"/>
                  </a:cubicBezTo>
                  <a:cubicBezTo>
                    <a:pt x="514" y="58"/>
                    <a:pt x="514" y="60"/>
                    <a:pt x="516" y="60"/>
                  </a:cubicBezTo>
                  <a:cubicBezTo>
                    <a:pt x="516" y="62"/>
                    <a:pt x="513" y="61"/>
                    <a:pt x="512" y="62"/>
                  </a:cubicBezTo>
                  <a:cubicBezTo>
                    <a:pt x="512" y="68"/>
                    <a:pt x="514" y="70"/>
                    <a:pt x="512" y="74"/>
                  </a:cubicBezTo>
                  <a:cubicBezTo>
                    <a:pt x="513" y="75"/>
                    <a:pt x="514" y="76"/>
                    <a:pt x="515" y="77"/>
                  </a:cubicBezTo>
                  <a:cubicBezTo>
                    <a:pt x="515" y="78"/>
                    <a:pt x="516" y="79"/>
                    <a:pt x="517" y="79"/>
                  </a:cubicBezTo>
                  <a:cubicBezTo>
                    <a:pt x="515" y="82"/>
                    <a:pt x="517" y="89"/>
                    <a:pt x="515" y="93"/>
                  </a:cubicBezTo>
                  <a:cubicBezTo>
                    <a:pt x="513" y="97"/>
                    <a:pt x="518" y="95"/>
                    <a:pt x="519" y="98"/>
                  </a:cubicBezTo>
                  <a:cubicBezTo>
                    <a:pt x="518" y="109"/>
                    <a:pt x="513" y="116"/>
                    <a:pt x="503" y="119"/>
                  </a:cubicBezTo>
                  <a:cubicBezTo>
                    <a:pt x="504" y="122"/>
                    <a:pt x="510" y="120"/>
                    <a:pt x="510" y="122"/>
                  </a:cubicBezTo>
                  <a:cubicBezTo>
                    <a:pt x="514" y="122"/>
                    <a:pt x="513" y="117"/>
                    <a:pt x="517" y="118"/>
                  </a:cubicBezTo>
                  <a:cubicBezTo>
                    <a:pt x="517" y="119"/>
                    <a:pt x="516" y="120"/>
                    <a:pt x="516" y="122"/>
                  </a:cubicBezTo>
                  <a:cubicBezTo>
                    <a:pt x="517" y="122"/>
                    <a:pt x="517" y="119"/>
                    <a:pt x="519" y="119"/>
                  </a:cubicBezTo>
                  <a:cubicBezTo>
                    <a:pt x="520" y="120"/>
                    <a:pt x="519" y="117"/>
                    <a:pt x="520" y="116"/>
                  </a:cubicBezTo>
                  <a:cubicBezTo>
                    <a:pt x="521" y="116"/>
                    <a:pt x="523" y="117"/>
                    <a:pt x="523" y="116"/>
                  </a:cubicBezTo>
                  <a:cubicBezTo>
                    <a:pt x="524" y="115"/>
                    <a:pt x="522" y="113"/>
                    <a:pt x="523" y="112"/>
                  </a:cubicBezTo>
                  <a:cubicBezTo>
                    <a:pt x="524" y="112"/>
                    <a:pt x="526" y="112"/>
                    <a:pt x="527" y="112"/>
                  </a:cubicBezTo>
                  <a:cubicBezTo>
                    <a:pt x="526" y="108"/>
                    <a:pt x="531" y="104"/>
                    <a:pt x="527" y="101"/>
                  </a:cubicBezTo>
                  <a:cubicBezTo>
                    <a:pt x="528" y="99"/>
                    <a:pt x="530" y="100"/>
                    <a:pt x="530" y="98"/>
                  </a:cubicBezTo>
                  <a:cubicBezTo>
                    <a:pt x="530" y="97"/>
                    <a:pt x="528" y="97"/>
                    <a:pt x="527" y="97"/>
                  </a:cubicBezTo>
                  <a:cubicBezTo>
                    <a:pt x="527" y="94"/>
                    <a:pt x="532" y="96"/>
                    <a:pt x="534" y="95"/>
                  </a:cubicBezTo>
                  <a:cubicBezTo>
                    <a:pt x="533" y="94"/>
                    <a:pt x="534" y="90"/>
                    <a:pt x="530" y="91"/>
                  </a:cubicBezTo>
                  <a:cubicBezTo>
                    <a:pt x="527" y="93"/>
                    <a:pt x="525" y="88"/>
                    <a:pt x="524" y="91"/>
                  </a:cubicBezTo>
                  <a:cubicBezTo>
                    <a:pt x="522" y="89"/>
                    <a:pt x="522" y="86"/>
                    <a:pt x="523" y="83"/>
                  </a:cubicBezTo>
                  <a:cubicBezTo>
                    <a:pt x="523" y="82"/>
                    <a:pt x="526" y="83"/>
                    <a:pt x="526" y="83"/>
                  </a:cubicBezTo>
                  <a:cubicBezTo>
                    <a:pt x="527" y="82"/>
                    <a:pt x="525" y="77"/>
                    <a:pt x="526" y="76"/>
                  </a:cubicBezTo>
                  <a:cubicBezTo>
                    <a:pt x="526" y="74"/>
                    <a:pt x="524" y="75"/>
                    <a:pt x="524" y="76"/>
                  </a:cubicBezTo>
                  <a:cubicBezTo>
                    <a:pt x="522" y="74"/>
                    <a:pt x="523" y="70"/>
                    <a:pt x="522" y="67"/>
                  </a:cubicBezTo>
                  <a:cubicBezTo>
                    <a:pt x="527" y="69"/>
                    <a:pt x="525" y="63"/>
                    <a:pt x="529" y="63"/>
                  </a:cubicBezTo>
                  <a:cubicBezTo>
                    <a:pt x="529" y="61"/>
                    <a:pt x="529" y="58"/>
                    <a:pt x="529" y="56"/>
                  </a:cubicBezTo>
                  <a:cubicBezTo>
                    <a:pt x="533" y="55"/>
                    <a:pt x="531" y="60"/>
                    <a:pt x="531" y="63"/>
                  </a:cubicBezTo>
                  <a:cubicBezTo>
                    <a:pt x="532" y="65"/>
                    <a:pt x="534" y="62"/>
                    <a:pt x="534" y="65"/>
                  </a:cubicBezTo>
                  <a:cubicBezTo>
                    <a:pt x="534" y="65"/>
                    <a:pt x="533" y="66"/>
                    <a:pt x="533" y="66"/>
                  </a:cubicBezTo>
                  <a:cubicBezTo>
                    <a:pt x="534" y="70"/>
                    <a:pt x="537" y="71"/>
                    <a:pt x="541" y="73"/>
                  </a:cubicBezTo>
                  <a:cubicBezTo>
                    <a:pt x="544" y="73"/>
                    <a:pt x="541" y="69"/>
                    <a:pt x="540" y="69"/>
                  </a:cubicBezTo>
                  <a:cubicBezTo>
                    <a:pt x="542" y="67"/>
                    <a:pt x="546" y="66"/>
                    <a:pt x="550" y="66"/>
                  </a:cubicBezTo>
                  <a:cubicBezTo>
                    <a:pt x="549" y="64"/>
                    <a:pt x="547" y="65"/>
                    <a:pt x="545" y="65"/>
                  </a:cubicBezTo>
                  <a:cubicBezTo>
                    <a:pt x="547" y="61"/>
                    <a:pt x="543" y="61"/>
                    <a:pt x="544" y="58"/>
                  </a:cubicBezTo>
                  <a:cubicBezTo>
                    <a:pt x="545" y="61"/>
                    <a:pt x="554" y="56"/>
                    <a:pt x="552" y="62"/>
                  </a:cubicBezTo>
                  <a:cubicBezTo>
                    <a:pt x="554" y="63"/>
                    <a:pt x="555" y="60"/>
                    <a:pt x="555" y="60"/>
                  </a:cubicBezTo>
                  <a:cubicBezTo>
                    <a:pt x="557" y="61"/>
                    <a:pt x="556" y="62"/>
                    <a:pt x="557" y="63"/>
                  </a:cubicBezTo>
                  <a:cubicBezTo>
                    <a:pt x="557" y="64"/>
                    <a:pt x="559" y="63"/>
                    <a:pt x="559" y="63"/>
                  </a:cubicBezTo>
                  <a:cubicBezTo>
                    <a:pt x="562" y="66"/>
                    <a:pt x="567" y="63"/>
                    <a:pt x="564" y="67"/>
                  </a:cubicBezTo>
                  <a:cubicBezTo>
                    <a:pt x="566" y="67"/>
                    <a:pt x="568" y="67"/>
                    <a:pt x="571" y="67"/>
                  </a:cubicBezTo>
                  <a:cubicBezTo>
                    <a:pt x="571" y="66"/>
                    <a:pt x="565" y="64"/>
                    <a:pt x="569" y="63"/>
                  </a:cubicBezTo>
                  <a:cubicBezTo>
                    <a:pt x="568" y="62"/>
                    <a:pt x="567" y="61"/>
                    <a:pt x="565" y="60"/>
                  </a:cubicBezTo>
                  <a:cubicBezTo>
                    <a:pt x="564" y="53"/>
                    <a:pt x="565" y="53"/>
                    <a:pt x="565" y="45"/>
                  </a:cubicBezTo>
                  <a:cubicBezTo>
                    <a:pt x="573" y="44"/>
                    <a:pt x="583" y="46"/>
                    <a:pt x="589" y="45"/>
                  </a:cubicBezTo>
                  <a:cubicBezTo>
                    <a:pt x="592" y="44"/>
                    <a:pt x="589" y="40"/>
                    <a:pt x="593" y="43"/>
                  </a:cubicBezTo>
                  <a:cubicBezTo>
                    <a:pt x="598" y="41"/>
                    <a:pt x="594" y="38"/>
                    <a:pt x="596" y="34"/>
                  </a:cubicBezTo>
                  <a:cubicBezTo>
                    <a:pt x="599" y="34"/>
                    <a:pt x="601" y="33"/>
                    <a:pt x="603" y="32"/>
                  </a:cubicBezTo>
                  <a:cubicBezTo>
                    <a:pt x="605" y="29"/>
                    <a:pt x="609" y="28"/>
                    <a:pt x="611" y="25"/>
                  </a:cubicBezTo>
                  <a:cubicBezTo>
                    <a:pt x="626" y="23"/>
                    <a:pt x="641" y="22"/>
                    <a:pt x="652" y="17"/>
                  </a:cubicBezTo>
                  <a:cubicBezTo>
                    <a:pt x="654" y="15"/>
                    <a:pt x="655" y="20"/>
                    <a:pt x="655" y="20"/>
                  </a:cubicBezTo>
                  <a:cubicBezTo>
                    <a:pt x="656" y="20"/>
                    <a:pt x="657" y="16"/>
                    <a:pt x="656" y="15"/>
                  </a:cubicBezTo>
                  <a:cubicBezTo>
                    <a:pt x="658" y="16"/>
                    <a:pt x="656" y="18"/>
                    <a:pt x="658" y="20"/>
                  </a:cubicBezTo>
                  <a:cubicBezTo>
                    <a:pt x="658" y="20"/>
                    <a:pt x="661" y="19"/>
                    <a:pt x="660" y="21"/>
                  </a:cubicBezTo>
                  <a:cubicBezTo>
                    <a:pt x="663" y="20"/>
                    <a:pt x="659" y="19"/>
                    <a:pt x="662" y="18"/>
                  </a:cubicBezTo>
                  <a:cubicBezTo>
                    <a:pt x="664" y="18"/>
                    <a:pt x="669" y="19"/>
                    <a:pt x="669" y="14"/>
                  </a:cubicBezTo>
                  <a:cubicBezTo>
                    <a:pt x="672" y="14"/>
                    <a:pt x="673" y="14"/>
                    <a:pt x="673" y="11"/>
                  </a:cubicBezTo>
                  <a:cubicBezTo>
                    <a:pt x="675" y="12"/>
                    <a:pt x="675" y="14"/>
                    <a:pt x="677" y="14"/>
                  </a:cubicBezTo>
                  <a:cubicBezTo>
                    <a:pt x="681" y="14"/>
                    <a:pt x="680" y="9"/>
                    <a:pt x="680" y="6"/>
                  </a:cubicBezTo>
                  <a:cubicBezTo>
                    <a:pt x="687" y="3"/>
                    <a:pt x="694" y="0"/>
                    <a:pt x="704" y="1"/>
                  </a:cubicBezTo>
                  <a:cubicBezTo>
                    <a:pt x="703" y="3"/>
                    <a:pt x="702" y="5"/>
                    <a:pt x="703" y="7"/>
                  </a:cubicBezTo>
                  <a:cubicBezTo>
                    <a:pt x="705" y="10"/>
                    <a:pt x="711" y="10"/>
                    <a:pt x="714" y="7"/>
                  </a:cubicBezTo>
                  <a:cubicBezTo>
                    <a:pt x="715" y="7"/>
                    <a:pt x="715" y="8"/>
                    <a:pt x="714" y="8"/>
                  </a:cubicBezTo>
                  <a:close/>
                  <a:moveTo>
                    <a:pt x="1050" y="180"/>
                  </a:moveTo>
                  <a:cubicBezTo>
                    <a:pt x="1050" y="178"/>
                    <a:pt x="1048" y="178"/>
                    <a:pt x="1048" y="177"/>
                  </a:cubicBezTo>
                  <a:cubicBezTo>
                    <a:pt x="1043" y="176"/>
                    <a:pt x="1043" y="179"/>
                    <a:pt x="1048" y="178"/>
                  </a:cubicBezTo>
                  <a:cubicBezTo>
                    <a:pt x="1048" y="179"/>
                    <a:pt x="1049" y="180"/>
                    <a:pt x="1050" y="180"/>
                  </a:cubicBezTo>
                  <a:close/>
                  <a:moveTo>
                    <a:pt x="303" y="285"/>
                  </a:moveTo>
                  <a:cubicBezTo>
                    <a:pt x="302" y="289"/>
                    <a:pt x="308" y="286"/>
                    <a:pt x="306" y="292"/>
                  </a:cubicBezTo>
                  <a:cubicBezTo>
                    <a:pt x="308" y="292"/>
                    <a:pt x="309" y="290"/>
                    <a:pt x="310" y="292"/>
                  </a:cubicBezTo>
                  <a:cubicBezTo>
                    <a:pt x="310" y="293"/>
                    <a:pt x="309" y="293"/>
                    <a:pt x="308" y="293"/>
                  </a:cubicBezTo>
                  <a:cubicBezTo>
                    <a:pt x="306" y="294"/>
                    <a:pt x="300" y="296"/>
                    <a:pt x="299" y="296"/>
                  </a:cubicBezTo>
                  <a:cubicBezTo>
                    <a:pt x="295" y="295"/>
                    <a:pt x="294" y="292"/>
                    <a:pt x="291" y="290"/>
                  </a:cubicBezTo>
                  <a:cubicBezTo>
                    <a:pt x="292" y="288"/>
                    <a:pt x="295" y="290"/>
                    <a:pt x="296" y="288"/>
                  </a:cubicBezTo>
                  <a:cubicBezTo>
                    <a:pt x="293" y="285"/>
                    <a:pt x="292" y="284"/>
                    <a:pt x="287" y="286"/>
                  </a:cubicBezTo>
                  <a:cubicBezTo>
                    <a:pt x="286" y="284"/>
                    <a:pt x="285" y="281"/>
                    <a:pt x="280" y="282"/>
                  </a:cubicBezTo>
                  <a:cubicBezTo>
                    <a:pt x="278" y="282"/>
                    <a:pt x="280" y="284"/>
                    <a:pt x="279" y="285"/>
                  </a:cubicBezTo>
                  <a:cubicBezTo>
                    <a:pt x="278" y="286"/>
                    <a:pt x="276" y="285"/>
                    <a:pt x="275" y="286"/>
                  </a:cubicBezTo>
                  <a:cubicBezTo>
                    <a:pt x="273" y="287"/>
                    <a:pt x="272" y="291"/>
                    <a:pt x="269" y="290"/>
                  </a:cubicBezTo>
                  <a:cubicBezTo>
                    <a:pt x="271" y="295"/>
                    <a:pt x="266" y="297"/>
                    <a:pt x="266" y="297"/>
                  </a:cubicBezTo>
                  <a:cubicBezTo>
                    <a:pt x="265" y="300"/>
                    <a:pt x="266" y="303"/>
                    <a:pt x="265" y="307"/>
                  </a:cubicBezTo>
                  <a:cubicBezTo>
                    <a:pt x="263" y="307"/>
                    <a:pt x="263" y="306"/>
                    <a:pt x="262" y="306"/>
                  </a:cubicBezTo>
                  <a:cubicBezTo>
                    <a:pt x="261" y="311"/>
                    <a:pt x="265" y="313"/>
                    <a:pt x="262" y="316"/>
                  </a:cubicBezTo>
                  <a:cubicBezTo>
                    <a:pt x="265" y="314"/>
                    <a:pt x="264" y="318"/>
                    <a:pt x="265" y="318"/>
                  </a:cubicBezTo>
                  <a:cubicBezTo>
                    <a:pt x="265" y="319"/>
                    <a:pt x="267" y="318"/>
                    <a:pt x="268" y="318"/>
                  </a:cubicBezTo>
                  <a:cubicBezTo>
                    <a:pt x="271" y="319"/>
                    <a:pt x="272" y="322"/>
                    <a:pt x="273" y="320"/>
                  </a:cubicBezTo>
                  <a:cubicBezTo>
                    <a:pt x="273" y="320"/>
                    <a:pt x="276" y="320"/>
                    <a:pt x="276" y="320"/>
                  </a:cubicBezTo>
                  <a:cubicBezTo>
                    <a:pt x="281" y="319"/>
                    <a:pt x="279" y="319"/>
                    <a:pt x="282" y="317"/>
                  </a:cubicBezTo>
                  <a:cubicBezTo>
                    <a:pt x="284" y="317"/>
                    <a:pt x="285" y="319"/>
                    <a:pt x="287" y="318"/>
                  </a:cubicBezTo>
                  <a:cubicBezTo>
                    <a:pt x="288" y="317"/>
                    <a:pt x="287" y="316"/>
                    <a:pt x="289" y="316"/>
                  </a:cubicBezTo>
                  <a:cubicBezTo>
                    <a:pt x="292" y="315"/>
                    <a:pt x="298" y="315"/>
                    <a:pt x="301" y="316"/>
                  </a:cubicBezTo>
                  <a:cubicBezTo>
                    <a:pt x="304" y="316"/>
                    <a:pt x="304" y="318"/>
                    <a:pt x="307" y="318"/>
                  </a:cubicBezTo>
                  <a:cubicBezTo>
                    <a:pt x="308" y="319"/>
                    <a:pt x="309" y="317"/>
                    <a:pt x="310" y="317"/>
                  </a:cubicBezTo>
                  <a:cubicBezTo>
                    <a:pt x="309" y="317"/>
                    <a:pt x="311" y="318"/>
                    <a:pt x="311" y="318"/>
                  </a:cubicBezTo>
                  <a:cubicBezTo>
                    <a:pt x="315" y="319"/>
                    <a:pt x="315" y="320"/>
                    <a:pt x="318" y="320"/>
                  </a:cubicBezTo>
                  <a:cubicBezTo>
                    <a:pt x="324" y="320"/>
                    <a:pt x="331" y="319"/>
                    <a:pt x="338" y="320"/>
                  </a:cubicBezTo>
                  <a:cubicBezTo>
                    <a:pt x="337" y="317"/>
                    <a:pt x="338" y="314"/>
                    <a:pt x="339" y="313"/>
                  </a:cubicBezTo>
                  <a:cubicBezTo>
                    <a:pt x="334" y="307"/>
                    <a:pt x="330" y="300"/>
                    <a:pt x="321" y="299"/>
                  </a:cubicBezTo>
                  <a:cubicBezTo>
                    <a:pt x="321" y="296"/>
                    <a:pt x="319" y="296"/>
                    <a:pt x="318" y="295"/>
                  </a:cubicBezTo>
                  <a:cubicBezTo>
                    <a:pt x="318" y="293"/>
                    <a:pt x="317" y="292"/>
                    <a:pt x="317" y="290"/>
                  </a:cubicBezTo>
                  <a:cubicBezTo>
                    <a:pt x="317" y="286"/>
                    <a:pt x="322" y="286"/>
                    <a:pt x="321" y="281"/>
                  </a:cubicBezTo>
                  <a:cubicBezTo>
                    <a:pt x="313" y="280"/>
                    <a:pt x="309" y="283"/>
                    <a:pt x="303" y="285"/>
                  </a:cubicBezTo>
                  <a:close/>
                  <a:moveTo>
                    <a:pt x="400" y="349"/>
                  </a:moveTo>
                  <a:cubicBezTo>
                    <a:pt x="398" y="349"/>
                    <a:pt x="396" y="350"/>
                    <a:pt x="398" y="351"/>
                  </a:cubicBezTo>
                  <a:cubicBezTo>
                    <a:pt x="400" y="349"/>
                    <a:pt x="406" y="349"/>
                    <a:pt x="408" y="348"/>
                  </a:cubicBezTo>
                  <a:cubicBezTo>
                    <a:pt x="408" y="348"/>
                    <a:pt x="408" y="345"/>
                    <a:pt x="408" y="345"/>
                  </a:cubicBezTo>
                  <a:cubicBezTo>
                    <a:pt x="409" y="344"/>
                    <a:pt x="410" y="347"/>
                    <a:pt x="411" y="346"/>
                  </a:cubicBezTo>
                  <a:cubicBezTo>
                    <a:pt x="411" y="343"/>
                    <a:pt x="411" y="340"/>
                    <a:pt x="411" y="337"/>
                  </a:cubicBezTo>
                  <a:cubicBezTo>
                    <a:pt x="409" y="335"/>
                    <a:pt x="407" y="334"/>
                    <a:pt x="407" y="332"/>
                  </a:cubicBezTo>
                  <a:cubicBezTo>
                    <a:pt x="406" y="332"/>
                    <a:pt x="407" y="330"/>
                    <a:pt x="407" y="330"/>
                  </a:cubicBezTo>
                  <a:cubicBezTo>
                    <a:pt x="406" y="327"/>
                    <a:pt x="402" y="326"/>
                    <a:pt x="405" y="325"/>
                  </a:cubicBezTo>
                  <a:cubicBezTo>
                    <a:pt x="408" y="325"/>
                    <a:pt x="411" y="325"/>
                    <a:pt x="414" y="325"/>
                  </a:cubicBezTo>
                  <a:cubicBezTo>
                    <a:pt x="414" y="320"/>
                    <a:pt x="411" y="320"/>
                    <a:pt x="411" y="318"/>
                  </a:cubicBezTo>
                  <a:cubicBezTo>
                    <a:pt x="411" y="315"/>
                    <a:pt x="408" y="316"/>
                    <a:pt x="407" y="314"/>
                  </a:cubicBezTo>
                  <a:cubicBezTo>
                    <a:pt x="407" y="314"/>
                    <a:pt x="409" y="313"/>
                    <a:pt x="408" y="311"/>
                  </a:cubicBezTo>
                  <a:cubicBezTo>
                    <a:pt x="404" y="312"/>
                    <a:pt x="403" y="310"/>
                    <a:pt x="400" y="310"/>
                  </a:cubicBezTo>
                  <a:cubicBezTo>
                    <a:pt x="401" y="302"/>
                    <a:pt x="391" y="305"/>
                    <a:pt x="391" y="297"/>
                  </a:cubicBezTo>
                  <a:cubicBezTo>
                    <a:pt x="395" y="294"/>
                    <a:pt x="397" y="290"/>
                    <a:pt x="405" y="292"/>
                  </a:cubicBezTo>
                  <a:cubicBezTo>
                    <a:pt x="405" y="291"/>
                    <a:pt x="405" y="289"/>
                    <a:pt x="407" y="289"/>
                  </a:cubicBezTo>
                  <a:cubicBezTo>
                    <a:pt x="407" y="285"/>
                    <a:pt x="402" y="286"/>
                    <a:pt x="402" y="282"/>
                  </a:cubicBezTo>
                  <a:cubicBezTo>
                    <a:pt x="396" y="281"/>
                    <a:pt x="392" y="284"/>
                    <a:pt x="388" y="282"/>
                  </a:cubicBezTo>
                  <a:cubicBezTo>
                    <a:pt x="388" y="284"/>
                    <a:pt x="388" y="285"/>
                    <a:pt x="387" y="283"/>
                  </a:cubicBezTo>
                  <a:cubicBezTo>
                    <a:pt x="386" y="282"/>
                    <a:pt x="385" y="285"/>
                    <a:pt x="385" y="285"/>
                  </a:cubicBezTo>
                  <a:cubicBezTo>
                    <a:pt x="382" y="286"/>
                    <a:pt x="377" y="289"/>
                    <a:pt x="376" y="289"/>
                  </a:cubicBezTo>
                  <a:cubicBezTo>
                    <a:pt x="372" y="290"/>
                    <a:pt x="373" y="291"/>
                    <a:pt x="371" y="293"/>
                  </a:cubicBezTo>
                  <a:cubicBezTo>
                    <a:pt x="371" y="294"/>
                    <a:pt x="369" y="293"/>
                    <a:pt x="369" y="293"/>
                  </a:cubicBezTo>
                  <a:cubicBezTo>
                    <a:pt x="368" y="294"/>
                    <a:pt x="369" y="297"/>
                    <a:pt x="369" y="297"/>
                  </a:cubicBezTo>
                  <a:cubicBezTo>
                    <a:pt x="369" y="300"/>
                    <a:pt x="372" y="295"/>
                    <a:pt x="373" y="300"/>
                  </a:cubicBezTo>
                  <a:cubicBezTo>
                    <a:pt x="373" y="302"/>
                    <a:pt x="374" y="302"/>
                    <a:pt x="374" y="303"/>
                  </a:cubicBezTo>
                  <a:cubicBezTo>
                    <a:pt x="373" y="307"/>
                    <a:pt x="375" y="310"/>
                    <a:pt x="376" y="311"/>
                  </a:cubicBezTo>
                  <a:cubicBezTo>
                    <a:pt x="376" y="313"/>
                    <a:pt x="376" y="313"/>
                    <a:pt x="377" y="314"/>
                  </a:cubicBezTo>
                  <a:cubicBezTo>
                    <a:pt x="377" y="314"/>
                    <a:pt x="379" y="318"/>
                    <a:pt x="378" y="318"/>
                  </a:cubicBezTo>
                  <a:cubicBezTo>
                    <a:pt x="379" y="322"/>
                    <a:pt x="380" y="321"/>
                    <a:pt x="381" y="324"/>
                  </a:cubicBezTo>
                  <a:cubicBezTo>
                    <a:pt x="382" y="325"/>
                    <a:pt x="381" y="327"/>
                    <a:pt x="381" y="328"/>
                  </a:cubicBezTo>
                  <a:cubicBezTo>
                    <a:pt x="382" y="329"/>
                    <a:pt x="385" y="330"/>
                    <a:pt x="384" y="332"/>
                  </a:cubicBezTo>
                  <a:cubicBezTo>
                    <a:pt x="379" y="331"/>
                    <a:pt x="383" y="339"/>
                    <a:pt x="380" y="339"/>
                  </a:cubicBezTo>
                  <a:cubicBezTo>
                    <a:pt x="386" y="340"/>
                    <a:pt x="386" y="349"/>
                    <a:pt x="393" y="345"/>
                  </a:cubicBezTo>
                  <a:cubicBezTo>
                    <a:pt x="387" y="350"/>
                    <a:pt x="399" y="346"/>
                    <a:pt x="400" y="349"/>
                  </a:cubicBezTo>
                  <a:close/>
                  <a:moveTo>
                    <a:pt x="442" y="285"/>
                  </a:moveTo>
                  <a:cubicBezTo>
                    <a:pt x="440" y="286"/>
                    <a:pt x="441" y="288"/>
                    <a:pt x="440" y="289"/>
                  </a:cubicBezTo>
                  <a:cubicBezTo>
                    <a:pt x="439" y="290"/>
                    <a:pt x="436" y="290"/>
                    <a:pt x="436" y="292"/>
                  </a:cubicBezTo>
                  <a:cubicBezTo>
                    <a:pt x="437" y="293"/>
                    <a:pt x="440" y="295"/>
                    <a:pt x="440" y="297"/>
                  </a:cubicBezTo>
                  <a:cubicBezTo>
                    <a:pt x="440" y="297"/>
                    <a:pt x="438" y="298"/>
                    <a:pt x="439" y="299"/>
                  </a:cubicBezTo>
                  <a:cubicBezTo>
                    <a:pt x="440" y="300"/>
                    <a:pt x="443" y="299"/>
                    <a:pt x="444" y="302"/>
                  </a:cubicBezTo>
                  <a:cubicBezTo>
                    <a:pt x="445" y="300"/>
                    <a:pt x="446" y="299"/>
                    <a:pt x="447" y="299"/>
                  </a:cubicBezTo>
                  <a:cubicBezTo>
                    <a:pt x="448" y="294"/>
                    <a:pt x="445" y="294"/>
                    <a:pt x="444" y="292"/>
                  </a:cubicBezTo>
                  <a:cubicBezTo>
                    <a:pt x="446" y="291"/>
                    <a:pt x="449" y="290"/>
                    <a:pt x="449" y="286"/>
                  </a:cubicBezTo>
                  <a:cubicBezTo>
                    <a:pt x="446" y="286"/>
                    <a:pt x="446" y="285"/>
                    <a:pt x="447" y="283"/>
                  </a:cubicBezTo>
                  <a:cubicBezTo>
                    <a:pt x="445" y="284"/>
                    <a:pt x="443" y="284"/>
                    <a:pt x="442" y="285"/>
                  </a:cubicBezTo>
                  <a:close/>
                  <a:moveTo>
                    <a:pt x="258" y="323"/>
                  </a:moveTo>
                  <a:cubicBezTo>
                    <a:pt x="257" y="328"/>
                    <a:pt x="267" y="325"/>
                    <a:pt x="268" y="323"/>
                  </a:cubicBezTo>
                  <a:cubicBezTo>
                    <a:pt x="264" y="321"/>
                    <a:pt x="262" y="321"/>
                    <a:pt x="258" y="323"/>
                  </a:cubicBezTo>
                  <a:close/>
                  <a:moveTo>
                    <a:pt x="290" y="584"/>
                  </a:moveTo>
                  <a:cubicBezTo>
                    <a:pt x="292" y="578"/>
                    <a:pt x="300" y="578"/>
                    <a:pt x="299" y="570"/>
                  </a:cubicBezTo>
                  <a:cubicBezTo>
                    <a:pt x="295" y="573"/>
                    <a:pt x="287" y="567"/>
                    <a:pt x="283" y="571"/>
                  </a:cubicBezTo>
                  <a:cubicBezTo>
                    <a:pt x="289" y="572"/>
                    <a:pt x="282" y="572"/>
                    <a:pt x="282" y="574"/>
                  </a:cubicBezTo>
                  <a:cubicBezTo>
                    <a:pt x="282" y="573"/>
                    <a:pt x="283" y="577"/>
                    <a:pt x="283" y="578"/>
                  </a:cubicBezTo>
                  <a:cubicBezTo>
                    <a:pt x="283" y="580"/>
                    <a:pt x="283" y="582"/>
                    <a:pt x="282" y="582"/>
                  </a:cubicBezTo>
                  <a:cubicBezTo>
                    <a:pt x="282" y="581"/>
                    <a:pt x="281" y="581"/>
                    <a:pt x="280" y="582"/>
                  </a:cubicBezTo>
                  <a:cubicBezTo>
                    <a:pt x="282" y="584"/>
                    <a:pt x="286" y="584"/>
                    <a:pt x="290" y="58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87"/>
            <p:cNvSpPr>
              <a:spLocks/>
            </p:cNvSpPr>
            <p:nvPr/>
          </p:nvSpPr>
          <p:spPr bwMode="auto">
            <a:xfrm>
              <a:off x="15562027" y="-3725862"/>
              <a:ext cx="74613" cy="41275"/>
            </a:xfrm>
            <a:custGeom>
              <a:avLst/>
              <a:gdLst>
                <a:gd name="T0" fmla="*/ 13 w 18"/>
                <a:gd name="T1" fmla="*/ 0 h 10"/>
                <a:gd name="T2" fmla="*/ 16 w 18"/>
                <a:gd name="T3" fmla="*/ 9 h 10"/>
                <a:gd name="T4" fmla="*/ 0 w 18"/>
                <a:gd name="T5" fmla="*/ 4 h 10"/>
                <a:gd name="T6" fmla="*/ 13 w 18"/>
                <a:gd name="T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10">
                  <a:moveTo>
                    <a:pt x="13" y="0"/>
                  </a:moveTo>
                  <a:cubicBezTo>
                    <a:pt x="13" y="4"/>
                    <a:pt x="18" y="3"/>
                    <a:pt x="16" y="9"/>
                  </a:cubicBezTo>
                  <a:cubicBezTo>
                    <a:pt x="8" y="10"/>
                    <a:pt x="4" y="8"/>
                    <a:pt x="0" y="4"/>
                  </a:cubicBezTo>
                  <a:cubicBezTo>
                    <a:pt x="3" y="1"/>
                    <a:pt x="8" y="1"/>
                    <a:pt x="1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88"/>
            <p:cNvSpPr>
              <a:spLocks noEditPoints="1"/>
            </p:cNvSpPr>
            <p:nvPr/>
          </p:nvSpPr>
          <p:spPr bwMode="auto">
            <a:xfrm>
              <a:off x="15709665" y="-3656012"/>
              <a:ext cx="700088" cy="488950"/>
            </a:xfrm>
            <a:custGeom>
              <a:avLst/>
              <a:gdLst>
                <a:gd name="T0" fmla="*/ 16 w 169"/>
                <a:gd name="T1" fmla="*/ 7 h 118"/>
                <a:gd name="T2" fmla="*/ 22 w 169"/>
                <a:gd name="T3" fmla="*/ 6 h 118"/>
                <a:gd name="T4" fmla="*/ 22 w 169"/>
                <a:gd name="T5" fmla="*/ 8 h 118"/>
                <a:gd name="T6" fmla="*/ 22 w 169"/>
                <a:gd name="T7" fmla="*/ 14 h 118"/>
                <a:gd name="T8" fmla="*/ 26 w 169"/>
                <a:gd name="T9" fmla="*/ 25 h 118"/>
                <a:gd name="T10" fmla="*/ 36 w 169"/>
                <a:gd name="T11" fmla="*/ 7 h 118"/>
                <a:gd name="T12" fmla="*/ 49 w 169"/>
                <a:gd name="T13" fmla="*/ 6 h 118"/>
                <a:gd name="T14" fmla="*/ 57 w 169"/>
                <a:gd name="T15" fmla="*/ 20 h 118"/>
                <a:gd name="T16" fmla="*/ 67 w 169"/>
                <a:gd name="T17" fmla="*/ 17 h 118"/>
                <a:gd name="T18" fmla="*/ 81 w 169"/>
                <a:gd name="T19" fmla="*/ 16 h 118"/>
                <a:gd name="T20" fmla="*/ 86 w 169"/>
                <a:gd name="T21" fmla="*/ 21 h 118"/>
                <a:gd name="T22" fmla="*/ 92 w 169"/>
                <a:gd name="T23" fmla="*/ 24 h 118"/>
                <a:gd name="T24" fmla="*/ 95 w 169"/>
                <a:gd name="T25" fmla="*/ 25 h 118"/>
                <a:gd name="T26" fmla="*/ 107 w 169"/>
                <a:gd name="T27" fmla="*/ 28 h 118"/>
                <a:gd name="T28" fmla="*/ 119 w 169"/>
                <a:gd name="T29" fmla="*/ 34 h 118"/>
                <a:gd name="T30" fmla="*/ 123 w 169"/>
                <a:gd name="T31" fmla="*/ 38 h 118"/>
                <a:gd name="T32" fmla="*/ 131 w 169"/>
                <a:gd name="T33" fmla="*/ 45 h 118"/>
                <a:gd name="T34" fmla="*/ 126 w 169"/>
                <a:gd name="T35" fmla="*/ 56 h 118"/>
                <a:gd name="T36" fmla="*/ 138 w 169"/>
                <a:gd name="T37" fmla="*/ 58 h 118"/>
                <a:gd name="T38" fmla="*/ 141 w 169"/>
                <a:gd name="T39" fmla="*/ 65 h 118"/>
                <a:gd name="T40" fmla="*/ 152 w 169"/>
                <a:gd name="T41" fmla="*/ 66 h 118"/>
                <a:gd name="T42" fmla="*/ 159 w 169"/>
                <a:gd name="T43" fmla="*/ 73 h 118"/>
                <a:gd name="T44" fmla="*/ 162 w 169"/>
                <a:gd name="T45" fmla="*/ 79 h 118"/>
                <a:gd name="T46" fmla="*/ 155 w 169"/>
                <a:gd name="T47" fmla="*/ 88 h 118"/>
                <a:gd name="T48" fmla="*/ 145 w 169"/>
                <a:gd name="T49" fmla="*/ 87 h 118"/>
                <a:gd name="T50" fmla="*/ 137 w 169"/>
                <a:gd name="T51" fmla="*/ 79 h 118"/>
                <a:gd name="T52" fmla="*/ 130 w 169"/>
                <a:gd name="T53" fmla="*/ 86 h 118"/>
                <a:gd name="T54" fmla="*/ 140 w 169"/>
                <a:gd name="T55" fmla="*/ 91 h 118"/>
                <a:gd name="T56" fmla="*/ 145 w 169"/>
                <a:gd name="T57" fmla="*/ 101 h 118"/>
                <a:gd name="T58" fmla="*/ 141 w 169"/>
                <a:gd name="T59" fmla="*/ 111 h 118"/>
                <a:gd name="T60" fmla="*/ 123 w 169"/>
                <a:gd name="T61" fmla="*/ 104 h 118"/>
                <a:gd name="T62" fmla="*/ 129 w 169"/>
                <a:gd name="T63" fmla="*/ 111 h 118"/>
                <a:gd name="T64" fmla="*/ 136 w 169"/>
                <a:gd name="T65" fmla="*/ 115 h 118"/>
                <a:gd name="T66" fmla="*/ 129 w 169"/>
                <a:gd name="T67" fmla="*/ 115 h 118"/>
                <a:gd name="T68" fmla="*/ 113 w 169"/>
                <a:gd name="T69" fmla="*/ 110 h 118"/>
                <a:gd name="T70" fmla="*/ 105 w 169"/>
                <a:gd name="T71" fmla="*/ 105 h 118"/>
                <a:gd name="T72" fmla="*/ 100 w 169"/>
                <a:gd name="T73" fmla="*/ 98 h 118"/>
                <a:gd name="T74" fmla="*/ 92 w 169"/>
                <a:gd name="T75" fmla="*/ 83 h 118"/>
                <a:gd name="T76" fmla="*/ 93 w 169"/>
                <a:gd name="T77" fmla="*/ 79 h 118"/>
                <a:gd name="T78" fmla="*/ 96 w 169"/>
                <a:gd name="T79" fmla="*/ 73 h 118"/>
                <a:gd name="T80" fmla="*/ 100 w 169"/>
                <a:gd name="T81" fmla="*/ 66 h 118"/>
                <a:gd name="T82" fmla="*/ 96 w 169"/>
                <a:gd name="T83" fmla="*/ 58 h 118"/>
                <a:gd name="T84" fmla="*/ 91 w 169"/>
                <a:gd name="T85" fmla="*/ 53 h 118"/>
                <a:gd name="T86" fmla="*/ 86 w 169"/>
                <a:gd name="T87" fmla="*/ 53 h 118"/>
                <a:gd name="T88" fmla="*/ 81 w 169"/>
                <a:gd name="T89" fmla="*/ 52 h 118"/>
                <a:gd name="T90" fmla="*/ 70 w 169"/>
                <a:gd name="T91" fmla="*/ 39 h 118"/>
                <a:gd name="T92" fmla="*/ 58 w 169"/>
                <a:gd name="T93" fmla="*/ 42 h 118"/>
                <a:gd name="T94" fmla="*/ 49 w 169"/>
                <a:gd name="T95" fmla="*/ 42 h 118"/>
                <a:gd name="T96" fmla="*/ 37 w 169"/>
                <a:gd name="T97" fmla="*/ 42 h 118"/>
                <a:gd name="T98" fmla="*/ 16 w 169"/>
                <a:gd name="T99" fmla="*/ 38 h 118"/>
                <a:gd name="T100" fmla="*/ 6 w 169"/>
                <a:gd name="T101" fmla="*/ 32 h 118"/>
                <a:gd name="T102" fmla="*/ 4 w 169"/>
                <a:gd name="T103" fmla="*/ 25 h 118"/>
                <a:gd name="T104" fmla="*/ 5 w 169"/>
                <a:gd name="T105" fmla="*/ 20 h 118"/>
                <a:gd name="T106" fmla="*/ 109 w 169"/>
                <a:gd name="T107" fmla="*/ 81 h 118"/>
                <a:gd name="T108" fmla="*/ 116 w 169"/>
                <a:gd name="T109" fmla="*/ 76 h 118"/>
                <a:gd name="T110" fmla="*/ 109 w 169"/>
                <a:gd name="T111" fmla="*/ 81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69" h="118">
                  <a:moveTo>
                    <a:pt x="6" y="8"/>
                  </a:moveTo>
                  <a:cubicBezTo>
                    <a:pt x="9" y="13"/>
                    <a:pt x="15" y="4"/>
                    <a:pt x="16" y="7"/>
                  </a:cubicBezTo>
                  <a:cubicBezTo>
                    <a:pt x="18" y="8"/>
                    <a:pt x="17" y="5"/>
                    <a:pt x="18" y="4"/>
                  </a:cubicBezTo>
                  <a:cubicBezTo>
                    <a:pt x="20" y="3"/>
                    <a:pt x="20" y="6"/>
                    <a:pt x="22" y="6"/>
                  </a:cubicBezTo>
                  <a:cubicBezTo>
                    <a:pt x="24" y="6"/>
                    <a:pt x="24" y="0"/>
                    <a:pt x="28" y="4"/>
                  </a:cubicBezTo>
                  <a:cubicBezTo>
                    <a:pt x="27" y="11"/>
                    <a:pt x="24" y="6"/>
                    <a:pt x="22" y="8"/>
                  </a:cubicBezTo>
                  <a:cubicBezTo>
                    <a:pt x="21" y="10"/>
                    <a:pt x="25" y="10"/>
                    <a:pt x="25" y="10"/>
                  </a:cubicBezTo>
                  <a:cubicBezTo>
                    <a:pt x="24" y="12"/>
                    <a:pt x="22" y="12"/>
                    <a:pt x="22" y="14"/>
                  </a:cubicBezTo>
                  <a:cubicBezTo>
                    <a:pt x="22" y="16"/>
                    <a:pt x="23" y="17"/>
                    <a:pt x="23" y="18"/>
                  </a:cubicBezTo>
                  <a:cubicBezTo>
                    <a:pt x="24" y="21"/>
                    <a:pt x="22" y="25"/>
                    <a:pt x="26" y="25"/>
                  </a:cubicBezTo>
                  <a:cubicBezTo>
                    <a:pt x="29" y="24"/>
                    <a:pt x="27" y="17"/>
                    <a:pt x="28" y="14"/>
                  </a:cubicBezTo>
                  <a:cubicBezTo>
                    <a:pt x="34" y="16"/>
                    <a:pt x="34" y="10"/>
                    <a:pt x="36" y="7"/>
                  </a:cubicBezTo>
                  <a:cubicBezTo>
                    <a:pt x="38" y="11"/>
                    <a:pt x="41" y="4"/>
                    <a:pt x="43" y="8"/>
                  </a:cubicBezTo>
                  <a:cubicBezTo>
                    <a:pt x="46" y="8"/>
                    <a:pt x="45" y="5"/>
                    <a:pt x="49" y="6"/>
                  </a:cubicBezTo>
                  <a:cubicBezTo>
                    <a:pt x="48" y="11"/>
                    <a:pt x="52" y="12"/>
                    <a:pt x="56" y="13"/>
                  </a:cubicBezTo>
                  <a:cubicBezTo>
                    <a:pt x="54" y="17"/>
                    <a:pt x="55" y="16"/>
                    <a:pt x="57" y="20"/>
                  </a:cubicBezTo>
                  <a:cubicBezTo>
                    <a:pt x="59" y="18"/>
                    <a:pt x="61" y="18"/>
                    <a:pt x="63" y="20"/>
                  </a:cubicBezTo>
                  <a:cubicBezTo>
                    <a:pt x="65" y="21"/>
                    <a:pt x="66" y="17"/>
                    <a:pt x="67" y="17"/>
                  </a:cubicBezTo>
                  <a:cubicBezTo>
                    <a:pt x="68" y="16"/>
                    <a:pt x="71" y="18"/>
                    <a:pt x="71" y="16"/>
                  </a:cubicBezTo>
                  <a:cubicBezTo>
                    <a:pt x="75" y="17"/>
                    <a:pt x="77" y="17"/>
                    <a:pt x="81" y="16"/>
                  </a:cubicBezTo>
                  <a:cubicBezTo>
                    <a:pt x="80" y="18"/>
                    <a:pt x="84" y="17"/>
                    <a:pt x="84" y="17"/>
                  </a:cubicBezTo>
                  <a:cubicBezTo>
                    <a:pt x="85" y="18"/>
                    <a:pt x="85" y="20"/>
                    <a:pt x="86" y="21"/>
                  </a:cubicBezTo>
                  <a:cubicBezTo>
                    <a:pt x="87" y="22"/>
                    <a:pt x="90" y="22"/>
                    <a:pt x="91" y="23"/>
                  </a:cubicBezTo>
                  <a:cubicBezTo>
                    <a:pt x="91" y="23"/>
                    <a:pt x="90" y="24"/>
                    <a:pt x="92" y="24"/>
                  </a:cubicBezTo>
                  <a:cubicBezTo>
                    <a:pt x="95" y="24"/>
                    <a:pt x="91" y="26"/>
                    <a:pt x="93" y="28"/>
                  </a:cubicBezTo>
                  <a:cubicBezTo>
                    <a:pt x="94" y="29"/>
                    <a:pt x="95" y="26"/>
                    <a:pt x="95" y="25"/>
                  </a:cubicBezTo>
                  <a:cubicBezTo>
                    <a:pt x="97" y="27"/>
                    <a:pt x="97" y="29"/>
                    <a:pt x="100" y="30"/>
                  </a:cubicBezTo>
                  <a:cubicBezTo>
                    <a:pt x="103" y="30"/>
                    <a:pt x="104" y="28"/>
                    <a:pt x="107" y="28"/>
                  </a:cubicBezTo>
                  <a:cubicBezTo>
                    <a:pt x="107" y="34"/>
                    <a:pt x="116" y="30"/>
                    <a:pt x="116" y="35"/>
                  </a:cubicBezTo>
                  <a:cubicBezTo>
                    <a:pt x="118" y="35"/>
                    <a:pt x="118" y="35"/>
                    <a:pt x="119" y="34"/>
                  </a:cubicBezTo>
                  <a:cubicBezTo>
                    <a:pt x="121" y="35"/>
                    <a:pt x="121" y="37"/>
                    <a:pt x="122" y="39"/>
                  </a:cubicBezTo>
                  <a:cubicBezTo>
                    <a:pt x="123" y="40"/>
                    <a:pt x="123" y="39"/>
                    <a:pt x="123" y="38"/>
                  </a:cubicBezTo>
                  <a:cubicBezTo>
                    <a:pt x="125" y="40"/>
                    <a:pt x="126" y="43"/>
                    <a:pt x="131" y="42"/>
                  </a:cubicBezTo>
                  <a:cubicBezTo>
                    <a:pt x="130" y="43"/>
                    <a:pt x="130" y="45"/>
                    <a:pt x="131" y="45"/>
                  </a:cubicBezTo>
                  <a:cubicBezTo>
                    <a:pt x="133" y="48"/>
                    <a:pt x="127" y="50"/>
                    <a:pt x="131" y="51"/>
                  </a:cubicBezTo>
                  <a:cubicBezTo>
                    <a:pt x="130" y="53"/>
                    <a:pt x="126" y="52"/>
                    <a:pt x="126" y="56"/>
                  </a:cubicBezTo>
                  <a:cubicBezTo>
                    <a:pt x="129" y="61"/>
                    <a:pt x="135" y="55"/>
                    <a:pt x="137" y="60"/>
                  </a:cubicBezTo>
                  <a:cubicBezTo>
                    <a:pt x="138" y="60"/>
                    <a:pt x="138" y="59"/>
                    <a:pt x="138" y="58"/>
                  </a:cubicBezTo>
                  <a:cubicBezTo>
                    <a:pt x="140" y="58"/>
                    <a:pt x="139" y="60"/>
                    <a:pt x="140" y="62"/>
                  </a:cubicBezTo>
                  <a:cubicBezTo>
                    <a:pt x="140" y="62"/>
                    <a:pt x="141" y="65"/>
                    <a:pt x="141" y="65"/>
                  </a:cubicBezTo>
                  <a:cubicBezTo>
                    <a:pt x="143" y="65"/>
                    <a:pt x="144" y="61"/>
                    <a:pt x="144" y="67"/>
                  </a:cubicBezTo>
                  <a:cubicBezTo>
                    <a:pt x="147" y="67"/>
                    <a:pt x="148" y="65"/>
                    <a:pt x="152" y="66"/>
                  </a:cubicBezTo>
                  <a:cubicBezTo>
                    <a:pt x="153" y="67"/>
                    <a:pt x="154" y="68"/>
                    <a:pt x="154" y="70"/>
                  </a:cubicBezTo>
                  <a:cubicBezTo>
                    <a:pt x="156" y="71"/>
                    <a:pt x="161" y="69"/>
                    <a:pt x="159" y="73"/>
                  </a:cubicBezTo>
                  <a:cubicBezTo>
                    <a:pt x="165" y="71"/>
                    <a:pt x="162" y="74"/>
                    <a:pt x="166" y="74"/>
                  </a:cubicBezTo>
                  <a:cubicBezTo>
                    <a:pt x="169" y="78"/>
                    <a:pt x="162" y="79"/>
                    <a:pt x="162" y="79"/>
                  </a:cubicBezTo>
                  <a:cubicBezTo>
                    <a:pt x="161" y="79"/>
                    <a:pt x="163" y="80"/>
                    <a:pt x="164" y="80"/>
                  </a:cubicBezTo>
                  <a:cubicBezTo>
                    <a:pt x="160" y="84"/>
                    <a:pt x="157" y="83"/>
                    <a:pt x="155" y="88"/>
                  </a:cubicBezTo>
                  <a:cubicBezTo>
                    <a:pt x="154" y="88"/>
                    <a:pt x="153" y="89"/>
                    <a:pt x="152" y="90"/>
                  </a:cubicBezTo>
                  <a:cubicBezTo>
                    <a:pt x="151" y="89"/>
                    <a:pt x="145" y="89"/>
                    <a:pt x="145" y="87"/>
                  </a:cubicBezTo>
                  <a:cubicBezTo>
                    <a:pt x="145" y="84"/>
                    <a:pt x="138" y="87"/>
                    <a:pt x="140" y="81"/>
                  </a:cubicBezTo>
                  <a:cubicBezTo>
                    <a:pt x="137" y="82"/>
                    <a:pt x="137" y="80"/>
                    <a:pt x="137" y="79"/>
                  </a:cubicBezTo>
                  <a:cubicBezTo>
                    <a:pt x="135" y="79"/>
                    <a:pt x="133" y="79"/>
                    <a:pt x="131" y="79"/>
                  </a:cubicBezTo>
                  <a:cubicBezTo>
                    <a:pt x="128" y="78"/>
                    <a:pt x="131" y="84"/>
                    <a:pt x="130" y="86"/>
                  </a:cubicBezTo>
                  <a:cubicBezTo>
                    <a:pt x="130" y="89"/>
                    <a:pt x="134" y="88"/>
                    <a:pt x="134" y="91"/>
                  </a:cubicBezTo>
                  <a:cubicBezTo>
                    <a:pt x="137" y="89"/>
                    <a:pt x="139" y="95"/>
                    <a:pt x="140" y="91"/>
                  </a:cubicBezTo>
                  <a:cubicBezTo>
                    <a:pt x="142" y="93"/>
                    <a:pt x="142" y="96"/>
                    <a:pt x="143" y="100"/>
                  </a:cubicBezTo>
                  <a:cubicBezTo>
                    <a:pt x="142" y="101"/>
                    <a:pt x="145" y="100"/>
                    <a:pt x="145" y="101"/>
                  </a:cubicBezTo>
                  <a:cubicBezTo>
                    <a:pt x="147" y="105"/>
                    <a:pt x="144" y="111"/>
                    <a:pt x="144" y="114"/>
                  </a:cubicBezTo>
                  <a:cubicBezTo>
                    <a:pt x="141" y="115"/>
                    <a:pt x="142" y="112"/>
                    <a:pt x="141" y="111"/>
                  </a:cubicBezTo>
                  <a:cubicBezTo>
                    <a:pt x="139" y="109"/>
                    <a:pt x="134" y="110"/>
                    <a:pt x="134" y="107"/>
                  </a:cubicBezTo>
                  <a:cubicBezTo>
                    <a:pt x="128" y="108"/>
                    <a:pt x="129" y="102"/>
                    <a:pt x="123" y="104"/>
                  </a:cubicBezTo>
                  <a:cubicBezTo>
                    <a:pt x="123" y="106"/>
                    <a:pt x="128" y="105"/>
                    <a:pt x="129" y="107"/>
                  </a:cubicBezTo>
                  <a:cubicBezTo>
                    <a:pt x="124" y="111"/>
                    <a:pt x="133" y="109"/>
                    <a:pt x="129" y="111"/>
                  </a:cubicBezTo>
                  <a:cubicBezTo>
                    <a:pt x="129" y="113"/>
                    <a:pt x="132" y="113"/>
                    <a:pt x="134" y="114"/>
                  </a:cubicBezTo>
                  <a:cubicBezTo>
                    <a:pt x="135" y="114"/>
                    <a:pt x="134" y="115"/>
                    <a:pt x="136" y="115"/>
                  </a:cubicBezTo>
                  <a:cubicBezTo>
                    <a:pt x="138" y="115"/>
                    <a:pt x="138" y="116"/>
                    <a:pt x="138" y="118"/>
                  </a:cubicBezTo>
                  <a:cubicBezTo>
                    <a:pt x="134" y="118"/>
                    <a:pt x="132" y="117"/>
                    <a:pt x="129" y="115"/>
                  </a:cubicBezTo>
                  <a:cubicBezTo>
                    <a:pt x="127" y="114"/>
                    <a:pt x="123" y="114"/>
                    <a:pt x="120" y="112"/>
                  </a:cubicBezTo>
                  <a:cubicBezTo>
                    <a:pt x="119" y="111"/>
                    <a:pt x="115" y="110"/>
                    <a:pt x="113" y="110"/>
                  </a:cubicBezTo>
                  <a:cubicBezTo>
                    <a:pt x="111" y="109"/>
                    <a:pt x="111" y="107"/>
                    <a:pt x="110" y="107"/>
                  </a:cubicBezTo>
                  <a:cubicBezTo>
                    <a:pt x="109" y="106"/>
                    <a:pt x="106" y="106"/>
                    <a:pt x="105" y="105"/>
                  </a:cubicBezTo>
                  <a:cubicBezTo>
                    <a:pt x="103" y="104"/>
                    <a:pt x="104" y="102"/>
                    <a:pt x="103" y="101"/>
                  </a:cubicBezTo>
                  <a:cubicBezTo>
                    <a:pt x="103" y="100"/>
                    <a:pt x="99" y="101"/>
                    <a:pt x="100" y="98"/>
                  </a:cubicBezTo>
                  <a:cubicBezTo>
                    <a:pt x="94" y="98"/>
                    <a:pt x="94" y="93"/>
                    <a:pt x="91" y="90"/>
                  </a:cubicBezTo>
                  <a:cubicBezTo>
                    <a:pt x="92" y="89"/>
                    <a:pt x="90" y="85"/>
                    <a:pt x="92" y="83"/>
                  </a:cubicBezTo>
                  <a:cubicBezTo>
                    <a:pt x="92" y="83"/>
                    <a:pt x="95" y="83"/>
                    <a:pt x="95" y="83"/>
                  </a:cubicBezTo>
                  <a:cubicBezTo>
                    <a:pt x="95" y="82"/>
                    <a:pt x="93" y="80"/>
                    <a:pt x="93" y="79"/>
                  </a:cubicBezTo>
                  <a:cubicBezTo>
                    <a:pt x="94" y="78"/>
                    <a:pt x="96" y="79"/>
                    <a:pt x="96" y="79"/>
                  </a:cubicBezTo>
                  <a:cubicBezTo>
                    <a:pt x="97" y="78"/>
                    <a:pt x="96" y="74"/>
                    <a:pt x="96" y="73"/>
                  </a:cubicBezTo>
                  <a:cubicBezTo>
                    <a:pt x="96" y="73"/>
                    <a:pt x="99" y="73"/>
                    <a:pt x="99" y="73"/>
                  </a:cubicBezTo>
                  <a:cubicBezTo>
                    <a:pt x="101" y="71"/>
                    <a:pt x="99" y="67"/>
                    <a:pt x="100" y="66"/>
                  </a:cubicBezTo>
                  <a:cubicBezTo>
                    <a:pt x="100" y="64"/>
                    <a:pt x="98" y="65"/>
                    <a:pt x="96" y="65"/>
                  </a:cubicBezTo>
                  <a:cubicBezTo>
                    <a:pt x="96" y="62"/>
                    <a:pt x="96" y="60"/>
                    <a:pt x="96" y="58"/>
                  </a:cubicBezTo>
                  <a:cubicBezTo>
                    <a:pt x="95" y="57"/>
                    <a:pt x="94" y="58"/>
                    <a:pt x="93" y="59"/>
                  </a:cubicBezTo>
                  <a:cubicBezTo>
                    <a:pt x="91" y="58"/>
                    <a:pt x="92" y="55"/>
                    <a:pt x="91" y="53"/>
                  </a:cubicBezTo>
                  <a:cubicBezTo>
                    <a:pt x="90" y="53"/>
                    <a:pt x="89" y="55"/>
                    <a:pt x="88" y="55"/>
                  </a:cubicBezTo>
                  <a:cubicBezTo>
                    <a:pt x="88" y="55"/>
                    <a:pt x="87" y="53"/>
                    <a:pt x="86" y="53"/>
                  </a:cubicBezTo>
                  <a:cubicBezTo>
                    <a:pt x="85" y="53"/>
                    <a:pt x="84" y="51"/>
                    <a:pt x="84" y="51"/>
                  </a:cubicBezTo>
                  <a:cubicBezTo>
                    <a:pt x="83" y="50"/>
                    <a:pt x="82" y="52"/>
                    <a:pt x="81" y="52"/>
                  </a:cubicBezTo>
                  <a:cubicBezTo>
                    <a:pt x="80" y="52"/>
                    <a:pt x="78" y="49"/>
                    <a:pt x="75" y="49"/>
                  </a:cubicBezTo>
                  <a:cubicBezTo>
                    <a:pt x="81" y="43"/>
                    <a:pt x="68" y="46"/>
                    <a:pt x="70" y="39"/>
                  </a:cubicBezTo>
                  <a:cubicBezTo>
                    <a:pt x="66" y="40"/>
                    <a:pt x="62" y="40"/>
                    <a:pt x="63" y="44"/>
                  </a:cubicBezTo>
                  <a:cubicBezTo>
                    <a:pt x="61" y="45"/>
                    <a:pt x="59" y="42"/>
                    <a:pt x="58" y="42"/>
                  </a:cubicBezTo>
                  <a:cubicBezTo>
                    <a:pt x="57" y="42"/>
                    <a:pt x="56" y="44"/>
                    <a:pt x="54" y="44"/>
                  </a:cubicBezTo>
                  <a:cubicBezTo>
                    <a:pt x="52" y="43"/>
                    <a:pt x="51" y="42"/>
                    <a:pt x="49" y="42"/>
                  </a:cubicBezTo>
                  <a:cubicBezTo>
                    <a:pt x="46" y="42"/>
                    <a:pt x="46" y="44"/>
                    <a:pt x="43" y="44"/>
                  </a:cubicBezTo>
                  <a:cubicBezTo>
                    <a:pt x="40" y="43"/>
                    <a:pt x="39" y="42"/>
                    <a:pt x="37" y="42"/>
                  </a:cubicBezTo>
                  <a:cubicBezTo>
                    <a:pt x="31" y="42"/>
                    <a:pt x="25" y="43"/>
                    <a:pt x="19" y="41"/>
                  </a:cubicBezTo>
                  <a:cubicBezTo>
                    <a:pt x="18" y="41"/>
                    <a:pt x="17" y="38"/>
                    <a:pt x="16" y="38"/>
                  </a:cubicBezTo>
                  <a:cubicBezTo>
                    <a:pt x="14" y="37"/>
                    <a:pt x="12" y="39"/>
                    <a:pt x="12" y="35"/>
                  </a:cubicBezTo>
                  <a:cubicBezTo>
                    <a:pt x="10" y="35"/>
                    <a:pt x="5" y="37"/>
                    <a:pt x="6" y="32"/>
                  </a:cubicBezTo>
                  <a:cubicBezTo>
                    <a:pt x="11" y="33"/>
                    <a:pt x="12" y="31"/>
                    <a:pt x="15" y="30"/>
                  </a:cubicBezTo>
                  <a:cubicBezTo>
                    <a:pt x="13" y="27"/>
                    <a:pt x="5" y="29"/>
                    <a:pt x="4" y="25"/>
                  </a:cubicBezTo>
                  <a:cubicBezTo>
                    <a:pt x="2" y="25"/>
                    <a:pt x="2" y="26"/>
                    <a:pt x="2" y="27"/>
                  </a:cubicBezTo>
                  <a:cubicBezTo>
                    <a:pt x="0" y="26"/>
                    <a:pt x="4" y="21"/>
                    <a:pt x="5" y="20"/>
                  </a:cubicBezTo>
                  <a:cubicBezTo>
                    <a:pt x="4" y="15"/>
                    <a:pt x="7" y="14"/>
                    <a:pt x="6" y="8"/>
                  </a:cubicBezTo>
                  <a:close/>
                  <a:moveTo>
                    <a:pt x="109" y="81"/>
                  </a:moveTo>
                  <a:cubicBezTo>
                    <a:pt x="109" y="78"/>
                    <a:pt x="116" y="81"/>
                    <a:pt x="119" y="80"/>
                  </a:cubicBezTo>
                  <a:cubicBezTo>
                    <a:pt x="119" y="77"/>
                    <a:pt x="117" y="77"/>
                    <a:pt x="116" y="76"/>
                  </a:cubicBezTo>
                  <a:cubicBezTo>
                    <a:pt x="114" y="74"/>
                    <a:pt x="111" y="75"/>
                    <a:pt x="107" y="73"/>
                  </a:cubicBezTo>
                  <a:cubicBezTo>
                    <a:pt x="108" y="75"/>
                    <a:pt x="106" y="81"/>
                    <a:pt x="109" y="8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89"/>
            <p:cNvSpPr>
              <a:spLocks/>
            </p:cNvSpPr>
            <p:nvPr/>
          </p:nvSpPr>
          <p:spPr bwMode="auto">
            <a:xfrm>
              <a:off x="15027040" y="-3627437"/>
              <a:ext cx="430213" cy="215900"/>
            </a:xfrm>
            <a:custGeom>
              <a:avLst/>
              <a:gdLst>
                <a:gd name="T0" fmla="*/ 12 w 104"/>
                <a:gd name="T1" fmla="*/ 39 h 52"/>
                <a:gd name="T2" fmla="*/ 13 w 104"/>
                <a:gd name="T3" fmla="*/ 35 h 52"/>
                <a:gd name="T4" fmla="*/ 19 w 104"/>
                <a:gd name="T5" fmla="*/ 34 h 52"/>
                <a:gd name="T6" fmla="*/ 21 w 104"/>
                <a:gd name="T7" fmla="*/ 32 h 52"/>
                <a:gd name="T8" fmla="*/ 37 w 104"/>
                <a:gd name="T9" fmla="*/ 31 h 52"/>
                <a:gd name="T10" fmla="*/ 21 w 104"/>
                <a:gd name="T11" fmla="*/ 30 h 52"/>
                <a:gd name="T12" fmla="*/ 20 w 104"/>
                <a:gd name="T13" fmla="*/ 28 h 52"/>
                <a:gd name="T14" fmla="*/ 16 w 104"/>
                <a:gd name="T15" fmla="*/ 30 h 52"/>
                <a:gd name="T16" fmla="*/ 7 w 104"/>
                <a:gd name="T17" fmla="*/ 28 h 52"/>
                <a:gd name="T18" fmla="*/ 14 w 104"/>
                <a:gd name="T19" fmla="*/ 23 h 52"/>
                <a:gd name="T20" fmla="*/ 19 w 104"/>
                <a:gd name="T21" fmla="*/ 23 h 52"/>
                <a:gd name="T22" fmla="*/ 3 w 104"/>
                <a:gd name="T23" fmla="*/ 20 h 52"/>
                <a:gd name="T24" fmla="*/ 0 w 104"/>
                <a:gd name="T25" fmla="*/ 16 h 52"/>
                <a:gd name="T26" fmla="*/ 7 w 104"/>
                <a:gd name="T27" fmla="*/ 10 h 52"/>
                <a:gd name="T28" fmla="*/ 7 w 104"/>
                <a:gd name="T29" fmla="*/ 9 h 52"/>
                <a:gd name="T30" fmla="*/ 21 w 104"/>
                <a:gd name="T31" fmla="*/ 3 h 52"/>
                <a:gd name="T32" fmla="*/ 26 w 104"/>
                <a:gd name="T33" fmla="*/ 0 h 52"/>
                <a:gd name="T34" fmla="*/ 28 w 104"/>
                <a:gd name="T35" fmla="*/ 1 h 52"/>
                <a:gd name="T36" fmla="*/ 31 w 104"/>
                <a:gd name="T37" fmla="*/ 7 h 52"/>
                <a:gd name="T38" fmla="*/ 28 w 104"/>
                <a:gd name="T39" fmla="*/ 9 h 52"/>
                <a:gd name="T40" fmla="*/ 31 w 104"/>
                <a:gd name="T41" fmla="*/ 10 h 52"/>
                <a:gd name="T42" fmla="*/ 33 w 104"/>
                <a:gd name="T43" fmla="*/ 7 h 52"/>
                <a:gd name="T44" fmla="*/ 41 w 104"/>
                <a:gd name="T45" fmla="*/ 6 h 52"/>
                <a:gd name="T46" fmla="*/ 45 w 104"/>
                <a:gd name="T47" fmla="*/ 13 h 52"/>
                <a:gd name="T48" fmla="*/ 51 w 104"/>
                <a:gd name="T49" fmla="*/ 10 h 52"/>
                <a:gd name="T50" fmla="*/ 55 w 104"/>
                <a:gd name="T51" fmla="*/ 6 h 52"/>
                <a:gd name="T52" fmla="*/ 59 w 104"/>
                <a:gd name="T53" fmla="*/ 7 h 52"/>
                <a:gd name="T54" fmla="*/ 61 w 104"/>
                <a:gd name="T55" fmla="*/ 13 h 52"/>
                <a:gd name="T56" fmla="*/ 63 w 104"/>
                <a:gd name="T57" fmla="*/ 18 h 52"/>
                <a:gd name="T58" fmla="*/ 69 w 104"/>
                <a:gd name="T59" fmla="*/ 14 h 52"/>
                <a:gd name="T60" fmla="*/ 65 w 104"/>
                <a:gd name="T61" fmla="*/ 11 h 52"/>
                <a:gd name="T62" fmla="*/ 65 w 104"/>
                <a:gd name="T63" fmla="*/ 3 h 52"/>
                <a:gd name="T64" fmla="*/ 70 w 104"/>
                <a:gd name="T65" fmla="*/ 1 h 52"/>
                <a:gd name="T66" fmla="*/ 76 w 104"/>
                <a:gd name="T67" fmla="*/ 11 h 52"/>
                <a:gd name="T68" fmla="*/ 80 w 104"/>
                <a:gd name="T69" fmla="*/ 14 h 52"/>
                <a:gd name="T70" fmla="*/ 83 w 104"/>
                <a:gd name="T71" fmla="*/ 18 h 52"/>
                <a:gd name="T72" fmla="*/ 82 w 104"/>
                <a:gd name="T73" fmla="*/ 23 h 52"/>
                <a:gd name="T74" fmla="*/ 86 w 104"/>
                <a:gd name="T75" fmla="*/ 28 h 52"/>
                <a:gd name="T76" fmla="*/ 99 w 104"/>
                <a:gd name="T77" fmla="*/ 30 h 52"/>
                <a:gd name="T78" fmla="*/ 103 w 104"/>
                <a:gd name="T79" fmla="*/ 34 h 52"/>
                <a:gd name="T80" fmla="*/ 104 w 104"/>
                <a:gd name="T81" fmla="*/ 37 h 52"/>
                <a:gd name="T82" fmla="*/ 93 w 104"/>
                <a:gd name="T83" fmla="*/ 37 h 52"/>
                <a:gd name="T84" fmla="*/ 96 w 104"/>
                <a:gd name="T85" fmla="*/ 46 h 52"/>
                <a:gd name="T86" fmla="*/ 80 w 104"/>
                <a:gd name="T87" fmla="*/ 46 h 52"/>
                <a:gd name="T88" fmla="*/ 61 w 104"/>
                <a:gd name="T89" fmla="*/ 46 h 52"/>
                <a:gd name="T90" fmla="*/ 54 w 104"/>
                <a:gd name="T91" fmla="*/ 48 h 52"/>
                <a:gd name="T92" fmla="*/ 52 w 104"/>
                <a:gd name="T93" fmla="*/ 51 h 52"/>
                <a:gd name="T94" fmla="*/ 34 w 104"/>
                <a:gd name="T95" fmla="*/ 51 h 52"/>
                <a:gd name="T96" fmla="*/ 28 w 104"/>
                <a:gd name="T97" fmla="*/ 42 h 52"/>
                <a:gd name="T98" fmla="*/ 17 w 104"/>
                <a:gd name="T99" fmla="*/ 39 h 52"/>
                <a:gd name="T100" fmla="*/ 16 w 104"/>
                <a:gd name="T101" fmla="*/ 41 h 52"/>
                <a:gd name="T102" fmla="*/ 16 w 104"/>
                <a:gd name="T103" fmla="*/ 38 h 52"/>
                <a:gd name="T104" fmla="*/ 12 w 104"/>
                <a:gd name="T105" fmla="*/ 39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04" h="52">
                  <a:moveTo>
                    <a:pt x="12" y="39"/>
                  </a:moveTo>
                  <a:cubicBezTo>
                    <a:pt x="9" y="40"/>
                    <a:pt x="12" y="35"/>
                    <a:pt x="13" y="35"/>
                  </a:cubicBezTo>
                  <a:cubicBezTo>
                    <a:pt x="13" y="33"/>
                    <a:pt x="17" y="34"/>
                    <a:pt x="19" y="34"/>
                  </a:cubicBezTo>
                  <a:cubicBezTo>
                    <a:pt x="20" y="33"/>
                    <a:pt x="20" y="33"/>
                    <a:pt x="21" y="32"/>
                  </a:cubicBezTo>
                  <a:cubicBezTo>
                    <a:pt x="27" y="32"/>
                    <a:pt x="33" y="34"/>
                    <a:pt x="37" y="31"/>
                  </a:cubicBezTo>
                  <a:cubicBezTo>
                    <a:pt x="36" y="27"/>
                    <a:pt x="26" y="31"/>
                    <a:pt x="21" y="30"/>
                  </a:cubicBezTo>
                  <a:cubicBezTo>
                    <a:pt x="21" y="29"/>
                    <a:pt x="20" y="28"/>
                    <a:pt x="20" y="28"/>
                  </a:cubicBezTo>
                  <a:cubicBezTo>
                    <a:pt x="19" y="28"/>
                    <a:pt x="18" y="30"/>
                    <a:pt x="16" y="30"/>
                  </a:cubicBezTo>
                  <a:cubicBezTo>
                    <a:pt x="13" y="29"/>
                    <a:pt x="10" y="27"/>
                    <a:pt x="7" y="28"/>
                  </a:cubicBezTo>
                  <a:cubicBezTo>
                    <a:pt x="4" y="24"/>
                    <a:pt x="14" y="26"/>
                    <a:pt x="14" y="23"/>
                  </a:cubicBezTo>
                  <a:cubicBezTo>
                    <a:pt x="14" y="20"/>
                    <a:pt x="18" y="22"/>
                    <a:pt x="19" y="23"/>
                  </a:cubicBezTo>
                  <a:cubicBezTo>
                    <a:pt x="18" y="14"/>
                    <a:pt x="10" y="22"/>
                    <a:pt x="3" y="20"/>
                  </a:cubicBezTo>
                  <a:cubicBezTo>
                    <a:pt x="0" y="18"/>
                    <a:pt x="6" y="15"/>
                    <a:pt x="0" y="16"/>
                  </a:cubicBezTo>
                  <a:cubicBezTo>
                    <a:pt x="2" y="13"/>
                    <a:pt x="2" y="9"/>
                    <a:pt x="7" y="10"/>
                  </a:cubicBezTo>
                  <a:cubicBezTo>
                    <a:pt x="9" y="10"/>
                    <a:pt x="8" y="8"/>
                    <a:pt x="7" y="9"/>
                  </a:cubicBezTo>
                  <a:cubicBezTo>
                    <a:pt x="10" y="5"/>
                    <a:pt x="16" y="4"/>
                    <a:pt x="21" y="3"/>
                  </a:cubicBezTo>
                  <a:cubicBezTo>
                    <a:pt x="23" y="2"/>
                    <a:pt x="23" y="0"/>
                    <a:pt x="26" y="0"/>
                  </a:cubicBezTo>
                  <a:cubicBezTo>
                    <a:pt x="26" y="1"/>
                    <a:pt x="27" y="1"/>
                    <a:pt x="28" y="1"/>
                  </a:cubicBezTo>
                  <a:cubicBezTo>
                    <a:pt x="28" y="5"/>
                    <a:pt x="26" y="7"/>
                    <a:pt x="31" y="7"/>
                  </a:cubicBezTo>
                  <a:cubicBezTo>
                    <a:pt x="31" y="8"/>
                    <a:pt x="29" y="8"/>
                    <a:pt x="28" y="9"/>
                  </a:cubicBezTo>
                  <a:cubicBezTo>
                    <a:pt x="28" y="9"/>
                    <a:pt x="30" y="10"/>
                    <a:pt x="31" y="10"/>
                  </a:cubicBezTo>
                  <a:cubicBezTo>
                    <a:pt x="33" y="9"/>
                    <a:pt x="32" y="7"/>
                    <a:pt x="33" y="7"/>
                  </a:cubicBezTo>
                  <a:cubicBezTo>
                    <a:pt x="36" y="6"/>
                    <a:pt x="38" y="6"/>
                    <a:pt x="41" y="6"/>
                  </a:cubicBezTo>
                  <a:cubicBezTo>
                    <a:pt x="43" y="8"/>
                    <a:pt x="46" y="9"/>
                    <a:pt x="45" y="13"/>
                  </a:cubicBezTo>
                  <a:cubicBezTo>
                    <a:pt x="48" y="13"/>
                    <a:pt x="47" y="9"/>
                    <a:pt x="51" y="10"/>
                  </a:cubicBezTo>
                  <a:cubicBezTo>
                    <a:pt x="52" y="9"/>
                    <a:pt x="54" y="7"/>
                    <a:pt x="55" y="6"/>
                  </a:cubicBezTo>
                  <a:cubicBezTo>
                    <a:pt x="56" y="6"/>
                    <a:pt x="57" y="7"/>
                    <a:pt x="59" y="7"/>
                  </a:cubicBezTo>
                  <a:cubicBezTo>
                    <a:pt x="60" y="9"/>
                    <a:pt x="60" y="11"/>
                    <a:pt x="61" y="13"/>
                  </a:cubicBezTo>
                  <a:cubicBezTo>
                    <a:pt x="61" y="14"/>
                    <a:pt x="65" y="15"/>
                    <a:pt x="63" y="18"/>
                  </a:cubicBezTo>
                  <a:cubicBezTo>
                    <a:pt x="66" y="18"/>
                    <a:pt x="66" y="15"/>
                    <a:pt x="69" y="14"/>
                  </a:cubicBezTo>
                  <a:cubicBezTo>
                    <a:pt x="69" y="12"/>
                    <a:pt x="65" y="13"/>
                    <a:pt x="65" y="11"/>
                  </a:cubicBezTo>
                  <a:cubicBezTo>
                    <a:pt x="64" y="9"/>
                    <a:pt x="66" y="7"/>
                    <a:pt x="65" y="3"/>
                  </a:cubicBezTo>
                  <a:cubicBezTo>
                    <a:pt x="67" y="3"/>
                    <a:pt x="68" y="1"/>
                    <a:pt x="70" y="1"/>
                  </a:cubicBezTo>
                  <a:cubicBezTo>
                    <a:pt x="71" y="4"/>
                    <a:pt x="74" y="8"/>
                    <a:pt x="76" y="11"/>
                  </a:cubicBezTo>
                  <a:cubicBezTo>
                    <a:pt x="76" y="12"/>
                    <a:pt x="79" y="17"/>
                    <a:pt x="80" y="14"/>
                  </a:cubicBezTo>
                  <a:cubicBezTo>
                    <a:pt x="82" y="14"/>
                    <a:pt x="81" y="18"/>
                    <a:pt x="83" y="18"/>
                  </a:cubicBezTo>
                  <a:cubicBezTo>
                    <a:pt x="83" y="20"/>
                    <a:pt x="83" y="22"/>
                    <a:pt x="82" y="23"/>
                  </a:cubicBezTo>
                  <a:cubicBezTo>
                    <a:pt x="82" y="25"/>
                    <a:pt x="87" y="24"/>
                    <a:pt x="86" y="28"/>
                  </a:cubicBezTo>
                  <a:cubicBezTo>
                    <a:pt x="91" y="25"/>
                    <a:pt x="92" y="31"/>
                    <a:pt x="99" y="30"/>
                  </a:cubicBezTo>
                  <a:cubicBezTo>
                    <a:pt x="96" y="35"/>
                    <a:pt x="102" y="33"/>
                    <a:pt x="103" y="34"/>
                  </a:cubicBezTo>
                  <a:cubicBezTo>
                    <a:pt x="103" y="34"/>
                    <a:pt x="100" y="38"/>
                    <a:pt x="104" y="37"/>
                  </a:cubicBezTo>
                  <a:cubicBezTo>
                    <a:pt x="102" y="43"/>
                    <a:pt x="99" y="35"/>
                    <a:pt x="93" y="37"/>
                  </a:cubicBezTo>
                  <a:cubicBezTo>
                    <a:pt x="92" y="42"/>
                    <a:pt x="98" y="40"/>
                    <a:pt x="96" y="46"/>
                  </a:cubicBezTo>
                  <a:cubicBezTo>
                    <a:pt x="91" y="48"/>
                    <a:pt x="84" y="49"/>
                    <a:pt x="80" y="46"/>
                  </a:cubicBezTo>
                  <a:cubicBezTo>
                    <a:pt x="76" y="43"/>
                    <a:pt x="67" y="43"/>
                    <a:pt x="61" y="46"/>
                  </a:cubicBezTo>
                  <a:cubicBezTo>
                    <a:pt x="59" y="47"/>
                    <a:pt x="57" y="46"/>
                    <a:pt x="54" y="48"/>
                  </a:cubicBezTo>
                  <a:cubicBezTo>
                    <a:pt x="52" y="48"/>
                    <a:pt x="52" y="49"/>
                    <a:pt x="52" y="51"/>
                  </a:cubicBezTo>
                  <a:cubicBezTo>
                    <a:pt x="49" y="48"/>
                    <a:pt x="41" y="52"/>
                    <a:pt x="34" y="51"/>
                  </a:cubicBezTo>
                  <a:cubicBezTo>
                    <a:pt x="32" y="48"/>
                    <a:pt x="30" y="45"/>
                    <a:pt x="28" y="42"/>
                  </a:cubicBezTo>
                  <a:cubicBezTo>
                    <a:pt x="24" y="42"/>
                    <a:pt x="17" y="44"/>
                    <a:pt x="17" y="39"/>
                  </a:cubicBezTo>
                  <a:cubicBezTo>
                    <a:pt x="16" y="39"/>
                    <a:pt x="16" y="40"/>
                    <a:pt x="16" y="41"/>
                  </a:cubicBezTo>
                  <a:cubicBezTo>
                    <a:pt x="14" y="40"/>
                    <a:pt x="14" y="38"/>
                    <a:pt x="16" y="38"/>
                  </a:cubicBezTo>
                  <a:cubicBezTo>
                    <a:pt x="16" y="35"/>
                    <a:pt x="12" y="38"/>
                    <a:pt x="12" y="3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90"/>
            <p:cNvSpPr>
              <a:spLocks noEditPoints="1"/>
            </p:cNvSpPr>
            <p:nvPr/>
          </p:nvSpPr>
          <p:spPr bwMode="auto">
            <a:xfrm>
              <a:off x="13880864" y="-3576637"/>
              <a:ext cx="3074988" cy="3576638"/>
            </a:xfrm>
            <a:custGeom>
              <a:avLst/>
              <a:gdLst>
                <a:gd name="T0" fmla="*/ 486 w 743"/>
                <a:gd name="T1" fmla="*/ 57 h 863"/>
                <a:gd name="T2" fmla="*/ 437 w 743"/>
                <a:gd name="T3" fmla="*/ 91 h 863"/>
                <a:gd name="T4" fmla="*/ 432 w 743"/>
                <a:gd name="T5" fmla="*/ 141 h 863"/>
                <a:gd name="T6" fmla="*/ 492 w 743"/>
                <a:gd name="T7" fmla="*/ 182 h 863"/>
                <a:gd name="T8" fmla="*/ 512 w 743"/>
                <a:gd name="T9" fmla="*/ 127 h 863"/>
                <a:gd name="T10" fmla="*/ 562 w 743"/>
                <a:gd name="T11" fmla="*/ 126 h 863"/>
                <a:gd name="T12" fmla="*/ 608 w 743"/>
                <a:gd name="T13" fmla="*/ 138 h 863"/>
                <a:gd name="T14" fmla="*/ 627 w 743"/>
                <a:gd name="T15" fmla="*/ 186 h 863"/>
                <a:gd name="T16" fmla="*/ 569 w 743"/>
                <a:gd name="T17" fmla="*/ 207 h 863"/>
                <a:gd name="T18" fmla="*/ 604 w 743"/>
                <a:gd name="T19" fmla="*/ 228 h 863"/>
                <a:gd name="T20" fmla="*/ 590 w 743"/>
                <a:gd name="T21" fmla="*/ 235 h 863"/>
                <a:gd name="T22" fmla="*/ 527 w 743"/>
                <a:gd name="T23" fmla="*/ 281 h 863"/>
                <a:gd name="T24" fmla="*/ 500 w 743"/>
                <a:gd name="T25" fmla="*/ 360 h 863"/>
                <a:gd name="T26" fmla="*/ 446 w 743"/>
                <a:gd name="T27" fmla="*/ 329 h 863"/>
                <a:gd name="T28" fmla="*/ 402 w 743"/>
                <a:gd name="T29" fmla="*/ 388 h 863"/>
                <a:gd name="T30" fmla="*/ 451 w 743"/>
                <a:gd name="T31" fmla="*/ 412 h 863"/>
                <a:gd name="T32" fmla="*/ 520 w 743"/>
                <a:gd name="T33" fmla="*/ 458 h 863"/>
                <a:gd name="T34" fmla="*/ 576 w 743"/>
                <a:gd name="T35" fmla="*/ 450 h 863"/>
                <a:gd name="T36" fmla="*/ 665 w 743"/>
                <a:gd name="T37" fmla="*/ 488 h 863"/>
                <a:gd name="T38" fmla="*/ 743 w 743"/>
                <a:gd name="T39" fmla="*/ 535 h 863"/>
                <a:gd name="T40" fmla="*/ 709 w 743"/>
                <a:gd name="T41" fmla="*/ 643 h 863"/>
                <a:gd name="T42" fmla="*/ 666 w 743"/>
                <a:gd name="T43" fmla="*/ 691 h 863"/>
                <a:gd name="T44" fmla="*/ 624 w 743"/>
                <a:gd name="T45" fmla="*/ 737 h 863"/>
                <a:gd name="T46" fmla="*/ 586 w 743"/>
                <a:gd name="T47" fmla="*/ 781 h 863"/>
                <a:gd name="T48" fmla="*/ 569 w 743"/>
                <a:gd name="T49" fmla="*/ 814 h 863"/>
                <a:gd name="T50" fmla="*/ 538 w 743"/>
                <a:gd name="T51" fmla="*/ 848 h 863"/>
                <a:gd name="T52" fmla="*/ 528 w 743"/>
                <a:gd name="T53" fmla="*/ 802 h 863"/>
                <a:gd name="T54" fmla="*/ 552 w 743"/>
                <a:gd name="T55" fmla="*/ 705 h 863"/>
                <a:gd name="T56" fmla="*/ 549 w 743"/>
                <a:gd name="T57" fmla="*/ 612 h 863"/>
                <a:gd name="T58" fmla="*/ 500 w 743"/>
                <a:gd name="T59" fmla="*/ 549 h 863"/>
                <a:gd name="T60" fmla="*/ 510 w 743"/>
                <a:gd name="T61" fmla="*/ 497 h 863"/>
                <a:gd name="T62" fmla="*/ 467 w 743"/>
                <a:gd name="T63" fmla="*/ 443 h 863"/>
                <a:gd name="T64" fmla="*/ 420 w 743"/>
                <a:gd name="T65" fmla="*/ 415 h 863"/>
                <a:gd name="T66" fmla="*/ 349 w 743"/>
                <a:gd name="T67" fmla="*/ 374 h 863"/>
                <a:gd name="T68" fmla="*/ 308 w 743"/>
                <a:gd name="T69" fmla="*/ 332 h 863"/>
                <a:gd name="T70" fmla="*/ 308 w 743"/>
                <a:gd name="T71" fmla="*/ 349 h 863"/>
                <a:gd name="T72" fmla="*/ 266 w 743"/>
                <a:gd name="T73" fmla="*/ 295 h 863"/>
                <a:gd name="T74" fmla="*/ 239 w 743"/>
                <a:gd name="T75" fmla="*/ 201 h 863"/>
                <a:gd name="T76" fmla="*/ 224 w 743"/>
                <a:gd name="T77" fmla="*/ 176 h 863"/>
                <a:gd name="T78" fmla="*/ 183 w 743"/>
                <a:gd name="T79" fmla="*/ 131 h 863"/>
                <a:gd name="T80" fmla="*/ 113 w 743"/>
                <a:gd name="T81" fmla="*/ 109 h 863"/>
                <a:gd name="T82" fmla="*/ 78 w 743"/>
                <a:gd name="T83" fmla="*/ 127 h 863"/>
                <a:gd name="T84" fmla="*/ 43 w 743"/>
                <a:gd name="T85" fmla="*/ 149 h 863"/>
                <a:gd name="T86" fmla="*/ 18 w 743"/>
                <a:gd name="T87" fmla="*/ 116 h 863"/>
                <a:gd name="T88" fmla="*/ 7 w 743"/>
                <a:gd name="T89" fmla="*/ 74 h 863"/>
                <a:gd name="T90" fmla="*/ 21 w 743"/>
                <a:gd name="T91" fmla="*/ 47 h 863"/>
                <a:gd name="T92" fmla="*/ 71 w 743"/>
                <a:gd name="T93" fmla="*/ 16 h 863"/>
                <a:gd name="T94" fmla="*/ 192 w 743"/>
                <a:gd name="T95" fmla="*/ 29 h 863"/>
                <a:gd name="T96" fmla="*/ 249 w 743"/>
                <a:gd name="T97" fmla="*/ 32 h 863"/>
                <a:gd name="T98" fmla="*/ 339 w 743"/>
                <a:gd name="T99" fmla="*/ 55 h 863"/>
                <a:gd name="T100" fmla="*/ 404 w 743"/>
                <a:gd name="T101" fmla="*/ 40 h 863"/>
                <a:gd name="T102" fmla="*/ 422 w 743"/>
                <a:gd name="T103" fmla="*/ 9 h 863"/>
                <a:gd name="T104" fmla="*/ 455 w 743"/>
                <a:gd name="T105" fmla="*/ 39 h 863"/>
                <a:gd name="T106" fmla="*/ 244 w 743"/>
                <a:gd name="T107" fmla="*/ 65 h 863"/>
                <a:gd name="T108" fmla="*/ 314 w 743"/>
                <a:gd name="T109" fmla="*/ 102 h 863"/>
                <a:gd name="T110" fmla="*/ 303 w 743"/>
                <a:gd name="T111" fmla="*/ 100 h 863"/>
                <a:gd name="T112" fmla="*/ 401 w 743"/>
                <a:gd name="T113" fmla="*/ 189 h 863"/>
                <a:gd name="T114" fmla="*/ 433 w 743"/>
                <a:gd name="T115" fmla="*/ 222 h 863"/>
                <a:gd name="T116" fmla="*/ 461 w 743"/>
                <a:gd name="T117" fmla="*/ 204 h 863"/>
                <a:gd name="T118" fmla="*/ 455 w 743"/>
                <a:gd name="T119" fmla="*/ 256 h 863"/>
                <a:gd name="T120" fmla="*/ 505 w 743"/>
                <a:gd name="T121" fmla="*/ 239 h 863"/>
                <a:gd name="T122" fmla="*/ 491 w 743"/>
                <a:gd name="T123" fmla="*/ 255 h 8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743" h="863">
                  <a:moveTo>
                    <a:pt x="453" y="47"/>
                  </a:moveTo>
                  <a:cubicBezTo>
                    <a:pt x="453" y="50"/>
                    <a:pt x="457" y="45"/>
                    <a:pt x="455" y="51"/>
                  </a:cubicBezTo>
                  <a:cubicBezTo>
                    <a:pt x="457" y="51"/>
                    <a:pt x="458" y="51"/>
                    <a:pt x="460" y="51"/>
                  </a:cubicBezTo>
                  <a:cubicBezTo>
                    <a:pt x="462" y="50"/>
                    <a:pt x="463" y="48"/>
                    <a:pt x="463" y="44"/>
                  </a:cubicBezTo>
                  <a:cubicBezTo>
                    <a:pt x="464" y="44"/>
                    <a:pt x="465" y="42"/>
                    <a:pt x="465" y="40"/>
                  </a:cubicBezTo>
                  <a:cubicBezTo>
                    <a:pt x="470" y="42"/>
                    <a:pt x="466" y="35"/>
                    <a:pt x="471" y="37"/>
                  </a:cubicBezTo>
                  <a:cubicBezTo>
                    <a:pt x="471" y="34"/>
                    <a:pt x="471" y="31"/>
                    <a:pt x="471" y="27"/>
                  </a:cubicBezTo>
                  <a:cubicBezTo>
                    <a:pt x="476" y="27"/>
                    <a:pt x="478" y="26"/>
                    <a:pt x="482" y="27"/>
                  </a:cubicBezTo>
                  <a:cubicBezTo>
                    <a:pt x="484" y="28"/>
                    <a:pt x="482" y="31"/>
                    <a:pt x="484" y="32"/>
                  </a:cubicBezTo>
                  <a:cubicBezTo>
                    <a:pt x="484" y="32"/>
                    <a:pt x="486" y="31"/>
                    <a:pt x="486" y="32"/>
                  </a:cubicBezTo>
                  <a:cubicBezTo>
                    <a:pt x="488" y="32"/>
                    <a:pt x="489" y="34"/>
                    <a:pt x="491" y="34"/>
                  </a:cubicBezTo>
                  <a:cubicBezTo>
                    <a:pt x="491" y="39"/>
                    <a:pt x="489" y="40"/>
                    <a:pt x="486" y="41"/>
                  </a:cubicBezTo>
                  <a:cubicBezTo>
                    <a:pt x="489" y="43"/>
                    <a:pt x="488" y="49"/>
                    <a:pt x="492" y="50"/>
                  </a:cubicBezTo>
                  <a:cubicBezTo>
                    <a:pt x="491" y="53"/>
                    <a:pt x="487" y="54"/>
                    <a:pt x="486" y="57"/>
                  </a:cubicBezTo>
                  <a:cubicBezTo>
                    <a:pt x="484" y="57"/>
                    <a:pt x="483" y="59"/>
                    <a:pt x="482" y="57"/>
                  </a:cubicBezTo>
                  <a:cubicBezTo>
                    <a:pt x="480" y="58"/>
                    <a:pt x="480" y="62"/>
                    <a:pt x="478" y="64"/>
                  </a:cubicBezTo>
                  <a:cubicBezTo>
                    <a:pt x="476" y="63"/>
                    <a:pt x="479" y="60"/>
                    <a:pt x="472" y="61"/>
                  </a:cubicBezTo>
                  <a:cubicBezTo>
                    <a:pt x="472" y="60"/>
                    <a:pt x="474" y="60"/>
                    <a:pt x="475" y="60"/>
                  </a:cubicBezTo>
                  <a:cubicBezTo>
                    <a:pt x="472" y="55"/>
                    <a:pt x="467" y="61"/>
                    <a:pt x="463" y="60"/>
                  </a:cubicBezTo>
                  <a:cubicBezTo>
                    <a:pt x="464" y="64"/>
                    <a:pt x="463" y="63"/>
                    <a:pt x="463" y="68"/>
                  </a:cubicBezTo>
                  <a:cubicBezTo>
                    <a:pt x="461" y="68"/>
                    <a:pt x="461" y="66"/>
                    <a:pt x="461" y="65"/>
                  </a:cubicBezTo>
                  <a:cubicBezTo>
                    <a:pt x="458" y="66"/>
                    <a:pt x="458" y="70"/>
                    <a:pt x="454" y="69"/>
                  </a:cubicBezTo>
                  <a:cubicBezTo>
                    <a:pt x="454" y="71"/>
                    <a:pt x="457" y="70"/>
                    <a:pt x="457" y="72"/>
                  </a:cubicBezTo>
                  <a:cubicBezTo>
                    <a:pt x="457" y="75"/>
                    <a:pt x="455" y="75"/>
                    <a:pt x="455" y="78"/>
                  </a:cubicBezTo>
                  <a:cubicBezTo>
                    <a:pt x="452" y="75"/>
                    <a:pt x="448" y="83"/>
                    <a:pt x="447" y="82"/>
                  </a:cubicBezTo>
                  <a:cubicBezTo>
                    <a:pt x="446" y="81"/>
                    <a:pt x="445" y="80"/>
                    <a:pt x="444" y="85"/>
                  </a:cubicBezTo>
                  <a:cubicBezTo>
                    <a:pt x="442" y="85"/>
                    <a:pt x="441" y="85"/>
                    <a:pt x="439" y="85"/>
                  </a:cubicBezTo>
                  <a:cubicBezTo>
                    <a:pt x="437" y="85"/>
                    <a:pt x="437" y="88"/>
                    <a:pt x="437" y="91"/>
                  </a:cubicBezTo>
                  <a:cubicBezTo>
                    <a:pt x="436" y="89"/>
                    <a:pt x="434" y="89"/>
                    <a:pt x="434" y="92"/>
                  </a:cubicBezTo>
                  <a:cubicBezTo>
                    <a:pt x="432" y="89"/>
                    <a:pt x="431" y="92"/>
                    <a:pt x="427" y="92"/>
                  </a:cubicBezTo>
                  <a:cubicBezTo>
                    <a:pt x="429" y="93"/>
                    <a:pt x="429" y="95"/>
                    <a:pt x="429" y="98"/>
                  </a:cubicBezTo>
                  <a:cubicBezTo>
                    <a:pt x="426" y="94"/>
                    <a:pt x="427" y="98"/>
                    <a:pt x="425" y="102"/>
                  </a:cubicBezTo>
                  <a:cubicBezTo>
                    <a:pt x="423" y="105"/>
                    <a:pt x="419" y="108"/>
                    <a:pt x="419" y="114"/>
                  </a:cubicBezTo>
                  <a:cubicBezTo>
                    <a:pt x="416" y="116"/>
                    <a:pt x="415" y="120"/>
                    <a:pt x="412" y="123"/>
                  </a:cubicBezTo>
                  <a:cubicBezTo>
                    <a:pt x="412" y="125"/>
                    <a:pt x="413" y="123"/>
                    <a:pt x="413" y="123"/>
                  </a:cubicBezTo>
                  <a:cubicBezTo>
                    <a:pt x="415" y="123"/>
                    <a:pt x="414" y="124"/>
                    <a:pt x="415" y="124"/>
                  </a:cubicBezTo>
                  <a:cubicBezTo>
                    <a:pt x="416" y="125"/>
                    <a:pt x="417" y="127"/>
                    <a:pt x="418" y="127"/>
                  </a:cubicBezTo>
                  <a:cubicBezTo>
                    <a:pt x="419" y="127"/>
                    <a:pt x="420" y="124"/>
                    <a:pt x="423" y="127"/>
                  </a:cubicBezTo>
                  <a:cubicBezTo>
                    <a:pt x="424" y="128"/>
                    <a:pt x="424" y="129"/>
                    <a:pt x="426" y="128"/>
                  </a:cubicBezTo>
                  <a:cubicBezTo>
                    <a:pt x="426" y="130"/>
                    <a:pt x="426" y="132"/>
                    <a:pt x="426" y="134"/>
                  </a:cubicBezTo>
                  <a:cubicBezTo>
                    <a:pt x="426" y="136"/>
                    <a:pt x="429" y="135"/>
                    <a:pt x="429" y="137"/>
                  </a:cubicBezTo>
                  <a:cubicBezTo>
                    <a:pt x="430" y="138"/>
                    <a:pt x="432" y="138"/>
                    <a:pt x="432" y="141"/>
                  </a:cubicBezTo>
                  <a:cubicBezTo>
                    <a:pt x="439" y="140"/>
                    <a:pt x="444" y="143"/>
                    <a:pt x="448" y="141"/>
                  </a:cubicBezTo>
                  <a:cubicBezTo>
                    <a:pt x="449" y="146"/>
                    <a:pt x="455" y="145"/>
                    <a:pt x="458" y="148"/>
                  </a:cubicBezTo>
                  <a:cubicBezTo>
                    <a:pt x="459" y="149"/>
                    <a:pt x="460" y="148"/>
                    <a:pt x="460" y="149"/>
                  </a:cubicBezTo>
                  <a:cubicBezTo>
                    <a:pt x="460" y="152"/>
                    <a:pt x="461" y="149"/>
                    <a:pt x="461" y="149"/>
                  </a:cubicBezTo>
                  <a:cubicBezTo>
                    <a:pt x="463" y="150"/>
                    <a:pt x="463" y="152"/>
                    <a:pt x="464" y="152"/>
                  </a:cubicBezTo>
                  <a:cubicBezTo>
                    <a:pt x="466" y="153"/>
                    <a:pt x="469" y="151"/>
                    <a:pt x="468" y="155"/>
                  </a:cubicBezTo>
                  <a:cubicBezTo>
                    <a:pt x="476" y="155"/>
                    <a:pt x="480" y="157"/>
                    <a:pt x="486" y="158"/>
                  </a:cubicBezTo>
                  <a:cubicBezTo>
                    <a:pt x="487" y="162"/>
                    <a:pt x="485" y="166"/>
                    <a:pt x="488" y="169"/>
                  </a:cubicBezTo>
                  <a:cubicBezTo>
                    <a:pt x="488" y="169"/>
                    <a:pt x="489" y="171"/>
                    <a:pt x="489" y="170"/>
                  </a:cubicBezTo>
                  <a:cubicBezTo>
                    <a:pt x="490" y="172"/>
                    <a:pt x="488" y="174"/>
                    <a:pt x="488" y="173"/>
                  </a:cubicBezTo>
                  <a:cubicBezTo>
                    <a:pt x="488" y="175"/>
                    <a:pt x="490" y="174"/>
                    <a:pt x="491" y="175"/>
                  </a:cubicBezTo>
                  <a:cubicBezTo>
                    <a:pt x="491" y="175"/>
                    <a:pt x="488" y="179"/>
                    <a:pt x="492" y="177"/>
                  </a:cubicBezTo>
                  <a:cubicBezTo>
                    <a:pt x="491" y="179"/>
                    <a:pt x="491" y="180"/>
                    <a:pt x="491" y="182"/>
                  </a:cubicBezTo>
                  <a:cubicBezTo>
                    <a:pt x="491" y="183"/>
                    <a:pt x="492" y="182"/>
                    <a:pt x="492" y="182"/>
                  </a:cubicBezTo>
                  <a:cubicBezTo>
                    <a:pt x="494" y="181"/>
                    <a:pt x="493" y="184"/>
                    <a:pt x="493" y="184"/>
                  </a:cubicBezTo>
                  <a:cubicBezTo>
                    <a:pt x="494" y="185"/>
                    <a:pt x="496" y="184"/>
                    <a:pt x="496" y="184"/>
                  </a:cubicBezTo>
                  <a:cubicBezTo>
                    <a:pt x="498" y="186"/>
                    <a:pt x="503" y="186"/>
                    <a:pt x="507" y="184"/>
                  </a:cubicBezTo>
                  <a:cubicBezTo>
                    <a:pt x="509" y="179"/>
                    <a:pt x="509" y="176"/>
                    <a:pt x="507" y="170"/>
                  </a:cubicBezTo>
                  <a:cubicBezTo>
                    <a:pt x="508" y="169"/>
                    <a:pt x="505" y="170"/>
                    <a:pt x="505" y="169"/>
                  </a:cubicBezTo>
                  <a:cubicBezTo>
                    <a:pt x="503" y="167"/>
                    <a:pt x="507" y="162"/>
                    <a:pt x="502" y="163"/>
                  </a:cubicBezTo>
                  <a:cubicBezTo>
                    <a:pt x="503" y="162"/>
                    <a:pt x="505" y="162"/>
                    <a:pt x="505" y="159"/>
                  </a:cubicBezTo>
                  <a:cubicBezTo>
                    <a:pt x="510" y="161"/>
                    <a:pt x="510" y="156"/>
                    <a:pt x="514" y="156"/>
                  </a:cubicBezTo>
                  <a:cubicBezTo>
                    <a:pt x="517" y="157"/>
                    <a:pt x="515" y="153"/>
                    <a:pt x="516" y="152"/>
                  </a:cubicBezTo>
                  <a:cubicBezTo>
                    <a:pt x="516" y="152"/>
                    <a:pt x="519" y="154"/>
                    <a:pt x="520" y="152"/>
                  </a:cubicBezTo>
                  <a:cubicBezTo>
                    <a:pt x="516" y="146"/>
                    <a:pt x="522" y="140"/>
                    <a:pt x="519" y="137"/>
                  </a:cubicBezTo>
                  <a:cubicBezTo>
                    <a:pt x="519" y="135"/>
                    <a:pt x="517" y="137"/>
                    <a:pt x="517" y="137"/>
                  </a:cubicBezTo>
                  <a:cubicBezTo>
                    <a:pt x="515" y="135"/>
                    <a:pt x="517" y="132"/>
                    <a:pt x="513" y="133"/>
                  </a:cubicBezTo>
                  <a:cubicBezTo>
                    <a:pt x="513" y="130"/>
                    <a:pt x="511" y="130"/>
                    <a:pt x="512" y="127"/>
                  </a:cubicBezTo>
                  <a:cubicBezTo>
                    <a:pt x="511" y="124"/>
                    <a:pt x="513" y="123"/>
                    <a:pt x="516" y="123"/>
                  </a:cubicBezTo>
                  <a:cubicBezTo>
                    <a:pt x="513" y="122"/>
                    <a:pt x="518" y="113"/>
                    <a:pt x="512" y="113"/>
                  </a:cubicBezTo>
                  <a:cubicBezTo>
                    <a:pt x="513" y="112"/>
                    <a:pt x="513" y="111"/>
                    <a:pt x="513" y="109"/>
                  </a:cubicBezTo>
                  <a:cubicBezTo>
                    <a:pt x="513" y="109"/>
                    <a:pt x="511" y="108"/>
                    <a:pt x="512" y="107"/>
                  </a:cubicBezTo>
                  <a:cubicBezTo>
                    <a:pt x="512" y="107"/>
                    <a:pt x="513" y="107"/>
                    <a:pt x="513" y="106"/>
                  </a:cubicBezTo>
                  <a:cubicBezTo>
                    <a:pt x="513" y="105"/>
                    <a:pt x="512" y="105"/>
                    <a:pt x="512" y="103"/>
                  </a:cubicBezTo>
                  <a:cubicBezTo>
                    <a:pt x="512" y="101"/>
                    <a:pt x="514" y="98"/>
                    <a:pt x="512" y="98"/>
                  </a:cubicBezTo>
                  <a:cubicBezTo>
                    <a:pt x="512" y="95"/>
                    <a:pt x="523" y="94"/>
                    <a:pt x="521" y="99"/>
                  </a:cubicBezTo>
                  <a:cubicBezTo>
                    <a:pt x="527" y="99"/>
                    <a:pt x="535" y="100"/>
                    <a:pt x="537" y="96"/>
                  </a:cubicBezTo>
                  <a:cubicBezTo>
                    <a:pt x="540" y="100"/>
                    <a:pt x="547" y="100"/>
                    <a:pt x="547" y="107"/>
                  </a:cubicBezTo>
                  <a:cubicBezTo>
                    <a:pt x="550" y="107"/>
                    <a:pt x="554" y="107"/>
                    <a:pt x="558" y="107"/>
                  </a:cubicBezTo>
                  <a:cubicBezTo>
                    <a:pt x="557" y="110"/>
                    <a:pt x="559" y="110"/>
                    <a:pt x="561" y="110"/>
                  </a:cubicBezTo>
                  <a:cubicBezTo>
                    <a:pt x="561" y="113"/>
                    <a:pt x="560" y="116"/>
                    <a:pt x="561" y="119"/>
                  </a:cubicBezTo>
                  <a:cubicBezTo>
                    <a:pt x="561" y="122"/>
                    <a:pt x="564" y="125"/>
                    <a:pt x="562" y="126"/>
                  </a:cubicBezTo>
                  <a:cubicBezTo>
                    <a:pt x="562" y="127"/>
                    <a:pt x="565" y="127"/>
                    <a:pt x="566" y="127"/>
                  </a:cubicBezTo>
                  <a:cubicBezTo>
                    <a:pt x="565" y="131"/>
                    <a:pt x="571" y="129"/>
                    <a:pt x="568" y="133"/>
                  </a:cubicBezTo>
                  <a:cubicBezTo>
                    <a:pt x="574" y="134"/>
                    <a:pt x="575" y="130"/>
                    <a:pt x="580" y="131"/>
                  </a:cubicBezTo>
                  <a:cubicBezTo>
                    <a:pt x="581" y="130"/>
                    <a:pt x="580" y="129"/>
                    <a:pt x="579" y="128"/>
                  </a:cubicBezTo>
                  <a:cubicBezTo>
                    <a:pt x="580" y="125"/>
                    <a:pt x="581" y="125"/>
                    <a:pt x="583" y="127"/>
                  </a:cubicBezTo>
                  <a:cubicBezTo>
                    <a:pt x="581" y="122"/>
                    <a:pt x="586" y="123"/>
                    <a:pt x="587" y="121"/>
                  </a:cubicBezTo>
                  <a:cubicBezTo>
                    <a:pt x="588" y="120"/>
                    <a:pt x="586" y="120"/>
                    <a:pt x="586" y="120"/>
                  </a:cubicBezTo>
                  <a:cubicBezTo>
                    <a:pt x="586" y="118"/>
                    <a:pt x="589" y="118"/>
                    <a:pt x="592" y="117"/>
                  </a:cubicBezTo>
                  <a:cubicBezTo>
                    <a:pt x="589" y="120"/>
                    <a:pt x="591" y="120"/>
                    <a:pt x="594" y="124"/>
                  </a:cubicBezTo>
                  <a:cubicBezTo>
                    <a:pt x="596" y="126"/>
                    <a:pt x="597" y="129"/>
                    <a:pt x="603" y="130"/>
                  </a:cubicBezTo>
                  <a:cubicBezTo>
                    <a:pt x="602" y="131"/>
                    <a:pt x="600" y="131"/>
                    <a:pt x="600" y="133"/>
                  </a:cubicBezTo>
                  <a:cubicBezTo>
                    <a:pt x="601" y="134"/>
                    <a:pt x="603" y="134"/>
                    <a:pt x="603" y="137"/>
                  </a:cubicBezTo>
                  <a:cubicBezTo>
                    <a:pt x="604" y="137"/>
                    <a:pt x="604" y="134"/>
                    <a:pt x="604" y="134"/>
                  </a:cubicBezTo>
                  <a:cubicBezTo>
                    <a:pt x="608" y="133"/>
                    <a:pt x="603" y="140"/>
                    <a:pt x="608" y="138"/>
                  </a:cubicBezTo>
                  <a:cubicBezTo>
                    <a:pt x="606" y="142"/>
                    <a:pt x="609" y="144"/>
                    <a:pt x="606" y="147"/>
                  </a:cubicBezTo>
                  <a:cubicBezTo>
                    <a:pt x="606" y="149"/>
                    <a:pt x="610" y="148"/>
                    <a:pt x="611" y="149"/>
                  </a:cubicBezTo>
                  <a:cubicBezTo>
                    <a:pt x="612" y="150"/>
                    <a:pt x="609" y="151"/>
                    <a:pt x="610" y="152"/>
                  </a:cubicBezTo>
                  <a:cubicBezTo>
                    <a:pt x="610" y="153"/>
                    <a:pt x="613" y="153"/>
                    <a:pt x="614" y="154"/>
                  </a:cubicBezTo>
                  <a:cubicBezTo>
                    <a:pt x="615" y="154"/>
                    <a:pt x="616" y="156"/>
                    <a:pt x="617" y="156"/>
                  </a:cubicBezTo>
                  <a:cubicBezTo>
                    <a:pt x="619" y="158"/>
                    <a:pt x="622" y="158"/>
                    <a:pt x="624" y="161"/>
                  </a:cubicBezTo>
                  <a:cubicBezTo>
                    <a:pt x="626" y="161"/>
                    <a:pt x="627" y="155"/>
                    <a:pt x="628" y="159"/>
                  </a:cubicBezTo>
                  <a:cubicBezTo>
                    <a:pt x="628" y="163"/>
                    <a:pt x="625" y="163"/>
                    <a:pt x="621" y="163"/>
                  </a:cubicBezTo>
                  <a:cubicBezTo>
                    <a:pt x="623" y="166"/>
                    <a:pt x="628" y="167"/>
                    <a:pt x="632" y="168"/>
                  </a:cubicBezTo>
                  <a:cubicBezTo>
                    <a:pt x="632" y="170"/>
                    <a:pt x="633" y="170"/>
                    <a:pt x="635" y="170"/>
                  </a:cubicBezTo>
                  <a:cubicBezTo>
                    <a:pt x="635" y="173"/>
                    <a:pt x="635" y="175"/>
                    <a:pt x="638" y="175"/>
                  </a:cubicBezTo>
                  <a:cubicBezTo>
                    <a:pt x="637" y="176"/>
                    <a:pt x="636" y="178"/>
                    <a:pt x="636" y="182"/>
                  </a:cubicBezTo>
                  <a:cubicBezTo>
                    <a:pt x="634" y="183"/>
                    <a:pt x="631" y="183"/>
                    <a:pt x="628" y="184"/>
                  </a:cubicBezTo>
                  <a:cubicBezTo>
                    <a:pt x="627" y="185"/>
                    <a:pt x="628" y="186"/>
                    <a:pt x="627" y="186"/>
                  </a:cubicBezTo>
                  <a:cubicBezTo>
                    <a:pt x="625" y="186"/>
                    <a:pt x="624" y="186"/>
                    <a:pt x="624" y="187"/>
                  </a:cubicBezTo>
                  <a:cubicBezTo>
                    <a:pt x="624" y="190"/>
                    <a:pt x="621" y="188"/>
                    <a:pt x="621" y="187"/>
                  </a:cubicBezTo>
                  <a:cubicBezTo>
                    <a:pt x="620" y="188"/>
                    <a:pt x="619" y="190"/>
                    <a:pt x="618" y="190"/>
                  </a:cubicBezTo>
                  <a:cubicBezTo>
                    <a:pt x="618" y="191"/>
                    <a:pt x="617" y="194"/>
                    <a:pt x="617" y="194"/>
                  </a:cubicBezTo>
                  <a:cubicBezTo>
                    <a:pt x="616" y="195"/>
                    <a:pt x="611" y="194"/>
                    <a:pt x="614" y="196"/>
                  </a:cubicBezTo>
                  <a:cubicBezTo>
                    <a:pt x="612" y="198"/>
                    <a:pt x="608" y="197"/>
                    <a:pt x="606" y="197"/>
                  </a:cubicBezTo>
                  <a:cubicBezTo>
                    <a:pt x="603" y="197"/>
                    <a:pt x="600" y="197"/>
                    <a:pt x="597" y="197"/>
                  </a:cubicBezTo>
                  <a:cubicBezTo>
                    <a:pt x="595" y="197"/>
                    <a:pt x="595" y="196"/>
                    <a:pt x="593" y="196"/>
                  </a:cubicBezTo>
                  <a:cubicBezTo>
                    <a:pt x="587" y="195"/>
                    <a:pt x="580" y="196"/>
                    <a:pt x="575" y="197"/>
                  </a:cubicBezTo>
                  <a:cubicBezTo>
                    <a:pt x="570" y="199"/>
                    <a:pt x="568" y="205"/>
                    <a:pt x="562" y="206"/>
                  </a:cubicBezTo>
                  <a:cubicBezTo>
                    <a:pt x="565" y="209"/>
                    <a:pt x="560" y="209"/>
                    <a:pt x="558" y="211"/>
                  </a:cubicBezTo>
                  <a:cubicBezTo>
                    <a:pt x="559" y="212"/>
                    <a:pt x="559" y="213"/>
                    <a:pt x="559" y="215"/>
                  </a:cubicBezTo>
                  <a:cubicBezTo>
                    <a:pt x="561" y="214"/>
                    <a:pt x="562" y="211"/>
                    <a:pt x="564" y="210"/>
                  </a:cubicBezTo>
                  <a:cubicBezTo>
                    <a:pt x="565" y="209"/>
                    <a:pt x="569" y="210"/>
                    <a:pt x="569" y="207"/>
                  </a:cubicBezTo>
                  <a:cubicBezTo>
                    <a:pt x="569" y="202"/>
                    <a:pt x="572" y="211"/>
                    <a:pt x="572" y="204"/>
                  </a:cubicBezTo>
                  <a:cubicBezTo>
                    <a:pt x="573" y="203"/>
                    <a:pt x="575" y="206"/>
                    <a:pt x="575" y="206"/>
                  </a:cubicBezTo>
                  <a:cubicBezTo>
                    <a:pt x="576" y="205"/>
                    <a:pt x="576" y="203"/>
                    <a:pt x="576" y="203"/>
                  </a:cubicBezTo>
                  <a:cubicBezTo>
                    <a:pt x="579" y="202"/>
                    <a:pt x="582" y="203"/>
                    <a:pt x="586" y="203"/>
                  </a:cubicBezTo>
                  <a:cubicBezTo>
                    <a:pt x="586" y="204"/>
                    <a:pt x="587" y="204"/>
                    <a:pt x="587" y="203"/>
                  </a:cubicBezTo>
                  <a:cubicBezTo>
                    <a:pt x="590" y="202"/>
                    <a:pt x="590" y="211"/>
                    <a:pt x="586" y="208"/>
                  </a:cubicBezTo>
                  <a:cubicBezTo>
                    <a:pt x="589" y="212"/>
                    <a:pt x="583" y="213"/>
                    <a:pt x="585" y="218"/>
                  </a:cubicBezTo>
                  <a:cubicBezTo>
                    <a:pt x="585" y="219"/>
                    <a:pt x="586" y="220"/>
                    <a:pt x="586" y="222"/>
                  </a:cubicBezTo>
                  <a:cubicBezTo>
                    <a:pt x="587" y="222"/>
                    <a:pt x="589" y="221"/>
                    <a:pt x="589" y="222"/>
                  </a:cubicBezTo>
                  <a:cubicBezTo>
                    <a:pt x="589" y="224"/>
                    <a:pt x="591" y="223"/>
                    <a:pt x="592" y="224"/>
                  </a:cubicBezTo>
                  <a:cubicBezTo>
                    <a:pt x="592" y="224"/>
                    <a:pt x="594" y="226"/>
                    <a:pt x="594" y="227"/>
                  </a:cubicBezTo>
                  <a:cubicBezTo>
                    <a:pt x="595" y="227"/>
                    <a:pt x="596" y="226"/>
                    <a:pt x="597" y="227"/>
                  </a:cubicBezTo>
                  <a:cubicBezTo>
                    <a:pt x="598" y="227"/>
                    <a:pt x="598" y="228"/>
                    <a:pt x="599" y="228"/>
                  </a:cubicBezTo>
                  <a:cubicBezTo>
                    <a:pt x="601" y="228"/>
                    <a:pt x="603" y="225"/>
                    <a:pt x="604" y="228"/>
                  </a:cubicBezTo>
                  <a:cubicBezTo>
                    <a:pt x="606" y="228"/>
                    <a:pt x="605" y="226"/>
                    <a:pt x="606" y="225"/>
                  </a:cubicBezTo>
                  <a:cubicBezTo>
                    <a:pt x="606" y="225"/>
                    <a:pt x="608" y="226"/>
                    <a:pt x="608" y="225"/>
                  </a:cubicBezTo>
                  <a:cubicBezTo>
                    <a:pt x="609" y="224"/>
                    <a:pt x="608" y="222"/>
                    <a:pt x="608" y="221"/>
                  </a:cubicBezTo>
                  <a:cubicBezTo>
                    <a:pt x="611" y="220"/>
                    <a:pt x="611" y="222"/>
                    <a:pt x="611" y="224"/>
                  </a:cubicBezTo>
                  <a:cubicBezTo>
                    <a:pt x="612" y="226"/>
                    <a:pt x="616" y="225"/>
                    <a:pt x="614" y="229"/>
                  </a:cubicBezTo>
                  <a:cubicBezTo>
                    <a:pt x="612" y="230"/>
                    <a:pt x="611" y="228"/>
                    <a:pt x="610" y="228"/>
                  </a:cubicBezTo>
                  <a:cubicBezTo>
                    <a:pt x="608" y="229"/>
                    <a:pt x="607" y="231"/>
                    <a:pt x="606" y="232"/>
                  </a:cubicBezTo>
                  <a:cubicBezTo>
                    <a:pt x="605" y="233"/>
                    <a:pt x="602" y="232"/>
                    <a:pt x="601" y="232"/>
                  </a:cubicBezTo>
                  <a:cubicBezTo>
                    <a:pt x="599" y="233"/>
                    <a:pt x="599" y="236"/>
                    <a:pt x="594" y="235"/>
                  </a:cubicBezTo>
                  <a:cubicBezTo>
                    <a:pt x="592" y="234"/>
                    <a:pt x="593" y="238"/>
                    <a:pt x="592" y="239"/>
                  </a:cubicBezTo>
                  <a:cubicBezTo>
                    <a:pt x="591" y="240"/>
                    <a:pt x="590" y="238"/>
                    <a:pt x="590" y="238"/>
                  </a:cubicBezTo>
                  <a:cubicBezTo>
                    <a:pt x="588" y="240"/>
                    <a:pt x="588" y="242"/>
                    <a:pt x="583" y="242"/>
                  </a:cubicBezTo>
                  <a:cubicBezTo>
                    <a:pt x="586" y="239"/>
                    <a:pt x="583" y="240"/>
                    <a:pt x="583" y="236"/>
                  </a:cubicBezTo>
                  <a:cubicBezTo>
                    <a:pt x="586" y="235"/>
                    <a:pt x="587" y="232"/>
                    <a:pt x="590" y="235"/>
                  </a:cubicBezTo>
                  <a:cubicBezTo>
                    <a:pt x="591" y="231"/>
                    <a:pt x="588" y="231"/>
                    <a:pt x="586" y="229"/>
                  </a:cubicBezTo>
                  <a:cubicBezTo>
                    <a:pt x="583" y="228"/>
                    <a:pt x="580" y="233"/>
                    <a:pt x="578" y="234"/>
                  </a:cubicBezTo>
                  <a:cubicBezTo>
                    <a:pt x="577" y="234"/>
                    <a:pt x="574" y="235"/>
                    <a:pt x="573" y="235"/>
                  </a:cubicBezTo>
                  <a:cubicBezTo>
                    <a:pt x="572" y="236"/>
                    <a:pt x="572" y="236"/>
                    <a:pt x="572" y="238"/>
                  </a:cubicBezTo>
                  <a:cubicBezTo>
                    <a:pt x="564" y="237"/>
                    <a:pt x="565" y="242"/>
                    <a:pt x="558" y="239"/>
                  </a:cubicBezTo>
                  <a:cubicBezTo>
                    <a:pt x="560" y="241"/>
                    <a:pt x="562" y="242"/>
                    <a:pt x="555" y="242"/>
                  </a:cubicBezTo>
                  <a:cubicBezTo>
                    <a:pt x="552" y="244"/>
                    <a:pt x="551" y="251"/>
                    <a:pt x="555" y="253"/>
                  </a:cubicBezTo>
                  <a:cubicBezTo>
                    <a:pt x="555" y="256"/>
                    <a:pt x="551" y="255"/>
                    <a:pt x="552" y="259"/>
                  </a:cubicBezTo>
                  <a:cubicBezTo>
                    <a:pt x="551" y="259"/>
                    <a:pt x="549" y="258"/>
                    <a:pt x="548" y="259"/>
                  </a:cubicBezTo>
                  <a:cubicBezTo>
                    <a:pt x="546" y="259"/>
                    <a:pt x="546" y="261"/>
                    <a:pt x="545" y="262"/>
                  </a:cubicBezTo>
                  <a:cubicBezTo>
                    <a:pt x="543" y="263"/>
                    <a:pt x="539" y="262"/>
                    <a:pt x="537" y="264"/>
                  </a:cubicBezTo>
                  <a:cubicBezTo>
                    <a:pt x="536" y="265"/>
                    <a:pt x="535" y="266"/>
                    <a:pt x="534" y="267"/>
                  </a:cubicBezTo>
                  <a:cubicBezTo>
                    <a:pt x="533" y="269"/>
                    <a:pt x="532" y="272"/>
                    <a:pt x="530" y="274"/>
                  </a:cubicBezTo>
                  <a:cubicBezTo>
                    <a:pt x="529" y="276"/>
                    <a:pt x="526" y="276"/>
                    <a:pt x="527" y="281"/>
                  </a:cubicBezTo>
                  <a:cubicBezTo>
                    <a:pt x="524" y="281"/>
                    <a:pt x="524" y="277"/>
                    <a:pt x="521" y="277"/>
                  </a:cubicBezTo>
                  <a:cubicBezTo>
                    <a:pt x="520" y="277"/>
                    <a:pt x="520" y="280"/>
                    <a:pt x="519" y="280"/>
                  </a:cubicBezTo>
                  <a:cubicBezTo>
                    <a:pt x="524" y="286"/>
                    <a:pt x="524" y="290"/>
                    <a:pt x="524" y="298"/>
                  </a:cubicBezTo>
                  <a:cubicBezTo>
                    <a:pt x="521" y="297"/>
                    <a:pt x="522" y="300"/>
                    <a:pt x="521" y="301"/>
                  </a:cubicBezTo>
                  <a:cubicBezTo>
                    <a:pt x="521" y="301"/>
                    <a:pt x="519" y="300"/>
                    <a:pt x="519" y="301"/>
                  </a:cubicBezTo>
                  <a:cubicBezTo>
                    <a:pt x="518" y="302"/>
                    <a:pt x="517" y="303"/>
                    <a:pt x="516" y="304"/>
                  </a:cubicBezTo>
                  <a:cubicBezTo>
                    <a:pt x="514" y="305"/>
                    <a:pt x="513" y="307"/>
                    <a:pt x="512" y="308"/>
                  </a:cubicBezTo>
                  <a:cubicBezTo>
                    <a:pt x="510" y="309"/>
                    <a:pt x="507" y="308"/>
                    <a:pt x="506" y="309"/>
                  </a:cubicBezTo>
                  <a:cubicBezTo>
                    <a:pt x="503" y="310"/>
                    <a:pt x="502" y="314"/>
                    <a:pt x="500" y="316"/>
                  </a:cubicBezTo>
                  <a:cubicBezTo>
                    <a:pt x="497" y="316"/>
                    <a:pt x="497" y="321"/>
                    <a:pt x="493" y="321"/>
                  </a:cubicBezTo>
                  <a:cubicBezTo>
                    <a:pt x="495" y="325"/>
                    <a:pt x="490" y="336"/>
                    <a:pt x="496" y="336"/>
                  </a:cubicBezTo>
                  <a:cubicBezTo>
                    <a:pt x="493" y="341"/>
                    <a:pt x="499" y="342"/>
                    <a:pt x="498" y="349"/>
                  </a:cubicBezTo>
                  <a:cubicBezTo>
                    <a:pt x="498" y="350"/>
                    <a:pt x="499" y="350"/>
                    <a:pt x="500" y="350"/>
                  </a:cubicBezTo>
                  <a:cubicBezTo>
                    <a:pt x="499" y="354"/>
                    <a:pt x="501" y="354"/>
                    <a:pt x="500" y="360"/>
                  </a:cubicBezTo>
                  <a:cubicBezTo>
                    <a:pt x="498" y="360"/>
                    <a:pt x="496" y="361"/>
                    <a:pt x="495" y="363"/>
                  </a:cubicBezTo>
                  <a:cubicBezTo>
                    <a:pt x="493" y="363"/>
                    <a:pt x="494" y="360"/>
                    <a:pt x="493" y="358"/>
                  </a:cubicBezTo>
                  <a:cubicBezTo>
                    <a:pt x="493" y="357"/>
                    <a:pt x="490" y="358"/>
                    <a:pt x="489" y="357"/>
                  </a:cubicBezTo>
                  <a:cubicBezTo>
                    <a:pt x="488" y="356"/>
                    <a:pt x="489" y="353"/>
                    <a:pt x="486" y="354"/>
                  </a:cubicBezTo>
                  <a:cubicBezTo>
                    <a:pt x="487" y="351"/>
                    <a:pt x="489" y="348"/>
                    <a:pt x="484" y="347"/>
                  </a:cubicBezTo>
                  <a:cubicBezTo>
                    <a:pt x="486" y="341"/>
                    <a:pt x="483" y="341"/>
                    <a:pt x="482" y="335"/>
                  </a:cubicBezTo>
                  <a:cubicBezTo>
                    <a:pt x="481" y="335"/>
                    <a:pt x="481" y="336"/>
                    <a:pt x="479" y="336"/>
                  </a:cubicBezTo>
                  <a:cubicBezTo>
                    <a:pt x="479" y="335"/>
                    <a:pt x="479" y="334"/>
                    <a:pt x="479" y="333"/>
                  </a:cubicBezTo>
                  <a:cubicBezTo>
                    <a:pt x="477" y="334"/>
                    <a:pt x="470" y="335"/>
                    <a:pt x="468" y="333"/>
                  </a:cubicBezTo>
                  <a:cubicBezTo>
                    <a:pt x="467" y="332"/>
                    <a:pt x="467" y="331"/>
                    <a:pt x="465" y="330"/>
                  </a:cubicBezTo>
                  <a:cubicBezTo>
                    <a:pt x="464" y="330"/>
                    <a:pt x="462" y="332"/>
                    <a:pt x="460" y="332"/>
                  </a:cubicBezTo>
                  <a:cubicBezTo>
                    <a:pt x="460" y="332"/>
                    <a:pt x="465" y="327"/>
                    <a:pt x="460" y="329"/>
                  </a:cubicBezTo>
                  <a:cubicBezTo>
                    <a:pt x="459" y="329"/>
                    <a:pt x="460" y="330"/>
                    <a:pt x="458" y="330"/>
                  </a:cubicBezTo>
                  <a:cubicBezTo>
                    <a:pt x="455" y="331"/>
                    <a:pt x="449" y="331"/>
                    <a:pt x="446" y="329"/>
                  </a:cubicBezTo>
                  <a:cubicBezTo>
                    <a:pt x="443" y="329"/>
                    <a:pt x="445" y="334"/>
                    <a:pt x="444" y="336"/>
                  </a:cubicBezTo>
                  <a:cubicBezTo>
                    <a:pt x="436" y="335"/>
                    <a:pt x="427" y="334"/>
                    <a:pt x="419" y="333"/>
                  </a:cubicBezTo>
                  <a:cubicBezTo>
                    <a:pt x="418" y="333"/>
                    <a:pt x="418" y="335"/>
                    <a:pt x="416" y="335"/>
                  </a:cubicBezTo>
                  <a:cubicBezTo>
                    <a:pt x="415" y="335"/>
                    <a:pt x="415" y="337"/>
                    <a:pt x="413" y="337"/>
                  </a:cubicBezTo>
                  <a:cubicBezTo>
                    <a:pt x="412" y="337"/>
                    <a:pt x="412" y="339"/>
                    <a:pt x="412" y="340"/>
                  </a:cubicBezTo>
                  <a:cubicBezTo>
                    <a:pt x="410" y="341"/>
                    <a:pt x="408" y="340"/>
                    <a:pt x="406" y="340"/>
                  </a:cubicBezTo>
                  <a:cubicBezTo>
                    <a:pt x="405" y="341"/>
                    <a:pt x="405" y="344"/>
                    <a:pt x="402" y="343"/>
                  </a:cubicBezTo>
                  <a:cubicBezTo>
                    <a:pt x="403" y="346"/>
                    <a:pt x="400" y="352"/>
                    <a:pt x="404" y="353"/>
                  </a:cubicBezTo>
                  <a:cubicBezTo>
                    <a:pt x="402" y="355"/>
                    <a:pt x="401" y="357"/>
                    <a:pt x="399" y="358"/>
                  </a:cubicBezTo>
                  <a:cubicBezTo>
                    <a:pt x="400" y="362"/>
                    <a:pt x="399" y="366"/>
                    <a:pt x="399" y="370"/>
                  </a:cubicBezTo>
                  <a:cubicBezTo>
                    <a:pt x="400" y="372"/>
                    <a:pt x="401" y="372"/>
                    <a:pt x="401" y="374"/>
                  </a:cubicBezTo>
                  <a:cubicBezTo>
                    <a:pt x="401" y="377"/>
                    <a:pt x="402" y="381"/>
                    <a:pt x="399" y="384"/>
                  </a:cubicBezTo>
                  <a:cubicBezTo>
                    <a:pt x="399" y="386"/>
                    <a:pt x="403" y="384"/>
                    <a:pt x="404" y="385"/>
                  </a:cubicBezTo>
                  <a:cubicBezTo>
                    <a:pt x="404" y="385"/>
                    <a:pt x="402" y="387"/>
                    <a:pt x="402" y="388"/>
                  </a:cubicBezTo>
                  <a:cubicBezTo>
                    <a:pt x="402" y="387"/>
                    <a:pt x="403" y="389"/>
                    <a:pt x="404" y="389"/>
                  </a:cubicBezTo>
                  <a:cubicBezTo>
                    <a:pt x="404" y="391"/>
                    <a:pt x="406" y="390"/>
                    <a:pt x="406" y="391"/>
                  </a:cubicBezTo>
                  <a:cubicBezTo>
                    <a:pt x="407" y="391"/>
                    <a:pt x="406" y="393"/>
                    <a:pt x="406" y="393"/>
                  </a:cubicBezTo>
                  <a:cubicBezTo>
                    <a:pt x="407" y="394"/>
                    <a:pt x="408" y="393"/>
                    <a:pt x="408" y="393"/>
                  </a:cubicBezTo>
                  <a:cubicBezTo>
                    <a:pt x="408" y="394"/>
                    <a:pt x="407" y="396"/>
                    <a:pt x="408" y="396"/>
                  </a:cubicBezTo>
                  <a:cubicBezTo>
                    <a:pt x="409" y="397"/>
                    <a:pt x="412" y="399"/>
                    <a:pt x="412" y="402"/>
                  </a:cubicBezTo>
                  <a:cubicBezTo>
                    <a:pt x="423" y="403"/>
                    <a:pt x="429" y="400"/>
                    <a:pt x="434" y="402"/>
                  </a:cubicBezTo>
                  <a:cubicBezTo>
                    <a:pt x="436" y="402"/>
                    <a:pt x="436" y="400"/>
                    <a:pt x="437" y="399"/>
                  </a:cubicBezTo>
                  <a:cubicBezTo>
                    <a:pt x="439" y="397"/>
                    <a:pt x="440" y="395"/>
                    <a:pt x="441" y="392"/>
                  </a:cubicBezTo>
                  <a:cubicBezTo>
                    <a:pt x="442" y="391"/>
                    <a:pt x="443" y="390"/>
                    <a:pt x="441" y="389"/>
                  </a:cubicBezTo>
                  <a:cubicBezTo>
                    <a:pt x="445" y="385"/>
                    <a:pt x="455" y="382"/>
                    <a:pt x="463" y="385"/>
                  </a:cubicBezTo>
                  <a:cubicBezTo>
                    <a:pt x="459" y="388"/>
                    <a:pt x="459" y="394"/>
                    <a:pt x="455" y="398"/>
                  </a:cubicBezTo>
                  <a:cubicBezTo>
                    <a:pt x="454" y="402"/>
                    <a:pt x="457" y="401"/>
                    <a:pt x="457" y="405"/>
                  </a:cubicBezTo>
                  <a:cubicBezTo>
                    <a:pt x="454" y="405"/>
                    <a:pt x="453" y="409"/>
                    <a:pt x="451" y="412"/>
                  </a:cubicBezTo>
                  <a:cubicBezTo>
                    <a:pt x="451" y="413"/>
                    <a:pt x="451" y="413"/>
                    <a:pt x="450" y="413"/>
                  </a:cubicBezTo>
                  <a:cubicBezTo>
                    <a:pt x="449" y="417"/>
                    <a:pt x="456" y="412"/>
                    <a:pt x="454" y="417"/>
                  </a:cubicBezTo>
                  <a:cubicBezTo>
                    <a:pt x="457" y="417"/>
                    <a:pt x="458" y="415"/>
                    <a:pt x="463" y="416"/>
                  </a:cubicBezTo>
                  <a:cubicBezTo>
                    <a:pt x="462" y="419"/>
                    <a:pt x="465" y="418"/>
                    <a:pt x="465" y="420"/>
                  </a:cubicBezTo>
                  <a:cubicBezTo>
                    <a:pt x="473" y="417"/>
                    <a:pt x="474" y="422"/>
                    <a:pt x="482" y="422"/>
                  </a:cubicBezTo>
                  <a:cubicBezTo>
                    <a:pt x="479" y="425"/>
                    <a:pt x="484" y="429"/>
                    <a:pt x="479" y="431"/>
                  </a:cubicBezTo>
                  <a:cubicBezTo>
                    <a:pt x="482" y="435"/>
                    <a:pt x="481" y="443"/>
                    <a:pt x="479" y="447"/>
                  </a:cubicBezTo>
                  <a:cubicBezTo>
                    <a:pt x="480" y="449"/>
                    <a:pt x="482" y="450"/>
                    <a:pt x="485" y="450"/>
                  </a:cubicBezTo>
                  <a:cubicBezTo>
                    <a:pt x="484" y="453"/>
                    <a:pt x="488" y="452"/>
                    <a:pt x="488" y="454"/>
                  </a:cubicBezTo>
                  <a:cubicBezTo>
                    <a:pt x="488" y="456"/>
                    <a:pt x="492" y="454"/>
                    <a:pt x="492" y="457"/>
                  </a:cubicBezTo>
                  <a:cubicBezTo>
                    <a:pt x="497" y="453"/>
                    <a:pt x="505" y="457"/>
                    <a:pt x="509" y="455"/>
                  </a:cubicBezTo>
                  <a:cubicBezTo>
                    <a:pt x="509" y="456"/>
                    <a:pt x="509" y="457"/>
                    <a:pt x="509" y="458"/>
                  </a:cubicBezTo>
                  <a:cubicBezTo>
                    <a:pt x="511" y="458"/>
                    <a:pt x="516" y="455"/>
                    <a:pt x="516" y="459"/>
                  </a:cubicBezTo>
                  <a:cubicBezTo>
                    <a:pt x="517" y="459"/>
                    <a:pt x="518" y="458"/>
                    <a:pt x="520" y="458"/>
                  </a:cubicBezTo>
                  <a:cubicBezTo>
                    <a:pt x="521" y="457"/>
                    <a:pt x="522" y="456"/>
                    <a:pt x="523" y="455"/>
                  </a:cubicBezTo>
                  <a:cubicBezTo>
                    <a:pt x="523" y="454"/>
                    <a:pt x="524" y="455"/>
                    <a:pt x="524" y="454"/>
                  </a:cubicBezTo>
                  <a:cubicBezTo>
                    <a:pt x="524" y="452"/>
                    <a:pt x="526" y="455"/>
                    <a:pt x="527" y="452"/>
                  </a:cubicBezTo>
                  <a:cubicBezTo>
                    <a:pt x="527" y="452"/>
                    <a:pt x="527" y="450"/>
                    <a:pt x="527" y="450"/>
                  </a:cubicBezTo>
                  <a:cubicBezTo>
                    <a:pt x="528" y="449"/>
                    <a:pt x="529" y="451"/>
                    <a:pt x="528" y="451"/>
                  </a:cubicBezTo>
                  <a:cubicBezTo>
                    <a:pt x="530" y="451"/>
                    <a:pt x="530" y="449"/>
                    <a:pt x="531" y="448"/>
                  </a:cubicBezTo>
                  <a:cubicBezTo>
                    <a:pt x="533" y="447"/>
                    <a:pt x="535" y="446"/>
                    <a:pt x="537" y="444"/>
                  </a:cubicBezTo>
                  <a:cubicBezTo>
                    <a:pt x="538" y="443"/>
                    <a:pt x="538" y="443"/>
                    <a:pt x="538" y="441"/>
                  </a:cubicBezTo>
                  <a:cubicBezTo>
                    <a:pt x="540" y="443"/>
                    <a:pt x="554" y="444"/>
                    <a:pt x="547" y="445"/>
                  </a:cubicBezTo>
                  <a:cubicBezTo>
                    <a:pt x="547" y="447"/>
                    <a:pt x="550" y="447"/>
                    <a:pt x="552" y="447"/>
                  </a:cubicBezTo>
                  <a:cubicBezTo>
                    <a:pt x="554" y="447"/>
                    <a:pt x="553" y="445"/>
                    <a:pt x="554" y="444"/>
                  </a:cubicBezTo>
                  <a:cubicBezTo>
                    <a:pt x="557" y="444"/>
                    <a:pt x="561" y="444"/>
                    <a:pt x="565" y="444"/>
                  </a:cubicBezTo>
                  <a:cubicBezTo>
                    <a:pt x="563" y="449"/>
                    <a:pt x="571" y="447"/>
                    <a:pt x="575" y="448"/>
                  </a:cubicBezTo>
                  <a:cubicBezTo>
                    <a:pt x="575" y="448"/>
                    <a:pt x="575" y="450"/>
                    <a:pt x="576" y="450"/>
                  </a:cubicBezTo>
                  <a:cubicBezTo>
                    <a:pt x="577" y="450"/>
                    <a:pt x="578" y="451"/>
                    <a:pt x="579" y="451"/>
                  </a:cubicBezTo>
                  <a:cubicBezTo>
                    <a:pt x="582" y="451"/>
                    <a:pt x="582" y="450"/>
                    <a:pt x="585" y="450"/>
                  </a:cubicBezTo>
                  <a:cubicBezTo>
                    <a:pt x="592" y="449"/>
                    <a:pt x="599" y="451"/>
                    <a:pt x="606" y="451"/>
                  </a:cubicBezTo>
                  <a:cubicBezTo>
                    <a:pt x="605" y="454"/>
                    <a:pt x="607" y="456"/>
                    <a:pt x="607" y="454"/>
                  </a:cubicBezTo>
                  <a:cubicBezTo>
                    <a:pt x="609" y="454"/>
                    <a:pt x="608" y="455"/>
                    <a:pt x="607" y="455"/>
                  </a:cubicBezTo>
                  <a:cubicBezTo>
                    <a:pt x="607" y="459"/>
                    <a:pt x="611" y="456"/>
                    <a:pt x="613" y="458"/>
                  </a:cubicBezTo>
                  <a:cubicBezTo>
                    <a:pt x="613" y="458"/>
                    <a:pt x="612" y="461"/>
                    <a:pt x="613" y="461"/>
                  </a:cubicBezTo>
                  <a:cubicBezTo>
                    <a:pt x="614" y="462"/>
                    <a:pt x="617" y="460"/>
                    <a:pt x="618" y="461"/>
                  </a:cubicBezTo>
                  <a:cubicBezTo>
                    <a:pt x="617" y="464"/>
                    <a:pt x="619" y="465"/>
                    <a:pt x="621" y="466"/>
                  </a:cubicBezTo>
                  <a:cubicBezTo>
                    <a:pt x="623" y="469"/>
                    <a:pt x="625" y="470"/>
                    <a:pt x="627" y="473"/>
                  </a:cubicBezTo>
                  <a:cubicBezTo>
                    <a:pt x="635" y="473"/>
                    <a:pt x="639" y="478"/>
                    <a:pt x="646" y="475"/>
                  </a:cubicBezTo>
                  <a:cubicBezTo>
                    <a:pt x="644" y="481"/>
                    <a:pt x="654" y="475"/>
                    <a:pt x="652" y="480"/>
                  </a:cubicBezTo>
                  <a:cubicBezTo>
                    <a:pt x="657" y="478"/>
                    <a:pt x="657" y="485"/>
                    <a:pt x="660" y="485"/>
                  </a:cubicBezTo>
                  <a:cubicBezTo>
                    <a:pt x="662" y="485"/>
                    <a:pt x="662" y="489"/>
                    <a:pt x="665" y="488"/>
                  </a:cubicBezTo>
                  <a:cubicBezTo>
                    <a:pt x="661" y="491"/>
                    <a:pt x="666" y="491"/>
                    <a:pt x="666" y="495"/>
                  </a:cubicBezTo>
                  <a:cubicBezTo>
                    <a:pt x="666" y="497"/>
                    <a:pt x="669" y="496"/>
                    <a:pt x="670" y="497"/>
                  </a:cubicBezTo>
                  <a:cubicBezTo>
                    <a:pt x="671" y="498"/>
                    <a:pt x="670" y="501"/>
                    <a:pt x="673" y="500"/>
                  </a:cubicBezTo>
                  <a:cubicBezTo>
                    <a:pt x="668" y="505"/>
                    <a:pt x="680" y="507"/>
                    <a:pt x="676" y="511"/>
                  </a:cubicBezTo>
                  <a:cubicBezTo>
                    <a:pt x="679" y="511"/>
                    <a:pt x="680" y="512"/>
                    <a:pt x="680" y="514"/>
                  </a:cubicBezTo>
                  <a:cubicBezTo>
                    <a:pt x="687" y="513"/>
                    <a:pt x="696" y="515"/>
                    <a:pt x="700" y="521"/>
                  </a:cubicBezTo>
                  <a:cubicBezTo>
                    <a:pt x="706" y="521"/>
                    <a:pt x="710" y="524"/>
                    <a:pt x="718" y="523"/>
                  </a:cubicBezTo>
                  <a:cubicBezTo>
                    <a:pt x="718" y="523"/>
                    <a:pt x="715" y="524"/>
                    <a:pt x="715" y="524"/>
                  </a:cubicBezTo>
                  <a:cubicBezTo>
                    <a:pt x="717" y="526"/>
                    <a:pt x="725" y="525"/>
                    <a:pt x="730" y="525"/>
                  </a:cubicBezTo>
                  <a:cubicBezTo>
                    <a:pt x="730" y="527"/>
                    <a:pt x="732" y="526"/>
                    <a:pt x="733" y="527"/>
                  </a:cubicBezTo>
                  <a:cubicBezTo>
                    <a:pt x="733" y="529"/>
                    <a:pt x="736" y="528"/>
                    <a:pt x="737" y="530"/>
                  </a:cubicBezTo>
                  <a:cubicBezTo>
                    <a:pt x="738" y="530"/>
                    <a:pt x="737" y="532"/>
                    <a:pt x="737" y="532"/>
                  </a:cubicBezTo>
                  <a:cubicBezTo>
                    <a:pt x="738" y="533"/>
                    <a:pt x="740" y="532"/>
                    <a:pt x="740" y="532"/>
                  </a:cubicBezTo>
                  <a:cubicBezTo>
                    <a:pt x="741" y="533"/>
                    <a:pt x="740" y="536"/>
                    <a:pt x="743" y="535"/>
                  </a:cubicBezTo>
                  <a:cubicBezTo>
                    <a:pt x="743" y="550"/>
                    <a:pt x="743" y="564"/>
                    <a:pt x="743" y="579"/>
                  </a:cubicBezTo>
                  <a:cubicBezTo>
                    <a:pt x="737" y="577"/>
                    <a:pt x="743" y="586"/>
                    <a:pt x="737" y="584"/>
                  </a:cubicBezTo>
                  <a:cubicBezTo>
                    <a:pt x="737" y="589"/>
                    <a:pt x="736" y="594"/>
                    <a:pt x="736" y="598"/>
                  </a:cubicBezTo>
                  <a:cubicBezTo>
                    <a:pt x="736" y="601"/>
                    <a:pt x="738" y="607"/>
                    <a:pt x="737" y="612"/>
                  </a:cubicBezTo>
                  <a:cubicBezTo>
                    <a:pt x="738" y="612"/>
                    <a:pt x="736" y="613"/>
                    <a:pt x="736" y="614"/>
                  </a:cubicBezTo>
                  <a:cubicBezTo>
                    <a:pt x="736" y="614"/>
                    <a:pt x="736" y="616"/>
                    <a:pt x="736" y="617"/>
                  </a:cubicBezTo>
                  <a:cubicBezTo>
                    <a:pt x="735" y="618"/>
                    <a:pt x="732" y="618"/>
                    <a:pt x="733" y="624"/>
                  </a:cubicBezTo>
                  <a:cubicBezTo>
                    <a:pt x="730" y="624"/>
                    <a:pt x="729" y="627"/>
                    <a:pt x="726" y="628"/>
                  </a:cubicBezTo>
                  <a:cubicBezTo>
                    <a:pt x="726" y="629"/>
                    <a:pt x="727" y="631"/>
                    <a:pt x="726" y="632"/>
                  </a:cubicBezTo>
                  <a:cubicBezTo>
                    <a:pt x="726" y="632"/>
                    <a:pt x="724" y="632"/>
                    <a:pt x="723" y="632"/>
                  </a:cubicBezTo>
                  <a:cubicBezTo>
                    <a:pt x="723" y="632"/>
                    <a:pt x="724" y="634"/>
                    <a:pt x="723" y="635"/>
                  </a:cubicBezTo>
                  <a:cubicBezTo>
                    <a:pt x="722" y="636"/>
                    <a:pt x="718" y="635"/>
                    <a:pt x="718" y="638"/>
                  </a:cubicBezTo>
                  <a:cubicBezTo>
                    <a:pt x="718" y="639"/>
                    <a:pt x="715" y="639"/>
                    <a:pt x="712" y="640"/>
                  </a:cubicBezTo>
                  <a:cubicBezTo>
                    <a:pt x="711" y="641"/>
                    <a:pt x="710" y="643"/>
                    <a:pt x="709" y="643"/>
                  </a:cubicBezTo>
                  <a:cubicBezTo>
                    <a:pt x="709" y="643"/>
                    <a:pt x="708" y="642"/>
                    <a:pt x="707" y="642"/>
                  </a:cubicBezTo>
                  <a:cubicBezTo>
                    <a:pt x="707" y="642"/>
                    <a:pt x="706" y="643"/>
                    <a:pt x="705" y="643"/>
                  </a:cubicBezTo>
                  <a:cubicBezTo>
                    <a:pt x="703" y="643"/>
                    <a:pt x="703" y="644"/>
                    <a:pt x="702" y="646"/>
                  </a:cubicBezTo>
                  <a:cubicBezTo>
                    <a:pt x="697" y="644"/>
                    <a:pt x="694" y="650"/>
                    <a:pt x="691" y="652"/>
                  </a:cubicBezTo>
                  <a:cubicBezTo>
                    <a:pt x="691" y="652"/>
                    <a:pt x="689" y="651"/>
                    <a:pt x="688" y="652"/>
                  </a:cubicBezTo>
                  <a:cubicBezTo>
                    <a:pt x="688" y="652"/>
                    <a:pt x="686" y="654"/>
                    <a:pt x="686" y="654"/>
                  </a:cubicBezTo>
                  <a:cubicBezTo>
                    <a:pt x="685" y="655"/>
                    <a:pt x="683" y="657"/>
                    <a:pt x="683" y="657"/>
                  </a:cubicBezTo>
                  <a:cubicBezTo>
                    <a:pt x="682" y="658"/>
                    <a:pt x="685" y="661"/>
                    <a:pt x="681" y="660"/>
                  </a:cubicBezTo>
                  <a:cubicBezTo>
                    <a:pt x="682" y="667"/>
                    <a:pt x="679" y="669"/>
                    <a:pt x="680" y="675"/>
                  </a:cubicBezTo>
                  <a:cubicBezTo>
                    <a:pt x="676" y="674"/>
                    <a:pt x="678" y="678"/>
                    <a:pt x="677" y="680"/>
                  </a:cubicBezTo>
                  <a:cubicBezTo>
                    <a:pt x="677" y="680"/>
                    <a:pt x="675" y="679"/>
                    <a:pt x="674" y="680"/>
                  </a:cubicBezTo>
                  <a:cubicBezTo>
                    <a:pt x="674" y="681"/>
                    <a:pt x="677" y="682"/>
                    <a:pt x="674" y="682"/>
                  </a:cubicBezTo>
                  <a:cubicBezTo>
                    <a:pt x="672" y="683"/>
                    <a:pt x="672" y="688"/>
                    <a:pt x="669" y="688"/>
                  </a:cubicBezTo>
                  <a:cubicBezTo>
                    <a:pt x="668" y="688"/>
                    <a:pt x="666" y="691"/>
                    <a:pt x="666" y="691"/>
                  </a:cubicBezTo>
                  <a:cubicBezTo>
                    <a:pt x="664" y="693"/>
                    <a:pt x="662" y="697"/>
                    <a:pt x="659" y="699"/>
                  </a:cubicBezTo>
                  <a:cubicBezTo>
                    <a:pt x="659" y="701"/>
                    <a:pt x="659" y="703"/>
                    <a:pt x="659" y="705"/>
                  </a:cubicBezTo>
                  <a:cubicBezTo>
                    <a:pt x="657" y="706"/>
                    <a:pt x="654" y="707"/>
                    <a:pt x="655" y="711"/>
                  </a:cubicBezTo>
                  <a:cubicBezTo>
                    <a:pt x="652" y="711"/>
                    <a:pt x="650" y="711"/>
                    <a:pt x="648" y="711"/>
                  </a:cubicBezTo>
                  <a:cubicBezTo>
                    <a:pt x="648" y="712"/>
                    <a:pt x="649" y="712"/>
                    <a:pt x="650" y="712"/>
                  </a:cubicBezTo>
                  <a:cubicBezTo>
                    <a:pt x="650" y="714"/>
                    <a:pt x="648" y="713"/>
                    <a:pt x="646" y="713"/>
                  </a:cubicBezTo>
                  <a:cubicBezTo>
                    <a:pt x="644" y="714"/>
                    <a:pt x="644" y="716"/>
                    <a:pt x="643" y="719"/>
                  </a:cubicBezTo>
                  <a:cubicBezTo>
                    <a:pt x="642" y="717"/>
                    <a:pt x="641" y="718"/>
                    <a:pt x="641" y="720"/>
                  </a:cubicBezTo>
                  <a:cubicBezTo>
                    <a:pt x="639" y="720"/>
                    <a:pt x="640" y="719"/>
                    <a:pt x="639" y="718"/>
                  </a:cubicBezTo>
                  <a:cubicBezTo>
                    <a:pt x="637" y="718"/>
                    <a:pt x="635" y="718"/>
                    <a:pt x="635" y="716"/>
                  </a:cubicBezTo>
                  <a:cubicBezTo>
                    <a:pt x="634" y="717"/>
                    <a:pt x="634" y="719"/>
                    <a:pt x="631" y="719"/>
                  </a:cubicBezTo>
                  <a:cubicBezTo>
                    <a:pt x="630" y="722"/>
                    <a:pt x="633" y="723"/>
                    <a:pt x="634" y="726"/>
                  </a:cubicBezTo>
                  <a:cubicBezTo>
                    <a:pt x="634" y="729"/>
                    <a:pt x="629" y="732"/>
                    <a:pt x="632" y="734"/>
                  </a:cubicBezTo>
                  <a:cubicBezTo>
                    <a:pt x="632" y="738"/>
                    <a:pt x="625" y="734"/>
                    <a:pt x="624" y="737"/>
                  </a:cubicBezTo>
                  <a:cubicBezTo>
                    <a:pt x="622" y="737"/>
                    <a:pt x="623" y="739"/>
                    <a:pt x="622" y="740"/>
                  </a:cubicBezTo>
                  <a:cubicBezTo>
                    <a:pt x="621" y="741"/>
                    <a:pt x="616" y="740"/>
                    <a:pt x="617" y="744"/>
                  </a:cubicBezTo>
                  <a:cubicBezTo>
                    <a:pt x="614" y="742"/>
                    <a:pt x="604" y="742"/>
                    <a:pt x="603" y="746"/>
                  </a:cubicBezTo>
                  <a:cubicBezTo>
                    <a:pt x="603" y="747"/>
                    <a:pt x="604" y="746"/>
                    <a:pt x="604" y="746"/>
                  </a:cubicBezTo>
                  <a:cubicBezTo>
                    <a:pt x="608" y="746"/>
                    <a:pt x="604" y="749"/>
                    <a:pt x="601" y="748"/>
                  </a:cubicBezTo>
                  <a:cubicBezTo>
                    <a:pt x="602" y="752"/>
                    <a:pt x="597" y="756"/>
                    <a:pt x="600" y="757"/>
                  </a:cubicBezTo>
                  <a:cubicBezTo>
                    <a:pt x="600" y="758"/>
                    <a:pt x="598" y="758"/>
                    <a:pt x="597" y="758"/>
                  </a:cubicBezTo>
                  <a:cubicBezTo>
                    <a:pt x="597" y="758"/>
                    <a:pt x="595" y="757"/>
                    <a:pt x="596" y="757"/>
                  </a:cubicBezTo>
                  <a:cubicBezTo>
                    <a:pt x="595" y="757"/>
                    <a:pt x="591" y="761"/>
                    <a:pt x="592" y="755"/>
                  </a:cubicBezTo>
                  <a:cubicBezTo>
                    <a:pt x="590" y="756"/>
                    <a:pt x="589" y="759"/>
                    <a:pt x="589" y="757"/>
                  </a:cubicBezTo>
                  <a:cubicBezTo>
                    <a:pt x="587" y="758"/>
                    <a:pt x="590" y="765"/>
                    <a:pt x="590" y="768"/>
                  </a:cubicBezTo>
                  <a:cubicBezTo>
                    <a:pt x="591" y="772"/>
                    <a:pt x="588" y="771"/>
                    <a:pt x="587" y="774"/>
                  </a:cubicBezTo>
                  <a:cubicBezTo>
                    <a:pt x="587" y="776"/>
                    <a:pt x="587" y="778"/>
                    <a:pt x="583" y="778"/>
                  </a:cubicBezTo>
                  <a:cubicBezTo>
                    <a:pt x="583" y="779"/>
                    <a:pt x="586" y="780"/>
                    <a:pt x="586" y="781"/>
                  </a:cubicBezTo>
                  <a:cubicBezTo>
                    <a:pt x="586" y="783"/>
                    <a:pt x="584" y="780"/>
                    <a:pt x="583" y="781"/>
                  </a:cubicBezTo>
                  <a:cubicBezTo>
                    <a:pt x="582" y="781"/>
                    <a:pt x="582" y="786"/>
                    <a:pt x="583" y="785"/>
                  </a:cubicBezTo>
                  <a:cubicBezTo>
                    <a:pt x="583" y="787"/>
                    <a:pt x="582" y="785"/>
                    <a:pt x="580" y="785"/>
                  </a:cubicBezTo>
                  <a:cubicBezTo>
                    <a:pt x="581" y="785"/>
                    <a:pt x="580" y="787"/>
                    <a:pt x="579" y="786"/>
                  </a:cubicBezTo>
                  <a:cubicBezTo>
                    <a:pt x="577" y="783"/>
                    <a:pt x="580" y="787"/>
                    <a:pt x="578" y="789"/>
                  </a:cubicBezTo>
                  <a:cubicBezTo>
                    <a:pt x="575" y="792"/>
                    <a:pt x="575" y="788"/>
                    <a:pt x="572" y="791"/>
                  </a:cubicBezTo>
                  <a:cubicBezTo>
                    <a:pt x="570" y="794"/>
                    <a:pt x="578" y="794"/>
                    <a:pt x="573" y="796"/>
                  </a:cubicBezTo>
                  <a:cubicBezTo>
                    <a:pt x="574" y="798"/>
                    <a:pt x="576" y="797"/>
                    <a:pt x="578" y="798"/>
                  </a:cubicBezTo>
                  <a:cubicBezTo>
                    <a:pt x="577" y="800"/>
                    <a:pt x="578" y="802"/>
                    <a:pt x="580" y="802"/>
                  </a:cubicBezTo>
                  <a:cubicBezTo>
                    <a:pt x="583" y="805"/>
                    <a:pt x="578" y="806"/>
                    <a:pt x="578" y="807"/>
                  </a:cubicBezTo>
                  <a:cubicBezTo>
                    <a:pt x="577" y="808"/>
                    <a:pt x="578" y="809"/>
                    <a:pt x="579" y="809"/>
                  </a:cubicBezTo>
                  <a:cubicBezTo>
                    <a:pt x="577" y="811"/>
                    <a:pt x="578" y="809"/>
                    <a:pt x="578" y="809"/>
                  </a:cubicBezTo>
                  <a:cubicBezTo>
                    <a:pt x="576" y="809"/>
                    <a:pt x="576" y="812"/>
                    <a:pt x="572" y="812"/>
                  </a:cubicBezTo>
                  <a:cubicBezTo>
                    <a:pt x="574" y="814"/>
                    <a:pt x="573" y="815"/>
                    <a:pt x="569" y="814"/>
                  </a:cubicBezTo>
                  <a:cubicBezTo>
                    <a:pt x="570" y="818"/>
                    <a:pt x="567" y="818"/>
                    <a:pt x="568" y="821"/>
                  </a:cubicBezTo>
                  <a:cubicBezTo>
                    <a:pt x="562" y="822"/>
                    <a:pt x="569" y="828"/>
                    <a:pt x="564" y="824"/>
                  </a:cubicBezTo>
                  <a:cubicBezTo>
                    <a:pt x="564" y="827"/>
                    <a:pt x="563" y="830"/>
                    <a:pt x="564" y="834"/>
                  </a:cubicBezTo>
                  <a:cubicBezTo>
                    <a:pt x="564" y="835"/>
                    <a:pt x="565" y="836"/>
                    <a:pt x="565" y="835"/>
                  </a:cubicBezTo>
                  <a:cubicBezTo>
                    <a:pt x="565" y="838"/>
                    <a:pt x="562" y="838"/>
                    <a:pt x="565" y="841"/>
                  </a:cubicBezTo>
                  <a:cubicBezTo>
                    <a:pt x="567" y="843"/>
                    <a:pt x="564" y="844"/>
                    <a:pt x="566" y="848"/>
                  </a:cubicBezTo>
                  <a:cubicBezTo>
                    <a:pt x="568" y="851"/>
                    <a:pt x="571" y="852"/>
                    <a:pt x="572" y="855"/>
                  </a:cubicBezTo>
                  <a:cubicBezTo>
                    <a:pt x="575" y="858"/>
                    <a:pt x="578" y="853"/>
                    <a:pt x="580" y="856"/>
                  </a:cubicBezTo>
                  <a:cubicBezTo>
                    <a:pt x="582" y="861"/>
                    <a:pt x="576" y="859"/>
                    <a:pt x="573" y="859"/>
                  </a:cubicBezTo>
                  <a:cubicBezTo>
                    <a:pt x="568" y="861"/>
                    <a:pt x="561" y="863"/>
                    <a:pt x="556" y="862"/>
                  </a:cubicBezTo>
                  <a:cubicBezTo>
                    <a:pt x="556" y="862"/>
                    <a:pt x="557" y="860"/>
                    <a:pt x="556" y="859"/>
                  </a:cubicBezTo>
                  <a:cubicBezTo>
                    <a:pt x="550" y="861"/>
                    <a:pt x="549" y="857"/>
                    <a:pt x="544" y="856"/>
                  </a:cubicBezTo>
                  <a:cubicBezTo>
                    <a:pt x="544" y="855"/>
                    <a:pt x="544" y="854"/>
                    <a:pt x="544" y="852"/>
                  </a:cubicBezTo>
                  <a:cubicBezTo>
                    <a:pt x="543" y="849"/>
                    <a:pt x="538" y="851"/>
                    <a:pt x="538" y="848"/>
                  </a:cubicBezTo>
                  <a:cubicBezTo>
                    <a:pt x="538" y="847"/>
                    <a:pt x="537" y="847"/>
                    <a:pt x="537" y="845"/>
                  </a:cubicBezTo>
                  <a:cubicBezTo>
                    <a:pt x="537" y="844"/>
                    <a:pt x="535" y="844"/>
                    <a:pt x="535" y="844"/>
                  </a:cubicBezTo>
                  <a:cubicBezTo>
                    <a:pt x="535" y="843"/>
                    <a:pt x="538" y="840"/>
                    <a:pt x="535" y="840"/>
                  </a:cubicBezTo>
                  <a:cubicBezTo>
                    <a:pt x="533" y="840"/>
                    <a:pt x="536" y="838"/>
                    <a:pt x="535" y="837"/>
                  </a:cubicBezTo>
                  <a:cubicBezTo>
                    <a:pt x="535" y="835"/>
                    <a:pt x="533" y="835"/>
                    <a:pt x="533" y="834"/>
                  </a:cubicBezTo>
                  <a:cubicBezTo>
                    <a:pt x="532" y="833"/>
                    <a:pt x="534" y="832"/>
                    <a:pt x="534" y="831"/>
                  </a:cubicBezTo>
                  <a:cubicBezTo>
                    <a:pt x="534" y="831"/>
                    <a:pt x="533" y="830"/>
                    <a:pt x="533" y="830"/>
                  </a:cubicBezTo>
                  <a:cubicBezTo>
                    <a:pt x="532" y="828"/>
                    <a:pt x="531" y="826"/>
                    <a:pt x="530" y="826"/>
                  </a:cubicBezTo>
                  <a:cubicBezTo>
                    <a:pt x="529" y="823"/>
                    <a:pt x="532" y="823"/>
                    <a:pt x="531" y="821"/>
                  </a:cubicBezTo>
                  <a:cubicBezTo>
                    <a:pt x="531" y="821"/>
                    <a:pt x="528" y="819"/>
                    <a:pt x="528" y="820"/>
                  </a:cubicBezTo>
                  <a:cubicBezTo>
                    <a:pt x="528" y="819"/>
                    <a:pt x="534" y="817"/>
                    <a:pt x="530" y="816"/>
                  </a:cubicBezTo>
                  <a:cubicBezTo>
                    <a:pt x="530" y="814"/>
                    <a:pt x="532" y="815"/>
                    <a:pt x="533" y="814"/>
                  </a:cubicBezTo>
                  <a:cubicBezTo>
                    <a:pt x="533" y="811"/>
                    <a:pt x="533" y="808"/>
                    <a:pt x="533" y="805"/>
                  </a:cubicBezTo>
                  <a:cubicBezTo>
                    <a:pt x="532" y="803"/>
                    <a:pt x="530" y="802"/>
                    <a:pt x="528" y="802"/>
                  </a:cubicBezTo>
                  <a:cubicBezTo>
                    <a:pt x="530" y="798"/>
                    <a:pt x="533" y="794"/>
                    <a:pt x="531" y="789"/>
                  </a:cubicBezTo>
                  <a:cubicBezTo>
                    <a:pt x="535" y="790"/>
                    <a:pt x="535" y="787"/>
                    <a:pt x="538" y="788"/>
                  </a:cubicBezTo>
                  <a:cubicBezTo>
                    <a:pt x="538" y="784"/>
                    <a:pt x="538" y="779"/>
                    <a:pt x="538" y="775"/>
                  </a:cubicBezTo>
                  <a:cubicBezTo>
                    <a:pt x="545" y="775"/>
                    <a:pt x="542" y="766"/>
                    <a:pt x="545" y="762"/>
                  </a:cubicBezTo>
                  <a:cubicBezTo>
                    <a:pt x="544" y="763"/>
                    <a:pt x="543" y="764"/>
                    <a:pt x="542" y="762"/>
                  </a:cubicBezTo>
                  <a:cubicBezTo>
                    <a:pt x="540" y="764"/>
                    <a:pt x="538" y="767"/>
                    <a:pt x="538" y="771"/>
                  </a:cubicBezTo>
                  <a:cubicBezTo>
                    <a:pt x="536" y="770"/>
                    <a:pt x="534" y="769"/>
                    <a:pt x="534" y="765"/>
                  </a:cubicBezTo>
                  <a:cubicBezTo>
                    <a:pt x="532" y="763"/>
                    <a:pt x="538" y="761"/>
                    <a:pt x="537" y="760"/>
                  </a:cubicBezTo>
                  <a:cubicBezTo>
                    <a:pt x="534" y="757"/>
                    <a:pt x="537" y="761"/>
                    <a:pt x="540" y="758"/>
                  </a:cubicBezTo>
                  <a:cubicBezTo>
                    <a:pt x="541" y="751"/>
                    <a:pt x="537" y="744"/>
                    <a:pt x="538" y="739"/>
                  </a:cubicBezTo>
                  <a:cubicBezTo>
                    <a:pt x="538" y="738"/>
                    <a:pt x="541" y="739"/>
                    <a:pt x="541" y="739"/>
                  </a:cubicBezTo>
                  <a:cubicBezTo>
                    <a:pt x="540" y="732"/>
                    <a:pt x="541" y="731"/>
                    <a:pt x="541" y="723"/>
                  </a:cubicBezTo>
                  <a:cubicBezTo>
                    <a:pt x="544" y="719"/>
                    <a:pt x="549" y="715"/>
                    <a:pt x="547" y="709"/>
                  </a:cubicBezTo>
                  <a:cubicBezTo>
                    <a:pt x="552" y="715"/>
                    <a:pt x="547" y="699"/>
                    <a:pt x="552" y="705"/>
                  </a:cubicBezTo>
                  <a:cubicBezTo>
                    <a:pt x="552" y="702"/>
                    <a:pt x="552" y="699"/>
                    <a:pt x="551" y="695"/>
                  </a:cubicBezTo>
                  <a:cubicBezTo>
                    <a:pt x="550" y="693"/>
                    <a:pt x="548" y="691"/>
                    <a:pt x="548" y="689"/>
                  </a:cubicBezTo>
                  <a:cubicBezTo>
                    <a:pt x="548" y="687"/>
                    <a:pt x="549" y="687"/>
                    <a:pt x="549" y="685"/>
                  </a:cubicBezTo>
                  <a:cubicBezTo>
                    <a:pt x="550" y="682"/>
                    <a:pt x="548" y="678"/>
                    <a:pt x="552" y="681"/>
                  </a:cubicBezTo>
                  <a:cubicBezTo>
                    <a:pt x="552" y="677"/>
                    <a:pt x="552" y="673"/>
                    <a:pt x="554" y="670"/>
                  </a:cubicBezTo>
                  <a:cubicBezTo>
                    <a:pt x="555" y="667"/>
                    <a:pt x="554" y="668"/>
                    <a:pt x="554" y="666"/>
                  </a:cubicBezTo>
                  <a:cubicBezTo>
                    <a:pt x="554" y="664"/>
                    <a:pt x="557" y="660"/>
                    <a:pt x="555" y="659"/>
                  </a:cubicBezTo>
                  <a:cubicBezTo>
                    <a:pt x="554" y="658"/>
                    <a:pt x="555" y="657"/>
                    <a:pt x="555" y="654"/>
                  </a:cubicBezTo>
                  <a:cubicBezTo>
                    <a:pt x="555" y="653"/>
                    <a:pt x="555" y="651"/>
                    <a:pt x="555" y="649"/>
                  </a:cubicBezTo>
                  <a:cubicBezTo>
                    <a:pt x="555" y="647"/>
                    <a:pt x="556" y="646"/>
                    <a:pt x="556" y="645"/>
                  </a:cubicBezTo>
                  <a:cubicBezTo>
                    <a:pt x="557" y="640"/>
                    <a:pt x="556" y="634"/>
                    <a:pt x="556" y="629"/>
                  </a:cubicBezTo>
                  <a:cubicBezTo>
                    <a:pt x="557" y="627"/>
                    <a:pt x="558" y="626"/>
                    <a:pt x="558" y="625"/>
                  </a:cubicBezTo>
                  <a:cubicBezTo>
                    <a:pt x="557" y="621"/>
                    <a:pt x="553" y="617"/>
                    <a:pt x="554" y="612"/>
                  </a:cubicBezTo>
                  <a:cubicBezTo>
                    <a:pt x="553" y="610"/>
                    <a:pt x="552" y="613"/>
                    <a:pt x="549" y="612"/>
                  </a:cubicBezTo>
                  <a:cubicBezTo>
                    <a:pt x="548" y="609"/>
                    <a:pt x="543" y="606"/>
                    <a:pt x="540" y="605"/>
                  </a:cubicBezTo>
                  <a:cubicBezTo>
                    <a:pt x="539" y="605"/>
                    <a:pt x="538" y="602"/>
                    <a:pt x="537" y="603"/>
                  </a:cubicBezTo>
                  <a:cubicBezTo>
                    <a:pt x="535" y="605"/>
                    <a:pt x="537" y="602"/>
                    <a:pt x="535" y="601"/>
                  </a:cubicBezTo>
                  <a:cubicBezTo>
                    <a:pt x="533" y="600"/>
                    <a:pt x="529" y="602"/>
                    <a:pt x="533" y="598"/>
                  </a:cubicBezTo>
                  <a:cubicBezTo>
                    <a:pt x="533" y="596"/>
                    <a:pt x="529" y="598"/>
                    <a:pt x="527" y="597"/>
                  </a:cubicBezTo>
                  <a:cubicBezTo>
                    <a:pt x="527" y="597"/>
                    <a:pt x="527" y="594"/>
                    <a:pt x="527" y="594"/>
                  </a:cubicBezTo>
                  <a:cubicBezTo>
                    <a:pt x="526" y="594"/>
                    <a:pt x="525" y="593"/>
                    <a:pt x="524" y="593"/>
                  </a:cubicBezTo>
                  <a:cubicBezTo>
                    <a:pt x="523" y="591"/>
                    <a:pt x="521" y="587"/>
                    <a:pt x="520" y="583"/>
                  </a:cubicBezTo>
                  <a:cubicBezTo>
                    <a:pt x="520" y="581"/>
                    <a:pt x="518" y="582"/>
                    <a:pt x="517" y="582"/>
                  </a:cubicBezTo>
                  <a:cubicBezTo>
                    <a:pt x="516" y="580"/>
                    <a:pt x="517" y="575"/>
                    <a:pt x="514" y="575"/>
                  </a:cubicBezTo>
                  <a:cubicBezTo>
                    <a:pt x="512" y="574"/>
                    <a:pt x="511" y="566"/>
                    <a:pt x="509" y="563"/>
                  </a:cubicBezTo>
                  <a:cubicBezTo>
                    <a:pt x="507" y="561"/>
                    <a:pt x="505" y="558"/>
                    <a:pt x="503" y="555"/>
                  </a:cubicBezTo>
                  <a:cubicBezTo>
                    <a:pt x="502" y="554"/>
                    <a:pt x="501" y="553"/>
                    <a:pt x="500" y="552"/>
                  </a:cubicBezTo>
                  <a:cubicBezTo>
                    <a:pt x="500" y="551"/>
                    <a:pt x="501" y="550"/>
                    <a:pt x="500" y="549"/>
                  </a:cubicBezTo>
                  <a:cubicBezTo>
                    <a:pt x="500" y="548"/>
                    <a:pt x="498" y="549"/>
                    <a:pt x="498" y="548"/>
                  </a:cubicBezTo>
                  <a:cubicBezTo>
                    <a:pt x="498" y="548"/>
                    <a:pt x="496" y="537"/>
                    <a:pt x="495" y="545"/>
                  </a:cubicBezTo>
                  <a:cubicBezTo>
                    <a:pt x="492" y="544"/>
                    <a:pt x="494" y="536"/>
                    <a:pt x="493" y="532"/>
                  </a:cubicBezTo>
                  <a:cubicBezTo>
                    <a:pt x="497" y="533"/>
                    <a:pt x="497" y="528"/>
                    <a:pt x="499" y="527"/>
                  </a:cubicBezTo>
                  <a:cubicBezTo>
                    <a:pt x="500" y="523"/>
                    <a:pt x="496" y="524"/>
                    <a:pt x="495" y="523"/>
                  </a:cubicBezTo>
                  <a:cubicBezTo>
                    <a:pt x="494" y="518"/>
                    <a:pt x="497" y="517"/>
                    <a:pt x="496" y="511"/>
                  </a:cubicBezTo>
                  <a:cubicBezTo>
                    <a:pt x="497" y="511"/>
                    <a:pt x="498" y="510"/>
                    <a:pt x="500" y="510"/>
                  </a:cubicBezTo>
                  <a:cubicBezTo>
                    <a:pt x="501" y="509"/>
                    <a:pt x="500" y="507"/>
                    <a:pt x="500" y="506"/>
                  </a:cubicBezTo>
                  <a:cubicBezTo>
                    <a:pt x="501" y="505"/>
                    <a:pt x="503" y="506"/>
                    <a:pt x="503" y="506"/>
                  </a:cubicBezTo>
                  <a:cubicBezTo>
                    <a:pt x="503" y="505"/>
                    <a:pt x="503" y="505"/>
                    <a:pt x="503" y="504"/>
                  </a:cubicBezTo>
                  <a:cubicBezTo>
                    <a:pt x="503" y="504"/>
                    <a:pt x="506" y="502"/>
                    <a:pt x="506" y="502"/>
                  </a:cubicBezTo>
                  <a:cubicBezTo>
                    <a:pt x="506" y="501"/>
                    <a:pt x="505" y="501"/>
                    <a:pt x="505" y="502"/>
                  </a:cubicBezTo>
                  <a:cubicBezTo>
                    <a:pt x="505" y="501"/>
                    <a:pt x="505" y="499"/>
                    <a:pt x="506" y="500"/>
                  </a:cubicBezTo>
                  <a:cubicBezTo>
                    <a:pt x="509" y="504"/>
                    <a:pt x="507" y="497"/>
                    <a:pt x="510" y="497"/>
                  </a:cubicBezTo>
                  <a:cubicBezTo>
                    <a:pt x="513" y="497"/>
                    <a:pt x="511" y="494"/>
                    <a:pt x="513" y="492"/>
                  </a:cubicBezTo>
                  <a:cubicBezTo>
                    <a:pt x="513" y="492"/>
                    <a:pt x="519" y="487"/>
                    <a:pt x="516" y="483"/>
                  </a:cubicBezTo>
                  <a:cubicBezTo>
                    <a:pt x="514" y="482"/>
                    <a:pt x="516" y="483"/>
                    <a:pt x="516" y="480"/>
                  </a:cubicBezTo>
                  <a:cubicBezTo>
                    <a:pt x="516" y="477"/>
                    <a:pt x="513" y="467"/>
                    <a:pt x="514" y="464"/>
                  </a:cubicBezTo>
                  <a:cubicBezTo>
                    <a:pt x="508" y="465"/>
                    <a:pt x="508" y="459"/>
                    <a:pt x="500" y="461"/>
                  </a:cubicBezTo>
                  <a:cubicBezTo>
                    <a:pt x="498" y="462"/>
                    <a:pt x="501" y="463"/>
                    <a:pt x="499" y="466"/>
                  </a:cubicBezTo>
                  <a:cubicBezTo>
                    <a:pt x="492" y="467"/>
                    <a:pt x="489" y="463"/>
                    <a:pt x="482" y="462"/>
                  </a:cubicBezTo>
                  <a:cubicBezTo>
                    <a:pt x="482" y="459"/>
                    <a:pt x="478" y="460"/>
                    <a:pt x="479" y="457"/>
                  </a:cubicBezTo>
                  <a:cubicBezTo>
                    <a:pt x="478" y="456"/>
                    <a:pt x="475" y="456"/>
                    <a:pt x="474" y="455"/>
                  </a:cubicBezTo>
                  <a:cubicBezTo>
                    <a:pt x="473" y="455"/>
                    <a:pt x="474" y="453"/>
                    <a:pt x="474" y="452"/>
                  </a:cubicBezTo>
                  <a:cubicBezTo>
                    <a:pt x="473" y="452"/>
                    <a:pt x="471" y="453"/>
                    <a:pt x="471" y="452"/>
                  </a:cubicBezTo>
                  <a:cubicBezTo>
                    <a:pt x="470" y="451"/>
                    <a:pt x="471" y="448"/>
                    <a:pt x="468" y="448"/>
                  </a:cubicBezTo>
                  <a:cubicBezTo>
                    <a:pt x="468" y="444"/>
                    <a:pt x="470" y="445"/>
                    <a:pt x="468" y="443"/>
                  </a:cubicBezTo>
                  <a:cubicBezTo>
                    <a:pt x="468" y="441"/>
                    <a:pt x="467" y="442"/>
                    <a:pt x="467" y="443"/>
                  </a:cubicBezTo>
                  <a:cubicBezTo>
                    <a:pt x="465" y="441"/>
                    <a:pt x="464" y="438"/>
                    <a:pt x="460" y="438"/>
                  </a:cubicBezTo>
                  <a:cubicBezTo>
                    <a:pt x="461" y="434"/>
                    <a:pt x="455" y="437"/>
                    <a:pt x="457" y="433"/>
                  </a:cubicBezTo>
                  <a:cubicBezTo>
                    <a:pt x="455" y="433"/>
                    <a:pt x="448" y="432"/>
                    <a:pt x="450" y="433"/>
                  </a:cubicBezTo>
                  <a:cubicBezTo>
                    <a:pt x="448" y="432"/>
                    <a:pt x="450" y="431"/>
                    <a:pt x="448" y="430"/>
                  </a:cubicBezTo>
                  <a:cubicBezTo>
                    <a:pt x="448" y="430"/>
                    <a:pt x="446" y="430"/>
                    <a:pt x="446" y="430"/>
                  </a:cubicBezTo>
                  <a:cubicBezTo>
                    <a:pt x="445" y="430"/>
                    <a:pt x="442" y="428"/>
                    <a:pt x="437" y="429"/>
                  </a:cubicBezTo>
                  <a:cubicBezTo>
                    <a:pt x="439" y="423"/>
                    <a:pt x="434" y="426"/>
                    <a:pt x="432" y="424"/>
                  </a:cubicBezTo>
                  <a:cubicBezTo>
                    <a:pt x="431" y="424"/>
                    <a:pt x="432" y="422"/>
                    <a:pt x="432" y="422"/>
                  </a:cubicBezTo>
                  <a:cubicBezTo>
                    <a:pt x="431" y="421"/>
                    <a:pt x="429" y="422"/>
                    <a:pt x="429" y="422"/>
                  </a:cubicBezTo>
                  <a:cubicBezTo>
                    <a:pt x="428" y="421"/>
                    <a:pt x="429" y="419"/>
                    <a:pt x="429" y="419"/>
                  </a:cubicBezTo>
                  <a:cubicBezTo>
                    <a:pt x="428" y="418"/>
                    <a:pt x="426" y="419"/>
                    <a:pt x="426" y="419"/>
                  </a:cubicBezTo>
                  <a:cubicBezTo>
                    <a:pt x="426" y="418"/>
                    <a:pt x="426" y="416"/>
                    <a:pt x="426" y="416"/>
                  </a:cubicBezTo>
                  <a:cubicBezTo>
                    <a:pt x="425" y="415"/>
                    <a:pt x="425" y="417"/>
                    <a:pt x="425" y="417"/>
                  </a:cubicBezTo>
                  <a:cubicBezTo>
                    <a:pt x="424" y="418"/>
                    <a:pt x="421" y="415"/>
                    <a:pt x="420" y="415"/>
                  </a:cubicBezTo>
                  <a:cubicBezTo>
                    <a:pt x="419" y="417"/>
                    <a:pt x="418" y="414"/>
                    <a:pt x="416" y="415"/>
                  </a:cubicBezTo>
                  <a:cubicBezTo>
                    <a:pt x="414" y="415"/>
                    <a:pt x="412" y="417"/>
                    <a:pt x="409" y="417"/>
                  </a:cubicBezTo>
                  <a:cubicBezTo>
                    <a:pt x="406" y="418"/>
                    <a:pt x="406" y="416"/>
                    <a:pt x="404" y="416"/>
                  </a:cubicBezTo>
                  <a:cubicBezTo>
                    <a:pt x="400" y="416"/>
                    <a:pt x="401" y="418"/>
                    <a:pt x="398" y="416"/>
                  </a:cubicBezTo>
                  <a:cubicBezTo>
                    <a:pt x="396" y="415"/>
                    <a:pt x="395" y="416"/>
                    <a:pt x="391" y="415"/>
                  </a:cubicBezTo>
                  <a:cubicBezTo>
                    <a:pt x="390" y="414"/>
                    <a:pt x="390" y="412"/>
                    <a:pt x="390" y="412"/>
                  </a:cubicBezTo>
                  <a:cubicBezTo>
                    <a:pt x="389" y="411"/>
                    <a:pt x="387" y="412"/>
                    <a:pt x="387" y="412"/>
                  </a:cubicBezTo>
                  <a:cubicBezTo>
                    <a:pt x="385" y="411"/>
                    <a:pt x="379" y="410"/>
                    <a:pt x="383" y="408"/>
                  </a:cubicBezTo>
                  <a:cubicBezTo>
                    <a:pt x="378" y="408"/>
                    <a:pt x="378" y="404"/>
                    <a:pt x="374" y="405"/>
                  </a:cubicBezTo>
                  <a:cubicBezTo>
                    <a:pt x="373" y="404"/>
                    <a:pt x="373" y="402"/>
                    <a:pt x="373" y="401"/>
                  </a:cubicBezTo>
                  <a:cubicBezTo>
                    <a:pt x="367" y="400"/>
                    <a:pt x="365" y="395"/>
                    <a:pt x="359" y="395"/>
                  </a:cubicBezTo>
                  <a:cubicBezTo>
                    <a:pt x="358" y="390"/>
                    <a:pt x="355" y="388"/>
                    <a:pt x="356" y="381"/>
                  </a:cubicBezTo>
                  <a:cubicBezTo>
                    <a:pt x="356" y="375"/>
                    <a:pt x="348" y="378"/>
                    <a:pt x="352" y="372"/>
                  </a:cubicBezTo>
                  <a:cubicBezTo>
                    <a:pt x="350" y="372"/>
                    <a:pt x="349" y="373"/>
                    <a:pt x="349" y="374"/>
                  </a:cubicBezTo>
                  <a:cubicBezTo>
                    <a:pt x="347" y="374"/>
                    <a:pt x="348" y="372"/>
                    <a:pt x="347" y="371"/>
                  </a:cubicBezTo>
                  <a:cubicBezTo>
                    <a:pt x="346" y="370"/>
                    <a:pt x="343" y="370"/>
                    <a:pt x="343" y="367"/>
                  </a:cubicBezTo>
                  <a:cubicBezTo>
                    <a:pt x="343" y="365"/>
                    <a:pt x="341" y="366"/>
                    <a:pt x="339" y="365"/>
                  </a:cubicBezTo>
                  <a:cubicBezTo>
                    <a:pt x="339" y="364"/>
                    <a:pt x="341" y="364"/>
                    <a:pt x="340" y="363"/>
                  </a:cubicBezTo>
                  <a:cubicBezTo>
                    <a:pt x="340" y="362"/>
                    <a:pt x="339" y="360"/>
                    <a:pt x="339" y="360"/>
                  </a:cubicBezTo>
                  <a:cubicBezTo>
                    <a:pt x="339" y="360"/>
                    <a:pt x="337" y="360"/>
                    <a:pt x="336" y="360"/>
                  </a:cubicBezTo>
                  <a:cubicBezTo>
                    <a:pt x="335" y="359"/>
                    <a:pt x="336" y="357"/>
                    <a:pt x="335" y="356"/>
                  </a:cubicBezTo>
                  <a:cubicBezTo>
                    <a:pt x="332" y="352"/>
                    <a:pt x="328" y="352"/>
                    <a:pt x="326" y="346"/>
                  </a:cubicBezTo>
                  <a:cubicBezTo>
                    <a:pt x="324" y="343"/>
                    <a:pt x="324" y="347"/>
                    <a:pt x="321" y="344"/>
                  </a:cubicBezTo>
                  <a:cubicBezTo>
                    <a:pt x="322" y="342"/>
                    <a:pt x="319" y="341"/>
                    <a:pt x="318" y="340"/>
                  </a:cubicBezTo>
                  <a:cubicBezTo>
                    <a:pt x="317" y="338"/>
                    <a:pt x="318" y="333"/>
                    <a:pt x="314" y="333"/>
                  </a:cubicBezTo>
                  <a:cubicBezTo>
                    <a:pt x="314" y="326"/>
                    <a:pt x="311" y="324"/>
                    <a:pt x="307" y="322"/>
                  </a:cubicBezTo>
                  <a:cubicBezTo>
                    <a:pt x="305" y="323"/>
                    <a:pt x="305" y="325"/>
                    <a:pt x="304" y="326"/>
                  </a:cubicBezTo>
                  <a:cubicBezTo>
                    <a:pt x="303" y="329"/>
                    <a:pt x="307" y="330"/>
                    <a:pt x="308" y="332"/>
                  </a:cubicBezTo>
                  <a:cubicBezTo>
                    <a:pt x="309" y="332"/>
                    <a:pt x="308" y="334"/>
                    <a:pt x="308" y="335"/>
                  </a:cubicBezTo>
                  <a:cubicBezTo>
                    <a:pt x="308" y="335"/>
                    <a:pt x="310" y="334"/>
                    <a:pt x="310" y="335"/>
                  </a:cubicBezTo>
                  <a:cubicBezTo>
                    <a:pt x="310" y="337"/>
                    <a:pt x="308" y="340"/>
                    <a:pt x="311" y="340"/>
                  </a:cubicBezTo>
                  <a:cubicBezTo>
                    <a:pt x="313" y="340"/>
                    <a:pt x="312" y="344"/>
                    <a:pt x="314" y="347"/>
                  </a:cubicBezTo>
                  <a:cubicBezTo>
                    <a:pt x="314" y="348"/>
                    <a:pt x="315" y="347"/>
                    <a:pt x="315" y="349"/>
                  </a:cubicBezTo>
                  <a:cubicBezTo>
                    <a:pt x="315" y="351"/>
                    <a:pt x="319" y="350"/>
                    <a:pt x="318" y="356"/>
                  </a:cubicBezTo>
                  <a:cubicBezTo>
                    <a:pt x="318" y="357"/>
                    <a:pt x="321" y="357"/>
                    <a:pt x="322" y="357"/>
                  </a:cubicBezTo>
                  <a:cubicBezTo>
                    <a:pt x="321" y="359"/>
                    <a:pt x="324" y="359"/>
                    <a:pt x="324" y="360"/>
                  </a:cubicBezTo>
                  <a:cubicBezTo>
                    <a:pt x="324" y="361"/>
                    <a:pt x="322" y="363"/>
                    <a:pt x="322" y="363"/>
                  </a:cubicBezTo>
                  <a:cubicBezTo>
                    <a:pt x="323" y="365"/>
                    <a:pt x="327" y="364"/>
                    <a:pt x="325" y="368"/>
                  </a:cubicBezTo>
                  <a:cubicBezTo>
                    <a:pt x="323" y="367"/>
                    <a:pt x="322" y="364"/>
                    <a:pt x="318" y="365"/>
                  </a:cubicBezTo>
                  <a:cubicBezTo>
                    <a:pt x="320" y="360"/>
                    <a:pt x="315" y="361"/>
                    <a:pt x="315" y="357"/>
                  </a:cubicBezTo>
                  <a:cubicBezTo>
                    <a:pt x="315" y="355"/>
                    <a:pt x="312" y="354"/>
                    <a:pt x="311" y="353"/>
                  </a:cubicBezTo>
                  <a:cubicBezTo>
                    <a:pt x="310" y="352"/>
                    <a:pt x="309" y="350"/>
                    <a:pt x="308" y="349"/>
                  </a:cubicBezTo>
                  <a:cubicBezTo>
                    <a:pt x="306" y="348"/>
                    <a:pt x="304" y="348"/>
                    <a:pt x="303" y="346"/>
                  </a:cubicBezTo>
                  <a:cubicBezTo>
                    <a:pt x="303" y="342"/>
                    <a:pt x="304" y="344"/>
                    <a:pt x="305" y="344"/>
                  </a:cubicBezTo>
                  <a:cubicBezTo>
                    <a:pt x="307" y="338"/>
                    <a:pt x="301" y="340"/>
                    <a:pt x="301" y="335"/>
                  </a:cubicBezTo>
                  <a:cubicBezTo>
                    <a:pt x="299" y="334"/>
                    <a:pt x="298" y="332"/>
                    <a:pt x="294" y="332"/>
                  </a:cubicBezTo>
                  <a:cubicBezTo>
                    <a:pt x="294" y="328"/>
                    <a:pt x="296" y="328"/>
                    <a:pt x="294" y="325"/>
                  </a:cubicBezTo>
                  <a:cubicBezTo>
                    <a:pt x="294" y="324"/>
                    <a:pt x="293" y="324"/>
                    <a:pt x="293" y="323"/>
                  </a:cubicBezTo>
                  <a:cubicBezTo>
                    <a:pt x="291" y="320"/>
                    <a:pt x="292" y="315"/>
                    <a:pt x="286" y="316"/>
                  </a:cubicBezTo>
                  <a:cubicBezTo>
                    <a:pt x="287" y="315"/>
                    <a:pt x="287" y="314"/>
                    <a:pt x="286" y="312"/>
                  </a:cubicBezTo>
                  <a:cubicBezTo>
                    <a:pt x="286" y="312"/>
                    <a:pt x="285" y="309"/>
                    <a:pt x="284" y="309"/>
                  </a:cubicBezTo>
                  <a:cubicBezTo>
                    <a:pt x="284" y="309"/>
                    <a:pt x="281" y="310"/>
                    <a:pt x="280" y="309"/>
                  </a:cubicBezTo>
                  <a:cubicBezTo>
                    <a:pt x="279" y="308"/>
                    <a:pt x="283" y="308"/>
                    <a:pt x="283" y="308"/>
                  </a:cubicBezTo>
                  <a:cubicBezTo>
                    <a:pt x="282" y="305"/>
                    <a:pt x="274" y="304"/>
                    <a:pt x="270" y="302"/>
                  </a:cubicBezTo>
                  <a:cubicBezTo>
                    <a:pt x="270" y="302"/>
                    <a:pt x="270" y="301"/>
                    <a:pt x="269" y="300"/>
                  </a:cubicBezTo>
                  <a:cubicBezTo>
                    <a:pt x="268" y="298"/>
                    <a:pt x="267" y="297"/>
                    <a:pt x="266" y="295"/>
                  </a:cubicBezTo>
                  <a:cubicBezTo>
                    <a:pt x="265" y="294"/>
                    <a:pt x="265" y="290"/>
                    <a:pt x="263" y="287"/>
                  </a:cubicBezTo>
                  <a:cubicBezTo>
                    <a:pt x="263" y="286"/>
                    <a:pt x="261" y="286"/>
                    <a:pt x="260" y="285"/>
                  </a:cubicBezTo>
                  <a:cubicBezTo>
                    <a:pt x="260" y="283"/>
                    <a:pt x="261" y="281"/>
                    <a:pt x="258" y="281"/>
                  </a:cubicBezTo>
                  <a:cubicBezTo>
                    <a:pt x="258" y="276"/>
                    <a:pt x="255" y="272"/>
                    <a:pt x="252" y="269"/>
                  </a:cubicBezTo>
                  <a:cubicBezTo>
                    <a:pt x="251" y="267"/>
                    <a:pt x="251" y="263"/>
                    <a:pt x="248" y="264"/>
                  </a:cubicBezTo>
                  <a:cubicBezTo>
                    <a:pt x="250" y="248"/>
                    <a:pt x="247" y="238"/>
                    <a:pt x="248" y="218"/>
                  </a:cubicBezTo>
                  <a:cubicBezTo>
                    <a:pt x="248" y="217"/>
                    <a:pt x="246" y="217"/>
                    <a:pt x="246" y="215"/>
                  </a:cubicBezTo>
                  <a:cubicBezTo>
                    <a:pt x="245" y="215"/>
                    <a:pt x="245" y="213"/>
                    <a:pt x="244" y="213"/>
                  </a:cubicBezTo>
                  <a:cubicBezTo>
                    <a:pt x="243" y="212"/>
                    <a:pt x="242" y="211"/>
                    <a:pt x="241" y="211"/>
                  </a:cubicBezTo>
                  <a:cubicBezTo>
                    <a:pt x="240" y="204"/>
                    <a:pt x="234" y="200"/>
                    <a:pt x="230" y="196"/>
                  </a:cubicBezTo>
                  <a:cubicBezTo>
                    <a:pt x="229" y="195"/>
                    <a:pt x="228" y="195"/>
                    <a:pt x="228" y="193"/>
                  </a:cubicBezTo>
                  <a:cubicBezTo>
                    <a:pt x="229" y="194"/>
                    <a:pt x="232" y="195"/>
                    <a:pt x="232" y="193"/>
                  </a:cubicBezTo>
                  <a:cubicBezTo>
                    <a:pt x="235" y="193"/>
                    <a:pt x="234" y="197"/>
                    <a:pt x="238" y="196"/>
                  </a:cubicBezTo>
                  <a:cubicBezTo>
                    <a:pt x="239" y="197"/>
                    <a:pt x="240" y="199"/>
                    <a:pt x="239" y="201"/>
                  </a:cubicBezTo>
                  <a:cubicBezTo>
                    <a:pt x="247" y="200"/>
                    <a:pt x="248" y="205"/>
                    <a:pt x="252" y="207"/>
                  </a:cubicBezTo>
                  <a:cubicBezTo>
                    <a:pt x="251" y="212"/>
                    <a:pt x="254" y="213"/>
                    <a:pt x="256" y="215"/>
                  </a:cubicBezTo>
                  <a:cubicBezTo>
                    <a:pt x="258" y="215"/>
                    <a:pt x="258" y="213"/>
                    <a:pt x="258" y="211"/>
                  </a:cubicBezTo>
                  <a:cubicBezTo>
                    <a:pt x="257" y="210"/>
                    <a:pt x="255" y="209"/>
                    <a:pt x="255" y="208"/>
                  </a:cubicBezTo>
                  <a:cubicBezTo>
                    <a:pt x="254" y="206"/>
                    <a:pt x="254" y="205"/>
                    <a:pt x="253" y="203"/>
                  </a:cubicBezTo>
                  <a:cubicBezTo>
                    <a:pt x="253" y="202"/>
                    <a:pt x="252" y="201"/>
                    <a:pt x="252" y="201"/>
                  </a:cubicBezTo>
                  <a:cubicBezTo>
                    <a:pt x="252" y="201"/>
                    <a:pt x="253" y="199"/>
                    <a:pt x="253" y="200"/>
                  </a:cubicBezTo>
                  <a:cubicBezTo>
                    <a:pt x="252" y="197"/>
                    <a:pt x="248" y="197"/>
                    <a:pt x="249" y="194"/>
                  </a:cubicBezTo>
                  <a:cubicBezTo>
                    <a:pt x="242" y="195"/>
                    <a:pt x="241" y="190"/>
                    <a:pt x="235" y="190"/>
                  </a:cubicBezTo>
                  <a:cubicBezTo>
                    <a:pt x="237" y="186"/>
                    <a:pt x="231" y="189"/>
                    <a:pt x="232" y="184"/>
                  </a:cubicBezTo>
                  <a:cubicBezTo>
                    <a:pt x="231" y="183"/>
                    <a:pt x="229" y="185"/>
                    <a:pt x="227" y="182"/>
                  </a:cubicBezTo>
                  <a:cubicBezTo>
                    <a:pt x="227" y="180"/>
                    <a:pt x="229" y="181"/>
                    <a:pt x="230" y="180"/>
                  </a:cubicBezTo>
                  <a:cubicBezTo>
                    <a:pt x="232" y="177"/>
                    <a:pt x="225" y="179"/>
                    <a:pt x="225" y="179"/>
                  </a:cubicBezTo>
                  <a:cubicBezTo>
                    <a:pt x="224" y="178"/>
                    <a:pt x="225" y="177"/>
                    <a:pt x="224" y="176"/>
                  </a:cubicBezTo>
                  <a:cubicBezTo>
                    <a:pt x="224" y="176"/>
                    <a:pt x="221" y="176"/>
                    <a:pt x="221" y="176"/>
                  </a:cubicBezTo>
                  <a:cubicBezTo>
                    <a:pt x="221" y="175"/>
                    <a:pt x="223" y="175"/>
                    <a:pt x="223" y="173"/>
                  </a:cubicBezTo>
                  <a:cubicBezTo>
                    <a:pt x="222" y="171"/>
                    <a:pt x="221" y="174"/>
                    <a:pt x="218" y="173"/>
                  </a:cubicBezTo>
                  <a:cubicBezTo>
                    <a:pt x="215" y="171"/>
                    <a:pt x="217" y="168"/>
                    <a:pt x="216" y="166"/>
                  </a:cubicBezTo>
                  <a:cubicBezTo>
                    <a:pt x="215" y="165"/>
                    <a:pt x="214" y="165"/>
                    <a:pt x="211" y="165"/>
                  </a:cubicBezTo>
                  <a:cubicBezTo>
                    <a:pt x="216" y="157"/>
                    <a:pt x="200" y="162"/>
                    <a:pt x="202" y="154"/>
                  </a:cubicBezTo>
                  <a:cubicBezTo>
                    <a:pt x="203" y="154"/>
                    <a:pt x="204" y="154"/>
                    <a:pt x="206" y="154"/>
                  </a:cubicBezTo>
                  <a:cubicBezTo>
                    <a:pt x="206" y="150"/>
                    <a:pt x="199" y="154"/>
                    <a:pt x="202" y="149"/>
                  </a:cubicBezTo>
                  <a:cubicBezTo>
                    <a:pt x="199" y="149"/>
                    <a:pt x="196" y="149"/>
                    <a:pt x="193" y="149"/>
                  </a:cubicBezTo>
                  <a:cubicBezTo>
                    <a:pt x="196" y="147"/>
                    <a:pt x="191" y="146"/>
                    <a:pt x="195" y="145"/>
                  </a:cubicBezTo>
                  <a:cubicBezTo>
                    <a:pt x="195" y="143"/>
                    <a:pt x="191" y="143"/>
                    <a:pt x="192" y="144"/>
                  </a:cubicBezTo>
                  <a:cubicBezTo>
                    <a:pt x="189" y="141"/>
                    <a:pt x="191" y="140"/>
                    <a:pt x="189" y="137"/>
                  </a:cubicBezTo>
                  <a:cubicBezTo>
                    <a:pt x="186" y="137"/>
                    <a:pt x="183" y="137"/>
                    <a:pt x="181" y="137"/>
                  </a:cubicBezTo>
                  <a:cubicBezTo>
                    <a:pt x="181" y="135"/>
                    <a:pt x="183" y="133"/>
                    <a:pt x="183" y="131"/>
                  </a:cubicBezTo>
                  <a:cubicBezTo>
                    <a:pt x="182" y="129"/>
                    <a:pt x="179" y="130"/>
                    <a:pt x="182" y="127"/>
                  </a:cubicBezTo>
                  <a:cubicBezTo>
                    <a:pt x="177" y="127"/>
                    <a:pt x="174" y="129"/>
                    <a:pt x="168" y="128"/>
                  </a:cubicBezTo>
                  <a:cubicBezTo>
                    <a:pt x="168" y="124"/>
                    <a:pt x="164" y="123"/>
                    <a:pt x="161" y="121"/>
                  </a:cubicBezTo>
                  <a:cubicBezTo>
                    <a:pt x="160" y="121"/>
                    <a:pt x="158" y="121"/>
                    <a:pt x="157" y="120"/>
                  </a:cubicBezTo>
                  <a:cubicBezTo>
                    <a:pt x="156" y="120"/>
                    <a:pt x="157" y="118"/>
                    <a:pt x="157" y="117"/>
                  </a:cubicBezTo>
                  <a:cubicBezTo>
                    <a:pt x="156" y="117"/>
                    <a:pt x="153" y="118"/>
                    <a:pt x="154" y="116"/>
                  </a:cubicBezTo>
                  <a:cubicBezTo>
                    <a:pt x="149" y="114"/>
                    <a:pt x="139" y="119"/>
                    <a:pt x="137" y="116"/>
                  </a:cubicBezTo>
                  <a:cubicBezTo>
                    <a:pt x="137" y="116"/>
                    <a:pt x="137" y="114"/>
                    <a:pt x="137" y="114"/>
                  </a:cubicBezTo>
                  <a:cubicBezTo>
                    <a:pt x="136" y="114"/>
                    <a:pt x="134" y="116"/>
                    <a:pt x="134" y="116"/>
                  </a:cubicBezTo>
                  <a:cubicBezTo>
                    <a:pt x="132" y="115"/>
                    <a:pt x="133" y="111"/>
                    <a:pt x="127" y="113"/>
                  </a:cubicBezTo>
                  <a:cubicBezTo>
                    <a:pt x="127" y="109"/>
                    <a:pt x="121" y="111"/>
                    <a:pt x="124" y="107"/>
                  </a:cubicBezTo>
                  <a:cubicBezTo>
                    <a:pt x="123" y="107"/>
                    <a:pt x="123" y="109"/>
                    <a:pt x="122" y="109"/>
                  </a:cubicBezTo>
                  <a:cubicBezTo>
                    <a:pt x="121" y="109"/>
                    <a:pt x="120" y="107"/>
                    <a:pt x="120" y="107"/>
                  </a:cubicBezTo>
                  <a:cubicBezTo>
                    <a:pt x="117" y="108"/>
                    <a:pt x="116" y="111"/>
                    <a:pt x="113" y="109"/>
                  </a:cubicBezTo>
                  <a:cubicBezTo>
                    <a:pt x="110" y="109"/>
                    <a:pt x="113" y="114"/>
                    <a:pt x="112" y="116"/>
                  </a:cubicBezTo>
                  <a:cubicBezTo>
                    <a:pt x="111" y="115"/>
                    <a:pt x="109" y="114"/>
                    <a:pt x="108" y="114"/>
                  </a:cubicBezTo>
                  <a:cubicBezTo>
                    <a:pt x="106" y="115"/>
                    <a:pt x="107" y="117"/>
                    <a:pt x="106" y="117"/>
                  </a:cubicBezTo>
                  <a:cubicBezTo>
                    <a:pt x="105" y="118"/>
                    <a:pt x="100" y="117"/>
                    <a:pt x="98" y="119"/>
                  </a:cubicBezTo>
                  <a:cubicBezTo>
                    <a:pt x="97" y="119"/>
                    <a:pt x="97" y="121"/>
                    <a:pt x="95" y="121"/>
                  </a:cubicBezTo>
                  <a:cubicBezTo>
                    <a:pt x="92" y="122"/>
                    <a:pt x="92" y="120"/>
                    <a:pt x="89" y="120"/>
                  </a:cubicBezTo>
                  <a:cubicBezTo>
                    <a:pt x="91" y="118"/>
                    <a:pt x="95" y="117"/>
                    <a:pt x="94" y="112"/>
                  </a:cubicBezTo>
                  <a:cubicBezTo>
                    <a:pt x="96" y="112"/>
                    <a:pt x="96" y="110"/>
                    <a:pt x="96" y="109"/>
                  </a:cubicBezTo>
                  <a:cubicBezTo>
                    <a:pt x="96" y="107"/>
                    <a:pt x="94" y="108"/>
                    <a:pt x="92" y="107"/>
                  </a:cubicBezTo>
                  <a:cubicBezTo>
                    <a:pt x="90" y="109"/>
                    <a:pt x="91" y="111"/>
                    <a:pt x="88" y="113"/>
                  </a:cubicBezTo>
                  <a:cubicBezTo>
                    <a:pt x="87" y="114"/>
                    <a:pt x="87" y="116"/>
                    <a:pt x="85" y="116"/>
                  </a:cubicBezTo>
                  <a:cubicBezTo>
                    <a:pt x="84" y="116"/>
                    <a:pt x="84" y="120"/>
                    <a:pt x="81" y="119"/>
                  </a:cubicBezTo>
                  <a:cubicBezTo>
                    <a:pt x="81" y="121"/>
                    <a:pt x="80" y="121"/>
                    <a:pt x="78" y="121"/>
                  </a:cubicBezTo>
                  <a:cubicBezTo>
                    <a:pt x="78" y="123"/>
                    <a:pt x="78" y="125"/>
                    <a:pt x="78" y="127"/>
                  </a:cubicBezTo>
                  <a:cubicBezTo>
                    <a:pt x="74" y="128"/>
                    <a:pt x="73" y="133"/>
                    <a:pt x="70" y="135"/>
                  </a:cubicBezTo>
                  <a:cubicBezTo>
                    <a:pt x="69" y="136"/>
                    <a:pt x="67" y="135"/>
                    <a:pt x="67" y="135"/>
                  </a:cubicBezTo>
                  <a:cubicBezTo>
                    <a:pt x="66" y="136"/>
                    <a:pt x="67" y="138"/>
                    <a:pt x="67" y="138"/>
                  </a:cubicBezTo>
                  <a:cubicBezTo>
                    <a:pt x="67" y="138"/>
                    <a:pt x="61" y="138"/>
                    <a:pt x="63" y="140"/>
                  </a:cubicBezTo>
                  <a:cubicBezTo>
                    <a:pt x="65" y="142"/>
                    <a:pt x="59" y="141"/>
                    <a:pt x="57" y="144"/>
                  </a:cubicBezTo>
                  <a:cubicBezTo>
                    <a:pt x="57" y="144"/>
                    <a:pt x="55" y="149"/>
                    <a:pt x="54" y="148"/>
                  </a:cubicBezTo>
                  <a:cubicBezTo>
                    <a:pt x="53" y="147"/>
                    <a:pt x="53" y="147"/>
                    <a:pt x="53" y="149"/>
                  </a:cubicBezTo>
                  <a:cubicBezTo>
                    <a:pt x="51" y="149"/>
                    <a:pt x="49" y="149"/>
                    <a:pt x="47" y="149"/>
                  </a:cubicBezTo>
                  <a:cubicBezTo>
                    <a:pt x="44" y="151"/>
                    <a:pt x="50" y="152"/>
                    <a:pt x="43" y="152"/>
                  </a:cubicBezTo>
                  <a:cubicBezTo>
                    <a:pt x="40" y="152"/>
                    <a:pt x="38" y="152"/>
                    <a:pt x="35" y="154"/>
                  </a:cubicBezTo>
                  <a:cubicBezTo>
                    <a:pt x="32" y="155"/>
                    <a:pt x="32" y="158"/>
                    <a:pt x="29" y="156"/>
                  </a:cubicBezTo>
                  <a:cubicBezTo>
                    <a:pt x="29" y="153"/>
                    <a:pt x="33" y="154"/>
                    <a:pt x="36" y="152"/>
                  </a:cubicBezTo>
                  <a:cubicBezTo>
                    <a:pt x="37" y="152"/>
                    <a:pt x="37" y="152"/>
                    <a:pt x="37" y="151"/>
                  </a:cubicBezTo>
                  <a:cubicBezTo>
                    <a:pt x="38" y="149"/>
                    <a:pt x="41" y="150"/>
                    <a:pt x="43" y="149"/>
                  </a:cubicBezTo>
                  <a:cubicBezTo>
                    <a:pt x="45" y="150"/>
                    <a:pt x="44" y="146"/>
                    <a:pt x="44" y="145"/>
                  </a:cubicBezTo>
                  <a:cubicBezTo>
                    <a:pt x="45" y="144"/>
                    <a:pt x="46" y="148"/>
                    <a:pt x="49" y="144"/>
                  </a:cubicBezTo>
                  <a:cubicBezTo>
                    <a:pt x="49" y="143"/>
                    <a:pt x="50" y="144"/>
                    <a:pt x="50" y="142"/>
                  </a:cubicBezTo>
                  <a:cubicBezTo>
                    <a:pt x="50" y="140"/>
                    <a:pt x="53" y="141"/>
                    <a:pt x="56" y="140"/>
                  </a:cubicBezTo>
                  <a:cubicBezTo>
                    <a:pt x="56" y="137"/>
                    <a:pt x="56" y="135"/>
                    <a:pt x="56" y="133"/>
                  </a:cubicBezTo>
                  <a:cubicBezTo>
                    <a:pt x="60" y="137"/>
                    <a:pt x="56" y="128"/>
                    <a:pt x="61" y="130"/>
                  </a:cubicBezTo>
                  <a:cubicBezTo>
                    <a:pt x="62" y="126"/>
                    <a:pt x="55" y="131"/>
                    <a:pt x="57" y="126"/>
                  </a:cubicBezTo>
                  <a:cubicBezTo>
                    <a:pt x="56" y="129"/>
                    <a:pt x="47" y="125"/>
                    <a:pt x="46" y="128"/>
                  </a:cubicBezTo>
                  <a:cubicBezTo>
                    <a:pt x="44" y="129"/>
                    <a:pt x="45" y="126"/>
                    <a:pt x="44" y="126"/>
                  </a:cubicBezTo>
                  <a:cubicBezTo>
                    <a:pt x="43" y="124"/>
                    <a:pt x="39" y="126"/>
                    <a:pt x="36" y="126"/>
                  </a:cubicBezTo>
                  <a:cubicBezTo>
                    <a:pt x="38" y="123"/>
                    <a:pt x="34" y="124"/>
                    <a:pt x="33" y="123"/>
                  </a:cubicBezTo>
                  <a:cubicBezTo>
                    <a:pt x="33" y="122"/>
                    <a:pt x="34" y="121"/>
                    <a:pt x="35" y="121"/>
                  </a:cubicBezTo>
                  <a:cubicBezTo>
                    <a:pt x="32" y="118"/>
                    <a:pt x="30" y="119"/>
                    <a:pt x="28" y="114"/>
                  </a:cubicBezTo>
                  <a:cubicBezTo>
                    <a:pt x="26" y="116"/>
                    <a:pt x="22" y="116"/>
                    <a:pt x="18" y="116"/>
                  </a:cubicBezTo>
                  <a:cubicBezTo>
                    <a:pt x="18" y="114"/>
                    <a:pt x="18" y="113"/>
                    <a:pt x="19" y="113"/>
                  </a:cubicBezTo>
                  <a:cubicBezTo>
                    <a:pt x="18" y="110"/>
                    <a:pt x="14" y="111"/>
                    <a:pt x="15" y="106"/>
                  </a:cubicBezTo>
                  <a:cubicBezTo>
                    <a:pt x="14" y="104"/>
                    <a:pt x="13" y="102"/>
                    <a:pt x="12" y="105"/>
                  </a:cubicBezTo>
                  <a:cubicBezTo>
                    <a:pt x="9" y="104"/>
                    <a:pt x="12" y="100"/>
                    <a:pt x="12" y="99"/>
                  </a:cubicBezTo>
                  <a:cubicBezTo>
                    <a:pt x="12" y="98"/>
                    <a:pt x="12" y="97"/>
                    <a:pt x="12" y="96"/>
                  </a:cubicBezTo>
                  <a:cubicBezTo>
                    <a:pt x="12" y="96"/>
                    <a:pt x="15" y="96"/>
                    <a:pt x="15" y="96"/>
                  </a:cubicBezTo>
                  <a:cubicBezTo>
                    <a:pt x="16" y="95"/>
                    <a:pt x="15" y="93"/>
                    <a:pt x="16" y="92"/>
                  </a:cubicBezTo>
                  <a:cubicBezTo>
                    <a:pt x="20" y="91"/>
                    <a:pt x="25" y="91"/>
                    <a:pt x="28" y="89"/>
                  </a:cubicBezTo>
                  <a:cubicBezTo>
                    <a:pt x="29" y="88"/>
                    <a:pt x="31" y="89"/>
                    <a:pt x="33" y="88"/>
                  </a:cubicBezTo>
                  <a:cubicBezTo>
                    <a:pt x="36" y="87"/>
                    <a:pt x="31" y="84"/>
                    <a:pt x="39" y="85"/>
                  </a:cubicBezTo>
                  <a:cubicBezTo>
                    <a:pt x="38" y="82"/>
                    <a:pt x="38" y="79"/>
                    <a:pt x="36" y="74"/>
                  </a:cubicBezTo>
                  <a:cubicBezTo>
                    <a:pt x="33" y="71"/>
                    <a:pt x="25" y="78"/>
                    <a:pt x="22" y="75"/>
                  </a:cubicBezTo>
                  <a:cubicBezTo>
                    <a:pt x="20" y="73"/>
                    <a:pt x="21" y="77"/>
                    <a:pt x="16" y="76"/>
                  </a:cubicBezTo>
                  <a:cubicBezTo>
                    <a:pt x="15" y="74"/>
                    <a:pt x="10" y="75"/>
                    <a:pt x="7" y="74"/>
                  </a:cubicBezTo>
                  <a:cubicBezTo>
                    <a:pt x="6" y="73"/>
                    <a:pt x="9" y="71"/>
                    <a:pt x="7" y="71"/>
                  </a:cubicBezTo>
                  <a:cubicBezTo>
                    <a:pt x="4" y="71"/>
                    <a:pt x="1" y="70"/>
                    <a:pt x="1" y="65"/>
                  </a:cubicBezTo>
                  <a:cubicBezTo>
                    <a:pt x="9" y="66"/>
                    <a:pt x="0" y="61"/>
                    <a:pt x="9" y="62"/>
                  </a:cubicBezTo>
                  <a:cubicBezTo>
                    <a:pt x="11" y="62"/>
                    <a:pt x="10" y="61"/>
                    <a:pt x="9" y="61"/>
                  </a:cubicBezTo>
                  <a:cubicBezTo>
                    <a:pt x="10" y="58"/>
                    <a:pt x="12" y="61"/>
                    <a:pt x="12" y="61"/>
                  </a:cubicBezTo>
                  <a:cubicBezTo>
                    <a:pt x="15" y="61"/>
                    <a:pt x="15" y="59"/>
                    <a:pt x="18" y="60"/>
                  </a:cubicBezTo>
                  <a:cubicBezTo>
                    <a:pt x="18" y="60"/>
                    <a:pt x="19" y="62"/>
                    <a:pt x="21" y="62"/>
                  </a:cubicBezTo>
                  <a:cubicBezTo>
                    <a:pt x="24" y="63"/>
                    <a:pt x="27" y="62"/>
                    <a:pt x="30" y="62"/>
                  </a:cubicBezTo>
                  <a:cubicBezTo>
                    <a:pt x="33" y="63"/>
                    <a:pt x="32" y="64"/>
                    <a:pt x="35" y="62"/>
                  </a:cubicBezTo>
                  <a:cubicBezTo>
                    <a:pt x="37" y="62"/>
                    <a:pt x="34" y="61"/>
                    <a:pt x="35" y="60"/>
                  </a:cubicBezTo>
                  <a:cubicBezTo>
                    <a:pt x="36" y="60"/>
                    <a:pt x="37" y="59"/>
                    <a:pt x="37" y="58"/>
                  </a:cubicBezTo>
                  <a:cubicBezTo>
                    <a:pt x="38" y="55"/>
                    <a:pt x="31" y="59"/>
                    <a:pt x="33" y="54"/>
                  </a:cubicBezTo>
                  <a:cubicBezTo>
                    <a:pt x="29" y="53"/>
                    <a:pt x="26" y="52"/>
                    <a:pt x="22" y="51"/>
                  </a:cubicBezTo>
                  <a:cubicBezTo>
                    <a:pt x="23" y="49"/>
                    <a:pt x="24" y="49"/>
                    <a:pt x="21" y="47"/>
                  </a:cubicBezTo>
                  <a:cubicBezTo>
                    <a:pt x="20" y="47"/>
                    <a:pt x="19" y="46"/>
                    <a:pt x="19" y="46"/>
                  </a:cubicBezTo>
                  <a:cubicBezTo>
                    <a:pt x="18" y="45"/>
                    <a:pt x="15" y="45"/>
                    <a:pt x="14" y="44"/>
                  </a:cubicBezTo>
                  <a:cubicBezTo>
                    <a:pt x="14" y="44"/>
                    <a:pt x="16" y="39"/>
                    <a:pt x="14" y="40"/>
                  </a:cubicBezTo>
                  <a:cubicBezTo>
                    <a:pt x="13" y="40"/>
                    <a:pt x="14" y="42"/>
                    <a:pt x="12" y="41"/>
                  </a:cubicBezTo>
                  <a:cubicBezTo>
                    <a:pt x="11" y="41"/>
                    <a:pt x="10" y="39"/>
                    <a:pt x="8" y="40"/>
                  </a:cubicBezTo>
                  <a:cubicBezTo>
                    <a:pt x="11" y="36"/>
                    <a:pt x="17" y="35"/>
                    <a:pt x="22" y="33"/>
                  </a:cubicBezTo>
                  <a:cubicBezTo>
                    <a:pt x="20" y="28"/>
                    <a:pt x="26" y="28"/>
                    <a:pt x="28" y="26"/>
                  </a:cubicBezTo>
                  <a:cubicBezTo>
                    <a:pt x="29" y="24"/>
                    <a:pt x="27" y="21"/>
                    <a:pt x="29" y="20"/>
                  </a:cubicBezTo>
                  <a:cubicBezTo>
                    <a:pt x="32" y="24"/>
                    <a:pt x="33" y="22"/>
                    <a:pt x="39" y="22"/>
                  </a:cubicBezTo>
                  <a:cubicBezTo>
                    <a:pt x="42" y="18"/>
                    <a:pt x="46" y="15"/>
                    <a:pt x="54" y="16"/>
                  </a:cubicBezTo>
                  <a:cubicBezTo>
                    <a:pt x="56" y="17"/>
                    <a:pt x="55" y="14"/>
                    <a:pt x="56" y="13"/>
                  </a:cubicBezTo>
                  <a:cubicBezTo>
                    <a:pt x="58" y="12"/>
                    <a:pt x="64" y="14"/>
                    <a:pt x="64" y="11"/>
                  </a:cubicBezTo>
                  <a:cubicBezTo>
                    <a:pt x="66" y="10"/>
                    <a:pt x="66" y="13"/>
                    <a:pt x="67" y="13"/>
                  </a:cubicBezTo>
                  <a:cubicBezTo>
                    <a:pt x="69" y="14"/>
                    <a:pt x="72" y="13"/>
                    <a:pt x="71" y="16"/>
                  </a:cubicBezTo>
                  <a:cubicBezTo>
                    <a:pt x="77" y="16"/>
                    <a:pt x="83" y="16"/>
                    <a:pt x="89" y="16"/>
                  </a:cubicBezTo>
                  <a:cubicBezTo>
                    <a:pt x="83" y="22"/>
                    <a:pt x="99" y="14"/>
                    <a:pt x="94" y="20"/>
                  </a:cubicBezTo>
                  <a:cubicBezTo>
                    <a:pt x="97" y="21"/>
                    <a:pt x="99" y="20"/>
                    <a:pt x="99" y="18"/>
                  </a:cubicBezTo>
                  <a:cubicBezTo>
                    <a:pt x="102" y="21"/>
                    <a:pt x="108" y="19"/>
                    <a:pt x="112" y="20"/>
                  </a:cubicBezTo>
                  <a:cubicBezTo>
                    <a:pt x="112" y="21"/>
                    <a:pt x="112" y="22"/>
                    <a:pt x="113" y="22"/>
                  </a:cubicBezTo>
                  <a:cubicBezTo>
                    <a:pt x="114" y="22"/>
                    <a:pt x="115" y="23"/>
                    <a:pt x="116" y="23"/>
                  </a:cubicBezTo>
                  <a:cubicBezTo>
                    <a:pt x="120" y="24"/>
                    <a:pt x="121" y="21"/>
                    <a:pt x="123" y="23"/>
                  </a:cubicBezTo>
                  <a:cubicBezTo>
                    <a:pt x="124" y="24"/>
                    <a:pt x="139" y="23"/>
                    <a:pt x="141" y="25"/>
                  </a:cubicBezTo>
                  <a:cubicBezTo>
                    <a:pt x="143" y="26"/>
                    <a:pt x="151" y="27"/>
                    <a:pt x="157" y="27"/>
                  </a:cubicBezTo>
                  <a:cubicBezTo>
                    <a:pt x="158" y="29"/>
                    <a:pt x="160" y="30"/>
                    <a:pt x="161" y="33"/>
                  </a:cubicBezTo>
                  <a:cubicBezTo>
                    <a:pt x="166" y="34"/>
                    <a:pt x="168" y="37"/>
                    <a:pt x="172" y="34"/>
                  </a:cubicBezTo>
                  <a:cubicBezTo>
                    <a:pt x="172" y="39"/>
                    <a:pt x="179" y="37"/>
                    <a:pt x="183" y="37"/>
                  </a:cubicBezTo>
                  <a:cubicBezTo>
                    <a:pt x="183" y="36"/>
                    <a:pt x="182" y="36"/>
                    <a:pt x="181" y="36"/>
                  </a:cubicBezTo>
                  <a:cubicBezTo>
                    <a:pt x="183" y="32"/>
                    <a:pt x="187" y="30"/>
                    <a:pt x="192" y="29"/>
                  </a:cubicBezTo>
                  <a:cubicBezTo>
                    <a:pt x="191" y="31"/>
                    <a:pt x="193" y="32"/>
                    <a:pt x="193" y="30"/>
                  </a:cubicBezTo>
                  <a:cubicBezTo>
                    <a:pt x="195" y="31"/>
                    <a:pt x="194" y="33"/>
                    <a:pt x="196" y="33"/>
                  </a:cubicBezTo>
                  <a:cubicBezTo>
                    <a:pt x="199" y="34"/>
                    <a:pt x="199" y="31"/>
                    <a:pt x="199" y="29"/>
                  </a:cubicBezTo>
                  <a:cubicBezTo>
                    <a:pt x="202" y="28"/>
                    <a:pt x="202" y="30"/>
                    <a:pt x="204" y="30"/>
                  </a:cubicBezTo>
                  <a:cubicBezTo>
                    <a:pt x="206" y="29"/>
                    <a:pt x="204" y="27"/>
                    <a:pt x="207" y="25"/>
                  </a:cubicBezTo>
                  <a:cubicBezTo>
                    <a:pt x="210" y="24"/>
                    <a:pt x="211" y="27"/>
                    <a:pt x="211" y="25"/>
                  </a:cubicBezTo>
                  <a:cubicBezTo>
                    <a:pt x="214" y="25"/>
                    <a:pt x="212" y="28"/>
                    <a:pt x="210" y="27"/>
                  </a:cubicBezTo>
                  <a:cubicBezTo>
                    <a:pt x="212" y="31"/>
                    <a:pt x="221" y="24"/>
                    <a:pt x="224" y="29"/>
                  </a:cubicBezTo>
                  <a:cubicBezTo>
                    <a:pt x="228" y="29"/>
                    <a:pt x="220" y="25"/>
                    <a:pt x="225" y="25"/>
                  </a:cubicBezTo>
                  <a:cubicBezTo>
                    <a:pt x="226" y="23"/>
                    <a:pt x="227" y="22"/>
                    <a:pt x="230" y="22"/>
                  </a:cubicBezTo>
                  <a:cubicBezTo>
                    <a:pt x="230" y="23"/>
                    <a:pt x="230" y="25"/>
                    <a:pt x="230" y="26"/>
                  </a:cubicBezTo>
                  <a:cubicBezTo>
                    <a:pt x="233" y="23"/>
                    <a:pt x="233" y="28"/>
                    <a:pt x="237" y="29"/>
                  </a:cubicBezTo>
                  <a:cubicBezTo>
                    <a:pt x="241" y="29"/>
                    <a:pt x="244" y="28"/>
                    <a:pt x="245" y="26"/>
                  </a:cubicBezTo>
                  <a:cubicBezTo>
                    <a:pt x="247" y="27"/>
                    <a:pt x="251" y="27"/>
                    <a:pt x="249" y="32"/>
                  </a:cubicBezTo>
                  <a:cubicBezTo>
                    <a:pt x="253" y="31"/>
                    <a:pt x="256" y="30"/>
                    <a:pt x="256" y="26"/>
                  </a:cubicBezTo>
                  <a:cubicBezTo>
                    <a:pt x="260" y="28"/>
                    <a:pt x="262" y="25"/>
                    <a:pt x="265" y="29"/>
                  </a:cubicBezTo>
                  <a:cubicBezTo>
                    <a:pt x="268" y="29"/>
                    <a:pt x="271" y="29"/>
                    <a:pt x="275" y="29"/>
                  </a:cubicBezTo>
                  <a:cubicBezTo>
                    <a:pt x="275" y="29"/>
                    <a:pt x="272" y="31"/>
                    <a:pt x="273" y="32"/>
                  </a:cubicBezTo>
                  <a:cubicBezTo>
                    <a:pt x="273" y="31"/>
                    <a:pt x="277" y="33"/>
                    <a:pt x="276" y="33"/>
                  </a:cubicBezTo>
                  <a:cubicBezTo>
                    <a:pt x="277" y="33"/>
                    <a:pt x="278" y="31"/>
                    <a:pt x="280" y="32"/>
                  </a:cubicBezTo>
                  <a:cubicBezTo>
                    <a:pt x="280" y="32"/>
                    <a:pt x="280" y="34"/>
                    <a:pt x="280" y="34"/>
                  </a:cubicBezTo>
                  <a:cubicBezTo>
                    <a:pt x="284" y="37"/>
                    <a:pt x="290" y="33"/>
                    <a:pt x="294" y="34"/>
                  </a:cubicBezTo>
                  <a:cubicBezTo>
                    <a:pt x="294" y="36"/>
                    <a:pt x="297" y="36"/>
                    <a:pt x="298" y="36"/>
                  </a:cubicBezTo>
                  <a:cubicBezTo>
                    <a:pt x="296" y="41"/>
                    <a:pt x="303" y="37"/>
                    <a:pt x="303" y="40"/>
                  </a:cubicBezTo>
                  <a:cubicBezTo>
                    <a:pt x="303" y="43"/>
                    <a:pt x="300" y="42"/>
                    <a:pt x="300" y="44"/>
                  </a:cubicBezTo>
                  <a:cubicBezTo>
                    <a:pt x="299" y="46"/>
                    <a:pt x="301" y="47"/>
                    <a:pt x="301" y="48"/>
                  </a:cubicBezTo>
                  <a:cubicBezTo>
                    <a:pt x="316" y="47"/>
                    <a:pt x="329" y="46"/>
                    <a:pt x="340" y="51"/>
                  </a:cubicBezTo>
                  <a:cubicBezTo>
                    <a:pt x="340" y="52"/>
                    <a:pt x="339" y="53"/>
                    <a:pt x="339" y="55"/>
                  </a:cubicBezTo>
                  <a:cubicBezTo>
                    <a:pt x="342" y="56"/>
                    <a:pt x="342" y="54"/>
                    <a:pt x="345" y="54"/>
                  </a:cubicBezTo>
                  <a:cubicBezTo>
                    <a:pt x="343" y="49"/>
                    <a:pt x="344" y="51"/>
                    <a:pt x="343" y="46"/>
                  </a:cubicBezTo>
                  <a:cubicBezTo>
                    <a:pt x="344" y="43"/>
                    <a:pt x="355" y="43"/>
                    <a:pt x="352" y="41"/>
                  </a:cubicBezTo>
                  <a:cubicBezTo>
                    <a:pt x="353" y="39"/>
                    <a:pt x="354" y="41"/>
                    <a:pt x="356" y="41"/>
                  </a:cubicBezTo>
                  <a:cubicBezTo>
                    <a:pt x="356" y="43"/>
                    <a:pt x="359" y="42"/>
                    <a:pt x="359" y="44"/>
                  </a:cubicBezTo>
                  <a:cubicBezTo>
                    <a:pt x="364" y="45"/>
                    <a:pt x="368" y="43"/>
                    <a:pt x="373" y="44"/>
                  </a:cubicBezTo>
                  <a:cubicBezTo>
                    <a:pt x="373" y="44"/>
                    <a:pt x="373" y="46"/>
                    <a:pt x="374" y="46"/>
                  </a:cubicBezTo>
                  <a:cubicBezTo>
                    <a:pt x="375" y="46"/>
                    <a:pt x="376" y="47"/>
                    <a:pt x="377" y="47"/>
                  </a:cubicBezTo>
                  <a:cubicBezTo>
                    <a:pt x="382" y="47"/>
                    <a:pt x="387" y="44"/>
                    <a:pt x="394" y="46"/>
                  </a:cubicBezTo>
                  <a:cubicBezTo>
                    <a:pt x="398" y="43"/>
                    <a:pt x="397" y="40"/>
                    <a:pt x="398" y="37"/>
                  </a:cubicBezTo>
                  <a:cubicBezTo>
                    <a:pt x="397" y="33"/>
                    <a:pt x="393" y="35"/>
                    <a:pt x="392" y="33"/>
                  </a:cubicBezTo>
                  <a:cubicBezTo>
                    <a:pt x="393" y="26"/>
                    <a:pt x="406" y="29"/>
                    <a:pt x="409" y="32"/>
                  </a:cubicBezTo>
                  <a:cubicBezTo>
                    <a:pt x="409" y="33"/>
                    <a:pt x="407" y="34"/>
                    <a:pt x="405" y="34"/>
                  </a:cubicBezTo>
                  <a:cubicBezTo>
                    <a:pt x="408" y="37"/>
                    <a:pt x="405" y="38"/>
                    <a:pt x="404" y="40"/>
                  </a:cubicBezTo>
                  <a:cubicBezTo>
                    <a:pt x="403" y="43"/>
                    <a:pt x="406" y="43"/>
                    <a:pt x="408" y="43"/>
                  </a:cubicBezTo>
                  <a:cubicBezTo>
                    <a:pt x="406" y="47"/>
                    <a:pt x="409" y="48"/>
                    <a:pt x="406" y="51"/>
                  </a:cubicBezTo>
                  <a:cubicBezTo>
                    <a:pt x="411" y="53"/>
                    <a:pt x="413" y="45"/>
                    <a:pt x="412" y="46"/>
                  </a:cubicBezTo>
                  <a:cubicBezTo>
                    <a:pt x="413" y="45"/>
                    <a:pt x="416" y="49"/>
                    <a:pt x="415" y="43"/>
                  </a:cubicBezTo>
                  <a:cubicBezTo>
                    <a:pt x="421" y="44"/>
                    <a:pt x="420" y="37"/>
                    <a:pt x="423" y="36"/>
                  </a:cubicBezTo>
                  <a:cubicBezTo>
                    <a:pt x="421" y="32"/>
                    <a:pt x="419" y="29"/>
                    <a:pt x="413" y="29"/>
                  </a:cubicBezTo>
                  <a:cubicBezTo>
                    <a:pt x="416" y="27"/>
                    <a:pt x="411" y="23"/>
                    <a:pt x="406" y="22"/>
                  </a:cubicBezTo>
                  <a:cubicBezTo>
                    <a:pt x="407" y="20"/>
                    <a:pt x="407" y="18"/>
                    <a:pt x="405" y="18"/>
                  </a:cubicBezTo>
                  <a:cubicBezTo>
                    <a:pt x="405" y="15"/>
                    <a:pt x="409" y="13"/>
                    <a:pt x="409" y="11"/>
                  </a:cubicBezTo>
                  <a:cubicBezTo>
                    <a:pt x="409" y="10"/>
                    <a:pt x="413" y="8"/>
                    <a:pt x="412" y="8"/>
                  </a:cubicBezTo>
                  <a:cubicBezTo>
                    <a:pt x="408" y="4"/>
                    <a:pt x="417" y="9"/>
                    <a:pt x="413" y="5"/>
                  </a:cubicBezTo>
                  <a:cubicBezTo>
                    <a:pt x="414" y="0"/>
                    <a:pt x="417" y="6"/>
                    <a:pt x="418" y="6"/>
                  </a:cubicBezTo>
                  <a:cubicBezTo>
                    <a:pt x="419" y="7"/>
                    <a:pt x="422" y="6"/>
                    <a:pt x="423" y="6"/>
                  </a:cubicBezTo>
                  <a:cubicBezTo>
                    <a:pt x="424" y="7"/>
                    <a:pt x="421" y="9"/>
                    <a:pt x="422" y="9"/>
                  </a:cubicBezTo>
                  <a:cubicBezTo>
                    <a:pt x="422" y="10"/>
                    <a:pt x="426" y="8"/>
                    <a:pt x="426" y="9"/>
                  </a:cubicBezTo>
                  <a:cubicBezTo>
                    <a:pt x="427" y="10"/>
                    <a:pt x="425" y="13"/>
                    <a:pt x="426" y="13"/>
                  </a:cubicBezTo>
                  <a:cubicBezTo>
                    <a:pt x="426" y="14"/>
                    <a:pt x="429" y="13"/>
                    <a:pt x="429" y="13"/>
                  </a:cubicBezTo>
                  <a:cubicBezTo>
                    <a:pt x="430" y="17"/>
                    <a:pt x="426" y="15"/>
                    <a:pt x="429" y="19"/>
                  </a:cubicBezTo>
                  <a:cubicBezTo>
                    <a:pt x="429" y="20"/>
                    <a:pt x="430" y="20"/>
                    <a:pt x="430" y="22"/>
                  </a:cubicBezTo>
                  <a:cubicBezTo>
                    <a:pt x="430" y="22"/>
                    <a:pt x="429" y="22"/>
                    <a:pt x="429" y="23"/>
                  </a:cubicBezTo>
                  <a:cubicBezTo>
                    <a:pt x="429" y="25"/>
                    <a:pt x="428" y="26"/>
                    <a:pt x="427" y="27"/>
                  </a:cubicBezTo>
                  <a:cubicBezTo>
                    <a:pt x="427" y="30"/>
                    <a:pt x="437" y="30"/>
                    <a:pt x="434" y="26"/>
                  </a:cubicBezTo>
                  <a:cubicBezTo>
                    <a:pt x="437" y="26"/>
                    <a:pt x="436" y="30"/>
                    <a:pt x="440" y="29"/>
                  </a:cubicBezTo>
                  <a:cubicBezTo>
                    <a:pt x="437" y="31"/>
                    <a:pt x="441" y="31"/>
                    <a:pt x="440" y="36"/>
                  </a:cubicBezTo>
                  <a:cubicBezTo>
                    <a:pt x="446" y="36"/>
                    <a:pt x="445" y="32"/>
                    <a:pt x="450" y="34"/>
                  </a:cubicBezTo>
                  <a:cubicBezTo>
                    <a:pt x="451" y="35"/>
                    <a:pt x="451" y="34"/>
                    <a:pt x="451" y="33"/>
                  </a:cubicBezTo>
                  <a:cubicBezTo>
                    <a:pt x="455" y="34"/>
                    <a:pt x="450" y="34"/>
                    <a:pt x="453" y="37"/>
                  </a:cubicBezTo>
                  <a:cubicBezTo>
                    <a:pt x="453" y="37"/>
                    <a:pt x="456" y="39"/>
                    <a:pt x="455" y="39"/>
                  </a:cubicBezTo>
                  <a:cubicBezTo>
                    <a:pt x="456" y="41"/>
                    <a:pt x="450" y="43"/>
                    <a:pt x="453" y="47"/>
                  </a:cubicBezTo>
                  <a:close/>
                  <a:moveTo>
                    <a:pt x="286" y="62"/>
                  </a:moveTo>
                  <a:cubicBezTo>
                    <a:pt x="285" y="60"/>
                    <a:pt x="288" y="59"/>
                    <a:pt x="286" y="58"/>
                  </a:cubicBezTo>
                  <a:cubicBezTo>
                    <a:pt x="286" y="59"/>
                    <a:pt x="286" y="60"/>
                    <a:pt x="284" y="60"/>
                  </a:cubicBezTo>
                  <a:cubicBezTo>
                    <a:pt x="284" y="58"/>
                    <a:pt x="285" y="56"/>
                    <a:pt x="283" y="55"/>
                  </a:cubicBezTo>
                  <a:cubicBezTo>
                    <a:pt x="281" y="57"/>
                    <a:pt x="275" y="62"/>
                    <a:pt x="272" y="58"/>
                  </a:cubicBezTo>
                  <a:cubicBezTo>
                    <a:pt x="271" y="55"/>
                    <a:pt x="278" y="59"/>
                    <a:pt x="276" y="54"/>
                  </a:cubicBezTo>
                  <a:cubicBezTo>
                    <a:pt x="275" y="54"/>
                    <a:pt x="273" y="54"/>
                    <a:pt x="273" y="53"/>
                  </a:cubicBezTo>
                  <a:cubicBezTo>
                    <a:pt x="271" y="52"/>
                    <a:pt x="270" y="55"/>
                    <a:pt x="268" y="55"/>
                  </a:cubicBezTo>
                  <a:cubicBezTo>
                    <a:pt x="265" y="56"/>
                    <a:pt x="261" y="56"/>
                    <a:pt x="258" y="57"/>
                  </a:cubicBezTo>
                  <a:cubicBezTo>
                    <a:pt x="257" y="57"/>
                    <a:pt x="257" y="58"/>
                    <a:pt x="256" y="58"/>
                  </a:cubicBezTo>
                  <a:cubicBezTo>
                    <a:pt x="252" y="60"/>
                    <a:pt x="247" y="60"/>
                    <a:pt x="242" y="60"/>
                  </a:cubicBezTo>
                  <a:cubicBezTo>
                    <a:pt x="243" y="62"/>
                    <a:pt x="240" y="63"/>
                    <a:pt x="242" y="64"/>
                  </a:cubicBezTo>
                  <a:cubicBezTo>
                    <a:pt x="242" y="62"/>
                    <a:pt x="244" y="63"/>
                    <a:pt x="244" y="65"/>
                  </a:cubicBezTo>
                  <a:cubicBezTo>
                    <a:pt x="250" y="66"/>
                    <a:pt x="259" y="60"/>
                    <a:pt x="260" y="65"/>
                  </a:cubicBezTo>
                  <a:cubicBezTo>
                    <a:pt x="257" y="62"/>
                    <a:pt x="259" y="66"/>
                    <a:pt x="256" y="67"/>
                  </a:cubicBezTo>
                  <a:cubicBezTo>
                    <a:pt x="254" y="67"/>
                    <a:pt x="252" y="68"/>
                    <a:pt x="251" y="69"/>
                  </a:cubicBezTo>
                  <a:cubicBezTo>
                    <a:pt x="258" y="71"/>
                    <a:pt x="262" y="68"/>
                    <a:pt x="269" y="68"/>
                  </a:cubicBezTo>
                  <a:cubicBezTo>
                    <a:pt x="269" y="70"/>
                    <a:pt x="269" y="72"/>
                    <a:pt x="270" y="72"/>
                  </a:cubicBezTo>
                  <a:cubicBezTo>
                    <a:pt x="271" y="71"/>
                    <a:pt x="273" y="71"/>
                    <a:pt x="275" y="71"/>
                  </a:cubicBezTo>
                  <a:cubicBezTo>
                    <a:pt x="275" y="68"/>
                    <a:pt x="275" y="66"/>
                    <a:pt x="277" y="65"/>
                  </a:cubicBezTo>
                  <a:cubicBezTo>
                    <a:pt x="280" y="63"/>
                    <a:pt x="279" y="65"/>
                    <a:pt x="283" y="65"/>
                  </a:cubicBezTo>
                  <a:cubicBezTo>
                    <a:pt x="283" y="64"/>
                    <a:pt x="283" y="62"/>
                    <a:pt x="286" y="62"/>
                  </a:cubicBezTo>
                  <a:close/>
                  <a:moveTo>
                    <a:pt x="296" y="110"/>
                  </a:moveTo>
                  <a:cubicBezTo>
                    <a:pt x="296" y="106"/>
                    <a:pt x="301" y="108"/>
                    <a:pt x="303" y="106"/>
                  </a:cubicBezTo>
                  <a:cubicBezTo>
                    <a:pt x="303" y="106"/>
                    <a:pt x="305" y="106"/>
                    <a:pt x="305" y="106"/>
                  </a:cubicBezTo>
                  <a:cubicBezTo>
                    <a:pt x="308" y="105"/>
                    <a:pt x="310" y="105"/>
                    <a:pt x="312" y="105"/>
                  </a:cubicBezTo>
                  <a:cubicBezTo>
                    <a:pt x="313" y="104"/>
                    <a:pt x="313" y="102"/>
                    <a:pt x="314" y="102"/>
                  </a:cubicBezTo>
                  <a:cubicBezTo>
                    <a:pt x="317" y="99"/>
                    <a:pt x="320" y="103"/>
                    <a:pt x="321" y="100"/>
                  </a:cubicBezTo>
                  <a:cubicBezTo>
                    <a:pt x="320" y="100"/>
                    <a:pt x="319" y="99"/>
                    <a:pt x="321" y="99"/>
                  </a:cubicBezTo>
                  <a:cubicBezTo>
                    <a:pt x="324" y="99"/>
                    <a:pt x="324" y="97"/>
                    <a:pt x="325" y="99"/>
                  </a:cubicBezTo>
                  <a:cubicBezTo>
                    <a:pt x="326" y="100"/>
                    <a:pt x="327" y="97"/>
                    <a:pt x="326" y="98"/>
                  </a:cubicBezTo>
                  <a:cubicBezTo>
                    <a:pt x="324" y="98"/>
                    <a:pt x="327" y="94"/>
                    <a:pt x="329" y="98"/>
                  </a:cubicBezTo>
                  <a:cubicBezTo>
                    <a:pt x="330" y="95"/>
                    <a:pt x="332" y="94"/>
                    <a:pt x="332" y="91"/>
                  </a:cubicBezTo>
                  <a:cubicBezTo>
                    <a:pt x="327" y="90"/>
                    <a:pt x="326" y="93"/>
                    <a:pt x="321" y="92"/>
                  </a:cubicBezTo>
                  <a:cubicBezTo>
                    <a:pt x="321" y="94"/>
                    <a:pt x="320" y="95"/>
                    <a:pt x="318" y="96"/>
                  </a:cubicBezTo>
                  <a:cubicBezTo>
                    <a:pt x="314" y="98"/>
                    <a:pt x="315" y="96"/>
                    <a:pt x="311" y="96"/>
                  </a:cubicBezTo>
                  <a:cubicBezTo>
                    <a:pt x="310" y="96"/>
                    <a:pt x="310" y="98"/>
                    <a:pt x="308" y="98"/>
                  </a:cubicBezTo>
                  <a:cubicBezTo>
                    <a:pt x="306" y="97"/>
                    <a:pt x="306" y="95"/>
                    <a:pt x="303" y="96"/>
                  </a:cubicBezTo>
                  <a:cubicBezTo>
                    <a:pt x="302" y="95"/>
                    <a:pt x="303" y="93"/>
                    <a:pt x="301" y="93"/>
                  </a:cubicBezTo>
                  <a:cubicBezTo>
                    <a:pt x="301" y="95"/>
                    <a:pt x="301" y="96"/>
                    <a:pt x="300" y="98"/>
                  </a:cubicBezTo>
                  <a:cubicBezTo>
                    <a:pt x="300" y="99"/>
                    <a:pt x="302" y="99"/>
                    <a:pt x="303" y="100"/>
                  </a:cubicBezTo>
                  <a:cubicBezTo>
                    <a:pt x="298" y="99"/>
                    <a:pt x="298" y="102"/>
                    <a:pt x="297" y="103"/>
                  </a:cubicBezTo>
                  <a:cubicBezTo>
                    <a:pt x="295" y="105"/>
                    <a:pt x="291" y="104"/>
                    <a:pt x="291" y="106"/>
                  </a:cubicBezTo>
                  <a:cubicBezTo>
                    <a:pt x="291" y="109"/>
                    <a:pt x="285" y="105"/>
                    <a:pt x="287" y="110"/>
                  </a:cubicBezTo>
                  <a:cubicBezTo>
                    <a:pt x="290" y="110"/>
                    <a:pt x="293" y="110"/>
                    <a:pt x="296" y="110"/>
                  </a:cubicBezTo>
                  <a:close/>
                  <a:moveTo>
                    <a:pt x="398" y="165"/>
                  </a:moveTo>
                  <a:cubicBezTo>
                    <a:pt x="397" y="165"/>
                    <a:pt x="397" y="166"/>
                    <a:pt x="397" y="166"/>
                  </a:cubicBezTo>
                  <a:cubicBezTo>
                    <a:pt x="396" y="166"/>
                    <a:pt x="393" y="167"/>
                    <a:pt x="392" y="168"/>
                  </a:cubicBezTo>
                  <a:cubicBezTo>
                    <a:pt x="391" y="169"/>
                    <a:pt x="393" y="173"/>
                    <a:pt x="391" y="173"/>
                  </a:cubicBezTo>
                  <a:cubicBezTo>
                    <a:pt x="391" y="172"/>
                    <a:pt x="391" y="169"/>
                    <a:pt x="390" y="169"/>
                  </a:cubicBezTo>
                  <a:cubicBezTo>
                    <a:pt x="390" y="171"/>
                    <a:pt x="390" y="173"/>
                    <a:pt x="390" y="175"/>
                  </a:cubicBezTo>
                  <a:cubicBezTo>
                    <a:pt x="392" y="175"/>
                    <a:pt x="394" y="175"/>
                    <a:pt x="397" y="175"/>
                  </a:cubicBezTo>
                  <a:cubicBezTo>
                    <a:pt x="395" y="176"/>
                    <a:pt x="399" y="179"/>
                    <a:pt x="399" y="180"/>
                  </a:cubicBezTo>
                  <a:cubicBezTo>
                    <a:pt x="401" y="185"/>
                    <a:pt x="401" y="183"/>
                    <a:pt x="404" y="186"/>
                  </a:cubicBezTo>
                  <a:cubicBezTo>
                    <a:pt x="402" y="186"/>
                    <a:pt x="400" y="186"/>
                    <a:pt x="401" y="189"/>
                  </a:cubicBezTo>
                  <a:cubicBezTo>
                    <a:pt x="401" y="190"/>
                    <a:pt x="403" y="191"/>
                    <a:pt x="402" y="193"/>
                  </a:cubicBezTo>
                  <a:cubicBezTo>
                    <a:pt x="404" y="193"/>
                    <a:pt x="406" y="193"/>
                    <a:pt x="408" y="193"/>
                  </a:cubicBezTo>
                  <a:cubicBezTo>
                    <a:pt x="409" y="191"/>
                    <a:pt x="409" y="188"/>
                    <a:pt x="409" y="184"/>
                  </a:cubicBezTo>
                  <a:cubicBezTo>
                    <a:pt x="408" y="184"/>
                    <a:pt x="406" y="183"/>
                    <a:pt x="405" y="182"/>
                  </a:cubicBezTo>
                  <a:cubicBezTo>
                    <a:pt x="408" y="174"/>
                    <a:pt x="405" y="178"/>
                    <a:pt x="404" y="176"/>
                  </a:cubicBezTo>
                  <a:cubicBezTo>
                    <a:pt x="402" y="173"/>
                    <a:pt x="402" y="168"/>
                    <a:pt x="401" y="165"/>
                  </a:cubicBezTo>
                  <a:cubicBezTo>
                    <a:pt x="400" y="165"/>
                    <a:pt x="399" y="165"/>
                    <a:pt x="398" y="165"/>
                  </a:cubicBezTo>
                  <a:close/>
                  <a:moveTo>
                    <a:pt x="453" y="208"/>
                  </a:moveTo>
                  <a:cubicBezTo>
                    <a:pt x="448" y="207"/>
                    <a:pt x="449" y="211"/>
                    <a:pt x="447" y="211"/>
                  </a:cubicBezTo>
                  <a:cubicBezTo>
                    <a:pt x="447" y="210"/>
                    <a:pt x="446" y="210"/>
                    <a:pt x="444" y="210"/>
                  </a:cubicBezTo>
                  <a:cubicBezTo>
                    <a:pt x="445" y="215"/>
                    <a:pt x="439" y="212"/>
                    <a:pt x="437" y="214"/>
                  </a:cubicBezTo>
                  <a:cubicBezTo>
                    <a:pt x="436" y="215"/>
                    <a:pt x="437" y="216"/>
                    <a:pt x="436" y="217"/>
                  </a:cubicBezTo>
                  <a:cubicBezTo>
                    <a:pt x="435" y="217"/>
                    <a:pt x="433" y="217"/>
                    <a:pt x="433" y="218"/>
                  </a:cubicBezTo>
                  <a:cubicBezTo>
                    <a:pt x="435" y="219"/>
                    <a:pt x="433" y="220"/>
                    <a:pt x="433" y="222"/>
                  </a:cubicBezTo>
                  <a:cubicBezTo>
                    <a:pt x="436" y="225"/>
                    <a:pt x="437" y="220"/>
                    <a:pt x="439" y="220"/>
                  </a:cubicBezTo>
                  <a:cubicBezTo>
                    <a:pt x="441" y="219"/>
                    <a:pt x="444" y="220"/>
                    <a:pt x="447" y="220"/>
                  </a:cubicBezTo>
                  <a:cubicBezTo>
                    <a:pt x="449" y="219"/>
                    <a:pt x="449" y="218"/>
                    <a:pt x="451" y="218"/>
                  </a:cubicBezTo>
                  <a:cubicBezTo>
                    <a:pt x="455" y="218"/>
                    <a:pt x="459" y="219"/>
                    <a:pt x="460" y="221"/>
                  </a:cubicBezTo>
                  <a:cubicBezTo>
                    <a:pt x="459" y="221"/>
                    <a:pt x="457" y="221"/>
                    <a:pt x="457" y="222"/>
                  </a:cubicBezTo>
                  <a:cubicBezTo>
                    <a:pt x="458" y="222"/>
                    <a:pt x="458" y="224"/>
                    <a:pt x="458" y="224"/>
                  </a:cubicBezTo>
                  <a:cubicBezTo>
                    <a:pt x="459" y="224"/>
                    <a:pt x="460" y="222"/>
                    <a:pt x="460" y="222"/>
                  </a:cubicBezTo>
                  <a:cubicBezTo>
                    <a:pt x="465" y="223"/>
                    <a:pt x="463" y="223"/>
                    <a:pt x="467" y="221"/>
                  </a:cubicBezTo>
                  <a:cubicBezTo>
                    <a:pt x="471" y="218"/>
                    <a:pt x="474" y="223"/>
                    <a:pt x="477" y="220"/>
                  </a:cubicBezTo>
                  <a:cubicBezTo>
                    <a:pt x="473" y="219"/>
                    <a:pt x="477" y="213"/>
                    <a:pt x="474" y="217"/>
                  </a:cubicBezTo>
                  <a:cubicBezTo>
                    <a:pt x="471" y="219"/>
                    <a:pt x="471" y="211"/>
                    <a:pt x="471" y="211"/>
                  </a:cubicBezTo>
                  <a:cubicBezTo>
                    <a:pt x="470" y="210"/>
                    <a:pt x="467" y="211"/>
                    <a:pt x="468" y="208"/>
                  </a:cubicBezTo>
                  <a:cubicBezTo>
                    <a:pt x="466" y="208"/>
                    <a:pt x="463" y="208"/>
                    <a:pt x="461" y="208"/>
                  </a:cubicBezTo>
                  <a:cubicBezTo>
                    <a:pt x="462" y="206"/>
                    <a:pt x="463" y="206"/>
                    <a:pt x="461" y="204"/>
                  </a:cubicBezTo>
                  <a:cubicBezTo>
                    <a:pt x="457" y="206"/>
                    <a:pt x="458" y="204"/>
                    <a:pt x="453" y="204"/>
                  </a:cubicBezTo>
                  <a:cubicBezTo>
                    <a:pt x="452" y="206"/>
                    <a:pt x="451" y="206"/>
                    <a:pt x="453" y="208"/>
                  </a:cubicBezTo>
                  <a:close/>
                  <a:moveTo>
                    <a:pt x="491" y="243"/>
                  </a:moveTo>
                  <a:cubicBezTo>
                    <a:pt x="490" y="243"/>
                    <a:pt x="489" y="243"/>
                    <a:pt x="489" y="242"/>
                  </a:cubicBezTo>
                  <a:cubicBezTo>
                    <a:pt x="495" y="243"/>
                    <a:pt x="489" y="233"/>
                    <a:pt x="495" y="234"/>
                  </a:cubicBezTo>
                  <a:cubicBezTo>
                    <a:pt x="498" y="237"/>
                    <a:pt x="499" y="233"/>
                    <a:pt x="503" y="234"/>
                  </a:cubicBezTo>
                  <a:cubicBezTo>
                    <a:pt x="501" y="225"/>
                    <a:pt x="491" y="224"/>
                    <a:pt x="482" y="225"/>
                  </a:cubicBezTo>
                  <a:cubicBezTo>
                    <a:pt x="481" y="225"/>
                    <a:pt x="481" y="224"/>
                    <a:pt x="481" y="222"/>
                  </a:cubicBezTo>
                  <a:cubicBezTo>
                    <a:pt x="478" y="222"/>
                    <a:pt x="477" y="225"/>
                    <a:pt x="474" y="225"/>
                  </a:cubicBezTo>
                  <a:cubicBezTo>
                    <a:pt x="472" y="225"/>
                    <a:pt x="472" y="223"/>
                    <a:pt x="470" y="224"/>
                  </a:cubicBezTo>
                  <a:cubicBezTo>
                    <a:pt x="468" y="224"/>
                    <a:pt x="467" y="226"/>
                    <a:pt x="465" y="227"/>
                  </a:cubicBezTo>
                  <a:cubicBezTo>
                    <a:pt x="463" y="228"/>
                    <a:pt x="462" y="227"/>
                    <a:pt x="460" y="228"/>
                  </a:cubicBezTo>
                  <a:cubicBezTo>
                    <a:pt x="460" y="230"/>
                    <a:pt x="459" y="232"/>
                    <a:pt x="457" y="232"/>
                  </a:cubicBezTo>
                  <a:cubicBezTo>
                    <a:pt x="457" y="244"/>
                    <a:pt x="455" y="244"/>
                    <a:pt x="455" y="256"/>
                  </a:cubicBezTo>
                  <a:cubicBezTo>
                    <a:pt x="461" y="258"/>
                    <a:pt x="458" y="252"/>
                    <a:pt x="463" y="253"/>
                  </a:cubicBezTo>
                  <a:cubicBezTo>
                    <a:pt x="462" y="251"/>
                    <a:pt x="463" y="249"/>
                    <a:pt x="464" y="248"/>
                  </a:cubicBezTo>
                  <a:cubicBezTo>
                    <a:pt x="466" y="244"/>
                    <a:pt x="464" y="241"/>
                    <a:pt x="465" y="236"/>
                  </a:cubicBezTo>
                  <a:cubicBezTo>
                    <a:pt x="465" y="236"/>
                    <a:pt x="468" y="234"/>
                    <a:pt x="468" y="234"/>
                  </a:cubicBezTo>
                  <a:cubicBezTo>
                    <a:pt x="469" y="232"/>
                    <a:pt x="468" y="229"/>
                    <a:pt x="470" y="229"/>
                  </a:cubicBezTo>
                  <a:cubicBezTo>
                    <a:pt x="472" y="229"/>
                    <a:pt x="474" y="229"/>
                    <a:pt x="475" y="228"/>
                  </a:cubicBezTo>
                  <a:cubicBezTo>
                    <a:pt x="473" y="233"/>
                    <a:pt x="480" y="229"/>
                    <a:pt x="479" y="232"/>
                  </a:cubicBezTo>
                  <a:cubicBezTo>
                    <a:pt x="480" y="236"/>
                    <a:pt x="480" y="235"/>
                    <a:pt x="479" y="239"/>
                  </a:cubicBezTo>
                  <a:cubicBezTo>
                    <a:pt x="480" y="240"/>
                    <a:pt x="482" y="239"/>
                    <a:pt x="482" y="241"/>
                  </a:cubicBezTo>
                  <a:cubicBezTo>
                    <a:pt x="481" y="241"/>
                    <a:pt x="479" y="241"/>
                    <a:pt x="479" y="242"/>
                  </a:cubicBezTo>
                  <a:cubicBezTo>
                    <a:pt x="484" y="240"/>
                    <a:pt x="489" y="246"/>
                    <a:pt x="491" y="243"/>
                  </a:cubicBezTo>
                  <a:close/>
                  <a:moveTo>
                    <a:pt x="516" y="238"/>
                  </a:moveTo>
                  <a:cubicBezTo>
                    <a:pt x="516" y="238"/>
                    <a:pt x="516" y="240"/>
                    <a:pt x="516" y="241"/>
                  </a:cubicBezTo>
                  <a:cubicBezTo>
                    <a:pt x="514" y="243"/>
                    <a:pt x="507" y="236"/>
                    <a:pt x="505" y="239"/>
                  </a:cubicBezTo>
                  <a:cubicBezTo>
                    <a:pt x="505" y="242"/>
                    <a:pt x="503" y="242"/>
                    <a:pt x="502" y="243"/>
                  </a:cubicBezTo>
                  <a:cubicBezTo>
                    <a:pt x="505" y="247"/>
                    <a:pt x="506" y="245"/>
                    <a:pt x="510" y="245"/>
                  </a:cubicBezTo>
                  <a:cubicBezTo>
                    <a:pt x="513" y="245"/>
                    <a:pt x="518" y="246"/>
                    <a:pt x="520" y="243"/>
                  </a:cubicBezTo>
                  <a:cubicBezTo>
                    <a:pt x="519" y="243"/>
                    <a:pt x="518" y="242"/>
                    <a:pt x="520" y="242"/>
                  </a:cubicBezTo>
                  <a:cubicBezTo>
                    <a:pt x="521" y="242"/>
                    <a:pt x="523" y="242"/>
                    <a:pt x="523" y="241"/>
                  </a:cubicBezTo>
                  <a:cubicBezTo>
                    <a:pt x="519" y="241"/>
                    <a:pt x="518" y="238"/>
                    <a:pt x="516" y="238"/>
                  </a:cubicBezTo>
                  <a:close/>
                  <a:moveTo>
                    <a:pt x="496" y="249"/>
                  </a:moveTo>
                  <a:cubicBezTo>
                    <a:pt x="496" y="249"/>
                    <a:pt x="495" y="247"/>
                    <a:pt x="493" y="248"/>
                  </a:cubicBezTo>
                  <a:cubicBezTo>
                    <a:pt x="493" y="248"/>
                    <a:pt x="494" y="250"/>
                    <a:pt x="493" y="250"/>
                  </a:cubicBezTo>
                  <a:cubicBezTo>
                    <a:pt x="491" y="250"/>
                    <a:pt x="489" y="250"/>
                    <a:pt x="486" y="250"/>
                  </a:cubicBezTo>
                  <a:cubicBezTo>
                    <a:pt x="489" y="255"/>
                    <a:pt x="482" y="251"/>
                    <a:pt x="482" y="255"/>
                  </a:cubicBezTo>
                  <a:cubicBezTo>
                    <a:pt x="484" y="255"/>
                    <a:pt x="485" y="255"/>
                    <a:pt x="486" y="255"/>
                  </a:cubicBezTo>
                  <a:cubicBezTo>
                    <a:pt x="486" y="256"/>
                    <a:pt x="485" y="256"/>
                    <a:pt x="485" y="257"/>
                  </a:cubicBezTo>
                  <a:cubicBezTo>
                    <a:pt x="489" y="258"/>
                    <a:pt x="488" y="255"/>
                    <a:pt x="491" y="255"/>
                  </a:cubicBezTo>
                  <a:cubicBezTo>
                    <a:pt x="492" y="256"/>
                    <a:pt x="494" y="256"/>
                    <a:pt x="498" y="256"/>
                  </a:cubicBezTo>
                  <a:cubicBezTo>
                    <a:pt x="497" y="250"/>
                    <a:pt x="507" y="255"/>
                    <a:pt x="505" y="248"/>
                  </a:cubicBezTo>
                  <a:cubicBezTo>
                    <a:pt x="500" y="246"/>
                    <a:pt x="498" y="249"/>
                    <a:pt x="496" y="24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91"/>
            <p:cNvSpPr>
              <a:spLocks/>
            </p:cNvSpPr>
            <p:nvPr/>
          </p:nvSpPr>
          <p:spPr bwMode="auto">
            <a:xfrm>
              <a:off x="17692452" y="-3038475"/>
              <a:ext cx="190500" cy="285750"/>
            </a:xfrm>
            <a:custGeom>
              <a:avLst/>
              <a:gdLst>
                <a:gd name="T0" fmla="*/ 13 w 46"/>
                <a:gd name="T1" fmla="*/ 7 h 69"/>
                <a:gd name="T2" fmla="*/ 23 w 46"/>
                <a:gd name="T3" fmla="*/ 5 h 69"/>
                <a:gd name="T4" fmla="*/ 24 w 46"/>
                <a:gd name="T5" fmla="*/ 14 h 69"/>
                <a:gd name="T6" fmla="*/ 17 w 46"/>
                <a:gd name="T7" fmla="*/ 18 h 69"/>
                <a:gd name="T8" fmla="*/ 25 w 46"/>
                <a:gd name="T9" fmla="*/ 22 h 69"/>
                <a:gd name="T10" fmla="*/ 30 w 46"/>
                <a:gd name="T11" fmla="*/ 32 h 69"/>
                <a:gd name="T12" fmla="*/ 32 w 46"/>
                <a:gd name="T13" fmla="*/ 35 h 69"/>
                <a:gd name="T14" fmla="*/ 38 w 46"/>
                <a:gd name="T15" fmla="*/ 38 h 69"/>
                <a:gd name="T16" fmla="*/ 35 w 46"/>
                <a:gd name="T17" fmla="*/ 43 h 69"/>
                <a:gd name="T18" fmla="*/ 44 w 46"/>
                <a:gd name="T19" fmla="*/ 45 h 69"/>
                <a:gd name="T20" fmla="*/ 44 w 46"/>
                <a:gd name="T21" fmla="*/ 53 h 69"/>
                <a:gd name="T22" fmla="*/ 41 w 46"/>
                <a:gd name="T23" fmla="*/ 53 h 69"/>
                <a:gd name="T24" fmla="*/ 44 w 46"/>
                <a:gd name="T25" fmla="*/ 54 h 69"/>
                <a:gd name="T26" fmla="*/ 41 w 46"/>
                <a:gd name="T27" fmla="*/ 59 h 69"/>
                <a:gd name="T28" fmla="*/ 37 w 46"/>
                <a:gd name="T29" fmla="*/ 62 h 69"/>
                <a:gd name="T30" fmla="*/ 23 w 46"/>
                <a:gd name="T31" fmla="*/ 60 h 69"/>
                <a:gd name="T32" fmla="*/ 17 w 46"/>
                <a:gd name="T33" fmla="*/ 62 h 69"/>
                <a:gd name="T34" fmla="*/ 7 w 46"/>
                <a:gd name="T35" fmla="*/ 62 h 69"/>
                <a:gd name="T36" fmla="*/ 10 w 46"/>
                <a:gd name="T37" fmla="*/ 60 h 69"/>
                <a:gd name="T38" fmla="*/ 11 w 46"/>
                <a:gd name="T39" fmla="*/ 62 h 69"/>
                <a:gd name="T40" fmla="*/ 13 w 46"/>
                <a:gd name="T41" fmla="*/ 59 h 69"/>
                <a:gd name="T42" fmla="*/ 21 w 46"/>
                <a:gd name="T43" fmla="*/ 57 h 69"/>
                <a:gd name="T44" fmla="*/ 10 w 46"/>
                <a:gd name="T45" fmla="*/ 53 h 69"/>
                <a:gd name="T46" fmla="*/ 10 w 46"/>
                <a:gd name="T47" fmla="*/ 45 h 69"/>
                <a:gd name="T48" fmla="*/ 13 w 46"/>
                <a:gd name="T49" fmla="*/ 43 h 69"/>
                <a:gd name="T50" fmla="*/ 18 w 46"/>
                <a:gd name="T51" fmla="*/ 43 h 69"/>
                <a:gd name="T52" fmla="*/ 20 w 46"/>
                <a:gd name="T53" fmla="*/ 35 h 69"/>
                <a:gd name="T54" fmla="*/ 16 w 46"/>
                <a:gd name="T55" fmla="*/ 29 h 69"/>
                <a:gd name="T56" fmla="*/ 10 w 46"/>
                <a:gd name="T57" fmla="*/ 31 h 69"/>
                <a:gd name="T58" fmla="*/ 10 w 46"/>
                <a:gd name="T59" fmla="*/ 24 h 69"/>
                <a:gd name="T60" fmla="*/ 4 w 46"/>
                <a:gd name="T61" fmla="*/ 21 h 69"/>
                <a:gd name="T62" fmla="*/ 0 w 46"/>
                <a:gd name="T63" fmla="*/ 7 h 69"/>
                <a:gd name="T64" fmla="*/ 7 w 46"/>
                <a:gd name="T65" fmla="*/ 0 h 69"/>
                <a:gd name="T66" fmla="*/ 20 w 46"/>
                <a:gd name="T67" fmla="*/ 0 h 69"/>
                <a:gd name="T68" fmla="*/ 13 w 46"/>
                <a:gd name="T69" fmla="*/ 7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6" h="69">
                  <a:moveTo>
                    <a:pt x="13" y="7"/>
                  </a:moveTo>
                  <a:cubicBezTo>
                    <a:pt x="14" y="9"/>
                    <a:pt x="20" y="5"/>
                    <a:pt x="23" y="5"/>
                  </a:cubicBezTo>
                  <a:cubicBezTo>
                    <a:pt x="24" y="7"/>
                    <a:pt x="24" y="10"/>
                    <a:pt x="24" y="14"/>
                  </a:cubicBezTo>
                  <a:cubicBezTo>
                    <a:pt x="21" y="14"/>
                    <a:pt x="18" y="15"/>
                    <a:pt x="17" y="18"/>
                  </a:cubicBezTo>
                  <a:cubicBezTo>
                    <a:pt x="18" y="21"/>
                    <a:pt x="21" y="22"/>
                    <a:pt x="25" y="22"/>
                  </a:cubicBezTo>
                  <a:cubicBezTo>
                    <a:pt x="25" y="27"/>
                    <a:pt x="31" y="26"/>
                    <a:pt x="30" y="32"/>
                  </a:cubicBezTo>
                  <a:cubicBezTo>
                    <a:pt x="30" y="34"/>
                    <a:pt x="32" y="33"/>
                    <a:pt x="32" y="35"/>
                  </a:cubicBezTo>
                  <a:cubicBezTo>
                    <a:pt x="33" y="37"/>
                    <a:pt x="37" y="36"/>
                    <a:pt x="38" y="38"/>
                  </a:cubicBezTo>
                  <a:cubicBezTo>
                    <a:pt x="37" y="40"/>
                    <a:pt x="36" y="41"/>
                    <a:pt x="35" y="43"/>
                  </a:cubicBezTo>
                  <a:cubicBezTo>
                    <a:pt x="39" y="43"/>
                    <a:pt x="42" y="43"/>
                    <a:pt x="44" y="45"/>
                  </a:cubicBezTo>
                  <a:cubicBezTo>
                    <a:pt x="42" y="47"/>
                    <a:pt x="46" y="51"/>
                    <a:pt x="44" y="53"/>
                  </a:cubicBezTo>
                  <a:cubicBezTo>
                    <a:pt x="44" y="53"/>
                    <a:pt x="41" y="53"/>
                    <a:pt x="41" y="53"/>
                  </a:cubicBezTo>
                  <a:cubicBezTo>
                    <a:pt x="41" y="54"/>
                    <a:pt x="43" y="54"/>
                    <a:pt x="44" y="54"/>
                  </a:cubicBezTo>
                  <a:cubicBezTo>
                    <a:pt x="43" y="56"/>
                    <a:pt x="41" y="56"/>
                    <a:pt x="41" y="59"/>
                  </a:cubicBezTo>
                  <a:cubicBezTo>
                    <a:pt x="39" y="59"/>
                    <a:pt x="39" y="61"/>
                    <a:pt x="37" y="62"/>
                  </a:cubicBezTo>
                  <a:cubicBezTo>
                    <a:pt x="32" y="61"/>
                    <a:pt x="29" y="59"/>
                    <a:pt x="23" y="60"/>
                  </a:cubicBezTo>
                  <a:cubicBezTo>
                    <a:pt x="20" y="63"/>
                    <a:pt x="22" y="63"/>
                    <a:pt x="17" y="62"/>
                  </a:cubicBezTo>
                  <a:cubicBezTo>
                    <a:pt x="15" y="64"/>
                    <a:pt x="7" y="69"/>
                    <a:pt x="7" y="62"/>
                  </a:cubicBezTo>
                  <a:cubicBezTo>
                    <a:pt x="9" y="63"/>
                    <a:pt x="10" y="60"/>
                    <a:pt x="10" y="60"/>
                  </a:cubicBezTo>
                  <a:cubicBezTo>
                    <a:pt x="11" y="60"/>
                    <a:pt x="12" y="61"/>
                    <a:pt x="11" y="62"/>
                  </a:cubicBezTo>
                  <a:cubicBezTo>
                    <a:pt x="13" y="61"/>
                    <a:pt x="12" y="60"/>
                    <a:pt x="13" y="59"/>
                  </a:cubicBezTo>
                  <a:cubicBezTo>
                    <a:pt x="15" y="57"/>
                    <a:pt x="18" y="58"/>
                    <a:pt x="21" y="57"/>
                  </a:cubicBezTo>
                  <a:cubicBezTo>
                    <a:pt x="20" y="50"/>
                    <a:pt x="14" y="55"/>
                    <a:pt x="10" y="53"/>
                  </a:cubicBezTo>
                  <a:cubicBezTo>
                    <a:pt x="10" y="50"/>
                    <a:pt x="10" y="47"/>
                    <a:pt x="10" y="45"/>
                  </a:cubicBezTo>
                  <a:cubicBezTo>
                    <a:pt x="13" y="45"/>
                    <a:pt x="15" y="44"/>
                    <a:pt x="13" y="43"/>
                  </a:cubicBezTo>
                  <a:cubicBezTo>
                    <a:pt x="14" y="39"/>
                    <a:pt x="16" y="45"/>
                    <a:pt x="18" y="43"/>
                  </a:cubicBezTo>
                  <a:cubicBezTo>
                    <a:pt x="21" y="43"/>
                    <a:pt x="16" y="37"/>
                    <a:pt x="20" y="35"/>
                  </a:cubicBezTo>
                  <a:cubicBezTo>
                    <a:pt x="19" y="32"/>
                    <a:pt x="14" y="34"/>
                    <a:pt x="16" y="29"/>
                  </a:cubicBezTo>
                  <a:cubicBezTo>
                    <a:pt x="14" y="30"/>
                    <a:pt x="13" y="31"/>
                    <a:pt x="10" y="31"/>
                  </a:cubicBezTo>
                  <a:cubicBezTo>
                    <a:pt x="10" y="28"/>
                    <a:pt x="10" y="26"/>
                    <a:pt x="10" y="24"/>
                  </a:cubicBezTo>
                  <a:cubicBezTo>
                    <a:pt x="10" y="21"/>
                    <a:pt x="5" y="23"/>
                    <a:pt x="4" y="21"/>
                  </a:cubicBezTo>
                  <a:cubicBezTo>
                    <a:pt x="7" y="16"/>
                    <a:pt x="6" y="7"/>
                    <a:pt x="0" y="7"/>
                  </a:cubicBezTo>
                  <a:cubicBezTo>
                    <a:pt x="2" y="4"/>
                    <a:pt x="6" y="3"/>
                    <a:pt x="7" y="0"/>
                  </a:cubicBezTo>
                  <a:cubicBezTo>
                    <a:pt x="11" y="0"/>
                    <a:pt x="16" y="0"/>
                    <a:pt x="20" y="0"/>
                  </a:cubicBezTo>
                  <a:cubicBezTo>
                    <a:pt x="17" y="2"/>
                    <a:pt x="15" y="4"/>
                    <a:pt x="13" y="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92"/>
            <p:cNvSpPr>
              <a:spLocks/>
            </p:cNvSpPr>
            <p:nvPr/>
          </p:nvSpPr>
          <p:spPr bwMode="auto">
            <a:xfrm>
              <a:off x="14184077" y="-3025775"/>
              <a:ext cx="49213" cy="38100"/>
            </a:xfrm>
            <a:custGeom>
              <a:avLst/>
              <a:gdLst>
                <a:gd name="T0" fmla="*/ 11 w 12"/>
                <a:gd name="T1" fmla="*/ 1 h 9"/>
                <a:gd name="T2" fmla="*/ 12 w 12"/>
                <a:gd name="T3" fmla="*/ 7 h 9"/>
                <a:gd name="T4" fmla="*/ 5 w 12"/>
                <a:gd name="T5" fmla="*/ 9 h 9"/>
                <a:gd name="T6" fmla="*/ 5 w 12"/>
                <a:gd name="T7" fmla="*/ 7 h 9"/>
                <a:gd name="T8" fmla="*/ 2 w 12"/>
                <a:gd name="T9" fmla="*/ 8 h 9"/>
                <a:gd name="T10" fmla="*/ 4 w 12"/>
                <a:gd name="T11" fmla="*/ 7 h 9"/>
                <a:gd name="T12" fmla="*/ 11 w 12"/>
                <a:gd name="T13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9">
                  <a:moveTo>
                    <a:pt x="11" y="1"/>
                  </a:moveTo>
                  <a:cubicBezTo>
                    <a:pt x="9" y="3"/>
                    <a:pt x="10" y="5"/>
                    <a:pt x="12" y="7"/>
                  </a:cubicBezTo>
                  <a:cubicBezTo>
                    <a:pt x="11" y="9"/>
                    <a:pt x="8" y="9"/>
                    <a:pt x="5" y="9"/>
                  </a:cubicBezTo>
                  <a:cubicBezTo>
                    <a:pt x="5" y="8"/>
                    <a:pt x="5" y="8"/>
                    <a:pt x="5" y="7"/>
                  </a:cubicBezTo>
                  <a:cubicBezTo>
                    <a:pt x="4" y="7"/>
                    <a:pt x="4" y="8"/>
                    <a:pt x="2" y="8"/>
                  </a:cubicBezTo>
                  <a:cubicBezTo>
                    <a:pt x="0" y="7"/>
                    <a:pt x="3" y="7"/>
                    <a:pt x="4" y="7"/>
                  </a:cubicBezTo>
                  <a:cubicBezTo>
                    <a:pt x="5" y="6"/>
                    <a:pt x="7" y="0"/>
                    <a:pt x="1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93"/>
            <p:cNvSpPr>
              <a:spLocks/>
            </p:cNvSpPr>
            <p:nvPr/>
          </p:nvSpPr>
          <p:spPr bwMode="auto">
            <a:xfrm>
              <a:off x="21151615" y="-2562225"/>
              <a:ext cx="28575" cy="38100"/>
            </a:xfrm>
            <a:custGeom>
              <a:avLst/>
              <a:gdLst>
                <a:gd name="T0" fmla="*/ 2 w 7"/>
                <a:gd name="T1" fmla="*/ 3 h 9"/>
                <a:gd name="T2" fmla="*/ 7 w 7"/>
                <a:gd name="T3" fmla="*/ 1 h 9"/>
                <a:gd name="T4" fmla="*/ 0 w 7"/>
                <a:gd name="T5" fmla="*/ 8 h 9"/>
                <a:gd name="T6" fmla="*/ 2 w 7"/>
                <a:gd name="T7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9">
                  <a:moveTo>
                    <a:pt x="2" y="3"/>
                  </a:moveTo>
                  <a:cubicBezTo>
                    <a:pt x="3" y="0"/>
                    <a:pt x="4" y="3"/>
                    <a:pt x="7" y="1"/>
                  </a:cubicBezTo>
                  <a:cubicBezTo>
                    <a:pt x="6" y="5"/>
                    <a:pt x="6" y="9"/>
                    <a:pt x="0" y="8"/>
                  </a:cubicBezTo>
                  <a:cubicBezTo>
                    <a:pt x="0" y="6"/>
                    <a:pt x="6" y="4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94"/>
            <p:cNvSpPr>
              <a:spLocks/>
            </p:cNvSpPr>
            <p:nvPr/>
          </p:nvSpPr>
          <p:spPr bwMode="auto">
            <a:xfrm>
              <a:off x="20418190" y="-1641475"/>
              <a:ext cx="236538" cy="269875"/>
            </a:xfrm>
            <a:custGeom>
              <a:avLst/>
              <a:gdLst>
                <a:gd name="T0" fmla="*/ 45 w 57"/>
                <a:gd name="T1" fmla="*/ 4 h 65"/>
                <a:gd name="T2" fmla="*/ 51 w 57"/>
                <a:gd name="T3" fmla="*/ 6 h 65"/>
                <a:gd name="T4" fmla="*/ 57 w 57"/>
                <a:gd name="T5" fmla="*/ 11 h 65"/>
                <a:gd name="T6" fmla="*/ 51 w 57"/>
                <a:gd name="T7" fmla="*/ 18 h 65"/>
                <a:gd name="T8" fmla="*/ 50 w 57"/>
                <a:gd name="T9" fmla="*/ 26 h 65"/>
                <a:gd name="T10" fmla="*/ 52 w 57"/>
                <a:gd name="T11" fmla="*/ 29 h 65"/>
                <a:gd name="T12" fmla="*/ 52 w 57"/>
                <a:gd name="T13" fmla="*/ 33 h 65"/>
                <a:gd name="T14" fmla="*/ 55 w 57"/>
                <a:gd name="T15" fmla="*/ 36 h 65"/>
                <a:gd name="T16" fmla="*/ 48 w 57"/>
                <a:gd name="T17" fmla="*/ 40 h 65"/>
                <a:gd name="T18" fmla="*/ 47 w 57"/>
                <a:gd name="T19" fmla="*/ 47 h 65"/>
                <a:gd name="T20" fmla="*/ 47 w 57"/>
                <a:gd name="T21" fmla="*/ 50 h 65"/>
                <a:gd name="T22" fmla="*/ 44 w 57"/>
                <a:gd name="T23" fmla="*/ 50 h 65"/>
                <a:gd name="T24" fmla="*/ 40 w 57"/>
                <a:gd name="T25" fmla="*/ 56 h 65"/>
                <a:gd name="T26" fmla="*/ 40 w 57"/>
                <a:gd name="T27" fmla="*/ 64 h 65"/>
                <a:gd name="T28" fmla="*/ 26 w 57"/>
                <a:gd name="T29" fmla="*/ 60 h 65"/>
                <a:gd name="T30" fmla="*/ 24 w 57"/>
                <a:gd name="T31" fmla="*/ 63 h 65"/>
                <a:gd name="T32" fmla="*/ 20 w 57"/>
                <a:gd name="T33" fmla="*/ 60 h 65"/>
                <a:gd name="T34" fmla="*/ 13 w 57"/>
                <a:gd name="T35" fmla="*/ 60 h 65"/>
                <a:gd name="T36" fmla="*/ 9 w 57"/>
                <a:gd name="T37" fmla="*/ 58 h 65"/>
                <a:gd name="T38" fmla="*/ 3 w 57"/>
                <a:gd name="T39" fmla="*/ 50 h 65"/>
                <a:gd name="T40" fmla="*/ 5 w 57"/>
                <a:gd name="T41" fmla="*/ 44 h 65"/>
                <a:gd name="T42" fmla="*/ 3 w 57"/>
                <a:gd name="T43" fmla="*/ 44 h 65"/>
                <a:gd name="T44" fmla="*/ 2 w 57"/>
                <a:gd name="T45" fmla="*/ 33 h 65"/>
                <a:gd name="T46" fmla="*/ 16 w 57"/>
                <a:gd name="T47" fmla="*/ 32 h 65"/>
                <a:gd name="T48" fmla="*/ 16 w 57"/>
                <a:gd name="T49" fmla="*/ 28 h 65"/>
                <a:gd name="T50" fmla="*/ 26 w 57"/>
                <a:gd name="T51" fmla="*/ 21 h 65"/>
                <a:gd name="T52" fmla="*/ 34 w 57"/>
                <a:gd name="T53" fmla="*/ 18 h 65"/>
                <a:gd name="T54" fmla="*/ 36 w 57"/>
                <a:gd name="T55" fmla="*/ 13 h 65"/>
                <a:gd name="T56" fmla="*/ 38 w 57"/>
                <a:gd name="T57" fmla="*/ 13 h 65"/>
                <a:gd name="T58" fmla="*/ 41 w 57"/>
                <a:gd name="T59" fmla="*/ 11 h 65"/>
                <a:gd name="T60" fmla="*/ 47 w 57"/>
                <a:gd name="T61" fmla="*/ 4 h 65"/>
                <a:gd name="T62" fmla="*/ 45 w 57"/>
                <a:gd name="T63" fmla="*/ 4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7" h="65">
                  <a:moveTo>
                    <a:pt x="45" y="4"/>
                  </a:moveTo>
                  <a:cubicBezTo>
                    <a:pt x="47" y="0"/>
                    <a:pt x="49" y="7"/>
                    <a:pt x="51" y="6"/>
                  </a:cubicBezTo>
                  <a:cubicBezTo>
                    <a:pt x="53" y="8"/>
                    <a:pt x="54" y="10"/>
                    <a:pt x="57" y="11"/>
                  </a:cubicBezTo>
                  <a:cubicBezTo>
                    <a:pt x="56" y="14"/>
                    <a:pt x="55" y="18"/>
                    <a:pt x="51" y="18"/>
                  </a:cubicBezTo>
                  <a:cubicBezTo>
                    <a:pt x="50" y="20"/>
                    <a:pt x="53" y="26"/>
                    <a:pt x="50" y="26"/>
                  </a:cubicBezTo>
                  <a:cubicBezTo>
                    <a:pt x="49" y="28"/>
                    <a:pt x="52" y="28"/>
                    <a:pt x="52" y="29"/>
                  </a:cubicBezTo>
                  <a:cubicBezTo>
                    <a:pt x="53" y="30"/>
                    <a:pt x="52" y="32"/>
                    <a:pt x="52" y="33"/>
                  </a:cubicBezTo>
                  <a:cubicBezTo>
                    <a:pt x="53" y="34"/>
                    <a:pt x="55" y="34"/>
                    <a:pt x="55" y="36"/>
                  </a:cubicBezTo>
                  <a:cubicBezTo>
                    <a:pt x="55" y="39"/>
                    <a:pt x="50" y="42"/>
                    <a:pt x="48" y="40"/>
                  </a:cubicBezTo>
                  <a:cubicBezTo>
                    <a:pt x="49" y="43"/>
                    <a:pt x="50" y="44"/>
                    <a:pt x="47" y="47"/>
                  </a:cubicBezTo>
                  <a:cubicBezTo>
                    <a:pt x="46" y="48"/>
                    <a:pt x="47" y="50"/>
                    <a:pt x="47" y="50"/>
                  </a:cubicBezTo>
                  <a:cubicBezTo>
                    <a:pt x="46" y="50"/>
                    <a:pt x="44" y="50"/>
                    <a:pt x="44" y="50"/>
                  </a:cubicBezTo>
                  <a:cubicBezTo>
                    <a:pt x="43" y="52"/>
                    <a:pt x="44" y="57"/>
                    <a:pt x="40" y="56"/>
                  </a:cubicBezTo>
                  <a:cubicBezTo>
                    <a:pt x="42" y="58"/>
                    <a:pt x="39" y="59"/>
                    <a:pt x="40" y="64"/>
                  </a:cubicBezTo>
                  <a:cubicBezTo>
                    <a:pt x="33" y="65"/>
                    <a:pt x="31" y="61"/>
                    <a:pt x="26" y="60"/>
                  </a:cubicBezTo>
                  <a:cubicBezTo>
                    <a:pt x="24" y="60"/>
                    <a:pt x="25" y="61"/>
                    <a:pt x="24" y="63"/>
                  </a:cubicBezTo>
                  <a:cubicBezTo>
                    <a:pt x="22" y="64"/>
                    <a:pt x="21" y="60"/>
                    <a:pt x="20" y="60"/>
                  </a:cubicBezTo>
                  <a:cubicBezTo>
                    <a:pt x="18" y="59"/>
                    <a:pt x="15" y="61"/>
                    <a:pt x="13" y="60"/>
                  </a:cubicBezTo>
                  <a:cubicBezTo>
                    <a:pt x="12" y="59"/>
                    <a:pt x="14" y="56"/>
                    <a:pt x="9" y="58"/>
                  </a:cubicBezTo>
                  <a:cubicBezTo>
                    <a:pt x="8" y="55"/>
                    <a:pt x="8" y="50"/>
                    <a:pt x="3" y="50"/>
                  </a:cubicBezTo>
                  <a:cubicBezTo>
                    <a:pt x="3" y="47"/>
                    <a:pt x="5" y="47"/>
                    <a:pt x="5" y="44"/>
                  </a:cubicBezTo>
                  <a:cubicBezTo>
                    <a:pt x="5" y="42"/>
                    <a:pt x="3" y="44"/>
                    <a:pt x="3" y="44"/>
                  </a:cubicBezTo>
                  <a:cubicBezTo>
                    <a:pt x="0" y="42"/>
                    <a:pt x="3" y="38"/>
                    <a:pt x="2" y="33"/>
                  </a:cubicBezTo>
                  <a:cubicBezTo>
                    <a:pt x="7" y="33"/>
                    <a:pt x="12" y="33"/>
                    <a:pt x="16" y="32"/>
                  </a:cubicBezTo>
                  <a:cubicBezTo>
                    <a:pt x="16" y="29"/>
                    <a:pt x="18" y="28"/>
                    <a:pt x="16" y="28"/>
                  </a:cubicBezTo>
                  <a:cubicBezTo>
                    <a:pt x="17" y="25"/>
                    <a:pt x="29" y="22"/>
                    <a:pt x="26" y="21"/>
                  </a:cubicBezTo>
                  <a:cubicBezTo>
                    <a:pt x="28" y="18"/>
                    <a:pt x="31" y="18"/>
                    <a:pt x="34" y="18"/>
                  </a:cubicBezTo>
                  <a:cubicBezTo>
                    <a:pt x="36" y="18"/>
                    <a:pt x="35" y="15"/>
                    <a:pt x="36" y="13"/>
                  </a:cubicBezTo>
                  <a:cubicBezTo>
                    <a:pt x="36" y="13"/>
                    <a:pt x="38" y="14"/>
                    <a:pt x="38" y="13"/>
                  </a:cubicBezTo>
                  <a:cubicBezTo>
                    <a:pt x="39" y="12"/>
                    <a:pt x="38" y="10"/>
                    <a:pt x="41" y="11"/>
                  </a:cubicBezTo>
                  <a:cubicBezTo>
                    <a:pt x="39" y="5"/>
                    <a:pt x="45" y="6"/>
                    <a:pt x="47" y="4"/>
                  </a:cubicBezTo>
                  <a:cubicBezTo>
                    <a:pt x="46" y="4"/>
                    <a:pt x="46" y="4"/>
                    <a:pt x="45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95"/>
            <p:cNvSpPr>
              <a:spLocks/>
            </p:cNvSpPr>
            <p:nvPr/>
          </p:nvSpPr>
          <p:spPr bwMode="auto">
            <a:xfrm>
              <a:off x="20659490" y="-1446212"/>
              <a:ext cx="106363" cy="120650"/>
            </a:xfrm>
            <a:custGeom>
              <a:avLst/>
              <a:gdLst>
                <a:gd name="T0" fmla="*/ 23 w 26"/>
                <a:gd name="T1" fmla="*/ 0 h 29"/>
                <a:gd name="T2" fmla="*/ 18 w 26"/>
                <a:gd name="T3" fmla="*/ 6 h 29"/>
                <a:gd name="T4" fmla="*/ 17 w 26"/>
                <a:gd name="T5" fmla="*/ 6 h 29"/>
                <a:gd name="T6" fmla="*/ 18 w 26"/>
                <a:gd name="T7" fmla="*/ 10 h 29"/>
                <a:gd name="T8" fmla="*/ 21 w 26"/>
                <a:gd name="T9" fmla="*/ 13 h 29"/>
                <a:gd name="T10" fmla="*/ 23 w 26"/>
                <a:gd name="T11" fmla="*/ 25 h 29"/>
                <a:gd name="T12" fmla="*/ 17 w 26"/>
                <a:gd name="T13" fmla="*/ 25 h 29"/>
                <a:gd name="T14" fmla="*/ 13 w 26"/>
                <a:gd name="T15" fmla="*/ 11 h 29"/>
                <a:gd name="T16" fmla="*/ 7 w 26"/>
                <a:gd name="T17" fmla="*/ 16 h 29"/>
                <a:gd name="T18" fmla="*/ 7 w 26"/>
                <a:gd name="T19" fmla="*/ 24 h 29"/>
                <a:gd name="T20" fmla="*/ 3 w 26"/>
                <a:gd name="T21" fmla="*/ 28 h 29"/>
                <a:gd name="T22" fmla="*/ 1 w 26"/>
                <a:gd name="T23" fmla="*/ 21 h 29"/>
                <a:gd name="T24" fmla="*/ 3 w 26"/>
                <a:gd name="T25" fmla="*/ 20 h 29"/>
                <a:gd name="T26" fmla="*/ 1 w 26"/>
                <a:gd name="T27" fmla="*/ 18 h 29"/>
                <a:gd name="T28" fmla="*/ 3 w 26"/>
                <a:gd name="T29" fmla="*/ 13 h 29"/>
                <a:gd name="T30" fmla="*/ 0 w 26"/>
                <a:gd name="T31" fmla="*/ 10 h 29"/>
                <a:gd name="T32" fmla="*/ 11 w 26"/>
                <a:gd name="T33" fmla="*/ 0 h 29"/>
                <a:gd name="T34" fmla="*/ 23 w 26"/>
                <a:gd name="T3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6" h="29">
                  <a:moveTo>
                    <a:pt x="23" y="0"/>
                  </a:moveTo>
                  <a:cubicBezTo>
                    <a:pt x="26" y="6"/>
                    <a:pt x="16" y="3"/>
                    <a:pt x="18" y="6"/>
                  </a:cubicBezTo>
                  <a:cubicBezTo>
                    <a:pt x="20" y="8"/>
                    <a:pt x="19" y="6"/>
                    <a:pt x="17" y="6"/>
                  </a:cubicBezTo>
                  <a:cubicBezTo>
                    <a:pt x="17" y="8"/>
                    <a:pt x="18" y="9"/>
                    <a:pt x="18" y="10"/>
                  </a:cubicBezTo>
                  <a:cubicBezTo>
                    <a:pt x="19" y="11"/>
                    <a:pt x="21" y="12"/>
                    <a:pt x="21" y="13"/>
                  </a:cubicBezTo>
                  <a:cubicBezTo>
                    <a:pt x="22" y="16"/>
                    <a:pt x="21" y="21"/>
                    <a:pt x="23" y="25"/>
                  </a:cubicBezTo>
                  <a:cubicBezTo>
                    <a:pt x="21" y="25"/>
                    <a:pt x="19" y="25"/>
                    <a:pt x="17" y="25"/>
                  </a:cubicBezTo>
                  <a:cubicBezTo>
                    <a:pt x="15" y="21"/>
                    <a:pt x="13" y="17"/>
                    <a:pt x="13" y="11"/>
                  </a:cubicBezTo>
                  <a:cubicBezTo>
                    <a:pt x="10" y="12"/>
                    <a:pt x="12" y="17"/>
                    <a:pt x="7" y="16"/>
                  </a:cubicBezTo>
                  <a:cubicBezTo>
                    <a:pt x="7" y="18"/>
                    <a:pt x="7" y="21"/>
                    <a:pt x="7" y="24"/>
                  </a:cubicBezTo>
                  <a:cubicBezTo>
                    <a:pt x="8" y="27"/>
                    <a:pt x="3" y="26"/>
                    <a:pt x="3" y="28"/>
                  </a:cubicBezTo>
                  <a:cubicBezTo>
                    <a:pt x="1" y="29"/>
                    <a:pt x="1" y="24"/>
                    <a:pt x="1" y="21"/>
                  </a:cubicBezTo>
                  <a:cubicBezTo>
                    <a:pt x="2" y="20"/>
                    <a:pt x="3" y="20"/>
                    <a:pt x="3" y="20"/>
                  </a:cubicBezTo>
                  <a:cubicBezTo>
                    <a:pt x="3" y="18"/>
                    <a:pt x="2" y="19"/>
                    <a:pt x="1" y="18"/>
                  </a:cubicBezTo>
                  <a:cubicBezTo>
                    <a:pt x="1" y="17"/>
                    <a:pt x="4" y="15"/>
                    <a:pt x="3" y="13"/>
                  </a:cubicBezTo>
                  <a:cubicBezTo>
                    <a:pt x="3" y="10"/>
                    <a:pt x="2" y="10"/>
                    <a:pt x="0" y="10"/>
                  </a:cubicBezTo>
                  <a:cubicBezTo>
                    <a:pt x="2" y="5"/>
                    <a:pt x="4" y="0"/>
                    <a:pt x="11" y="0"/>
                  </a:cubicBezTo>
                  <a:cubicBezTo>
                    <a:pt x="7" y="5"/>
                    <a:pt x="19" y="0"/>
                    <a:pt x="2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96"/>
            <p:cNvSpPr>
              <a:spLocks/>
            </p:cNvSpPr>
            <p:nvPr/>
          </p:nvSpPr>
          <p:spPr bwMode="auto">
            <a:xfrm>
              <a:off x="20340402" y="-1330325"/>
              <a:ext cx="247650" cy="74613"/>
            </a:xfrm>
            <a:custGeom>
              <a:avLst/>
              <a:gdLst>
                <a:gd name="T0" fmla="*/ 1 w 60"/>
                <a:gd name="T1" fmla="*/ 6 h 18"/>
                <a:gd name="T2" fmla="*/ 7 w 60"/>
                <a:gd name="T3" fmla="*/ 2 h 18"/>
                <a:gd name="T4" fmla="*/ 10 w 60"/>
                <a:gd name="T5" fmla="*/ 4 h 18"/>
                <a:gd name="T6" fmla="*/ 13 w 60"/>
                <a:gd name="T7" fmla="*/ 6 h 18"/>
                <a:gd name="T8" fmla="*/ 27 w 60"/>
                <a:gd name="T9" fmla="*/ 9 h 18"/>
                <a:gd name="T10" fmla="*/ 41 w 60"/>
                <a:gd name="T11" fmla="*/ 7 h 18"/>
                <a:gd name="T12" fmla="*/ 43 w 60"/>
                <a:gd name="T13" fmla="*/ 10 h 18"/>
                <a:gd name="T14" fmla="*/ 48 w 60"/>
                <a:gd name="T15" fmla="*/ 11 h 18"/>
                <a:gd name="T16" fmla="*/ 55 w 60"/>
                <a:gd name="T17" fmla="*/ 11 h 18"/>
                <a:gd name="T18" fmla="*/ 56 w 60"/>
                <a:gd name="T19" fmla="*/ 16 h 18"/>
                <a:gd name="T20" fmla="*/ 53 w 60"/>
                <a:gd name="T21" fmla="*/ 16 h 18"/>
                <a:gd name="T22" fmla="*/ 25 w 60"/>
                <a:gd name="T23" fmla="*/ 11 h 18"/>
                <a:gd name="T24" fmla="*/ 18 w 60"/>
                <a:gd name="T25" fmla="*/ 11 h 18"/>
                <a:gd name="T26" fmla="*/ 8 w 60"/>
                <a:gd name="T27" fmla="*/ 9 h 18"/>
                <a:gd name="T28" fmla="*/ 1 w 60"/>
                <a:gd name="T29" fmla="*/ 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0" h="18">
                  <a:moveTo>
                    <a:pt x="1" y="6"/>
                  </a:moveTo>
                  <a:cubicBezTo>
                    <a:pt x="0" y="1"/>
                    <a:pt x="6" y="4"/>
                    <a:pt x="7" y="2"/>
                  </a:cubicBezTo>
                  <a:cubicBezTo>
                    <a:pt x="10" y="0"/>
                    <a:pt x="9" y="4"/>
                    <a:pt x="10" y="4"/>
                  </a:cubicBezTo>
                  <a:cubicBezTo>
                    <a:pt x="11" y="5"/>
                    <a:pt x="13" y="4"/>
                    <a:pt x="13" y="6"/>
                  </a:cubicBezTo>
                  <a:cubicBezTo>
                    <a:pt x="19" y="4"/>
                    <a:pt x="21" y="5"/>
                    <a:pt x="27" y="9"/>
                  </a:cubicBezTo>
                  <a:cubicBezTo>
                    <a:pt x="32" y="5"/>
                    <a:pt x="33" y="7"/>
                    <a:pt x="41" y="7"/>
                  </a:cubicBezTo>
                  <a:cubicBezTo>
                    <a:pt x="43" y="7"/>
                    <a:pt x="43" y="8"/>
                    <a:pt x="43" y="10"/>
                  </a:cubicBezTo>
                  <a:cubicBezTo>
                    <a:pt x="45" y="10"/>
                    <a:pt x="47" y="10"/>
                    <a:pt x="48" y="11"/>
                  </a:cubicBezTo>
                  <a:cubicBezTo>
                    <a:pt x="51" y="10"/>
                    <a:pt x="54" y="15"/>
                    <a:pt x="55" y="11"/>
                  </a:cubicBezTo>
                  <a:cubicBezTo>
                    <a:pt x="60" y="12"/>
                    <a:pt x="52" y="16"/>
                    <a:pt x="56" y="16"/>
                  </a:cubicBezTo>
                  <a:cubicBezTo>
                    <a:pt x="55" y="18"/>
                    <a:pt x="55" y="15"/>
                    <a:pt x="53" y="16"/>
                  </a:cubicBezTo>
                  <a:cubicBezTo>
                    <a:pt x="43" y="18"/>
                    <a:pt x="34" y="13"/>
                    <a:pt x="25" y="11"/>
                  </a:cubicBezTo>
                  <a:cubicBezTo>
                    <a:pt x="23" y="11"/>
                    <a:pt x="20" y="12"/>
                    <a:pt x="18" y="11"/>
                  </a:cubicBezTo>
                  <a:cubicBezTo>
                    <a:pt x="15" y="11"/>
                    <a:pt x="12" y="10"/>
                    <a:pt x="8" y="9"/>
                  </a:cubicBezTo>
                  <a:cubicBezTo>
                    <a:pt x="6" y="8"/>
                    <a:pt x="2" y="9"/>
                    <a:pt x="1" y="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97"/>
            <p:cNvSpPr>
              <a:spLocks/>
            </p:cNvSpPr>
            <p:nvPr/>
          </p:nvSpPr>
          <p:spPr bwMode="auto">
            <a:xfrm>
              <a:off x="20667427" y="-1243012"/>
              <a:ext cx="36513" cy="12700"/>
            </a:xfrm>
            <a:custGeom>
              <a:avLst/>
              <a:gdLst>
                <a:gd name="T0" fmla="*/ 4 w 9"/>
                <a:gd name="T1" fmla="*/ 2 h 3"/>
                <a:gd name="T2" fmla="*/ 9 w 9"/>
                <a:gd name="T3" fmla="*/ 3 h 3"/>
                <a:gd name="T4" fmla="*/ 4 w 9"/>
                <a:gd name="T5" fmla="*/ 3 h 3"/>
                <a:gd name="T6" fmla="*/ 2 w 9"/>
                <a:gd name="T7" fmla="*/ 2 h 3"/>
                <a:gd name="T8" fmla="*/ 4 w 9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3">
                  <a:moveTo>
                    <a:pt x="4" y="2"/>
                  </a:moveTo>
                  <a:cubicBezTo>
                    <a:pt x="6" y="2"/>
                    <a:pt x="9" y="1"/>
                    <a:pt x="9" y="3"/>
                  </a:cubicBezTo>
                  <a:cubicBezTo>
                    <a:pt x="7" y="3"/>
                    <a:pt x="6" y="3"/>
                    <a:pt x="4" y="3"/>
                  </a:cubicBezTo>
                  <a:cubicBezTo>
                    <a:pt x="4" y="2"/>
                    <a:pt x="3" y="2"/>
                    <a:pt x="2" y="2"/>
                  </a:cubicBezTo>
                  <a:cubicBezTo>
                    <a:pt x="0" y="0"/>
                    <a:pt x="3" y="0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98"/>
            <p:cNvSpPr>
              <a:spLocks/>
            </p:cNvSpPr>
            <p:nvPr/>
          </p:nvSpPr>
          <p:spPr bwMode="auto">
            <a:xfrm>
              <a:off x="21775502" y="-447675"/>
              <a:ext cx="182563" cy="187325"/>
            </a:xfrm>
            <a:custGeom>
              <a:avLst/>
              <a:gdLst>
                <a:gd name="T0" fmla="*/ 1 w 44"/>
                <a:gd name="T1" fmla="*/ 38 h 45"/>
                <a:gd name="T2" fmla="*/ 4 w 44"/>
                <a:gd name="T3" fmla="*/ 33 h 45"/>
                <a:gd name="T4" fmla="*/ 6 w 44"/>
                <a:gd name="T5" fmla="*/ 31 h 45"/>
                <a:gd name="T6" fmla="*/ 6 w 44"/>
                <a:gd name="T7" fmla="*/ 29 h 45"/>
                <a:gd name="T8" fmla="*/ 9 w 44"/>
                <a:gd name="T9" fmla="*/ 29 h 45"/>
                <a:gd name="T10" fmla="*/ 11 w 44"/>
                <a:gd name="T11" fmla="*/ 26 h 45"/>
                <a:gd name="T12" fmla="*/ 16 w 44"/>
                <a:gd name="T13" fmla="*/ 24 h 45"/>
                <a:gd name="T14" fmla="*/ 19 w 44"/>
                <a:gd name="T15" fmla="*/ 22 h 45"/>
                <a:gd name="T16" fmla="*/ 22 w 44"/>
                <a:gd name="T17" fmla="*/ 17 h 45"/>
                <a:gd name="T18" fmla="*/ 25 w 44"/>
                <a:gd name="T19" fmla="*/ 14 h 45"/>
                <a:gd name="T20" fmla="*/ 29 w 44"/>
                <a:gd name="T21" fmla="*/ 16 h 45"/>
                <a:gd name="T22" fmla="*/ 28 w 44"/>
                <a:gd name="T23" fmla="*/ 10 h 45"/>
                <a:gd name="T24" fmla="*/ 33 w 44"/>
                <a:gd name="T25" fmla="*/ 3 h 45"/>
                <a:gd name="T26" fmla="*/ 37 w 44"/>
                <a:gd name="T27" fmla="*/ 0 h 45"/>
                <a:gd name="T28" fmla="*/ 42 w 44"/>
                <a:gd name="T29" fmla="*/ 3 h 45"/>
                <a:gd name="T30" fmla="*/ 43 w 44"/>
                <a:gd name="T31" fmla="*/ 10 h 45"/>
                <a:gd name="T32" fmla="*/ 42 w 44"/>
                <a:gd name="T33" fmla="*/ 14 h 45"/>
                <a:gd name="T34" fmla="*/ 39 w 44"/>
                <a:gd name="T35" fmla="*/ 14 h 45"/>
                <a:gd name="T36" fmla="*/ 37 w 44"/>
                <a:gd name="T37" fmla="*/ 22 h 45"/>
                <a:gd name="T38" fmla="*/ 32 w 44"/>
                <a:gd name="T39" fmla="*/ 23 h 45"/>
                <a:gd name="T40" fmla="*/ 28 w 44"/>
                <a:gd name="T41" fmla="*/ 33 h 45"/>
                <a:gd name="T42" fmla="*/ 25 w 44"/>
                <a:gd name="T43" fmla="*/ 38 h 45"/>
                <a:gd name="T44" fmla="*/ 22 w 44"/>
                <a:gd name="T45" fmla="*/ 41 h 45"/>
                <a:gd name="T46" fmla="*/ 11 w 44"/>
                <a:gd name="T47" fmla="*/ 37 h 45"/>
                <a:gd name="T48" fmla="*/ 5 w 44"/>
                <a:gd name="T49" fmla="*/ 38 h 45"/>
                <a:gd name="T50" fmla="*/ 4 w 44"/>
                <a:gd name="T51" fmla="*/ 36 h 45"/>
                <a:gd name="T52" fmla="*/ 1 w 44"/>
                <a:gd name="T53" fmla="*/ 3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4" h="45">
                  <a:moveTo>
                    <a:pt x="1" y="38"/>
                  </a:moveTo>
                  <a:cubicBezTo>
                    <a:pt x="0" y="37"/>
                    <a:pt x="2" y="34"/>
                    <a:pt x="4" y="33"/>
                  </a:cubicBezTo>
                  <a:cubicBezTo>
                    <a:pt x="4" y="32"/>
                    <a:pt x="6" y="32"/>
                    <a:pt x="6" y="31"/>
                  </a:cubicBezTo>
                  <a:cubicBezTo>
                    <a:pt x="7" y="31"/>
                    <a:pt x="6" y="29"/>
                    <a:pt x="6" y="29"/>
                  </a:cubicBezTo>
                  <a:cubicBezTo>
                    <a:pt x="7" y="28"/>
                    <a:pt x="9" y="29"/>
                    <a:pt x="9" y="29"/>
                  </a:cubicBezTo>
                  <a:cubicBezTo>
                    <a:pt x="10" y="28"/>
                    <a:pt x="10" y="26"/>
                    <a:pt x="11" y="26"/>
                  </a:cubicBezTo>
                  <a:cubicBezTo>
                    <a:pt x="12" y="25"/>
                    <a:pt x="16" y="26"/>
                    <a:pt x="16" y="24"/>
                  </a:cubicBezTo>
                  <a:cubicBezTo>
                    <a:pt x="17" y="22"/>
                    <a:pt x="16" y="22"/>
                    <a:pt x="19" y="22"/>
                  </a:cubicBezTo>
                  <a:cubicBezTo>
                    <a:pt x="22" y="21"/>
                    <a:pt x="21" y="19"/>
                    <a:pt x="22" y="17"/>
                  </a:cubicBezTo>
                  <a:cubicBezTo>
                    <a:pt x="22" y="17"/>
                    <a:pt x="26" y="21"/>
                    <a:pt x="25" y="14"/>
                  </a:cubicBezTo>
                  <a:cubicBezTo>
                    <a:pt x="27" y="14"/>
                    <a:pt x="27" y="16"/>
                    <a:pt x="29" y="16"/>
                  </a:cubicBezTo>
                  <a:cubicBezTo>
                    <a:pt x="29" y="13"/>
                    <a:pt x="27" y="13"/>
                    <a:pt x="28" y="10"/>
                  </a:cubicBezTo>
                  <a:cubicBezTo>
                    <a:pt x="33" y="12"/>
                    <a:pt x="31" y="5"/>
                    <a:pt x="33" y="3"/>
                  </a:cubicBezTo>
                  <a:cubicBezTo>
                    <a:pt x="34" y="2"/>
                    <a:pt x="38" y="3"/>
                    <a:pt x="37" y="0"/>
                  </a:cubicBezTo>
                  <a:cubicBezTo>
                    <a:pt x="39" y="1"/>
                    <a:pt x="39" y="4"/>
                    <a:pt x="42" y="3"/>
                  </a:cubicBezTo>
                  <a:cubicBezTo>
                    <a:pt x="40" y="7"/>
                    <a:pt x="44" y="7"/>
                    <a:pt x="43" y="10"/>
                  </a:cubicBezTo>
                  <a:cubicBezTo>
                    <a:pt x="41" y="10"/>
                    <a:pt x="42" y="13"/>
                    <a:pt x="42" y="14"/>
                  </a:cubicBezTo>
                  <a:cubicBezTo>
                    <a:pt x="41" y="15"/>
                    <a:pt x="39" y="14"/>
                    <a:pt x="39" y="14"/>
                  </a:cubicBezTo>
                  <a:cubicBezTo>
                    <a:pt x="38" y="15"/>
                    <a:pt x="38" y="19"/>
                    <a:pt x="37" y="22"/>
                  </a:cubicBezTo>
                  <a:cubicBezTo>
                    <a:pt x="34" y="24"/>
                    <a:pt x="35" y="20"/>
                    <a:pt x="32" y="23"/>
                  </a:cubicBezTo>
                  <a:cubicBezTo>
                    <a:pt x="28" y="25"/>
                    <a:pt x="29" y="29"/>
                    <a:pt x="28" y="33"/>
                  </a:cubicBezTo>
                  <a:cubicBezTo>
                    <a:pt x="27" y="34"/>
                    <a:pt x="23" y="34"/>
                    <a:pt x="25" y="38"/>
                  </a:cubicBezTo>
                  <a:cubicBezTo>
                    <a:pt x="22" y="38"/>
                    <a:pt x="22" y="39"/>
                    <a:pt x="22" y="41"/>
                  </a:cubicBezTo>
                  <a:cubicBezTo>
                    <a:pt x="18" y="37"/>
                    <a:pt x="11" y="45"/>
                    <a:pt x="11" y="37"/>
                  </a:cubicBezTo>
                  <a:cubicBezTo>
                    <a:pt x="10" y="37"/>
                    <a:pt x="7" y="39"/>
                    <a:pt x="5" y="38"/>
                  </a:cubicBezTo>
                  <a:cubicBezTo>
                    <a:pt x="5" y="38"/>
                    <a:pt x="3" y="36"/>
                    <a:pt x="4" y="36"/>
                  </a:cubicBezTo>
                  <a:cubicBezTo>
                    <a:pt x="1" y="36"/>
                    <a:pt x="7" y="41"/>
                    <a:pt x="1" y="3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99"/>
            <p:cNvSpPr>
              <a:spLocks/>
            </p:cNvSpPr>
            <p:nvPr/>
          </p:nvSpPr>
          <p:spPr bwMode="auto">
            <a:xfrm>
              <a:off x="15562027" y="-4029075"/>
              <a:ext cx="255588" cy="190500"/>
            </a:xfrm>
            <a:custGeom>
              <a:avLst/>
              <a:gdLst>
                <a:gd name="T0" fmla="*/ 17 w 62"/>
                <a:gd name="T1" fmla="*/ 0 h 46"/>
                <a:gd name="T2" fmla="*/ 24 w 62"/>
                <a:gd name="T3" fmla="*/ 6 h 46"/>
                <a:gd name="T4" fmla="*/ 28 w 62"/>
                <a:gd name="T5" fmla="*/ 7 h 46"/>
                <a:gd name="T6" fmla="*/ 31 w 62"/>
                <a:gd name="T7" fmla="*/ 7 h 46"/>
                <a:gd name="T8" fmla="*/ 33 w 62"/>
                <a:gd name="T9" fmla="*/ 9 h 46"/>
                <a:gd name="T10" fmla="*/ 37 w 62"/>
                <a:gd name="T11" fmla="*/ 12 h 46"/>
                <a:gd name="T12" fmla="*/ 41 w 62"/>
                <a:gd name="T13" fmla="*/ 12 h 46"/>
                <a:gd name="T14" fmla="*/ 49 w 62"/>
                <a:gd name="T15" fmla="*/ 14 h 46"/>
                <a:gd name="T16" fmla="*/ 49 w 62"/>
                <a:gd name="T17" fmla="*/ 19 h 46"/>
                <a:gd name="T18" fmla="*/ 54 w 62"/>
                <a:gd name="T19" fmla="*/ 19 h 46"/>
                <a:gd name="T20" fmla="*/ 54 w 62"/>
                <a:gd name="T21" fmla="*/ 21 h 46"/>
                <a:gd name="T22" fmla="*/ 62 w 62"/>
                <a:gd name="T23" fmla="*/ 27 h 46"/>
                <a:gd name="T24" fmla="*/ 61 w 62"/>
                <a:gd name="T25" fmla="*/ 31 h 46"/>
                <a:gd name="T26" fmla="*/ 58 w 62"/>
                <a:gd name="T27" fmla="*/ 30 h 46"/>
                <a:gd name="T28" fmla="*/ 51 w 62"/>
                <a:gd name="T29" fmla="*/ 34 h 46"/>
                <a:gd name="T30" fmla="*/ 49 w 62"/>
                <a:gd name="T31" fmla="*/ 37 h 46"/>
                <a:gd name="T32" fmla="*/ 47 w 62"/>
                <a:gd name="T33" fmla="*/ 40 h 46"/>
                <a:gd name="T34" fmla="*/ 38 w 62"/>
                <a:gd name="T35" fmla="*/ 40 h 46"/>
                <a:gd name="T36" fmla="*/ 38 w 62"/>
                <a:gd name="T37" fmla="*/ 41 h 46"/>
                <a:gd name="T38" fmla="*/ 33 w 62"/>
                <a:gd name="T39" fmla="*/ 42 h 46"/>
                <a:gd name="T40" fmla="*/ 31 w 62"/>
                <a:gd name="T41" fmla="*/ 40 h 46"/>
                <a:gd name="T42" fmla="*/ 23 w 62"/>
                <a:gd name="T43" fmla="*/ 40 h 46"/>
                <a:gd name="T44" fmla="*/ 20 w 62"/>
                <a:gd name="T45" fmla="*/ 37 h 46"/>
                <a:gd name="T46" fmla="*/ 24 w 62"/>
                <a:gd name="T47" fmla="*/ 34 h 46"/>
                <a:gd name="T48" fmla="*/ 17 w 62"/>
                <a:gd name="T49" fmla="*/ 33 h 46"/>
                <a:gd name="T50" fmla="*/ 21 w 62"/>
                <a:gd name="T51" fmla="*/ 30 h 46"/>
                <a:gd name="T52" fmla="*/ 24 w 62"/>
                <a:gd name="T53" fmla="*/ 27 h 46"/>
                <a:gd name="T54" fmla="*/ 28 w 62"/>
                <a:gd name="T55" fmla="*/ 28 h 46"/>
                <a:gd name="T56" fmla="*/ 27 w 62"/>
                <a:gd name="T57" fmla="*/ 24 h 46"/>
                <a:gd name="T58" fmla="*/ 14 w 62"/>
                <a:gd name="T59" fmla="*/ 27 h 46"/>
                <a:gd name="T60" fmla="*/ 10 w 62"/>
                <a:gd name="T61" fmla="*/ 26 h 46"/>
                <a:gd name="T62" fmla="*/ 7 w 62"/>
                <a:gd name="T63" fmla="*/ 23 h 46"/>
                <a:gd name="T64" fmla="*/ 2 w 62"/>
                <a:gd name="T65" fmla="*/ 20 h 46"/>
                <a:gd name="T66" fmla="*/ 0 w 62"/>
                <a:gd name="T67" fmla="*/ 16 h 46"/>
                <a:gd name="T68" fmla="*/ 5 w 62"/>
                <a:gd name="T69" fmla="*/ 13 h 46"/>
                <a:gd name="T70" fmla="*/ 7 w 62"/>
                <a:gd name="T71" fmla="*/ 10 h 46"/>
                <a:gd name="T72" fmla="*/ 9 w 62"/>
                <a:gd name="T73" fmla="*/ 6 h 46"/>
                <a:gd name="T74" fmla="*/ 12 w 62"/>
                <a:gd name="T75" fmla="*/ 6 h 46"/>
                <a:gd name="T76" fmla="*/ 14 w 62"/>
                <a:gd name="T77" fmla="*/ 3 h 46"/>
                <a:gd name="T78" fmla="*/ 17 w 62"/>
                <a:gd name="T7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62" h="46">
                  <a:moveTo>
                    <a:pt x="17" y="0"/>
                  </a:moveTo>
                  <a:cubicBezTo>
                    <a:pt x="19" y="2"/>
                    <a:pt x="23" y="3"/>
                    <a:pt x="24" y="6"/>
                  </a:cubicBezTo>
                  <a:cubicBezTo>
                    <a:pt x="27" y="5"/>
                    <a:pt x="28" y="7"/>
                    <a:pt x="28" y="7"/>
                  </a:cubicBezTo>
                  <a:cubicBezTo>
                    <a:pt x="29" y="8"/>
                    <a:pt x="31" y="7"/>
                    <a:pt x="31" y="7"/>
                  </a:cubicBezTo>
                  <a:cubicBezTo>
                    <a:pt x="31" y="7"/>
                    <a:pt x="32" y="10"/>
                    <a:pt x="33" y="9"/>
                  </a:cubicBezTo>
                  <a:cubicBezTo>
                    <a:pt x="35" y="6"/>
                    <a:pt x="34" y="10"/>
                    <a:pt x="37" y="12"/>
                  </a:cubicBezTo>
                  <a:cubicBezTo>
                    <a:pt x="38" y="12"/>
                    <a:pt x="40" y="11"/>
                    <a:pt x="41" y="12"/>
                  </a:cubicBezTo>
                  <a:cubicBezTo>
                    <a:pt x="42" y="12"/>
                    <a:pt x="44" y="16"/>
                    <a:pt x="49" y="14"/>
                  </a:cubicBezTo>
                  <a:cubicBezTo>
                    <a:pt x="49" y="16"/>
                    <a:pt x="49" y="17"/>
                    <a:pt x="49" y="19"/>
                  </a:cubicBezTo>
                  <a:cubicBezTo>
                    <a:pt x="50" y="19"/>
                    <a:pt x="53" y="18"/>
                    <a:pt x="54" y="19"/>
                  </a:cubicBezTo>
                  <a:cubicBezTo>
                    <a:pt x="54" y="19"/>
                    <a:pt x="53" y="21"/>
                    <a:pt x="54" y="21"/>
                  </a:cubicBezTo>
                  <a:cubicBezTo>
                    <a:pt x="56" y="23"/>
                    <a:pt x="59" y="24"/>
                    <a:pt x="62" y="27"/>
                  </a:cubicBezTo>
                  <a:cubicBezTo>
                    <a:pt x="62" y="28"/>
                    <a:pt x="61" y="31"/>
                    <a:pt x="61" y="31"/>
                  </a:cubicBezTo>
                  <a:cubicBezTo>
                    <a:pt x="59" y="32"/>
                    <a:pt x="58" y="30"/>
                    <a:pt x="58" y="30"/>
                  </a:cubicBezTo>
                  <a:cubicBezTo>
                    <a:pt x="55" y="31"/>
                    <a:pt x="54" y="33"/>
                    <a:pt x="51" y="34"/>
                  </a:cubicBezTo>
                  <a:cubicBezTo>
                    <a:pt x="50" y="34"/>
                    <a:pt x="50" y="36"/>
                    <a:pt x="49" y="37"/>
                  </a:cubicBezTo>
                  <a:cubicBezTo>
                    <a:pt x="47" y="36"/>
                    <a:pt x="47" y="38"/>
                    <a:pt x="47" y="40"/>
                  </a:cubicBezTo>
                  <a:cubicBezTo>
                    <a:pt x="42" y="40"/>
                    <a:pt x="41" y="37"/>
                    <a:pt x="38" y="40"/>
                  </a:cubicBezTo>
                  <a:cubicBezTo>
                    <a:pt x="37" y="40"/>
                    <a:pt x="37" y="41"/>
                    <a:pt x="38" y="41"/>
                  </a:cubicBezTo>
                  <a:cubicBezTo>
                    <a:pt x="38" y="46"/>
                    <a:pt x="33" y="37"/>
                    <a:pt x="33" y="42"/>
                  </a:cubicBezTo>
                  <a:cubicBezTo>
                    <a:pt x="31" y="42"/>
                    <a:pt x="32" y="41"/>
                    <a:pt x="31" y="40"/>
                  </a:cubicBezTo>
                  <a:cubicBezTo>
                    <a:pt x="28" y="43"/>
                    <a:pt x="27" y="39"/>
                    <a:pt x="23" y="40"/>
                  </a:cubicBezTo>
                  <a:cubicBezTo>
                    <a:pt x="23" y="37"/>
                    <a:pt x="22" y="37"/>
                    <a:pt x="20" y="37"/>
                  </a:cubicBezTo>
                  <a:cubicBezTo>
                    <a:pt x="20" y="35"/>
                    <a:pt x="24" y="36"/>
                    <a:pt x="24" y="34"/>
                  </a:cubicBezTo>
                  <a:cubicBezTo>
                    <a:pt x="24" y="31"/>
                    <a:pt x="19" y="33"/>
                    <a:pt x="17" y="33"/>
                  </a:cubicBezTo>
                  <a:cubicBezTo>
                    <a:pt x="16" y="29"/>
                    <a:pt x="20" y="31"/>
                    <a:pt x="21" y="30"/>
                  </a:cubicBezTo>
                  <a:cubicBezTo>
                    <a:pt x="22" y="30"/>
                    <a:pt x="24" y="27"/>
                    <a:pt x="24" y="27"/>
                  </a:cubicBezTo>
                  <a:cubicBezTo>
                    <a:pt x="25" y="27"/>
                    <a:pt x="27" y="29"/>
                    <a:pt x="28" y="28"/>
                  </a:cubicBezTo>
                  <a:cubicBezTo>
                    <a:pt x="29" y="26"/>
                    <a:pt x="27" y="26"/>
                    <a:pt x="27" y="24"/>
                  </a:cubicBezTo>
                  <a:cubicBezTo>
                    <a:pt x="26" y="25"/>
                    <a:pt x="17" y="25"/>
                    <a:pt x="14" y="27"/>
                  </a:cubicBezTo>
                  <a:cubicBezTo>
                    <a:pt x="12" y="29"/>
                    <a:pt x="14" y="27"/>
                    <a:pt x="10" y="26"/>
                  </a:cubicBezTo>
                  <a:cubicBezTo>
                    <a:pt x="6" y="25"/>
                    <a:pt x="3" y="26"/>
                    <a:pt x="7" y="23"/>
                  </a:cubicBezTo>
                  <a:cubicBezTo>
                    <a:pt x="7" y="20"/>
                    <a:pt x="3" y="22"/>
                    <a:pt x="2" y="20"/>
                  </a:cubicBezTo>
                  <a:cubicBezTo>
                    <a:pt x="4" y="17"/>
                    <a:pt x="7" y="13"/>
                    <a:pt x="0" y="16"/>
                  </a:cubicBezTo>
                  <a:cubicBezTo>
                    <a:pt x="1" y="14"/>
                    <a:pt x="2" y="13"/>
                    <a:pt x="5" y="13"/>
                  </a:cubicBezTo>
                  <a:cubicBezTo>
                    <a:pt x="6" y="13"/>
                    <a:pt x="6" y="10"/>
                    <a:pt x="7" y="10"/>
                  </a:cubicBezTo>
                  <a:cubicBezTo>
                    <a:pt x="10" y="10"/>
                    <a:pt x="8" y="7"/>
                    <a:pt x="9" y="6"/>
                  </a:cubicBezTo>
                  <a:cubicBezTo>
                    <a:pt x="9" y="6"/>
                    <a:pt x="11" y="6"/>
                    <a:pt x="12" y="6"/>
                  </a:cubicBezTo>
                  <a:cubicBezTo>
                    <a:pt x="13" y="5"/>
                    <a:pt x="13" y="3"/>
                    <a:pt x="14" y="3"/>
                  </a:cubicBezTo>
                  <a:cubicBezTo>
                    <a:pt x="15" y="2"/>
                    <a:pt x="17" y="2"/>
                    <a:pt x="1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100"/>
            <p:cNvSpPr>
              <a:spLocks/>
            </p:cNvSpPr>
            <p:nvPr/>
          </p:nvSpPr>
          <p:spPr bwMode="auto">
            <a:xfrm>
              <a:off x="18097265" y="-3957637"/>
              <a:ext cx="339725" cy="169863"/>
            </a:xfrm>
            <a:custGeom>
              <a:avLst/>
              <a:gdLst>
                <a:gd name="T0" fmla="*/ 28 w 82"/>
                <a:gd name="T1" fmla="*/ 28 h 41"/>
                <a:gd name="T2" fmla="*/ 26 w 82"/>
                <a:gd name="T3" fmla="*/ 30 h 41"/>
                <a:gd name="T4" fmla="*/ 19 w 82"/>
                <a:gd name="T5" fmla="*/ 28 h 41"/>
                <a:gd name="T6" fmla="*/ 23 w 82"/>
                <a:gd name="T7" fmla="*/ 25 h 41"/>
                <a:gd name="T8" fmla="*/ 31 w 82"/>
                <a:gd name="T9" fmla="*/ 20 h 41"/>
                <a:gd name="T10" fmla="*/ 28 w 82"/>
                <a:gd name="T11" fmla="*/ 16 h 41"/>
                <a:gd name="T12" fmla="*/ 21 w 82"/>
                <a:gd name="T13" fmla="*/ 16 h 41"/>
                <a:gd name="T14" fmla="*/ 14 w 82"/>
                <a:gd name="T15" fmla="*/ 21 h 41"/>
                <a:gd name="T16" fmla="*/ 5 w 82"/>
                <a:gd name="T17" fmla="*/ 20 h 41"/>
                <a:gd name="T18" fmla="*/ 6 w 82"/>
                <a:gd name="T19" fmla="*/ 10 h 41"/>
                <a:gd name="T20" fmla="*/ 3 w 82"/>
                <a:gd name="T21" fmla="*/ 11 h 41"/>
                <a:gd name="T22" fmla="*/ 2 w 82"/>
                <a:gd name="T23" fmla="*/ 4 h 41"/>
                <a:gd name="T24" fmla="*/ 5 w 82"/>
                <a:gd name="T25" fmla="*/ 6 h 41"/>
                <a:gd name="T26" fmla="*/ 13 w 82"/>
                <a:gd name="T27" fmla="*/ 3 h 41"/>
                <a:gd name="T28" fmla="*/ 14 w 82"/>
                <a:gd name="T29" fmla="*/ 7 h 41"/>
                <a:gd name="T30" fmla="*/ 26 w 82"/>
                <a:gd name="T31" fmla="*/ 9 h 41"/>
                <a:gd name="T32" fmla="*/ 30 w 82"/>
                <a:gd name="T33" fmla="*/ 3 h 41"/>
                <a:gd name="T34" fmla="*/ 44 w 82"/>
                <a:gd name="T35" fmla="*/ 4 h 41"/>
                <a:gd name="T36" fmla="*/ 45 w 82"/>
                <a:gd name="T37" fmla="*/ 4 h 41"/>
                <a:gd name="T38" fmla="*/ 51 w 82"/>
                <a:gd name="T39" fmla="*/ 9 h 41"/>
                <a:gd name="T40" fmla="*/ 50 w 82"/>
                <a:gd name="T41" fmla="*/ 11 h 41"/>
                <a:gd name="T42" fmla="*/ 57 w 82"/>
                <a:gd name="T43" fmla="*/ 10 h 41"/>
                <a:gd name="T44" fmla="*/ 65 w 82"/>
                <a:gd name="T45" fmla="*/ 13 h 41"/>
                <a:gd name="T46" fmla="*/ 66 w 82"/>
                <a:gd name="T47" fmla="*/ 16 h 41"/>
                <a:gd name="T48" fmla="*/ 68 w 82"/>
                <a:gd name="T49" fmla="*/ 17 h 41"/>
                <a:gd name="T50" fmla="*/ 69 w 82"/>
                <a:gd name="T51" fmla="*/ 20 h 41"/>
                <a:gd name="T52" fmla="*/ 72 w 82"/>
                <a:gd name="T53" fmla="*/ 20 h 41"/>
                <a:gd name="T54" fmla="*/ 72 w 82"/>
                <a:gd name="T55" fmla="*/ 23 h 41"/>
                <a:gd name="T56" fmla="*/ 75 w 82"/>
                <a:gd name="T57" fmla="*/ 23 h 41"/>
                <a:gd name="T58" fmla="*/ 76 w 82"/>
                <a:gd name="T59" fmla="*/ 27 h 41"/>
                <a:gd name="T60" fmla="*/ 80 w 82"/>
                <a:gd name="T61" fmla="*/ 27 h 41"/>
                <a:gd name="T62" fmla="*/ 76 w 82"/>
                <a:gd name="T63" fmla="*/ 30 h 41"/>
                <a:gd name="T64" fmla="*/ 76 w 82"/>
                <a:gd name="T65" fmla="*/ 31 h 41"/>
                <a:gd name="T66" fmla="*/ 62 w 82"/>
                <a:gd name="T67" fmla="*/ 31 h 41"/>
                <a:gd name="T68" fmla="*/ 62 w 82"/>
                <a:gd name="T69" fmla="*/ 23 h 41"/>
                <a:gd name="T70" fmla="*/ 48 w 82"/>
                <a:gd name="T71" fmla="*/ 21 h 41"/>
                <a:gd name="T72" fmla="*/ 47 w 82"/>
                <a:gd name="T73" fmla="*/ 25 h 41"/>
                <a:gd name="T74" fmla="*/ 44 w 82"/>
                <a:gd name="T75" fmla="*/ 25 h 41"/>
                <a:gd name="T76" fmla="*/ 41 w 82"/>
                <a:gd name="T77" fmla="*/ 28 h 41"/>
                <a:gd name="T78" fmla="*/ 43 w 82"/>
                <a:gd name="T79" fmla="*/ 30 h 41"/>
                <a:gd name="T80" fmla="*/ 38 w 82"/>
                <a:gd name="T81" fmla="*/ 31 h 41"/>
                <a:gd name="T82" fmla="*/ 38 w 82"/>
                <a:gd name="T83" fmla="*/ 39 h 41"/>
                <a:gd name="T84" fmla="*/ 20 w 82"/>
                <a:gd name="T85" fmla="*/ 34 h 41"/>
                <a:gd name="T86" fmla="*/ 24 w 82"/>
                <a:gd name="T87" fmla="*/ 31 h 41"/>
                <a:gd name="T88" fmla="*/ 30 w 82"/>
                <a:gd name="T89" fmla="*/ 31 h 41"/>
                <a:gd name="T90" fmla="*/ 28 w 82"/>
                <a:gd name="T91" fmla="*/ 2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82" h="41">
                  <a:moveTo>
                    <a:pt x="28" y="28"/>
                  </a:moveTo>
                  <a:cubicBezTo>
                    <a:pt x="28" y="25"/>
                    <a:pt x="26" y="30"/>
                    <a:pt x="26" y="30"/>
                  </a:cubicBezTo>
                  <a:cubicBezTo>
                    <a:pt x="24" y="30"/>
                    <a:pt x="22" y="27"/>
                    <a:pt x="19" y="28"/>
                  </a:cubicBezTo>
                  <a:cubicBezTo>
                    <a:pt x="19" y="26"/>
                    <a:pt x="21" y="26"/>
                    <a:pt x="23" y="25"/>
                  </a:cubicBezTo>
                  <a:cubicBezTo>
                    <a:pt x="25" y="24"/>
                    <a:pt x="28" y="20"/>
                    <a:pt x="31" y="20"/>
                  </a:cubicBezTo>
                  <a:cubicBezTo>
                    <a:pt x="30" y="18"/>
                    <a:pt x="28" y="18"/>
                    <a:pt x="28" y="16"/>
                  </a:cubicBezTo>
                  <a:cubicBezTo>
                    <a:pt x="26" y="15"/>
                    <a:pt x="23" y="20"/>
                    <a:pt x="21" y="16"/>
                  </a:cubicBezTo>
                  <a:cubicBezTo>
                    <a:pt x="19" y="18"/>
                    <a:pt x="17" y="20"/>
                    <a:pt x="14" y="21"/>
                  </a:cubicBezTo>
                  <a:cubicBezTo>
                    <a:pt x="10" y="22"/>
                    <a:pt x="10" y="19"/>
                    <a:pt x="5" y="20"/>
                  </a:cubicBezTo>
                  <a:cubicBezTo>
                    <a:pt x="7" y="17"/>
                    <a:pt x="8" y="14"/>
                    <a:pt x="6" y="10"/>
                  </a:cubicBezTo>
                  <a:cubicBezTo>
                    <a:pt x="4" y="10"/>
                    <a:pt x="4" y="10"/>
                    <a:pt x="3" y="11"/>
                  </a:cubicBezTo>
                  <a:cubicBezTo>
                    <a:pt x="0" y="12"/>
                    <a:pt x="3" y="6"/>
                    <a:pt x="2" y="4"/>
                  </a:cubicBezTo>
                  <a:cubicBezTo>
                    <a:pt x="3" y="4"/>
                    <a:pt x="4" y="5"/>
                    <a:pt x="5" y="6"/>
                  </a:cubicBezTo>
                  <a:cubicBezTo>
                    <a:pt x="6" y="3"/>
                    <a:pt x="12" y="6"/>
                    <a:pt x="13" y="3"/>
                  </a:cubicBezTo>
                  <a:cubicBezTo>
                    <a:pt x="15" y="3"/>
                    <a:pt x="14" y="5"/>
                    <a:pt x="14" y="7"/>
                  </a:cubicBezTo>
                  <a:cubicBezTo>
                    <a:pt x="20" y="8"/>
                    <a:pt x="25" y="0"/>
                    <a:pt x="26" y="9"/>
                  </a:cubicBezTo>
                  <a:cubicBezTo>
                    <a:pt x="29" y="9"/>
                    <a:pt x="30" y="7"/>
                    <a:pt x="30" y="3"/>
                  </a:cubicBezTo>
                  <a:cubicBezTo>
                    <a:pt x="33" y="4"/>
                    <a:pt x="38" y="4"/>
                    <a:pt x="44" y="4"/>
                  </a:cubicBezTo>
                  <a:cubicBezTo>
                    <a:pt x="44" y="4"/>
                    <a:pt x="45" y="6"/>
                    <a:pt x="45" y="4"/>
                  </a:cubicBezTo>
                  <a:cubicBezTo>
                    <a:pt x="48" y="5"/>
                    <a:pt x="45" y="11"/>
                    <a:pt x="51" y="9"/>
                  </a:cubicBezTo>
                  <a:cubicBezTo>
                    <a:pt x="51" y="10"/>
                    <a:pt x="50" y="10"/>
                    <a:pt x="50" y="11"/>
                  </a:cubicBezTo>
                  <a:cubicBezTo>
                    <a:pt x="52" y="11"/>
                    <a:pt x="57" y="13"/>
                    <a:pt x="57" y="10"/>
                  </a:cubicBezTo>
                  <a:cubicBezTo>
                    <a:pt x="58" y="11"/>
                    <a:pt x="59" y="14"/>
                    <a:pt x="65" y="13"/>
                  </a:cubicBezTo>
                  <a:cubicBezTo>
                    <a:pt x="63" y="15"/>
                    <a:pt x="64" y="15"/>
                    <a:pt x="66" y="16"/>
                  </a:cubicBezTo>
                  <a:cubicBezTo>
                    <a:pt x="67" y="16"/>
                    <a:pt x="66" y="17"/>
                    <a:pt x="68" y="17"/>
                  </a:cubicBezTo>
                  <a:cubicBezTo>
                    <a:pt x="70" y="17"/>
                    <a:pt x="68" y="19"/>
                    <a:pt x="69" y="20"/>
                  </a:cubicBezTo>
                  <a:cubicBezTo>
                    <a:pt x="70" y="20"/>
                    <a:pt x="72" y="19"/>
                    <a:pt x="72" y="20"/>
                  </a:cubicBezTo>
                  <a:cubicBezTo>
                    <a:pt x="72" y="20"/>
                    <a:pt x="71" y="22"/>
                    <a:pt x="72" y="23"/>
                  </a:cubicBezTo>
                  <a:cubicBezTo>
                    <a:pt x="72" y="23"/>
                    <a:pt x="74" y="22"/>
                    <a:pt x="75" y="23"/>
                  </a:cubicBezTo>
                  <a:cubicBezTo>
                    <a:pt x="76" y="24"/>
                    <a:pt x="75" y="26"/>
                    <a:pt x="76" y="27"/>
                  </a:cubicBezTo>
                  <a:cubicBezTo>
                    <a:pt x="79" y="27"/>
                    <a:pt x="80" y="24"/>
                    <a:pt x="80" y="27"/>
                  </a:cubicBezTo>
                  <a:cubicBezTo>
                    <a:pt x="82" y="31"/>
                    <a:pt x="77" y="28"/>
                    <a:pt x="76" y="30"/>
                  </a:cubicBezTo>
                  <a:cubicBezTo>
                    <a:pt x="76" y="30"/>
                    <a:pt x="76" y="31"/>
                    <a:pt x="76" y="31"/>
                  </a:cubicBezTo>
                  <a:cubicBezTo>
                    <a:pt x="72" y="32"/>
                    <a:pt x="67" y="30"/>
                    <a:pt x="62" y="31"/>
                  </a:cubicBezTo>
                  <a:cubicBezTo>
                    <a:pt x="61" y="27"/>
                    <a:pt x="62" y="28"/>
                    <a:pt x="62" y="23"/>
                  </a:cubicBezTo>
                  <a:cubicBezTo>
                    <a:pt x="61" y="19"/>
                    <a:pt x="51" y="19"/>
                    <a:pt x="48" y="21"/>
                  </a:cubicBezTo>
                  <a:cubicBezTo>
                    <a:pt x="46" y="21"/>
                    <a:pt x="48" y="24"/>
                    <a:pt x="47" y="25"/>
                  </a:cubicBezTo>
                  <a:cubicBezTo>
                    <a:pt x="46" y="26"/>
                    <a:pt x="44" y="25"/>
                    <a:pt x="44" y="25"/>
                  </a:cubicBezTo>
                  <a:cubicBezTo>
                    <a:pt x="43" y="27"/>
                    <a:pt x="44" y="29"/>
                    <a:pt x="41" y="28"/>
                  </a:cubicBezTo>
                  <a:cubicBezTo>
                    <a:pt x="41" y="29"/>
                    <a:pt x="42" y="30"/>
                    <a:pt x="43" y="30"/>
                  </a:cubicBezTo>
                  <a:cubicBezTo>
                    <a:pt x="42" y="31"/>
                    <a:pt x="40" y="31"/>
                    <a:pt x="38" y="31"/>
                  </a:cubicBezTo>
                  <a:cubicBezTo>
                    <a:pt x="37" y="35"/>
                    <a:pt x="38" y="34"/>
                    <a:pt x="38" y="39"/>
                  </a:cubicBezTo>
                  <a:cubicBezTo>
                    <a:pt x="33" y="40"/>
                    <a:pt x="21" y="41"/>
                    <a:pt x="20" y="34"/>
                  </a:cubicBezTo>
                  <a:cubicBezTo>
                    <a:pt x="22" y="34"/>
                    <a:pt x="24" y="33"/>
                    <a:pt x="24" y="31"/>
                  </a:cubicBezTo>
                  <a:cubicBezTo>
                    <a:pt x="28" y="31"/>
                    <a:pt x="27" y="33"/>
                    <a:pt x="30" y="31"/>
                  </a:cubicBezTo>
                  <a:cubicBezTo>
                    <a:pt x="29" y="30"/>
                    <a:pt x="26" y="29"/>
                    <a:pt x="28" y="2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101"/>
            <p:cNvSpPr>
              <a:spLocks/>
            </p:cNvSpPr>
            <p:nvPr/>
          </p:nvSpPr>
          <p:spPr bwMode="auto">
            <a:xfrm>
              <a:off x="14941315" y="-3825875"/>
              <a:ext cx="160338" cy="87313"/>
            </a:xfrm>
            <a:custGeom>
              <a:avLst/>
              <a:gdLst>
                <a:gd name="T0" fmla="*/ 38 w 39"/>
                <a:gd name="T1" fmla="*/ 3 h 21"/>
                <a:gd name="T2" fmla="*/ 38 w 39"/>
                <a:gd name="T3" fmla="*/ 7 h 21"/>
                <a:gd name="T4" fmla="*/ 35 w 39"/>
                <a:gd name="T5" fmla="*/ 7 h 21"/>
                <a:gd name="T6" fmla="*/ 35 w 39"/>
                <a:gd name="T7" fmla="*/ 12 h 21"/>
                <a:gd name="T8" fmla="*/ 31 w 39"/>
                <a:gd name="T9" fmla="*/ 14 h 21"/>
                <a:gd name="T10" fmla="*/ 27 w 39"/>
                <a:gd name="T11" fmla="*/ 10 h 21"/>
                <a:gd name="T12" fmla="*/ 23 w 39"/>
                <a:gd name="T13" fmla="*/ 13 h 21"/>
                <a:gd name="T14" fmla="*/ 17 w 39"/>
                <a:gd name="T15" fmla="*/ 19 h 21"/>
                <a:gd name="T16" fmla="*/ 2 w 39"/>
                <a:gd name="T17" fmla="*/ 19 h 21"/>
                <a:gd name="T18" fmla="*/ 0 w 39"/>
                <a:gd name="T19" fmla="*/ 13 h 21"/>
                <a:gd name="T20" fmla="*/ 6 w 39"/>
                <a:gd name="T21" fmla="*/ 14 h 21"/>
                <a:gd name="T22" fmla="*/ 12 w 39"/>
                <a:gd name="T23" fmla="*/ 10 h 21"/>
                <a:gd name="T24" fmla="*/ 14 w 39"/>
                <a:gd name="T25" fmla="*/ 7 h 21"/>
                <a:gd name="T26" fmla="*/ 19 w 39"/>
                <a:gd name="T27" fmla="*/ 6 h 21"/>
                <a:gd name="T28" fmla="*/ 20 w 39"/>
                <a:gd name="T29" fmla="*/ 6 h 21"/>
                <a:gd name="T30" fmla="*/ 23 w 39"/>
                <a:gd name="T31" fmla="*/ 3 h 21"/>
                <a:gd name="T32" fmla="*/ 28 w 39"/>
                <a:gd name="T33" fmla="*/ 3 h 21"/>
                <a:gd name="T34" fmla="*/ 38 w 39"/>
                <a:gd name="T35" fmla="*/ 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9" h="21">
                  <a:moveTo>
                    <a:pt x="38" y="3"/>
                  </a:moveTo>
                  <a:cubicBezTo>
                    <a:pt x="38" y="4"/>
                    <a:pt x="39" y="7"/>
                    <a:pt x="38" y="7"/>
                  </a:cubicBezTo>
                  <a:cubicBezTo>
                    <a:pt x="38" y="8"/>
                    <a:pt x="36" y="7"/>
                    <a:pt x="35" y="7"/>
                  </a:cubicBezTo>
                  <a:cubicBezTo>
                    <a:pt x="35" y="7"/>
                    <a:pt x="37" y="11"/>
                    <a:pt x="35" y="12"/>
                  </a:cubicBezTo>
                  <a:cubicBezTo>
                    <a:pt x="34" y="12"/>
                    <a:pt x="32" y="9"/>
                    <a:pt x="31" y="14"/>
                  </a:cubicBezTo>
                  <a:cubicBezTo>
                    <a:pt x="28" y="14"/>
                    <a:pt x="30" y="10"/>
                    <a:pt x="27" y="10"/>
                  </a:cubicBezTo>
                  <a:cubicBezTo>
                    <a:pt x="24" y="9"/>
                    <a:pt x="25" y="13"/>
                    <a:pt x="23" y="13"/>
                  </a:cubicBezTo>
                  <a:cubicBezTo>
                    <a:pt x="21" y="15"/>
                    <a:pt x="17" y="15"/>
                    <a:pt x="17" y="19"/>
                  </a:cubicBezTo>
                  <a:cubicBezTo>
                    <a:pt x="11" y="21"/>
                    <a:pt x="8" y="19"/>
                    <a:pt x="2" y="19"/>
                  </a:cubicBezTo>
                  <a:cubicBezTo>
                    <a:pt x="2" y="16"/>
                    <a:pt x="0" y="16"/>
                    <a:pt x="0" y="13"/>
                  </a:cubicBezTo>
                  <a:cubicBezTo>
                    <a:pt x="2" y="14"/>
                    <a:pt x="3" y="15"/>
                    <a:pt x="6" y="14"/>
                  </a:cubicBezTo>
                  <a:cubicBezTo>
                    <a:pt x="9" y="14"/>
                    <a:pt x="9" y="10"/>
                    <a:pt x="12" y="10"/>
                  </a:cubicBezTo>
                  <a:cubicBezTo>
                    <a:pt x="12" y="10"/>
                    <a:pt x="14" y="7"/>
                    <a:pt x="14" y="7"/>
                  </a:cubicBezTo>
                  <a:cubicBezTo>
                    <a:pt x="17" y="10"/>
                    <a:pt x="15" y="6"/>
                    <a:pt x="19" y="6"/>
                  </a:cubicBezTo>
                  <a:cubicBezTo>
                    <a:pt x="19" y="6"/>
                    <a:pt x="20" y="6"/>
                    <a:pt x="20" y="6"/>
                  </a:cubicBezTo>
                  <a:cubicBezTo>
                    <a:pt x="21" y="6"/>
                    <a:pt x="22" y="3"/>
                    <a:pt x="23" y="3"/>
                  </a:cubicBezTo>
                  <a:cubicBezTo>
                    <a:pt x="24" y="3"/>
                    <a:pt x="27" y="4"/>
                    <a:pt x="28" y="3"/>
                  </a:cubicBezTo>
                  <a:cubicBezTo>
                    <a:pt x="30" y="3"/>
                    <a:pt x="35" y="0"/>
                    <a:pt x="38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102"/>
            <p:cNvSpPr>
              <a:spLocks/>
            </p:cNvSpPr>
            <p:nvPr/>
          </p:nvSpPr>
          <p:spPr bwMode="auto">
            <a:xfrm>
              <a:off x="15379465" y="-3792537"/>
              <a:ext cx="161925" cy="87313"/>
            </a:xfrm>
            <a:custGeom>
              <a:avLst/>
              <a:gdLst>
                <a:gd name="T0" fmla="*/ 35 w 39"/>
                <a:gd name="T1" fmla="*/ 2 h 21"/>
                <a:gd name="T2" fmla="*/ 39 w 39"/>
                <a:gd name="T3" fmla="*/ 15 h 21"/>
                <a:gd name="T4" fmla="*/ 36 w 39"/>
                <a:gd name="T5" fmla="*/ 13 h 21"/>
                <a:gd name="T6" fmla="*/ 36 w 39"/>
                <a:gd name="T7" fmla="*/ 18 h 21"/>
                <a:gd name="T8" fmla="*/ 30 w 39"/>
                <a:gd name="T9" fmla="*/ 19 h 21"/>
                <a:gd name="T10" fmla="*/ 29 w 39"/>
                <a:gd name="T11" fmla="*/ 20 h 21"/>
                <a:gd name="T12" fmla="*/ 25 w 39"/>
                <a:gd name="T13" fmla="*/ 20 h 21"/>
                <a:gd name="T14" fmla="*/ 25 w 39"/>
                <a:gd name="T15" fmla="*/ 15 h 21"/>
                <a:gd name="T16" fmla="*/ 11 w 39"/>
                <a:gd name="T17" fmla="*/ 13 h 21"/>
                <a:gd name="T18" fmla="*/ 0 w 39"/>
                <a:gd name="T19" fmla="*/ 6 h 21"/>
                <a:gd name="T20" fmla="*/ 1 w 39"/>
                <a:gd name="T21" fmla="*/ 4 h 21"/>
                <a:gd name="T22" fmla="*/ 4 w 39"/>
                <a:gd name="T23" fmla="*/ 5 h 21"/>
                <a:gd name="T24" fmla="*/ 11 w 39"/>
                <a:gd name="T25" fmla="*/ 8 h 21"/>
                <a:gd name="T26" fmla="*/ 14 w 39"/>
                <a:gd name="T27" fmla="*/ 8 h 21"/>
                <a:gd name="T28" fmla="*/ 15 w 39"/>
                <a:gd name="T29" fmla="*/ 11 h 21"/>
                <a:gd name="T30" fmla="*/ 16 w 39"/>
                <a:gd name="T31" fmla="*/ 5 h 21"/>
                <a:gd name="T32" fmla="*/ 19 w 39"/>
                <a:gd name="T33" fmla="*/ 8 h 21"/>
                <a:gd name="T34" fmla="*/ 35 w 39"/>
                <a:gd name="T35" fmla="*/ 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9" h="21">
                  <a:moveTo>
                    <a:pt x="35" y="2"/>
                  </a:moveTo>
                  <a:cubicBezTo>
                    <a:pt x="33" y="10"/>
                    <a:pt x="38" y="10"/>
                    <a:pt x="39" y="15"/>
                  </a:cubicBezTo>
                  <a:cubicBezTo>
                    <a:pt x="38" y="15"/>
                    <a:pt x="37" y="13"/>
                    <a:pt x="36" y="13"/>
                  </a:cubicBezTo>
                  <a:cubicBezTo>
                    <a:pt x="35" y="14"/>
                    <a:pt x="37" y="17"/>
                    <a:pt x="36" y="18"/>
                  </a:cubicBezTo>
                  <a:cubicBezTo>
                    <a:pt x="34" y="19"/>
                    <a:pt x="32" y="18"/>
                    <a:pt x="30" y="19"/>
                  </a:cubicBezTo>
                  <a:cubicBezTo>
                    <a:pt x="30" y="19"/>
                    <a:pt x="30" y="20"/>
                    <a:pt x="29" y="20"/>
                  </a:cubicBezTo>
                  <a:cubicBezTo>
                    <a:pt x="28" y="21"/>
                    <a:pt x="26" y="20"/>
                    <a:pt x="25" y="20"/>
                  </a:cubicBezTo>
                  <a:cubicBezTo>
                    <a:pt x="23" y="18"/>
                    <a:pt x="23" y="17"/>
                    <a:pt x="25" y="15"/>
                  </a:cubicBezTo>
                  <a:cubicBezTo>
                    <a:pt x="20" y="17"/>
                    <a:pt x="17" y="13"/>
                    <a:pt x="11" y="13"/>
                  </a:cubicBezTo>
                  <a:cubicBezTo>
                    <a:pt x="9" y="9"/>
                    <a:pt x="3" y="9"/>
                    <a:pt x="0" y="6"/>
                  </a:cubicBezTo>
                  <a:cubicBezTo>
                    <a:pt x="0" y="6"/>
                    <a:pt x="0" y="4"/>
                    <a:pt x="1" y="4"/>
                  </a:cubicBezTo>
                  <a:cubicBezTo>
                    <a:pt x="3" y="3"/>
                    <a:pt x="3" y="5"/>
                    <a:pt x="4" y="5"/>
                  </a:cubicBezTo>
                  <a:cubicBezTo>
                    <a:pt x="6" y="5"/>
                    <a:pt x="10" y="6"/>
                    <a:pt x="11" y="8"/>
                  </a:cubicBezTo>
                  <a:cubicBezTo>
                    <a:pt x="11" y="8"/>
                    <a:pt x="13" y="7"/>
                    <a:pt x="14" y="8"/>
                  </a:cubicBezTo>
                  <a:cubicBezTo>
                    <a:pt x="14" y="9"/>
                    <a:pt x="13" y="11"/>
                    <a:pt x="15" y="11"/>
                  </a:cubicBezTo>
                  <a:cubicBezTo>
                    <a:pt x="19" y="9"/>
                    <a:pt x="13" y="7"/>
                    <a:pt x="16" y="5"/>
                  </a:cubicBezTo>
                  <a:cubicBezTo>
                    <a:pt x="19" y="3"/>
                    <a:pt x="19" y="8"/>
                    <a:pt x="19" y="8"/>
                  </a:cubicBezTo>
                  <a:cubicBezTo>
                    <a:pt x="24" y="8"/>
                    <a:pt x="26" y="0"/>
                    <a:pt x="35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103"/>
            <p:cNvSpPr>
              <a:spLocks/>
            </p:cNvSpPr>
            <p:nvPr/>
          </p:nvSpPr>
          <p:spPr bwMode="auto">
            <a:xfrm>
              <a:off x="15068315" y="-3787775"/>
              <a:ext cx="285750" cy="107950"/>
            </a:xfrm>
            <a:custGeom>
              <a:avLst/>
              <a:gdLst>
                <a:gd name="T0" fmla="*/ 31 w 69"/>
                <a:gd name="T1" fmla="*/ 10 h 26"/>
                <a:gd name="T2" fmla="*/ 45 w 69"/>
                <a:gd name="T3" fmla="*/ 15 h 26"/>
                <a:gd name="T4" fmla="*/ 45 w 69"/>
                <a:gd name="T5" fmla="*/ 8 h 26"/>
                <a:gd name="T6" fmla="*/ 41 w 69"/>
                <a:gd name="T7" fmla="*/ 3 h 26"/>
                <a:gd name="T8" fmla="*/ 51 w 69"/>
                <a:gd name="T9" fmla="*/ 1 h 26"/>
                <a:gd name="T10" fmla="*/ 53 w 69"/>
                <a:gd name="T11" fmla="*/ 4 h 26"/>
                <a:gd name="T12" fmla="*/ 53 w 69"/>
                <a:gd name="T13" fmla="*/ 7 h 26"/>
                <a:gd name="T14" fmla="*/ 59 w 69"/>
                <a:gd name="T15" fmla="*/ 11 h 26"/>
                <a:gd name="T16" fmla="*/ 63 w 69"/>
                <a:gd name="T17" fmla="*/ 8 h 26"/>
                <a:gd name="T18" fmla="*/ 67 w 69"/>
                <a:gd name="T19" fmla="*/ 11 h 26"/>
                <a:gd name="T20" fmla="*/ 69 w 69"/>
                <a:gd name="T21" fmla="*/ 14 h 26"/>
                <a:gd name="T22" fmla="*/ 67 w 69"/>
                <a:gd name="T23" fmla="*/ 19 h 26"/>
                <a:gd name="T24" fmla="*/ 59 w 69"/>
                <a:gd name="T25" fmla="*/ 21 h 26"/>
                <a:gd name="T26" fmla="*/ 53 w 69"/>
                <a:gd name="T27" fmla="*/ 19 h 26"/>
                <a:gd name="T28" fmla="*/ 41 w 69"/>
                <a:gd name="T29" fmla="*/ 22 h 26"/>
                <a:gd name="T30" fmla="*/ 38 w 69"/>
                <a:gd name="T31" fmla="*/ 22 h 26"/>
                <a:gd name="T32" fmla="*/ 34 w 69"/>
                <a:gd name="T33" fmla="*/ 24 h 26"/>
                <a:gd name="T34" fmla="*/ 20 w 69"/>
                <a:gd name="T35" fmla="*/ 26 h 26"/>
                <a:gd name="T36" fmla="*/ 32 w 69"/>
                <a:gd name="T37" fmla="*/ 22 h 26"/>
                <a:gd name="T38" fmla="*/ 25 w 69"/>
                <a:gd name="T39" fmla="*/ 19 h 26"/>
                <a:gd name="T40" fmla="*/ 20 w 69"/>
                <a:gd name="T41" fmla="*/ 17 h 26"/>
                <a:gd name="T42" fmla="*/ 14 w 69"/>
                <a:gd name="T43" fmla="*/ 19 h 26"/>
                <a:gd name="T44" fmla="*/ 10 w 69"/>
                <a:gd name="T45" fmla="*/ 18 h 26"/>
                <a:gd name="T46" fmla="*/ 0 w 69"/>
                <a:gd name="T47" fmla="*/ 17 h 26"/>
                <a:gd name="T48" fmla="*/ 3 w 69"/>
                <a:gd name="T49" fmla="*/ 14 h 26"/>
                <a:gd name="T50" fmla="*/ 4 w 69"/>
                <a:gd name="T51" fmla="*/ 10 h 26"/>
                <a:gd name="T52" fmla="*/ 10 w 69"/>
                <a:gd name="T53" fmla="*/ 8 h 26"/>
                <a:gd name="T54" fmla="*/ 9 w 69"/>
                <a:gd name="T55" fmla="*/ 5 h 26"/>
                <a:gd name="T56" fmla="*/ 11 w 69"/>
                <a:gd name="T57" fmla="*/ 5 h 26"/>
                <a:gd name="T58" fmla="*/ 16 w 69"/>
                <a:gd name="T59" fmla="*/ 4 h 26"/>
                <a:gd name="T60" fmla="*/ 23 w 69"/>
                <a:gd name="T61" fmla="*/ 5 h 26"/>
                <a:gd name="T62" fmla="*/ 24 w 69"/>
                <a:gd name="T63" fmla="*/ 8 h 26"/>
                <a:gd name="T64" fmla="*/ 27 w 69"/>
                <a:gd name="T65" fmla="*/ 8 h 26"/>
                <a:gd name="T66" fmla="*/ 27 w 69"/>
                <a:gd name="T67" fmla="*/ 12 h 26"/>
                <a:gd name="T68" fmla="*/ 31 w 69"/>
                <a:gd name="T69" fmla="*/ 1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9" h="26">
                  <a:moveTo>
                    <a:pt x="31" y="10"/>
                  </a:moveTo>
                  <a:cubicBezTo>
                    <a:pt x="29" y="14"/>
                    <a:pt x="42" y="12"/>
                    <a:pt x="45" y="15"/>
                  </a:cubicBezTo>
                  <a:cubicBezTo>
                    <a:pt x="48" y="9"/>
                    <a:pt x="36" y="9"/>
                    <a:pt x="45" y="8"/>
                  </a:cubicBezTo>
                  <a:cubicBezTo>
                    <a:pt x="47" y="3"/>
                    <a:pt x="39" y="8"/>
                    <a:pt x="41" y="3"/>
                  </a:cubicBezTo>
                  <a:cubicBezTo>
                    <a:pt x="45" y="3"/>
                    <a:pt x="46" y="0"/>
                    <a:pt x="51" y="1"/>
                  </a:cubicBezTo>
                  <a:cubicBezTo>
                    <a:pt x="49" y="4"/>
                    <a:pt x="53" y="3"/>
                    <a:pt x="53" y="4"/>
                  </a:cubicBezTo>
                  <a:cubicBezTo>
                    <a:pt x="54" y="5"/>
                    <a:pt x="53" y="6"/>
                    <a:pt x="53" y="7"/>
                  </a:cubicBezTo>
                  <a:cubicBezTo>
                    <a:pt x="55" y="8"/>
                    <a:pt x="57" y="9"/>
                    <a:pt x="59" y="11"/>
                  </a:cubicBezTo>
                  <a:cubicBezTo>
                    <a:pt x="60" y="10"/>
                    <a:pt x="61" y="8"/>
                    <a:pt x="63" y="8"/>
                  </a:cubicBezTo>
                  <a:cubicBezTo>
                    <a:pt x="65" y="8"/>
                    <a:pt x="67" y="10"/>
                    <a:pt x="67" y="11"/>
                  </a:cubicBezTo>
                  <a:cubicBezTo>
                    <a:pt x="68" y="11"/>
                    <a:pt x="69" y="13"/>
                    <a:pt x="69" y="14"/>
                  </a:cubicBezTo>
                  <a:cubicBezTo>
                    <a:pt x="67" y="16"/>
                    <a:pt x="69" y="15"/>
                    <a:pt x="67" y="19"/>
                  </a:cubicBezTo>
                  <a:cubicBezTo>
                    <a:pt x="65" y="16"/>
                    <a:pt x="62" y="21"/>
                    <a:pt x="59" y="21"/>
                  </a:cubicBezTo>
                  <a:cubicBezTo>
                    <a:pt x="57" y="21"/>
                    <a:pt x="56" y="20"/>
                    <a:pt x="53" y="19"/>
                  </a:cubicBezTo>
                  <a:cubicBezTo>
                    <a:pt x="50" y="19"/>
                    <a:pt x="44" y="21"/>
                    <a:pt x="41" y="22"/>
                  </a:cubicBezTo>
                  <a:cubicBezTo>
                    <a:pt x="40" y="22"/>
                    <a:pt x="38" y="22"/>
                    <a:pt x="38" y="22"/>
                  </a:cubicBezTo>
                  <a:cubicBezTo>
                    <a:pt x="37" y="24"/>
                    <a:pt x="36" y="23"/>
                    <a:pt x="34" y="24"/>
                  </a:cubicBezTo>
                  <a:cubicBezTo>
                    <a:pt x="32" y="24"/>
                    <a:pt x="25" y="26"/>
                    <a:pt x="20" y="26"/>
                  </a:cubicBezTo>
                  <a:cubicBezTo>
                    <a:pt x="20" y="21"/>
                    <a:pt x="27" y="23"/>
                    <a:pt x="32" y="22"/>
                  </a:cubicBezTo>
                  <a:cubicBezTo>
                    <a:pt x="33" y="16"/>
                    <a:pt x="28" y="20"/>
                    <a:pt x="25" y="19"/>
                  </a:cubicBezTo>
                  <a:cubicBezTo>
                    <a:pt x="23" y="19"/>
                    <a:pt x="22" y="18"/>
                    <a:pt x="20" y="17"/>
                  </a:cubicBezTo>
                  <a:cubicBezTo>
                    <a:pt x="17" y="16"/>
                    <a:pt x="17" y="19"/>
                    <a:pt x="14" y="19"/>
                  </a:cubicBezTo>
                  <a:cubicBezTo>
                    <a:pt x="12" y="20"/>
                    <a:pt x="12" y="18"/>
                    <a:pt x="10" y="18"/>
                  </a:cubicBezTo>
                  <a:cubicBezTo>
                    <a:pt x="7" y="17"/>
                    <a:pt x="2" y="19"/>
                    <a:pt x="0" y="17"/>
                  </a:cubicBezTo>
                  <a:cubicBezTo>
                    <a:pt x="0" y="15"/>
                    <a:pt x="2" y="15"/>
                    <a:pt x="3" y="14"/>
                  </a:cubicBezTo>
                  <a:cubicBezTo>
                    <a:pt x="3" y="13"/>
                    <a:pt x="4" y="10"/>
                    <a:pt x="4" y="10"/>
                  </a:cubicBezTo>
                  <a:cubicBezTo>
                    <a:pt x="6" y="8"/>
                    <a:pt x="9" y="10"/>
                    <a:pt x="10" y="8"/>
                  </a:cubicBezTo>
                  <a:cubicBezTo>
                    <a:pt x="11" y="7"/>
                    <a:pt x="5" y="6"/>
                    <a:pt x="9" y="5"/>
                  </a:cubicBezTo>
                  <a:cubicBezTo>
                    <a:pt x="9" y="5"/>
                    <a:pt x="10" y="6"/>
                    <a:pt x="11" y="5"/>
                  </a:cubicBezTo>
                  <a:cubicBezTo>
                    <a:pt x="13" y="5"/>
                    <a:pt x="14" y="4"/>
                    <a:pt x="16" y="4"/>
                  </a:cubicBezTo>
                  <a:cubicBezTo>
                    <a:pt x="16" y="4"/>
                    <a:pt x="22" y="5"/>
                    <a:pt x="23" y="5"/>
                  </a:cubicBezTo>
                  <a:cubicBezTo>
                    <a:pt x="24" y="6"/>
                    <a:pt x="23" y="7"/>
                    <a:pt x="24" y="8"/>
                  </a:cubicBezTo>
                  <a:cubicBezTo>
                    <a:pt x="24" y="8"/>
                    <a:pt x="26" y="8"/>
                    <a:pt x="27" y="8"/>
                  </a:cubicBezTo>
                  <a:cubicBezTo>
                    <a:pt x="28" y="10"/>
                    <a:pt x="24" y="13"/>
                    <a:pt x="27" y="12"/>
                  </a:cubicBezTo>
                  <a:cubicBezTo>
                    <a:pt x="28" y="12"/>
                    <a:pt x="28" y="8"/>
                    <a:pt x="31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104"/>
            <p:cNvSpPr>
              <a:spLocks/>
            </p:cNvSpPr>
            <p:nvPr/>
          </p:nvSpPr>
          <p:spPr bwMode="auto">
            <a:xfrm>
              <a:off x="14869877" y="-3676650"/>
              <a:ext cx="231775" cy="153988"/>
            </a:xfrm>
            <a:custGeom>
              <a:avLst/>
              <a:gdLst>
                <a:gd name="T0" fmla="*/ 7 w 56"/>
                <a:gd name="T1" fmla="*/ 1 h 37"/>
                <a:gd name="T2" fmla="*/ 31 w 56"/>
                <a:gd name="T3" fmla="*/ 2 h 37"/>
                <a:gd name="T4" fmla="*/ 34 w 56"/>
                <a:gd name="T5" fmla="*/ 2 h 37"/>
                <a:gd name="T6" fmla="*/ 40 w 56"/>
                <a:gd name="T7" fmla="*/ 4 h 37"/>
                <a:gd name="T8" fmla="*/ 45 w 56"/>
                <a:gd name="T9" fmla="*/ 4 h 37"/>
                <a:gd name="T10" fmla="*/ 47 w 56"/>
                <a:gd name="T11" fmla="*/ 5 h 37"/>
                <a:gd name="T12" fmla="*/ 55 w 56"/>
                <a:gd name="T13" fmla="*/ 11 h 37"/>
                <a:gd name="T14" fmla="*/ 43 w 56"/>
                <a:gd name="T15" fmla="*/ 13 h 37"/>
                <a:gd name="T16" fmla="*/ 41 w 56"/>
                <a:gd name="T17" fmla="*/ 16 h 37"/>
                <a:gd name="T18" fmla="*/ 38 w 56"/>
                <a:gd name="T19" fmla="*/ 15 h 37"/>
                <a:gd name="T20" fmla="*/ 37 w 56"/>
                <a:gd name="T21" fmla="*/ 16 h 37"/>
                <a:gd name="T22" fmla="*/ 38 w 56"/>
                <a:gd name="T23" fmla="*/ 18 h 37"/>
                <a:gd name="T24" fmla="*/ 36 w 56"/>
                <a:gd name="T25" fmla="*/ 19 h 37"/>
                <a:gd name="T26" fmla="*/ 36 w 56"/>
                <a:gd name="T27" fmla="*/ 22 h 37"/>
                <a:gd name="T28" fmla="*/ 33 w 56"/>
                <a:gd name="T29" fmla="*/ 22 h 37"/>
                <a:gd name="T30" fmla="*/ 30 w 56"/>
                <a:gd name="T31" fmla="*/ 25 h 37"/>
                <a:gd name="T32" fmla="*/ 30 w 56"/>
                <a:gd name="T33" fmla="*/ 30 h 37"/>
                <a:gd name="T34" fmla="*/ 13 w 56"/>
                <a:gd name="T35" fmla="*/ 35 h 37"/>
                <a:gd name="T36" fmla="*/ 0 w 56"/>
                <a:gd name="T37" fmla="*/ 26 h 37"/>
                <a:gd name="T38" fmla="*/ 5 w 56"/>
                <a:gd name="T39" fmla="*/ 23 h 37"/>
                <a:gd name="T40" fmla="*/ 6 w 56"/>
                <a:gd name="T41" fmla="*/ 21 h 37"/>
                <a:gd name="T42" fmla="*/ 5 w 56"/>
                <a:gd name="T43" fmla="*/ 15 h 37"/>
                <a:gd name="T44" fmla="*/ 7 w 56"/>
                <a:gd name="T45" fmla="*/ 13 h 37"/>
                <a:gd name="T46" fmla="*/ 10 w 56"/>
                <a:gd name="T47" fmla="*/ 8 h 37"/>
                <a:gd name="T48" fmla="*/ 7 w 56"/>
                <a:gd name="T49" fmla="*/ 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6" h="37">
                  <a:moveTo>
                    <a:pt x="7" y="1"/>
                  </a:moveTo>
                  <a:cubicBezTo>
                    <a:pt x="16" y="1"/>
                    <a:pt x="25" y="0"/>
                    <a:pt x="31" y="2"/>
                  </a:cubicBezTo>
                  <a:cubicBezTo>
                    <a:pt x="32" y="2"/>
                    <a:pt x="34" y="2"/>
                    <a:pt x="34" y="2"/>
                  </a:cubicBezTo>
                  <a:cubicBezTo>
                    <a:pt x="35" y="4"/>
                    <a:pt x="38" y="2"/>
                    <a:pt x="40" y="4"/>
                  </a:cubicBezTo>
                  <a:cubicBezTo>
                    <a:pt x="42" y="6"/>
                    <a:pt x="40" y="2"/>
                    <a:pt x="45" y="4"/>
                  </a:cubicBezTo>
                  <a:cubicBezTo>
                    <a:pt x="46" y="4"/>
                    <a:pt x="45" y="5"/>
                    <a:pt x="47" y="5"/>
                  </a:cubicBezTo>
                  <a:cubicBezTo>
                    <a:pt x="48" y="5"/>
                    <a:pt x="56" y="7"/>
                    <a:pt x="55" y="11"/>
                  </a:cubicBezTo>
                  <a:cubicBezTo>
                    <a:pt x="51" y="11"/>
                    <a:pt x="46" y="12"/>
                    <a:pt x="43" y="13"/>
                  </a:cubicBezTo>
                  <a:cubicBezTo>
                    <a:pt x="41" y="14"/>
                    <a:pt x="42" y="16"/>
                    <a:pt x="41" y="16"/>
                  </a:cubicBezTo>
                  <a:cubicBezTo>
                    <a:pt x="40" y="17"/>
                    <a:pt x="39" y="14"/>
                    <a:pt x="38" y="15"/>
                  </a:cubicBezTo>
                  <a:cubicBezTo>
                    <a:pt x="39" y="15"/>
                    <a:pt x="37" y="17"/>
                    <a:pt x="37" y="16"/>
                  </a:cubicBezTo>
                  <a:cubicBezTo>
                    <a:pt x="37" y="17"/>
                    <a:pt x="38" y="18"/>
                    <a:pt x="38" y="18"/>
                  </a:cubicBezTo>
                  <a:cubicBezTo>
                    <a:pt x="38" y="19"/>
                    <a:pt x="36" y="18"/>
                    <a:pt x="36" y="19"/>
                  </a:cubicBezTo>
                  <a:cubicBezTo>
                    <a:pt x="35" y="20"/>
                    <a:pt x="36" y="22"/>
                    <a:pt x="36" y="22"/>
                  </a:cubicBezTo>
                  <a:cubicBezTo>
                    <a:pt x="35" y="22"/>
                    <a:pt x="33" y="21"/>
                    <a:pt x="33" y="22"/>
                  </a:cubicBezTo>
                  <a:cubicBezTo>
                    <a:pt x="32" y="23"/>
                    <a:pt x="32" y="25"/>
                    <a:pt x="30" y="25"/>
                  </a:cubicBezTo>
                  <a:cubicBezTo>
                    <a:pt x="30" y="27"/>
                    <a:pt x="30" y="28"/>
                    <a:pt x="30" y="30"/>
                  </a:cubicBezTo>
                  <a:cubicBezTo>
                    <a:pt x="23" y="30"/>
                    <a:pt x="24" y="37"/>
                    <a:pt x="13" y="35"/>
                  </a:cubicBezTo>
                  <a:cubicBezTo>
                    <a:pt x="14" y="26"/>
                    <a:pt x="5" y="28"/>
                    <a:pt x="0" y="26"/>
                  </a:cubicBezTo>
                  <a:cubicBezTo>
                    <a:pt x="1" y="24"/>
                    <a:pt x="4" y="25"/>
                    <a:pt x="5" y="23"/>
                  </a:cubicBezTo>
                  <a:cubicBezTo>
                    <a:pt x="5" y="23"/>
                    <a:pt x="2" y="19"/>
                    <a:pt x="6" y="21"/>
                  </a:cubicBezTo>
                  <a:cubicBezTo>
                    <a:pt x="6" y="18"/>
                    <a:pt x="4" y="18"/>
                    <a:pt x="5" y="15"/>
                  </a:cubicBezTo>
                  <a:cubicBezTo>
                    <a:pt x="7" y="17"/>
                    <a:pt x="7" y="16"/>
                    <a:pt x="7" y="13"/>
                  </a:cubicBezTo>
                  <a:cubicBezTo>
                    <a:pt x="8" y="11"/>
                    <a:pt x="10" y="12"/>
                    <a:pt x="10" y="8"/>
                  </a:cubicBezTo>
                  <a:cubicBezTo>
                    <a:pt x="11" y="4"/>
                    <a:pt x="5" y="6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105"/>
            <p:cNvSpPr>
              <a:spLocks/>
            </p:cNvSpPr>
            <p:nvPr/>
          </p:nvSpPr>
          <p:spPr bwMode="auto">
            <a:xfrm>
              <a:off x="15330252" y="-3643312"/>
              <a:ext cx="49213" cy="33338"/>
            </a:xfrm>
            <a:custGeom>
              <a:avLst/>
              <a:gdLst>
                <a:gd name="T0" fmla="*/ 2 w 12"/>
                <a:gd name="T1" fmla="*/ 0 h 8"/>
                <a:gd name="T2" fmla="*/ 10 w 12"/>
                <a:gd name="T3" fmla="*/ 0 h 8"/>
                <a:gd name="T4" fmla="*/ 12 w 12"/>
                <a:gd name="T5" fmla="*/ 5 h 8"/>
                <a:gd name="T6" fmla="*/ 9 w 12"/>
                <a:gd name="T7" fmla="*/ 8 h 8"/>
                <a:gd name="T8" fmla="*/ 0 w 12"/>
                <a:gd name="T9" fmla="*/ 4 h 8"/>
                <a:gd name="T10" fmla="*/ 2 w 12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8">
                  <a:moveTo>
                    <a:pt x="2" y="0"/>
                  </a:moveTo>
                  <a:cubicBezTo>
                    <a:pt x="4" y="0"/>
                    <a:pt x="7" y="0"/>
                    <a:pt x="10" y="0"/>
                  </a:cubicBezTo>
                  <a:cubicBezTo>
                    <a:pt x="10" y="2"/>
                    <a:pt x="12" y="3"/>
                    <a:pt x="12" y="5"/>
                  </a:cubicBezTo>
                  <a:cubicBezTo>
                    <a:pt x="9" y="5"/>
                    <a:pt x="9" y="7"/>
                    <a:pt x="9" y="8"/>
                  </a:cubicBezTo>
                  <a:cubicBezTo>
                    <a:pt x="6" y="6"/>
                    <a:pt x="5" y="3"/>
                    <a:pt x="0" y="4"/>
                  </a:cubicBezTo>
                  <a:cubicBezTo>
                    <a:pt x="1" y="3"/>
                    <a:pt x="2" y="2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106"/>
            <p:cNvSpPr>
              <a:spLocks/>
            </p:cNvSpPr>
            <p:nvPr/>
          </p:nvSpPr>
          <p:spPr bwMode="auto">
            <a:xfrm>
              <a:off x="15582665" y="-3659187"/>
              <a:ext cx="115888" cy="77788"/>
            </a:xfrm>
            <a:custGeom>
              <a:avLst/>
              <a:gdLst>
                <a:gd name="T0" fmla="*/ 25 w 28"/>
                <a:gd name="T1" fmla="*/ 1 h 19"/>
                <a:gd name="T2" fmla="*/ 26 w 28"/>
                <a:gd name="T3" fmla="*/ 8 h 19"/>
                <a:gd name="T4" fmla="*/ 23 w 28"/>
                <a:gd name="T5" fmla="*/ 11 h 19"/>
                <a:gd name="T6" fmla="*/ 16 w 28"/>
                <a:gd name="T7" fmla="*/ 12 h 19"/>
                <a:gd name="T8" fmla="*/ 5 w 28"/>
                <a:gd name="T9" fmla="*/ 19 h 19"/>
                <a:gd name="T10" fmla="*/ 4 w 28"/>
                <a:gd name="T11" fmla="*/ 14 h 19"/>
                <a:gd name="T12" fmla="*/ 1 w 28"/>
                <a:gd name="T13" fmla="*/ 11 h 19"/>
                <a:gd name="T14" fmla="*/ 1 w 28"/>
                <a:gd name="T15" fmla="*/ 4 h 19"/>
                <a:gd name="T16" fmla="*/ 4 w 28"/>
                <a:gd name="T17" fmla="*/ 1 h 19"/>
                <a:gd name="T18" fmla="*/ 8 w 28"/>
                <a:gd name="T19" fmla="*/ 0 h 19"/>
                <a:gd name="T20" fmla="*/ 19 w 28"/>
                <a:gd name="T21" fmla="*/ 2 h 19"/>
                <a:gd name="T22" fmla="*/ 25 w 28"/>
                <a:gd name="T23" fmla="*/ 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8" h="19">
                  <a:moveTo>
                    <a:pt x="25" y="1"/>
                  </a:moveTo>
                  <a:cubicBezTo>
                    <a:pt x="28" y="1"/>
                    <a:pt x="25" y="6"/>
                    <a:pt x="26" y="8"/>
                  </a:cubicBezTo>
                  <a:cubicBezTo>
                    <a:pt x="24" y="8"/>
                    <a:pt x="24" y="9"/>
                    <a:pt x="23" y="11"/>
                  </a:cubicBezTo>
                  <a:cubicBezTo>
                    <a:pt x="19" y="9"/>
                    <a:pt x="18" y="16"/>
                    <a:pt x="16" y="12"/>
                  </a:cubicBezTo>
                  <a:cubicBezTo>
                    <a:pt x="13" y="15"/>
                    <a:pt x="11" y="19"/>
                    <a:pt x="5" y="19"/>
                  </a:cubicBezTo>
                  <a:cubicBezTo>
                    <a:pt x="4" y="18"/>
                    <a:pt x="4" y="16"/>
                    <a:pt x="4" y="14"/>
                  </a:cubicBezTo>
                  <a:cubicBezTo>
                    <a:pt x="3" y="12"/>
                    <a:pt x="2" y="12"/>
                    <a:pt x="1" y="11"/>
                  </a:cubicBezTo>
                  <a:cubicBezTo>
                    <a:pt x="0" y="9"/>
                    <a:pt x="2" y="6"/>
                    <a:pt x="1" y="4"/>
                  </a:cubicBezTo>
                  <a:cubicBezTo>
                    <a:pt x="3" y="4"/>
                    <a:pt x="4" y="3"/>
                    <a:pt x="4" y="1"/>
                  </a:cubicBezTo>
                  <a:cubicBezTo>
                    <a:pt x="6" y="1"/>
                    <a:pt x="8" y="1"/>
                    <a:pt x="8" y="0"/>
                  </a:cubicBezTo>
                  <a:cubicBezTo>
                    <a:pt x="10" y="2"/>
                    <a:pt x="17" y="0"/>
                    <a:pt x="19" y="2"/>
                  </a:cubicBezTo>
                  <a:cubicBezTo>
                    <a:pt x="21" y="2"/>
                    <a:pt x="25" y="3"/>
                    <a:pt x="2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107"/>
            <p:cNvSpPr>
              <a:spLocks/>
            </p:cNvSpPr>
            <p:nvPr/>
          </p:nvSpPr>
          <p:spPr bwMode="auto">
            <a:xfrm>
              <a:off x="17274940" y="-3340100"/>
              <a:ext cx="247650" cy="119063"/>
            </a:xfrm>
            <a:custGeom>
              <a:avLst/>
              <a:gdLst>
                <a:gd name="T0" fmla="*/ 44 w 60"/>
                <a:gd name="T1" fmla="*/ 0 h 29"/>
                <a:gd name="T2" fmla="*/ 49 w 60"/>
                <a:gd name="T3" fmla="*/ 3 h 29"/>
                <a:gd name="T4" fmla="*/ 54 w 60"/>
                <a:gd name="T5" fmla="*/ 4 h 29"/>
                <a:gd name="T6" fmla="*/ 52 w 60"/>
                <a:gd name="T7" fmla="*/ 7 h 29"/>
                <a:gd name="T8" fmla="*/ 59 w 60"/>
                <a:gd name="T9" fmla="*/ 11 h 29"/>
                <a:gd name="T10" fmla="*/ 55 w 60"/>
                <a:gd name="T11" fmla="*/ 19 h 29"/>
                <a:gd name="T12" fmla="*/ 51 w 60"/>
                <a:gd name="T13" fmla="*/ 21 h 29"/>
                <a:gd name="T14" fmla="*/ 45 w 60"/>
                <a:gd name="T15" fmla="*/ 24 h 29"/>
                <a:gd name="T16" fmla="*/ 41 w 60"/>
                <a:gd name="T17" fmla="*/ 25 h 29"/>
                <a:gd name="T18" fmla="*/ 38 w 60"/>
                <a:gd name="T19" fmla="*/ 26 h 29"/>
                <a:gd name="T20" fmla="*/ 21 w 60"/>
                <a:gd name="T21" fmla="*/ 28 h 29"/>
                <a:gd name="T22" fmla="*/ 20 w 60"/>
                <a:gd name="T23" fmla="*/ 26 h 29"/>
                <a:gd name="T24" fmla="*/ 14 w 60"/>
                <a:gd name="T25" fmla="*/ 24 h 29"/>
                <a:gd name="T26" fmla="*/ 11 w 60"/>
                <a:gd name="T27" fmla="*/ 22 h 29"/>
                <a:gd name="T28" fmla="*/ 14 w 60"/>
                <a:gd name="T29" fmla="*/ 21 h 29"/>
                <a:gd name="T30" fmla="*/ 10 w 60"/>
                <a:gd name="T31" fmla="*/ 18 h 29"/>
                <a:gd name="T32" fmla="*/ 10 w 60"/>
                <a:gd name="T33" fmla="*/ 10 h 29"/>
                <a:gd name="T34" fmla="*/ 2 w 60"/>
                <a:gd name="T35" fmla="*/ 11 h 29"/>
                <a:gd name="T36" fmla="*/ 4 w 60"/>
                <a:gd name="T37" fmla="*/ 5 h 29"/>
                <a:gd name="T38" fmla="*/ 16 w 60"/>
                <a:gd name="T39" fmla="*/ 5 h 29"/>
                <a:gd name="T40" fmla="*/ 17 w 60"/>
                <a:gd name="T41" fmla="*/ 11 h 29"/>
                <a:gd name="T42" fmla="*/ 21 w 60"/>
                <a:gd name="T43" fmla="*/ 5 h 29"/>
                <a:gd name="T44" fmla="*/ 30 w 60"/>
                <a:gd name="T45" fmla="*/ 8 h 29"/>
                <a:gd name="T46" fmla="*/ 33 w 60"/>
                <a:gd name="T47" fmla="*/ 5 h 29"/>
                <a:gd name="T48" fmla="*/ 41 w 60"/>
                <a:gd name="T49" fmla="*/ 4 h 29"/>
                <a:gd name="T50" fmla="*/ 44 w 60"/>
                <a:gd name="T51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0" h="29">
                  <a:moveTo>
                    <a:pt x="44" y="0"/>
                  </a:moveTo>
                  <a:cubicBezTo>
                    <a:pt x="45" y="0"/>
                    <a:pt x="47" y="2"/>
                    <a:pt x="49" y="3"/>
                  </a:cubicBezTo>
                  <a:cubicBezTo>
                    <a:pt x="50" y="3"/>
                    <a:pt x="53" y="4"/>
                    <a:pt x="54" y="4"/>
                  </a:cubicBezTo>
                  <a:cubicBezTo>
                    <a:pt x="54" y="4"/>
                    <a:pt x="52" y="6"/>
                    <a:pt x="52" y="7"/>
                  </a:cubicBezTo>
                  <a:cubicBezTo>
                    <a:pt x="52" y="9"/>
                    <a:pt x="56" y="12"/>
                    <a:pt x="59" y="11"/>
                  </a:cubicBezTo>
                  <a:cubicBezTo>
                    <a:pt x="60" y="15"/>
                    <a:pt x="59" y="17"/>
                    <a:pt x="55" y="19"/>
                  </a:cubicBezTo>
                  <a:cubicBezTo>
                    <a:pt x="54" y="20"/>
                    <a:pt x="52" y="20"/>
                    <a:pt x="51" y="21"/>
                  </a:cubicBezTo>
                  <a:cubicBezTo>
                    <a:pt x="48" y="22"/>
                    <a:pt x="49" y="23"/>
                    <a:pt x="45" y="24"/>
                  </a:cubicBezTo>
                  <a:cubicBezTo>
                    <a:pt x="45" y="24"/>
                    <a:pt x="41" y="25"/>
                    <a:pt x="41" y="25"/>
                  </a:cubicBezTo>
                  <a:cubicBezTo>
                    <a:pt x="40" y="26"/>
                    <a:pt x="40" y="26"/>
                    <a:pt x="38" y="26"/>
                  </a:cubicBezTo>
                  <a:cubicBezTo>
                    <a:pt x="37" y="27"/>
                    <a:pt x="26" y="29"/>
                    <a:pt x="21" y="28"/>
                  </a:cubicBezTo>
                  <a:cubicBezTo>
                    <a:pt x="21" y="28"/>
                    <a:pt x="21" y="27"/>
                    <a:pt x="20" y="26"/>
                  </a:cubicBezTo>
                  <a:cubicBezTo>
                    <a:pt x="18" y="26"/>
                    <a:pt x="17" y="24"/>
                    <a:pt x="14" y="24"/>
                  </a:cubicBezTo>
                  <a:cubicBezTo>
                    <a:pt x="13" y="24"/>
                    <a:pt x="13" y="22"/>
                    <a:pt x="11" y="22"/>
                  </a:cubicBezTo>
                  <a:cubicBezTo>
                    <a:pt x="11" y="21"/>
                    <a:pt x="13" y="21"/>
                    <a:pt x="14" y="21"/>
                  </a:cubicBezTo>
                  <a:cubicBezTo>
                    <a:pt x="14" y="19"/>
                    <a:pt x="11" y="19"/>
                    <a:pt x="10" y="18"/>
                  </a:cubicBezTo>
                  <a:cubicBezTo>
                    <a:pt x="9" y="16"/>
                    <a:pt x="11" y="13"/>
                    <a:pt x="10" y="10"/>
                  </a:cubicBezTo>
                  <a:cubicBezTo>
                    <a:pt x="5" y="8"/>
                    <a:pt x="5" y="15"/>
                    <a:pt x="2" y="11"/>
                  </a:cubicBezTo>
                  <a:cubicBezTo>
                    <a:pt x="0" y="7"/>
                    <a:pt x="6" y="10"/>
                    <a:pt x="4" y="5"/>
                  </a:cubicBezTo>
                  <a:cubicBezTo>
                    <a:pt x="10" y="7"/>
                    <a:pt x="9" y="6"/>
                    <a:pt x="16" y="5"/>
                  </a:cubicBezTo>
                  <a:cubicBezTo>
                    <a:pt x="16" y="8"/>
                    <a:pt x="20" y="8"/>
                    <a:pt x="17" y="11"/>
                  </a:cubicBezTo>
                  <a:cubicBezTo>
                    <a:pt x="21" y="11"/>
                    <a:pt x="22" y="9"/>
                    <a:pt x="21" y="5"/>
                  </a:cubicBezTo>
                  <a:cubicBezTo>
                    <a:pt x="22" y="8"/>
                    <a:pt x="34" y="2"/>
                    <a:pt x="30" y="8"/>
                  </a:cubicBezTo>
                  <a:cubicBezTo>
                    <a:pt x="33" y="10"/>
                    <a:pt x="32" y="6"/>
                    <a:pt x="33" y="5"/>
                  </a:cubicBezTo>
                  <a:cubicBezTo>
                    <a:pt x="35" y="4"/>
                    <a:pt x="38" y="5"/>
                    <a:pt x="41" y="4"/>
                  </a:cubicBezTo>
                  <a:cubicBezTo>
                    <a:pt x="43" y="3"/>
                    <a:pt x="44" y="2"/>
                    <a:pt x="4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108"/>
            <p:cNvSpPr>
              <a:spLocks/>
            </p:cNvSpPr>
            <p:nvPr/>
          </p:nvSpPr>
          <p:spPr bwMode="auto">
            <a:xfrm>
              <a:off x="15784277" y="-3311525"/>
              <a:ext cx="149225" cy="103188"/>
            </a:xfrm>
            <a:custGeom>
              <a:avLst/>
              <a:gdLst>
                <a:gd name="T0" fmla="*/ 10 w 36"/>
                <a:gd name="T1" fmla="*/ 0 h 25"/>
                <a:gd name="T2" fmla="*/ 18 w 36"/>
                <a:gd name="T3" fmla="*/ 8 h 25"/>
                <a:gd name="T4" fmla="*/ 21 w 36"/>
                <a:gd name="T5" fmla="*/ 7 h 25"/>
                <a:gd name="T6" fmla="*/ 25 w 36"/>
                <a:gd name="T7" fmla="*/ 11 h 25"/>
                <a:gd name="T8" fmla="*/ 31 w 36"/>
                <a:gd name="T9" fmla="*/ 18 h 25"/>
                <a:gd name="T10" fmla="*/ 36 w 36"/>
                <a:gd name="T11" fmla="*/ 19 h 25"/>
                <a:gd name="T12" fmla="*/ 18 w 36"/>
                <a:gd name="T13" fmla="*/ 21 h 25"/>
                <a:gd name="T14" fmla="*/ 11 w 36"/>
                <a:gd name="T15" fmla="*/ 25 h 25"/>
                <a:gd name="T16" fmla="*/ 0 w 36"/>
                <a:gd name="T17" fmla="*/ 21 h 25"/>
                <a:gd name="T18" fmla="*/ 3 w 36"/>
                <a:gd name="T19" fmla="*/ 19 h 25"/>
                <a:gd name="T20" fmla="*/ 4 w 36"/>
                <a:gd name="T21" fmla="*/ 17 h 25"/>
                <a:gd name="T22" fmla="*/ 4 w 36"/>
                <a:gd name="T23" fmla="*/ 4 h 25"/>
                <a:gd name="T24" fmla="*/ 10 w 36"/>
                <a:gd name="T2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25">
                  <a:moveTo>
                    <a:pt x="10" y="0"/>
                  </a:moveTo>
                  <a:cubicBezTo>
                    <a:pt x="12" y="3"/>
                    <a:pt x="19" y="2"/>
                    <a:pt x="18" y="8"/>
                  </a:cubicBezTo>
                  <a:cubicBezTo>
                    <a:pt x="19" y="9"/>
                    <a:pt x="21" y="7"/>
                    <a:pt x="21" y="7"/>
                  </a:cubicBezTo>
                  <a:cubicBezTo>
                    <a:pt x="23" y="8"/>
                    <a:pt x="22" y="11"/>
                    <a:pt x="25" y="11"/>
                  </a:cubicBezTo>
                  <a:cubicBezTo>
                    <a:pt x="27" y="11"/>
                    <a:pt x="29" y="16"/>
                    <a:pt x="31" y="18"/>
                  </a:cubicBezTo>
                  <a:cubicBezTo>
                    <a:pt x="35" y="17"/>
                    <a:pt x="33" y="17"/>
                    <a:pt x="36" y="19"/>
                  </a:cubicBezTo>
                  <a:cubicBezTo>
                    <a:pt x="33" y="23"/>
                    <a:pt x="24" y="20"/>
                    <a:pt x="18" y="21"/>
                  </a:cubicBezTo>
                  <a:cubicBezTo>
                    <a:pt x="16" y="23"/>
                    <a:pt x="12" y="23"/>
                    <a:pt x="11" y="25"/>
                  </a:cubicBezTo>
                  <a:cubicBezTo>
                    <a:pt x="8" y="23"/>
                    <a:pt x="6" y="19"/>
                    <a:pt x="0" y="21"/>
                  </a:cubicBezTo>
                  <a:cubicBezTo>
                    <a:pt x="0" y="20"/>
                    <a:pt x="1" y="20"/>
                    <a:pt x="3" y="19"/>
                  </a:cubicBezTo>
                  <a:cubicBezTo>
                    <a:pt x="1" y="18"/>
                    <a:pt x="1" y="17"/>
                    <a:pt x="4" y="17"/>
                  </a:cubicBezTo>
                  <a:cubicBezTo>
                    <a:pt x="1" y="12"/>
                    <a:pt x="4" y="10"/>
                    <a:pt x="4" y="4"/>
                  </a:cubicBezTo>
                  <a:cubicBezTo>
                    <a:pt x="7" y="3"/>
                    <a:pt x="10" y="4"/>
                    <a:pt x="1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109"/>
            <p:cNvSpPr>
              <a:spLocks/>
            </p:cNvSpPr>
            <p:nvPr/>
          </p:nvSpPr>
          <p:spPr bwMode="auto">
            <a:xfrm>
              <a:off x="20100690" y="-1600200"/>
              <a:ext cx="252413" cy="265113"/>
            </a:xfrm>
            <a:custGeom>
              <a:avLst/>
              <a:gdLst>
                <a:gd name="T0" fmla="*/ 6 w 61"/>
                <a:gd name="T1" fmla="*/ 9 h 64"/>
                <a:gd name="T2" fmla="*/ 3 w 61"/>
                <a:gd name="T3" fmla="*/ 8 h 64"/>
                <a:gd name="T4" fmla="*/ 0 w 61"/>
                <a:gd name="T5" fmla="*/ 3 h 64"/>
                <a:gd name="T6" fmla="*/ 12 w 61"/>
                <a:gd name="T7" fmla="*/ 2 h 64"/>
                <a:gd name="T8" fmla="*/ 17 w 61"/>
                <a:gd name="T9" fmla="*/ 5 h 64"/>
                <a:gd name="T10" fmla="*/ 17 w 61"/>
                <a:gd name="T11" fmla="*/ 8 h 64"/>
                <a:gd name="T12" fmla="*/ 20 w 61"/>
                <a:gd name="T13" fmla="*/ 11 h 64"/>
                <a:gd name="T14" fmla="*/ 26 w 61"/>
                <a:gd name="T15" fmla="*/ 13 h 64"/>
                <a:gd name="T16" fmla="*/ 35 w 61"/>
                <a:gd name="T17" fmla="*/ 22 h 64"/>
                <a:gd name="T18" fmla="*/ 38 w 61"/>
                <a:gd name="T19" fmla="*/ 26 h 64"/>
                <a:gd name="T20" fmla="*/ 43 w 61"/>
                <a:gd name="T21" fmla="*/ 27 h 64"/>
                <a:gd name="T22" fmla="*/ 45 w 61"/>
                <a:gd name="T23" fmla="*/ 30 h 64"/>
                <a:gd name="T24" fmla="*/ 45 w 61"/>
                <a:gd name="T25" fmla="*/ 33 h 64"/>
                <a:gd name="T26" fmla="*/ 48 w 61"/>
                <a:gd name="T27" fmla="*/ 36 h 64"/>
                <a:gd name="T28" fmla="*/ 52 w 61"/>
                <a:gd name="T29" fmla="*/ 40 h 64"/>
                <a:gd name="T30" fmla="*/ 55 w 61"/>
                <a:gd name="T31" fmla="*/ 43 h 64"/>
                <a:gd name="T32" fmla="*/ 58 w 61"/>
                <a:gd name="T33" fmla="*/ 50 h 64"/>
                <a:gd name="T34" fmla="*/ 59 w 61"/>
                <a:gd name="T35" fmla="*/ 55 h 64"/>
                <a:gd name="T36" fmla="*/ 61 w 61"/>
                <a:gd name="T37" fmla="*/ 60 h 64"/>
                <a:gd name="T38" fmla="*/ 54 w 61"/>
                <a:gd name="T39" fmla="*/ 61 h 64"/>
                <a:gd name="T40" fmla="*/ 48 w 61"/>
                <a:gd name="T41" fmla="*/ 61 h 64"/>
                <a:gd name="T42" fmla="*/ 48 w 61"/>
                <a:gd name="T43" fmla="*/ 58 h 64"/>
                <a:gd name="T44" fmla="*/ 45 w 61"/>
                <a:gd name="T45" fmla="*/ 58 h 64"/>
                <a:gd name="T46" fmla="*/ 38 w 61"/>
                <a:gd name="T47" fmla="*/ 53 h 64"/>
                <a:gd name="T48" fmla="*/ 40 w 61"/>
                <a:gd name="T49" fmla="*/ 50 h 64"/>
                <a:gd name="T50" fmla="*/ 38 w 61"/>
                <a:gd name="T51" fmla="*/ 50 h 64"/>
                <a:gd name="T52" fmla="*/ 37 w 61"/>
                <a:gd name="T53" fmla="*/ 47 h 64"/>
                <a:gd name="T54" fmla="*/ 34 w 61"/>
                <a:gd name="T55" fmla="*/ 47 h 64"/>
                <a:gd name="T56" fmla="*/ 28 w 61"/>
                <a:gd name="T57" fmla="*/ 41 h 64"/>
                <a:gd name="T58" fmla="*/ 26 w 61"/>
                <a:gd name="T59" fmla="*/ 32 h 64"/>
                <a:gd name="T60" fmla="*/ 24 w 61"/>
                <a:gd name="T61" fmla="*/ 34 h 64"/>
                <a:gd name="T62" fmla="*/ 21 w 61"/>
                <a:gd name="T63" fmla="*/ 27 h 64"/>
                <a:gd name="T64" fmla="*/ 19 w 61"/>
                <a:gd name="T65" fmla="*/ 25 h 64"/>
                <a:gd name="T66" fmla="*/ 16 w 61"/>
                <a:gd name="T67" fmla="*/ 23 h 64"/>
                <a:gd name="T68" fmla="*/ 14 w 61"/>
                <a:gd name="T69" fmla="*/ 18 h 64"/>
                <a:gd name="T70" fmla="*/ 10 w 61"/>
                <a:gd name="T71" fmla="*/ 15 h 64"/>
                <a:gd name="T72" fmla="*/ 7 w 61"/>
                <a:gd name="T73" fmla="*/ 12 h 64"/>
                <a:gd name="T74" fmla="*/ 6 w 61"/>
                <a:gd name="T75" fmla="*/ 9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1" h="64">
                  <a:moveTo>
                    <a:pt x="6" y="9"/>
                  </a:moveTo>
                  <a:cubicBezTo>
                    <a:pt x="6" y="7"/>
                    <a:pt x="4" y="8"/>
                    <a:pt x="3" y="8"/>
                  </a:cubicBezTo>
                  <a:cubicBezTo>
                    <a:pt x="2" y="7"/>
                    <a:pt x="3" y="3"/>
                    <a:pt x="0" y="3"/>
                  </a:cubicBezTo>
                  <a:cubicBezTo>
                    <a:pt x="4" y="0"/>
                    <a:pt x="7" y="4"/>
                    <a:pt x="12" y="2"/>
                  </a:cubicBezTo>
                  <a:cubicBezTo>
                    <a:pt x="11" y="6"/>
                    <a:pt x="16" y="4"/>
                    <a:pt x="17" y="5"/>
                  </a:cubicBezTo>
                  <a:cubicBezTo>
                    <a:pt x="18" y="5"/>
                    <a:pt x="17" y="7"/>
                    <a:pt x="17" y="8"/>
                  </a:cubicBezTo>
                  <a:cubicBezTo>
                    <a:pt x="18" y="9"/>
                    <a:pt x="21" y="8"/>
                    <a:pt x="20" y="11"/>
                  </a:cubicBezTo>
                  <a:cubicBezTo>
                    <a:pt x="24" y="9"/>
                    <a:pt x="23" y="13"/>
                    <a:pt x="26" y="13"/>
                  </a:cubicBezTo>
                  <a:cubicBezTo>
                    <a:pt x="28" y="13"/>
                    <a:pt x="32" y="22"/>
                    <a:pt x="35" y="22"/>
                  </a:cubicBezTo>
                  <a:cubicBezTo>
                    <a:pt x="38" y="22"/>
                    <a:pt x="37" y="25"/>
                    <a:pt x="38" y="26"/>
                  </a:cubicBezTo>
                  <a:cubicBezTo>
                    <a:pt x="39" y="27"/>
                    <a:pt x="41" y="27"/>
                    <a:pt x="43" y="27"/>
                  </a:cubicBezTo>
                  <a:cubicBezTo>
                    <a:pt x="43" y="28"/>
                    <a:pt x="45" y="30"/>
                    <a:pt x="45" y="30"/>
                  </a:cubicBezTo>
                  <a:cubicBezTo>
                    <a:pt x="46" y="31"/>
                    <a:pt x="45" y="32"/>
                    <a:pt x="45" y="33"/>
                  </a:cubicBezTo>
                  <a:cubicBezTo>
                    <a:pt x="46" y="34"/>
                    <a:pt x="47" y="35"/>
                    <a:pt x="48" y="36"/>
                  </a:cubicBezTo>
                  <a:cubicBezTo>
                    <a:pt x="49" y="37"/>
                    <a:pt x="50" y="40"/>
                    <a:pt x="52" y="40"/>
                  </a:cubicBezTo>
                  <a:cubicBezTo>
                    <a:pt x="53" y="40"/>
                    <a:pt x="55" y="42"/>
                    <a:pt x="55" y="43"/>
                  </a:cubicBezTo>
                  <a:cubicBezTo>
                    <a:pt x="56" y="44"/>
                    <a:pt x="56" y="50"/>
                    <a:pt x="58" y="50"/>
                  </a:cubicBezTo>
                  <a:cubicBezTo>
                    <a:pt x="59" y="50"/>
                    <a:pt x="60" y="54"/>
                    <a:pt x="59" y="55"/>
                  </a:cubicBezTo>
                  <a:cubicBezTo>
                    <a:pt x="59" y="58"/>
                    <a:pt x="56" y="60"/>
                    <a:pt x="61" y="60"/>
                  </a:cubicBezTo>
                  <a:cubicBezTo>
                    <a:pt x="60" y="64"/>
                    <a:pt x="56" y="61"/>
                    <a:pt x="54" y="61"/>
                  </a:cubicBezTo>
                  <a:cubicBezTo>
                    <a:pt x="52" y="61"/>
                    <a:pt x="50" y="62"/>
                    <a:pt x="48" y="61"/>
                  </a:cubicBezTo>
                  <a:cubicBezTo>
                    <a:pt x="48" y="61"/>
                    <a:pt x="48" y="58"/>
                    <a:pt x="48" y="58"/>
                  </a:cubicBezTo>
                  <a:cubicBezTo>
                    <a:pt x="48" y="58"/>
                    <a:pt x="46" y="59"/>
                    <a:pt x="45" y="58"/>
                  </a:cubicBezTo>
                  <a:cubicBezTo>
                    <a:pt x="44" y="57"/>
                    <a:pt x="41" y="53"/>
                    <a:pt x="38" y="53"/>
                  </a:cubicBezTo>
                  <a:cubicBezTo>
                    <a:pt x="39" y="51"/>
                    <a:pt x="40" y="51"/>
                    <a:pt x="40" y="50"/>
                  </a:cubicBezTo>
                  <a:cubicBezTo>
                    <a:pt x="39" y="48"/>
                    <a:pt x="38" y="49"/>
                    <a:pt x="38" y="50"/>
                  </a:cubicBezTo>
                  <a:cubicBezTo>
                    <a:pt x="37" y="50"/>
                    <a:pt x="38" y="47"/>
                    <a:pt x="37" y="47"/>
                  </a:cubicBezTo>
                  <a:cubicBezTo>
                    <a:pt x="36" y="47"/>
                    <a:pt x="35" y="47"/>
                    <a:pt x="34" y="47"/>
                  </a:cubicBezTo>
                  <a:cubicBezTo>
                    <a:pt x="32" y="45"/>
                    <a:pt x="32" y="41"/>
                    <a:pt x="28" y="41"/>
                  </a:cubicBezTo>
                  <a:cubicBezTo>
                    <a:pt x="30" y="36"/>
                    <a:pt x="26" y="36"/>
                    <a:pt x="26" y="32"/>
                  </a:cubicBezTo>
                  <a:cubicBezTo>
                    <a:pt x="24" y="32"/>
                    <a:pt x="25" y="33"/>
                    <a:pt x="24" y="34"/>
                  </a:cubicBezTo>
                  <a:cubicBezTo>
                    <a:pt x="22" y="33"/>
                    <a:pt x="23" y="30"/>
                    <a:pt x="21" y="27"/>
                  </a:cubicBezTo>
                  <a:cubicBezTo>
                    <a:pt x="21" y="27"/>
                    <a:pt x="19" y="25"/>
                    <a:pt x="19" y="25"/>
                  </a:cubicBezTo>
                  <a:cubicBezTo>
                    <a:pt x="18" y="24"/>
                    <a:pt x="17" y="23"/>
                    <a:pt x="16" y="23"/>
                  </a:cubicBezTo>
                  <a:cubicBezTo>
                    <a:pt x="16" y="20"/>
                    <a:pt x="15" y="19"/>
                    <a:pt x="14" y="18"/>
                  </a:cubicBezTo>
                  <a:cubicBezTo>
                    <a:pt x="14" y="16"/>
                    <a:pt x="12" y="16"/>
                    <a:pt x="10" y="15"/>
                  </a:cubicBezTo>
                  <a:cubicBezTo>
                    <a:pt x="10" y="15"/>
                    <a:pt x="7" y="12"/>
                    <a:pt x="7" y="12"/>
                  </a:cubicBezTo>
                  <a:cubicBezTo>
                    <a:pt x="6" y="9"/>
                    <a:pt x="11" y="7"/>
                    <a:pt x="6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110"/>
            <p:cNvSpPr>
              <a:spLocks/>
            </p:cNvSpPr>
            <p:nvPr/>
          </p:nvSpPr>
          <p:spPr bwMode="auto">
            <a:xfrm>
              <a:off x="18871965" y="-1185862"/>
              <a:ext cx="177800" cy="328613"/>
            </a:xfrm>
            <a:custGeom>
              <a:avLst/>
              <a:gdLst>
                <a:gd name="T0" fmla="*/ 32 w 43"/>
                <a:gd name="T1" fmla="*/ 0 h 79"/>
                <a:gd name="T2" fmla="*/ 38 w 43"/>
                <a:gd name="T3" fmla="*/ 2 h 79"/>
                <a:gd name="T4" fmla="*/ 35 w 43"/>
                <a:gd name="T5" fmla="*/ 27 h 79"/>
                <a:gd name="T6" fmla="*/ 32 w 43"/>
                <a:gd name="T7" fmla="*/ 44 h 79"/>
                <a:gd name="T8" fmla="*/ 28 w 43"/>
                <a:gd name="T9" fmla="*/ 51 h 79"/>
                <a:gd name="T10" fmla="*/ 27 w 43"/>
                <a:gd name="T11" fmla="*/ 59 h 79"/>
                <a:gd name="T12" fmla="*/ 27 w 43"/>
                <a:gd name="T13" fmla="*/ 62 h 79"/>
                <a:gd name="T14" fmla="*/ 24 w 43"/>
                <a:gd name="T15" fmla="*/ 63 h 79"/>
                <a:gd name="T16" fmla="*/ 22 w 43"/>
                <a:gd name="T17" fmla="*/ 72 h 79"/>
                <a:gd name="T18" fmla="*/ 21 w 43"/>
                <a:gd name="T19" fmla="*/ 73 h 79"/>
                <a:gd name="T20" fmla="*/ 20 w 43"/>
                <a:gd name="T21" fmla="*/ 77 h 79"/>
                <a:gd name="T22" fmla="*/ 6 w 43"/>
                <a:gd name="T23" fmla="*/ 79 h 79"/>
                <a:gd name="T24" fmla="*/ 4 w 43"/>
                <a:gd name="T25" fmla="*/ 72 h 79"/>
                <a:gd name="T26" fmla="*/ 3 w 43"/>
                <a:gd name="T27" fmla="*/ 69 h 79"/>
                <a:gd name="T28" fmla="*/ 0 w 43"/>
                <a:gd name="T29" fmla="*/ 68 h 79"/>
                <a:gd name="T30" fmla="*/ 0 w 43"/>
                <a:gd name="T31" fmla="*/ 62 h 79"/>
                <a:gd name="T32" fmla="*/ 1 w 43"/>
                <a:gd name="T33" fmla="*/ 61 h 79"/>
                <a:gd name="T34" fmla="*/ 0 w 43"/>
                <a:gd name="T35" fmla="*/ 59 h 79"/>
                <a:gd name="T36" fmla="*/ 3 w 43"/>
                <a:gd name="T37" fmla="*/ 54 h 79"/>
                <a:gd name="T38" fmla="*/ 3 w 43"/>
                <a:gd name="T39" fmla="*/ 51 h 79"/>
                <a:gd name="T40" fmla="*/ 6 w 43"/>
                <a:gd name="T41" fmla="*/ 49 h 79"/>
                <a:gd name="T42" fmla="*/ 8 w 43"/>
                <a:gd name="T43" fmla="*/ 42 h 79"/>
                <a:gd name="T44" fmla="*/ 6 w 43"/>
                <a:gd name="T45" fmla="*/ 38 h 79"/>
                <a:gd name="T46" fmla="*/ 6 w 43"/>
                <a:gd name="T47" fmla="*/ 30 h 79"/>
                <a:gd name="T48" fmla="*/ 8 w 43"/>
                <a:gd name="T49" fmla="*/ 27 h 79"/>
                <a:gd name="T50" fmla="*/ 13 w 43"/>
                <a:gd name="T51" fmla="*/ 24 h 79"/>
                <a:gd name="T52" fmla="*/ 20 w 43"/>
                <a:gd name="T53" fmla="*/ 19 h 79"/>
                <a:gd name="T54" fmla="*/ 24 w 43"/>
                <a:gd name="T55" fmla="*/ 20 h 79"/>
                <a:gd name="T56" fmla="*/ 25 w 43"/>
                <a:gd name="T57" fmla="*/ 12 h 79"/>
                <a:gd name="T58" fmla="*/ 29 w 43"/>
                <a:gd name="T59" fmla="*/ 10 h 79"/>
                <a:gd name="T60" fmla="*/ 32 w 43"/>
                <a:gd name="T61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3" h="79">
                  <a:moveTo>
                    <a:pt x="32" y="0"/>
                  </a:moveTo>
                  <a:cubicBezTo>
                    <a:pt x="34" y="1"/>
                    <a:pt x="35" y="2"/>
                    <a:pt x="38" y="2"/>
                  </a:cubicBezTo>
                  <a:cubicBezTo>
                    <a:pt x="36" y="9"/>
                    <a:pt x="43" y="22"/>
                    <a:pt x="35" y="27"/>
                  </a:cubicBezTo>
                  <a:cubicBezTo>
                    <a:pt x="35" y="33"/>
                    <a:pt x="34" y="38"/>
                    <a:pt x="32" y="44"/>
                  </a:cubicBezTo>
                  <a:cubicBezTo>
                    <a:pt x="31" y="46"/>
                    <a:pt x="31" y="50"/>
                    <a:pt x="28" y="51"/>
                  </a:cubicBezTo>
                  <a:cubicBezTo>
                    <a:pt x="29" y="54"/>
                    <a:pt x="27" y="57"/>
                    <a:pt x="27" y="59"/>
                  </a:cubicBezTo>
                  <a:cubicBezTo>
                    <a:pt x="26" y="60"/>
                    <a:pt x="27" y="61"/>
                    <a:pt x="27" y="62"/>
                  </a:cubicBezTo>
                  <a:cubicBezTo>
                    <a:pt x="26" y="62"/>
                    <a:pt x="24" y="63"/>
                    <a:pt x="24" y="63"/>
                  </a:cubicBezTo>
                  <a:cubicBezTo>
                    <a:pt x="23" y="66"/>
                    <a:pt x="24" y="69"/>
                    <a:pt x="22" y="72"/>
                  </a:cubicBezTo>
                  <a:cubicBezTo>
                    <a:pt x="22" y="72"/>
                    <a:pt x="21" y="72"/>
                    <a:pt x="21" y="73"/>
                  </a:cubicBezTo>
                  <a:cubicBezTo>
                    <a:pt x="21" y="74"/>
                    <a:pt x="19" y="75"/>
                    <a:pt x="20" y="77"/>
                  </a:cubicBezTo>
                  <a:cubicBezTo>
                    <a:pt x="16" y="79"/>
                    <a:pt x="11" y="79"/>
                    <a:pt x="6" y="79"/>
                  </a:cubicBezTo>
                  <a:cubicBezTo>
                    <a:pt x="6" y="75"/>
                    <a:pt x="3" y="76"/>
                    <a:pt x="4" y="72"/>
                  </a:cubicBezTo>
                  <a:cubicBezTo>
                    <a:pt x="3" y="72"/>
                    <a:pt x="3" y="70"/>
                    <a:pt x="3" y="69"/>
                  </a:cubicBezTo>
                  <a:cubicBezTo>
                    <a:pt x="1" y="69"/>
                    <a:pt x="0" y="69"/>
                    <a:pt x="0" y="68"/>
                  </a:cubicBezTo>
                  <a:cubicBezTo>
                    <a:pt x="0" y="66"/>
                    <a:pt x="0" y="64"/>
                    <a:pt x="0" y="62"/>
                  </a:cubicBezTo>
                  <a:cubicBezTo>
                    <a:pt x="0" y="61"/>
                    <a:pt x="1" y="61"/>
                    <a:pt x="1" y="61"/>
                  </a:cubicBezTo>
                  <a:cubicBezTo>
                    <a:pt x="2" y="59"/>
                    <a:pt x="0" y="59"/>
                    <a:pt x="0" y="59"/>
                  </a:cubicBezTo>
                  <a:cubicBezTo>
                    <a:pt x="1" y="57"/>
                    <a:pt x="2" y="55"/>
                    <a:pt x="3" y="54"/>
                  </a:cubicBezTo>
                  <a:cubicBezTo>
                    <a:pt x="3" y="53"/>
                    <a:pt x="2" y="51"/>
                    <a:pt x="3" y="51"/>
                  </a:cubicBezTo>
                  <a:cubicBezTo>
                    <a:pt x="3" y="51"/>
                    <a:pt x="6" y="49"/>
                    <a:pt x="6" y="49"/>
                  </a:cubicBezTo>
                  <a:cubicBezTo>
                    <a:pt x="6" y="47"/>
                    <a:pt x="4" y="38"/>
                    <a:pt x="8" y="42"/>
                  </a:cubicBezTo>
                  <a:cubicBezTo>
                    <a:pt x="9" y="39"/>
                    <a:pt x="6" y="40"/>
                    <a:pt x="6" y="38"/>
                  </a:cubicBezTo>
                  <a:cubicBezTo>
                    <a:pt x="6" y="35"/>
                    <a:pt x="6" y="33"/>
                    <a:pt x="6" y="30"/>
                  </a:cubicBezTo>
                  <a:cubicBezTo>
                    <a:pt x="8" y="30"/>
                    <a:pt x="8" y="29"/>
                    <a:pt x="8" y="27"/>
                  </a:cubicBezTo>
                  <a:cubicBezTo>
                    <a:pt x="11" y="28"/>
                    <a:pt x="11" y="25"/>
                    <a:pt x="13" y="24"/>
                  </a:cubicBezTo>
                  <a:cubicBezTo>
                    <a:pt x="14" y="23"/>
                    <a:pt x="21" y="24"/>
                    <a:pt x="20" y="19"/>
                  </a:cubicBezTo>
                  <a:cubicBezTo>
                    <a:pt x="22" y="18"/>
                    <a:pt x="22" y="20"/>
                    <a:pt x="24" y="20"/>
                  </a:cubicBezTo>
                  <a:cubicBezTo>
                    <a:pt x="23" y="16"/>
                    <a:pt x="25" y="15"/>
                    <a:pt x="25" y="12"/>
                  </a:cubicBezTo>
                  <a:cubicBezTo>
                    <a:pt x="30" y="14"/>
                    <a:pt x="28" y="2"/>
                    <a:pt x="29" y="10"/>
                  </a:cubicBezTo>
                  <a:cubicBezTo>
                    <a:pt x="34" y="8"/>
                    <a:pt x="30" y="3"/>
                    <a:pt x="3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111"/>
            <p:cNvSpPr>
              <a:spLocks/>
            </p:cNvSpPr>
            <p:nvPr/>
          </p:nvSpPr>
          <p:spPr bwMode="auto">
            <a:xfrm>
              <a:off x="20522965" y="-1201737"/>
              <a:ext cx="955675" cy="704850"/>
            </a:xfrm>
            <a:custGeom>
              <a:avLst/>
              <a:gdLst>
                <a:gd name="T0" fmla="*/ 134 w 231"/>
                <a:gd name="T1" fmla="*/ 14 h 170"/>
                <a:gd name="T2" fmla="*/ 128 w 231"/>
                <a:gd name="T3" fmla="*/ 17 h 170"/>
                <a:gd name="T4" fmla="*/ 136 w 231"/>
                <a:gd name="T5" fmla="*/ 25 h 170"/>
                <a:gd name="T6" fmla="*/ 155 w 231"/>
                <a:gd name="T7" fmla="*/ 37 h 170"/>
                <a:gd name="T8" fmla="*/ 161 w 231"/>
                <a:gd name="T9" fmla="*/ 28 h 170"/>
                <a:gd name="T10" fmla="*/ 162 w 231"/>
                <a:gd name="T11" fmla="*/ 23 h 170"/>
                <a:gd name="T12" fmla="*/ 164 w 231"/>
                <a:gd name="T13" fmla="*/ 10 h 170"/>
                <a:gd name="T14" fmla="*/ 168 w 231"/>
                <a:gd name="T15" fmla="*/ 3 h 170"/>
                <a:gd name="T16" fmla="*/ 172 w 231"/>
                <a:gd name="T17" fmla="*/ 9 h 170"/>
                <a:gd name="T18" fmla="*/ 179 w 231"/>
                <a:gd name="T19" fmla="*/ 23 h 170"/>
                <a:gd name="T20" fmla="*/ 186 w 231"/>
                <a:gd name="T21" fmla="*/ 32 h 170"/>
                <a:gd name="T22" fmla="*/ 193 w 231"/>
                <a:gd name="T23" fmla="*/ 42 h 170"/>
                <a:gd name="T24" fmla="*/ 197 w 231"/>
                <a:gd name="T25" fmla="*/ 53 h 170"/>
                <a:gd name="T26" fmla="*/ 201 w 231"/>
                <a:gd name="T27" fmla="*/ 56 h 170"/>
                <a:gd name="T28" fmla="*/ 210 w 231"/>
                <a:gd name="T29" fmla="*/ 62 h 170"/>
                <a:gd name="T30" fmla="*/ 217 w 231"/>
                <a:gd name="T31" fmla="*/ 76 h 170"/>
                <a:gd name="T32" fmla="*/ 220 w 231"/>
                <a:gd name="T33" fmla="*/ 79 h 170"/>
                <a:gd name="T34" fmla="*/ 228 w 231"/>
                <a:gd name="T35" fmla="*/ 84 h 170"/>
                <a:gd name="T36" fmla="*/ 231 w 231"/>
                <a:gd name="T37" fmla="*/ 108 h 170"/>
                <a:gd name="T38" fmla="*/ 227 w 231"/>
                <a:gd name="T39" fmla="*/ 119 h 170"/>
                <a:gd name="T40" fmla="*/ 227 w 231"/>
                <a:gd name="T41" fmla="*/ 124 h 170"/>
                <a:gd name="T42" fmla="*/ 224 w 231"/>
                <a:gd name="T43" fmla="*/ 132 h 170"/>
                <a:gd name="T44" fmla="*/ 215 w 231"/>
                <a:gd name="T45" fmla="*/ 139 h 170"/>
                <a:gd name="T46" fmla="*/ 208 w 231"/>
                <a:gd name="T47" fmla="*/ 160 h 170"/>
                <a:gd name="T48" fmla="*/ 196 w 231"/>
                <a:gd name="T49" fmla="*/ 166 h 170"/>
                <a:gd name="T50" fmla="*/ 190 w 231"/>
                <a:gd name="T51" fmla="*/ 170 h 170"/>
                <a:gd name="T52" fmla="*/ 179 w 231"/>
                <a:gd name="T53" fmla="*/ 167 h 170"/>
                <a:gd name="T54" fmla="*/ 154 w 231"/>
                <a:gd name="T55" fmla="*/ 163 h 170"/>
                <a:gd name="T56" fmla="*/ 152 w 231"/>
                <a:gd name="T57" fmla="*/ 154 h 170"/>
                <a:gd name="T58" fmla="*/ 151 w 231"/>
                <a:gd name="T59" fmla="*/ 150 h 170"/>
                <a:gd name="T60" fmla="*/ 140 w 231"/>
                <a:gd name="T61" fmla="*/ 142 h 170"/>
                <a:gd name="T62" fmla="*/ 134 w 231"/>
                <a:gd name="T63" fmla="*/ 135 h 170"/>
                <a:gd name="T64" fmla="*/ 123 w 231"/>
                <a:gd name="T65" fmla="*/ 131 h 170"/>
                <a:gd name="T66" fmla="*/ 117 w 231"/>
                <a:gd name="T67" fmla="*/ 128 h 170"/>
                <a:gd name="T68" fmla="*/ 91 w 231"/>
                <a:gd name="T69" fmla="*/ 122 h 170"/>
                <a:gd name="T70" fmla="*/ 77 w 231"/>
                <a:gd name="T71" fmla="*/ 126 h 170"/>
                <a:gd name="T72" fmla="*/ 71 w 231"/>
                <a:gd name="T73" fmla="*/ 129 h 170"/>
                <a:gd name="T74" fmla="*/ 67 w 231"/>
                <a:gd name="T75" fmla="*/ 133 h 170"/>
                <a:gd name="T76" fmla="*/ 64 w 231"/>
                <a:gd name="T77" fmla="*/ 133 h 170"/>
                <a:gd name="T78" fmla="*/ 39 w 231"/>
                <a:gd name="T79" fmla="*/ 138 h 170"/>
                <a:gd name="T80" fmla="*/ 34 w 231"/>
                <a:gd name="T81" fmla="*/ 140 h 170"/>
                <a:gd name="T82" fmla="*/ 11 w 231"/>
                <a:gd name="T83" fmla="*/ 145 h 170"/>
                <a:gd name="T84" fmla="*/ 13 w 231"/>
                <a:gd name="T85" fmla="*/ 129 h 170"/>
                <a:gd name="T86" fmla="*/ 11 w 231"/>
                <a:gd name="T87" fmla="*/ 121 h 170"/>
                <a:gd name="T88" fmla="*/ 11 w 231"/>
                <a:gd name="T89" fmla="*/ 115 h 170"/>
                <a:gd name="T90" fmla="*/ 6 w 231"/>
                <a:gd name="T91" fmla="*/ 107 h 170"/>
                <a:gd name="T92" fmla="*/ 5 w 231"/>
                <a:gd name="T93" fmla="*/ 100 h 170"/>
                <a:gd name="T94" fmla="*/ 2 w 231"/>
                <a:gd name="T95" fmla="*/ 91 h 170"/>
                <a:gd name="T96" fmla="*/ 4 w 231"/>
                <a:gd name="T97" fmla="*/ 84 h 170"/>
                <a:gd name="T98" fmla="*/ 4 w 231"/>
                <a:gd name="T99" fmla="*/ 66 h 170"/>
                <a:gd name="T100" fmla="*/ 19 w 231"/>
                <a:gd name="T101" fmla="*/ 56 h 170"/>
                <a:gd name="T102" fmla="*/ 37 w 231"/>
                <a:gd name="T103" fmla="*/ 52 h 170"/>
                <a:gd name="T104" fmla="*/ 47 w 231"/>
                <a:gd name="T105" fmla="*/ 48 h 170"/>
                <a:gd name="T106" fmla="*/ 51 w 231"/>
                <a:gd name="T107" fmla="*/ 32 h 170"/>
                <a:gd name="T108" fmla="*/ 64 w 231"/>
                <a:gd name="T109" fmla="*/ 32 h 170"/>
                <a:gd name="T110" fmla="*/ 67 w 231"/>
                <a:gd name="T111" fmla="*/ 23 h 170"/>
                <a:gd name="T112" fmla="*/ 78 w 231"/>
                <a:gd name="T113" fmla="*/ 16 h 170"/>
                <a:gd name="T114" fmla="*/ 86 w 231"/>
                <a:gd name="T115" fmla="*/ 20 h 170"/>
                <a:gd name="T116" fmla="*/ 89 w 231"/>
                <a:gd name="T117" fmla="*/ 21 h 170"/>
                <a:gd name="T118" fmla="*/ 92 w 231"/>
                <a:gd name="T119" fmla="*/ 18 h 170"/>
                <a:gd name="T120" fmla="*/ 102 w 231"/>
                <a:gd name="T121" fmla="*/ 10 h 170"/>
                <a:gd name="T122" fmla="*/ 109 w 231"/>
                <a:gd name="T123" fmla="*/ 7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31" h="170">
                  <a:moveTo>
                    <a:pt x="134" y="7"/>
                  </a:moveTo>
                  <a:cubicBezTo>
                    <a:pt x="134" y="9"/>
                    <a:pt x="134" y="12"/>
                    <a:pt x="134" y="14"/>
                  </a:cubicBezTo>
                  <a:cubicBezTo>
                    <a:pt x="133" y="14"/>
                    <a:pt x="131" y="14"/>
                    <a:pt x="130" y="14"/>
                  </a:cubicBezTo>
                  <a:cubicBezTo>
                    <a:pt x="131" y="16"/>
                    <a:pt x="131" y="17"/>
                    <a:pt x="128" y="17"/>
                  </a:cubicBezTo>
                  <a:cubicBezTo>
                    <a:pt x="131" y="20"/>
                    <a:pt x="128" y="19"/>
                    <a:pt x="128" y="23"/>
                  </a:cubicBezTo>
                  <a:cubicBezTo>
                    <a:pt x="130" y="25"/>
                    <a:pt x="132" y="26"/>
                    <a:pt x="136" y="25"/>
                  </a:cubicBezTo>
                  <a:cubicBezTo>
                    <a:pt x="136" y="31"/>
                    <a:pt x="145" y="29"/>
                    <a:pt x="145" y="35"/>
                  </a:cubicBezTo>
                  <a:cubicBezTo>
                    <a:pt x="149" y="35"/>
                    <a:pt x="153" y="35"/>
                    <a:pt x="155" y="37"/>
                  </a:cubicBezTo>
                  <a:cubicBezTo>
                    <a:pt x="158" y="36"/>
                    <a:pt x="155" y="30"/>
                    <a:pt x="161" y="32"/>
                  </a:cubicBezTo>
                  <a:cubicBezTo>
                    <a:pt x="160" y="31"/>
                    <a:pt x="159" y="28"/>
                    <a:pt x="161" y="28"/>
                  </a:cubicBezTo>
                  <a:cubicBezTo>
                    <a:pt x="163" y="28"/>
                    <a:pt x="160" y="26"/>
                    <a:pt x="161" y="24"/>
                  </a:cubicBezTo>
                  <a:cubicBezTo>
                    <a:pt x="161" y="24"/>
                    <a:pt x="162" y="24"/>
                    <a:pt x="162" y="23"/>
                  </a:cubicBezTo>
                  <a:cubicBezTo>
                    <a:pt x="162" y="21"/>
                    <a:pt x="164" y="20"/>
                    <a:pt x="164" y="17"/>
                  </a:cubicBezTo>
                  <a:cubicBezTo>
                    <a:pt x="163" y="16"/>
                    <a:pt x="162" y="14"/>
                    <a:pt x="164" y="10"/>
                  </a:cubicBezTo>
                  <a:cubicBezTo>
                    <a:pt x="164" y="10"/>
                    <a:pt x="166" y="10"/>
                    <a:pt x="166" y="10"/>
                  </a:cubicBezTo>
                  <a:cubicBezTo>
                    <a:pt x="168" y="9"/>
                    <a:pt x="166" y="4"/>
                    <a:pt x="168" y="3"/>
                  </a:cubicBezTo>
                  <a:cubicBezTo>
                    <a:pt x="171" y="2"/>
                    <a:pt x="169" y="7"/>
                    <a:pt x="171" y="9"/>
                  </a:cubicBezTo>
                  <a:cubicBezTo>
                    <a:pt x="171" y="9"/>
                    <a:pt x="172" y="8"/>
                    <a:pt x="172" y="9"/>
                  </a:cubicBezTo>
                  <a:cubicBezTo>
                    <a:pt x="173" y="11"/>
                    <a:pt x="174" y="13"/>
                    <a:pt x="175" y="16"/>
                  </a:cubicBezTo>
                  <a:cubicBezTo>
                    <a:pt x="176" y="18"/>
                    <a:pt x="179" y="19"/>
                    <a:pt x="179" y="23"/>
                  </a:cubicBezTo>
                  <a:cubicBezTo>
                    <a:pt x="183" y="19"/>
                    <a:pt x="180" y="25"/>
                    <a:pt x="185" y="24"/>
                  </a:cubicBezTo>
                  <a:cubicBezTo>
                    <a:pt x="185" y="27"/>
                    <a:pt x="184" y="30"/>
                    <a:pt x="186" y="32"/>
                  </a:cubicBezTo>
                  <a:cubicBezTo>
                    <a:pt x="188" y="35"/>
                    <a:pt x="186" y="38"/>
                    <a:pt x="187" y="42"/>
                  </a:cubicBezTo>
                  <a:cubicBezTo>
                    <a:pt x="191" y="38"/>
                    <a:pt x="188" y="42"/>
                    <a:pt x="193" y="42"/>
                  </a:cubicBezTo>
                  <a:cubicBezTo>
                    <a:pt x="193" y="44"/>
                    <a:pt x="192" y="45"/>
                    <a:pt x="192" y="46"/>
                  </a:cubicBezTo>
                  <a:cubicBezTo>
                    <a:pt x="194" y="48"/>
                    <a:pt x="198" y="48"/>
                    <a:pt x="197" y="53"/>
                  </a:cubicBezTo>
                  <a:cubicBezTo>
                    <a:pt x="198" y="54"/>
                    <a:pt x="200" y="53"/>
                    <a:pt x="201" y="53"/>
                  </a:cubicBezTo>
                  <a:cubicBezTo>
                    <a:pt x="202" y="54"/>
                    <a:pt x="201" y="56"/>
                    <a:pt x="201" y="56"/>
                  </a:cubicBezTo>
                  <a:cubicBezTo>
                    <a:pt x="202" y="57"/>
                    <a:pt x="204" y="56"/>
                    <a:pt x="204" y="56"/>
                  </a:cubicBezTo>
                  <a:cubicBezTo>
                    <a:pt x="206" y="58"/>
                    <a:pt x="206" y="63"/>
                    <a:pt x="210" y="62"/>
                  </a:cubicBezTo>
                  <a:cubicBezTo>
                    <a:pt x="210" y="65"/>
                    <a:pt x="212" y="69"/>
                    <a:pt x="214" y="72"/>
                  </a:cubicBezTo>
                  <a:cubicBezTo>
                    <a:pt x="215" y="73"/>
                    <a:pt x="216" y="75"/>
                    <a:pt x="217" y="76"/>
                  </a:cubicBezTo>
                  <a:cubicBezTo>
                    <a:pt x="217" y="76"/>
                    <a:pt x="219" y="75"/>
                    <a:pt x="220" y="76"/>
                  </a:cubicBezTo>
                  <a:cubicBezTo>
                    <a:pt x="220" y="76"/>
                    <a:pt x="219" y="78"/>
                    <a:pt x="220" y="79"/>
                  </a:cubicBezTo>
                  <a:cubicBezTo>
                    <a:pt x="221" y="80"/>
                    <a:pt x="223" y="79"/>
                    <a:pt x="222" y="79"/>
                  </a:cubicBezTo>
                  <a:cubicBezTo>
                    <a:pt x="226" y="82"/>
                    <a:pt x="223" y="85"/>
                    <a:pt x="228" y="84"/>
                  </a:cubicBezTo>
                  <a:cubicBezTo>
                    <a:pt x="225" y="88"/>
                    <a:pt x="229" y="94"/>
                    <a:pt x="229" y="100"/>
                  </a:cubicBezTo>
                  <a:cubicBezTo>
                    <a:pt x="230" y="103"/>
                    <a:pt x="228" y="106"/>
                    <a:pt x="231" y="108"/>
                  </a:cubicBezTo>
                  <a:cubicBezTo>
                    <a:pt x="228" y="110"/>
                    <a:pt x="229" y="112"/>
                    <a:pt x="228" y="118"/>
                  </a:cubicBezTo>
                  <a:cubicBezTo>
                    <a:pt x="228" y="118"/>
                    <a:pt x="226" y="119"/>
                    <a:pt x="227" y="119"/>
                  </a:cubicBezTo>
                  <a:cubicBezTo>
                    <a:pt x="227" y="119"/>
                    <a:pt x="228" y="119"/>
                    <a:pt x="228" y="119"/>
                  </a:cubicBezTo>
                  <a:cubicBezTo>
                    <a:pt x="228" y="120"/>
                    <a:pt x="227" y="123"/>
                    <a:pt x="227" y="124"/>
                  </a:cubicBezTo>
                  <a:cubicBezTo>
                    <a:pt x="226" y="124"/>
                    <a:pt x="224" y="125"/>
                    <a:pt x="224" y="125"/>
                  </a:cubicBezTo>
                  <a:cubicBezTo>
                    <a:pt x="223" y="127"/>
                    <a:pt x="226" y="129"/>
                    <a:pt x="224" y="132"/>
                  </a:cubicBezTo>
                  <a:cubicBezTo>
                    <a:pt x="221" y="132"/>
                    <a:pt x="222" y="136"/>
                    <a:pt x="218" y="135"/>
                  </a:cubicBezTo>
                  <a:cubicBezTo>
                    <a:pt x="219" y="138"/>
                    <a:pt x="218" y="139"/>
                    <a:pt x="215" y="139"/>
                  </a:cubicBezTo>
                  <a:cubicBezTo>
                    <a:pt x="217" y="145"/>
                    <a:pt x="213" y="146"/>
                    <a:pt x="214" y="152"/>
                  </a:cubicBezTo>
                  <a:cubicBezTo>
                    <a:pt x="208" y="151"/>
                    <a:pt x="209" y="156"/>
                    <a:pt x="208" y="160"/>
                  </a:cubicBezTo>
                  <a:cubicBezTo>
                    <a:pt x="207" y="160"/>
                    <a:pt x="204" y="160"/>
                    <a:pt x="204" y="161"/>
                  </a:cubicBezTo>
                  <a:cubicBezTo>
                    <a:pt x="204" y="164"/>
                    <a:pt x="199" y="164"/>
                    <a:pt x="196" y="166"/>
                  </a:cubicBezTo>
                  <a:cubicBezTo>
                    <a:pt x="195" y="166"/>
                    <a:pt x="194" y="168"/>
                    <a:pt x="193" y="168"/>
                  </a:cubicBezTo>
                  <a:cubicBezTo>
                    <a:pt x="192" y="169"/>
                    <a:pt x="190" y="168"/>
                    <a:pt x="190" y="170"/>
                  </a:cubicBezTo>
                  <a:cubicBezTo>
                    <a:pt x="187" y="168"/>
                    <a:pt x="186" y="165"/>
                    <a:pt x="182" y="164"/>
                  </a:cubicBezTo>
                  <a:cubicBezTo>
                    <a:pt x="179" y="163"/>
                    <a:pt x="180" y="167"/>
                    <a:pt x="179" y="167"/>
                  </a:cubicBezTo>
                  <a:cubicBezTo>
                    <a:pt x="176" y="169"/>
                    <a:pt x="171" y="167"/>
                    <a:pt x="169" y="170"/>
                  </a:cubicBezTo>
                  <a:cubicBezTo>
                    <a:pt x="164" y="167"/>
                    <a:pt x="160" y="164"/>
                    <a:pt x="154" y="163"/>
                  </a:cubicBezTo>
                  <a:cubicBezTo>
                    <a:pt x="155" y="161"/>
                    <a:pt x="155" y="159"/>
                    <a:pt x="154" y="156"/>
                  </a:cubicBezTo>
                  <a:cubicBezTo>
                    <a:pt x="153" y="155"/>
                    <a:pt x="152" y="156"/>
                    <a:pt x="152" y="154"/>
                  </a:cubicBezTo>
                  <a:cubicBezTo>
                    <a:pt x="152" y="154"/>
                    <a:pt x="152" y="153"/>
                    <a:pt x="152" y="153"/>
                  </a:cubicBezTo>
                  <a:cubicBezTo>
                    <a:pt x="152" y="152"/>
                    <a:pt x="148" y="151"/>
                    <a:pt x="151" y="150"/>
                  </a:cubicBezTo>
                  <a:cubicBezTo>
                    <a:pt x="150" y="149"/>
                    <a:pt x="144" y="146"/>
                    <a:pt x="144" y="149"/>
                  </a:cubicBezTo>
                  <a:cubicBezTo>
                    <a:pt x="142" y="147"/>
                    <a:pt x="142" y="143"/>
                    <a:pt x="140" y="142"/>
                  </a:cubicBezTo>
                  <a:cubicBezTo>
                    <a:pt x="139" y="139"/>
                    <a:pt x="141" y="138"/>
                    <a:pt x="141" y="136"/>
                  </a:cubicBezTo>
                  <a:cubicBezTo>
                    <a:pt x="140" y="135"/>
                    <a:pt x="139" y="136"/>
                    <a:pt x="134" y="135"/>
                  </a:cubicBezTo>
                  <a:cubicBezTo>
                    <a:pt x="131" y="137"/>
                    <a:pt x="132" y="142"/>
                    <a:pt x="126" y="140"/>
                  </a:cubicBezTo>
                  <a:cubicBezTo>
                    <a:pt x="127" y="135"/>
                    <a:pt x="121" y="136"/>
                    <a:pt x="123" y="131"/>
                  </a:cubicBezTo>
                  <a:cubicBezTo>
                    <a:pt x="120" y="131"/>
                    <a:pt x="119" y="128"/>
                    <a:pt x="114" y="129"/>
                  </a:cubicBezTo>
                  <a:cubicBezTo>
                    <a:pt x="115" y="128"/>
                    <a:pt x="116" y="128"/>
                    <a:pt x="117" y="128"/>
                  </a:cubicBezTo>
                  <a:cubicBezTo>
                    <a:pt x="114" y="123"/>
                    <a:pt x="110" y="127"/>
                    <a:pt x="103" y="126"/>
                  </a:cubicBezTo>
                  <a:cubicBezTo>
                    <a:pt x="99" y="125"/>
                    <a:pt x="95" y="124"/>
                    <a:pt x="91" y="122"/>
                  </a:cubicBezTo>
                  <a:cubicBezTo>
                    <a:pt x="88" y="123"/>
                    <a:pt x="83" y="123"/>
                    <a:pt x="82" y="126"/>
                  </a:cubicBezTo>
                  <a:cubicBezTo>
                    <a:pt x="80" y="126"/>
                    <a:pt x="78" y="126"/>
                    <a:pt x="77" y="126"/>
                  </a:cubicBezTo>
                  <a:cubicBezTo>
                    <a:pt x="75" y="126"/>
                    <a:pt x="76" y="128"/>
                    <a:pt x="75" y="128"/>
                  </a:cubicBezTo>
                  <a:cubicBezTo>
                    <a:pt x="73" y="128"/>
                    <a:pt x="74" y="125"/>
                    <a:pt x="71" y="129"/>
                  </a:cubicBezTo>
                  <a:cubicBezTo>
                    <a:pt x="70" y="130"/>
                    <a:pt x="69" y="130"/>
                    <a:pt x="70" y="132"/>
                  </a:cubicBezTo>
                  <a:cubicBezTo>
                    <a:pt x="67" y="130"/>
                    <a:pt x="67" y="127"/>
                    <a:pt x="67" y="133"/>
                  </a:cubicBezTo>
                  <a:cubicBezTo>
                    <a:pt x="66" y="133"/>
                    <a:pt x="65" y="132"/>
                    <a:pt x="64" y="132"/>
                  </a:cubicBezTo>
                  <a:cubicBezTo>
                    <a:pt x="62" y="132"/>
                    <a:pt x="64" y="134"/>
                    <a:pt x="64" y="133"/>
                  </a:cubicBezTo>
                  <a:cubicBezTo>
                    <a:pt x="62" y="137"/>
                    <a:pt x="58" y="135"/>
                    <a:pt x="57" y="139"/>
                  </a:cubicBezTo>
                  <a:cubicBezTo>
                    <a:pt x="53" y="136"/>
                    <a:pt x="45" y="138"/>
                    <a:pt x="39" y="138"/>
                  </a:cubicBezTo>
                  <a:cubicBezTo>
                    <a:pt x="37" y="137"/>
                    <a:pt x="38" y="140"/>
                    <a:pt x="37" y="140"/>
                  </a:cubicBezTo>
                  <a:cubicBezTo>
                    <a:pt x="37" y="141"/>
                    <a:pt x="35" y="140"/>
                    <a:pt x="34" y="140"/>
                  </a:cubicBezTo>
                  <a:cubicBezTo>
                    <a:pt x="33" y="141"/>
                    <a:pt x="32" y="141"/>
                    <a:pt x="30" y="142"/>
                  </a:cubicBezTo>
                  <a:cubicBezTo>
                    <a:pt x="26" y="143"/>
                    <a:pt x="19" y="146"/>
                    <a:pt x="11" y="145"/>
                  </a:cubicBezTo>
                  <a:cubicBezTo>
                    <a:pt x="11" y="141"/>
                    <a:pt x="11" y="136"/>
                    <a:pt x="15" y="136"/>
                  </a:cubicBezTo>
                  <a:cubicBezTo>
                    <a:pt x="14" y="134"/>
                    <a:pt x="17" y="129"/>
                    <a:pt x="13" y="129"/>
                  </a:cubicBezTo>
                  <a:cubicBezTo>
                    <a:pt x="10" y="129"/>
                    <a:pt x="15" y="128"/>
                    <a:pt x="13" y="124"/>
                  </a:cubicBezTo>
                  <a:cubicBezTo>
                    <a:pt x="12" y="120"/>
                    <a:pt x="12" y="126"/>
                    <a:pt x="11" y="121"/>
                  </a:cubicBezTo>
                  <a:cubicBezTo>
                    <a:pt x="11" y="120"/>
                    <a:pt x="11" y="118"/>
                    <a:pt x="11" y="118"/>
                  </a:cubicBezTo>
                  <a:cubicBezTo>
                    <a:pt x="9" y="116"/>
                    <a:pt x="11" y="117"/>
                    <a:pt x="11" y="115"/>
                  </a:cubicBezTo>
                  <a:cubicBezTo>
                    <a:pt x="10" y="112"/>
                    <a:pt x="7" y="110"/>
                    <a:pt x="9" y="108"/>
                  </a:cubicBezTo>
                  <a:cubicBezTo>
                    <a:pt x="10" y="106"/>
                    <a:pt x="7" y="107"/>
                    <a:pt x="6" y="107"/>
                  </a:cubicBezTo>
                  <a:cubicBezTo>
                    <a:pt x="6" y="106"/>
                    <a:pt x="7" y="105"/>
                    <a:pt x="6" y="104"/>
                  </a:cubicBezTo>
                  <a:cubicBezTo>
                    <a:pt x="6" y="104"/>
                    <a:pt x="5" y="100"/>
                    <a:pt x="5" y="100"/>
                  </a:cubicBezTo>
                  <a:cubicBezTo>
                    <a:pt x="3" y="98"/>
                    <a:pt x="6" y="99"/>
                    <a:pt x="5" y="97"/>
                  </a:cubicBezTo>
                  <a:cubicBezTo>
                    <a:pt x="4" y="95"/>
                    <a:pt x="2" y="94"/>
                    <a:pt x="2" y="91"/>
                  </a:cubicBezTo>
                  <a:cubicBezTo>
                    <a:pt x="6" y="92"/>
                    <a:pt x="4" y="86"/>
                    <a:pt x="6" y="86"/>
                  </a:cubicBezTo>
                  <a:cubicBezTo>
                    <a:pt x="7" y="84"/>
                    <a:pt x="4" y="85"/>
                    <a:pt x="4" y="84"/>
                  </a:cubicBezTo>
                  <a:cubicBezTo>
                    <a:pt x="2" y="83"/>
                    <a:pt x="5" y="79"/>
                    <a:pt x="1" y="80"/>
                  </a:cubicBezTo>
                  <a:cubicBezTo>
                    <a:pt x="0" y="73"/>
                    <a:pt x="3" y="71"/>
                    <a:pt x="4" y="66"/>
                  </a:cubicBezTo>
                  <a:cubicBezTo>
                    <a:pt x="5" y="69"/>
                    <a:pt x="10" y="67"/>
                    <a:pt x="11" y="63"/>
                  </a:cubicBezTo>
                  <a:cubicBezTo>
                    <a:pt x="11" y="60"/>
                    <a:pt x="20" y="63"/>
                    <a:pt x="19" y="56"/>
                  </a:cubicBezTo>
                  <a:cubicBezTo>
                    <a:pt x="27" y="57"/>
                    <a:pt x="31" y="54"/>
                    <a:pt x="37" y="53"/>
                  </a:cubicBezTo>
                  <a:cubicBezTo>
                    <a:pt x="39" y="53"/>
                    <a:pt x="38" y="52"/>
                    <a:pt x="37" y="52"/>
                  </a:cubicBezTo>
                  <a:cubicBezTo>
                    <a:pt x="40" y="49"/>
                    <a:pt x="44" y="51"/>
                    <a:pt x="44" y="46"/>
                  </a:cubicBezTo>
                  <a:cubicBezTo>
                    <a:pt x="45" y="47"/>
                    <a:pt x="46" y="48"/>
                    <a:pt x="47" y="48"/>
                  </a:cubicBezTo>
                  <a:cubicBezTo>
                    <a:pt x="50" y="48"/>
                    <a:pt x="46" y="41"/>
                    <a:pt x="51" y="44"/>
                  </a:cubicBezTo>
                  <a:cubicBezTo>
                    <a:pt x="50" y="38"/>
                    <a:pt x="51" y="39"/>
                    <a:pt x="51" y="32"/>
                  </a:cubicBezTo>
                  <a:cubicBezTo>
                    <a:pt x="55" y="33"/>
                    <a:pt x="57" y="34"/>
                    <a:pt x="60" y="35"/>
                  </a:cubicBezTo>
                  <a:cubicBezTo>
                    <a:pt x="61" y="34"/>
                    <a:pt x="61" y="32"/>
                    <a:pt x="64" y="32"/>
                  </a:cubicBezTo>
                  <a:cubicBezTo>
                    <a:pt x="62" y="29"/>
                    <a:pt x="68" y="27"/>
                    <a:pt x="64" y="27"/>
                  </a:cubicBezTo>
                  <a:cubicBezTo>
                    <a:pt x="65" y="25"/>
                    <a:pt x="67" y="25"/>
                    <a:pt x="67" y="23"/>
                  </a:cubicBezTo>
                  <a:cubicBezTo>
                    <a:pt x="71" y="24"/>
                    <a:pt x="68" y="18"/>
                    <a:pt x="74" y="20"/>
                  </a:cubicBezTo>
                  <a:cubicBezTo>
                    <a:pt x="75" y="18"/>
                    <a:pt x="77" y="17"/>
                    <a:pt x="78" y="16"/>
                  </a:cubicBezTo>
                  <a:cubicBezTo>
                    <a:pt x="80" y="17"/>
                    <a:pt x="82" y="17"/>
                    <a:pt x="85" y="17"/>
                  </a:cubicBezTo>
                  <a:cubicBezTo>
                    <a:pt x="82" y="20"/>
                    <a:pt x="85" y="18"/>
                    <a:pt x="86" y="20"/>
                  </a:cubicBezTo>
                  <a:cubicBezTo>
                    <a:pt x="87" y="20"/>
                    <a:pt x="86" y="21"/>
                    <a:pt x="86" y="21"/>
                  </a:cubicBezTo>
                  <a:cubicBezTo>
                    <a:pt x="87" y="21"/>
                    <a:pt x="89" y="21"/>
                    <a:pt x="89" y="21"/>
                  </a:cubicBezTo>
                  <a:cubicBezTo>
                    <a:pt x="90" y="22"/>
                    <a:pt x="91" y="25"/>
                    <a:pt x="95" y="24"/>
                  </a:cubicBezTo>
                  <a:cubicBezTo>
                    <a:pt x="97" y="25"/>
                    <a:pt x="95" y="17"/>
                    <a:pt x="92" y="18"/>
                  </a:cubicBezTo>
                  <a:cubicBezTo>
                    <a:pt x="93" y="17"/>
                    <a:pt x="95" y="16"/>
                    <a:pt x="96" y="16"/>
                  </a:cubicBezTo>
                  <a:cubicBezTo>
                    <a:pt x="96" y="12"/>
                    <a:pt x="98" y="10"/>
                    <a:pt x="102" y="10"/>
                  </a:cubicBezTo>
                  <a:cubicBezTo>
                    <a:pt x="102" y="7"/>
                    <a:pt x="103" y="5"/>
                    <a:pt x="106" y="6"/>
                  </a:cubicBezTo>
                  <a:cubicBezTo>
                    <a:pt x="104" y="10"/>
                    <a:pt x="105" y="7"/>
                    <a:pt x="109" y="7"/>
                  </a:cubicBezTo>
                  <a:cubicBezTo>
                    <a:pt x="115" y="0"/>
                    <a:pt x="126" y="7"/>
                    <a:pt x="134" y="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aphicFrame>
        <p:nvGraphicFramePr>
          <p:cNvPr id="114" name="图表 113"/>
          <p:cNvGraphicFramePr/>
          <p:nvPr>
            <p:extLst>
              <p:ext uri="{D42A27DB-BD31-4B8C-83A1-F6EECF244321}">
                <p14:modId xmlns:p14="http://schemas.microsoft.com/office/powerpoint/2010/main" val="620802215"/>
              </p:ext>
            </p:extLst>
          </p:nvPr>
        </p:nvGraphicFramePr>
        <p:xfrm>
          <a:off x="1830630" y="3169860"/>
          <a:ext cx="1658555" cy="11057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118" name="组合 117"/>
          <p:cNvGrpSpPr/>
          <p:nvPr/>
        </p:nvGrpSpPr>
        <p:grpSpPr>
          <a:xfrm>
            <a:off x="2341080" y="3403885"/>
            <a:ext cx="637654" cy="637654"/>
            <a:chOff x="2184738" y="4732164"/>
            <a:chExt cx="637654" cy="637654"/>
          </a:xfrm>
        </p:grpSpPr>
        <p:sp useBgFill="1">
          <p:nvSpPr>
            <p:cNvPr id="116" name="椭圆 115"/>
            <p:cNvSpPr/>
            <p:nvPr/>
          </p:nvSpPr>
          <p:spPr>
            <a:xfrm>
              <a:off x="2184738" y="4732164"/>
              <a:ext cx="637654" cy="637654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7" name="椭圆 116"/>
            <p:cNvSpPr/>
            <p:nvPr/>
          </p:nvSpPr>
          <p:spPr>
            <a:xfrm>
              <a:off x="2184738" y="4732164"/>
              <a:ext cx="637654" cy="637654"/>
            </a:xfrm>
            <a:prstGeom prst="ellipse">
              <a:avLst/>
            </a:prstGeom>
            <a:solidFill>
              <a:schemeClr val="tx1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aphicFrame>
        <p:nvGraphicFramePr>
          <p:cNvPr id="122" name="图表 121"/>
          <p:cNvGraphicFramePr/>
          <p:nvPr>
            <p:extLst>
              <p:ext uri="{D42A27DB-BD31-4B8C-83A1-F6EECF244321}">
                <p14:modId xmlns:p14="http://schemas.microsoft.com/office/powerpoint/2010/main" val="3584590719"/>
              </p:ext>
            </p:extLst>
          </p:nvPr>
        </p:nvGraphicFramePr>
        <p:xfrm>
          <a:off x="6916937" y="1843544"/>
          <a:ext cx="2303723" cy="15358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119" name="组合 118"/>
          <p:cNvGrpSpPr/>
          <p:nvPr/>
        </p:nvGrpSpPr>
        <p:grpSpPr>
          <a:xfrm>
            <a:off x="7557476" y="2100130"/>
            <a:ext cx="1022644" cy="1022644"/>
            <a:chOff x="2184738" y="4732164"/>
            <a:chExt cx="637654" cy="637654"/>
          </a:xfrm>
        </p:grpSpPr>
        <p:sp useBgFill="1">
          <p:nvSpPr>
            <p:cNvPr id="120" name="椭圆 119"/>
            <p:cNvSpPr/>
            <p:nvPr/>
          </p:nvSpPr>
          <p:spPr>
            <a:xfrm>
              <a:off x="2184738" y="4732164"/>
              <a:ext cx="637654" cy="637654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1" name="椭圆 120"/>
            <p:cNvSpPr/>
            <p:nvPr/>
          </p:nvSpPr>
          <p:spPr>
            <a:xfrm>
              <a:off x="2184738" y="4732164"/>
              <a:ext cx="637654" cy="637654"/>
            </a:xfrm>
            <a:prstGeom prst="ellipse">
              <a:avLst/>
            </a:prstGeom>
            <a:solidFill>
              <a:schemeClr val="tx1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aphicFrame>
        <p:nvGraphicFramePr>
          <p:cNvPr id="123" name="图表 122"/>
          <p:cNvGraphicFramePr/>
          <p:nvPr>
            <p:extLst>
              <p:ext uri="{D42A27DB-BD31-4B8C-83A1-F6EECF244321}">
                <p14:modId xmlns:p14="http://schemas.microsoft.com/office/powerpoint/2010/main" val="3803179600"/>
              </p:ext>
            </p:extLst>
          </p:nvPr>
        </p:nvGraphicFramePr>
        <p:xfrm>
          <a:off x="3480966" y="4768896"/>
          <a:ext cx="1330899" cy="8872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pSp>
        <p:nvGrpSpPr>
          <p:cNvPr id="124" name="组合 123"/>
          <p:cNvGrpSpPr/>
          <p:nvPr/>
        </p:nvGrpSpPr>
        <p:grpSpPr>
          <a:xfrm>
            <a:off x="3922550" y="4988664"/>
            <a:ext cx="447730" cy="447730"/>
            <a:chOff x="2184738" y="4732164"/>
            <a:chExt cx="637654" cy="637654"/>
          </a:xfrm>
        </p:grpSpPr>
        <p:sp useBgFill="1">
          <p:nvSpPr>
            <p:cNvPr id="125" name="椭圆 124"/>
            <p:cNvSpPr/>
            <p:nvPr/>
          </p:nvSpPr>
          <p:spPr>
            <a:xfrm>
              <a:off x="2184738" y="4732164"/>
              <a:ext cx="637654" cy="637654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6" name="椭圆 125"/>
            <p:cNvSpPr/>
            <p:nvPr/>
          </p:nvSpPr>
          <p:spPr>
            <a:xfrm>
              <a:off x="2184738" y="4732164"/>
              <a:ext cx="637654" cy="637654"/>
            </a:xfrm>
            <a:prstGeom prst="ellipse">
              <a:avLst/>
            </a:prstGeom>
            <a:solidFill>
              <a:schemeClr val="tx1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8" name="椭圆 127"/>
          <p:cNvSpPr/>
          <p:nvPr/>
        </p:nvSpPr>
        <p:spPr>
          <a:xfrm>
            <a:off x="9419918" y="3691319"/>
            <a:ext cx="400249" cy="400249"/>
          </a:xfrm>
          <a:prstGeom prst="ellipse">
            <a:avLst/>
          </a:prstGeom>
          <a:solidFill>
            <a:srgbClr val="EAD8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31" name="直接连接符 130"/>
          <p:cNvCxnSpPr>
            <a:cxnSpLocks/>
          </p:cNvCxnSpPr>
          <p:nvPr/>
        </p:nvCxnSpPr>
        <p:spPr>
          <a:xfrm flipH="1" flipV="1">
            <a:off x="3024861" y="4077423"/>
            <a:ext cx="845676" cy="879391"/>
          </a:xfrm>
          <a:prstGeom prst="line">
            <a:avLst/>
          </a:prstGeom>
          <a:ln w="3175">
            <a:solidFill>
              <a:schemeClr val="bg1"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9" name="直接连接符 138"/>
          <p:cNvCxnSpPr>
            <a:cxnSpLocks/>
            <a:stCxn id="180" idx="7"/>
            <a:endCxn id="181" idx="3"/>
          </p:cNvCxnSpPr>
          <p:nvPr/>
        </p:nvCxnSpPr>
        <p:spPr>
          <a:xfrm flipV="1">
            <a:off x="4466204" y="3057445"/>
            <a:ext cx="3056337" cy="1941042"/>
          </a:xfrm>
          <a:prstGeom prst="line">
            <a:avLst/>
          </a:prstGeom>
          <a:ln w="3175">
            <a:solidFill>
              <a:schemeClr val="bg1"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1" name="直接连接符 140"/>
          <p:cNvCxnSpPr>
            <a:cxnSpLocks/>
          </p:cNvCxnSpPr>
          <p:nvPr/>
        </p:nvCxnSpPr>
        <p:spPr>
          <a:xfrm flipH="1" flipV="1">
            <a:off x="8683605" y="2958864"/>
            <a:ext cx="743721" cy="740112"/>
          </a:xfrm>
          <a:prstGeom prst="line">
            <a:avLst/>
          </a:prstGeom>
          <a:ln w="3175">
            <a:solidFill>
              <a:schemeClr val="bg1"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7" name="直接连接符 146"/>
          <p:cNvCxnSpPr>
            <a:cxnSpLocks/>
          </p:cNvCxnSpPr>
          <p:nvPr/>
        </p:nvCxnSpPr>
        <p:spPr>
          <a:xfrm flipH="1">
            <a:off x="-90362" y="3722712"/>
            <a:ext cx="2255926" cy="0"/>
          </a:xfrm>
          <a:prstGeom prst="line">
            <a:avLst/>
          </a:prstGeom>
          <a:ln w="3175">
            <a:solidFill>
              <a:schemeClr val="bg1"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0" name="直接连接符 149"/>
          <p:cNvCxnSpPr>
            <a:cxnSpLocks/>
            <a:endCxn id="47" idx="2"/>
          </p:cNvCxnSpPr>
          <p:nvPr/>
        </p:nvCxnSpPr>
        <p:spPr>
          <a:xfrm flipH="1" flipV="1">
            <a:off x="9904859" y="3876258"/>
            <a:ext cx="2287142" cy="15186"/>
          </a:xfrm>
          <a:prstGeom prst="line">
            <a:avLst/>
          </a:prstGeom>
          <a:ln w="3175">
            <a:solidFill>
              <a:schemeClr val="bg1"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" name="KSO_Shape"/>
          <p:cNvSpPr>
            <a:spLocks noChangeAspect="1"/>
          </p:cNvSpPr>
          <p:nvPr/>
        </p:nvSpPr>
        <p:spPr bwMode="auto">
          <a:xfrm>
            <a:off x="2501841" y="3586512"/>
            <a:ext cx="316132" cy="272401"/>
          </a:xfrm>
          <a:custGeom>
            <a:avLst/>
            <a:gdLst>
              <a:gd name="T0" fmla="*/ 838518 w 3856038"/>
              <a:gd name="T1" fmla="*/ 3035936 h 3319463"/>
              <a:gd name="T2" fmla="*/ 807086 w 3856038"/>
              <a:gd name="T3" fmla="*/ 3078481 h 3319463"/>
              <a:gd name="T4" fmla="*/ 345758 w 3856038"/>
              <a:gd name="T5" fmla="*/ 3083244 h 3319463"/>
              <a:gd name="T6" fmla="*/ 306705 w 3856038"/>
              <a:gd name="T7" fmla="*/ 3047684 h 3319463"/>
              <a:gd name="T8" fmla="*/ 1938189 w 3856038"/>
              <a:gd name="T9" fmla="*/ 1874411 h 3319463"/>
              <a:gd name="T10" fmla="*/ 2032113 w 3856038"/>
              <a:gd name="T11" fmla="*/ 1927728 h 3319463"/>
              <a:gd name="T12" fmla="*/ 2127625 w 3856038"/>
              <a:gd name="T13" fmla="*/ 1936931 h 3319463"/>
              <a:gd name="T14" fmla="*/ 2209174 w 3856038"/>
              <a:gd name="T15" fmla="*/ 1913446 h 3319463"/>
              <a:gd name="T16" fmla="*/ 2208222 w 3856038"/>
              <a:gd name="T17" fmla="*/ 3063251 h 3319463"/>
              <a:gd name="T18" fmla="*/ 2159673 w 3856038"/>
              <a:gd name="T19" fmla="*/ 3086101 h 3319463"/>
              <a:gd name="T20" fmla="*/ 1703060 w 3856038"/>
              <a:gd name="T21" fmla="*/ 3067694 h 3319463"/>
              <a:gd name="T22" fmla="*/ 1684338 w 3856038"/>
              <a:gd name="T23" fmla="*/ 1620838 h 3319463"/>
              <a:gd name="T24" fmla="*/ 1517659 w 3856038"/>
              <a:gd name="T25" fmla="*/ 3063249 h 3319463"/>
              <a:gd name="T26" fmla="*/ 1469110 w 3856038"/>
              <a:gd name="T27" fmla="*/ 3086100 h 3319463"/>
              <a:gd name="T28" fmla="*/ 1012179 w 3856038"/>
              <a:gd name="T29" fmla="*/ 3067693 h 3319463"/>
              <a:gd name="T30" fmla="*/ 993775 w 3856038"/>
              <a:gd name="T31" fmla="*/ 2030516 h 3319463"/>
              <a:gd name="T32" fmla="*/ 2903512 w 3856038"/>
              <a:gd name="T33" fmla="*/ 3058483 h 3319463"/>
              <a:gd name="T34" fmla="*/ 2858002 w 3856038"/>
              <a:gd name="T35" fmla="*/ 3085784 h 3319463"/>
              <a:gd name="T36" fmla="*/ 2397814 w 3856038"/>
              <a:gd name="T37" fmla="*/ 3071816 h 3319463"/>
              <a:gd name="T38" fmla="*/ 2374900 w 3856038"/>
              <a:gd name="T39" fmla="*/ 3023247 h 3319463"/>
              <a:gd name="T40" fmla="*/ 3393565 w 3856038"/>
              <a:gd name="T41" fmla="*/ 829618 h 3319463"/>
              <a:gd name="T42" fmla="*/ 3441797 w 3856038"/>
              <a:gd name="T43" fmla="*/ 916284 h 3319463"/>
              <a:gd name="T44" fmla="*/ 3518904 w 3856038"/>
              <a:gd name="T45" fmla="*/ 976601 h 3319463"/>
              <a:gd name="T46" fmla="*/ 3605213 w 3856038"/>
              <a:gd name="T47" fmla="*/ 3023244 h 3319463"/>
              <a:gd name="T48" fmla="*/ 3582367 w 3856038"/>
              <a:gd name="T49" fmla="*/ 3071815 h 3319463"/>
              <a:gd name="T50" fmla="*/ 3123532 w 3856038"/>
              <a:gd name="T51" fmla="*/ 3085783 h 3319463"/>
              <a:gd name="T52" fmla="*/ 3077839 w 3856038"/>
              <a:gd name="T53" fmla="*/ 3058481 h 3319463"/>
              <a:gd name="T54" fmla="*/ 3032368 w 3856038"/>
              <a:gd name="T55" fmla="*/ 0 h 3319463"/>
              <a:gd name="T56" fmla="*/ 3669057 w 3856038"/>
              <a:gd name="T57" fmla="*/ 6984 h 3319463"/>
              <a:gd name="T58" fmla="*/ 3714445 w 3856038"/>
              <a:gd name="T59" fmla="*/ 35552 h 3319463"/>
              <a:gd name="T60" fmla="*/ 3742692 w 3856038"/>
              <a:gd name="T61" fmla="*/ 80308 h 3319463"/>
              <a:gd name="T62" fmla="*/ 3749358 w 3856038"/>
              <a:gd name="T63" fmla="*/ 717377 h 3319463"/>
              <a:gd name="T64" fmla="*/ 3735075 w 3856038"/>
              <a:gd name="T65" fmla="*/ 769117 h 3319463"/>
              <a:gd name="T66" fmla="*/ 3700797 w 3856038"/>
              <a:gd name="T67" fmla="*/ 808795 h 3319463"/>
              <a:gd name="T68" fmla="*/ 3652870 w 3856038"/>
              <a:gd name="T69" fmla="*/ 830698 h 3319463"/>
              <a:gd name="T70" fmla="*/ 3597644 w 3856038"/>
              <a:gd name="T71" fmla="*/ 829110 h 3319463"/>
              <a:gd name="T72" fmla="*/ 3550670 w 3856038"/>
              <a:gd name="T73" fmla="*/ 804986 h 3319463"/>
              <a:gd name="T74" fmla="*/ 3518296 w 3856038"/>
              <a:gd name="T75" fmla="*/ 764039 h 3319463"/>
              <a:gd name="T76" fmla="*/ 3506552 w 3856038"/>
              <a:gd name="T77" fmla="*/ 711346 h 3319463"/>
              <a:gd name="T78" fmla="*/ 2155095 w 3856038"/>
              <a:gd name="T79" fmla="*/ 1756621 h 3319463"/>
              <a:gd name="T80" fmla="*/ 2103678 w 3856038"/>
              <a:gd name="T81" fmla="*/ 1768049 h 3319463"/>
              <a:gd name="T82" fmla="*/ 2052577 w 3856038"/>
              <a:gd name="T83" fmla="*/ 1756621 h 3319463"/>
              <a:gd name="T84" fmla="*/ 207257 w 3856038"/>
              <a:gd name="T85" fmla="*/ 2594619 h 3319463"/>
              <a:gd name="T86" fmla="*/ 161553 w 3856038"/>
              <a:gd name="T87" fmla="*/ 2623505 h 3319463"/>
              <a:gd name="T88" fmla="*/ 109818 w 3856038"/>
              <a:gd name="T89" fmla="*/ 2629853 h 3319463"/>
              <a:gd name="T90" fmla="*/ 59670 w 3856038"/>
              <a:gd name="T91" fmla="*/ 2613665 h 3319463"/>
              <a:gd name="T92" fmla="*/ 19996 w 3856038"/>
              <a:gd name="T93" fmla="*/ 2575574 h 3319463"/>
              <a:gd name="T94" fmla="*/ 952 w 3856038"/>
              <a:gd name="T95" fmla="*/ 2526056 h 3319463"/>
              <a:gd name="T96" fmla="*/ 5078 w 3856038"/>
              <a:gd name="T97" fmla="*/ 2473998 h 3319463"/>
              <a:gd name="T98" fmla="*/ 31105 w 3856038"/>
              <a:gd name="T99" fmla="*/ 2427337 h 3319463"/>
              <a:gd name="T100" fmla="*/ 1492697 w 3856038"/>
              <a:gd name="T101" fmla="*/ 975760 h 3319463"/>
              <a:gd name="T102" fmla="*/ 1543797 w 3856038"/>
              <a:gd name="T103" fmla="*/ 964333 h 3319463"/>
              <a:gd name="T104" fmla="*/ 1595215 w 3856038"/>
              <a:gd name="T105" fmla="*/ 975760 h 3319463"/>
              <a:gd name="T106" fmla="*/ 3334526 w 3856038"/>
              <a:gd name="T107" fmla="*/ 243464 h 3319463"/>
              <a:gd name="T108" fmla="*/ 2991107 w 3856038"/>
              <a:gd name="T109" fmla="*/ 233624 h 3319463"/>
              <a:gd name="T110" fmla="*/ 2948576 w 3856038"/>
              <a:gd name="T111" fmla="*/ 203151 h 3319463"/>
              <a:gd name="T112" fmla="*/ 2922550 w 3856038"/>
              <a:gd name="T113" fmla="*/ 157760 h 3319463"/>
              <a:gd name="T114" fmla="*/ 2918424 w 3856038"/>
              <a:gd name="T115" fmla="*/ 102845 h 3319463"/>
              <a:gd name="T116" fmla="*/ 2937468 w 3856038"/>
              <a:gd name="T117" fmla="*/ 53645 h 3319463"/>
              <a:gd name="T118" fmla="*/ 2975555 w 3856038"/>
              <a:gd name="T119" fmla="*/ 17459 h 3319463"/>
              <a:gd name="T120" fmla="*/ 3026338 w 3856038"/>
              <a:gd name="T121" fmla="*/ 318 h 33194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856038" h="3319463">
                <a:moveTo>
                  <a:pt x="50800" y="3187700"/>
                </a:moveTo>
                <a:lnTo>
                  <a:pt x="3856038" y="3187700"/>
                </a:lnTo>
                <a:lnTo>
                  <a:pt x="3856038" y="3319463"/>
                </a:lnTo>
                <a:lnTo>
                  <a:pt x="50800" y="3319463"/>
                </a:lnTo>
                <a:lnTo>
                  <a:pt x="50800" y="3187700"/>
                </a:lnTo>
                <a:close/>
                <a:moveTo>
                  <a:pt x="839788" y="2182813"/>
                </a:moveTo>
                <a:lnTo>
                  <a:pt x="839788" y="3023236"/>
                </a:lnTo>
                <a:lnTo>
                  <a:pt x="839471" y="3029586"/>
                </a:lnTo>
                <a:lnTo>
                  <a:pt x="838518" y="3035936"/>
                </a:lnTo>
                <a:lnTo>
                  <a:pt x="837248" y="3041969"/>
                </a:lnTo>
                <a:lnTo>
                  <a:pt x="834708" y="3047684"/>
                </a:lnTo>
                <a:lnTo>
                  <a:pt x="832486" y="3053399"/>
                </a:lnTo>
                <a:lnTo>
                  <a:pt x="829311" y="3058479"/>
                </a:lnTo>
                <a:lnTo>
                  <a:pt x="825501" y="3063241"/>
                </a:lnTo>
                <a:lnTo>
                  <a:pt x="821373" y="3067686"/>
                </a:lnTo>
                <a:lnTo>
                  <a:pt x="816928" y="3071814"/>
                </a:lnTo>
                <a:lnTo>
                  <a:pt x="812166" y="3075306"/>
                </a:lnTo>
                <a:lnTo>
                  <a:pt x="807086" y="3078481"/>
                </a:lnTo>
                <a:lnTo>
                  <a:pt x="801688" y="3081339"/>
                </a:lnTo>
                <a:lnTo>
                  <a:pt x="795656" y="3083244"/>
                </a:lnTo>
                <a:lnTo>
                  <a:pt x="789623" y="3084831"/>
                </a:lnTo>
                <a:lnTo>
                  <a:pt x="783591" y="3085784"/>
                </a:lnTo>
                <a:lnTo>
                  <a:pt x="777241" y="3086101"/>
                </a:lnTo>
                <a:lnTo>
                  <a:pt x="364173" y="3086101"/>
                </a:lnTo>
                <a:lnTo>
                  <a:pt x="357823" y="3085784"/>
                </a:lnTo>
                <a:lnTo>
                  <a:pt x="351473" y="3084831"/>
                </a:lnTo>
                <a:lnTo>
                  <a:pt x="345758" y="3083244"/>
                </a:lnTo>
                <a:lnTo>
                  <a:pt x="339725" y="3081339"/>
                </a:lnTo>
                <a:lnTo>
                  <a:pt x="334328" y="3078481"/>
                </a:lnTo>
                <a:lnTo>
                  <a:pt x="329248" y="3075306"/>
                </a:lnTo>
                <a:lnTo>
                  <a:pt x="324485" y="3071814"/>
                </a:lnTo>
                <a:lnTo>
                  <a:pt x="320040" y="3067686"/>
                </a:lnTo>
                <a:lnTo>
                  <a:pt x="315595" y="3063241"/>
                </a:lnTo>
                <a:lnTo>
                  <a:pt x="312103" y="3058479"/>
                </a:lnTo>
                <a:lnTo>
                  <a:pt x="308928" y="3053399"/>
                </a:lnTo>
                <a:lnTo>
                  <a:pt x="306705" y="3047684"/>
                </a:lnTo>
                <a:lnTo>
                  <a:pt x="304165" y="3041969"/>
                </a:lnTo>
                <a:lnTo>
                  <a:pt x="302578" y="3035936"/>
                </a:lnTo>
                <a:lnTo>
                  <a:pt x="301943" y="3029586"/>
                </a:lnTo>
                <a:lnTo>
                  <a:pt x="301625" y="3023236"/>
                </a:lnTo>
                <a:lnTo>
                  <a:pt x="301625" y="2721293"/>
                </a:lnTo>
                <a:lnTo>
                  <a:pt x="839788" y="2182813"/>
                </a:lnTo>
                <a:close/>
                <a:moveTo>
                  <a:pt x="1684338" y="1620838"/>
                </a:moveTo>
                <a:lnTo>
                  <a:pt x="1929304" y="1865842"/>
                </a:lnTo>
                <a:lnTo>
                  <a:pt x="1938189" y="1874411"/>
                </a:lnTo>
                <a:lnTo>
                  <a:pt x="1947708" y="1882345"/>
                </a:lnTo>
                <a:lnTo>
                  <a:pt x="1957227" y="1889644"/>
                </a:lnTo>
                <a:lnTo>
                  <a:pt x="1967064" y="1896944"/>
                </a:lnTo>
                <a:lnTo>
                  <a:pt x="1977218" y="1903291"/>
                </a:lnTo>
                <a:lnTo>
                  <a:pt x="1987690" y="1909003"/>
                </a:lnTo>
                <a:lnTo>
                  <a:pt x="1998478" y="1914716"/>
                </a:lnTo>
                <a:lnTo>
                  <a:pt x="2009267" y="1919476"/>
                </a:lnTo>
                <a:lnTo>
                  <a:pt x="2020690" y="1923602"/>
                </a:lnTo>
                <a:lnTo>
                  <a:pt x="2032113" y="1927728"/>
                </a:lnTo>
                <a:lnTo>
                  <a:pt x="2043537" y="1930901"/>
                </a:lnTo>
                <a:lnTo>
                  <a:pt x="2055277" y="1933440"/>
                </a:lnTo>
                <a:lnTo>
                  <a:pt x="2067335" y="1935344"/>
                </a:lnTo>
                <a:lnTo>
                  <a:pt x="2079393" y="1936931"/>
                </a:lnTo>
                <a:lnTo>
                  <a:pt x="2091768" y="1937883"/>
                </a:lnTo>
                <a:lnTo>
                  <a:pt x="2103826" y="1938201"/>
                </a:lnTo>
                <a:lnTo>
                  <a:pt x="2111759" y="1937883"/>
                </a:lnTo>
                <a:lnTo>
                  <a:pt x="2119692" y="1937566"/>
                </a:lnTo>
                <a:lnTo>
                  <a:pt x="2127625" y="1936931"/>
                </a:lnTo>
                <a:lnTo>
                  <a:pt x="2135240" y="1935979"/>
                </a:lnTo>
                <a:lnTo>
                  <a:pt x="2142856" y="1934710"/>
                </a:lnTo>
                <a:lnTo>
                  <a:pt x="2150788" y="1933440"/>
                </a:lnTo>
                <a:lnTo>
                  <a:pt x="2158404" y="1931536"/>
                </a:lnTo>
                <a:lnTo>
                  <a:pt x="2165702" y="1929949"/>
                </a:lnTo>
                <a:lnTo>
                  <a:pt x="2173318" y="1927728"/>
                </a:lnTo>
                <a:lnTo>
                  <a:pt x="2180299" y="1925189"/>
                </a:lnTo>
                <a:lnTo>
                  <a:pt x="2194895" y="1919794"/>
                </a:lnTo>
                <a:lnTo>
                  <a:pt x="2209174" y="1913446"/>
                </a:lnTo>
                <a:lnTo>
                  <a:pt x="2222501" y="1906782"/>
                </a:lnTo>
                <a:lnTo>
                  <a:pt x="2222501" y="3023263"/>
                </a:lnTo>
                <a:lnTo>
                  <a:pt x="2222501" y="3029611"/>
                </a:lnTo>
                <a:lnTo>
                  <a:pt x="2221232" y="3035958"/>
                </a:lnTo>
                <a:lnTo>
                  <a:pt x="2219645" y="3041988"/>
                </a:lnTo>
                <a:lnTo>
                  <a:pt x="2217742" y="3047700"/>
                </a:lnTo>
                <a:lnTo>
                  <a:pt x="2214886" y="3053413"/>
                </a:lnTo>
                <a:lnTo>
                  <a:pt x="2211713" y="3058491"/>
                </a:lnTo>
                <a:lnTo>
                  <a:pt x="2208222" y="3063251"/>
                </a:lnTo>
                <a:lnTo>
                  <a:pt x="2204414" y="3067694"/>
                </a:lnTo>
                <a:lnTo>
                  <a:pt x="2199655" y="3071820"/>
                </a:lnTo>
                <a:lnTo>
                  <a:pt x="2194895" y="3075311"/>
                </a:lnTo>
                <a:lnTo>
                  <a:pt x="2189818" y="3078484"/>
                </a:lnTo>
                <a:lnTo>
                  <a:pt x="2184424" y="3081341"/>
                </a:lnTo>
                <a:lnTo>
                  <a:pt x="2178712" y="3083245"/>
                </a:lnTo>
                <a:lnTo>
                  <a:pt x="2172366" y="3084832"/>
                </a:lnTo>
                <a:lnTo>
                  <a:pt x="2166654" y="3085784"/>
                </a:lnTo>
                <a:lnTo>
                  <a:pt x="2159673" y="3086101"/>
                </a:lnTo>
                <a:lnTo>
                  <a:pt x="1747166" y="3086101"/>
                </a:lnTo>
                <a:lnTo>
                  <a:pt x="1740820" y="3085784"/>
                </a:lnTo>
                <a:lnTo>
                  <a:pt x="1734474" y="3084832"/>
                </a:lnTo>
                <a:lnTo>
                  <a:pt x="1728445" y="3083245"/>
                </a:lnTo>
                <a:lnTo>
                  <a:pt x="1723050" y="3081341"/>
                </a:lnTo>
                <a:lnTo>
                  <a:pt x="1717656" y="3078484"/>
                </a:lnTo>
                <a:lnTo>
                  <a:pt x="1712579" y="3075311"/>
                </a:lnTo>
                <a:lnTo>
                  <a:pt x="1707185" y="3071820"/>
                </a:lnTo>
                <a:lnTo>
                  <a:pt x="1703060" y="3067694"/>
                </a:lnTo>
                <a:lnTo>
                  <a:pt x="1698935" y="3063251"/>
                </a:lnTo>
                <a:lnTo>
                  <a:pt x="1695444" y="3058491"/>
                </a:lnTo>
                <a:lnTo>
                  <a:pt x="1692271" y="3053413"/>
                </a:lnTo>
                <a:lnTo>
                  <a:pt x="1689415" y="3047700"/>
                </a:lnTo>
                <a:lnTo>
                  <a:pt x="1687511" y="3041988"/>
                </a:lnTo>
                <a:lnTo>
                  <a:pt x="1685925" y="3035958"/>
                </a:lnTo>
                <a:lnTo>
                  <a:pt x="1684973" y="3029611"/>
                </a:lnTo>
                <a:lnTo>
                  <a:pt x="1684338" y="3023263"/>
                </a:lnTo>
                <a:lnTo>
                  <a:pt x="1684338" y="1620838"/>
                </a:lnTo>
                <a:close/>
                <a:moveTo>
                  <a:pt x="1531938" y="1492251"/>
                </a:moveTo>
                <a:lnTo>
                  <a:pt x="1531938" y="3023260"/>
                </a:lnTo>
                <a:lnTo>
                  <a:pt x="1531304" y="3029608"/>
                </a:lnTo>
                <a:lnTo>
                  <a:pt x="1530669" y="3035955"/>
                </a:lnTo>
                <a:lnTo>
                  <a:pt x="1529082" y="3041985"/>
                </a:lnTo>
                <a:lnTo>
                  <a:pt x="1527178" y="3047698"/>
                </a:lnTo>
                <a:lnTo>
                  <a:pt x="1524323" y="3053411"/>
                </a:lnTo>
                <a:lnTo>
                  <a:pt x="1521150" y="3058489"/>
                </a:lnTo>
                <a:lnTo>
                  <a:pt x="1517659" y="3063249"/>
                </a:lnTo>
                <a:lnTo>
                  <a:pt x="1513217" y="3067693"/>
                </a:lnTo>
                <a:lnTo>
                  <a:pt x="1509092" y="3071818"/>
                </a:lnTo>
                <a:lnTo>
                  <a:pt x="1504332" y="3075309"/>
                </a:lnTo>
                <a:lnTo>
                  <a:pt x="1498938" y="3078483"/>
                </a:lnTo>
                <a:lnTo>
                  <a:pt x="1493543" y="3081340"/>
                </a:lnTo>
                <a:lnTo>
                  <a:pt x="1487514" y="3083244"/>
                </a:lnTo>
                <a:lnTo>
                  <a:pt x="1481803" y="3084831"/>
                </a:lnTo>
                <a:lnTo>
                  <a:pt x="1475456" y="3085783"/>
                </a:lnTo>
                <a:lnTo>
                  <a:pt x="1469110" y="3086100"/>
                </a:lnTo>
                <a:lnTo>
                  <a:pt x="1056286" y="3086100"/>
                </a:lnTo>
                <a:lnTo>
                  <a:pt x="1050257" y="3085783"/>
                </a:lnTo>
                <a:lnTo>
                  <a:pt x="1043911" y="3084831"/>
                </a:lnTo>
                <a:lnTo>
                  <a:pt x="1037882" y="3083244"/>
                </a:lnTo>
                <a:lnTo>
                  <a:pt x="1031853" y="3081340"/>
                </a:lnTo>
                <a:lnTo>
                  <a:pt x="1026776" y="3078483"/>
                </a:lnTo>
                <a:lnTo>
                  <a:pt x="1021381" y="3075309"/>
                </a:lnTo>
                <a:lnTo>
                  <a:pt x="1016622" y="3071818"/>
                </a:lnTo>
                <a:lnTo>
                  <a:pt x="1012179" y="3067693"/>
                </a:lnTo>
                <a:lnTo>
                  <a:pt x="1008372" y="3063249"/>
                </a:lnTo>
                <a:lnTo>
                  <a:pt x="1004246" y="3058489"/>
                </a:lnTo>
                <a:lnTo>
                  <a:pt x="1001391" y="3053411"/>
                </a:lnTo>
                <a:lnTo>
                  <a:pt x="998852" y="3047698"/>
                </a:lnTo>
                <a:lnTo>
                  <a:pt x="996631" y="3041985"/>
                </a:lnTo>
                <a:lnTo>
                  <a:pt x="995044" y="3035955"/>
                </a:lnTo>
                <a:lnTo>
                  <a:pt x="994092" y="3029608"/>
                </a:lnTo>
                <a:lnTo>
                  <a:pt x="993775" y="3023260"/>
                </a:lnTo>
                <a:lnTo>
                  <a:pt x="993775" y="2030516"/>
                </a:lnTo>
                <a:lnTo>
                  <a:pt x="1531938" y="1492251"/>
                </a:lnTo>
                <a:close/>
                <a:moveTo>
                  <a:pt x="2914650" y="1230313"/>
                </a:moveTo>
                <a:lnTo>
                  <a:pt x="2914650" y="3023247"/>
                </a:lnTo>
                <a:lnTo>
                  <a:pt x="2914014" y="3029596"/>
                </a:lnTo>
                <a:lnTo>
                  <a:pt x="2913059" y="3035945"/>
                </a:lnTo>
                <a:lnTo>
                  <a:pt x="2911468" y="3041976"/>
                </a:lnTo>
                <a:lnTo>
                  <a:pt x="2909240" y="3047690"/>
                </a:lnTo>
                <a:lnTo>
                  <a:pt x="2906694" y="3053404"/>
                </a:lnTo>
                <a:lnTo>
                  <a:pt x="2903512" y="3058483"/>
                </a:lnTo>
                <a:lnTo>
                  <a:pt x="2900011" y="3063245"/>
                </a:lnTo>
                <a:lnTo>
                  <a:pt x="2895874" y="3067689"/>
                </a:lnTo>
                <a:lnTo>
                  <a:pt x="2891736" y="3071816"/>
                </a:lnTo>
                <a:lnTo>
                  <a:pt x="2886326" y="3075308"/>
                </a:lnTo>
                <a:lnTo>
                  <a:pt x="2881234" y="3078482"/>
                </a:lnTo>
                <a:lnTo>
                  <a:pt x="2875824" y="3081340"/>
                </a:lnTo>
                <a:lnTo>
                  <a:pt x="2870414" y="3083244"/>
                </a:lnTo>
                <a:lnTo>
                  <a:pt x="2864367" y="3084831"/>
                </a:lnTo>
                <a:lnTo>
                  <a:pt x="2858002" y="3085784"/>
                </a:lnTo>
                <a:lnTo>
                  <a:pt x="2851637" y="3086101"/>
                </a:lnTo>
                <a:lnTo>
                  <a:pt x="2437914" y="3086101"/>
                </a:lnTo>
                <a:lnTo>
                  <a:pt x="2430912" y="3085784"/>
                </a:lnTo>
                <a:lnTo>
                  <a:pt x="2425184" y="3084831"/>
                </a:lnTo>
                <a:lnTo>
                  <a:pt x="2418819" y="3083244"/>
                </a:lnTo>
                <a:lnTo>
                  <a:pt x="2413090" y="3081340"/>
                </a:lnTo>
                <a:lnTo>
                  <a:pt x="2407680" y="3078482"/>
                </a:lnTo>
                <a:lnTo>
                  <a:pt x="2402588" y="3075308"/>
                </a:lnTo>
                <a:lnTo>
                  <a:pt x="2397814" y="3071816"/>
                </a:lnTo>
                <a:lnTo>
                  <a:pt x="2393040" y="3067689"/>
                </a:lnTo>
                <a:lnTo>
                  <a:pt x="2389221" y="3063245"/>
                </a:lnTo>
                <a:lnTo>
                  <a:pt x="2385721" y="3058483"/>
                </a:lnTo>
                <a:lnTo>
                  <a:pt x="2382538" y="3053404"/>
                </a:lnTo>
                <a:lnTo>
                  <a:pt x="2379674" y="3047690"/>
                </a:lnTo>
                <a:lnTo>
                  <a:pt x="2377764" y="3041976"/>
                </a:lnTo>
                <a:lnTo>
                  <a:pt x="2376173" y="3035945"/>
                </a:lnTo>
                <a:lnTo>
                  <a:pt x="2374900" y="3029596"/>
                </a:lnTo>
                <a:lnTo>
                  <a:pt x="2374900" y="3023247"/>
                </a:lnTo>
                <a:lnTo>
                  <a:pt x="2374900" y="1768701"/>
                </a:lnTo>
                <a:lnTo>
                  <a:pt x="2914650" y="1230313"/>
                </a:lnTo>
                <a:close/>
                <a:moveTo>
                  <a:pt x="3382142" y="762000"/>
                </a:moveTo>
                <a:lnTo>
                  <a:pt x="3382777" y="774063"/>
                </a:lnTo>
                <a:lnTo>
                  <a:pt x="3384046" y="785492"/>
                </a:lnTo>
                <a:lnTo>
                  <a:pt x="3385633" y="796920"/>
                </a:lnTo>
                <a:lnTo>
                  <a:pt x="3387536" y="808031"/>
                </a:lnTo>
                <a:lnTo>
                  <a:pt x="3390392" y="818825"/>
                </a:lnTo>
                <a:lnTo>
                  <a:pt x="3393565" y="829618"/>
                </a:lnTo>
                <a:lnTo>
                  <a:pt x="3397056" y="840094"/>
                </a:lnTo>
                <a:lnTo>
                  <a:pt x="3401181" y="850888"/>
                </a:lnTo>
                <a:lnTo>
                  <a:pt x="3405623" y="860729"/>
                </a:lnTo>
                <a:lnTo>
                  <a:pt x="3410383" y="870570"/>
                </a:lnTo>
                <a:lnTo>
                  <a:pt x="3416095" y="880411"/>
                </a:lnTo>
                <a:lnTo>
                  <a:pt x="3421806" y="889935"/>
                </a:lnTo>
                <a:lnTo>
                  <a:pt x="3427835" y="899141"/>
                </a:lnTo>
                <a:lnTo>
                  <a:pt x="3434499" y="907713"/>
                </a:lnTo>
                <a:lnTo>
                  <a:pt x="3441797" y="916284"/>
                </a:lnTo>
                <a:lnTo>
                  <a:pt x="3448778" y="924220"/>
                </a:lnTo>
                <a:lnTo>
                  <a:pt x="3456711" y="932157"/>
                </a:lnTo>
                <a:lnTo>
                  <a:pt x="3464644" y="939776"/>
                </a:lnTo>
                <a:lnTo>
                  <a:pt x="3472894" y="946760"/>
                </a:lnTo>
                <a:lnTo>
                  <a:pt x="3481461" y="953426"/>
                </a:lnTo>
                <a:lnTo>
                  <a:pt x="3490663" y="960093"/>
                </a:lnTo>
                <a:lnTo>
                  <a:pt x="3499548" y="966125"/>
                </a:lnTo>
                <a:lnTo>
                  <a:pt x="3509067" y="971521"/>
                </a:lnTo>
                <a:lnTo>
                  <a:pt x="3518904" y="976601"/>
                </a:lnTo>
                <a:lnTo>
                  <a:pt x="3529058" y="981363"/>
                </a:lnTo>
                <a:lnTo>
                  <a:pt x="3539529" y="985807"/>
                </a:lnTo>
                <a:lnTo>
                  <a:pt x="3549683" y="989616"/>
                </a:lnTo>
                <a:lnTo>
                  <a:pt x="3560155" y="992791"/>
                </a:lnTo>
                <a:lnTo>
                  <a:pt x="3571261" y="995966"/>
                </a:lnTo>
                <a:lnTo>
                  <a:pt x="3582367" y="998505"/>
                </a:lnTo>
                <a:lnTo>
                  <a:pt x="3593790" y="1000093"/>
                </a:lnTo>
                <a:lnTo>
                  <a:pt x="3605213" y="1001680"/>
                </a:lnTo>
                <a:lnTo>
                  <a:pt x="3605213" y="3023244"/>
                </a:lnTo>
                <a:lnTo>
                  <a:pt x="3604896" y="3029593"/>
                </a:lnTo>
                <a:lnTo>
                  <a:pt x="3603944" y="3035942"/>
                </a:lnTo>
                <a:lnTo>
                  <a:pt x="3602357" y="3041974"/>
                </a:lnTo>
                <a:lnTo>
                  <a:pt x="3600136" y="3047688"/>
                </a:lnTo>
                <a:lnTo>
                  <a:pt x="3597598" y="3053402"/>
                </a:lnTo>
                <a:lnTo>
                  <a:pt x="3594425" y="3058481"/>
                </a:lnTo>
                <a:lnTo>
                  <a:pt x="3590617" y="3063243"/>
                </a:lnTo>
                <a:lnTo>
                  <a:pt x="3586809" y="3067688"/>
                </a:lnTo>
                <a:lnTo>
                  <a:pt x="3582367" y="3071815"/>
                </a:lnTo>
                <a:lnTo>
                  <a:pt x="3577607" y="3075307"/>
                </a:lnTo>
                <a:lnTo>
                  <a:pt x="3572213" y="3078481"/>
                </a:lnTo>
                <a:lnTo>
                  <a:pt x="3567136" y="3081338"/>
                </a:lnTo>
                <a:lnTo>
                  <a:pt x="3561107" y="3083243"/>
                </a:lnTo>
                <a:lnTo>
                  <a:pt x="3555078" y="3084830"/>
                </a:lnTo>
                <a:lnTo>
                  <a:pt x="3548732" y="3085783"/>
                </a:lnTo>
                <a:lnTo>
                  <a:pt x="3542703" y="3086100"/>
                </a:lnTo>
                <a:lnTo>
                  <a:pt x="3129878" y="3086100"/>
                </a:lnTo>
                <a:lnTo>
                  <a:pt x="3123532" y="3085783"/>
                </a:lnTo>
                <a:lnTo>
                  <a:pt x="3117186" y="3084830"/>
                </a:lnTo>
                <a:lnTo>
                  <a:pt x="3111474" y="3083243"/>
                </a:lnTo>
                <a:lnTo>
                  <a:pt x="3105445" y="3081338"/>
                </a:lnTo>
                <a:lnTo>
                  <a:pt x="3099733" y="3078481"/>
                </a:lnTo>
                <a:lnTo>
                  <a:pt x="3094656" y="3075307"/>
                </a:lnTo>
                <a:lnTo>
                  <a:pt x="3089897" y="3071815"/>
                </a:lnTo>
                <a:lnTo>
                  <a:pt x="3085454" y="3067688"/>
                </a:lnTo>
                <a:lnTo>
                  <a:pt x="3081329" y="3063243"/>
                </a:lnTo>
                <a:lnTo>
                  <a:pt x="3077839" y="3058481"/>
                </a:lnTo>
                <a:lnTo>
                  <a:pt x="3074666" y="3053402"/>
                </a:lnTo>
                <a:lnTo>
                  <a:pt x="3071810" y="3047688"/>
                </a:lnTo>
                <a:lnTo>
                  <a:pt x="3069906" y="3041974"/>
                </a:lnTo>
                <a:lnTo>
                  <a:pt x="3068320" y="3035942"/>
                </a:lnTo>
                <a:lnTo>
                  <a:pt x="3067685" y="3029593"/>
                </a:lnTo>
                <a:lnTo>
                  <a:pt x="3067050" y="3023244"/>
                </a:lnTo>
                <a:lnTo>
                  <a:pt x="3067050" y="1077552"/>
                </a:lnTo>
                <a:lnTo>
                  <a:pt x="3382142" y="762000"/>
                </a:lnTo>
                <a:close/>
                <a:moveTo>
                  <a:pt x="3032368" y="0"/>
                </a:moveTo>
                <a:lnTo>
                  <a:pt x="3038399" y="0"/>
                </a:lnTo>
                <a:lnTo>
                  <a:pt x="3628114" y="0"/>
                </a:lnTo>
                <a:lnTo>
                  <a:pt x="3634144" y="0"/>
                </a:lnTo>
                <a:lnTo>
                  <a:pt x="3640175" y="318"/>
                </a:lnTo>
                <a:lnTo>
                  <a:pt x="3646205" y="1270"/>
                </a:lnTo>
                <a:lnTo>
                  <a:pt x="3651918" y="2222"/>
                </a:lnTo>
                <a:lnTo>
                  <a:pt x="3657631" y="3492"/>
                </a:lnTo>
                <a:lnTo>
                  <a:pt x="3663344" y="5079"/>
                </a:lnTo>
                <a:lnTo>
                  <a:pt x="3669057" y="6984"/>
                </a:lnTo>
                <a:lnTo>
                  <a:pt x="3674453" y="9206"/>
                </a:lnTo>
                <a:lnTo>
                  <a:pt x="3680166" y="11428"/>
                </a:lnTo>
                <a:lnTo>
                  <a:pt x="3685562" y="14284"/>
                </a:lnTo>
                <a:lnTo>
                  <a:pt x="3690640" y="17459"/>
                </a:lnTo>
                <a:lnTo>
                  <a:pt x="3695718" y="20633"/>
                </a:lnTo>
                <a:lnTo>
                  <a:pt x="3700479" y="23807"/>
                </a:lnTo>
                <a:lnTo>
                  <a:pt x="3705240" y="27616"/>
                </a:lnTo>
                <a:lnTo>
                  <a:pt x="3710001" y="31425"/>
                </a:lnTo>
                <a:lnTo>
                  <a:pt x="3714445" y="35552"/>
                </a:lnTo>
                <a:lnTo>
                  <a:pt x="3718253" y="39678"/>
                </a:lnTo>
                <a:lnTo>
                  <a:pt x="3722062" y="44440"/>
                </a:lnTo>
                <a:lnTo>
                  <a:pt x="3725871" y="49201"/>
                </a:lnTo>
                <a:lnTo>
                  <a:pt x="3729362" y="53962"/>
                </a:lnTo>
                <a:lnTo>
                  <a:pt x="3732536" y="59041"/>
                </a:lnTo>
                <a:lnTo>
                  <a:pt x="3735075" y="64437"/>
                </a:lnTo>
                <a:lnTo>
                  <a:pt x="3737932" y="69516"/>
                </a:lnTo>
                <a:lnTo>
                  <a:pt x="3740471" y="74912"/>
                </a:lnTo>
                <a:lnTo>
                  <a:pt x="3742692" y="80308"/>
                </a:lnTo>
                <a:lnTo>
                  <a:pt x="3744279" y="86339"/>
                </a:lnTo>
                <a:lnTo>
                  <a:pt x="3745866" y="91736"/>
                </a:lnTo>
                <a:lnTo>
                  <a:pt x="3747453" y="97767"/>
                </a:lnTo>
                <a:lnTo>
                  <a:pt x="3748088" y="103798"/>
                </a:lnTo>
                <a:lnTo>
                  <a:pt x="3749040" y="109511"/>
                </a:lnTo>
                <a:lnTo>
                  <a:pt x="3749358" y="115542"/>
                </a:lnTo>
                <a:lnTo>
                  <a:pt x="3749675" y="121573"/>
                </a:lnTo>
                <a:lnTo>
                  <a:pt x="3749675" y="711346"/>
                </a:lnTo>
                <a:lnTo>
                  <a:pt x="3749358" y="717377"/>
                </a:lnTo>
                <a:lnTo>
                  <a:pt x="3749040" y="723726"/>
                </a:lnTo>
                <a:lnTo>
                  <a:pt x="3748088" y="729757"/>
                </a:lnTo>
                <a:lnTo>
                  <a:pt x="3747453" y="735788"/>
                </a:lnTo>
                <a:lnTo>
                  <a:pt x="3745866" y="741819"/>
                </a:lnTo>
                <a:lnTo>
                  <a:pt x="3744279" y="747215"/>
                </a:lnTo>
                <a:lnTo>
                  <a:pt x="3742375" y="753246"/>
                </a:lnTo>
                <a:lnTo>
                  <a:pt x="3740471" y="758642"/>
                </a:lnTo>
                <a:lnTo>
                  <a:pt x="3737614" y="764039"/>
                </a:lnTo>
                <a:lnTo>
                  <a:pt x="3735075" y="769117"/>
                </a:lnTo>
                <a:lnTo>
                  <a:pt x="3732219" y="774196"/>
                </a:lnTo>
                <a:lnTo>
                  <a:pt x="3729045" y="779275"/>
                </a:lnTo>
                <a:lnTo>
                  <a:pt x="3725871" y="784036"/>
                </a:lnTo>
                <a:lnTo>
                  <a:pt x="3721745" y="788798"/>
                </a:lnTo>
                <a:lnTo>
                  <a:pt x="3718253" y="793242"/>
                </a:lnTo>
                <a:lnTo>
                  <a:pt x="3714445" y="797368"/>
                </a:lnTo>
                <a:lnTo>
                  <a:pt x="3710001" y="801495"/>
                </a:lnTo>
                <a:lnTo>
                  <a:pt x="3705558" y="804986"/>
                </a:lnTo>
                <a:lnTo>
                  <a:pt x="3700797" y="808795"/>
                </a:lnTo>
                <a:lnTo>
                  <a:pt x="3696036" y="811970"/>
                </a:lnTo>
                <a:lnTo>
                  <a:pt x="3690958" y="815144"/>
                </a:lnTo>
                <a:lnTo>
                  <a:pt x="3685879" y="818318"/>
                </a:lnTo>
                <a:lnTo>
                  <a:pt x="3680801" y="820857"/>
                </a:lnTo>
                <a:lnTo>
                  <a:pt x="3675405" y="823397"/>
                </a:lnTo>
                <a:lnTo>
                  <a:pt x="3669692" y="825301"/>
                </a:lnTo>
                <a:lnTo>
                  <a:pt x="3664297" y="827523"/>
                </a:lnTo>
                <a:lnTo>
                  <a:pt x="3658583" y="829110"/>
                </a:lnTo>
                <a:lnTo>
                  <a:pt x="3652870" y="830698"/>
                </a:lnTo>
                <a:lnTo>
                  <a:pt x="3646523" y="831332"/>
                </a:lnTo>
                <a:lnTo>
                  <a:pt x="3640492" y="832285"/>
                </a:lnTo>
                <a:lnTo>
                  <a:pt x="3634144" y="832919"/>
                </a:lnTo>
                <a:lnTo>
                  <a:pt x="3628114" y="832919"/>
                </a:lnTo>
                <a:lnTo>
                  <a:pt x="3622083" y="832919"/>
                </a:lnTo>
                <a:lnTo>
                  <a:pt x="3615735" y="832285"/>
                </a:lnTo>
                <a:lnTo>
                  <a:pt x="3609705" y="831332"/>
                </a:lnTo>
                <a:lnTo>
                  <a:pt x="3603675" y="830698"/>
                </a:lnTo>
                <a:lnTo>
                  <a:pt x="3597644" y="829110"/>
                </a:lnTo>
                <a:lnTo>
                  <a:pt x="3592248" y="827523"/>
                </a:lnTo>
                <a:lnTo>
                  <a:pt x="3586218" y="825301"/>
                </a:lnTo>
                <a:lnTo>
                  <a:pt x="3580822" y="823397"/>
                </a:lnTo>
                <a:lnTo>
                  <a:pt x="3575427" y="820857"/>
                </a:lnTo>
                <a:lnTo>
                  <a:pt x="3570031" y="818318"/>
                </a:lnTo>
                <a:lnTo>
                  <a:pt x="3565270" y="815144"/>
                </a:lnTo>
                <a:lnTo>
                  <a:pt x="3560192" y="811970"/>
                </a:lnTo>
                <a:lnTo>
                  <a:pt x="3555431" y="808795"/>
                </a:lnTo>
                <a:lnTo>
                  <a:pt x="3550670" y="804986"/>
                </a:lnTo>
                <a:lnTo>
                  <a:pt x="3546227" y="801495"/>
                </a:lnTo>
                <a:lnTo>
                  <a:pt x="3542100" y="797368"/>
                </a:lnTo>
                <a:lnTo>
                  <a:pt x="3537974" y="793242"/>
                </a:lnTo>
                <a:lnTo>
                  <a:pt x="3534166" y="788798"/>
                </a:lnTo>
                <a:lnTo>
                  <a:pt x="3530674" y="784036"/>
                </a:lnTo>
                <a:lnTo>
                  <a:pt x="3527500" y="779275"/>
                </a:lnTo>
                <a:lnTo>
                  <a:pt x="3524326" y="774196"/>
                </a:lnTo>
                <a:lnTo>
                  <a:pt x="3521153" y="769117"/>
                </a:lnTo>
                <a:lnTo>
                  <a:pt x="3518296" y="764039"/>
                </a:lnTo>
                <a:lnTo>
                  <a:pt x="3516074" y="758642"/>
                </a:lnTo>
                <a:lnTo>
                  <a:pt x="3514170" y="753246"/>
                </a:lnTo>
                <a:lnTo>
                  <a:pt x="3511948" y="747215"/>
                </a:lnTo>
                <a:lnTo>
                  <a:pt x="3510361" y="741819"/>
                </a:lnTo>
                <a:lnTo>
                  <a:pt x="3508774" y="735788"/>
                </a:lnTo>
                <a:lnTo>
                  <a:pt x="3508139" y="729757"/>
                </a:lnTo>
                <a:lnTo>
                  <a:pt x="3507187" y="723726"/>
                </a:lnTo>
                <a:lnTo>
                  <a:pt x="3506552" y="717377"/>
                </a:lnTo>
                <a:lnTo>
                  <a:pt x="3506552" y="711346"/>
                </a:lnTo>
                <a:lnTo>
                  <a:pt x="3506552" y="415190"/>
                </a:lnTo>
                <a:lnTo>
                  <a:pt x="2189691" y="1732180"/>
                </a:lnTo>
                <a:lnTo>
                  <a:pt x="2185247" y="1736624"/>
                </a:lnTo>
                <a:lnTo>
                  <a:pt x="2180487" y="1740433"/>
                </a:lnTo>
                <a:lnTo>
                  <a:pt x="2175726" y="1744242"/>
                </a:lnTo>
                <a:lnTo>
                  <a:pt x="2170647" y="1748051"/>
                </a:lnTo>
                <a:lnTo>
                  <a:pt x="2165569" y="1750908"/>
                </a:lnTo>
                <a:lnTo>
                  <a:pt x="2160491" y="1753765"/>
                </a:lnTo>
                <a:lnTo>
                  <a:pt x="2155095" y="1756621"/>
                </a:lnTo>
                <a:lnTo>
                  <a:pt x="2149382" y="1758843"/>
                </a:lnTo>
                <a:lnTo>
                  <a:pt x="2143986" y="1761065"/>
                </a:lnTo>
                <a:lnTo>
                  <a:pt x="2138273" y="1762970"/>
                </a:lnTo>
                <a:lnTo>
                  <a:pt x="2132878" y="1764557"/>
                </a:lnTo>
                <a:lnTo>
                  <a:pt x="2126847" y="1765509"/>
                </a:lnTo>
                <a:lnTo>
                  <a:pt x="2121452" y="1766461"/>
                </a:lnTo>
                <a:lnTo>
                  <a:pt x="2115421" y="1767096"/>
                </a:lnTo>
                <a:lnTo>
                  <a:pt x="2109708" y="1767731"/>
                </a:lnTo>
                <a:lnTo>
                  <a:pt x="2103678" y="1768049"/>
                </a:lnTo>
                <a:lnTo>
                  <a:pt x="2098282" y="1767731"/>
                </a:lnTo>
                <a:lnTo>
                  <a:pt x="2092252" y="1767096"/>
                </a:lnTo>
                <a:lnTo>
                  <a:pt x="2086221" y="1766461"/>
                </a:lnTo>
                <a:lnTo>
                  <a:pt x="2080508" y="1765509"/>
                </a:lnTo>
                <a:lnTo>
                  <a:pt x="2074795" y="1764557"/>
                </a:lnTo>
                <a:lnTo>
                  <a:pt x="2069399" y="1762970"/>
                </a:lnTo>
                <a:lnTo>
                  <a:pt x="2063369" y="1761065"/>
                </a:lnTo>
                <a:lnTo>
                  <a:pt x="2057973" y="1758843"/>
                </a:lnTo>
                <a:lnTo>
                  <a:pt x="2052577" y="1756621"/>
                </a:lnTo>
                <a:lnTo>
                  <a:pt x="2047182" y="1753765"/>
                </a:lnTo>
                <a:lnTo>
                  <a:pt x="2042104" y="1750908"/>
                </a:lnTo>
                <a:lnTo>
                  <a:pt x="2037025" y="1748051"/>
                </a:lnTo>
                <a:lnTo>
                  <a:pt x="2031947" y="1744242"/>
                </a:lnTo>
                <a:lnTo>
                  <a:pt x="2027186" y="1740433"/>
                </a:lnTo>
                <a:lnTo>
                  <a:pt x="2022425" y="1736624"/>
                </a:lnTo>
                <a:lnTo>
                  <a:pt x="2017664" y="1732180"/>
                </a:lnTo>
                <a:lnTo>
                  <a:pt x="1543797" y="1257949"/>
                </a:lnTo>
                <a:lnTo>
                  <a:pt x="207257" y="2594619"/>
                </a:lnTo>
                <a:lnTo>
                  <a:pt x="202814" y="2599063"/>
                </a:lnTo>
                <a:lnTo>
                  <a:pt x="198053" y="2602872"/>
                </a:lnTo>
                <a:lnTo>
                  <a:pt x="193292" y="2606999"/>
                </a:lnTo>
                <a:lnTo>
                  <a:pt x="188214" y="2610490"/>
                </a:lnTo>
                <a:lnTo>
                  <a:pt x="183136" y="2613665"/>
                </a:lnTo>
                <a:lnTo>
                  <a:pt x="178057" y="2616204"/>
                </a:lnTo>
                <a:lnTo>
                  <a:pt x="172662" y="2619061"/>
                </a:lnTo>
                <a:lnTo>
                  <a:pt x="166949" y="2621600"/>
                </a:lnTo>
                <a:lnTo>
                  <a:pt x="161553" y="2623505"/>
                </a:lnTo>
                <a:lnTo>
                  <a:pt x="155840" y="2625409"/>
                </a:lnTo>
                <a:lnTo>
                  <a:pt x="150444" y="2626996"/>
                </a:lnTo>
                <a:lnTo>
                  <a:pt x="144414" y="2628266"/>
                </a:lnTo>
                <a:lnTo>
                  <a:pt x="139018" y="2628901"/>
                </a:lnTo>
                <a:lnTo>
                  <a:pt x="132988" y="2629853"/>
                </a:lnTo>
                <a:lnTo>
                  <a:pt x="127275" y="2630171"/>
                </a:lnTo>
                <a:lnTo>
                  <a:pt x="121244" y="2630488"/>
                </a:lnTo>
                <a:lnTo>
                  <a:pt x="115214" y="2630171"/>
                </a:lnTo>
                <a:lnTo>
                  <a:pt x="109818" y="2629853"/>
                </a:lnTo>
                <a:lnTo>
                  <a:pt x="103787" y="2628901"/>
                </a:lnTo>
                <a:lnTo>
                  <a:pt x="98074" y="2628266"/>
                </a:lnTo>
                <a:lnTo>
                  <a:pt x="92361" y="2626996"/>
                </a:lnTo>
                <a:lnTo>
                  <a:pt x="86648" y="2625409"/>
                </a:lnTo>
                <a:lnTo>
                  <a:pt x="80935" y="2623505"/>
                </a:lnTo>
                <a:lnTo>
                  <a:pt x="75540" y="2621600"/>
                </a:lnTo>
                <a:lnTo>
                  <a:pt x="70144" y="2619061"/>
                </a:lnTo>
                <a:lnTo>
                  <a:pt x="64748" y="2616204"/>
                </a:lnTo>
                <a:lnTo>
                  <a:pt x="59670" y="2613665"/>
                </a:lnTo>
                <a:lnTo>
                  <a:pt x="54592" y="2610490"/>
                </a:lnTo>
                <a:lnTo>
                  <a:pt x="49513" y="2606999"/>
                </a:lnTo>
                <a:lnTo>
                  <a:pt x="44752" y="2602872"/>
                </a:lnTo>
                <a:lnTo>
                  <a:pt x="39992" y="2599063"/>
                </a:lnTo>
                <a:lnTo>
                  <a:pt x="35231" y="2594619"/>
                </a:lnTo>
                <a:lnTo>
                  <a:pt x="31105" y="2590175"/>
                </a:lnTo>
                <a:lnTo>
                  <a:pt x="26978" y="2585731"/>
                </a:lnTo>
                <a:lnTo>
                  <a:pt x="23170" y="2580335"/>
                </a:lnTo>
                <a:lnTo>
                  <a:pt x="19996" y="2575574"/>
                </a:lnTo>
                <a:lnTo>
                  <a:pt x="16822" y="2570495"/>
                </a:lnTo>
                <a:lnTo>
                  <a:pt x="13648" y="2565099"/>
                </a:lnTo>
                <a:lnTo>
                  <a:pt x="10791" y="2560020"/>
                </a:lnTo>
                <a:lnTo>
                  <a:pt x="8570" y="2554307"/>
                </a:lnTo>
                <a:lnTo>
                  <a:pt x="6665" y="2548910"/>
                </a:lnTo>
                <a:lnTo>
                  <a:pt x="5078" y="2543514"/>
                </a:lnTo>
                <a:lnTo>
                  <a:pt x="3491" y="2537483"/>
                </a:lnTo>
                <a:lnTo>
                  <a:pt x="2222" y="2532087"/>
                </a:lnTo>
                <a:lnTo>
                  <a:pt x="952" y="2526056"/>
                </a:lnTo>
                <a:lnTo>
                  <a:pt x="318" y="2520660"/>
                </a:lnTo>
                <a:lnTo>
                  <a:pt x="0" y="2514629"/>
                </a:lnTo>
                <a:lnTo>
                  <a:pt x="0" y="2508598"/>
                </a:lnTo>
                <a:lnTo>
                  <a:pt x="0" y="2502884"/>
                </a:lnTo>
                <a:lnTo>
                  <a:pt x="318" y="2497170"/>
                </a:lnTo>
                <a:lnTo>
                  <a:pt x="952" y="2491457"/>
                </a:lnTo>
                <a:lnTo>
                  <a:pt x="2222" y="2485426"/>
                </a:lnTo>
                <a:lnTo>
                  <a:pt x="3491" y="2480029"/>
                </a:lnTo>
                <a:lnTo>
                  <a:pt x="5078" y="2473998"/>
                </a:lnTo>
                <a:lnTo>
                  <a:pt x="6665" y="2468285"/>
                </a:lnTo>
                <a:lnTo>
                  <a:pt x="8570" y="2462889"/>
                </a:lnTo>
                <a:lnTo>
                  <a:pt x="10791" y="2457492"/>
                </a:lnTo>
                <a:lnTo>
                  <a:pt x="13648" y="2452414"/>
                </a:lnTo>
                <a:lnTo>
                  <a:pt x="16822" y="2446700"/>
                </a:lnTo>
                <a:lnTo>
                  <a:pt x="19996" y="2441621"/>
                </a:lnTo>
                <a:lnTo>
                  <a:pt x="23487" y="2436860"/>
                </a:lnTo>
                <a:lnTo>
                  <a:pt x="26978" y="2431781"/>
                </a:lnTo>
                <a:lnTo>
                  <a:pt x="31105" y="2427337"/>
                </a:lnTo>
                <a:lnTo>
                  <a:pt x="35231" y="2422576"/>
                </a:lnTo>
                <a:lnTo>
                  <a:pt x="1457784" y="1000202"/>
                </a:lnTo>
                <a:lnTo>
                  <a:pt x="1462227" y="995758"/>
                </a:lnTo>
                <a:lnTo>
                  <a:pt x="1466988" y="991631"/>
                </a:lnTo>
                <a:lnTo>
                  <a:pt x="1471749" y="987822"/>
                </a:lnTo>
                <a:lnTo>
                  <a:pt x="1476827" y="984330"/>
                </a:lnTo>
                <a:lnTo>
                  <a:pt x="1481906" y="981156"/>
                </a:lnTo>
                <a:lnTo>
                  <a:pt x="1486984" y="978617"/>
                </a:lnTo>
                <a:lnTo>
                  <a:pt x="1492697" y="975760"/>
                </a:lnTo>
                <a:lnTo>
                  <a:pt x="1498093" y="973221"/>
                </a:lnTo>
                <a:lnTo>
                  <a:pt x="1503488" y="971316"/>
                </a:lnTo>
                <a:lnTo>
                  <a:pt x="1509202" y="969411"/>
                </a:lnTo>
                <a:lnTo>
                  <a:pt x="1514597" y="967824"/>
                </a:lnTo>
                <a:lnTo>
                  <a:pt x="1520628" y="966555"/>
                </a:lnTo>
                <a:lnTo>
                  <a:pt x="1526023" y="965602"/>
                </a:lnTo>
                <a:lnTo>
                  <a:pt x="1532054" y="964968"/>
                </a:lnTo>
                <a:lnTo>
                  <a:pt x="1537767" y="964650"/>
                </a:lnTo>
                <a:lnTo>
                  <a:pt x="1543797" y="964333"/>
                </a:lnTo>
                <a:lnTo>
                  <a:pt x="1549828" y="964650"/>
                </a:lnTo>
                <a:lnTo>
                  <a:pt x="1555223" y="964968"/>
                </a:lnTo>
                <a:lnTo>
                  <a:pt x="1561254" y="965602"/>
                </a:lnTo>
                <a:lnTo>
                  <a:pt x="1566967" y="966555"/>
                </a:lnTo>
                <a:lnTo>
                  <a:pt x="1572680" y="967824"/>
                </a:lnTo>
                <a:lnTo>
                  <a:pt x="1578393" y="969411"/>
                </a:lnTo>
                <a:lnTo>
                  <a:pt x="1584106" y="971316"/>
                </a:lnTo>
                <a:lnTo>
                  <a:pt x="1589502" y="973221"/>
                </a:lnTo>
                <a:lnTo>
                  <a:pt x="1595215" y="975760"/>
                </a:lnTo>
                <a:lnTo>
                  <a:pt x="1600293" y="978617"/>
                </a:lnTo>
                <a:lnTo>
                  <a:pt x="1605371" y="981156"/>
                </a:lnTo>
                <a:lnTo>
                  <a:pt x="1610450" y="984330"/>
                </a:lnTo>
                <a:lnTo>
                  <a:pt x="1615528" y="987822"/>
                </a:lnTo>
                <a:lnTo>
                  <a:pt x="1620289" y="991631"/>
                </a:lnTo>
                <a:lnTo>
                  <a:pt x="1625050" y="995758"/>
                </a:lnTo>
                <a:lnTo>
                  <a:pt x="1629811" y="1000202"/>
                </a:lnTo>
                <a:lnTo>
                  <a:pt x="2103678" y="1474115"/>
                </a:lnTo>
                <a:lnTo>
                  <a:pt x="3334526" y="243464"/>
                </a:lnTo>
                <a:lnTo>
                  <a:pt x="3038399" y="243464"/>
                </a:lnTo>
                <a:lnTo>
                  <a:pt x="3032368" y="242829"/>
                </a:lnTo>
                <a:lnTo>
                  <a:pt x="3026338" y="242512"/>
                </a:lnTo>
                <a:lnTo>
                  <a:pt x="3019990" y="241877"/>
                </a:lnTo>
                <a:lnTo>
                  <a:pt x="3013959" y="240607"/>
                </a:lnTo>
                <a:lnTo>
                  <a:pt x="3008246" y="239338"/>
                </a:lnTo>
                <a:lnTo>
                  <a:pt x="3002216" y="237750"/>
                </a:lnTo>
                <a:lnTo>
                  <a:pt x="2996820" y="235846"/>
                </a:lnTo>
                <a:lnTo>
                  <a:pt x="2991107" y="233624"/>
                </a:lnTo>
                <a:lnTo>
                  <a:pt x="2985711" y="231085"/>
                </a:lnTo>
                <a:lnTo>
                  <a:pt x="2980633" y="228228"/>
                </a:lnTo>
                <a:lnTo>
                  <a:pt x="2975555" y="225688"/>
                </a:lnTo>
                <a:lnTo>
                  <a:pt x="2970794" y="222514"/>
                </a:lnTo>
                <a:lnTo>
                  <a:pt x="2966033" y="219022"/>
                </a:lnTo>
                <a:lnTo>
                  <a:pt x="2961272" y="215213"/>
                </a:lnTo>
                <a:lnTo>
                  <a:pt x="2956829" y="211404"/>
                </a:lnTo>
                <a:lnTo>
                  <a:pt x="2952703" y="207595"/>
                </a:lnTo>
                <a:lnTo>
                  <a:pt x="2948576" y="203151"/>
                </a:lnTo>
                <a:lnTo>
                  <a:pt x="2944768" y="198707"/>
                </a:lnTo>
                <a:lnTo>
                  <a:pt x="2941276" y="194581"/>
                </a:lnTo>
                <a:lnTo>
                  <a:pt x="2937468" y="189820"/>
                </a:lnTo>
                <a:lnTo>
                  <a:pt x="2934294" y="184423"/>
                </a:lnTo>
                <a:lnTo>
                  <a:pt x="2931755" y="179345"/>
                </a:lnTo>
                <a:lnTo>
                  <a:pt x="2928898" y="174266"/>
                </a:lnTo>
                <a:lnTo>
                  <a:pt x="2926676" y="168870"/>
                </a:lnTo>
                <a:lnTo>
                  <a:pt x="2924137" y="163156"/>
                </a:lnTo>
                <a:lnTo>
                  <a:pt x="2922550" y="157760"/>
                </a:lnTo>
                <a:lnTo>
                  <a:pt x="2920646" y="151729"/>
                </a:lnTo>
                <a:lnTo>
                  <a:pt x="2919376" y="146015"/>
                </a:lnTo>
                <a:lnTo>
                  <a:pt x="2918424" y="139984"/>
                </a:lnTo>
                <a:lnTo>
                  <a:pt x="2917472" y="133953"/>
                </a:lnTo>
                <a:lnTo>
                  <a:pt x="2917155" y="127922"/>
                </a:lnTo>
                <a:lnTo>
                  <a:pt x="2917155" y="121573"/>
                </a:lnTo>
                <a:lnTo>
                  <a:pt x="2917155" y="115225"/>
                </a:lnTo>
                <a:lnTo>
                  <a:pt x="2917472" y="109194"/>
                </a:lnTo>
                <a:lnTo>
                  <a:pt x="2918424" y="102845"/>
                </a:lnTo>
                <a:lnTo>
                  <a:pt x="2919376" y="97132"/>
                </a:lnTo>
                <a:lnTo>
                  <a:pt x="2920646" y="91101"/>
                </a:lnTo>
                <a:lnTo>
                  <a:pt x="2922550" y="85070"/>
                </a:lnTo>
                <a:lnTo>
                  <a:pt x="2924137" y="79674"/>
                </a:lnTo>
                <a:lnTo>
                  <a:pt x="2926676" y="74277"/>
                </a:lnTo>
                <a:lnTo>
                  <a:pt x="2928898" y="68564"/>
                </a:lnTo>
                <a:lnTo>
                  <a:pt x="2931755" y="63485"/>
                </a:lnTo>
                <a:lnTo>
                  <a:pt x="2934294" y="58406"/>
                </a:lnTo>
                <a:lnTo>
                  <a:pt x="2937468" y="53645"/>
                </a:lnTo>
                <a:lnTo>
                  <a:pt x="2941276" y="48883"/>
                </a:lnTo>
                <a:lnTo>
                  <a:pt x="2944768" y="44122"/>
                </a:lnTo>
                <a:lnTo>
                  <a:pt x="2948576" y="39678"/>
                </a:lnTo>
                <a:lnTo>
                  <a:pt x="2952703" y="35552"/>
                </a:lnTo>
                <a:lnTo>
                  <a:pt x="2956829" y="31425"/>
                </a:lnTo>
                <a:lnTo>
                  <a:pt x="2961272" y="27616"/>
                </a:lnTo>
                <a:lnTo>
                  <a:pt x="2966033" y="24124"/>
                </a:lnTo>
                <a:lnTo>
                  <a:pt x="2970794" y="20633"/>
                </a:lnTo>
                <a:lnTo>
                  <a:pt x="2975555" y="17459"/>
                </a:lnTo>
                <a:lnTo>
                  <a:pt x="2980633" y="14602"/>
                </a:lnTo>
                <a:lnTo>
                  <a:pt x="2985711" y="11745"/>
                </a:lnTo>
                <a:lnTo>
                  <a:pt x="2991107" y="9523"/>
                </a:lnTo>
                <a:lnTo>
                  <a:pt x="2996820" y="6984"/>
                </a:lnTo>
                <a:lnTo>
                  <a:pt x="3002216" y="5397"/>
                </a:lnTo>
                <a:lnTo>
                  <a:pt x="3008246" y="3492"/>
                </a:lnTo>
                <a:lnTo>
                  <a:pt x="3013959" y="2222"/>
                </a:lnTo>
                <a:lnTo>
                  <a:pt x="3019990" y="1270"/>
                </a:lnTo>
                <a:lnTo>
                  <a:pt x="3026338" y="318"/>
                </a:lnTo>
                <a:lnTo>
                  <a:pt x="303236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55" name="KSO_Shape"/>
          <p:cNvSpPr>
            <a:spLocks noChangeAspect="1"/>
          </p:cNvSpPr>
          <p:nvPr/>
        </p:nvSpPr>
        <p:spPr bwMode="auto">
          <a:xfrm>
            <a:off x="4009756" y="5108896"/>
            <a:ext cx="273320" cy="207268"/>
          </a:xfrm>
          <a:custGeom>
            <a:avLst/>
            <a:gdLst>
              <a:gd name="T0" fmla="*/ 104753 w 3040062"/>
              <a:gd name="T1" fmla="*/ 1241540 h 2303463"/>
              <a:gd name="T2" fmla="*/ 251725 w 3040062"/>
              <a:gd name="T3" fmla="*/ 1260899 h 2303463"/>
              <a:gd name="T4" fmla="*/ 265692 w 3040062"/>
              <a:gd name="T5" fmla="*/ 1110467 h 2303463"/>
              <a:gd name="T6" fmla="*/ 844867 w 3040062"/>
              <a:gd name="T7" fmla="*/ 970596 h 2303463"/>
              <a:gd name="T8" fmla="*/ 870584 w 3040062"/>
              <a:gd name="T9" fmla="*/ 987377 h 2303463"/>
              <a:gd name="T10" fmla="*/ 872172 w 3040062"/>
              <a:gd name="T11" fmla="*/ 1402771 h 2303463"/>
              <a:gd name="T12" fmla="*/ 848359 w 3040062"/>
              <a:gd name="T13" fmla="*/ 1421768 h 2303463"/>
              <a:gd name="T14" fmla="*/ 615315 w 3040062"/>
              <a:gd name="T15" fmla="*/ 1415119 h 2303463"/>
              <a:gd name="T16" fmla="*/ 603250 w 3040062"/>
              <a:gd name="T17" fmla="*/ 1002891 h 2303463"/>
              <a:gd name="T18" fmla="*/ 617855 w 3040062"/>
              <a:gd name="T19" fmla="*/ 975662 h 2303463"/>
              <a:gd name="T20" fmla="*/ 1240437 w 3040062"/>
              <a:gd name="T21" fmla="*/ 749300 h 2303463"/>
              <a:gd name="T22" fmla="*/ 1265867 w 3040062"/>
              <a:gd name="T23" fmla="*/ 766421 h 2303463"/>
              <a:gd name="T24" fmla="*/ 1267138 w 3040062"/>
              <a:gd name="T25" fmla="*/ 1402743 h 2303463"/>
              <a:gd name="T26" fmla="*/ 1243616 w 3040062"/>
              <a:gd name="T27" fmla="*/ 1421766 h 2303463"/>
              <a:gd name="T28" fmla="*/ 1010298 w 3040062"/>
              <a:gd name="T29" fmla="*/ 1415108 h 2303463"/>
              <a:gd name="T30" fmla="*/ 998537 w 3040062"/>
              <a:gd name="T31" fmla="*/ 782273 h 2303463"/>
              <a:gd name="T32" fmla="*/ 1012841 w 3040062"/>
              <a:gd name="T33" fmla="*/ 755007 h 2303463"/>
              <a:gd name="T34" fmla="*/ 2175011 w 3040062"/>
              <a:gd name="T35" fmla="*/ 666432 h 2303463"/>
              <a:gd name="T36" fmla="*/ 2235666 w 3040062"/>
              <a:gd name="T37" fmla="*/ 692135 h 2303463"/>
              <a:gd name="T38" fmla="*/ 2277268 w 3040062"/>
              <a:gd name="T39" fmla="*/ 742271 h 2303463"/>
              <a:gd name="T40" fmla="*/ 2290605 w 3040062"/>
              <a:gd name="T41" fmla="*/ 1286150 h 2303463"/>
              <a:gd name="T42" fmla="*/ 2948603 w 3040062"/>
              <a:gd name="T43" fmla="*/ 1365796 h 2303463"/>
              <a:gd name="T44" fmla="*/ 3005765 w 3040062"/>
              <a:gd name="T45" fmla="*/ 1408316 h 2303463"/>
              <a:gd name="T46" fmla="*/ 3036887 w 3040062"/>
              <a:gd name="T47" fmla="*/ 1473366 h 2303463"/>
              <a:gd name="T48" fmla="*/ 3035616 w 3040062"/>
              <a:gd name="T49" fmla="*/ 2191451 h 2303463"/>
              <a:gd name="T50" fmla="*/ 3001319 w 3040062"/>
              <a:gd name="T51" fmla="*/ 2254597 h 2303463"/>
              <a:gd name="T52" fmla="*/ 2941934 w 3040062"/>
              <a:gd name="T53" fmla="*/ 2294578 h 2303463"/>
              <a:gd name="T54" fmla="*/ 2171200 w 3040062"/>
              <a:gd name="T55" fmla="*/ 2303146 h 2303463"/>
              <a:gd name="T56" fmla="*/ 2113403 w 3040062"/>
              <a:gd name="T57" fmla="*/ 2292040 h 2303463"/>
              <a:gd name="T58" fmla="*/ 1552263 w 3040062"/>
              <a:gd name="T59" fmla="*/ 1741815 h 2303463"/>
              <a:gd name="T60" fmla="*/ 1526223 w 3040062"/>
              <a:gd name="T61" fmla="*/ 1686919 h 2303463"/>
              <a:gd name="T62" fmla="*/ 1529081 w 3040062"/>
              <a:gd name="T63" fmla="*/ 1626946 h 2303463"/>
              <a:gd name="T64" fmla="*/ 1560520 w 3040062"/>
              <a:gd name="T65" fmla="*/ 1574272 h 2303463"/>
              <a:gd name="T66" fmla="*/ 1612919 w 3040062"/>
              <a:gd name="T67" fmla="*/ 1542858 h 2303463"/>
              <a:gd name="T68" fmla="*/ 1673891 w 3040062"/>
              <a:gd name="T69" fmla="*/ 1539685 h 2303463"/>
              <a:gd name="T70" fmla="*/ 1728513 w 3040062"/>
              <a:gd name="T71" fmla="*/ 1565705 h 2303463"/>
              <a:gd name="T72" fmla="*/ 2024167 w 3040062"/>
              <a:gd name="T73" fmla="*/ 760992 h 2303463"/>
              <a:gd name="T74" fmla="*/ 2057829 w 3040062"/>
              <a:gd name="T75" fmla="*/ 704828 h 2303463"/>
              <a:gd name="T76" fmla="*/ 2113721 w 3040062"/>
              <a:gd name="T77" fmla="*/ 670875 h 2303463"/>
              <a:gd name="T78" fmla="*/ 1640947 w 3040062"/>
              <a:gd name="T79" fmla="*/ 485773 h 2303463"/>
              <a:gd name="T80" fmla="*/ 1662436 w 3040062"/>
              <a:gd name="T81" fmla="*/ 507334 h 2303463"/>
              <a:gd name="T82" fmla="*/ 1658328 w 3040062"/>
              <a:gd name="T83" fmla="*/ 1408133 h 2303463"/>
              <a:gd name="T84" fmla="*/ 1631151 w 3040062"/>
              <a:gd name="T85" fmla="*/ 1422401 h 2303463"/>
              <a:gd name="T86" fmla="*/ 1401409 w 3040062"/>
              <a:gd name="T87" fmla="*/ 1410669 h 2303463"/>
              <a:gd name="T88" fmla="*/ 1394457 w 3040062"/>
              <a:gd name="T89" fmla="*/ 510505 h 2303463"/>
              <a:gd name="T90" fmla="*/ 1413734 w 3040062"/>
              <a:gd name="T91" fmla="*/ 486725 h 2303463"/>
              <a:gd name="T92" fmla="*/ 2856582 w 3040062"/>
              <a:gd name="T93" fmla="*/ 2539 h 2303463"/>
              <a:gd name="T94" fmla="*/ 2942924 w 3040062"/>
              <a:gd name="T95" fmla="*/ 45384 h 2303463"/>
              <a:gd name="T96" fmla="*/ 3001649 w 3040062"/>
              <a:gd name="T97" fmla="*/ 130121 h 2303463"/>
              <a:gd name="T98" fmla="*/ 3021012 w 3040062"/>
              <a:gd name="T99" fmla="*/ 1276768 h 2303463"/>
              <a:gd name="T100" fmla="*/ 2944193 w 3040062"/>
              <a:gd name="T101" fmla="*/ 1247252 h 2303463"/>
              <a:gd name="T102" fmla="*/ 374889 w 3040062"/>
              <a:gd name="T103" fmla="*/ 1959424 h 2303463"/>
              <a:gd name="T104" fmla="*/ 127291 w 3040062"/>
              <a:gd name="T105" fmla="*/ 2259336 h 2303463"/>
              <a:gd name="T106" fmla="*/ 50472 w 3040062"/>
              <a:gd name="T107" fmla="*/ 2198402 h 2303463"/>
              <a:gd name="T108" fmla="*/ 6349 w 3040062"/>
              <a:gd name="T109" fmla="*/ 2100970 h 2303463"/>
              <a:gd name="T110" fmla="*/ 3809 w 3040062"/>
              <a:gd name="T111" fmla="*/ 183438 h 2303463"/>
              <a:gd name="T112" fmla="*/ 44441 w 3040062"/>
              <a:gd name="T113" fmla="*/ 83468 h 2303463"/>
              <a:gd name="T114" fmla="*/ 118720 w 3040062"/>
              <a:gd name="T115" fmla="*/ 17773 h 23034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040062" h="2303463">
                <a:moveTo>
                  <a:pt x="124116" y="1098725"/>
                </a:moveTo>
                <a:lnTo>
                  <a:pt x="120307" y="1099042"/>
                </a:lnTo>
                <a:lnTo>
                  <a:pt x="116498" y="1099994"/>
                </a:lnTo>
                <a:lnTo>
                  <a:pt x="113324" y="1101898"/>
                </a:lnTo>
                <a:lnTo>
                  <a:pt x="110467" y="1104120"/>
                </a:lnTo>
                <a:lnTo>
                  <a:pt x="108245" y="1107294"/>
                </a:lnTo>
                <a:lnTo>
                  <a:pt x="106340" y="1110467"/>
                </a:lnTo>
                <a:lnTo>
                  <a:pt x="105071" y="1114276"/>
                </a:lnTo>
                <a:lnTo>
                  <a:pt x="104753" y="1118084"/>
                </a:lnTo>
                <a:lnTo>
                  <a:pt x="104753" y="1241540"/>
                </a:lnTo>
                <a:lnTo>
                  <a:pt x="105071" y="1245348"/>
                </a:lnTo>
                <a:lnTo>
                  <a:pt x="106340" y="1249157"/>
                </a:lnTo>
                <a:lnTo>
                  <a:pt x="108245" y="1252330"/>
                </a:lnTo>
                <a:lnTo>
                  <a:pt x="110467" y="1255187"/>
                </a:lnTo>
                <a:lnTo>
                  <a:pt x="113324" y="1257726"/>
                </a:lnTo>
                <a:lnTo>
                  <a:pt x="116498" y="1259312"/>
                </a:lnTo>
                <a:lnTo>
                  <a:pt x="120307" y="1260899"/>
                </a:lnTo>
                <a:lnTo>
                  <a:pt x="124116" y="1261217"/>
                </a:lnTo>
                <a:lnTo>
                  <a:pt x="247598" y="1261217"/>
                </a:lnTo>
                <a:lnTo>
                  <a:pt x="251725" y="1260899"/>
                </a:lnTo>
                <a:lnTo>
                  <a:pt x="255216" y="1259312"/>
                </a:lnTo>
                <a:lnTo>
                  <a:pt x="258708" y="1257726"/>
                </a:lnTo>
                <a:lnTo>
                  <a:pt x="261565" y="1255187"/>
                </a:lnTo>
                <a:lnTo>
                  <a:pt x="264105" y="1252330"/>
                </a:lnTo>
                <a:lnTo>
                  <a:pt x="265692" y="1249157"/>
                </a:lnTo>
                <a:lnTo>
                  <a:pt x="266644" y="1245348"/>
                </a:lnTo>
                <a:lnTo>
                  <a:pt x="266961" y="1241540"/>
                </a:lnTo>
                <a:lnTo>
                  <a:pt x="266961" y="1118084"/>
                </a:lnTo>
                <a:lnTo>
                  <a:pt x="266644" y="1114276"/>
                </a:lnTo>
                <a:lnTo>
                  <a:pt x="265692" y="1110467"/>
                </a:lnTo>
                <a:lnTo>
                  <a:pt x="264105" y="1107294"/>
                </a:lnTo>
                <a:lnTo>
                  <a:pt x="261565" y="1104120"/>
                </a:lnTo>
                <a:lnTo>
                  <a:pt x="258708" y="1101898"/>
                </a:lnTo>
                <a:lnTo>
                  <a:pt x="255216" y="1099994"/>
                </a:lnTo>
                <a:lnTo>
                  <a:pt x="251725" y="1099042"/>
                </a:lnTo>
                <a:lnTo>
                  <a:pt x="247598" y="1098725"/>
                </a:lnTo>
                <a:lnTo>
                  <a:pt x="124116" y="1098725"/>
                </a:lnTo>
                <a:close/>
                <a:moveTo>
                  <a:pt x="636270" y="969963"/>
                </a:moveTo>
                <a:lnTo>
                  <a:pt x="841692" y="969963"/>
                </a:lnTo>
                <a:lnTo>
                  <a:pt x="844867" y="970596"/>
                </a:lnTo>
                <a:lnTo>
                  <a:pt x="848359" y="970913"/>
                </a:lnTo>
                <a:lnTo>
                  <a:pt x="851534" y="971546"/>
                </a:lnTo>
                <a:lnTo>
                  <a:pt x="854709" y="972813"/>
                </a:lnTo>
                <a:lnTo>
                  <a:pt x="857567" y="974396"/>
                </a:lnTo>
                <a:lnTo>
                  <a:pt x="860107" y="975662"/>
                </a:lnTo>
                <a:lnTo>
                  <a:pt x="862647" y="977878"/>
                </a:lnTo>
                <a:lnTo>
                  <a:pt x="865187" y="979778"/>
                </a:lnTo>
                <a:lnTo>
                  <a:pt x="867092" y="982311"/>
                </a:lnTo>
                <a:lnTo>
                  <a:pt x="868997" y="984844"/>
                </a:lnTo>
                <a:lnTo>
                  <a:pt x="870584" y="987377"/>
                </a:lnTo>
                <a:lnTo>
                  <a:pt x="872172" y="990226"/>
                </a:lnTo>
                <a:lnTo>
                  <a:pt x="873124" y="993076"/>
                </a:lnTo>
                <a:lnTo>
                  <a:pt x="873760" y="996242"/>
                </a:lnTo>
                <a:lnTo>
                  <a:pt x="874712" y="999725"/>
                </a:lnTo>
                <a:lnTo>
                  <a:pt x="874712" y="1002891"/>
                </a:lnTo>
                <a:lnTo>
                  <a:pt x="874712" y="1389790"/>
                </a:lnTo>
                <a:lnTo>
                  <a:pt x="874712" y="1393273"/>
                </a:lnTo>
                <a:lnTo>
                  <a:pt x="873760" y="1396439"/>
                </a:lnTo>
                <a:lnTo>
                  <a:pt x="873124" y="1399605"/>
                </a:lnTo>
                <a:lnTo>
                  <a:pt x="872172" y="1402771"/>
                </a:lnTo>
                <a:lnTo>
                  <a:pt x="870584" y="1405304"/>
                </a:lnTo>
                <a:lnTo>
                  <a:pt x="868997" y="1408154"/>
                </a:lnTo>
                <a:lnTo>
                  <a:pt x="867092" y="1410686"/>
                </a:lnTo>
                <a:lnTo>
                  <a:pt x="865187" y="1413219"/>
                </a:lnTo>
                <a:lnTo>
                  <a:pt x="862647" y="1415119"/>
                </a:lnTo>
                <a:lnTo>
                  <a:pt x="860107" y="1417019"/>
                </a:lnTo>
                <a:lnTo>
                  <a:pt x="857567" y="1418602"/>
                </a:lnTo>
                <a:lnTo>
                  <a:pt x="854709" y="1420185"/>
                </a:lnTo>
                <a:lnTo>
                  <a:pt x="851534" y="1421135"/>
                </a:lnTo>
                <a:lnTo>
                  <a:pt x="848359" y="1421768"/>
                </a:lnTo>
                <a:lnTo>
                  <a:pt x="844867" y="1422401"/>
                </a:lnTo>
                <a:lnTo>
                  <a:pt x="841692" y="1422401"/>
                </a:lnTo>
                <a:lnTo>
                  <a:pt x="636270" y="1422401"/>
                </a:lnTo>
                <a:lnTo>
                  <a:pt x="632777" y="1422401"/>
                </a:lnTo>
                <a:lnTo>
                  <a:pt x="629920" y="1421768"/>
                </a:lnTo>
                <a:lnTo>
                  <a:pt x="626745" y="1421135"/>
                </a:lnTo>
                <a:lnTo>
                  <a:pt x="623570" y="1420185"/>
                </a:lnTo>
                <a:lnTo>
                  <a:pt x="620713" y="1418602"/>
                </a:lnTo>
                <a:lnTo>
                  <a:pt x="617855" y="1417019"/>
                </a:lnTo>
                <a:lnTo>
                  <a:pt x="615315" y="1415119"/>
                </a:lnTo>
                <a:lnTo>
                  <a:pt x="613093" y="1413219"/>
                </a:lnTo>
                <a:lnTo>
                  <a:pt x="610870" y="1410686"/>
                </a:lnTo>
                <a:lnTo>
                  <a:pt x="608965" y="1408154"/>
                </a:lnTo>
                <a:lnTo>
                  <a:pt x="607378" y="1405304"/>
                </a:lnTo>
                <a:lnTo>
                  <a:pt x="606108" y="1402771"/>
                </a:lnTo>
                <a:lnTo>
                  <a:pt x="605155" y="1399605"/>
                </a:lnTo>
                <a:lnTo>
                  <a:pt x="603885" y="1396439"/>
                </a:lnTo>
                <a:lnTo>
                  <a:pt x="603568" y="1393273"/>
                </a:lnTo>
                <a:lnTo>
                  <a:pt x="603250" y="1389790"/>
                </a:lnTo>
                <a:lnTo>
                  <a:pt x="603250" y="1002891"/>
                </a:lnTo>
                <a:lnTo>
                  <a:pt x="603568" y="999725"/>
                </a:lnTo>
                <a:lnTo>
                  <a:pt x="603885" y="996242"/>
                </a:lnTo>
                <a:lnTo>
                  <a:pt x="605155" y="993076"/>
                </a:lnTo>
                <a:lnTo>
                  <a:pt x="606108" y="990226"/>
                </a:lnTo>
                <a:lnTo>
                  <a:pt x="607378" y="987377"/>
                </a:lnTo>
                <a:lnTo>
                  <a:pt x="608965" y="984844"/>
                </a:lnTo>
                <a:lnTo>
                  <a:pt x="610870" y="982311"/>
                </a:lnTo>
                <a:lnTo>
                  <a:pt x="613093" y="979778"/>
                </a:lnTo>
                <a:lnTo>
                  <a:pt x="615315" y="977878"/>
                </a:lnTo>
                <a:lnTo>
                  <a:pt x="617855" y="975662"/>
                </a:lnTo>
                <a:lnTo>
                  <a:pt x="620713" y="974396"/>
                </a:lnTo>
                <a:lnTo>
                  <a:pt x="623570" y="972813"/>
                </a:lnTo>
                <a:lnTo>
                  <a:pt x="626745" y="971546"/>
                </a:lnTo>
                <a:lnTo>
                  <a:pt x="629920" y="970913"/>
                </a:lnTo>
                <a:lnTo>
                  <a:pt x="632777" y="970596"/>
                </a:lnTo>
                <a:lnTo>
                  <a:pt x="636270" y="969963"/>
                </a:lnTo>
                <a:close/>
                <a:moveTo>
                  <a:pt x="1027781" y="749300"/>
                </a:moveTo>
                <a:lnTo>
                  <a:pt x="1031278" y="749300"/>
                </a:lnTo>
                <a:lnTo>
                  <a:pt x="1236940" y="749300"/>
                </a:lnTo>
                <a:lnTo>
                  <a:pt x="1240437" y="749300"/>
                </a:lnTo>
                <a:lnTo>
                  <a:pt x="1243616" y="750251"/>
                </a:lnTo>
                <a:lnTo>
                  <a:pt x="1246476" y="750885"/>
                </a:lnTo>
                <a:lnTo>
                  <a:pt x="1249655" y="751837"/>
                </a:lnTo>
                <a:lnTo>
                  <a:pt x="1252516" y="753105"/>
                </a:lnTo>
                <a:lnTo>
                  <a:pt x="1255377" y="755007"/>
                </a:lnTo>
                <a:lnTo>
                  <a:pt x="1257920" y="756592"/>
                </a:lnTo>
                <a:lnTo>
                  <a:pt x="1260145" y="758812"/>
                </a:lnTo>
                <a:lnTo>
                  <a:pt x="1262370" y="761348"/>
                </a:lnTo>
                <a:lnTo>
                  <a:pt x="1264595" y="763567"/>
                </a:lnTo>
                <a:lnTo>
                  <a:pt x="1265867" y="766421"/>
                </a:lnTo>
                <a:lnTo>
                  <a:pt x="1267138" y="769274"/>
                </a:lnTo>
                <a:lnTo>
                  <a:pt x="1268410" y="772445"/>
                </a:lnTo>
                <a:lnTo>
                  <a:pt x="1269363" y="775615"/>
                </a:lnTo>
                <a:lnTo>
                  <a:pt x="1269681" y="778786"/>
                </a:lnTo>
                <a:lnTo>
                  <a:pt x="1269999" y="782273"/>
                </a:lnTo>
                <a:lnTo>
                  <a:pt x="1269999" y="1389744"/>
                </a:lnTo>
                <a:lnTo>
                  <a:pt x="1269681" y="1393231"/>
                </a:lnTo>
                <a:lnTo>
                  <a:pt x="1269363" y="1396402"/>
                </a:lnTo>
                <a:lnTo>
                  <a:pt x="1268410" y="1399572"/>
                </a:lnTo>
                <a:lnTo>
                  <a:pt x="1267138" y="1402743"/>
                </a:lnTo>
                <a:lnTo>
                  <a:pt x="1265867" y="1405279"/>
                </a:lnTo>
                <a:lnTo>
                  <a:pt x="1264595" y="1408133"/>
                </a:lnTo>
                <a:lnTo>
                  <a:pt x="1262370" y="1410669"/>
                </a:lnTo>
                <a:lnTo>
                  <a:pt x="1260145" y="1413206"/>
                </a:lnTo>
                <a:lnTo>
                  <a:pt x="1257920" y="1415108"/>
                </a:lnTo>
                <a:lnTo>
                  <a:pt x="1255377" y="1417010"/>
                </a:lnTo>
                <a:lnTo>
                  <a:pt x="1252516" y="1418595"/>
                </a:lnTo>
                <a:lnTo>
                  <a:pt x="1249655" y="1420181"/>
                </a:lnTo>
                <a:lnTo>
                  <a:pt x="1246476" y="1421132"/>
                </a:lnTo>
                <a:lnTo>
                  <a:pt x="1243616" y="1421766"/>
                </a:lnTo>
                <a:lnTo>
                  <a:pt x="1240437" y="1422400"/>
                </a:lnTo>
                <a:lnTo>
                  <a:pt x="1236940" y="1422400"/>
                </a:lnTo>
                <a:lnTo>
                  <a:pt x="1031278" y="1422400"/>
                </a:lnTo>
                <a:lnTo>
                  <a:pt x="1027781" y="1422400"/>
                </a:lnTo>
                <a:lnTo>
                  <a:pt x="1024602" y="1421766"/>
                </a:lnTo>
                <a:lnTo>
                  <a:pt x="1021424" y="1421132"/>
                </a:lnTo>
                <a:lnTo>
                  <a:pt x="1018245" y="1420181"/>
                </a:lnTo>
                <a:lnTo>
                  <a:pt x="1015384" y="1418595"/>
                </a:lnTo>
                <a:lnTo>
                  <a:pt x="1012841" y="1417010"/>
                </a:lnTo>
                <a:lnTo>
                  <a:pt x="1010298" y="1415108"/>
                </a:lnTo>
                <a:lnTo>
                  <a:pt x="1007755" y="1413206"/>
                </a:lnTo>
                <a:lnTo>
                  <a:pt x="1005848" y="1410669"/>
                </a:lnTo>
                <a:lnTo>
                  <a:pt x="1003941" y="1408133"/>
                </a:lnTo>
                <a:lnTo>
                  <a:pt x="1002351" y="1405279"/>
                </a:lnTo>
                <a:lnTo>
                  <a:pt x="1000762" y="1402743"/>
                </a:lnTo>
                <a:lnTo>
                  <a:pt x="999808" y="1399572"/>
                </a:lnTo>
                <a:lnTo>
                  <a:pt x="999173" y="1396402"/>
                </a:lnTo>
                <a:lnTo>
                  <a:pt x="998537" y="1393231"/>
                </a:lnTo>
                <a:lnTo>
                  <a:pt x="998537" y="1389744"/>
                </a:lnTo>
                <a:lnTo>
                  <a:pt x="998537" y="782273"/>
                </a:lnTo>
                <a:lnTo>
                  <a:pt x="998537" y="778786"/>
                </a:lnTo>
                <a:lnTo>
                  <a:pt x="999173" y="775615"/>
                </a:lnTo>
                <a:lnTo>
                  <a:pt x="999808" y="772445"/>
                </a:lnTo>
                <a:lnTo>
                  <a:pt x="1000762" y="769274"/>
                </a:lnTo>
                <a:lnTo>
                  <a:pt x="1002351" y="766421"/>
                </a:lnTo>
                <a:lnTo>
                  <a:pt x="1003941" y="763567"/>
                </a:lnTo>
                <a:lnTo>
                  <a:pt x="1005848" y="761348"/>
                </a:lnTo>
                <a:lnTo>
                  <a:pt x="1007755" y="758812"/>
                </a:lnTo>
                <a:lnTo>
                  <a:pt x="1010298" y="756592"/>
                </a:lnTo>
                <a:lnTo>
                  <a:pt x="1012841" y="755007"/>
                </a:lnTo>
                <a:lnTo>
                  <a:pt x="1015384" y="753105"/>
                </a:lnTo>
                <a:lnTo>
                  <a:pt x="1018245" y="751837"/>
                </a:lnTo>
                <a:lnTo>
                  <a:pt x="1021424" y="750885"/>
                </a:lnTo>
                <a:lnTo>
                  <a:pt x="1024602" y="750251"/>
                </a:lnTo>
                <a:lnTo>
                  <a:pt x="1027781" y="749300"/>
                </a:lnTo>
                <a:close/>
                <a:moveTo>
                  <a:pt x="2147065" y="665163"/>
                </a:moveTo>
                <a:lnTo>
                  <a:pt x="2154052" y="665163"/>
                </a:lnTo>
                <a:lnTo>
                  <a:pt x="2161038" y="665163"/>
                </a:lnTo>
                <a:lnTo>
                  <a:pt x="2168025" y="665798"/>
                </a:lnTo>
                <a:lnTo>
                  <a:pt x="2175011" y="666432"/>
                </a:lnTo>
                <a:lnTo>
                  <a:pt x="2181680" y="667702"/>
                </a:lnTo>
                <a:lnTo>
                  <a:pt x="2188349" y="669288"/>
                </a:lnTo>
                <a:lnTo>
                  <a:pt x="2194700" y="670875"/>
                </a:lnTo>
                <a:lnTo>
                  <a:pt x="2201369" y="673413"/>
                </a:lnTo>
                <a:lnTo>
                  <a:pt x="2207085" y="675952"/>
                </a:lnTo>
                <a:lnTo>
                  <a:pt x="2213437" y="678173"/>
                </a:lnTo>
                <a:lnTo>
                  <a:pt x="2219471" y="681346"/>
                </a:lnTo>
                <a:lnTo>
                  <a:pt x="2224869" y="684519"/>
                </a:lnTo>
                <a:lnTo>
                  <a:pt x="2230585" y="688327"/>
                </a:lnTo>
                <a:lnTo>
                  <a:pt x="2235666" y="692135"/>
                </a:lnTo>
                <a:lnTo>
                  <a:pt x="2241065" y="695943"/>
                </a:lnTo>
                <a:lnTo>
                  <a:pt x="2245829" y="700702"/>
                </a:lnTo>
                <a:lnTo>
                  <a:pt x="2250910" y="704828"/>
                </a:lnTo>
                <a:lnTo>
                  <a:pt x="2255356" y="709587"/>
                </a:lnTo>
                <a:lnTo>
                  <a:pt x="2259484" y="714347"/>
                </a:lnTo>
                <a:lnTo>
                  <a:pt x="2263612" y="719741"/>
                </a:lnTo>
                <a:lnTo>
                  <a:pt x="2267423" y="724819"/>
                </a:lnTo>
                <a:lnTo>
                  <a:pt x="2270916" y="730530"/>
                </a:lnTo>
                <a:lnTo>
                  <a:pt x="2274092" y="736559"/>
                </a:lnTo>
                <a:lnTo>
                  <a:pt x="2277268" y="742271"/>
                </a:lnTo>
                <a:lnTo>
                  <a:pt x="2280126" y="748300"/>
                </a:lnTo>
                <a:lnTo>
                  <a:pt x="2282666" y="754646"/>
                </a:lnTo>
                <a:lnTo>
                  <a:pt x="2284572" y="760992"/>
                </a:lnTo>
                <a:lnTo>
                  <a:pt x="2286477" y="767021"/>
                </a:lnTo>
                <a:lnTo>
                  <a:pt x="2287747" y="773685"/>
                </a:lnTo>
                <a:lnTo>
                  <a:pt x="2289018" y="780349"/>
                </a:lnTo>
                <a:lnTo>
                  <a:pt x="2289970" y="787330"/>
                </a:lnTo>
                <a:lnTo>
                  <a:pt x="2290605" y="794311"/>
                </a:lnTo>
                <a:lnTo>
                  <a:pt x="2290605" y="801292"/>
                </a:lnTo>
                <a:lnTo>
                  <a:pt x="2290605" y="1286150"/>
                </a:lnTo>
                <a:lnTo>
                  <a:pt x="2884137" y="1353738"/>
                </a:lnTo>
                <a:lnTo>
                  <a:pt x="2890488" y="1354055"/>
                </a:lnTo>
                <a:lnTo>
                  <a:pt x="2898110" y="1354372"/>
                </a:lnTo>
                <a:lnTo>
                  <a:pt x="2905732" y="1355007"/>
                </a:lnTo>
                <a:lnTo>
                  <a:pt x="2913353" y="1355642"/>
                </a:lnTo>
                <a:lnTo>
                  <a:pt x="2920657" y="1357228"/>
                </a:lnTo>
                <a:lnTo>
                  <a:pt x="2927644" y="1358815"/>
                </a:lnTo>
                <a:lnTo>
                  <a:pt x="2934948" y="1361036"/>
                </a:lnTo>
                <a:lnTo>
                  <a:pt x="2941934" y="1362940"/>
                </a:lnTo>
                <a:lnTo>
                  <a:pt x="2948603" y="1365796"/>
                </a:lnTo>
                <a:lnTo>
                  <a:pt x="2955272" y="1368969"/>
                </a:lnTo>
                <a:lnTo>
                  <a:pt x="2961941" y="1372142"/>
                </a:lnTo>
                <a:lnTo>
                  <a:pt x="2968292" y="1375633"/>
                </a:lnTo>
                <a:lnTo>
                  <a:pt x="2974008" y="1379758"/>
                </a:lnTo>
                <a:lnTo>
                  <a:pt x="2980042" y="1383883"/>
                </a:lnTo>
                <a:lnTo>
                  <a:pt x="2985758" y="1388008"/>
                </a:lnTo>
                <a:lnTo>
                  <a:pt x="2990839" y="1393085"/>
                </a:lnTo>
                <a:lnTo>
                  <a:pt x="2996238" y="1397845"/>
                </a:lnTo>
                <a:lnTo>
                  <a:pt x="3001319" y="1403239"/>
                </a:lnTo>
                <a:lnTo>
                  <a:pt x="3005765" y="1408316"/>
                </a:lnTo>
                <a:lnTo>
                  <a:pt x="3010529" y="1414345"/>
                </a:lnTo>
                <a:lnTo>
                  <a:pt x="3014657" y="1419739"/>
                </a:lnTo>
                <a:lnTo>
                  <a:pt x="3018468" y="1426086"/>
                </a:lnTo>
                <a:lnTo>
                  <a:pt x="3021961" y="1432432"/>
                </a:lnTo>
                <a:lnTo>
                  <a:pt x="3025454" y="1438778"/>
                </a:lnTo>
                <a:lnTo>
                  <a:pt x="3028312" y="1445125"/>
                </a:lnTo>
                <a:lnTo>
                  <a:pt x="3030853" y="1452106"/>
                </a:lnTo>
                <a:lnTo>
                  <a:pt x="3033393" y="1459087"/>
                </a:lnTo>
                <a:lnTo>
                  <a:pt x="3035616" y="1466067"/>
                </a:lnTo>
                <a:lnTo>
                  <a:pt x="3036887" y="1473366"/>
                </a:lnTo>
                <a:lnTo>
                  <a:pt x="3038474" y="1480664"/>
                </a:lnTo>
                <a:lnTo>
                  <a:pt x="3039427" y="1488280"/>
                </a:lnTo>
                <a:lnTo>
                  <a:pt x="3040062" y="1495895"/>
                </a:lnTo>
                <a:lnTo>
                  <a:pt x="3040062" y="1503511"/>
                </a:lnTo>
                <a:lnTo>
                  <a:pt x="3040062" y="2154008"/>
                </a:lnTo>
                <a:lnTo>
                  <a:pt x="3040062" y="2161623"/>
                </a:lnTo>
                <a:lnTo>
                  <a:pt x="3039427" y="2169556"/>
                </a:lnTo>
                <a:lnTo>
                  <a:pt x="3038474" y="2177172"/>
                </a:lnTo>
                <a:lnTo>
                  <a:pt x="3036887" y="2184470"/>
                </a:lnTo>
                <a:lnTo>
                  <a:pt x="3035616" y="2191451"/>
                </a:lnTo>
                <a:lnTo>
                  <a:pt x="3033393" y="2198749"/>
                </a:lnTo>
                <a:lnTo>
                  <a:pt x="3030853" y="2205730"/>
                </a:lnTo>
                <a:lnTo>
                  <a:pt x="3028312" y="2212394"/>
                </a:lnTo>
                <a:lnTo>
                  <a:pt x="3025454" y="2219057"/>
                </a:lnTo>
                <a:lnTo>
                  <a:pt x="3021961" y="2225404"/>
                </a:lnTo>
                <a:lnTo>
                  <a:pt x="3018468" y="2231433"/>
                </a:lnTo>
                <a:lnTo>
                  <a:pt x="3014657" y="2237779"/>
                </a:lnTo>
                <a:lnTo>
                  <a:pt x="3010529" y="2243808"/>
                </a:lnTo>
                <a:lnTo>
                  <a:pt x="3005765" y="2249202"/>
                </a:lnTo>
                <a:lnTo>
                  <a:pt x="3001319" y="2254597"/>
                </a:lnTo>
                <a:lnTo>
                  <a:pt x="2996238" y="2259674"/>
                </a:lnTo>
                <a:lnTo>
                  <a:pt x="2990839" y="2264433"/>
                </a:lnTo>
                <a:lnTo>
                  <a:pt x="2985758" y="2269510"/>
                </a:lnTo>
                <a:lnTo>
                  <a:pt x="2980042" y="2273953"/>
                </a:lnTo>
                <a:lnTo>
                  <a:pt x="2974008" y="2278078"/>
                </a:lnTo>
                <a:lnTo>
                  <a:pt x="2968292" y="2281886"/>
                </a:lnTo>
                <a:lnTo>
                  <a:pt x="2961941" y="2285376"/>
                </a:lnTo>
                <a:lnTo>
                  <a:pt x="2955272" y="2288867"/>
                </a:lnTo>
                <a:lnTo>
                  <a:pt x="2948603" y="2291723"/>
                </a:lnTo>
                <a:lnTo>
                  <a:pt x="2941934" y="2294578"/>
                </a:lnTo>
                <a:lnTo>
                  <a:pt x="2934948" y="2297117"/>
                </a:lnTo>
                <a:lnTo>
                  <a:pt x="2927644" y="2298703"/>
                </a:lnTo>
                <a:lnTo>
                  <a:pt x="2920657" y="2300607"/>
                </a:lnTo>
                <a:lnTo>
                  <a:pt x="2913353" y="2301877"/>
                </a:lnTo>
                <a:lnTo>
                  <a:pt x="2905732" y="2302829"/>
                </a:lnTo>
                <a:lnTo>
                  <a:pt x="2898110" y="2303146"/>
                </a:lnTo>
                <a:lnTo>
                  <a:pt x="2890488" y="2303463"/>
                </a:lnTo>
                <a:lnTo>
                  <a:pt x="2177552" y="2303463"/>
                </a:lnTo>
                <a:lnTo>
                  <a:pt x="2173423" y="2303146"/>
                </a:lnTo>
                <a:lnTo>
                  <a:pt x="2171200" y="2303146"/>
                </a:lnTo>
                <a:lnTo>
                  <a:pt x="2169613" y="2303146"/>
                </a:lnTo>
                <a:lnTo>
                  <a:pt x="2162944" y="2303146"/>
                </a:lnTo>
                <a:lnTo>
                  <a:pt x="2156275" y="2303146"/>
                </a:lnTo>
                <a:lnTo>
                  <a:pt x="2149924" y="2302511"/>
                </a:lnTo>
                <a:lnTo>
                  <a:pt x="2143572" y="2301559"/>
                </a:lnTo>
                <a:lnTo>
                  <a:pt x="2137538" y="2300607"/>
                </a:lnTo>
                <a:lnTo>
                  <a:pt x="2131187" y="2298703"/>
                </a:lnTo>
                <a:lnTo>
                  <a:pt x="2125153" y="2297117"/>
                </a:lnTo>
                <a:lnTo>
                  <a:pt x="2119437" y="2294896"/>
                </a:lnTo>
                <a:lnTo>
                  <a:pt x="2113403" y="2292040"/>
                </a:lnTo>
                <a:lnTo>
                  <a:pt x="2107370" y="2289501"/>
                </a:lnTo>
                <a:lnTo>
                  <a:pt x="2101971" y="2286645"/>
                </a:lnTo>
                <a:lnTo>
                  <a:pt x="2096572" y="2283155"/>
                </a:lnTo>
                <a:lnTo>
                  <a:pt x="2091491" y="2279665"/>
                </a:lnTo>
                <a:lnTo>
                  <a:pt x="2086093" y="2275222"/>
                </a:lnTo>
                <a:lnTo>
                  <a:pt x="2081329" y="2271097"/>
                </a:lnTo>
                <a:lnTo>
                  <a:pt x="2076883" y="2266972"/>
                </a:lnTo>
                <a:lnTo>
                  <a:pt x="1560520" y="1751334"/>
                </a:lnTo>
                <a:lnTo>
                  <a:pt x="1556074" y="1746574"/>
                </a:lnTo>
                <a:lnTo>
                  <a:pt x="1552263" y="1741815"/>
                </a:lnTo>
                <a:lnTo>
                  <a:pt x="1548135" y="1737055"/>
                </a:lnTo>
                <a:lnTo>
                  <a:pt x="1544642" y="1731661"/>
                </a:lnTo>
                <a:lnTo>
                  <a:pt x="1541466" y="1726583"/>
                </a:lnTo>
                <a:lnTo>
                  <a:pt x="1538291" y="1720872"/>
                </a:lnTo>
                <a:lnTo>
                  <a:pt x="1535432" y="1715477"/>
                </a:lnTo>
                <a:lnTo>
                  <a:pt x="1532892" y="1709766"/>
                </a:lnTo>
                <a:lnTo>
                  <a:pt x="1530987" y="1704054"/>
                </a:lnTo>
                <a:lnTo>
                  <a:pt x="1529081" y="1698342"/>
                </a:lnTo>
                <a:lnTo>
                  <a:pt x="1527493" y="1692631"/>
                </a:lnTo>
                <a:lnTo>
                  <a:pt x="1526223" y="1686919"/>
                </a:lnTo>
                <a:lnTo>
                  <a:pt x="1525270" y="1680890"/>
                </a:lnTo>
                <a:lnTo>
                  <a:pt x="1524635" y="1674544"/>
                </a:lnTo>
                <a:lnTo>
                  <a:pt x="1524000" y="1668515"/>
                </a:lnTo>
                <a:lnTo>
                  <a:pt x="1524000" y="1662803"/>
                </a:lnTo>
                <a:lnTo>
                  <a:pt x="1524000" y="1656774"/>
                </a:lnTo>
                <a:lnTo>
                  <a:pt x="1524635" y="1650428"/>
                </a:lnTo>
                <a:lnTo>
                  <a:pt x="1525270" y="1644716"/>
                </a:lnTo>
                <a:lnTo>
                  <a:pt x="1526223" y="1638687"/>
                </a:lnTo>
                <a:lnTo>
                  <a:pt x="1527493" y="1632658"/>
                </a:lnTo>
                <a:lnTo>
                  <a:pt x="1529081" y="1626946"/>
                </a:lnTo>
                <a:lnTo>
                  <a:pt x="1530987" y="1621235"/>
                </a:lnTo>
                <a:lnTo>
                  <a:pt x="1532892" y="1615523"/>
                </a:lnTo>
                <a:lnTo>
                  <a:pt x="1535432" y="1609811"/>
                </a:lnTo>
                <a:lnTo>
                  <a:pt x="1538291" y="1604417"/>
                </a:lnTo>
                <a:lnTo>
                  <a:pt x="1541466" y="1599023"/>
                </a:lnTo>
                <a:lnTo>
                  <a:pt x="1544642" y="1593628"/>
                </a:lnTo>
                <a:lnTo>
                  <a:pt x="1548135" y="1588551"/>
                </a:lnTo>
                <a:lnTo>
                  <a:pt x="1552263" y="1583474"/>
                </a:lnTo>
                <a:lnTo>
                  <a:pt x="1556074" y="1578714"/>
                </a:lnTo>
                <a:lnTo>
                  <a:pt x="1560520" y="1574272"/>
                </a:lnTo>
                <a:lnTo>
                  <a:pt x="1564966" y="1569830"/>
                </a:lnTo>
                <a:lnTo>
                  <a:pt x="1570047" y="1565705"/>
                </a:lnTo>
                <a:lnTo>
                  <a:pt x="1574811" y="1561897"/>
                </a:lnTo>
                <a:lnTo>
                  <a:pt x="1579574" y="1558406"/>
                </a:lnTo>
                <a:lnTo>
                  <a:pt x="1584973" y="1554916"/>
                </a:lnTo>
                <a:lnTo>
                  <a:pt x="1590054" y="1552060"/>
                </a:lnTo>
                <a:lnTo>
                  <a:pt x="1595770" y="1549521"/>
                </a:lnTo>
                <a:lnTo>
                  <a:pt x="1601486" y="1546666"/>
                </a:lnTo>
                <a:lnTo>
                  <a:pt x="1606885" y="1544444"/>
                </a:lnTo>
                <a:lnTo>
                  <a:pt x="1612919" y="1542858"/>
                </a:lnTo>
                <a:lnTo>
                  <a:pt x="1618635" y="1540954"/>
                </a:lnTo>
                <a:lnTo>
                  <a:pt x="1624669" y="1539685"/>
                </a:lnTo>
                <a:lnTo>
                  <a:pt x="1630702" y="1538733"/>
                </a:lnTo>
                <a:lnTo>
                  <a:pt x="1637054" y="1538098"/>
                </a:lnTo>
                <a:lnTo>
                  <a:pt x="1642770" y="1537463"/>
                </a:lnTo>
                <a:lnTo>
                  <a:pt x="1649121" y="1537146"/>
                </a:lnTo>
                <a:lnTo>
                  <a:pt x="1655473" y="1537463"/>
                </a:lnTo>
                <a:lnTo>
                  <a:pt x="1661824" y="1538098"/>
                </a:lnTo>
                <a:lnTo>
                  <a:pt x="1667858" y="1538733"/>
                </a:lnTo>
                <a:lnTo>
                  <a:pt x="1673891" y="1539685"/>
                </a:lnTo>
                <a:lnTo>
                  <a:pt x="1679925" y="1540954"/>
                </a:lnTo>
                <a:lnTo>
                  <a:pt x="1685641" y="1542858"/>
                </a:lnTo>
                <a:lnTo>
                  <a:pt x="1691675" y="1544444"/>
                </a:lnTo>
                <a:lnTo>
                  <a:pt x="1697391" y="1546666"/>
                </a:lnTo>
                <a:lnTo>
                  <a:pt x="1702790" y="1549521"/>
                </a:lnTo>
                <a:lnTo>
                  <a:pt x="1708506" y="1552060"/>
                </a:lnTo>
                <a:lnTo>
                  <a:pt x="1713587" y="1554916"/>
                </a:lnTo>
                <a:lnTo>
                  <a:pt x="1718986" y="1558406"/>
                </a:lnTo>
                <a:lnTo>
                  <a:pt x="1723749" y="1561897"/>
                </a:lnTo>
                <a:lnTo>
                  <a:pt x="1728513" y="1565705"/>
                </a:lnTo>
                <a:lnTo>
                  <a:pt x="1733594" y="1569830"/>
                </a:lnTo>
                <a:lnTo>
                  <a:pt x="1738040" y="1574272"/>
                </a:lnTo>
                <a:lnTo>
                  <a:pt x="2017816" y="1853827"/>
                </a:lnTo>
                <a:lnTo>
                  <a:pt x="2017816" y="801292"/>
                </a:lnTo>
                <a:lnTo>
                  <a:pt x="2018133" y="794311"/>
                </a:lnTo>
                <a:lnTo>
                  <a:pt x="2018451" y="787330"/>
                </a:lnTo>
                <a:lnTo>
                  <a:pt x="2019404" y="780349"/>
                </a:lnTo>
                <a:lnTo>
                  <a:pt x="2020674" y="773685"/>
                </a:lnTo>
                <a:lnTo>
                  <a:pt x="2021944" y="767021"/>
                </a:lnTo>
                <a:lnTo>
                  <a:pt x="2024167" y="760992"/>
                </a:lnTo>
                <a:lnTo>
                  <a:pt x="2026073" y="754646"/>
                </a:lnTo>
                <a:lnTo>
                  <a:pt x="2028613" y="748300"/>
                </a:lnTo>
                <a:lnTo>
                  <a:pt x="2031471" y="742271"/>
                </a:lnTo>
                <a:lnTo>
                  <a:pt x="2034329" y="736559"/>
                </a:lnTo>
                <a:lnTo>
                  <a:pt x="2037823" y="730530"/>
                </a:lnTo>
                <a:lnTo>
                  <a:pt x="2040998" y="724819"/>
                </a:lnTo>
                <a:lnTo>
                  <a:pt x="2045127" y="719741"/>
                </a:lnTo>
                <a:lnTo>
                  <a:pt x="2048937" y="714347"/>
                </a:lnTo>
                <a:lnTo>
                  <a:pt x="2053383" y="709587"/>
                </a:lnTo>
                <a:lnTo>
                  <a:pt x="2057829" y="704828"/>
                </a:lnTo>
                <a:lnTo>
                  <a:pt x="2062275" y="700702"/>
                </a:lnTo>
                <a:lnTo>
                  <a:pt x="2067674" y="695943"/>
                </a:lnTo>
                <a:lnTo>
                  <a:pt x="2072437" y="692135"/>
                </a:lnTo>
                <a:lnTo>
                  <a:pt x="2078154" y="688327"/>
                </a:lnTo>
                <a:lnTo>
                  <a:pt x="2083552" y="684519"/>
                </a:lnTo>
                <a:lnTo>
                  <a:pt x="2089268" y="681346"/>
                </a:lnTo>
                <a:lnTo>
                  <a:pt x="2095302" y="678173"/>
                </a:lnTo>
                <a:lnTo>
                  <a:pt x="2101018" y="675952"/>
                </a:lnTo>
                <a:lnTo>
                  <a:pt x="2107370" y="673413"/>
                </a:lnTo>
                <a:lnTo>
                  <a:pt x="2113721" y="670875"/>
                </a:lnTo>
                <a:lnTo>
                  <a:pt x="2120390" y="669288"/>
                </a:lnTo>
                <a:lnTo>
                  <a:pt x="2127059" y="667702"/>
                </a:lnTo>
                <a:lnTo>
                  <a:pt x="2133728" y="666432"/>
                </a:lnTo>
                <a:lnTo>
                  <a:pt x="2140079" y="665798"/>
                </a:lnTo>
                <a:lnTo>
                  <a:pt x="2147065" y="665163"/>
                </a:lnTo>
                <a:close/>
                <a:moveTo>
                  <a:pt x="1426690" y="484188"/>
                </a:moveTo>
                <a:lnTo>
                  <a:pt x="1631151" y="484188"/>
                </a:lnTo>
                <a:lnTo>
                  <a:pt x="1634627" y="484505"/>
                </a:lnTo>
                <a:lnTo>
                  <a:pt x="1637787" y="484822"/>
                </a:lnTo>
                <a:lnTo>
                  <a:pt x="1640947" y="485773"/>
                </a:lnTo>
                <a:lnTo>
                  <a:pt x="1644107" y="486725"/>
                </a:lnTo>
                <a:lnTo>
                  <a:pt x="1646635" y="488310"/>
                </a:lnTo>
                <a:lnTo>
                  <a:pt x="1649479" y="489895"/>
                </a:lnTo>
                <a:lnTo>
                  <a:pt x="1652008" y="491798"/>
                </a:lnTo>
                <a:lnTo>
                  <a:pt x="1654536" y="493700"/>
                </a:lnTo>
                <a:lnTo>
                  <a:pt x="1656432" y="496237"/>
                </a:lnTo>
                <a:lnTo>
                  <a:pt x="1658328" y="498773"/>
                </a:lnTo>
                <a:lnTo>
                  <a:pt x="1659908" y="501310"/>
                </a:lnTo>
                <a:lnTo>
                  <a:pt x="1661488" y="504164"/>
                </a:lnTo>
                <a:lnTo>
                  <a:pt x="1662436" y="507334"/>
                </a:lnTo>
                <a:lnTo>
                  <a:pt x="1663068" y="510505"/>
                </a:lnTo>
                <a:lnTo>
                  <a:pt x="1663700" y="513676"/>
                </a:lnTo>
                <a:lnTo>
                  <a:pt x="1663700" y="517164"/>
                </a:lnTo>
                <a:lnTo>
                  <a:pt x="1663700" y="1389743"/>
                </a:lnTo>
                <a:lnTo>
                  <a:pt x="1663700" y="1393231"/>
                </a:lnTo>
                <a:lnTo>
                  <a:pt x="1663068" y="1396401"/>
                </a:lnTo>
                <a:lnTo>
                  <a:pt x="1662436" y="1399572"/>
                </a:lnTo>
                <a:lnTo>
                  <a:pt x="1661488" y="1402743"/>
                </a:lnTo>
                <a:lnTo>
                  <a:pt x="1659908" y="1405279"/>
                </a:lnTo>
                <a:lnTo>
                  <a:pt x="1658328" y="1408133"/>
                </a:lnTo>
                <a:lnTo>
                  <a:pt x="1656432" y="1410669"/>
                </a:lnTo>
                <a:lnTo>
                  <a:pt x="1654536" y="1413206"/>
                </a:lnTo>
                <a:lnTo>
                  <a:pt x="1652008" y="1415108"/>
                </a:lnTo>
                <a:lnTo>
                  <a:pt x="1649479" y="1417011"/>
                </a:lnTo>
                <a:lnTo>
                  <a:pt x="1646635" y="1418596"/>
                </a:lnTo>
                <a:lnTo>
                  <a:pt x="1644107" y="1420182"/>
                </a:lnTo>
                <a:lnTo>
                  <a:pt x="1640947" y="1421133"/>
                </a:lnTo>
                <a:lnTo>
                  <a:pt x="1637787" y="1421767"/>
                </a:lnTo>
                <a:lnTo>
                  <a:pt x="1634627" y="1422401"/>
                </a:lnTo>
                <a:lnTo>
                  <a:pt x="1631151" y="1422401"/>
                </a:lnTo>
                <a:lnTo>
                  <a:pt x="1426690" y="1422401"/>
                </a:lnTo>
                <a:lnTo>
                  <a:pt x="1423214" y="1422401"/>
                </a:lnTo>
                <a:lnTo>
                  <a:pt x="1420054" y="1421767"/>
                </a:lnTo>
                <a:lnTo>
                  <a:pt x="1416894" y="1421133"/>
                </a:lnTo>
                <a:lnTo>
                  <a:pt x="1413734" y="1420182"/>
                </a:lnTo>
                <a:lnTo>
                  <a:pt x="1411206" y="1418596"/>
                </a:lnTo>
                <a:lnTo>
                  <a:pt x="1408362" y="1417011"/>
                </a:lnTo>
                <a:lnTo>
                  <a:pt x="1405834" y="1415108"/>
                </a:lnTo>
                <a:lnTo>
                  <a:pt x="1403622" y="1413206"/>
                </a:lnTo>
                <a:lnTo>
                  <a:pt x="1401409" y="1410669"/>
                </a:lnTo>
                <a:lnTo>
                  <a:pt x="1399513" y="1408133"/>
                </a:lnTo>
                <a:lnTo>
                  <a:pt x="1397933" y="1405279"/>
                </a:lnTo>
                <a:lnTo>
                  <a:pt x="1396669" y="1402743"/>
                </a:lnTo>
                <a:lnTo>
                  <a:pt x="1395405" y="1399572"/>
                </a:lnTo>
                <a:lnTo>
                  <a:pt x="1394457" y="1396401"/>
                </a:lnTo>
                <a:lnTo>
                  <a:pt x="1394141" y="1393231"/>
                </a:lnTo>
                <a:lnTo>
                  <a:pt x="1393825" y="1389743"/>
                </a:lnTo>
                <a:lnTo>
                  <a:pt x="1393825" y="517164"/>
                </a:lnTo>
                <a:lnTo>
                  <a:pt x="1394141" y="513676"/>
                </a:lnTo>
                <a:lnTo>
                  <a:pt x="1394457" y="510505"/>
                </a:lnTo>
                <a:lnTo>
                  <a:pt x="1395405" y="507334"/>
                </a:lnTo>
                <a:lnTo>
                  <a:pt x="1396669" y="504164"/>
                </a:lnTo>
                <a:lnTo>
                  <a:pt x="1397933" y="501310"/>
                </a:lnTo>
                <a:lnTo>
                  <a:pt x="1399513" y="498773"/>
                </a:lnTo>
                <a:lnTo>
                  <a:pt x="1401409" y="496237"/>
                </a:lnTo>
                <a:lnTo>
                  <a:pt x="1403622" y="493700"/>
                </a:lnTo>
                <a:lnTo>
                  <a:pt x="1405834" y="491798"/>
                </a:lnTo>
                <a:lnTo>
                  <a:pt x="1408362" y="489895"/>
                </a:lnTo>
                <a:lnTo>
                  <a:pt x="1411206" y="488310"/>
                </a:lnTo>
                <a:lnTo>
                  <a:pt x="1413734" y="486725"/>
                </a:lnTo>
                <a:lnTo>
                  <a:pt x="1416894" y="485773"/>
                </a:lnTo>
                <a:lnTo>
                  <a:pt x="1420054" y="484822"/>
                </a:lnTo>
                <a:lnTo>
                  <a:pt x="1423214" y="484505"/>
                </a:lnTo>
                <a:lnTo>
                  <a:pt x="1426690" y="484188"/>
                </a:lnTo>
                <a:close/>
                <a:moveTo>
                  <a:pt x="183794" y="0"/>
                </a:moveTo>
                <a:lnTo>
                  <a:pt x="193952" y="0"/>
                </a:lnTo>
                <a:lnTo>
                  <a:pt x="2827060" y="0"/>
                </a:lnTo>
                <a:lnTo>
                  <a:pt x="2837218" y="0"/>
                </a:lnTo>
                <a:lnTo>
                  <a:pt x="2847059" y="952"/>
                </a:lnTo>
                <a:lnTo>
                  <a:pt x="2856582" y="2539"/>
                </a:lnTo>
                <a:lnTo>
                  <a:pt x="2866105" y="4443"/>
                </a:lnTo>
                <a:lnTo>
                  <a:pt x="2875628" y="6982"/>
                </a:lnTo>
                <a:lnTo>
                  <a:pt x="2884516" y="10156"/>
                </a:lnTo>
                <a:lnTo>
                  <a:pt x="2893721" y="13964"/>
                </a:lnTo>
                <a:lnTo>
                  <a:pt x="2902292" y="17773"/>
                </a:lnTo>
                <a:lnTo>
                  <a:pt x="2911180" y="22851"/>
                </a:lnTo>
                <a:lnTo>
                  <a:pt x="2919433" y="27611"/>
                </a:lnTo>
                <a:lnTo>
                  <a:pt x="2927369" y="33324"/>
                </a:lnTo>
                <a:lnTo>
                  <a:pt x="2935623" y="39036"/>
                </a:lnTo>
                <a:lnTo>
                  <a:pt x="2942924" y="45384"/>
                </a:lnTo>
                <a:lnTo>
                  <a:pt x="2950225" y="52366"/>
                </a:lnTo>
                <a:lnTo>
                  <a:pt x="2957525" y="59665"/>
                </a:lnTo>
                <a:lnTo>
                  <a:pt x="2964192" y="67282"/>
                </a:lnTo>
                <a:lnTo>
                  <a:pt x="2970540" y="74899"/>
                </a:lnTo>
                <a:lnTo>
                  <a:pt x="2976571" y="83468"/>
                </a:lnTo>
                <a:lnTo>
                  <a:pt x="2982285" y="92037"/>
                </a:lnTo>
                <a:lnTo>
                  <a:pt x="2987682" y="101240"/>
                </a:lnTo>
                <a:lnTo>
                  <a:pt x="2992761" y="110444"/>
                </a:lnTo>
                <a:lnTo>
                  <a:pt x="2997522" y="119965"/>
                </a:lnTo>
                <a:lnTo>
                  <a:pt x="3001649" y="130121"/>
                </a:lnTo>
                <a:lnTo>
                  <a:pt x="3005458" y="140276"/>
                </a:lnTo>
                <a:lnTo>
                  <a:pt x="3008950" y="150749"/>
                </a:lnTo>
                <a:lnTo>
                  <a:pt x="3012124" y="161540"/>
                </a:lnTo>
                <a:lnTo>
                  <a:pt x="3014663" y="172330"/>
                </a:lnTo>
                <a:lnTo>
                  <a:pt x="3016885" y="183438"/>
                </a:lnTo>
                <a:lnTo>
                  <a:pt x="3018473" y="194546"/>
                </a:lnTo>
                <a:lnTo>
                  <a:pt x="3019742" y="205971"/>
                </a:lnTo>
                <a:lnTo>
                  <a:pt x="3020695" y="218031"/>
                </a:lnTo>
                <a:lnTo>
                  <a:pt x="3021012" y="229774"/>
                </a:lnTo>
                <a:lnTo>
                  <a:pt x="3021012" y="1276768"/>
                </a:lnTo>
                <a:lnTo>
                  <a:pt x="3013711" y="1272642"/>
                </a:lnTo>
                <a:lnTo>
                  <a:pt x="3006410" y="1268833"/>
                </a:lnTo>
                <a:lnTo>
                  <a:pt x="2999109" y="1265342"/>
                </a:lnTo>
                <a:lnTo>
                  <a:pt x="2991808" y="1262169"/>
                </a:lnTo>
                <a:lnTo>
                  <a:pt x="2983872" y="1258995"/>
                </a:lnTo>
                <a:lnTo>
                  <a:pt x="2976254" y="1256139"/>
                </a:lnTo>
                <a:lnTo>
                  <a:pt x="2968318" y="1253282"/>
                </a:lnTo>
                <a:lnTo>
                  <a:pt x="2960382" y="1251061"/>
                </a:lnTo>
                <a:lnTo>
                  <a:pt x="2952129" y="1248839"/>
                </a:lnTo>
                <a:lnTo>
                  <a:pt x="2944193" y="1247252"/>
                </a:lnTo>
                <a:lnTo>
                  <a:pt x="2935940" y="1245348"/>
                </a:lnTo>
                <a:lnTo>
                  <a:pt x="2927369" y="1244079"/>
                </a:lnTo>
                <a:lnTo>
                  <a:pt x="2919116" y="1242809"/>
                </a:lnTo>
                <a:lnTo>
                  <a:pt x="2910863" y="1242175"/>
                </a:lnTo>
                <a:lnTo>
                  <a:pt x="2901975" y="1241540"/>
                </a:lnTo>
                <a:lnTo>
                  <a:pt x="2893404" y="1241540"/>
                </a:lnTo>
                <a:lnTo>
                  <a:pt x="2646123" y="1213294"/>
                </a:lnTo>
                <a:lnTo>
                  <a:pt x="2646123" y="313876"/>
                </a:lnTo>
                <a:lnTo>
                  <a:pt x="374889" y="313876"/>
                </a:lnTo>
                <a:lnTo>
                  <a:pt x="374889" y="1959424"/>
                </a:lnTo>
                <a:lnTo>
                  <a:pt x="1610021" y="1959424"/>
                </a:lnTo>
                <a:lnTo>
                  <a:pt x="1923646" y="2273300"/>
                </a:lnTo>
                <a:lnTo>
                  <a:pt x="193952" y="2273300"/>
                </a:lnTo>
                <a:lnTo>
                  <a:pt x="183794" y="2273300"/>
                </a:lnTo>
                <a:lnTo>
                  <a:pt x="173953" y="2272348"/>
                </a:lnTo>
                <a:lnTo>
                  <a:pt x="164113" y="2270761"/>
                </a:lnTo>
                <a:lnTo>
                  <a:pt x="154908" y="2268857"/>
                </a:lnTo>
                <a:lnTo>
                  <a:pt x="145385" y="2266318"/>
                </a:lnTo>
                <a:lnTo>
                  <a:pt x="136496" y="2263144"/>
                </a:lnTo>
                <a:lnTo>
                  <a:pt x="127291" y="2259336"/>
                </a:lnTo>
                <a:lnTo>
                  <a:pt x="118720" y="2255528"/>
                </a:lnTo>
                <a:lnTo>
                  <a:pt x="109832" y="2250450"/>
                </a:lnTo>
                <a:lnTo>
                  <a:pt x="101579" y="2245689"/>
                </a:lnTo>
                <a:lnTo>
                  <a:pt x="93326" y="2240294"/>
                </a:lnTo>
                <a:lnTo>
                  <a:pt x="85390" y="2234264"/>
                </a:lnTo>
                <a:lnTo>
                  <a:pt x="77771" y="2227917"/>
                </a:lnTo>
                <a:lnTo>
                  <a:pt x="70470" y="2220935"/>
                </a:lnTo>
                <a:lnTo>
                  <a:pt x="63487" y="2213635"/>
                </a:lnTo>
                <a:lnTo>
                  <a:pt x="56821" y="2206018"/>
                </a:lnTo>
                <a:lnTo>
                  <a:pt x="50472" y="2198402"/>
                </a:lnTo>
                <a:lnTo>
                  <a:pt x="44441" y="2189833"/>
                </a:lnTo>
                <a:lnTo>
                  <a:pt x="38727" y="2181264"/>
                </a:lnTo>
                <a:lnTo>
                  <a:pt x="33013" y="2172060"/>
                </a:lnTo>
                <a:lnTo>
                  <a:pt x="28252" y="2162856"/>
                </a:lnTo>
                <a:lnTo>
                  <a:pt x="23490" y="2153335"/>
                </a:lnTo>
                <a:lnTo>
                  <a:pt x="19364" y="2143180"/>
                </a:lnTo>
                <a:lnTo>
                  <a:pt x="15237" y="2133024"/>
                </a:lnTo>
                <a:lnTo>
                  <a:pt x="11745" y="2122551"/>
                </a:lnTo>
                <a:lnTo>
                  <a:pt x="8888" y="2112078"/>
                </a:lnTo>
                <a:lnTo>
                  <a:pt x="6349" y="2100970"/>
                </a:lnTo>
                <a:lnTo>
                  <a:pt x="3809" y="2089862"/>
                </a:lnTo>
                <a:lnTo>
                  <a:pt x="2540" y="2078754"/>
                </a:lnTo>
                <a:lnTo>
                  <a:pt x="952" y="2067329"/>
                </a:lnTo>
                <a:lnTo>
                  <a:pt x="318" y="2055269"/>
                </a:lnTo>
                <a:lnTo>
                  <a:pt x="0" y="2043844"/>
                </a:lnTo>
                <a:lnTo>
                  <a:pt x="0" y="229774"/>
                </a:lnTo>
                <a:lnTo>
                  <a:pt x="318" y="218031"/>
                </a:lnTo>
                <a:lnTo>
                  <a:pt x="952" y="205971"/>
                </a:lnTo>
                <a:lnTo>
                  <a:pt x="2540" y="194546"/>
                </a:lnTo>
                <a:lnTo>
                  <a:pt x="3809" y="183438"/>
                </a:lnTo>
                <a:lnTo>
                  <a:pt x="6349" y="172330"/>
                </a:lnTo>
                <a:lnTo>
                  <a:pt x="8888" y="161540"/>
                </a:lnTo>
                <a:lnTo>
                  <a:pt x="11745" y="150749"/>
                </a:lnTo>
                <a:lnTo>
                  <a:pt x="15237" y="140276"/>
                </a:lnTo>
                <a:lnTo>
                  <a:pt x="19364" y="130121"/>
                </a:lnTo>
                <a:lnTo>
                  <a:pt x="23490" y="119965"/>
                </a:lnTo>
                <a:lnTo>
                  <a:pt x="28252" y="110444"/>
                </a:lnTo>
                <a:lnTo>
                  <a:pt x="33013" y="101240"/>
                </a:lnTo>
                <a:lnTo>
                  <a:pt x="38727" y="92037"/>
                </a:lnTo>
                <a:lnTo>
                  <a:pt x="44441" y="83468"/>
                </a:lnTo>
                <a:lnTo>
                  <a:pt x="50472" y="74899"/>
                </a:lnTo>
                <a:lnTo>
                  <a:pt x="56821" y="67282"/>
                </a:lnTo>
                <a:lnTo>
                  <a:pt x="63487" y="59665"/>
                </a:lnTo>
                <a:lnTo>
                  <a:pt x="70470" y="52366"/>
                </a:lnTo>
                <a:lnTo>
                  <a:pt x="77771" y="45384"/>
                </a:lnTo>
                <a:lnTo>
                  <a:pt x="85390" y="39036"/>
                </a:lnTo>
                <a:lnTo>
                  <a:pt x="93326" y="33324"/>
                </a:lnTo>
                <a:lnTo>
                  <a:pt x="101579" y="27611"/>
                </a:lnTo>
                <a:lnTo>
                  <a:pt x="109832" y="22851"/>
                </a:lnTo>
                <a:lnTo>
                  <a:pt x="118720" y="17773"/>
                </a:lnTo>
                <a:lnTo>
                  <a:pt x="127291" y="13964"/>
                </a:lnTo>
                <a:lnTo>
                  <a:pt x="136496" y="10156"/>
                </a:lnTo>
                <a:lnTo>
                  <a:pt x="145385" y="6982"/>
                </a:lnTo>
                <a:lnTo>
                  <a:pt x="154908" y="4443"/>
                </a:lnTo>
                <a:lnTo>
                  <a:pt x="164113" y="2539"/>
                </a:lnTo>
                <a:lnTo>
                  <a:pt x="173953" y="952"/>
                </a:lnTo>
                <a:lnTo>
                  <a:pt x="183794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56" name="KSO_Shape"/>
          <p:cNvSpPr>
            <a:spLocks noChangeAspect="1"/>
          </p:cNvSpPr>
          <p:nvPr/>
        </p:nvSpPr>
        <p:spPr bwMode="auto">
          <a:xfrm>
            <a:off x="7793898" y="2337926"/>
            <a:ext cx="549800" cy="547052"/>
          </a:xfrm>
          <a:custGeom>
            <a:avLst/>
            <a:gdLst>
              <a:gd name="T0" fmla="*/ 856656 w 3140075"/>
              <a:gd name="T1" fmla="*/ 1691167 h 3122613"/>
              <a:gd name="T2" fmla="*/ 1073068 w 3140075"/>
              <a:gd name="T3" fmla="*/ 1815808 h 3122613"/>
              <a:gd name="T4" fmla="*/ 701412 w 3140075"/>
              <a:gd name="T5" fmla="*/ 1794927 h 3122613"/>
              <a:gd name="T6" fmla="*/ 519677 w 3140075"/>
              <a:gd name="T7" fmla="*/ 1614390 h 3122613"/>
              <a:gd name="T8" fmla="*/ 1112080 w 3140075"/>
              <a:gd name="T9" fmla="*/ 1834440 h 3122613"/>
              <a:gd name="T10" fmla="*/ 151232 w 3140075"/>
              <a:gd name="T11" fmla="*/ 1365912 h 3122613"/>
              <a:gd name="T12" fmla="*/ 589352 w 3140075"/>
              <a:gd name="T13" fmla="*/ 1778705 h 3122613"/>
              <a:gd name="T14" fmla="*/ 185748 w 3140075"/>
              <a:gd name="T15" fmla="*/ 1392093 h 3122613"/>
              <a:gd name="T16" fmla="*/ 611989 w 3140075"/>
              <a:gd name="T17" fmla="*/ 1524122 h 3122613"/>
              <a:gd name="T18" fmla="*/ 1348719 w 3140075"/>
              <a:gd name="T19" fmla="*/ 1359968 h 3122613"/>
              <a:gd name="T20" fmla="*/ 1609441 w 3140075"/>
              <a:gd name="T21" fmla="*/ 1300861 h 3122613"/>
              <a:gd name="T22" fmla="*/ 1525959 w 3140075"/>
              <a:gd name="T23" fmla="*/ 1562350 h 3122613"/>
              <a:gd name="T24" fmla="*/ 1480525 w 3140075"/>
              <a:gd name="T25" fmla="*/ 1690685 h 3122613"/>
              <a:gd name="T26" fmla="*/ 1788125 w 3140075"/>
              <a:gd name="T27" fmla="*/ 1316119 h 3122613"/>
              <a:gd name="T28" fmla="*/ 244988 w 3140075"/>
              <a:gd name="T29" fmla="*/ 1396108 h 3122613"/>
              <a:gd name="T30" fmla="*/ 68070 w 3140075"/>
              <a:gd name="T31" fmla="*/ 1110686 h 3122613"/>
              <a:gd name="T32" fmla="*/ 1643958 w 3140075"/>
              <a:gd name="T33" fmla="*/ 1401730 h 3122613"/>
              <a:gd name="T34" fmla="*/ 1684254 w 3140075"/>
              <a:gd name="T35" fmla="*/ 1165297 h 3122613"/>
              <a:gd name="T36" fmla="*/ 54585 w 3140075"/>
              <a:gd name="T37" fmla="*/ 1018812 h 3122613"/>
              <a:gd name="T38" fmla="*/ 211916 w 3140075"/>
              <a:gd name="T39" fmla="*/ 995361 h 3122613"/>
              <a:gd name="T40" fmla="*/ 1778171 w 3140075"/>
              <a:gd name="T41" fmla="*/ 789607 h 3122613"/>
              <a:gd name="T42" fmla="*/ 54585 w 3140075"/>
              <a:gd name="T43" fmla="*/ 876664 h 3122613"/>
              <a:gd name="T44" fmla="*/ 1157523 w 3140075"/>
              <a:gd name="T45" fmla="*/ 1119858 h 3122613"/>
              <a:gd name="T46" fmla="*/ 1773997 w 3140075"/>
              <a:gd name="T47" fmla="*/ 733872 h 3122613"/>
              <a:gd name="T48" fmla="*/ 334090 w 3140075"/>
              <a:gd name="T49" fmla="*/ 426285 h 3122613"/>
              <a:gd name="T50" fmla="*/ 64539 w 3140075"/>
              <a:gd name="T51" fmla="*/ 782058 h 3122613"/>
              <a:gd name="T52" fmla="*/ 1298470 w 3140075"/>
              <a:gd name="T53" fmla="*/ 358343 h 3122613"/>
              <a:gd name="T54" fmla="*/ 1506693 w 3140075"/>
              <a:gd name="T55" fmla="*/ 390306 h 3122613"/>
              <a:gd name="T56" fmla="*/ 315306 w 3140075"/>
              <a:gd name="T57" fmla="*/ 566346 h 3122613"/>
              <a:gd name="T58" fmla="*/ 832093 w 3140075"/>
              <a:gd name="T59" fmla="*/ 245909 h 3122613"/>
              <a:gd name="T60" fmla="*/ 596256 w 3140075"/>
              <a:gd name="T61" fmla="*/ 583853 h 3122613"/>
              <a:gd name="T62" fmla="*/ 257350 w 3140075"/>
              <a:gd name="T63" fmla="*/ 819162 h 3122613"/>
              <a:gd name="T64" fmla="*/ 537016 w 3140075"/>
              <a:gd name="T65" fmla="*/ 1299576 h 3122613"/>
              <a:gd name="T66" fmla="*/ 629328 w 3140075"/>
              <a:gd name="T67" fmla="*/ 1449434 h 3122613"/>
              <a:gd name="T68" fmla="*/ 1160242 w 3140075"/>
              <a:gd name="T69" fmla="*/ 1635913 h 3122613"/>
              <a:gd name="T70" fmla="*/ 1330739 w 3140075"/>
              <a:gd name="T71" fmla="*/ 1242234 h 3122613"/>
              <a:gd name="T72" fmla="*/ 1658407 w 3140075"/>
              <a:gd name="T73" fmla="*/ 1071335 h 3122613"/>
              <a:gd name="T74" fmla="*/ 1421285 w 3140075"/>
              <a:gd name="T75" fmla="*/ 611480 h 3122613"/>
              <a:gd name="T76" fmla="*/ 1311313 w 3140075"/>
              <a:gd name="T77" fmla="*/ 546590 h 3122613"/>
              <a:gd name="T78" fmla="*/ 1340853 w 3140075"/>
              <a:gd name="T79" fmla="*/ 134600 h 3122613"/>
              <a:gd name="T80" fmla="*/ 1722945 w 3140075"/>
              <a:gd name="T81" fmla="*/ 518481 h 3122613"/>
              <a:gd name="T82" fmla="*/ 1659691 w 3140075"/>
              <a:gd name="T83" fmla="*/ 371514 h 3122613"/>
              <a:gd name="T84" fmla="*/ 599628 w 3140075"/>
              <a:gd name="T85" fmla="*/ 112434 h 3122613"/>
              <a:gd name="T86" fmla="*/ 160543 w 3140075"/>
              <a:gd name="T87" fmla="*/ 512056 h 3122613"/>
              <a:gd name="T88" fmla="*/ 566555 w 3140075"/>
              <a:gd name="T89" fmla="*/ 140381 h 3122613"/>
              <a:gd name="T90" fmla="*/ 1459815 w 3140075"/>
              <a:gd name="T91" fmla="*/ 319473 h 3122613"/>
              <a:gd name="T92" fmla="*/ 793563 w 3140075"/>
              <a:gd name="T93" fmla="*/ 63766 h 3122613"/>
              <a:gd name="T94" fmla="*/ 601233 w 3140075"/>
              <a:gd name="T95" fmla="*/ 252494 h 3122613"/>
              <a:gd name="T96" fmla="*/ 1182718 w 3140075"/>
              <a:gd name="T97" fmla="*/ 224226 h 3122613"/>
              <a:gd name="T98" fmla="*/ 900324 w 3140075"/>
              <a:gd name="T99" fmla="*/ 49149 h 3122613"/>
              <a:gd name="T100" fmla="*/ 910759 w 3140075"/>
              <a:gd name="T101" fmla="*/ 201578 h 3122613"/>
              <a:gd name="T102" fmla="*/ 1393992 w 3140075"/>
              <a:gd name="T103" fmla="*/ 106330 h 3122613"/>
              <a:gd name="T104" fmla="*/ 1764204 w 3140075"/>
              <a:gd name="T105" fmla="*/ 450539 h 3122613"/>
              <a:gd name="T106" fmla="*/ 1904840 w 3140075"/>
              <a:gd name="T107" fmla="*/ 936093 h 3122613"/>
              <a:gd name="T108" fmla="*/ 1776084 w 3140075"/>
              <a:gd name="T109" fmla="*/ 1425020 h 3122613"/>
              <a:gd name="T110" fmla="*/ 1414542 w 3140075"/>
              <a:gd name="T111" fmla="*/ 1778062 h 3122613"/>
              <a:gd name="T112" fmla="*/ 934359 w 3140075"/>
              <a:gd name="T113" fmla="*/ 1895315 h 3122613"/>
              <a:gd name="T114" fmla="*/ 450644 w 3140075"/>
              <a:gd name="T115" fmla="*/ 1748508 h 3122613"/>
              <a:gd name="T116" fmla="*/ 111256 w 3140075"/>
              <a:gd name="T117" fmla="*/ 1373942 h 3122613"/>
              <a:gd name="T118" fmla="*/ 3853 w 3140075"/>
              <a:gd name="T119" fmla="*/ 881321 h 3122613"/>
              <a:gd name="T120" fmla="*/ 183019 w 3140075"/>
              <a:gd name="T121" fmla="*/ 402192 h 3122613"/>
              <a:gd name="T122" fmla="*/ 573619 w 3140075"/>
              <a:gd name="T123" fmla="*/ 81113 h 3122613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3140075" h="3122613">
                <a:moveTo>
                  <a:pt x="1189503" y="2756134"/>
                </a:moveTo>
                <a:lnTo>
                  <a:pt x="1201676" y="2777038"/>
                </a:lnTo>
                <a:lnTo>
                  <a:pt x="1214113" y="2797148"/>
                </a:lnTo>
                <a:lnTo>
                  <a:pt x="1227080" y="2816994"/>
                </a:lnTo>
                <a:lnTo>
                  <a:pt x="1240311" y="2836839"/>
                </a:lnTo>
                <a:lnTo>
                  <a:pt x="1248515" y="2847688"/>
                </a:lnTo>
                <a:lnTo>
                  <a:pt x="1256454" y="2858537"/>
                </a:lnTo>
                <a:lnTo>
                  <a:pt x="1264922" y="2869385"/>
                </a:lnTo>
                <a:lnTo>
                  <a:pt x="1273390" y="2879970"/>
                </a:lnTo>
                <a:lnTo>
                  <a:pt x="1281593" y="2890554"/>
                </a:lnTo>
                <a:lnTo>
                  <a:pt x="1290591" y="2900874"/>
                </a:lnTo>
                <a:lnTo>
                  <a:pt x="1299323" y="2910664"/>
                </a:lnTo>
                <a:lnTo>
                  <a:pt x="1308585" y="2920719"/>
                </a:lnTo>
                <a:lnTo>
                  <a:pt x="1318112" y="2930245"/>
                </a:lnTo>
                <a:lnTo>
                  <a:pt x="1327374" y="2939771"/>
                </a:lnTo>
                <a:lnTo>
                  <a:pt x="1336900" y="2949032"/>
                </a:lnTo>
                <a:lnTo>
                  <a:pt x="1346956" y="2958028"/>
                </a:lnTo>
                <a:lnTo>
                  <a:pt x="1356748" y="2966760"/>
                </a:lnTo>
                <a:lnTo>
                  <a:pt x="1367068" y="2975228"/>
                </a:lnTo>
                <a:lnTo>
                  <a:pt x="1377653" y="2983166"/>
                </a:lnTo>
                <a:lnTo>
                  <a:pt x="1387974" y="2991369"/>
                </a:lnTo>
                <a:lnTo>
                  <a:pt x="1396971" y="2997455"/>
                </a:lnTo>
                <a:lnTo>
                  <a:pt x="1405968" y="3003805"/>
                </a:lnTo>
                <a:lnTo>
                  <a:pt x="1415495" y="3009362"/>
                </a:lnTo>
                <a:lnTo>
                  <a:pt x="1425022" y="3014919"/>
                </a:lnTo>
                <a:lnTo>
                  <a:pt x="1434548" y="3020211"/>
                </a:lnTo>
                <a:lnTo>
                  <a:pt x="1444339" y="3025238"/>
                </a:lnTo>
                <a:lnTo>
                  <a:pt x="1453866" y="3029737"/>
                </a:lnTo>
                <a:lnTo>
                  <a:pt x="1463922" y="3034235"/>
                </a:lnTo>
                <a:lnTo>
                  <a:pt x="1473978" y="3038204"/>
                </a:lnTo>
                <a:lnTo>
                  <a:pt x="1484034" y="3041644"/>
                </a:lnTo>
                <a:lnTo>
                  <a:pt x="1494089" y="3045084"/>
                </a:lnTo>
                <a:lnTo>
                  <a:pt x="1504410" y="3047994"/>
                </a:lnTo>
                <a:lnTo>
                  <a:pt x="1514730" y="3050640"/>
                </a:lnTo>
                <a:lnTo>
                  <a:pt x="1525316" y="3052757"/>
                </a:lnTo>
                <a:lnTo>
                  <a:pt x="1535901" y="3054610"/>
                </a:lnTo>
                <a:lnTo>
                  <a:pt x="1546221" y="3056197"/>
                </a:lnTo>
                <a:lnTo>
                  <a:pt x="1546221" y="2791591"/>
                </a:lnTo>
                <a:lnTo>
                  <a:pt x="1523728" y="2791327"/>
                </a:lnTo>
                <a:lnTo>
                  <a:pt x="1501234" y="2790533"/>
                </a:lnTo>
                <a:lnTo>
                  <a:pt x="1479006" y="2790004"/>
                </a:lnTo>
                <a:lnTo>
                  <a:pt x="1456777" y="2788681"/>
                </a:lnTo>
                <a:lnTo>
                  <a:pt x="1434284" y="2787622"/>
                </a:lnTo>
                <a:lnTo>
                  <a:pt x="1412055" y="2786035"/>
                </a:lnTo>
                <a:lnTo>
                  <a:pt x="1389561" y="2784182"/>
                </a:lnTo>
                <a:lnTo>
                  <a:pt x="1367333" y="2782066"/>
                </a:lnTo>
                <a:lnTo>
                  <a:pt x="1345104" y="2779684"/>
                </a:lnTo>
                <a:lnTo>
                  <a:pt x="1322611" y="2777303"/>
                </a:lnTo>
                <a:lnTo>
                  <a:pt x="1300382" y="2774392"/>
                </a:lnTo>
                <a:lnTo>
                  <a:pt x="1277888" y="2771481"/>
                </a:lnTo>
                <a:lnTo>
                  <a:pt x="1255924" y="2768041"/>
                </a:lnTo>
                <a:lnTo>
                  <a:pt x="1233696" y="2764337"/>
                </a:lnTo>
                <a:lnTo>
                  <a:pt x="1211467" y="2760632"/>
                </a:lnTo>
                <a:lnTo>
                  <a:pt x="1189503" y="2756134"/>
                </a:lnTo>
                <a:close/>
                <a:moveTo>
                  <a:pt x="1971743" y="2748725"/>
                </a:moveTo>
                <a:lnTo>
                  <a:pt x="1949250" y="2753488"/>
                </a:lnTo>
                <a:lnTo>
                  <a:pt x="1927021" y="2757722"/>
                </a:lnTo>
                <a:lnTo>
                  <a:pt x="1904527" y="2762220"/>
                </a:lnTo>
                <a:lnTo>
                  <a:pt x="1882299" y="2765925"/>
                </a:lnTo>
                <a:lnTo>
                  <a:pt x="1859541" y="2769364"/>
                </a:lnTo>
                <a:lnTo>
                  <a:pt x="1837312" y="2772540"/>
                </a:lnTo>
                <a:lnTo>
                  <a:pt x="1814554" y="2775715"/>
                </a:lnTo>
                <a:lnTo>
                  <a:pt x="1792061" y="2778361"/>
                </a:lnTo>
                <a:lnTo>
                  <a:pt x="1769303" y="2780743"/>
                </a:lnTo>
                <a:lnTo>
                  <a:pt x="1746809" y="2783124"/>
                </a:lnTo>
                <a:lnTo>
                  <a:pt x="1724051" y="2784976"/>
                </a:lnTo>
                <a:lnTo>
                  <a:pt x="1701558" y="2786564"/>
                </a:lnTo>
                <a:lnTo>
                  <a:pt x="1678800" y="2788151"/>
                </a:lnTo>
                <a:lnTo>
                  <a:pt x="1656042" y="2789475"/>
                </a:lnTo>
                <a:lnTo>
                  <a:pt x="1633284" y="2790268"/>
                </a:lnTo>
                <a:lnTo>
                  <a:pt x="1610526" y="2791062"/>
                </a:lnTo>
                <a:lnTo>
                  <a:pt x="1610526" y="3056197"/>
                </a:lnTo>
                <a:lnTo>
                  <a:pt x="1621111" y="3054610"/>
                </a:lnTo>
                <a:lnTo>
                  <a:pt x="1631696" y="3052757"/>
                </a:lnTo>
                <a:lnTo>
                  <a:pt x="1641752" y="3050640"/>
                </a:lnTo>
                <a:lnTo>
                  <a:pt x="1652337" y="3047994"/>
                </a:lnTo>
                <a:lnTo>
                  <a:pt x="1662657" y="3045084"/>
                </a:lnTo>
                <a:lnTo>
                  <a:pt x="1672978" y="3041644"/>
                </a:lnTo>
                <a:lnTo>
                  <a:pt x="1682769" y="3038204"/>
                </a:lnTo>
                <a:lnTo>
                  <a:pt x="1692825" y="3034235"/>
                </a:lnTo>
                <a:lnTo>
                  <a:pt x="1702616" y="3029737"/>
                </a:lnTo>
                <a:lnTo>
                  <a:pt x="1712672" y="3025238"/>
                </a:lnTo>
                <a:lnTo>
                  <a:pt x="1722199" y="3020211"/>
                </a:lnTo>
                <a:lnTo>
                  <a:pt x="1731725" y="3014919"/>
                </a:lnTo>
                <a:lnTo>
                  <a:pt x="1741252" y="3009362"/>
                </a:lnTo>
                <a:lnTo>
                  <a:pt x="1750514" y="3003805"/>
                </a:lnTo>
                <a:lnTo>
                  <a:pt x="1759776" y="2997455"/>
                </a:lnTo>
                <a:lnTo>
                  <a:pt x="1768773" y="2991369"/>
                </a:lnTo>
                <a:lnTo>
                  <a:pt x="1779358" y="2983166"/>
                </a:lnTo>
                <a:lnTo>
                  <a:pt x="1789944" y="2975228"/>
                </a:lnTo>
                <a:lnTo>
                  <a:pt x="1799999" y="2966760"/>
                </a:lnTo>
                <a:lnTo>
                  <a:pt x="1810055" y="2958028"/>
                </a:lnTo>
                <a:lnTo>
                  <a:pt x="1819846" y="2949032"/>
                </a:lnTo>
                <a:lnTo>
                  <a:pt x="1829638" y="2939771"/>
                </a:lnTo>
                <a:lnTo>
                  <a:pt x="1838900" y="2930245"/>
                </a:lnTo>
                <a:lnTo>
                  <a:pt x="1848162" y="2920719"/>
                </a:lnTo>
                <a:lnTo>
                  <a:pt x="1857159" y="2910664"/>
                </a:lnTo>
                <a:lnTo>
                  <a:pt x="1866156" y="2900874"/>
                </a:lnTo>
                <a:lnTo>
                  <a:pt x="1874889" y="2890554"/>
                </a:lnTo>
                <a:lnTo>
                  <a:pt x="1883622" y="2879970"/>
                </a:lnTo>
                <a:lnTo>
                  <a:pt x="1891825" y="2869385"/>
                </a:lnTo>
                <a:lnTo>
                  <a:pt x="1900293" y="2858537"/>
                </a:lnTo>
                <a:lnTo>
                  <a:pt x="1908497" y="2847688"/>
                </a:lnTo>
                <a:lnTo>
                  <a:pt x="1916171" y="2836839"/>
                </a:lnTo>
                <a:lnTo>
                  <a:pt x="1930990" y="2815141"/>
                </a:lnTo>
                <a:lnTo>
                  <a:pt x="1945015" y="2793444"/>
                </a:lnTo>
                <a:lnTo>
                  <a:pt x="1958511" y="2771481"/>
                </a:lnTo>
                <a:lnTo>
                  <a:pt x="1971743" y="2748725"/>
                </a:lnTo>
                <a:close/>
                <a:moveTo>
                  <a:pt x="747839" y="2611395"/>
                </a:moveTo>
                <a:lnTo>
                  <a:pt x="765569" y="2633886"/>
                </a:lnTo>
                <a:lnTo>
                  <a:pt x="783564" y="2656113"/>
                </a:lnTo>
                <a:lnTo>
                  <a:pt x="802087" y="2678075"/>
                </a:lnTo>
                <a:lnTo>
                  <a:pt x="821405" y="2699509"/>
                </a:lnTo>
                <a:lnTo>
                  <a:pt x="840723" y="2720148"/>
                </a:lnTo>
                <a:lnTo>
                  <a:pt x="860570" y="2740787"/>
                </a:lnTo>
                <a:lnTo>
                  <a:pt x="881211" y="2760897"/>
                </a:lnTo>
                <a:lnTo>
                  <a:pt x="901852" y="2780478"/>
                </a:lnTo>
                <a:lnTo>
                  <a:pt x="923287" y="2799530"/>
                </a:lnTo>
                <a:lnTo>
                  <a:pt x="944987" y="2818052"/>
                </a:lnTo>
                <a:lnTo>
                  <a:pt x="967215" y="2836310"/>
                </a:lnTo>
                <a:lnTo>
                  <a:pt x="989709" y="2853509"/>
                </a:lnTo>
                <a:lnTo>
                  <a:pt x="1012731" y="2870444"/>
                </a:lnTo>
                <a:lnTo>
                  <a:pt x="1036283" y="2886849"/>
                </a:lnTo>
                <a:lnTo>
                  <a:pt x="1048191" y="2894523"/>
                </a:lnTo>
                <a:lnTo>
                  <a:pt x="1060100" y="2902197"/>
                </a:lnTo>
                <a:lnTo>
                  <a:pt x="1072273" y="2909870"/>
                </a:lnTo>
                <a:lnTo>
                  <a:pt x="1084445" y="2917279"/>
                </a:lnTo>
                <a:lnTo>
                  <a:pt x="1098206" y="2925482"/>
                </a:lnTo>
                <a:lnTo>
                  <a:pt x="1112496" y="2933949"/>
                </a:lnTo>
                <a:lnTo>
                  <a:pt x="1127315" y="2941623"/>
                </a:lnTo>
                <a:lnTo>
                  <a:pt x="1141340" y="2949561"/>
                </a:lnTo>
                <a:lnTo>
                  <a:pt x="1156160" y="2956970"/>
                </a:lnTo>
                <a:lnTo>
                  <a:pt x="1170979" y="2964114"/>
                </a:lnTo>
                <a:lnTo>
                  <a:pt x="1185798" y="2971259"/>
                </a:lnTo>
                <a:lnTo>
                  <a:pt x="1200617" y="2977609"/>
                </a:lnTo>
                <a:lnTo>
                  <a:pt x="1215966" y="2984224"/>
                </a:lnTo>
                <a:lnTo>
                  <a:pt x="1230785" y="2990310"/>
                </a:lnTo>
                <a:lnTo>
                  <a:pt x="1246398" y="2996396"/>
                </a:lnTo>
                <a:lnTo>
                  <a:pt x="1261482" y="3002218"/>
                </a:lnTo>
                <a:lnTo>
                  <a:pt x="1277095" y="3007510"/>
                </a:lnTo>
                <a:lnTo>
                  <a:pt x="1292443" y="3012802"/>
                </a:lnTo>
                <a:lnTo>
                  <a:pt x="1308056" y="3017300"/>
                </a:lnTo>
                <a:lnTo>
                  <a:pt x="1323934" y="3022063"/>
                </a:lnTo>
                <a:lnTo>
                  <a:pt x="1313878" y="3013860"/>
                </a:lnTo>
                <a:lnTo>
                  <a:pt x="1304351" y="3005657"/>
                </a:lnTo>
                <a:lnTo>
                  <a:pt x="1295089" y="2997190"/>
                </a:lnTo>
                <a:lnTo>
                  <a:pt x="1285827" y="2988458"/>
                </a:lnTo>
                <a:lnTo>
                  <a:pt x="1276830" y="2979461"/>
                </a:lnTo>
                <a:lnTo>
                  <a:pt x="1267833" y="2970465"/>
                </a:lnTo>
                <a:lnTo>
                  <a:pt x="1259100" y="2961468"/>
                </a:lnTo>
                <a:lnTo>
                  <a:pt x="1250632" y="2952207"/>
                </a:lnTo>
                <a:lnTo>
                  <a:pt x="1242164" y="2942681"/>
                </a:lnTo>
                <a:lnTo>
                  <a:pt x="1233960" y="2933420"/>
                </a:lnTo>
                <a:lnTo>
                  <a:pt x="1225757" y="2923630"/>
                </a:lnTo>
                <a:lnTo>
                  <a:pt x="1218083" y="2913839"/>
                </a:lnTo>
                <a:lnTo>
                  <a:pt x="1202469" y="2893994"/>
                </a:lnTo>
                <a:lnTo>
                  <a:pt x="1187915" y="2874148"/>
                </a:lnTo>
                <a:lnTo>
                  <a:pt x="1176536" y="2857743"/>
                </a:lnTo>
                <a:lnTo>
                  <a:pt x="1165686" y="2840808"/>
                </a:lnTo>
                <a:lnTo>
                  <a:pt x="1155101" y="2824138"/>
                </a:lnTo>
                <a:lnTo>
                  <a:pt x="1144516" y="2807468"/>
                </a:lnTo>
                <a:lnTo>
                  <a:pt x="1134725" y="2790268"/>
                </a:lnTo>
                <a:lnTo>
                  <a:pt x="1124669" y="2773069"/>
                </a:lnTo>
                <a:lnTo>
                  <a:pt x="1115407" y="2755870"/>
                </a:lnTo>
                <a:lnTo>
                  <a:pt x="1106145" y="2738406"/>
                </a:lnTo>
                <a:lnTo>
                  <a:pt x="1082858" y="2732584"/>
                </a:lnTo>
                <a:lnTo>
                  <a:pt x="1059835" y="2726763"/>
                </a:lnTo>
                <a:lnTo>
                  <a:pt x="1036812" y="2720148"/>
                </a:lnTo>
                <a:lnTo>
                  <a:pt x="1014054" y="2713797"/>
                </a:lnTo>
                <a:lnTo>
                  <a:pt x="991296" y="2706918"/>
                </a:lnTo>
                <a:lnTo>
                  <a:pt x="968538" y="2699773"/>
                </a:lnTo>
                <a:lnTo>
                  <a:pt x="946045" y="2692364"/>
                </a:lnTo>
                <a:lnTo>
                  <a:pt x="923287" y="2684691"/>
                </a:lnTo>
                <a:lnTo>
                  <a:pt x="901058" y="2676488"/>
                </a:lnTo>
                <a:lnTo>
                  <a:pt x="878565" y="2668020"/>
                </a:lnTo>
                <a:lnTo>
                  <a:pt x="856601" y="2659553"/>
                </a:lnTo>
                <a:lnTo>
                  <a:pt x="834637" y="2650556"/>
                </a:lnTo>
                <a:lnTo>
                  <a:pt x="812673" y="2641031"/>
                </a:lnTo>
                <a:lnTo>
                  <a:pt x="790973" y="2631505"/>
                </a:lnTo>
                <a:lnTo>
                  <a:pt x="769274" y="2621714"/>
                </a:lnTo>
                <a:lnTo>
                  <a:pt x="747839" y="2611395"/>
                </a:lnTo>
                <a:close/>
                <a:moveTo>
                  <a:pt x="2428755" y="2584670"/>
                </a:moveTo>
                <a:lnTo>
                  <a:pt x="2406262" y="2596048"/>
                </a:lnTo>
                <a:lnTo>
                  <a:pt x="2384033" y="2607426"/>
                </a:lnTo>
                <a:lnTo>
                  <a:pt x="2361275" y="2618275"/>
                </a:lnTo>
                <a:lnTo>
                  <a:pt x="2338782" y="2628859"/>
                </a:lnTo>
                <a:lnTo>
                  <a:pt x="2315759" y="2638914"/>
                </a:lnTo>
                <a:lnTo>
                  <a:pt x="2292737" y="2648969"/>
                </a:lnTo>
                <a:lnTo>
                  <a:pt x="2269449" y="2658230"/>
                </a:lnTo>
                <a:lnTo>
                  <a:pt x="2246162" y="2667491"/>
                </a:lnTo>
                <a:lnTo>
                  <a:pt x="2222875" y="2676223"/>
                </a:lnTo>
                <a:lnTo>
                  <a:pt x="2199323" y="2684691"/>
                </a:lnTo>
                <a:lnTo>
                  <a:pt x="2175771" y="2692893"/>
                </a:lnTo>
                <a:lnTo>
                  <a:pt x="2151954" y="2700567"/>
                </a:lnTo>
                <a:lnTo>
                  <a:pt x="2128138" y="2708241"/>
                </a:lnTo>
                <a:lnTo>
                  <a:pt x="2104057" y="2715385"/>
                </a:lnTo>
                <a:lnTo>
                  <a:pt x="2080240" y="2722000"/>
                </a:lnTo>
                <a:lnTo>
                  <a:pt x="2056159" y="2728615"/>
                </a:lnTo>
                <a:lnTo>
                  <a:pt x="2046103" y="2747138"/>
                </a:lnTo>
                <a:lnTo>
                  <a:pt x="2036312" y="2765925"/>
                </a:lnTo>
                <a:lnTo>
                  <a:pt x="2025727" y="2784447"/>
                </a:lnTo>
                <a:lnTo>
                  <a:pt x="2015142" y="2802440"/>
                </a:lnTo>
                <a:lnTo>
                  <a:pt x="2004027" y="2820698"/>
                </a:lnTo>
                <a:lnTo>
                  <a:pt x="1992648" y="2838691"/>
                </a:lnTo>
                <a:lnTo>
                  <a:pt x="1981005" y="2856420"/>
                </a:lnTo>
                <a:lnTo>
                  <a:pt x="1968832" y="2874148"/>
                </a:lnTo>
                <a:lnTo>
                  <a:pt x="1954277" y="2893994"/>
                </a:lnTo>
                <a:lnTo>
                  <a:pt x="1938664" y="2913839"/>
                </a:lnTo>
                <a:lnTo>
                  <a:pt x="1930990" y="2923630"/>
                </a:lnTo>
                <a:lnTo>
                  <a:pt x="1923051" y="2933420"/>
                </a:lnTo>
                <a:lnTo>
                  <a:pt x="1914583" y="2942681"/>
                </a:lnTo>
                <a:lnTo>
                  <a:pt x="1906115" y="2952207"/>
                </a:lnTo>
                <a:lnTo>
                  <a:pt x="1897912" y="2961468"/>
                </a:lnTo>
                <a:lnTo>
                  <a:pt x="1889179" y="2970465"/>
                </a:lnTo>
                <a:lnTo>
                  <a:pt x="1880182" y="2979461"/>
                </a:lnTo>
                <a:lnTo>
                  <a:pt x="1871184" y="2988458"/>
                </a:lnTo>
                <a:lnTo>
                  <a:pt x="1861922" y="2997190"/>
                </a:lnTo>
                <a:lnTo>
                  <a:pt x="1852131" y="3005657"/>
                </a:lnTo>
                <a:lnTo>
                  <a:pt x="1842869" y="3013860"/>
                </a:lnTo>
                <a:lnTo>
                  <a:pt x="1833078" y="3022063"/>
                </a:lnTo>
                <a:lnTo>
                  <a:pt x="1848426" y="3017300"/>
                </a:lnTo>
                <a:lnTo>
                  <a:pt x="1864304" y="3012802"/>
                </a:lnTo>
                <a:lnTo>
                  <a:pt x="1879917" y="3007510"/>
                </a:lnTo>
                <a:lnTo>
                  <a:pt x="1895265" y="3001953"/>
                </a:lnTo>
                <a:lnTo>
                  <a:pt x="1910614" y="2996396"/>
                </a:lnTo>
                <a:lnTo>
                  <a:pt x="1925698" y="2990310"/>
                </a:lnTo>
                <a:lnTo>
                  <a:pt x="1941046" y="2984224"/>
                </a:lnTo>
                <a:lnTo>
                  <a:pt x="1956130" y="2977609"/>
                </a:lnTo>
                <a:lnTo>
                  <a:pt x="1970949" y="2971259"/>
                </a:lnTo>
                <a:lnTo>
                  <a:pt x="1986033" y="2964114"/>
                </a:lnTo>
                <a:lnTo>
                  <a:pt x="2000587" y="2956970"/>
                </a:lnTo>
                <a:lnTo>
                  <a:pt x="2015142" y="2949561"/>
                </a:lnTo>
                <a:lnTo>
                  <a:pt x="2029696" y="2941623"/>
                </a:lnTo>
                <a:lnTo>
                  <a:pt x="2043986" y="2933949"/>
                </a:lnTo>
                <a:lnTo>
                  <a:pt x="2058276" y="2925482"/>
                </a:lnTo>
                <a:lnTo>
                  <a:pt x="2072566" y="2917279"/>
                </a:lnTo>
                <a:lnTo>
                  <a:pt x="2085533" y="2909341"/>
                </a:lnTo>
                <a:lnTo>
                  <a:pt x="2098500" y="2901138"/>
                </a:lnTo>
                <a:lnTo>
                  <a:pt x="2111202" y="2892935"/>
                </a:lnTo>
                <a:lnTo>
                  <a:pt x="2123904" y="2884203"/>
                </a:lnTo>
                <a:lnTo>
                  <a:pt x="2136341" y="2875736"/>
                </a:lnTo>
                <a:lnTo>
                  <a:pt x="2148779" y="2867004"/>
                </a:lnTo>
                <a:lnTo>
                  <a:pt x="2161216" y="2857743"/>
                </a:lnTo>
                <a:lnTo>
                  <a:pt x="2173389" y="2848746"/>
                </a:lnTo>
                <a:lnTo>
                  <a:pt x="2185298" y="2839220"/>
                </a:lnTo>
                <a:lnTo>
                  <a:pt x="2197470" y="2829695"/>
                </a:lnTo>
                <a:lnTo>
                  <a:pt x="2209379" y="2820169"/>
                </a:lnTo>
                <a:lnTo>
                  <a:pt x="2221022" y="2810114"/>
                </a:lnTo>
                <a:lnTo>
                  <a:pt x="2232666" y="2800323"/>
                </a:lnTo>
                <a:lnTo>
                  <a:pt x="2244045" y="2790004"/>
                </a:lnTo>
                <a:lnTo>
                  <a:pt x="2255424" y="2779684"/>
                </a:lnTo>
                <a:lnTo>
                  <a:pt x="2266803" y="2769364"/>
                </a:lnTo>
                <a:lnTo>
                  <a:pt x="2277653" y="2758780"/>
                </a:lnTo>
                <a:lnTo>
                  <a:pt x="2288767" y="2747931"/>
                </a:lnTo>
                <a:lnTo>
                  <a:pt x="2310202" y="2726234"/>
                </a:lnTo>
                <a:lnTo>
                  <a:pt x="2331108" y="2703742"/>
                </a:lnTo>
                <a:lnTo>
                  <a:pt x="2351749" y="2680722"/>
                </a:lnTo>
                <a:lnTo>
                  <a:pt x="2371596" y="2657701"/>
                </a:lnTo>
                <a:lnTo>
                  <a:pt x="2391178" y="2633622"/>
                </a:lnTo>
                <a:lnTo>
                  <a:pt x="2409967" y="2609543"/>
                </a:lnTo>
                <a:lnTo>
                  <a:pt x="2428755" y="2584670"/>
                </a:lnTo>
                <a:close/>
                <a:moveTo>
                  <a:pt x="220435" y="2191465"/>
                </a:moveTo>
                <a:lnTo>
                  <a:pt x="234196" y="2221101"/>
                </a:lnTo>
                <a:lnTo>
                  <a:pt x="249280" y="2250208"/>
                </a:lnTo>
                <a:lnTo>
                  <a:pt x="264628" y="2279050"/>
                </a:lnTo>
                <a:lnTo>
                  <a:pt x="280770" y="2307892"/>
                </a:lnTo>
                <a:lnTo>
                  <a:pt x="297707" y="2336205"/>
                </a:lnTo>
                <a:lnTo>
                  <a:pt x="314643" y="2364253"/>
                </a:lnTo>
                <a:lnTo>
                  <a:pt x="332637" y="2391507"/>
                </a:lnTo>
                <a:lnTo>
                  <a:pt x="351161" y="2418762"/>
                </a:lnTo>
                <a:lnTo>
                  <a:pt x="370215" y="2445487"/>
                </a:lnTo>
                <a:lnTo>
                  <a:pt x="390062" y="2471683"/>
                </a:lnTo>
                <a:lnTo>
                  <a:pt x="410174" y="2497614"/>
                </a:lnTo>
                <a:lnTo>
                  <a:pt x="431079" y="2523016"/>
                </a:lnTo>
                <a:lnTo>
                  <a:pt x="452514" y="2547889"/>
                </a:lnTo>
                <a:lnTo>
                  <a:pt x="474478" y="2572233"/>
                </a:lnTo>
                <a:lnTo>
                  <a:pt x="496707" y="2596048"/>
                </a:lnTo>
                <a:lnTo>
                  <a:pt x="519729" y="2619862"/>
                </a:lnTo>
                <a:lnTo>
                  <a:pt x="532696" y="2632828"/>
                </a:lnTo>
                <a:lnTo>
                  <a:pt x="546192" y="2645529"/>
                </a:lnTo>
                <a:lnTo>
                  <a:pt x="559424" y="2657965"/>
                </a:lnTo>
                <a:lnTo>
                  <a:pt x="573184" y="2670402"/>
                </a:lnTo>
                <a:lnTo>
                  <a:pt x="586680" y="2682574"/>
                </a:lnTo>
                <a:lnTo>
                  <a:pt x="600441" y="2694746"/>
                </a:lnTo>
                <a:lnTo>
                  <a:pt x="614466" y="2706653"/>
                </a:lnTo>
                <a:lnTo>
                  <a:pt x="628756" y="2718296"/>
                </a:lnTo>
                <a:lnTo>
                  <a:pt x="642781" y="2730203"/>
                </a:lnTo>
                <a:lnTo>
                  <a:pt x="657071" y="2741316"/>
                </a:lnTo>
                <a:lnTo>
                  <a:pt x="671891" y="2752430"/>
                </a:lnTo>
                <a:lnTo>
                  <a:pt x="686710" y="2763543"/>
                </a:lnTo>
                <a:lnTo>
                  <a:pt x="701264" y="2774392"/>
                </a:lnTo>
                <a:lnTo>
                  <a:pt x="716348" y="2785241"/>
                </a:lnTo>
                <a:lnTo>
                  <a:pt x="731432" y="2795560"/>
                </a:lnTo>
                <a:lnTo>
                  <a:pt x="746516" y="2806145"/>
                </a:lnTo>
                <a:lnTo>
                  <a:pt x="762129" y="2816200"/>
                </a:lnTo>
                <a:lnTo>
                  <a:pt x="777477" y="2825990"/>
                </a:lnTo>
                <a:lnTo>
                  <a:pt x="793090" y="2836045"/>
                </a:lnTo>
                <a:lnTo>
                  <a:pt x="808703" y="2845571"/>
                </a:lnTo>
                <a:lnTo>
                  <a:pt x="824316" y="2854832"/>
                </a:lnTo>
                <a:lnTo>
                  <a:pt x="840459" y="2863829"/>
                </a:lnTo>
                <a:lnTo>
                  <a:pt x="856336" y="2872825"/>
                </a:lnTo>
                <a:lnTo>
                  <a:pt x="872479" y="2881557"/>
                </a:lnTo>
                <a:lnTo>
                  <a:pt x="888885" y="2890289"/>
                </a:lnTo>
                <a:lnTo>
                  <a:pt x="905028" y="2898492"/>
                </a:lnTo>
                <a:lnTo>
                  <a:pt x="921435" y="2906695"/>
                </a:lnTo>
                <a:lnTo>
                  <a:pt x="938371" y="2914633"/>
                </a:lnTo>
                <a:lnTo>
                  <a:pt x="954778" y="2922571"/>
                </a:lnTo>
                <a:lnTo>
                  <a:pt x="971449" y="2930245"/>
                </a:lnTo>
                <a:lnTo>
                  <a:pt x="988386" y="2937389"/>
                </a:lnTo>
                <a:lnTo>
                  <a:pt x="1005322" y="2944534"/>
                </a:lnTo>
                <a:lnTo>
                  <a:pt x="1010879" y="2946650"/>
                </a:lnTo>
                <a:lnTo>
                  <a:pt x="997912" y="2937918"/>
                </a:lnTo>
                <a:lnTo>
                  <a:pt x="984681" y="2928922"/>
                </a:lnTo>
                <a:lnTo>
                  <a:pt x="971714" y="2919925"/>
                </a:lnTo>
                <a:lnTo>
                  <a:pt x="959012" y="2910664"/>
                </a:lnTo>
                <a:lnTo>
                  <a:pt x="946574" y="2901138"/>
                </a:lnTo>
                <a:lnTo>
                  <a:pt x="933872" y="2891348"/>
                </a:lnTo>
                <a:lnTo>
                  <a:pt x="921435" y="2881822"/>
                </a:lnTo>
                <a:lnTo>
                  <a:pt x="909526" y="2872032"/>
                </a:lnTo>
                <a:lnTo>
                  <a:pt x="897354" y="2861712"/>
                </a:lnTo>
                <a:lnTo>
                  <a:pt x="885181" y="2851392"/>
                </a:lnTo>
                <a:lnTo>
                  <a:pt x="873537" y="2841073"/>
                </a:lnTo>
                <a:lnTo>
                  <a:pt x="861629" y="2830753"/>
                </a:lnTo>
                <a:lnTo>
                  <a:pt x="850250" y="2820169"/>
                </a:lnTo>
                <a:lnTo>
                  <a:pt x="838606" y="2809320"/>
                </a:lnTo>
                <a:lnTo>
                  <a:pt x="827492" y="2798471"/>
                </a:lnTo>
                <a:lnTo>
                  <a:pt x="816377" y="2787358"/>
                </a:lnTo>
                <a:lnTo>
                  <a:pt x="794413" y="2764602"/>
                </a:lnTo>
                <a:lnTo>
                  <a:pt x="772978" y="2741581"/>
                </a:lnTo>
                <a:lnTo>
                  <a:pt x="751808" y="2718296"/>
                </a:lnTo>
                <a:lnTo>
                  <a:pt x="731696" y="2694481"/>
                </a:lnTo>
                <a:lnTo>
                  <a:pt x="711849" y="2669873"/>
                </a:lnTo>
                <a:lnTo>
                  <a:pt x="692532" y="2645264"/>
                </a:lnTo>
                <a:lnTo>
                  <a:pt x="673743" y="2620127"/>
                </a:lnTo>
                <a:lnTo>
                  <a:pt x="655748" y="2594725"/>
                </a:lnTo>
                <a:lnTo>
                  <a:pt x="638547" y="2569058"/>
                </a:lnTo>
                <a:lnTo>
                  <a:pt x="621876" y="2543656"/>
                </a:lnTo>
                <a:lnTo>
                  <a:pt x="598324" y="2529367"/>
                </a:lnTo>
                <a:lnTo>
                  <a:pt x="574772" y="2514549"/>
                </a:lnTo>
                <a:lnTo>
                  <a:pt x="551485" y="2499731"/>
                </a:lnTo>
                <a:lnTo>
                  <a:pt x="528462" y="2483855"/>
                </a:lnTo>
                <a:lnTo>
                  <a:pt x="506763" y="2468772"/>
                </a:lnTo>
                <a:lnTo>
                  <a:pt x="485328" y="2452896"/>
                </a:lnTo>
                <a:lnTo>
                  <a:pt x="464158" y="2436755"/>
                </a:lnTo>
                <a:lnTo>
                  <a:pt x="442987" y="2420085"/>
                </a:lnTo>
                <a:lnTo>
                  <a:pt x="422611" y="2403150"/>
                </a:lnTo>
                <a:lnTo>
                  <a:pt x="402499" y="2385951"/>
                </a:lnTo>
                <a:lnTo>
                  <a:pt x="382652" y="2368222"/>
                </a:lnTo>
                <a:lnTo>
                  <a:pt x="363070" y="2349964"/>
                </a:lnTo>
                <a:lnTo>
                  <a:pt x="343752" y="2331706"/>
                </a:lnTo>
                <a:lnTo>
                  <a:pt x="324963" y="2312655"/>
                </a:lnTo>
                <a:lnTo>
                  <a:pt x="306175" y="2293339"/>
                </a:lnTo>
                <a:lnTo>
                  <a:pt x="288180" y="2273493"/>
                </a:lnTo>
                <a:lnTo>
                  <a:pt x="270715" y="2253648"/>
                </a:lnTo>
                <a:lnTo>
                  <a:pt x="253514" y="2233273"/>
                </a:lnTo>
                <a:lnTo>
                  <a:pt x="236578" y="2212369"/>
                </a:lnTo>
                <a:lnTo>
                  <a:pt x="220435" y="2191465"/>
                </a:lnTo>
                <a:close/>
                <a:moveTo>
                  <a:pt x="484799" y="2081389"/>
                </a:moveTo>
                <a:lnTo>
                  <a:pt x="492737" y="2108644"/>
                </a:lnTo>
                <a:lnTo>
                  <a:pt x="501470" y="2135898"/>
                </a:lnTo>
                <a:lnTo>
                  <a:pt x="510468" y="2162888"/>
                </a:lnTo>
                <a:lnTo>
                  <a:pt x="519729" y="2189878"/>
                </a:lnTo>
                <a:lnTo>
                  <a:pt x="529785" y="2216603"/>
                </a:lnTo>
                <a:lnTo>
                  <a:pt x="540106" y="2242799"/>
                </a:lnTo>
                <a:lnTo>
                  <a:pt x="550691" y="2269260"/>
                </a:lnTo>
                <a:lnTo>
                  <a:pt x="562335" y="2295191"/>
                </a:lnTo>
                <a:lnTo>
                  <a:pt x="573714" y="2321387"/>
                </a:lnTo>
                <a:lnTo>
                  <a:pt x="586151" y="2347054"/>
                </a:lnTo>
                <a:lnTo>
                  <a:pt x="598589" y="2372456"/>
                </a:lnTo>
                <a:lnTo>
                  <a:pt x="611555" y="2397858"/>
                </a:lnTo>
                <a:lnTo>
                  <a:pt x="625316" y="2422731"/>
                </a:lnTo>
                <a:lnTo>
                  <a:pt x="639077" y="2447604"/>
                </a:lnTo>
                <a:lnTo>
                  <a:pt x="653367" y="2472212"/>
                </a:lnTo>
                <a:lnTo>
                  <a:pt x="668450" y="2496556"/>
                </a:lnTo>
                <a:lnTo>
                  <a:pt x="692002" y="2510051"/>
                </a:lnTo>
                <a:lnTo>
                  <a:pt x="715819" y="2523016"/>
                </a:lnTo>
                <a:lnTo>
                  <a:pt x="739635" y="2535718"/>
                </a:lnTo>
                <a:lnTo>
                  <a:pt x="763981" y="2547889"/>
                </a:lnTo>
                <a:lnTo>
                  <a:pt x="788327" y="2559532"/>
                </a:lnTo>
                <a:lnTo>
                  <a:pt x="813202" y="2570646"/>
                </a:lnTo>
                <a:lnTo>
                  <a:pt x="838077" y="2582024"/>
                </a:lnTo>
                <a:lnTo>
                  <a:pt x="862952" y="2592343"/>
                </a:lnTo>
                <a:lnTo>
                  <a:pt x="888356" y="2602663"/>
                </a:lnTo>
                <a:lnTo>
                  <a:pt x="913496" y="2612189"/>
                </a:lnTo>
                <a:lnTo>
                  <a:pt x="939165" y="2621714"/>
                </a:lnTo>
                <a:lnTo>
                  <a:pt x="964569" y="2630711"/>
                </a:lnTo>
                <a:lnTo>
                  <a:pt x="990767" y="2638914"/>
                </a:lnTo>
                <a:lnTo>
                  <a:pt x="1016436" y="2647381"/>
                </a:lnTo>
                <a:lnTo>
                  <a:pt x="1042899" y="2655055"/>
                </a:lnTo>
                <a:lnTo>
                  <a:pt x="1068832" y="2662199"/>
                </a:lnTo>
                <a:lnTo>
                  <a:pt x="1057983" y="2637326"/>
                </a:lnTo>
                <a:lnTo>
                  <a:pt x="1047398" y="2612189"/>
                </a:lnTo>
                <a:lnTo>
                  <a:pt x="1037342" y="2587051"/>
                </a:lnTo>
                <a:lnTo>
                  <a:pt x="1027286" y="2561649"/>
                </a:lnTo>
                <a:lnTo>
                  <a:pt x="1018024" y="2536247"/>
                </a:lnTo>
                <a:lnTo>
                  <a:pt x="1008762" y="2510845"/>
                </a:lnTo>
                <a:lnTo>
                  <a:pt x="1000029" y="2485178"/>
                </a:lnTo>
                <a:lnTo>
                  <a:pt x="991561" y="2459776"/>
                </a:lnTo>
                <a:lnTo>
                  <a:pt x="982299" y="2429346"/>
                </a:lnTo>
                <a:lnTo>
                  <a:pt x="973302" y="2399181"/>
                </a:lnTo>
                <a:lnTo>
                  <a:pt x="964834" y="2368751"/>
                </a:lnTo>
                <a:lnTo>
                  <a:pt x="956895" y="2338322"/>
                </a:lnTo>
                <a:lnTo>
                  <a:pt x="949221" y="2307627"/>
                </a:lnTo>
                <a:lnTo>
                  <a:pt x="941546" y="2276933"/>
                </a:lnTo>
                <a:lnTo>
                  <a:pt x="934931" y="2246239"/>
                </a:lnTo>
                <a:lnTo>
                  <a:pt x="928050" y="2215545"/>
                </a:lnTo>
                <a:lnTo>
                  <a:pt x="894707" y="2208665"/>
                </a:lnTo>
                <a:lnTo>
                  <a:pt x="861364" y="2201256"/>
                </a:lnTo>
                <a:lnTo>
                  <a:pt x="828021" y="2193582"/>
                </a:lnTo>
                <a:lnTo>
                  <a:pt x="794943" y="2185379"/>
                </a:lnTo>
                <a:lnTo>
                  <a:pt x="762129" y="2176912"/>
                </a:lnTo>
                <a:lnTo>
                  <a:pt x="728786" y="2167915"/>
                </a:lnTo>
                <a:lnTo>
                  <a:pt x="695972" y="2158125"/>
                </a:lnTo>
                <a:lnTo>
                  <a:pt x="663422" y="2148335"/>
                </a:lnTo>
                <a:lnTo>
                  <a:pt x="640664" y="2140926"/>
                </a:lnTo>
                <a:lnTo>
                  <a:pt x="618171" y="2132988"/>
                </a:lnTo>
                <a:lnTo>
                  <a:pt x="595678" y="2125314"/>
                </a:lnTo>
                <a:lnTo>
                  <a:pt x="573449" y="2116847"/>
                </a:lnTo>
                <a:lnTo>
                  <a:pt x="550956" y="2108644"/>
                </a:lnTo>
                <a:lnTo>
                  <a:pt x="528727" y="2099647"/>
                </a:lnTo>
                <a:lnTo>
                  <a:pt x="506763" y="2090651"/>
                </a:lnTo>
                <a:lnTo>
                  <a:pt x="484799" y="2081389"/>
                </a:lnTo>
                <a:close/>
                <a:moveTo>
                  <a:pt x="2676447" y="2064455"/>
                </a:moveTo>
                <a:lnTo>
                  <a:pt x="2650249" y="2076626"/>
                </a:lnTo>
                <a:lnTo>
                  <a:pt x="2623521" y="2088004"/>
                </a:lnTo>
                <a:lnTo>
                  <a:pt x="2596529" y="2099383"/>
                </a:lnTo>
                <a:lnTo>
                  <a:pt x="2569537" y="2109702"/>
                </a:lnTo>
                <a:lnTo>
                  <a:pt x="2542281" y="2120022"/>
                </a:lnTo>
                <a:lnTo>
                  <a:pt x="2514759" y="2129548"/>
                </a:lnTo>
                <a:lnTo>
                  <a:pt x="2487503" y="2139073"/>
                </a:lnTo>
                <a:lnTo>
                  <a:pt x="2459981" y="2148335"/>
                </a:lnTo>
                <a:lnTo>
                  <a:pt x="2431666" y="2157067"/>
                </a:lnTo>
                <a:lnTo>
                  <a:pt x="2402822" y="2165269"/>
                </a:lnTo>
                <a:lnTo>
                  <a:pt x="2374242" y="2173472"/>
                </a:lnTo>
                <a:lnTo>
                  <a:pt x="2345927" y="2181146"/>
                </a:lnTo>
                <a:lnTo>
                  <a:pt x="2317082" y="2188555"/>
                </a:lnTo>
                <a:lnTo>
                  <a:pt x="2287973" y="2195699"/>
                </a:lnTo>
                <a:lnTo>
                  <a:pt x="2258864" y="2202314"/>
                </a:lnTo>
                <a:lnTo>
                  <a:pt x="2230020" y="2208665"/>
                </a:lnTo>
                <a:lnTo>
                  <a:pt x="2223139" y="2240417"/>
                </a:lnTo>
                <a:lnTo>
                  <a:pt x="2216259" y="2271906"/>
                </a:lnTo>
                <a:lnTo>
                  <a:pt x="2208585" y="2303394"/>
                </a:lnTo>
                <a:lnTo>
                  <a:pt x="2200911" y="2334882"/>
                </a:lnTo>
                <a:lnTo>
                  <a:pt x="2192443" y="2366370"/>
                </a:lnTo>
                <a:lnTo>
                  <a:pt x="2183974" y="2397329"/>
                </a:lnTo>
                <a:lnTo>
                  <a:pt x="2174977" y="2428552"/>
                </a:lnTo>
                <a:lnTo>
                  <a:pt x="2165186" y="2459776"/>
                </a:lnTo>
                <a:lnTo>
                  <a:pt x="2157247" y="2483855"/>
                </a:lnTo>
                <a:lnTo>
                  <a:pt x="2149044" y="2508199"/>
                </a:lnTo>
                <a:lnTo>
                  <a:pt x="2140311" y="2532278"/>
                </a:lnTo>
                <a:lnTo>
                  <a:pt x="2131313" y="2556357"/>
                </a:lnTo>
                <a:lnTo>
                  <a:pt x="2122051" y="2580436"/>
                </a:lnTo>
                <a:lnTo>
                  <a:pt x="2112790" y="2604250"/>
                </a:lnTo>
                <a:lnTo>
                  <a:pt x="2102998" y="2628065"/>
                </a:lnTo>
                <a:lnTo>
                  <a:pt x="2092678" y="2651615"/>
                </a:lnTo>
                <a:lnTo>
                  <a:pt x="2119934" y="2643412"/>
                </a:lnTo>
                <a:lnTo>
                  <a:pt x="2146927" y="2634680"/>
                </a:lnTo>
                <a:lnTo>
                  <a:pt x="2174183" y="2625419"/>
                </a:lnTo>
                <a:lnTo>
                  <a:pt x="2200911" y="2615629"/>
                </a:lnTo>
                <a:lnTo>
                  <a:pt x="2227638" y="2605573"/>
                </a:lnTo>
                <a:lnTo>
                  <a:pt x="2254365" y="2594989"/>
                </a:lnTo>
                <a:lnTo>
                  <a:pt x="2280564" y="2584140"/>
                </a:lnTo>
                <a:lnTo>
                  <a:pt x="2306762" y="2572498"/>
                </a:lnTo>
                <a:lnTo>
                  <a:pt x="2332695" y="2560855"/>
                </a:lnTo>
                <a:lnTo>
                  <a:pt x="2358100" y="2548419"/>
                </a:lnTo>
                <a:lnTo>
                  <a:pt x="2384033" y="2535718"/>
                </a:lnTo>
                <a:lnTo>
                  <a:pt x="2409173" y="2522223"/>
                </a:lnTo>
                <a:lnTo>
                  <a:pt x="2434312" y="2508728"/>
                </a:lnTo>
                <a:lnTo>
                  <a:pt x="2458658" y="2494439"/>
                </a:lnTo>
                <a:lnTo>
                  <a:pt x="2483269" y="2479886"/>
                </a:lnTo>
                <a:lnTo>
                  <a:pt x="2507350" y="2464539"/>
                </a:lnTo>
                <a:lnTo>
                  <a:pt x="2521110" y="2440989"/>
                </a:lnTo>
                <a:lnTo>
                  <a:pt x="2534342" y="2417439"/>
                </a:lnTo>
                <a:lnTo>
                  <a:pt x="2547044" y="2393360"/>
                </a:lnTo>
                <a:lnTo>
                  <a:pt x="2559481" y="2369016"/>
                </a:lnTo>
                <a:lnTo>
                  <a:pt x="2571654" y="2344937"/>
                </a:lnTo>
                <a:lnTo>
                  <a:pt x="2583033" y="2320064"/>
                </a:lnTo>
                <a:lnTo>
                  <a:pt x="2594412" y="2295191"/>
                </a:lnTo>
                <a:lnTo>
                  <a:pt x="2605262" y="2270583"/>
                </a:lnTo>
                <a:lnTo>
                  <a:pt x="2615318" y="2244916"/>
                </a:lnTo>
                <a:lnTo>
                  <a:pt x="2625374" y="2220043"/>
                </a:lnTo>
                <a:lnTo>
                  <a:pt x="2634900" y="2194376"/>
                </a:lnTo>
                <a:lnTo>
                  <a:pt x="2644162" y="2168709"/>
                </a:lnTo>
                <a:lnTo>
                  <a:pt x="2652895" y="2143043"/>
                </a:lnTo>
                <a:lnTo>
                  <a:pt x="2661363" y="2116847"/>
                </a:lnTo>
                <a:lnTo>
                  <a:pt x="2669037" y="2090915"/>
                </a:lnTo>
                <a:lnTo>
                  <a:pt x="2676447" y="2064455"/>
                </a:lnTo>
                <a:close/>
                <a:moveTo>
                  <a:pt x="2991354" y="2056252"/>
                </a:moveTo>
                <a:lnTo>
                  <a:pt x="2982357" y="2072393"/>
                </a:lnTo>
                <a:lnTo>
                  <a:pt x="2977858" y="2080596"/>
                </a:lnTo>
                <a:lnTo>
                  <a:pt x="2973095" y="2088534"/>
                </a:lnTo>
                <a:lnTo>
                  <a:pt x="2964098" y="2103352"/>
                </a:lnTo>
                <a:lnTo>
                  <a:pt x="2954836" y="2117905"/>
                </a:lnTo>
                <a:lnTo>
                  <a:pt x="2945574" y="2132458"/>
                </a:lnTo>
                <a:lnTo>
                  <a:pt x="2935782" y="2146747"/>
                </a:lnTo>
                <a:lnTo>
                  <a:pt x="2925991" y="2161036"/>
                </a:lnTo>
                <a:lnTo>
                  <a:pt x="2915671" y="2175060"/>
                </a:lnTo>
                <a:lnTo>
                  <a:pt x="2905350" y="2188819"/>
                </a:lnTo>
                <a:lnTo>
                  <a:pt x="2895030" y="2202579"/>
                </a:lnTo>
                <a:lnTo>
                  <a:pt x="2884445" y="2215809"/>
                </a:lnTo>
                <a:lnTo>
                  <a:pt x="2873595" y="2229569"/>
                </a:lnTo>
                <a:lnTo>
                  <a:pt x="2862745" y="2242534"/>
                </a:lnTo>
                <a:lnTo>
                  <a:pt x="2851101" y="2255500"/>
                </a:lnTo>
                <a:lnTo>
                  <a:pt x="2839987" y="2268730"/>
                </a:lnTo>
                <a:lnTo>
                  <a:pt x="2828343" y="2281431"/>
                </a:lnTo>
                <a:lnTo>
                  <a:pt x="2816700" y="2294132"/>
                </a:lnTo>
                <a:lnTo>
                  <a:pt x="2804527" y="2306569"/>
                </a:lnTo>
                <a:lnTo>
                  <a:pt x="2792619" y="2318741"/>
                </a:lnTo>
                <a:lnTo>
                  <a:pt x="2780446" y="2330913"/>
                </a:lnTo>
                <a:lnTo>
                  <a:pt x="2768008" y="2343085"/>
                </a:lnTo>
                <a:lnTo>
                  <a:pt x="2755571" y="2354727"/>
                </a:lnTo>
                <a:lnTo>
                  <a:pt x="2742869" y="2366370"/>
                </a:lnTo>
                <a:lnTo>
                  <a:pt x="2730166" y="2377748"/>
                </a:lnTo>
                <a:lnTo>
                  <a:pt x="2717200" y="2389391"/>
                </a:lnTo>
                <a:lnTo>
                  <a:pt x="2704233" y="2400504"/>
                </a:lnTo>
                <a:lnTo>
                  <a:pt x="2690737" y="2411353"/>
                </a:lnTo>
                <a:lnTo>
                  <a:pt x="2677506" y="2422202"/>
                </a:lnTo>
                <a:lnTo>
                  <a:pt x="2664009" y="2433050"/>
                </a:lnTo>
                <a:lnTo>
                  <a:pt x="2650513" y="2443635"/>
                </a:lnTo>
                <a:lnTo>
                  <a:pt x="2636753" y="2453690"/>
                </a:lnTo>
                <a:lnTo>
                  <a:pt x="2623257" y="2464009"/>
                </a:lnTo>
                <a:lnTo>
                  <a:pt x="2609232" y="2474064"/>
                </a:lnTo>
                <a:lnTo>
                  <a:pt x="2595206" y="2483855"/>
                </a:lnTo>
                <a:lnTo>
                  <a:pt x="2575359" y="2497085"/>
                </a:lnTo>
                <a:lnTo>
                  <a:pt x="2555247" y="2510315"/>
                </a:lnTo>
                <a:lnTo>
                  <a:pt x="2542281" y="2531748"/>
                </a:lnTo>
                <a:lnTo>
                  <a:pt x="2528785" y="2552652"/>
                </a:lnTo>
                <a:lnTo>
                  <a:pt x="2515289" y="2573821"/>
                </a:lnTo>
                <a:lnTo>
                  <a:pt x="2501263" y="2594725"/>
                </a:lnTo>
                <a:lnTo>
                  <a:pt x="2483004" y="2620127"/>
                </a:lnTo>
                <a:lnTo>
                  <a:pt x="2464215" y="2645264"/>
                </a:lnTo>
                <a:lnTo>
                  <a:pt x="2445162" y="2669873"/>
                </a:lnTo>
                <a:lnTo>
                  <a:pt x="2425315" y="2694216"/>
                </a:lnTo>
                <a:lnTo>
                  <a:pt x="2404674" y="2718296"/>
                </a:lnTo>
                <a:lnTo>
                  <a:pt x="2384033" y="2741581"/>
                </a:lnTo>
                <a:lnTo>
                  <a:pt x="2362598" y="2764602"/>
                </a:lnTo>
                <a:lnTo>
                  <a:pt x="2340634" y="2787358"/>
                </a:lnTo>
                <a:lnTo>
                  <a:pt x="2329255" y="2798207"/>
                </a:lnTo>
                <a:lnTo>
                  <a:pt x="2317876" y="2809320"/>
                </a:lnTo>
                <a:lnTo>
                  <a:pt x="2306762" y="2819904"/>
                </a:lnTo>
                <a:lnTo>
                  <a:pt x="2294854" y="2830753"/>
                </a:lnTo>
                <a:lnTo>
                  <a:pt x="2283475" y="2841073"/>
                </a:lnTo>
                <a:lnTo>
                  <a:pt x="2271302" y="2851392"/>
                </a:lnTo>
                <a:lnTo>
                  <a:pt x="2259658" y="2861712"/>
                </a:lnTo>
                <a:lnTo>
                  <a:pt x="2247485" y="2871502"/>
                </a:lnTo>
                <a:lnTo>
                  <a:pt x="2235048" y="2881557"/>
                </a:lnTo>
                <a:lnTo>
                  <a:pt x="2222875" y="2891348"/>
                </a:lnTo>
                <a:lnTo>
                  <a:pt x="2210173" y="2901138"/>
                </a:lnTo>
                <a:lnTo>
                  <a:pt x="2197735" y="2910399"/>
                </a:lnTo>
                <a:lnTo>
                  <a:pt x="2185033" y="2919661"/>
                </a:lnTo>
                <a:lnTo>
                  <a:pt x="2172066" y="2928922"/>
                </a:lnTo>
                <a:lnTo>
                  <a:pt x="2159099" y="2937918"/>
                </a:lnTo>
                <a:lnTo>
                  <a:pt x="2146133" y="2946650"/>
                </a:lnTo>
                <a:lnTo>
                  <a:pt x="2151161" y="2944534"/>
                </a:lnTo>
                <a:lnTo>
                  <a:pt x="2168361" y="2937389"/>
                </a:lnTo>
                <a:lnTo>
                  <a:pt x="2185033" y="2930245"/>
                </a:lnTo>
                <a:lnTo>
                  <a:pt x="2201969" y="2922571"/>
                </a:lnTo>
                <a:lnTo>
                  <a:pt x="2218641" y="2914633"/>
                </a:lnTo>
                <a:lnTo>
                  <a:pt x="2235048" y="2906695"/>
                </a:lnTo>
                <a:lnTo>
                  <a:pt x="2251455" y="2898492"/>
                </a:lnTo>
                <a:lnTo>
                  <a:pt x="2267861" y="2890289"/>
                </a:lnTo>
                <a:lnTo>
                  <a:pt x="2284004" y="2881557"/>
                </a:lnTo>
                <a:lnTo>
                  <a:pt x="2300146" y="2872825"/>
                </a:lnTo>
                <a:lnTo>
                  <a:pt x="2316288" y="2863829"/>
                </a:lnTo>
                <a:lnTo>
                  <a:pt x="2332166" y="2854832"/>
                </a:lnTo>
                <a:lnTo>
                  <a:pt x="2348044" y="2845571"/>
                </a:lnTo>
                <a:lnTo>
                  <a:pt x="2363921" y="2836045"/>
                </a:lnTo>
                <a:lnTo>
                  <a:pt x="2379270" y="2825990"/>
                </a:lnTo>
                <a:lnTo>
                  <a:pt x="2394883" y="2816200"/>
                </a:lnTo>
                <a:lnTo>
                  <a:pt x="2409967" y="2806145"/>
                </a:lnTo>
                <a:lnTo>
                  <a:pt x="2425315" y="2795560"/>
                </a:lnTo>
                <a:lnTo>
                  <a:pt x="2440399" y="2785241"/>
                </a:lnTo>
                <a:lnTo>
                  <a:pt x="2455218" y="2774392"/>
                </a:lnTo>
                <a:lnTo>
                  <a:pt x="2470302" y="2763543"/>
                </a:lnTo>
                <a:lnTo>
                  <a:pt x="2484856" y="2752430"/>
                </a:lnTo>
                <a:lnTo>
                  <a:pt x="2499411" y="2741316"/>
                </a:lnTo>
                <a:lnTo>
                  <a:pt x="2513965" y="2730203"/>
                </a:lnTo>
                <a:lnTo>
                  <a:pt x="2528255" y="2718296"/>
                </a:lnTo>
                <a:lnTo>
                  <a:pt x="2542281" y="2706653"/>
                </a:lnTo>
                <a:lnTo>
                  <a:pt x="2556041" y="2694746"/>
                </a:lnTo>
                <a:lnTo>
                  <a:pt x="2570067" y="2682574"/>
                </a:lnTo>
                <a:lnTo>
                  <a:pt x="2583827" y="2670402"/>
                </a:lnTo>
                <a:lnTo>
                  <a:pt x="2597323" y="2657965"/>
                </a:lnTo>
                <a:lnTo>
                  <a:pt x="2610819" y="2645529"/>
                </a:lnTo>
                <a:lnTo>
                  <a:pt x="2623786" y="2632828"/>
                </a:lnTo>
                <a:lnTo>
                  <a:pt x="2637017" y="2619862"/>
                </a:lnTo>
                <a:lnTo>
                  <a:pt x="2649720" y="2606632"/>
                </a:lnTo>
                <a:lnTo>
                  <a:pt x="2662686" y="2593402"/>
                </a:lnTo>
                <a:lnTo>
                  <a:pt x="2675388" y="2579907"/>
                </a:lnTo>
                <a:lnTo>
                  <a:pt x="2687561" y="2566412"/>
                </a:lnTo>
                <a:lnTo>
                  <a:pt x="2699734" y="2552652"/>
                </a:lnTo>
                <a:lnTo>
                  <a:pt x="2711907" y="2539157"/>
                </a:lnTo>
                <a:lnTo>
                  <a:pt x="2724080" y="2525133"/>
                </a:lnTo>
                <a:lnTo>
                  <a:pt x="2735724" y="2510845"/>
                </a:lnTo>
                <a:lnTo>
                  <a:pt x="2747367" y="2496556"/>
                </a:lnTo>
                <a:lnTo>
                  <a:pt x="2758746" y="2482267"/>
                </a:lnTo>
                <a:lnTo>
                  <a:pt x="2769861" y="2467714"/>
                </a:lnTo>
                <a:lnTo>
                  <a:pt x="2780710" y="2452896"/>
                </a:lnTo>
                <a:lnTo>
                  <a:pt x="2791825" y="2438343"/>
                </a:lnTo>
                <a:lnTo>
                  <a:pt x="2802410" y="2422995"/>
                </a:lnTo>
                <a:lnTo>
                  <a:pt x="2812995" y="2408178"/>
                </a:lnTo>
                <a:lnTo>
                  <a:pt x="2823316" y="2393095"/>
                </a:lnTo>
                <a:lnTo>
                  <a:pt x="2833371" y="2377483"/>
                </a:lnTo>
                <a:lnTo>
                  <a:pt x="2843427" y="2362401"/>
                </a:lnTo>
                <a:lnTo>
                  <a:pt x="2852954" y="2346524"/>
                </a:lnTo>
                <a:lnTo>
                  <a:pt x="2862745" y="2330913"/>
                </a:lnTo>
                <a:lnTo>
                  <a:pt x="2872007" y="2315036"/>
                </a:lnTo>
                <a:lnTo>
                  <a:pt x="2881269" y="2299425"/>
                </a:lnTo>
                <a:lnTo>
                  <a:pt x="2890266" y="2283284"/>
                </a:lnTo>
                <a:lnTo>
                  <a:pt x="2898999" y="2267143"/>
                </a:lnTo>
                <a:lnTo>
                  <a:pt x="2907732" y="2250737"/>
                </a:lnTo>
                <a:lnTo>
                  <a:pt x="2915935" y="2234596"/>
                </a:lnTo>
                <a:lnTo>
                  <a:pt x="2924139" y="2218191"/>
                </a:lnTo>
                <a:lnTo>
                  <a:pt x="2932078" y="2201256"/>
                </a:lnTo>
                <a:lnTo>
                  <a:pt x="2940016" y="2184850"/>
                </a:lnTo>
                <a:lnTo>
                  <a:pt x="2947426" y="2168180"/>
                </a:lnTo>
                <a:lnTo>
                  <a:pt x="2954836" y="2150981"/>
                </a:lnTo>
                <a:lnTo>
                  <a:pt x="2961981" y="2134311"/>
                </a:lnTo>
                <a:lnTo>
                  <a:pt x="2969655" y="2114730"/>
                </a:lnTo>
                <a:lnTo>
                  <a:pt x="2977064" y="2095149"/>
                </a:lnTo>
                <a:lnTo>
                  <a:pt x="2984474" y="2075568"/>
                </a:lnTo>
                <a:lnTo>
                  <a:pt x="2991354" y="2056252"/>
                </a:lnTo>
                <a:close/>
                <a:moveTo>
                  <a:pt x="103999" y="1820223"/>
                </a:moveTo>
                <a:lnTo>
                  <a:pt x="106381" y="1834247"/>
                </a:lnTo>
                <a:lnTo>
                  <a:pt x="111144" y="1849065"/>
                </a:lnTo>
                <a:lnTo>
                  <a:pt x="115907" y="1863090"/>
                </a:lnTo>
                <a:lnTo>
                  <a:pt x="120670" y="1877378"/>
                </a:lnTo>
                <a:lnTo>
                  <a:pt x="125963" y="1891667"/>
                </a:lnTo>
                <a:lnTo>
                  <a:pt x="131520" y="1905956"/>
                </a:lnTo>
                <a:lnTo>
                  <a:pt x="137342" y="1919980"/>
                </a:lnTo>
                <a:lnTo>
                  <a:pt x="143164" y="1934004"/>
                </a:lnTo>
                <a:lnTo>
                  <a:pt x="149250" y="1948028"/>
                </a:lnTo>
                <a:lnTo>
                  <a:pt x="155601" y="1961523"/>
                </a:lnTo>
                <a:lnTo>
                  <a:pt x="161952" y="1975547"/>
                </a:lnTo>
                <a:lnTo>
                  <a:pt x="168568" y="1988777"/>
                </a:lnTo>
                <a:lnTo>
                  <a:pt x="175713" y="2002537"/>
                </a:lnTo>
                <a:lnTo>
                  <a:pt x="182858" y="2015767"/>
                </a:lnTo>
                <a:lnTo>
                  <a:pt x="190268" y="2029262"/>
                </a:lnTo>
                <a:lnTo>
                  <a:pt x="197677" y="2042228"/>
                </a:lnTo>
                <a:lnTo>
                  <a:pt x="205351" y="2055458"/>
                </a:lnTo>
                <a:lnTo>
                  <a:pt x="213820" y="2068953"/>
                </a:lnTo>
                <a:lnTo>
                  <a:pt x="222288" y="2082183"/>
                </a:lnTo>
                <a:lnTo>
                  <a:pt x="230491" y="2095149"/>
                </a:lnTo>
                <a:lnTo>
                  <a:pt x="239488" y="2108644"/>
                </a:lnTo>
                <a:lnTo>
                  <a:pt x="248486" y="2121345"/>
                </a:lnTo>
                <a:lnTo>
                  <a:pt x="257483" y="2134311"/>
                </a:lnTo>
                <a:lnTo>
                  <a:pt x="267274" y="2147012"/>
                </a:lnTo>
                <a:lnTo>
                  <a:pt x="276536" y="2159448"/>
                </a:lnTo>
                <a:lnTo>
                  <a:pt x="286328" y="2171885"/>
                </a:lnTo>
                <a:lnTo>
                  <a:pt x="296383" y="2184321"/>
                </a:lnTo>
                <a:lnTo>
                  <a:pt x="306175" y="2196228"/>
                </a:lnTo>
                <a:lnTo>
                  <a:pt x="316495" y="2208400"/>
                </a:lnTo>
                <a:lnTo>
                  <a:pt x="326816" y="2220307"/>
                </a:lnTo>
                <a:lnTo>
                  <a:pt x="337401" y="2231950"/>
                </a:lnTo>
                <a:lnTo>
                  <a:pt x="348250" y="2243857"/>
                </a:lnTo>
                <a:lnTo>
                  <a:pt x="359100" y="2255235"/>
                </a:lnTo>
                <a:lnTo>
                  <a:pt x="369950" y="2266349"/>
                </a:lnTo>
                <a:lnTo>
                  <a:pt x="381064" y="2277727"/>
                </a:lnTo>
                <a:lnTo>
                  <a:pt x="392443" y="2288840"/>
                </a:lnTo>
                <a:lnTo>
                  <a:pt x="403822" y="2299954"/>
                </a:lnTo>
                <a:lnTo>
                  <a:pt x="415466" y="2310538"/>
                </a:lnTo>
                <a:lnTo>
                  <a:pt x="427110" y="2321387"/>
                </a:lnTo>
                <a:lnTo>
                  <a:pt x="439018" y="2331971"/>
                </a:lnTo>
                <a:lnTo>
                  <a:pt x="450926" y="2342555"/>
                </a:lnTo>
                <a:lnTo>
                  <a:pt x="475007" y="2362665"/>
                </a:lnTo>
                <a:lnTo>
                  <a:pt x="499882" y="2382511"/>
                </a:lnTo>
                <a:lnTo>
                  <a:pt x="525022" y="2402092"/>
                </a:lnTo>
                <a:lnTo>
                  <a:pt x="550691" y="2420614"/>
                </a:lnTo>
                <a:lnTo>
                  <a:pt x="539312" y="2398387"/>
                </a:lnTo>
                <a:lnTo>
                  <a:pt x="528198" y="2375631"/>
                </a:lnTo>
                <a:lnTo>
                  <a:pt x="517612" y="2352875"/>
                </a:lnTo>
                <a:lnTo>
                  <a:pt x="507027" y="2330119"/>
                </a:lnTo>
                <a:lnTo>
                  <a:pt x="496971" y="2307098"/>
                </a:lnTo>
                <a:lnTo>
                  <a:pt x="487180" y="2284077"/>
                </a:lnTo>
                <a:lnTo>
                  <a:pt x="477918" y="2260528"/>
                </a:lnTo>
                <a:lnTo>
                  <a:pt x="468921" y="2237242"/>
                </a:lnTo>
                <a:lnTo>
                  <a:pt x="460188" y="2213692"/>
                </a:lnTo>
                <a:lnTo>
                  <a:pt x="451720" y="2190142"/>
                </a:lnTo>
                <a:lnTo>
                  <a:pt x="443781" y="2166328"/>
                </a:lnTo>
                <a:lnTo>
                  <a:pt x="436107" y="2142249"/>
                </a:lnTo>
                <a:lnTo>
                  <a:pt x="428433" y="2118434"/>
                </a:lnTo>
                <a:lnTo>
                  <a:pt x="421288" y="2094355"/>
                </a:lnTo>
                <a:lnTo>
                  <a:pt x="414672" y="2070011"/>
                </a:lnTo>
                <a:lnTo>
                  <a:pt x="408321" y="2045932"/>
                </a:lnTo>
                <a:lnTo>
                  <a:pt x="387680" y="2035348"/>
                </a:lnTo>
                <a:lnTo>
                  <a:pt x="367304" y="2024499"/>
                </a:lnTo>
                <a:lnTo>
                  <a:pt x="347192" y="2013386"/>
                </a:lnTo>
                <a:lnTo>
                  <a:pt x="327080" y="2001743"/>
                </a:lnTo>
                <a:lnTo>
                  <a:pt x="307233" y="1990100"/>
                </a:lnTo>
                <a:lnTo>
                  <a:pt x="287651" y="1977664"/>
                </a:lnTo>
                <a:lnTo>
                  <a:pt x="268068" y="1964963"/>
                </a:lnTo>
                <a:lnTo>
                  <a:pt x="249015" y="1951732"/>
                </a:lnTo>
                <a:lnTo>
                  <a:pt x="229433" y="1937444"/>
                </a:lnTo>
                <a:lnTo>
                  <a:pt x="210115" y="1922361"/>
                </a:lnTo>
                <a:lnTo>
                  <a:pt x="191326" y="1907014"/>
                </a:lnTo>
                <a:lnTo>
                  <a:pt x="181800" y="1899076"/>
                </a:lnTo>
                <a:lnTo>
                  <a:pt x="172538" y="1891138"/>
                </a:lnTo>
                <a:lnTo>
                  <a:pt x="163540" y="1882670"/>
                </a:lnTo>
                <a:lnTo>
                  <a:pt x="154543" y="1874468"/>
                </a:lnTo>
                <a:lnTo>
                  <a:pt x="145810" y="1865736"/>
                </a:lnTo>
                <a:lnTo>
                  <a:pt x="137342" y="1857004"/>
                </a:lnTo>
                <a:lnTo>
                  <a:pt x="128874" y="1848007"/>
                </a:lnTo>
                <a:lnTo>
                  <a:pt x="120406" y="1839010"/>
                </a:lnTo>
                <a:lnTo>
                  <a:pt x="112202" y="1829749"/>
                </a:lnTo>
                <a:lnTo>
                  <a:pt x="103999" y="1820223"/>
                </a:lnTo>
                <a:close/>
                <a:moveTo>
                  <a:pt x="3022845" y="1815725"/>
                </a:moveTo>
                <a:lnTo>
                  <a:pt x="3014642" y="1825780"/>
                </a:lnTo>
                <a:lnTo>
                  <a:pt x="3006173" y="1835306"/>
                </a:lnTo>
                <a:lnTo>
                  <a:pt x="2997705" y="1844567"/>
                </a:lnTo>
                <a:lnTo>
                  <a:pt x="2988973" y="1853828"/>
                </a:lnTo>
                <a:lnTo>
                  <a:pt x="2980240" y="1862825"/>
                </a:lnTo>
                <a:lnTo>
                  <a:pt x="2971243" y="1871822"/>
                </a:lnTo>
                <a:lnTo>
                  <a:pt x="2962245" y="1880554"/>
                </a:lnTo>
                <a:lnTo>
                  <a:pt x="2952983" y="1889286"/>
                </a:lnTo>
                <a:lnTo>
                  <a:pt x="2943457" y="1897753"/>
                </a:lnTo>
                <a:lnTo>
                  <a:pt x="2933930" y="1905691"/>
                </a:lnTo>
                <a:lnTo>
                  <a:pt x="2924403" y="1913894"/>
                </a:lnTo>
                <a:lnTo>
                  <a:pt x="2914348" y="1921832"/>
                </a:lnTo>
                <a:lnTo>
                  <a:pt x="2894500" y="1936915"/>
                </a:lnTo>
                <a:lnTo>
                  <a:pt x="2874389" y="1951732"/>
                </a:lnTo>
                <a:lnTo>
                  <a:pt x="2859834" y="1961787"/>
                </a:lnTo>
                <a:lnTo>
                  <a:pt x="2845015" y="1971843"/>
                </a:lnTo>
                <a:lnTo>
                  <a:pt x="2830196" y="1981368"/>
                </a:lnTo>
                <a:lnTo>
                  <a:pt x="2814847" y="1990630"/>
                </a:lnTo>
                <a:lnTo>
                  <a:pt x="2799764" y="1999626"/>
                </a:lnTo>
                <a:lnTo>
                  <a:pt x="2784415" y="2008623"/>
                </a:lnTo>
                <a:lnTo>
                  <a:pt x="2769067" y="2017355"/>
                </a:lnTo>
                <a:lnTo>
                  <a:pt x="2753454" y="2025822"/>
                </a:lnTo>
                <a:lnTo>
                  <a:pt x="2747897" y="2048578"/>
                </a:lnTo>
                <a:lnTo>
                  <a:pt x="2741545" y="2071599"/>
                </a:lnTo>
                <a:lnTo>
                  <a:pt x="2735459" y="2094355"/>
                </a:lnTo>
                <a:lnTo>
                  <a:pt x="2728579" y="2116847"/>
                </a:lnTo>
                <a:lnTo>
                  <a:pt x="2721698" y="2139603"/>
                </a:lnTo>
                <a:lnTo>
                  <a:pt x="2714289" y="2161830"/>
                </a:lnTo>
                <a:lnTo>
                  <a:pt x="2706879" y="2184321"/>
                </a:lnTo>
                <a:lnTo>
                  <a:pt x="2699205" y="2206548"/>
                </a:lnTo>
                <a:lnTo>
                  <a:pt x="2691002" y="2229039"/>
                </a:lnTo>
                <a:lnTo>
                  <a:pt x="2682798" y="2251002"/>
                </a:lnTo>
                <a:lnTo>
                  <a:pt x="2673801" y="2272964"/>
                </a:lnTo>
                <a:lnTo>
                  <a:pt x="2664803" y="2294662"/>
                </a:lnTo>
                <a:lnTo>
                  <a:pt x="2655541" y="2316359"/>
                </a:lnTo>
                <a:lnTo>
                  <a:pt x="2645750" y="2338057"/>
                </a:lnTo>
                <a:lnTo>
                  <a:pt x="2635959" y="2359490"/>
                </a:lnTo>
                <a:lnTo>
                  <a:pt x="2625903" y="2380659"/>
                </a:lnTo>
                <a:lnTo>
                  <a:pt x="2647338" y="2363459"/>
                </a:lnTo>
                <a:lnTo>
                  <a:pt x="2668508" y="2345731"/>
                </a:lnTo>
                <a:lnTo>
                  <a:pt x="2689149" y="2327473"/>
                </a:lnTo>
                <a:lnTo>
                  <a:pt x="2709790" y="2309215"/>
                </a:lnTo>
                <a:lnTo>
                  <a:pt x="2729637" y="2290428"/>
                </a:lnTo>
                <a:lnTo>
                  <a:pt x="2749220" y="2270847"/>
                </a:lnTo>
                <a:lnTo>
                  <a:pt x="2768273" y="2251266"/>
                </a:lnTo>
                <a:lnTo>
                  <a:pt x="2787061" y="2231156"/>
                </a:lnTo>
                <a:lnTo>
                  <a:pt x="2805321" y="2210252"/>
                </a:lnTo>
                <a:lnTo>
                  <a:pt x="2823051" y="2189613"/>
                </a:lnTo>
                <a:lnTo>
                  <a:pt x="2839987" y="2168180"/>
                </a:lnTo>
                <a:lnTo>
                  <a:pt x="2856659" y="2146482"/>
                </a:lnTo>
                <a:lnTo>
                  <a:pt x="2872801" y="2123991"/>
                </a:lnTo>
                <a:lnTo>
                  <a:pt x="2888414" y="2101764"/>
                </a:lnTo>
                <a:lnTo>
                  <a:pt x="2903498" y="2078743"/>
                </a:lnTo>
                <a:lnTo>
                  <a:pt x="2917788" y="2055193"/>
                </a:lnTo>
                <a:lnTo>
                  <a:pt x="2926256" y="2041169"/>
                </a:lnTo>
                <a:lnTo>
                  <a:pt x="2934724" y="2026881"/>
                </a:lnTo>
                <a:lnTo>
                  <a:pt x="2942398" y="2012592"/>
                </a:lnTo>
                <a:lnTo>
                  <a:pt x="2950072" y="1998038"/>
                </a:lnTo>
                <a:lnTo>
                  <a:pt x="2957482" y="1983485"/>
                </a:lnTo>
                <a:lnTo>
                  <a:pt x="2964627" y="1968667"/>
                </a:lnTo>
                <a:lnTo>
                  <a:pt x="2971772" y="1953849"/>
                </a:lnTo>
                <a:lnTo>
                  <a:pt x="2978387" y="1939031"/>
                </a:lnTo>
                <a:lnTo>
                  <a:pt x="2985003" y="1923949"/>
                </a:lnTo>
                <a:lnTo>
                  <a:pt x="2991090" y="1908866"/>
                </a:lnTo>
                <a:lnTo>
                  <a:pt x="2996911" y="1893255"/>
                </a:lnTo>
                <a:lnTo>
                  <a:pt x="3002469" y="1878172"/>
                </a:lnTo>
                <a:lnTo>
                  <a:pt x="3008290" y="1862560"/>
                </a:lnTo>
                <a:lnTo>
                  <a:pt x="3013318" y="1847213"/>
                </a:lnTo>
                <a:lnTo>
                  <a:pt x="3018082" y="1831601"/>
                </a:lnTo>
                <a:lnTo>
                  <a:pt x="3022845" y="1815725"/>
                </a:lnTo>
                <a:close/>
                <a:moveTo>
                  <a:pt x="2808496" y="1593721"/>
                </a:moveTo>
                <a:lnTo>
                  <a:pt x="2807967" y="1615418"/>
                </a:lnTo>
                <a:lnTo>
                  <a:pt x="2807438" y="1637116"/>
                </a:lnTo>
                <a:lnTo>
                  <a:pt x="2806379" y="1659078"/>
                </a:lnTo>
                <a:lnTo>
                  <a:pt x="2805321" y="1680776"/>
                </a:lnTo>
                <a:lnTo>
                  <a:pt x="2803733" y="1702474"/>
                </a:lnTo>
                <a:lnTo>
                  <a:pt x="2802145" y="1724701"/>
                </a:lnTo>
                <a:lnTo>
                  <a:pt x="2800293" y="1746398"/>
                </a:lnTo>
                <a:lnTo>
                  <a:pt x="2798176" y="1768096"/>
                </a:lnTo>
                <a:lnTo>
                  <a:pt x="2795530" y="1789794"/>
                </a:lnTo>
                <a:lnTo>
                  <a:pt x="2793148" y="1811491"/>
                </a:lnTo>
                <a:lnTo>
                  <a:pt x="2789972" y="1833189"/>
                </a:lnTo>
                <a:lnTo>
                  <a:pt x="2787061" y="1854887"/>
                </a:lnTo>
                <a:lnTo>
                  <a:pt x="2783621" y="1876584"/>
                </a:lnTo>
                <a:lnTo>
                  <a:pt x="2780181" y="1898017"/>
                </a:lnTo>
                <a:lnTo>
                  <a:pt x="2776212" y="1919715"/>
                </a:lnTo>
                <a:lnTo>
                  <a:pt x="2771978" y="1941148"/>
                </a:lnTo>
                <a:lnTo>
                  <a:pt x="2788385" y="1931093"/>
                </a:lnTo>
                <a:lnTo>
                  <a:pt x="2805056" y="1920509"/>
                </a:lnTo>
                <a:lnTo>
                  <a:pt x="2821463" y="1909925"/>
                </a:lnTo>
                <a:lnTo>
                  <a:pt x="2837341" y="1899076"/>
                </a:lnTo>
                <a:lnTo>
                  <a:pt x="2848455" y="1891138"/>
                </a:lnTo>
                <a:lnTo>
                  <a:pt x="2859305" y="1883200"/>
                </a:lnTo>
                <a:lnTo>
                  <a:pt x="2870155" y="1874997"/>
                </a:lnTo>
                <a:lnTo>
                  <a:pt x="2880740" y="1866265"/>
                </a:lnTo>
                <a:lnTo>
                  <a:pt x="2891325" y="1858062"/>
                </a:lnTo>
                <a:lnTo>
                  <a:pt x="2901381" y="1849330"/>
                </a:lnTo>
                <a:lnTo>
                  <a:pt x="2911437" y="1840333"/>
                </a:lnTo>
                <a:lnTo>
                  <a:pt x="2921228" y="1831072"/>
                </a:lnTo>
                <a:lnTo>
                  <a:pt x="2931019" y="1821546"/>
                </a:lnTo>
                <a:lnTo>
                  <a:pt x="2940546" y="1812285"/>
                </a:lnTo>
                <a:lnTo>
                  <a:pt x="2949808" y="1802759"/>
                </a:lnTo>
                <a:lnTo>
                  <a:pt x="2958805" y="1792704"/>
                </a:lnTo>
                <a:lnTo>
                  <a:pt x="2967538" y="1782914"/>
                </a:lnTo>
                <a:lnTo>
                  <a:pt x="2976006" y="1772594"/>
                </a:lnTo>
                <a:lnTo>
                  <a:pt x="2983945" y="1762539"/>
                </a:lnTo>
                <a:lnTo>
                  <a:pt x="2991619" y="1751426"/>
                </a:lnTo>
                <a:lnTo>
                  <a:pt x="2998235" y="1742429"/>
                </a:lnTo>
                <a:lnTo>
                  <a:pt x="3004056" y="1733697"/>
                </a:lnTo>
                <a:lnTo>
                  <a:pt x="3010143" y="1724171"/>
                </a:lnTo>
                <a:lnTo>
                  <a:pt x="3015700" y="1714646"/>
                </a:lnTo>
                <a:lnTo>
                  <a:pt x="3020993" y="1705384"/>
                </a:lnTo>
                <a:lnTo>
                  <a:pt x="3025756" y="1695329"/>
                </a:lnTo>
                <a:lnTo>
                  <a:pt x="3030519" y="1685804"/>
                </a:lnTo>
                <a:lnTo>
                  <a:pt x="3034753" y="1675749"/>
                </a:lnTo>
                <a:lnTo>
                  <a:pt x="3038458" y="1665958"/>
                </a:lnTo>
                <a:lnTo>
                  <a:pt x="3042163" y="1655639"/>
                </a:lnTo>
                <a:lnTo>
                  <a:pt x="3045603" y="1645584"/>
                </a:lnTo>
                <a:lnTo>
                  <a:pt x="3048514" y="1635264"/>
                </a:lnTo>
                <a:lnTo>
                  <a:pt x="3051160" y="1624944"/>
                </a:lnTo>
                <a:lnTo>
                  <a:pt x="3053542" y="1614360"/>
                </a:lnTo>
                <a:lnTo>
                  <a:pt x="3055394" y="1604305"/>
                </a:lnTo>
                <a:lnTo>
                  <a:pt x="3056453" y="1593721"/>
                </a:lnTo>
                <a:lnTo>
                  <a:pt x="2808496" y="1593721"/>
                </a:lnTo>
                <a:close/>
                <a:moveTo>
                  <a:pt x="82035" y="1593721"/>
                </a:moveTo>
                <a:lnTo>
                  <a:pt x="82564" y="1611979"/>
                </a:lnTo>
                <a:lnTo>
                  <a:pt x="83358" y="1630501"/>
                </a:lnTo>
                <a:lnTo>
                  <a:pt x="84152" y="1648759"/>
                </a:lnTo>
                <a:lnTo>
                  <a:pt x="85475" y="1667546"/>
                </a:lnTo>
                <a:lnTo>
                  <a:pt x="89974" y="1678395"/>
                </a:lnTo>
                <a:lnTo>
                  <a:pt x="94737" y="1689508"/>
                </a:lnTo>
                <a:lnTo>
                  <a:pt x="100029" y="1700092"/>
                </a:lnTo>
                <a:lnTo>
                  <a:pt x="105587" y="1710941"/>
                </a:lnTo>
                <a:lnTo>
                  <a:pt x="111673" y="1721261"/>
                </a:lnTo>
                <a:lnTo>
                  <a:pt x="118024" y="1731580"/>
                </a:lnTo>
                <a:lnTo>
                  <a:pt x="124905" y="1741635"/>
                </a:lnTo>
                <a:lnTo>
                  <a:pt x="131520" y="1751426"/>
                </a:lnTo>
                <a:lnTo>
                  <a:pt x="139459" y="1762539"/>
                </a:lnTo>
                <a:lnTo>
                  <a:pt x="147663" y="1772594"/>
                </a:lnTo>
                <a:lnTo>
                  <a:pt x="156131" y="1782914"/>
                </a:lnTo>
                <a:lnTo>
                  <a:pt x="164863" y="1792704"/>
                </a:lnTo>
                <a:lnTo>
                  <a:pt x="173861" y="1802759"/>
                </a:lnTo>
                <a:lnTo>
                  <a:pt x="182858" y="1812285"/>
                </a:lnTo>
                <a:lnTo>
                  <a:pt x="192385" y="1822076"/>
                </a:lnTo>
                <a:lnTo>
                  <a:pt x="202176" y="1831072"/>
                </a:lnTo>
                <a:lnTo>
                  <a:pt x="211967" y="1840333"/>
                </a:lnTo>
                <a:lnTo>
                  <a:pt x="222288" y="1849330"/>
                </a:lnTo>
                <a:lnTo>
                  <a:pt x="232343" y="1858062"/>
                </a:lnTo>
                <a:lnTo>
                  <a:pt x="242664" y="1866265"/>
                </a:lnTo>
                <a:lnTo>
                  <a:pt x="253514" y="1874997"/>
                </a:lnTo>
                <a:lnTo>
                  <a:pt x="264099" y="1883200"/>
                </a:lnTo>
                <a:lnTo>
                  <a:pt x="274949" y="1891138"/>
                </a:lnTo>
                <a:lnTo>
                  <a:pt x="286063" y="1899076"/>
                </a:lnTo>
                <a:lnTo>
                  <a:pt x="298500" y="1907808"/>
                </a:lnTo>
                <a:lnTo>
                  <a:pt x="310938" y="1916275"/>
                </a:lnTo>
                <a:lnTo>
                  <a:pt x="323640" y="1924213"/>
                </a:lnTo>
                <a:lnTo>
                  <a:pt x="336607" y="1932416"/>
                </a:lnTo>
                <a:lnTo>
                  <a:pt x="349309" y="1940090"/>
                </a:lnTo>
                <a:lnTo>
                  <a:pt x="362540" y="1948028"/>
                </a:lnTo>
                <a:lnTo>
                  <a:pt x="388739" y="1962846"/>
                </a:lnTo>
                <a:lnTo>
                  <a:pt x="384240" y="1940090"/>
                </a:lnTo>
                <a:lnTo>
                  <a:pt x="379741" y="1917069"/>
                </a:lnTo>
                <a:lnTo>
                  <a:pt x="375772" y="1894313"/>
                </a:lnTo>
                <a:lnTo>
                  <a:pt x="372067" y="1871292"/>
                </a:lnTo>
                <a:lnTo>
                  <a:pt x="368627" y="1848272"/>
                </a:lnTo>
                <a:lnTo>
                  <a:pt x="365187" y="1825251"/>
                </a:lnTo>
                <a:lnTo>
                  <a:pt x="362540" y="1802230"/>
                </a:lnTo>
                <a:lnTo>
                  <a:pt x="359629" y="1779209"/>
                </a:lnTo>
                <a:lnTo>
                  <a:pt x="357512" y="1755924"/>
                </a:lnTo>
                <a:lnTo>
                  <a:pt x="355395" y="1732639"/>
                </a:lnTo>
                <a:lnTo>
                  <a:pt x="353543" y="1709618"/>
                </a:lnTo>
                <a:lnTo>
                  <a:pt x="351955" y="1686333"/>
                </a:lnTo>
                <a:lnTo>
                  <a:pt x="350632" y="1663048"/>
                </a:lnTo>
                <a:lnTo>
                  <a:pt x="349309" y="1639762"/>
                </a:lnTo>
                <a:lnTo>
                  <a:pt x="348780" y="1616742"/>
                </a:lnTo>
                <a:lnTo>
                  <a:pt x="348250" y="1593721"/>
                </a:lnTo>
                <a:lnTo>
                  <a:pt x="82035" y="1593721"/>
                </a:lnTo>
                <a:close/>
                <a:moveTo>
                  <a:pt x="2771978" y="1181465"/>
                </a:moveTo>
                <a:lnTo>
                  <a:pt x="2776212" y="1203163"/>
                </a:lnTo>
                <a:lnTo>
                  <a:pt x="2780181" y="1224596"/>
                </a:lnTo>
                <a:lnTo>
                  <a:pt x="2783621" y="1246293"/>
                </a:lnTo>
                <a:lnTo>
                  <a:pt x="2787061" y="1267991"/>
                </a:lnTo>
                <a:lnTo>
                  <a:pt x="2789972" y="1289424"/>
                </a:lnTo>
                <a:lnTo>
                  <a:pt x="2793148" y="1311122"/>
                </a:lnTo>
                <a:lnTo>
                  <a:pt x="2795530" y="1332819"/>
                </a:lnTo>
                <a:lnTo>
                  <a:pt x="2798176" y="1354782"/>
                </a:lnTo>
                <a:lnTo>
                  <a:pt x="2800293" y="1376479"/>
                </a:lnTo>
                <a:lnTo>
                  <a:pt x="2802145" y="1398177"/>
                </a:lnTo>
                <a:lnTo>
                  <a:pt x="2803733" y="1419875"/>
                </a:lnTo>
                <a:lnTo>
                  <a:pt x="2805321" y="1442102"/>
                </a:lnTo>
                <a:lnTo>
                  <a:pt x="2806379" y="1463799"/>
                </a:lnTo>
                <a:lnTo>
                  <a:pt x="2807438" y="1485497"/>
                </a:lnTo>
                <a:lnTo>
                  <a:pt x="2807967" y="1507459"/>
                </a:lnTo>
                <a:lnTo>
                  <a:pt x="2808496" y="1529157"/>
                </a:lnTo>
                <a:lnTo>
                  <a:pt x="3056453" y="1529157"/>
                </a:lnTo>
                <a:lnTo>
                  <a:pt x="3055394" y="1518573"/>
                </a:lnTo>
                <a:lnTo>
                  <a:pt x="3053542" y="1507989"/>
                </a:lnTo>
                <a:lnTo>
                  <a:pt x="3051160" y="1497934"/>
                </a:lnTo>
                <a:lnTo>
                  <a:pt x="3048514" y="1487349"/>
                </a:lnTo>
                <a:lnTo>
                  <a:pt x="3045603" y="1477030"/>
                </a:lnTo>
                <a:lnTo>
                  <a:pt x="3042163" y="1467239"/>
                </a:lnTo>
                <a:lnTo>
                  <a:pt x="3038458" y="1456920"/>
                </a:lnTo>
                <a:lnTo>
                  <a:pt x="3034753" y="1446865"/>
                </a:lnTo>
                <a:lnTo>
                  <a:pt x="3030519" y="1437074"/>
                </a:lnTo>
                <a:lnTo>
                  <a:pt x="3025756" y="1427019"/>
                </a:lnTo>
                <a:lnTo>
                  <a:pt x="3020993" y="1417493"/>
                </a:lnTo>
                <a:lnTo>
                  <a:pt x="3015700" y="1407968"/>
                </a:lnTo>
                <a:lnTo>
                  <a:pt x="3010143" y="1398706"/>
                </a:lnTo>
                <a:lnTo>
                  <a:pt x="3004056" y="1389181"/>
                </a:lnTo>
                <a:lnTo>
                  <a:pt x="2998235" y="1379919"/>
                </a:lnTo>
                <a:lnTo>
                  <a:pt x="2991619" y="1370923"/>
                </a:lnTo>
                <a:lnTo>
                  <a:pt x="2983945" y="1360339"/>
                </a:lnTo>
                <a:lnTo>
                  <a:pt x="2976006" y="1350283"/>
                </a:lnTo>
                <a:lnTo>
                  <a:pt x="2967538" y="1339964"/>
                </a:lnTo>
                <a:lnTo>
                  <a:pt x="2958805" y="1329644"/>
                </a:lnTo>
                <a:lnTo>
                  <a:pt x="2949808" y="1320118"/>
                </a:lnTo>
                <a:lnTo>
                  <a:pt x="2940546" y="1310593"/>
                </a:lnTo>
                <a:lnTo>
                  <a:pt x="2931019" y="1300802"/>
                </a:lnTo>
                <a:lnTo>
                  <a:pt x="2921228" y="1291541"/>
                </a:lnTo>
                <a:lnTo>
                  <a:pt x="2911437" y="1282544"/>
                </a:lnTo>
                <a:lnTo>
                  <a:pt x="2901381" y="1273548"/>
                </a:lnTo>
                <a:lnTo>
                  <a:pt x="2891325" y="1264816"/>
                </a:lnTo>
                <a:lnTo>
                  <a:pt x="2880740" y="1256084"/>
                </a:lnTo>
                <a:lnTo>
                  <a:pt x="2870155" y="1247881"/>
                </a:lnTo>
                <a:lnTo>
                  <a:pt x="2859305" y="1239414"/>
                </a:lnTo>
                <a:lnTo>
                  <a:pt x="2848455" y="1231475"/>
                </a:lnTo>
                <a:lnTo>
                  <a:pt x="2837341" y="1223537"/>
                </a:lnTo>
                <a:lnTo>
                  <a:pt x="2821463" y="1212424"/>
                </a:lnTo>
                <a:lnTo>
                  <a:pt x="2805056" y="1201840"/>
                </a:lnTo>
                <a:lnTo>
                  <a:pt x="2788385" y="1191785"/>
                </a:lnTo>
                <a:lnTo>
                  <a:pt x="2771978" y="1181465"/>
                </a:lnTo>
                <a:close/>
                <a:moveTo>
                  <a:pt x="388739" y="1159767"/>
                </a:moveTo>
                <a:lnTo>
                  <a:pt x="362540" y="1174585"/>
                </a:lnTo>
                <a:lnTo>
                  <a:pt x="349309" y="1182259"/>
                </a:lnTo>
                <a:lnTo>
                  <a:pt x="336342" y="1190462"/>
                </a:lnTo>
                <a:lnTo>
                  <a:pt x="323640" y="1198400"/>
                </a:lnTo>
                <a:lnTo>
                  <a:pt x="310938" y="1206603"/>
                </a:lnTo>
                <a:lnTo>
                  <a:pt x="298500" y="1215070"/>
                </a:lnTo>
                <a:lnTo>
                  <a:pt x="286063" y="1223537"/>
                </a:lnTo>
                <a:lnTo>
                  <a:pt x="274949" y="1231475"/>
                </a:lnTo>
                <a:lnTo>
                  <a:pt x="264099" y="1239678"/>
                </a:lnTo>
                <a:lnTo>
                  <a:pt x="253514" y="1247881"/>
                </a:lnTo>
                <a:lnTo>
                  <a:pt x="242664" y="1256084"/>
                </a:lnTo>
                <a:lnTo>
                  <a:pt x="232343" y="1264816"/>
                </a:lnTo>
                <a:lnTo>
                  <a:pt x="222288" y="1273548"/>
                </a:lnTo>
                <a:lnTo>
                  <a:pt x="211967" y="1282544"/>
                </a:lnTo>
                <a:lnTo>
                  <a:pt x="202176" y="1291541"/>
                </a:lnTo>
                <a:lnTo>
                  <a:pt x="192385" y="1300802"/>
                </a:lnTo>
                <a:lnTo>
                  <a:pt x="182858" y="1310593"/>
                </a:lnTo>
                <a:lnTo>
                  <a:pt x="173861" y="1320118"/>
                </a:lnTo>
                <a:lnTo>
                  <a:pt x="164863" y="1329644"/>
                </a:lnTo>
                <a:lnTo>
                  <a:pt x="156131" y="1339964"/>
                </a:lnTo>
                <a:lnTo>
                  <a:pt x="147663" y="1350283"/>
                </a:lnTo>
                <a:lnTo>
                  <a:pt x="139459" y="1360339"/>
                </a:lnTo>
                <a:lnTo>
                  <a:pt x="131520" y="1370923"/>
                </a:lnTo>
                <a:lnTo>
                  <a:pt x="124375" y="1380978"/>
                </a:lnTo>
                <a:lnTo>
                  <a:pt x="118024" y="1391033"/>
                </a:lnTo>
                <a:lnTo>
                  <a:pt x="111673" y="1401352"/>
                </a:lnTo>
                <a:lnTo>
                  <a:pt x="105587" y="1411937"/>
                </a:lnTo>
                <a:lnTo>
                  <a:pt x="100029" y="1422521"/>
                </a:lnTo>
                <a:lnTo>
                  <a:pt x="94737" y="1433370"/>
                </a:lnTo>
                <a:lnTo>
                  <a:pt x="89974" y="1444219"/>
                </a:lnTo>
                <a:lnTo>
                  <a:pt x="85475" y="1455332"/>
                </a:lnTo>
                <a:lnTo>
                  <a:pt x="84152" y="1473590"/>
                </a:lnTo>
                <a:lnTo>
                  <a:pt x="83358" y="1492377"/>
                </a:lnTo>
                <a:lnTo>
                  <a:pt x="82564" y="1510635"/>
                </a:lnTo>
                <a:lnTo>
                  <a:pt x="82035" y="1529157"/>
                </a:lnTo>
                <a:lnTo>
                  <a:pt x="348250" y="1529157"/>
                </a:lnTo>
                <a:lnTo>
                  <a:pt x="348780" y="1505872"/>
                </a:lnTo>
                <a:lnTo>
                  <a:pt x="349309" y="1482586"/>
                </a:lnTo>
                <a:lnTo>
                  <a:pt x="350632" y="1459566"/>
                </a:lnTo>
                <a:lnTo>
                  <a:pt x="351955" y="1436545"/>
                </a:lnTo>
                <a:lnTo>
                  <a:pt x="353543" y="1413260"/>
                </a:lnTo>
                <a:lnTo>
                  <a:pt x="355395" y="1389974"/>
                </a:lnTo>
                <a:lnTo>
                  <a:pt x="357512" y="1366954"/>
                </a:lnTo>
                <a:lnTo>
                  <a:pt x="359629" y="1343668"/>
                </a:lnTo>
                <a:lnTo>
                  <a:pt x="362540" y="1320383"/>
                </a:lnTo>
                <a:lnTo>
                  <a:pt x="365187" y="1297362"/>
                </a:lnTo>
                <a:lnTo>
                  <a:pt x="368627" y="1274606"/>
                </a:lnTo>
                <a:lnTo>
                  <a:pt x="372067" y="1251586"/>
                </a:lnTo>
                <a:lnTo>
                  <a:pt x="375772" y="1228300"/>
                </a:lnTo>
                <a:lnTo>
                  <a:pt x="379741" y="1205544"/>
                </a:lnTo>
                <a:lnTo>
                  <a:pt x="384240" y="1182788"/>
                </a:lnTo>
                <a:lnTo>
                  <a:pt x="388739" y="1159767"/>
                </a:lnTo>
                <a:close/>
                <a:moveTo>
                  <a:pt x="1055688" y="1066800"/>
                </a:moveTo>
                <a:lnTo>
                  <a:pt x="1366095" y="1066800"/>
                </a:lnTo>
                <a:lnTo>
                  <a:pt x="1486868" y="1354010"/>
                </a:lnTo>
                <a:lnTo>
                  <a:pt x="1513088" y="1415366"/>
                </a:lnTo>
                <a:lnTo>
                  <a:pt x="1524742" y="1443664"/>
                </a:lnTo>
                <a:lnTo>
                  <a:pt x="1536395" y="1471433"/>
                </a:lnTo>
                <a:lnTo>
                  <a:pt x="1547254" y="1498673"/>
                </a:lnTo>
                <a:lnTo>
                  <a:pt x="1558113" y="1525913"/>
                </a:lnTo>
                <a:lnTo>
                  <a:pt x="1568707" y="1553418"/>
                </a:lnTo>
                <a:lnTo>
                  <a:pt x="1579037" y="1582244"/>
                </a:lnTo>
                <a:lnTo>
                  <a:pt x="1582480" y="1582244"/>
                </a:lnTo>
                <a:lnTo>
                  <a:pt x="1592809" y="1554476"/>
                </a:lnTo>
                <a:lnTo>
                  <a:pt x="1603138" y="1527236"/>
                </a:lnTo>
                <a:lnTo>
                  <a:pt x="1613732" y="1499467"/>
                </a:lnTo>
                <a:lnTo>
                  <a:pt x="1624591" y="1471962"/>
                </a:lnTo>
                <a:lnTo>
                  <a:pt x="1647898" y="1414837"/>
                </a:lnTo>
                <a:lnTo>
                  <a:pt x="1673324" y="1354010"/>
                </a:lnTo>
                <a:lnTo>
                  <a:pt x="1793832" y="1066800"/>
                </a:lnTo>
                <a:lnTo>
                  <a:pt x="2097088" y="1066800"/>
                </a:lnTo>
                <a:lnTo>
                  <a:pt x="1729208" y="1717651"/>
                </a:lnTo>
                <a:lnTo>
                  <a:pt x="1907983" y="1717651"/>
                </a:lnTo>
                <a:lnTo>
                  <a:pt x="1907983" y="1844859"/>
                </a:lnTo>
                <a:lnTo>
                  <a:pt x="1703253" y="1844859"/>
                </a:lnTo>
                <a:lnTo>
                  <a:pt x="1703253" y="1925257"/>
                </a:lnTo>
                <a:lnTo>
                  <a:pt x="1907983" y="1925257"/>
                </a:lnTo>
                <a:lnTo>
                  <a:pt x="1907983" y="2052730"/>
                </a:lnTo>
                <a:lnTo>
                  <a:pt x="1703253" y="2052730"/>
                </a:lnTo>
                <a:lnTo>
                  <a:pt x="1703253" y="2260600"/>
                </a:lnTo>
                <a:lnTo>
                  <a:pt x="1433633" y="2260600"/>
                </a:lnTo>
                <a:lnTo>
                  <a:pt x="1433633" y="2052730"/>
                </a:lnTo>
                <a:lnTo>
                  <a:pt x="1244793" y="2052730"/>
                </a:lnTo>
                <a:lnTo>
                  <a:pt x="1244793" y="1925257"/>
                </a:lnTo>
                <a:lnTo>
                  <a:pt x="1433633" y="1925257"/>
                </a:lnTo>
                <a:lnTo>
                  <a:pt x="1433633" y="1844859"/>
                </a:lnTo>
                <a:lnTo>
                  <a:pt x="1244793" y="1844859"/>
                </a:lnTo>
                <a:lnTo>
                  <a:pt x="1244793" y="1717651"/>
                </a:lnTo>
                <a:lnTo>
                  <a:pt x="1404234" y="1717651"/>
                </a:lnTo>
                <a:lnTo>
                  <a:pt x="1055688" y="1066800"/>
                </a:lnTo>
                <a:close/>
                <a:moveTo>
                  <a:pt x="2625903" y="741955"/>
                </a:moveTo>
                <a:lnTo>
                  <a:pt x="2636224" y="763388"/>
                </a:lnTo>
                <a:lnTo>
                  <a:pt x="2646015" y="784821"/>
                </a:lnTo>
                <a:lnTo>
                  <a:pt x="2655806" y="806519"/>
                </a:lnTo>
                <a:lnTo>
                  <a:pt x="2665068" y="828216"/>
                </a:lnTo>
                <a:lnTo>
                  <a:pt x="2674065" y="849914"/>
                </a:lnTo>
                <a:lnTo>
                  <a:pt x="2682798" y="871876"/>
                </a:lnTo>
                <a:lnTo>
                  <a:pt x="2691002" y="893838"/>
                </a:lnTo>
                <a:lnTo>
                  <a:pt x="2699205" y="916330"/>
                </a:lnTo>
                <a:lnTo>
                  <a:pt x="2706879" y="938292"/>
                </a:lnTo>
                <a:lnTo>
                  <a:pt x="2714553" y="960519"/>
                </a:lnTo>
                <a:lnTo>
                  <a:pt x="2721698" y="983275"/>
                </a:lnTo>
                <a:lnTo>
                  <a:pt x="2728579" y="1005767"/>
                </a:lnTo>
                <a:lnTo>
                  <a:pt x="2735459" y="1028523"/>
                </a:lnTo>
                <a:lnTo>
                  <a:pt x="2741545" y="1051279"/>
                </a:lnTo>
                <a:lnTo>
                  <a:pt x="2747897" y="1074035"/>
                </a:lnTo>
                <a:lnTo>
                  <a:pt x="2753454" y="1096791"/>
                </a:lnTo>
                <a:lnTo>
                  <a:pt x="2769067" y="1105523"/>
                </a:lnTo>
                <a:lnTo>
                  <a:pt x="2784415" y="1114255"/>
                </a:lnTo>
                <a:lnTo>
                  <a:pt x="2799764" y="1122722"/>
                </a:lnTo>
                <a:lnTo>
                  <a:pt x="2814847" y="1132248"/>
                </a:lnTo>
                <a:lnTo>
                  <a:pt x="2830196" y="1141510"/>
                </a:lnTo>
                <a:lnTo>
                  <a:pt x="2845015" y="1151035"/>
                </a:lnTo>
                <a:lnTo>
                  <a:pt x="2859834" y="1161090"/>
                </a:lnTo>
                <a:lnTo>
                  <a:pt x="2874389" y="1170881"/>
                </a:lnTo>
                <a:lnTo>
                  <a:pt x="2894500" y="1185699"/>
                </a:lnTo>
                <a:lnTo>
                  <a:pt x="2914348" y="1201046"/>
                </a:lnTo>
                <a:lnTo>
                  <a:pt x="2924139" y="1208984"/>
                </a:lnTo>
                <a:lnTo>
                  <a:pt x="2933930" y="1217187"/>
                </a:lnTo>
                <a:lnTo>
                  <a:pt x="2943457" y="1225125"/>
                </a:lnTo>
                <a:lnTo>
                  <a:pt x="2952719" y="1233592"/>
                </a:lnTo>
                <a:lnTo>
                  <a:pt x="2961981" y="1242324"/>
                </a:lnTo>
                <a:lnTo>
                  <a:pt x="2971243" y="1251056"/>
                </a:lnTo>
                <a:lnTo>
                  <a:pt x="2980240" y="1259524"/>
                </a:lnTo>
                <a:lnTo>
                  <a:pt x="2988973" y="1269050"/>
                </a:lnTo>
                <a:lnTo>
                  <a:pt x="2997705" y="1278046"/>
                </a:lnTo>
                <a:lnTo>
                  <a:pt x="3006173" y="1287572"/>
                </a:lnTo>
                <a:lnTo>
                  <a:pt x="3014642" y="1297098"/>
                </a:lnTo>
                <a:lnTo>
                  <a:pt x="3022845" y="1306888"/>
                </a:lnTo>
                <a:lnTo>
                  <a:pt x="3018082" y="1291276"/>
                </a:lnTo>
                <a:lnTo>
                  <a:pt x="3013054" y="1275400"/>
                </a:lnTo>
                <a:lnTo>
                  <a:pt x="3008290" y="1260053"/>
                </a:lnTo>
                <a:lnTo>
                  <a:pt x="3002469" y="1244706"/>
                </a:lnTo>
                <a:lnTo>
                  <a:pt x="2996911" y="1229094"/>
                </a:lnTo>
                <a:lnTo>
                  <a:pt x="2991090" y="1214011"/>
                </a:lnTo>
                <a:lnTo>
                  <a:pt x="2985003" y="1198929"/>
                </a:lnTo>
                <a:lnTo>
                  <a:pt x="2978387" y="1183582"/>
                </a:lnTo>
                <a:lnTo>
                  <a:pt x="2971507" y="1168764"/>
                </a:lnTo>
                <a:lnTo>
                  <a:pt x="2964627" y="1153946"/>
                </a:lnTo>
                <a:lnTo>
                  <a:pt x="2957482" y="1139393"/>
                </a:lnTo>
                <a:lnTo>
                  <a:pt x="2950072" y="1124575"/>
                </a:lnTo>
                <a:lnTo>
                  <a:pt x="2942398" y="1110021"/>
                </a:lnTo>
                <a:lnTo>
                  <a:pt x="2934724" y="1095733"/>
                </a:lnTo>
                <a:lnTo>
                  <a:pt x="2926256" y="1081709"/>
                </a:lnTo>
                <a:lnTo>
                  <a:pt x="2917788" y="1067420"/>
                </a:lnTo>
                <a:lnTo>
                  <a:pt x="2903498" y="1044135"/>
                </a:lnTo>
                <a:lnTo>
                  <a:pt x="2888414" y="1021114"/>
                </a:lnTo>
                <a:lnTo>
                  <a:pt x="2872801" y="998887"/>
                </a:lnTo>
                <a:lnTo>
                  <a:pt x="2856659" y="976395"/>
                </a:lnTo>
                <a:lnTo>
                  <a:pt x="2839987" y="954698"/>
                </a:lnTo>
                <a:lnTo>
                  <a:pt x="2823051" y="933265"/>
                </a:lnTo>
                <a:lnTo>
                  <a:pt x="2805321" y="912625"/>
                </a:lnTo>
                <a:lnTo>
                  <a:pt x="2787061" y="891722"/>
                </a:lnTo>
                <a:lnTo>
                  <a:pt x="2768273" y="871612"/>
                </a:lnTo>
                <a:lnTo>
                  <a:pt x="2749220" y="852031"/>
                </a:lnTo>
                <a:lnTo>
                  <a:pt x="2729637" y="832450"/>
                </a:lnTo>
                <a:lnTo>
                  <a:pt x="2709790" y="813663"/>
                </a:lnTo>
                <a:lnTo>
                  <a:pt x="2689149" y="795405"/>
                </a:lnTo>
                <a:lnTo>
                  <a:pt x="2668508" y="776883"/>
                </a:lnTo>
                <a:lnTo>
                  <a:pt x="2647338" y="759419"/>
                </a:lnTo>
                <a:lnTo>
                  <a:pt x="2625903" y="741955"/>
                </a:lnTo>
                <a:close/>
                <a:moveTo>
                  <a:pt x="550691" y="702264"/>
                </a:moveTo>
                <a:lnTo>
                  <a:pt x="525022" y="720786"/>
                </a:lnTo>
                <a:lnTo>
                  <a:pt x="499882" y="740367"/>
                </a:lnTo>
                <a:lnTo>
                  <a:pt x="475007" y="760213"/>
                </a:lnTo>
                <a:lnTo>
                  <a:pt x="450926" y="780323"/>
                </a:lnTo>
                <a:lnTo>
                  <a:pt x="438753" y="790907"/>
                </a:lnTo>
                <a:lnTo>
                  <a:pt x="427110" y="801491"/>
                </a:lnTo>
                <a:lnTo>
                  <a:pt x="415201" y="812075"/>
                </a:lnTo>
                <a:lnTo>
                  <a:pt x="403822" y="822924"/>
                </a:lnTo>
                <a:lnTo>
                  <a:pt x="392179" y="834038"/>
                </a:lnTo>
                <a:lnTo>
                  <a:pt x="381064" y="844886"/>
                </a:lnTo>
                <a:lnTo>
                  <a:pt x="369950" y="856264"/>
                </a:lnTo>
                <a:lnTo>
                  <a:pt x="359100" y="867642"/>
                </a:lnTo>
                <a:lnTo>
                  <a:pt x="348250" y="879021"/>
                </a:lnTo>
                <a:lnTo>
                  <a:pt x="337401" y="890928"/>
                </a:lnTo>
                <a:lnTo>
                  <a:pt x="326816" y="902570"/>
                </a:lnTo>
                <a:lnTo>
                  <a:pt x="316495" y="914478"/>
                </a:lnTo>
                <a:lnTo>
                  <a:pt x="306175" y="926385"/>
                </a:lnTo>
                <a:lnTo>
                  <a:pt x="296119" y="938557"/>
                </a:lnTo>
                <a:lnTo>
                  <a:pt x="286328" y="950993"/>
                </a:lnTo>
                <a:lnTo>
                  <a:pt x="276536" y="963430"/>
                </a:lnTo>
                <a:lnTo>
                  <a:pt x="267274" y="975866"/>
                </a:lnTo>
                <a:lnTo>
                  <a:pt x="257483" y="988567"/>
                </a:lnTo>
                <a:lnTo>
                  <a:pt x="248486" y="1001533"/>
                </a:lnTo>
                <a:lnTo>
                  <a:pt x="239488" y="1014234"/>
                </a:lnTo>
                <a:lnTo>
                  <a:pt x="230491" y="1027729"/>
                </a:lnTo>
                <a:lnTo>
                  <a:pt x="222288" y="1040695"/>
                </a:lnTo>
                <a:lnTo>
                  <a:pt x="213820" y="1053925"/>
                </a:lnTo>
                <a:lnTo>
                  <a:pt x="205351" y="1067684"/>
                </a:lnTo>
                <a:lnTo>
                  <a:pt x="197677" y="1080650"/>
                </a:lnTo>
                <a:lnTo>
                  <a:pt x="190268" y="1093616"/>
                </a:lnTo>
                <a:lnTo>
                  <a:pt x="182858" y="1107111"/>
                </a:lnTo>
                <a:lnTo>
                  <a:pt x="175713" y="1120341"/>
                </a:lnTo>
                <a:lnTo>
                  <a:pt x="168568" y="1134101"/>
                </a:lnTo>
                <a:lnTo>
                  <a:pt x="161952" y="1147331"/>
                </a:lnTo>
                <a:lnTo>
                  <a:pt x="155601" y="1161355"/>
                </a:lnTo>
                <a:lnTo>
                  <a:pt x="149250" y="1174850"/>
                </a:lnTo>
                <a:lnTo>
                  <a:pt x="143164" y="1188874"/>
                </a:lnTo>
                <a:lnTo>
                  <a:pt x="137342" y="1202898"/>
                </a:lnTo>
                <a:lnTo>
                  <a:pt x="131520" y="1216922"/>
                </a:lnTo>
                <a:lnTo>
                  <a:pt x="125963" y="1231211"/>
                </a:lnTo>
                <a:lnTo>
                  <a:pt x="120670" y="1245235"/>
                </a:lnTo>
                <a:lnTo>
                  <a:pt x="115907" y="1259524"/>
                </a:lnTo>
                <a:lnTo>
                  <a:pt x="111144" y="1273812"/>
                </a:lnTo>
                <a:lnTo>
                  <a:pt x="106381" y="1288366"/>
                </a:lnTo>
                <a:lnTo>
                  <a:pt x="103999" y="1302654"/>
                </a:lnTo>
                <a:lnTo>
                  <a:pt x="112202" y="1293129"/>
                </a:lnTo>
                <a:lnTo>
                  <a:pt x="120406" y="1283867"/>
                </a:lnTo>
                <a:lnTo>
                  <a:pt x="128874" y="1274871"/>
                </a:lnTo>
                <a:lnTo>
                  <a:pt x="137342" y="1265874"/>
                </a:lnTo>
                <a:lnTo>
                  <a:pt x="145810" y="1257142"/>
                </a:lnTo>
                <a:lnTo>
                  <a:pt x="154543" y="1248410"/>
                </a:lnTo>
                <a:lnTo>
                  <a:pt x="163540" y="1240207"/>
                </a:lnTo>
                <a:lnTo>
                  <a:pt x="172538" y="1231740"/>
                </a:lnTo>
                <a:lnTo>
                  <a:pt x="181800" y="1223537"/>
                </a:lnTo>
                <a:lnTo>
                  <a:pt x="191326" y="1215599"/>
                </a:lnTo>
                <a:lnTo>
                  <a:pt x="209850" y="1199987"/>
                </a:lnTo>
                <a:lnTo>
                  <a:pt x="229433" y="1185169"/>
                </a:lnTo>
                <a:lnTo>
                  <a:pt x="249015" y="1170881"/>
                </a:lnTo>
                <a:lnTo>
                  <a:pt x="268068" y="1157915"/>
                </a:lnTo>
                <a:lnTo>
                  <a:pt x="287386" y="1145214"/>
                </a:lnTo>
                <a:lnTo>
                  <a:pt x="307233" y="1132778"/>
                </a:lnTo>
                <a:lnTo>
                  <a:pt x="327080" y="1120870"/>
                </a:lnTo>
                <a:lnTo>
                  <a:pt x="346927" y="1109228"/>
                </a:lnTo>
                <a:lnTo>
                  <a:pt x="367304" y="1098114"/>
                </a:lnTo>
                <a:lnTo>
                  <a:pt x="387680" y="1087530"/>
                </a:lnTo>
                <a:lnTo>
                  <a:pt x="408321" y="1076946"/>
                </a:lnTo>
                <a:lnTo>
                  <a:pt x="414672" y="1052602"/>
                </a:lnTo>
                <a:lnTo>
                  <a:pt x="421288" y="1028523"/>
                </a:lnTo>
                <a:lnTo>
                  <a:pt x="428433" y="1004444"/>
                </a:lnTo>
                <a:lnTo>
                  <a:pt x="436107" y="980365"/>
                </a:lnTo>
                <a:lnTo>
                  <a:pt x="443781" y="956550"/>
                </a:lnTo>
                <a:lnTo>
                  <a:pt x="451720" y="932735"/>
                </a:lnTo>
                <a:lnTo>
                  <a:pt x="460188" y="909186"/>
                </a:lnTo>
                <a:lnTo>
                  <a:pt x="468921" y="885636"/>
                </a:lnTo>
                <a:lnTo>
                  <a:pt x="477918" y="862086"/>
                </a:lnTo>
                <a:lnTo>
                  <a:pt x="487180" y="838800"/>
                </a:lnTo>
                <a:lnTo>
                  <a:pt x="496707" y="815780"/>
                </a:lnTo>
                <a:lnTo>
                  <a:pt x="507027" y="792759"/>
                </a:lnTo>
                <a:lnTo>
                  <a:pt x="517348" y="769738"/>
                </a:lnTo>
                <a:lnTo>
                  <a:pt x="528198" y="747247"/>
                </a:lnTo>
                <a:lnTo>
                  <a:pt x="539312" y="724491"/>
                </a:lnTo>
                <a:lnTo>
                  <a:pt x="550691" y="702264"/>
                </a:lnTo>
                <a:close/>
                <a:moveTo>
                  <a:pt x="2092678" y="471263"/>
                </a:moveTo>
                <a:lnTo>
                  <a:pt x="2102998" y="494813"/>
                </a:lnTo>
                <a:lnTo>
                  <a:pt x="2112790" y="518627"/>
                </a:lnTo>
                <a:lnTo>
                  <a:pt x="2122316" y="542442"/>
                </a:lnTo>
                <a:lnTo>
                  <a:pt x="2131313" y="566256"/>
                </a:lnTo>
                <a:lnTo>
                  <a:pt x="2140311" y="590336"/>
                </a:lnTo>
                <a:lnTo>
                  <a:pt x="2149044" y="614415"/>
                </a:lnTo>
                <a:lnTo>
                  <a:pt x="2157247" y="639023"/>
                </a:lnTo>
                <a:lnTo>
                  <a:pt x="2165186" y="663102"/>
                </a:lnTo>
                <a:lnTo>
                  <a:pt x="2174977" y="694061"/>
                </a:lnTo>
                <a:lnTo>
                  <a:pt x="2183974" y="725285"/>
                </a:lnTo>
                <a:lnTo>
                  <a:pt x="2192443" y="756508"/>
                </a:lnTo>
                <a:lnTo>
                  <a:pt x="2200911" y="787732"/>
                </a:lnTo>
                <a:lnTo>
                  <a:pt x="2208585" y="819220"/>
                </a:lnTo>
                <a:lnTo>
                  <a:pt x="2216259" y="850708"/>
                </a:lnTo>
                <a:lnTo>
                  <a:pt x="2223139" y="882460"/>
                </a:lnTo>
                <a:lnTo>
                  <a:pt x="2230020" y="914213"/>
                </a:lnTo>
                <a:lnTo>
                  <a:pt x="2258864" y="920299"/>
                </a:lnTo>
                <a:lnTo>
                  <a:pt x="2287973" y="927179"/>
                </a:lnTo>
                <a:lnTo>
                  <a:pt x="2317082" y="934323"/>
                </a:lnTo>
                <a:lnTo>
                  <a:pt x="2345927" y="941732"/>
                </a:lnTo>
                <a:lnTo>
                  <a:pt x="2374242" y="949406"/>
                </a:lnTo>
                <a:lnTo>
                  <a:pt x="2402822" y="957608"/>
                </a:lnTo>
                <a:lnTo>
                  <a:pt x="2431666" y="965811"/>
                </a:lnTo>
                <a:lnTo>
                  <a:pt x="2459981" y="974543"/>
                </a:lnTo>
                <a:lnTo>
                  <a:pt x="2487503" y="983540"/>
                </a:lnTo>
                <a:lnTo>
                  <a:pt x="2514759" y="993066"/>
                </a:lnTo>
                <a:lnTo>
                  <a:pt x="2542281" y="1002856"/>
                </a:lnTo>
                <a:lnTo>
                  <a:pt x="2569537" y="1012911"/>
                </a:lnTo>
                <a:lnTo>
                  <a:pt x="2596529" y="1023495"/>
                </a:lnTo>
                <a:lnTo>
                  <a:pt x="2623521" y="1034873"/>
                </a:lnTo>
                <a:lnTo>
                  <a:pt x="2650249" y="1046251"/>
                </a:lnTo>
                <a:lnTo>
                  <a:pt x="2676447" y="1058423"/>
                </a:lnTo>
                <a:lnTo>
                  <a:pt x="2669037" y="1031963"/>
                </a:lnTo>
                <a:lnTo>
                  <a:pt x="2661363" y="1005767"/>
                </a:lnTo>
                <a:lnTo>
                  <a:pt x="2652895" y="979835"/>
                </a:lnTo>
                <a:lnTo>
                  <a:pt x="2644162" y="954169"/>
                </a:lnTo>
                <a:lnTo>
                  <a:pt x="2634900" y="928237"/>
                </a:lnTo>
                <a:lnTo>
                  <a:pt x="2625638" y="902835"/>
                </a:lnTo>
                <a:lnTo>
                  <a:pt x="2615318" y="877433"/>
                </a:lnTo>
                <a:lnTo>
                  <a:pt x="2605262" y="852295"/>
                </a:lnTo>
                <a:lnTo>
                  <a:pt x="2594412" y="827422"/>
                </a:lnTo>
                <a:lnTo>
                  <a:pt x="2583033" y="802814"/>
                </a:lnTo>
                <a:lnTo>
                  <a:pt x="2571654" y="777941"/>
                </a:lnTo>
                <a:lnTo>
                  <a:pt x="2559481" y="753597"/>
                </a:lnTo>
                <a:lnTo>
                  <a:pt x="2547044" y="729518"/>
                </a:lnTo>
                <a:lnTo>
                  <a:pt x="2534342" y="705439"/>
                </a:lnTo>
                <a:lnTo>
                  <a:pt x="2521375" y="681889"/>
                </a:lnTo>
                <a:lnTo>
                  <a:pt x="2507879" y="658075"/>
                </a:lnTo>
                <a:lnTo>
                  <a:pt x="2483533" y="642992"/>
                </a:lnTo>
                <a:lnTo>
                  <a:pt x="2458923" y="628439"/>
                </a:lnTo>
                <a:lnTo>
                  <a:pt x="2434312" y="614150"/>
                </a:lnTo>
                <a:lnTo>
                  <a:pt x="2409173" y="600391"/>
                </a:lnTo>
                <a:lnTo>
                  <a:pt x="2384033" y="587160"/>
                </a:lnTo>
                <a:lnTo>
                  <a:pt x="2358629" y="574459"/>
                </a:lnTo>
                <a:lnTo>
                  <a:pt x="2332695" y="562023"/>
                </a:lnTo>
                <a:lnTo>
                  <a:pt x="2306762" y="550380"/>
                </a:lnTo>
                <a:lnTo>
                  <a:pt x="2280564" y="538737"/>
                </a:lnTo>
                <a:lnTo>
                  <a:pt x="2254365" y="527889"/>
                </a:lnTo>
                <a:lnTo>
                  <a:pt x="2227903" y="517304"/>
                </a:lnTo>
                <a:lnTo>
                  <a:pt x="2200911" y="507249"/>
                </a:lnTo>
                <a:lnTo>
                  <a:pt x="2174183" y="497459"/>
                </a:lnTo>
                <a:lnTo>
                  <a:pt x="2147191" y="488198"/>
                </a:lnTo>
                <a:lnTo>
                  <a:pt x="2119934" y="479466"/>
                </a:lnTo>
                <a:lnTo>
                  <a:pt x="2092678" y="471263"/>
                </a:lnTo>
                <a:close/>
                <a:moveTo>
                  <a:pt x="1068832" y="460679"/>
                </a:moveTo>
                <a:lnTo>
                  <a:pt x="1042370" y="467823"/>
                </a:lnTo>
                <a:lnTo>
                  <a:pt x="1016436" y="475497"/>
                </a:lnTo>
                <a:lnTo>
                  <a:pt x="990767" y="483435"/>
                </a:lnTo>
                <a:lnTo>
                  <a:pt x="964569" y="492167"/>
                </a:lnTo>
                <a:lnTo>
                  <a:pt x="939165" y="501163"/>
                </a:lnTo>
                <a:lnTo>
                  <a:pt x="913496" y="510425"/>
                </a:lnTo>
                <a:lnTo>
                  <a:pt x="888356" y="520215"/>
                </a:lnTo>
                <a:lnTo>
                  <a:pt x="862952" y="530270"/>
                </a:lnTo>
                <a:lnTo>
                  <a:pt x="838077" y="540854"/>
                </a:lnTo>
                <a:lnTo>
                  <a:pt x="813202" y="551703"/>
                </a:lnTo>
                <a:lnTo>
                  <a:pt x="788327" y="563346"/>
                </a:lnTo>
                <a:lnTo>
                  <a:pt x="763981" y="574988"/>
                </a:lnTo>
                <a:lnTo>
                  <a:pt x="739635" y="587160"/>
                </a:lnTo>
                <a:lnTo>
                  <a:pt x="715819" y="599861"/>
                </a:lnTo>
                <a:lnTo>
                  <a:pt x="692002" y="612827"/>
                </a:lnTo>
                <a:lnTo>
                  <a:pt x="668450" y="626322"/>
                </a:lnTo>
                <a:lnTo>
                  <a:pt x="653367" y="650666"/>
                </a:lnTo>
                <a:lnTo>
                  <a:pt x="638812" y="675274"/>
                </a:lnTo>
                <a:lnTo>
                  <a:pt x="624787" y="700147"/>
                </a:lnTo>
                <a:lnTo>
                  <a:pt x="611555" y="724755"/>
                </a:lnTo>
                <a:lnTo>
                  <a:pt x="598589" y="750422"/>
                </a:lnTo>
                <a:lnTo>
                  <a:pt x="585886" y="775824"/>
                </a:lnTo>
                <a:lnTo>
                  <a:pt x="573714" y="801491"/>
                </a:lnTo>
                <a:lnTo>
                  <a:pt x="562335" y="827158"/>
                </a:lnTo>
                <a:lnTo>
                  <a:pt x="550691" y="853618"/>
                </a:lnTo>
                <a:lnTo>
                  <a:pt x="540106" y="879550"/>
                </a:lnTo>
                <a:lnTo>
                  <a:pt x="529785" y="906275"/>
                </a:lnTo>
                <a:lnTo>
                  <a:pt x="519729" y="933000"/>
                </a:lnTo>
                <a:lnTo>
                  <a:pt x="510468" y="959990"/>
                </a:lnTo>
                <a:lnTo>
                  <a:pt x="501470" y="986980"/>
                </a:lnTo>
                <a:lnTo>
                  <a:pt x="492737" y="1013969"/>
                </a:lnTo>
                <a:lnTo>
                  <a:pt x="484799" y="1041488"/>
                </a:lnTo>
                <a:lnTo>
                  <a:pt x="506763" y="1031963"/>
                </a:lnTo>
                <a:lnTo>
                  <a:pt x="528727" y="1022966"/>
                </a:lnTo>
                <a:lnTo>
                  <a:pt x="550956" y="1014234"/>
                </a:lnTo>
                <a:lnTo>
                  <a:pt x="573449" y="1005767"/>
                </a:lnTo>
                <a:lnTo>
                  <a:pt x="595678" y="997564"/>
                </a:lnTo>
                <a:lnTo>
                  <a:pt x="618171" y="989890"/>
                </a:lnTo>
                <a:lnTo>
                  <a:pt x="640664" y="981952"/>
                </a:lnTo>
                <a:lnTo>
                  <a:pt x="663422" y="974543"/>
                </a:lnTo>
                <a:lnTo>
                  <a:pt x="695972" y="964753"/>
                </a:lnTo>
                <a:lnTo>
                  <a:pt x="728786" y="954962"/>
                </a:lnTo>
                <a:lnTo>
                  <a:pt x="761599" y="945966"/>
                </a:lnTo>
                <a:lnTo>
                  <a:pt x="794943" y="937234"/>
                </a:lnTo>
                <a:lnTo>
                  <a:pt x="828021" y="929296"/>
                </a:lnTo>
                <a:lnTo>
                  <a:pt x="861364" y="921622"/>
                </a:lnTo>
                <a:lnTo>
                  <a:pt x="894707" y="914213"/>
                </a:lnTo>
                <a:lnTo>
                  <a:pt x="928050" y="907333"/>
                </a:lnTo>
                <a:lnTo>
                  <a:pt x="934931" y="876374"/>
                </a:lnTo>
                <a:lnTo>
                  <a:pt x="941546" y="845416"/>
                </a:lnTo>
                <a:lnTo>
                  <a:pt x="949221" y="815251"/>
                </a:lnTo>
                <a:lnTo>
                  <a:pt x="956895" y="784556"/>
                </a:lnTo>
                <a:lnTo>
                  <a:pt x="964834" y="754127"/>
                </a:lnTo>
                <a:lnTo>
                  <a:pt x="973302" y="723697"/>
                </a:lnTo>
                <a:lnTo>
                  <a:pt x="982299" y="693267"/>
                </a:lnTo>
                <a:lnTo>
                  <a:pt x="991561" y="663102"/>
                </a:lnTo>
                <a:lnTo>
                  <a:pt x="1000029" y="637435"/>
                </a:lnTo>
                <a:lnTo>
                  <a:pt x="1008762" y="612033"/>
                </a:lnTo>
                <a:lnTo>
                  <a:pt x="1017759" y="586102"/>
                </a:lnTo>
                <a:lnTo>
                  <a:pt x="1027286" y="560700"/>
                </a:lnTo>
                <a:lnTo>
                  <a:pt x="1037342" y="535562"/>
                </a:lnTo>
                <a:lnTo>
                  <a:pt x="1047133" y="510425"/>
                </a:lnTo>
                <a:lnTo>
                  <a:pt x="1057983" y="485552"/>
                </a:lnTo>
                <a:lnTo>
                  <a:pt x="1068832" y="460679"/>
                </a:lnTo>
                <a:close/>
                <a:moveTo>
                  <a:pt x="1546221" y="395850"/>
                </a:moveTo>
                <a:lnTo>
                  <a:pt x="1521082" y="396115"/>
                </a:lnTo>
                <a:lnTo>
                  <a:pt x="1496471" y="396644"/>
                </a:lnTo>
                <a:lnTo>
                  <a:pt x="1471331" y="397703"/>
                </a:lnTo>
                <a:lnTo>
                  <a:pt x="1446456" y="398761"/>
                </a:lnTo>
                <a:lnTo>
                  <a:pt x="1421581" y="400878"/>
                </a:lnTo>
                <a:lnTo>
                  <a:pt x="1396442" y="402730"/>
                </a:lnTo>
                <a:lnTo>
                  <a:pt x="1371567" y="405112"/>
                </a:lnTo>
                <a:lnTo>
                  <a:pt x="1346956" y="407493"/>
                </a:lnTo>
                <a:lnTo>
                  <a:pt x="1322081" y="410668"/>
                </a:lnTo>
                <a:lnTo>
                  <a:pt x="1297206" y="413843"/>
                </a:lnTo>
                <a:lnTo>
                  <a:pt x="1272331" y="417548"/>
                </a:lnTo>
                <a:lnTo>
                  <a:pt x="1247986" y="421517"/>
                </a:lnTo>
                <a:lnTo>
                  <a:pt x="1223375" y="425486"/>
                </a:lnTo>
                <a:lnTo>
                  <a:pt x="1198500" y="430249"/>
                </a:lnTo>
                <a:lnTo>
                  <a:pt x="1174154" y="435277"/>
                </a:lnTo>
                <a:lnTo>
                  <a:pt x="1149809" y="440569"/>
                </a:lnTo>
                <a:lnTo>
                  <a:pt x="1135519" y="469940"/>
                </a:lnTo>
                <a:lnTo>
                  <a:pt x="1122287" y="499311"/>
                </a:lnTo>
                <a:lnTo>
                  <a:pt x="1109320" y="529476"/>
                </a:lnTo>
                <a:lnTo>
                  <a:pt x="1096883" y="559641"/>
                </a:lnTo>
                <a:lnTo>
                  <a:pt x="1084975" y="590336"/>
                </a:lnTo>
                <a:lnTo>
                  <a:pt x="1073860" y="621030"/>
                </a:lnTo>
                <a:lnTo>
                  <a:pt x="1063275" y="651724"/>
                </a:lnTo>
                <a:lnTo>
                  <a:pt x="1052690" y="682683"/>
                </a:lnTo>
                <a:lnTo>
                  <a:pt x="1045016" y="708879"/>
                </a:lnTo>
                <a:lnTo>
                  <a:pt x="1037342" y="735075"/>
                </a:lnTo>
                <a:lnTo>
                  <a:pt x="1029667" y="761271"/>
                </a:lnTo>
                <a:lnTo>
                  <a:pt x="1022258" y="787467"/>
                </a:lnTo>
                <a:lnTo>
                  <a:pt x="1015378" y="813927"/>
                </a:lnTo>
                <a:lnTo>
                  <a:pt x="1009027" y="840653"/>
                </a:lnTo>
                <a:lnTo>
                  <a:pt x="1002675" y="866849"/>
                </a:lnTo>
                <a:lnTo>
                  <a:pt x="996589" y="893574"/>
                </a:lnTo>
                <a:lnTo>
                  <a:pt x="1021464" y="889340"/>
                </a:lnTo>
                <a:lnTo>
                  <a:pt x="1046339" y="885106"/>
                </a:lnTo>
                <a:lnTo>
                  <a:pt x="1070949" y="881402"/>
                </a:lnTo>
                <a:lnTo>
                  <a:pt x="1095824" y="877697"/>
                </a:lnTo>
                <a:lnTo>
                  <a:pt x="1120699" y="874258"/>
                </a:lnTo>
                <a:lnTo>
                  <a:pt x="1145839" y="871347"/>
                </a:lnTo>
                <a:lnTo>
                  <a:pt x="1170714" y="868172"/>
                </a:lnTo>
                <a:lnTo>
                  <a:pt x="1195854" y="865261"/>
                </a:lnTo>
                <a:lnTo>
                  <a:pt x="1179711" y="874258"/>
                </a:lnTo>
                <a:lnTo>
                  <a:pt x="1163834" y="883783"/>
                </a:lnTo>
                <a:lnTo>
                  <a:pt x="1147956" y="893309"/>
                </a:lnTo>
                <a:lnTo>
                  <a:pt x="1132872" y="903629"/>
                </a:lnTo>
                <a:lnTo>
                  <a:pt x="1117524" y="913684"/>
                </a:lnTo>
                <a:lnTo>
                  <a:pt x="1102705" y="924268"/>
                </a:lnTo>
                <a:lnTo>
                  <a:pt x="1088150" y="935382"/>
                </a:lnTo>
                <a:lnTo>
                  <a:pt x="1073860" y="946760"/>
                </a:lnTo>
                <a:lnTo>
                  <a:pt x="1028344" y="954169"/>
                </a:lnTo>
                <a:lnTo>
                  <a:pt x="1005586" y="957873"/>
                </a:lnTo>
                <a:lnTo>
                  <a:pt x="982828" y="961842"/>
                </a:lnTo>
                <a:lnTo>
                  <a:pt x="978859" y="984069"/>
                </a:lnTo>
                <a:lnTo>
                  <a:pt x="974890" y="1006296"/>
                </a:lnTo>
                <a:lnTo>
                  <a:pt x="967480" y="1050485"/>
                </a:lnTo>
                <a:lnTo>
                  <a:pt x="956366" y="1064245"/>
                </a:lnTo>
                <a:lnTo>
                  <a:pt x="944987" y="1078269"/>
                </a:lnTo>
                <a:lnTo>
                  <a:pt x="934401" y="1092028"/>
                </a:lnTo>
                <a:lnTo>
                  <a:pt x="924346" y="1106317"/>
                </a:lnTo>
                <a:lnTo>
                  <a:pt x="914290" y="1120870"/>
                </a:lnTo>
                <a:lnTo>
                  <a:pt x="904498" y="1135424"/>
                </a:lnTo>
                <a:lnTo>
                  <a:pt x="895237" y="1150771"/>
                </a:lnTo>
                <a:lnTo>
                  <a:pt x="886239" y="1165853"/>
                </a:lnTo>
                <a:lnTo>
                  <a:pt x="888885" y="1142039"/>
                </a:lnTo>
                <a:lnTo>
                  <a:pt x="892061" y="1118224"/>
                </a:lnTo>
                <a:lnTo>
                  <a:pt x="895501" y="1094410"/>
                </a:lnTo>
                <a:lnTo>
                  <a:pt x="898941" y="1070331"/>
                </a:lnTo>
                <a:lnTo>
                  <a:pt x="902381" y="1046781"/>
                </a:lnTo>
                <a:lnTo>
                  <a:pt x="906351" y="1022966"/>
                </a:lnTo>
                <a:lnTo>
                  <a:pt x="910320" y="999152"/>
                </a:lnTo>
                <a:lnTo>
                  <a:pt x="914554" y="975602"/>
                </a:lnTo>
                <a:lnTo>
                  <a:pt x="885181" y="981952"/>
                </a:lnTo>
                <a:lnTo>
                  <a:pt x="856072" y="988567"/>
                </a:lnTo>
                <a:lnTo>
                  <a:pt x="826962" y="995712"/>
                </a:lnTo>
                <a:lnTo>
                  <a:pt x="798118" y="1003121"/>
                </a:lnTo>
                <a:lnTo>
                  <a:pt x="769274" y="1010530"/>
                </a:lnTo>
                <a:lnTo>
                  <a:pt x="740429" y="1018732"/>
                </a:lnTo>
                <a:lnTo>
                  <a:pt x="711585" y="1026935"/>
                </a:lnTo>
                <a:lnTo>
                  <a:pt x="683005" y="1035932"/>
                </a:lnTo>
                <a:lnTo>
                  <a:pt x="654954" y="1045193"/>
                </a:lnTo>
                <a:lnTo>
                  <a:pt x="627168" y="1054983"/>
                </a:lnTo>
                <a:lnTo>
                  <a:pt x="599382" y="1064774"/>
                </a:lnTo>
                <a:lnTo>
                  <a:pt x="571861" y="1075358"/>
                </a:lnTo>
                <a:lnTo>
                  <a:pt x="544604" y="1086207"/>
                </a:lnTo>
                <a:lnTo>
                  <a:pt x="517348" y="1097320"/>
                </a:lnTo>
                <a:lnTo>
                  <a:pt x="490356" y="1109228"/>
                </a:lnTo>
                <a:lnTo>
                  <a:pt x="463628" y="1121664"/>
                </a:lnTo>
                <a:lnTo>
                  <a:pt x="458071" y="1146802"/>
                </a:lnTo>
                <a:lnTo>
                  <a:pt x="452514" y="1171939"/>
                </a:lnTo>
                <a:lnTo>
                  <a:pt x="447486" y="1197077"/>
                </a:lnTo>
                <a:lnTo>
                  <a:pt x="442458" y="1222479"/>
                </a:lnTo>
                <a:lnTo>
                  <a:pt x="438224" y="1247616"/>
                </a:lnTo>
                <a:lnTo>
                  <a:pt x="433990" y="1273019"/>
                </a:lnTo>
                <a:lnTo>
                  <a:pt x="430285" y="1298421"/>
                </a:lnTo>
                <a:lnTo>
                  <a:pt x="427110" y="1324088"/>
                </a:lnTo>
                <a:lnTo>
                  <a:pt x="424199" y="1349490"/>
                </a:lnTo>
                <a:lnTo>
                  <a:pt x="421288" y="1374892"/>
                </a:lnTo>
                <a:lnTo>
                  <a:pt x="419171" y="1400823"/>
                </a:lnTo>
                <a:lnTo>
                  <a:pt x="417054" y="1426490"/>
                </a:lnTo>
                <a:lnTo>
                  <a:pt x="415466" y="1452157"/>
                </a:lnTo>
                <a:lnTo>
                  <a:pt x="414143" y="1477559"/>
                </a:lnTo>
                <a:lnTo>
                  <a:pt x="413349" y="1503490"/>
                </a:lnTo>
                <a:lnTo>
                  <a:pt x="412820" y="1529157"/>
                </a:lnTo>
                <a:lnTo>
                  <a:pt x="780653" y="1529157"/>
                </a:lnTo>
                <a:lnTo>
                  <a:pt x="780123" y="1545298"/>
                </a:lnTo>
                <a:lnTo>
                  <a:pt x="780123" y="1561439"/>
                </a:lnTo>
                <a:lnTo>
                  <a:pt x="780123" y="1577580"/>
                </a:lnTo>
                <a:lnTo>
                  <a:pt x="780653" y="1593721"/>
                </a:lnTo>
                <a:lnTo>
                  <a:pt x="412820" y="1593721"/>
                </a:lnTo>
                <a:lnTo>
                  <a:pt x="413349" y="1619123"/>
                </a:lnTo>
                <a:lnTo>
                  <a:pt x="414143" y="1644790"/>
                </a:lnTo>
                <a:lnTo>
                  <a:pt x="415466" y="1670721"/>
                </a:lnTo>
                <a:lnTo>
                  <a:pt x="417054" y="1696388"/>
                </a:lnTo>
                <a:lnTo>
                  <a:pt x="419171" y="1722055"/>
                </a:lnTo>
                <a:lnTo>
                  <a:pt x="421288" y="1747457"/>
                </a:lnTo>
                <a:lnTo>
                  <a:pt x="424199" y="1773388"/>
                </a:lnTo>
                <a:lnTo>
                  <a:pt x="427110" y="1798790"/>
                </a:lnTo>
                <a:lnTo>
                  <a:pt x="430285" y="1824192"/>
                </a:lnTo>
                <a:lnTo>
                  <a:pt x="433990" y="1849595"/>
                </a:lnTo>
                <a:lnTo>
                  <a:pt x="438224" y="1874997"/>
                </a:lnTo>
                <a:lnTo>
                  <a:pt x="442458" y="1900399"/>
                </a:lnTo>
                <a:lnTo>
                  <a:pt x="447486" y="1925801"/>
                </a:lnTo>
                <a:lnTo>
                  <a:pt x="452514" y="1950939"/>
                </a:lnTo>
                <a:lnTo>
                  <a:pt x="458071" y="1976076"/>
                </a:lnTo>
                <a:lnTo>
                  <a:pt x="463628" y="2001214"/>
                </a:lnTo>
                <a:lnTo>
                  <a:pt x="490356" y="2013386"/>
                </a:lnTo>
                <a:lnTo>
                  <a:pt x="517348" y="2025028"/>
                </a:lnTo>
                <a:lnTo>
                  <a:pt x="544604" y="2036671"/>
                </a:lnTo>
                <a:lnTo>
                  <a:pt x="571861" y="2047520"/>
                </a:lnTo>
                <a:lnTo>
                  <a:pt x="599382" y="2058104"/>
                </a:lnTo>
                <a:lnTo>
                  <a:pt x="627168" y="2067894"/>
                </a:lnTo>
                <a:lnTo>
                  <a:pt x="654954" y="2077420"/>
                </a:lnTo>
                <a:lnTo>
                  <a:pt x="683005" y="2086946"/>
                </a:lnTo>
                <a:lnTo>
                  <a:pt x="711585" y="2095414"/>
                </a:lnTo>
                <a:lnTo>
                  <a:pt x="740429" y="2103881"/>
                </a:lnTo>
                <a:lnTo>
                  <a:pt x="769274" y="2112084"/>
                </a:lnTo>
                <a:lnTo>
                  <a:pt x="798118" y="2119757"/>
                </a:lnTo>
                <a:lnTo>
                  <a:pt x="827227" y="2127166"/>
                </a:lnTo>
                <a:lnTo>
                  <a:pt x="856072" y="2134311"/>
                </a:lnTo>
                <a:lnTo>
                  <a:pt x="885181" y="2140926"/>
                </a:lnTo>
                <a:lnTo>
                  <a:pt x="914554" y="2147276"/>
                </a:lnTo>
                <a:lnTo>
                  <a:pt x="910320" y="2123462"/>
                </a:lnTo>
                <a:lnTo>
                  <a:pt x="906351" y="2099912"/>
                </a:lnTo>
                <a:lnTo>
                  <a:pt x="902646" y="2076097"/>
                </a:lnTo>
                <a:lnTo>
                  <a:pt x="898941" y="2052547"/>
                </a:lnTo>
                <a:lnTo>
                  <a:pt x="895501" y="2028468"/>
                </a:lnTo>
                <a:lnTo>
                  <a:pt x="892061" y="2004654"/>
                </a:lnTo>
                <a:lnTo>
                  <a:pt x="886239" y="1956760"/>
                </a:lnTo>
                <a:lnTo>
                  <a:pt x="895237" y="1972107"/>
                </a:lnTo>
                <a:lnTo>
                  <a:pt x="904498" y="1986925"/>
                </a:lnTo>
                <a:lnTo>
                  <a:pt x="914290" y="2001743"/>
                </a:lnTo>
                <a:lnTo>
                  <a:pt x="924346" y="2016561"/>
                </a:lnTo>
                <a:lnTo>
                  <a:pt x="934401" y="2030585"/>
                </a:lnTo>
                <a:lnTo>
                  <a:pt x="944987" y="2044609"/>
                </a:lnTo>
                <a:lnTo>
                  <a:pt x="956366" y="2058633"/>
                </a:lnTo>
                <a:lnTo>
                  <a:pt x="967480" y="2071864"/>
                </a:lnTo>
                <a:lnTo>
                  <a:pt x="974890" y="2116582"/>
                </a:lnTo>
                <a:lnTo>
                  <a:pt x="978859" y="2138544"/>
                </a:lnTo>
                <a:lnTo>
                  <a:pt x="982828" y="2161036"/>
                </a:lnTo>
                <a:lnTo>
                  <a:pt x="1005586" y="2165005"/>
                </a:lnTo>
                <a:lnTo>
                  <a:pt x="1028344" y="2168709"/>
                </a:lnTo>
                <a:lnTo>
                  <a:pt x="1073860" y="2175854"/>
                </a:lnTo>
                <a:lnTo>
                  <a:pt x="1088150" y="2187232"/>
                </a:lnTo>
                <a:lnTo>
                  <a:pt x="1102705" y="2198081"/>
                </a:lnTo>
                <a:lnTo>
                  <a:pt x="1117524" y="2209194"/>
                </a:lnTo>
                <a:lnTo>
                  <a:pt x="1132872" y="2219249"/>
                </a:lnTo>
                <a:lnTo>
                  <a:pt x="1148221" y="2229304"/>
                </a:lnTo>
                <a:lnTo>
                  <a:pt x="1163834" y="2239094"/>
                </a:lnTo>
                <a:lnTo>
                  <a:pt x="1179711" y="2248091"/>
                </a:lnTo>
                <a:lnTo>
                  <a:pt x="1195854" y="2257088"/>
                </a:lnTo>
                <a:lnTo>
                  <a:pt x="1170714" y="2254442"/>
                </a:lnTo>
                <a:lnTo>
                  <a:pt x="1145839" y="2251531"/>
                </a:lnTo>
                <a:lnTo>
                  <a:pt x="1120964" y="2248091"/>
                </a:lnTo>
                <a:lnTo>
                  <a:pt x="1095824" y="2244651"/>
                </a:lnTo>
                <a:lnTo>
                  <a:pt x="1070949" y="2241211"/>
                </a:lnTo>
                <a:lnTo>
                  <a:pt x="1046339" y="2237507"/>
                </a:lnTo>
                <a:lnTo>
                  <a:pt x="1021464" y="2233538"/>
                </a:lnTo>
                <a:lnTo>
                  <a:pt x="996589" y="2229304"/>
                </a:lnTo>
                <a:lnTo>
                  <a:pt x="1002675" y="2256029"/>
                </a:lnTo>
                <a:lnTo>
                  <a:pt x="1009027" y="2282225"/>
                </a:lnTo>
                <a:lnTo>
                  <a:pt x="1015378" y="2308950"/>
                </a:lnTo>
                <a:lnTo>
                  <a:pt x="1022258" y="2335411"/>
                </a:lnTo>
                <a:lnTo>
                  <a:pt x="1029667" y="2361342"/>
                </a:lnTo>
                <a:lnTo>
                  <a:pt x="1037342" y="2387803"/>
                </a:lnTo>
                <a:lnTo>
                  <a:pt x="1045016" y="2413734"/>
                </a:lnTo>
                <a:lnTo>
                  <a:pt x="1052690" y="2439930"/>
                </a:lnTo>
                <a:lnTo>
                  <a:pt x="1063275" y="2470889"/>
                </a:lnTo>
                <a:lnTo>
                  <a:pt x="1073860" y="2501848"/>
                </a:lnTo>
                <a:lnTo>
                  <a:pt x="1084975" y="2532542"/>
                </a:lnTo>
                <a:lnTo>
                  <a:pt x="1096883" y="2562972"/>
                </a:lnTo>
                <a:lnTo>
                  <a:pt x="1109320" y="2593402"/>
                </a:lnTo>
                <a:lnTo>
                  <a:pt x="1122287" y="2623567"/>
                </a:lnTo>
                <a:lnTo>
                  <a:pt x="1135519" y="2652938"/>
                </a:lnTo>
                <a:lnTo>
                  <a:pt x="1149809" y="2682309"/>
                </a:lnTo>
                <a:lnTo>
                  <a:pt x="1174419" y="2687601"/>
                </a:lnTo>
                <a:lnTo>
                  <a:pt x="1198500" y="2692629"/>
                </a:lnTo>
                <a:lnTo>
                  <a:pt x="1223375" y="2697392"/>
                </a:lnTo>
                <a:lnTo>
                  <a:pt x="1247986" y="2701361"/>
                </a:lnTo>
                <a:lnTo>
                  <a:pt x="1272596" y="2705330"/>
                </a:lnTo>
                <a:lnTo>
                  <a:pt x="1297206" y="2709034"/>
                </a:lnTo>
                <a:lnTo>
                  <a:pt x="1322081" y="2712210"/>
                </a:lnTo>
                <a:lnTo>
                  <a:pt x="1346956" y="2715385"/>
                </a:lnTo>
                <a:lnTo>
                  <a:pt x="1371567" y="2717766"/>
                </a:lnTo>
                <a:lnTo>
                  <a:pt x="1396442" y="2720148"/>
                </a:lnTo>
                <a:lnTo>
                  <a:pt x="1421581" y="2722000"/>
                </a:lnTo>
                <a:lnTo>
                  <a:pt x="1446456" y="2723588"/>
                </a:lnTo>
                <a:lnTo>
                  <a:pt x="1471331" y="2725175"/>
                </a:lnTo>
                <a:lnTo>
                  <a:pt x="1496471" y="2726234"/>
                </a:lnTo>
                <a:lnTo>
                  <a:pt x="1521082" y="2726763"/>
                </a:lnTo>
                <a:lnTo>
                  <a:pt x="1546221" y="2727028"/>
                </a:lnTo>
                <a:lnTo>
                  <a:pt x="1546221" y="2350758"/>
                </a:lnTo>
                <a:lnTo>
                  <a:pt x="1558129" y="2351023"/>
                </a:lnTo>
                <a:lnTo>
                  <a:pt x="1569773" y="2351552"/>
                </a:lnTo>
                <a:lnTo>
                  <a:pt x="1590414" y="2351023"/>
                </a:lnTo>
                <a:lnTo>
                  <a:pt x="1610526" y="2350229"/>
                </a:lnTo>
                <a:lnTo>
                  <a:pt x="1610526" y="2726763"/>
                </a:lnTo>
                <a:lnTo>
                  <a:pt x="1635930" y="2725705"/>
                </a:lnTo>
                <a:lnTo>
                  <a:pt x="1661070" y="2724646"/>
                </a:lnTo>
                <a:lnTo>
                  <a:pt x="1686474" y="2723323"/>
                </a:lnTo>
                <a:lnTo>
                  <a:pt x="1711614" y="2721471"/>
                </a:lnTo>
                <a:lnTo>
                  <a:pt x="1736753" y="2719354"/>
                </a:lnTo>
                <a:lnTo>
                  <a:pt x="1761893" y="2716708"/>
                </a:lnTo>
                <a:lnTo>
                  <a:pt x="1787297" y="2714062"/>
                </a:lnTo>
                <a:lnTo>
                  <a:pt x="1812172" y="2710887"/>
                </a:lnTo>
                <a:lnTo>
                  <a:pt x="1837312" y="2707447"/>
                </a:lnTo>
                <a:lnTo>
                  <a:pt x="1862452" y="2703478"/>
                </a:lnTo>
                <a:lnTo>
                  <a:pt x="1887327" y="2699509"/>
                </a:lnTo>
                <a:lnTo>
                  <a:pt x="1912466" y="2695010"/>
                </a:lnTo>
                <a:lnTo>
                  <a:pt x="1937341" y="2690247"/>
                </a:lnTo>
                <a:lnTo>
                  <a:pt x="1961952" y="2684955"/>
                </a:lnTo>
                <a:lnTo>
                  <a:pt x="1986562" y="2679663"/>
                </a:lnTo>
                <a:lnTo>
                  <a:pt x="2011437" y="2673577"/>
                </a:lnTo>
                <a:lnTo>
                  <a:pt x="2024668" y="2645529"/>
                </a:lnTo>
                <a:lnTo>
                  <a:pt x="2037371" y="2616687"/>
                </a:lnTo>
                <a:lnTo>
                  <a:pt x="2049808" y="2587845"/>
                </a:lnTo>
                <a:lnTo>
                  <a:pt x="2061716" y="2558738"/>
                </a:lnTo>
                <a:lnTo>
                  <a:pt x="2072831" y="2529102"/>
                </a:lnTo>
                <a:lnTo>
                  <a:pt x="2083681" y="2499731"/>
                </a:lnTo>
                <a:lnTo>
                  <a:pt x="2094001" y="2469831"/>
                </a:lnTo>
                <a:lnTo>
                  <a:pt x="2103792" y="2439930"/>
                </a:lnTo>
                <a:lnTo>
                  <a:pt x="2112260" y="2413205"/>
                </a:lnTo>
                <a:lnTo>
                  <a:pt x="2120199" y="2386215"/>
                </a:lnTo>
                <a:lnTo>
                  <a:pt x="2128138" y="2358961"/>
                </a:lnTo>
                <a:lnTo>
                  <a:pt x="2135283" y="2331971"/>
                </a:lnTo>
                <a:lnTo>
                  <a:pt x="2142163" y="2304717"/>
                </a:lnTo>
                <a:lnTo>
                  <a:pt x="2149044" y="2277198"/>
                </a:lnTo>
                <a:lnTo>
                  <a:pt x="2155659" y="2249679"/>
                </a:lnTo>
                <a:lnTo>
                  <a:pt x="2161481" y="2222424"/>
                </a:lnTo>
                <a:lnTo>
                  <a:pt x="2135283" y="2226923"/>
                </a:lnTo>
                <a:lnTo>
                  <a:pt x="2108820" y="2231685"/>
                </a:lnTo>
                <a:lnTo>
                  <a:pt x="2082357" y="2235919"/>
                </a:lnTo>
                <a:lnTo>
                  <a:pt x="2055630" y="2240417"/>
                </a:lnTo>
                <a:lnTo>
                  <a:pt x="2029432" y="2244122"/>
                </a:lnTo>
                <a:lnTo>
                  <a:pt x="2002704" y="2247826"/>
                </a:lnTo>
                <a:lnTo>
                  <a:pt x="1976242" y="2251266"/>
                </a:lnTo>
                <a:lnTo>
                  <a:pt x="1949514" y="2254442"/>
                </a:lnTo>
                <a:lnTo>
                  <a:pt x="1965392" y="2245445"/>
                </a:lnTo>
                <a:lnTo>
                  <a:pt x="1981269" y="2235919"/>
                </a:lnTo>
                <a:lnTo>
                  <a:pt x="1996883" y="2226129"/>
                </a:lnTo>
                <a:lnTo>
                  <a:pt x="2012231" y="2216074"/>
                </a:lnTo>
                <a:lnTo>
                  <a:pt x="2027315" y="2205754"/>
                </a:lnTo>
                <a:lnTo>
                  <a:pt x="2042134" y="2195170"/>
                </a:lnTo>
                <a:lnTo>
                  <a:pt x="2056688" y="2184056"/>
                </a:lnTo>
                <a:lnTo>
                  <a:pt x="2070714" y="2172414"/>
                </a:lnTo>
                <a:lnTo>
                  <a:pt x="2096912" y="2168180"/>
                </a:lnTo>
                <a:lnTo>
                  <a:pt x="2123110" y="2163682"/>
                </a:lnTo>
                <a:lnTo>
                  <a:pt x="2149044" y="2158919"/>
                </a:lnTo>
                <a:lnTo>
                  <a:pt x="2175242" y="2153891"/>
                </a:lnTo>
                <a:lnTo>
                  <a:pt x="2180270" y="2127166"/>
                </a:lnTo>
                <a:lnTo>
                  <a:pt x="2184768" y="2100441"/>
                </a:lnTo>
                <a:lnTo>
                  <a:pt x="2189267" y="2073451"/>
                </a:lnTo>
                <a:lnTo>
                  <a:pt x="2193501" y="2046461"/>
                </a:lnTo>
                <a:lnTo>
                  <a:pt x="2204880" y="2031379"/>
                </a:lnTo>
                <a:lnTo>
                  <a:pt x="2216259" y="2016032"/>
                </a:lnTo>
                <a:lnTo>
                  <a:pt x="2226580" y="2000420"/>
                </a:lnTo>
                <a:lnTo>
                  <a:pt x="2237165" y="1984544"/>
                </a:lnTo>
                <a:lnTo>
                  <a:pt x="2247221" y="1968138"/>
                </a:lnTo>
                <a:lnTo>
                  <a:pt x="2257012" y="1951732"/>
                </a:lnTo>
                <a:lnTo>
                  <a:pt x="2266009" y="1934798"/>
                </a:lnTo>
                <a:lnTo>
                  <a:pt x="2275006" y="1918128"/>
                </a:lnTo>
                <a:lnTo>
                  <a:pt x="2272096" y="1945647"/>
                </a:lnTo>
                <a:lnTo>
                  <a:pt x="2268920" y="1973695"/>
                </a:lnTo>
                <a:lnTo>
                  <a:pt x="2265215" y="2001214"/>
                </a:lnTo>
                <a:lnTo>
                  <a:pt x="2261510" y="2029262"/>
                </a:lnTo>
                <a:lnTo>
                  <a:pt x="2257276" y="2056781"/>
                </a:lnTo>
                <a:lnTo>
                  <a:pt x="2253042" y="2084300"/>
                </a:lnTo>
                <a:lnTo>
                  <a:pt x="2248808" y="2112084"/>
                </a:lnTo>
                <a:lnTo>
                  <a:pt x="2243780" y="2139603"/>
                </a:lnTo>
                <a:lnTo>
                  <a:pt x="2268655" y="2133781"/>
                </a:lnTo>
                <a:lnTo>
                  <a:pt x="2293266" y="2127695"/>
                </a:lnTo>
                <a:lnTo>
                  <a:pt x="2318141" y="2121609"/>
                </a:lnTo>
                <a:lnTo>
                  <a:pt x="2342751" y="2114994"/>
                </a:lnTo>
                <a:lnTo>
                  <a:pt x="2367097" y="2108644"/>
                </a:lnTo>
                <a:lnTo>
                  <a:pt x="2391707" y="2101499"/>
                </a:lnTo>
                <a:lnTo>
                  <a:pt x="2416318" y="2094355"/>
                </a:lnTo>
                <a:lnTo>
                  <a:pt x="2440399" y="2086946"/>
                </a:lnTo>
                <a:lnTo>
                  <a:pt x="2473742" y="2076097"/>
                </a:lnTo>
                <a:lnTo>
                  <a:pt x="2506291" y="2064455"/>
                </a:lnTo>
                <a:lnTo>
                  <a:pt x="2538840" y="2052547"/>
                </a:lnTo>
                <a:lnTo>
                  <a:pt x="2571390" y="2040111"/>
                </a:lnTo>
                <a:lnTo>
                  <a:pt x="2603410" y="2026616"/>
                </a:lnTo>
                <a:lnTo>
                  <a:pt x="2619023" y="2019736"/>
                </a:lnTo>
                <a:lnTo>
                  <a:pt x="2634900" y="2012592"/>
                </a:lnTo>
                <a:lnTo>
                  <a:pt x="2650778" y="2005712"/>
                </a:lnTo>
                <a:lnTo>
                  <a:pt x="2666391" y="1998038"/>
                </a:lnTo>
                <a:lnTo>
                  <a:pt x="2681740" y="1990630"/>
                </a:lnTo>
                <a:lnTo>
                  <a:pt x="2697353" y="1982956"/>
                </a:lnTo>
                <a:lnTo>
                  <a:pt x="2702645" y="1959141"/>
                </a:lnTo>
                <a:lnTo>
                  <a:pt x="2707673" y="1934798"/>
                </a:lnTo>
                <a:lnTo>
                  <a:pt x="2712172" y="1910719"/>
                </a:lnTo>
                <a:lnTo>
                  <a:pt x="2716670" y="1886375"/>
                </a:lnTo>
                <a:lnTo>
                  <a:pt x="2720640" y="1862296"/>
                </a:lnTo>
                <a:lnTo>
                  <a:pt x="2724345" y="1838217"/>
                </a:lnTo>
                <a:lnTo>
                  <a:pt x="2727785" y="1813873"/>
                </a:lnTo>
                <a:lnTo>
                  <a:pt x="2730696" y="1789529"/>
                </a:lnTo>
                <a:lnTo>
                  <a:pt x="2733607" y="1764921"/>
                </a:lnTo>
                <a:lnTo>
                  <a:pt x="2735988" y="1740577"/>
                </a:lnTo>
                <a:lnTo>
                  <a:pt x="2738370" y="1716233"/>
                </a:lnTo>
                <a:lnTo>
                  <a:pt x="2739693" y="1691625"/>
                </a:lnTo>
                <a:lnTo>
                  <a:pt x="2741281" y="1667281"/>
                </a:lnTo>
                <a:lnTo>
                  <a:pt x="2742604" y="1642673"/>
                </a:lnTo>
                <a:lnTo>
                  <a:pt x="2743663" y="1618065"/>
                </a:lnTo>
                <a:lnTo>
                  <a:pt x="2744192" y="1593721"/>
                </a:lnTo>
                <a:lnTo>
                  <a:pt x="2359423" y="1593721"/>
                </a:lnTo>
                <a:lnTo>
                  <a:pt x="2359952" y="1577580"/>
                </a:lnTo>
                <a:lnTo>
                  <a:pt x="2359952" y="1561439"/>
                </a:lnTo>
                <a:lnTo>
                  <a:pt x="2359952" y="1545298"/>
                </a:lnTo>
                <a:lnTo>
                  <a:pt x="2359423" y="1529157"/>
                </a:lnTo>
                <a:lnTo>
                  <a:pt x="2744192" y="1529157"/>
                </a:lnTo>
                <a:lnTo>
                  <a:pt x="2743663" y="1504549"/>
                </a:lnTo>
                <a:lnTo>
                  <a:pt x="2742604" y="1480205"/>
                </a:lnTo>
                <a:lnTo>
                  <a:pt x="2741281" y="1455597"/>
                </a:lnTo>
                <a:lnTo>
                  <a:pt x="2739693" y="1431253"/>
                </a:lnTo>
                <a:lnTo>
                  <a:pt x="2738370" y="1406645"/>
                </a:lnTo>
                <a:lnTo>
                  <a:pt x="2735988" y="1382036"/>
                </a:lnTo>
                <a:lnTo>
                  <a:pt x="2733607" y="1357692"/>
                </a:lnTo>
                <a:lnTo>
                  <a:pt x="2730696" y="1333349"/>
                </a:lnTo>
                <a:lnTo>
                  <a:pt x="2727785" y="1309005"/>
                </a:lnTo>
                <a:lnTo>
                  <a:pt x="2724345" y="1284661"/>
                </a:lnTo>
                <a:lnTo>
                  <a:pt x="2720640" y="1260318"/>
                </a:lnTo>
                <a:lnTo>
                  <a:pt x="2716670" y="1235974"/>
                </a:lnTo>
                <a:lnTo>
                  <a:pt x="2712172" y="1211895"/>
                </a:lnTo>
                <a:lnTo>
                  <a:pt x="2707673" y="1188080"/>
                </a:lnTo>
                <a:lnTo>
                  <a:pt x="2702645" y="1163736"/>
                </a:lnTo>
                <a:lnTo>
                  <a:pt x="2697353" y="1139922"/>
                </a:lnTo>
                <a:lnTo>
                  <a:pt x="2681740" y="1132248"/>
                </a:lnTo>
                <a:lnTo>
                  <a:pt x="2666391" y="1124575"/>
                </a:lnTo>
                <a:lnTo>
                  <a:pt x="2650778" y="1117166"/>
                </a:lnTo>
                <a:lnTo>
                  <a:pt x="2634900" y="1110021"/>
                </a:lnTo>
                <a:lnTo>
                  <a:pt x="2619023" y="1102877"/>
                </a:lnTo>
                <a:lnTo>
                  <a:pt x="2603410" y="1096262"/>
                </a:lnTo>
                <a:lnTo>
                  <a:pt x="2571390" y="1082767"/>
                </a:lnTo>
                <a:lnTo>
                  <a:pt x="2538840" y="1070331"/>
                </a:lnTo>
                <a:lnTo>
                  <a:pt x="2506291" y="1058423"/>
                </a:lnTo>
                <a:lnTo>
                  <a:pt x="2473213" y="1046781"/>
                </a:lnTo>
                <a:lnTo>
                  <a:pt x="2440399" y="1035932"/>
                </a:lnTo>
                <a:lnTo>
                  <a:pt x="2416318" y="1028523"/>
                </a:lnTo>
                <a:lnTo>
                  <a:pt x="2391707" y="1021114"/>
                </a:lnTo>
                <a:lnTo>
                  <a:pt x="2367097" y="1014234"/>
                </a:lnTo>
                <a:lnTo>
                  <a:pt x="2342751" y="1007354"/>
                </a:lnTo>
                <a:lnTo>
                  <a:pt x="2318141" y="1001268"/>
                </a:lnTo>
                <a:lnTo>
                  <a:pt x="2293266" y="994918"/>
                </a:lnTo>
                <a:lnTo>
                  <a:pt x="2268655" y="988832"/>
                </a:lnTo>
                <a:lnTo>
                  <a:pt x="2243780" y="983275"/>
                </a:lnTo>
                <a:lnTo>
                  <a:pt x="2248808" y="1010794"/>
                </a:lnTo>
                <a:lnTo>
                  <a:pt x="2253042" y="1038578"/>
                </a:lnTo>
                <a:lnTo>
                  <a:pt x="2257276" y="1066097"/>
                </a:lnTo>
                <a:lnTo>
                  <a:pt x="2261510" y="1093616"/>
                </a:lnTo>
                <a:lnTo>
                  <a:pt x="2265215" y="1121399"/>
                </a:lnTo>
                <a:lnTo>
                  <a:pt x="2268920" y="1149183"/>
                </a:lnTo>
                <a:lnTo>
                  <a:pt x="2272096" y="1176702"/>
                </a:lnTo>
                <a:lnTo>
                  <a:pt x="2275006" y="1204750"/>
                </a:lnTo>
                <a:lnTo>
                  <a:pt x="2266009" y="1187551"/>
                </a:lnTo>
                <a:lnTo>
                  <a:pt x="2257012" y="1170881"/>
                </a:lnTo>
                <a:lnTo>
                  <a:pt x="2247221" y="1154475"/>
                </a:lnTo>
                <a:lnTo>
                  <a:pt x="2237165" y="1138334"/>
                </a:lnTo>
                <a:lnTo>
                  <a:pt x="2226580" y="1122193"/>
                </a:lnTo>
                <a:lnTo>
                  <a:pt x="2216259" y="1106582"/>
                </a:lnTo>
                <a:lnTo>
                  <a:pt x="2204880" y="1091234"/>
                </a:lnTo>
                <a:lnTo>
                  <a:pt x="2193501" y="1075887"/>
                </a:lnTo>
                <a:lnTo>
                  <a:pt x="2189267" y="1049427"/>
                </a:lnTo>
                <a:lnTo>
                  <a:pt x="2184768" y="1022437"/>
                </a:lnTo>
                <a:lnTo>
                  <a:pt x="2180270" y="995712"/>
                </a:lnTo>
                <a:lnTo>
                  <a:pt x="2175242" y="968722"/>
                </a:lnTo>
                <a:lnTo>
                  <a:pt x="2149044" y="963694"/>
                </a:lnTo>
                <a:lnTo>
                  <a:pt x="2123110" y="958931"/>
                </a:lnTo>
                <a:lnTo>
                  <a:pt x="2096912" y="954698"/>
                </a:lnTo>
                <a:lnTo>
                  <a:pt x="2070978" y="950464"/>
                </a:lnTo>
                <a:lnTo>
                  <a:pt x="2056688" y="938821"/>
                </a:lnTo>
                <a:lnTo>
                  <a:pt x="2042134" y="927708"/>
                </a:lnTo>
                <a:lnTo>
                  <a:pt x="2027315" y="917124"/>
                </a:lnTo>
                <a:lnTo>
                  <a:pt x="2012231" y="906540"/>
                </a:lnTo>
                <a:lnTo>
                  <a:pt x="1997147" y="896484"/>
                </a:lnTo>
                <a:lnTo>
                  <a:pt x="1981269" y="886694"/>
                </a:lnTo>
                <a:lnTo>
                  <a:pt x="1965656" y="877433"/>
                </a:lnTo>
                <a:lnTo>
                  <a:pt x="1949514" y="868436"/>
                </a:lnTo>
                <a:lnTo>
                  <a:pt x="1976242" y="871612"/>
                </a:lnTo>
                <a:lnTo>
                  <a:pt x="2002969" y="875051"/>
                </a:lnTo>
                <a:lnTo>
                  <a:pt x="2029432" y="878756"/>
                </a:lnTo>
                <a:lnTo>
                  <a:pt x="2056159" y="882460"/>
                </a:lnTo>
                <a:lnTo>
                  <a:pt x="2082357" y="886429"/>
                </a:lnTo>
                <a:lnTo>
                  <a:pt x="2108820" y="891192"/>
                </a:lnTo>
                <a:lnTo>
                  <a:pt x="2135283" y="895426"/>
                </a:lnTo>
                <a:lnTo>
                  <a:pt x="2161481" y="900454"/>
                </a:lnTo>
                <a:lnTo>
                  <a:pt x="2155659" y="872935"/>
                </a:lnTo>
                <a:lnTo>
                  <a:pt x="2149044" y="845416"/>
                </a:lnTo>
                <a:lnTo>
                  <a:pt x="2142163" y="818161"/>
                </a:lnTo>
                <a:lnTo>
                  <a:pt x="2135283" y="790907"/>
                </a:lnTo>
                <a:lnTo>
                  <a:pt x="2128138" y="763652"/>
                </a:lnTo>
                <a:lnTo>
                  <a:pt x="2120199" y="736663"/>
                </a:lnTo>
                <a:lnTo>
                  <a:pt x="2112260" y="709673"/>
                </a:lnTo>
                <a:lnTo>
                  <a:pt x="2103792" y="682683"/>
                </a:lnTo>
                <a:lnTo>
                  <a:pt x="2094001" y="653047"/>
                </a:lnTo>
                <a:lnTo>
                  <a:pt x="2083681" y="623147"/>
                </a:lnTo>
                <a:lnTo>
                  <a:pt x="2072831" y="593775"/>
                </a:lnTo>
                <a:lnTo>
                  <a:pt x="2061716" y="564140"/>
                </a:lnTo>
                <a:lnTo>
                  <a:pt x="2049808" y="535033"/>
                </a:lnTo>
                <a:lnTo>
                  <a:pt x="2037371" y="506191"/>
                </a:lnTo>
                <a:lnTo>
                  <a:pt x="2024668" y="477349"/>
                </a:lnTo>
                <a:lnTo>
                  <a:pt x="2011437" y="449036"/>
                </a:lnTo>
                <a:lnTo>
                  <a:pt x="1986562" y="443215"/>
                </a:lnTo>
                <a:lnTo>
                  <a:pt x="1961952" y="437658"/>
                </a:lnTo>
                <a:lnTo>
                  <a:pt x="1937341" y="432631"/>
                </a:lnTo>
                <a:lnTo>
                  <a:pt x="1912466" y="427603"/>
                </a:lnTo>
                <a:lnTo>
                  <a:pt x="1887591" y="423369"/>
                </a:lnTo>
                <a:lnTo>
                  <a:pt x="1862452" y="419136"/>
                </a:lnTo>
                <a:lnTo>
                  <a:pt x="1837312" y="415431"/>
                </a:lnTo>
                <a:lnTo>
                  <a:pt x="1812437" y="411991"/>
                </a:lnTo>
                <a:lnTo>
                  <a:pt x="1787297" y="408816"/>
                </a:lnTo>
                <a:lnTo>
                  <a:pt x="1762158" y="405905"/>
                </a:lnTo>
                <a:lnTo>
                  <a:pt x="1736753" y="403524"/>
                </a:lnTo>
                <a:lnTo>
                  <a:pt x="1711614" y="401407"/>
                </a:lnTo>
                <a:lnTo>
                  <a:pt x="1686474" y="399555"/>
                </a:lnTo>
                <a:lnTo>
                  <a:pt x="1661070" y="398232"/>
                </a:lnTo>
                <a:lnTo>
                  <a:pt x="1635930" y="396909"/>
                </a:lnTo>
                <a:lnTo>
                  <a:pt x="1610526" y="396115"/>
                </a:lnTo>
                <a:lnTo>
                  <a:pt x="1610526" y="772384"/>
                </a:lnTo>
                <a:lnTo>
                  <a:pt x="1590414" y="771591"/>
                </a:lnTo>
                <a:lnTo>
                  <a:pt x="1569773" y="771326"/>
                </a:lnTo>
                <a:lnTo>
                  <a:pt x="1558129" y="771591"/>
                </a:lnTo>
                <a:lnTo>
                  <a:pt x="1546221" y="772120"/>
                </a:lnTo>
                <a:lnTo>
                  <a:pt x="1546221" y="395850"/>
                </a:lnTo>
                <a:close/>
                <a:moveTo>
                  <a:pt x="2146133" y="176227"/>
                </a:moveTo>
                <a:lnTo>
                  <a:pt x="2159099" y="184959"/>
                </a:lnTo>
                <a:lnTo>
                  <a:pt x="2172066" y="193956"/>
                </a:lnTo>
                <a:lnTo>
                  <a:pt x="2185033" y="202953"/>
                </a:lnTo>
                <a:lnTo>
                  <a:pt x="2197735" y="212214"/>
                </a:lnTo>
                <a:lnTo>
                  <a:pt x="2210173" y="221740"/>
                </a:lnTo>
                <a:lnTo>
                  <a:pt x="2222875" y="231265"/>
                </a:lnTo>
                <a:lnTo>
                  <a:pt x="2235048" y="241056"/>
                </a:lnTo>
                <a:lnTo>
                  <a:pt x="2247485" y="250846"/>
                </a:lnTo>
                <a:lnTo>
                  <a:pt x="2259658" y="261166"/>
                </a:lnTo>
                <a:lnTo>
                  <a:pt x="2271302" y="271486"/>
                </a:lnTo>
                <a:lnTo>
                  <a:pt x="2283475" y="281541"/>
                </a:lnTo>
                <a:lnTo>
                  <a:pt x="2294854" y="292125"/>
                </a:lnTo>
                <a:lnTo>
                  <a:pt x="2306762" y="302709"/>
                </a:lnTo>
                <a:lnTo>
                  <a:pt x="2317876" y="313558"/>
                </a:lnTo>
                <a:lnTo>
                  <a:pt x="2329255" y="324407"/>
                </a:lnTo>
                <a:lnTo>
                  <a:pt x="2340634" y="335520"/>
                </a:lnTo>
                <a:lnTo>
                  <a:pt x="2362598" y="358012"/>
                </a:lnTo>
                <a:lnTo>
                  <a:pt x="2384033" y="380768"/>
                </a:lnTo>
                <a:lnTo>
                  <a:pt x="2404674" y="404582"/>
                </a:lnTo>
                <a:lnTo>
                  <a:pt x="2425315" y="428397"/>
                </a:lnTo>
                <a:lnTo>
                  <a:pt x="2445162" y="452741"/>
                </a:lnTo>
                <a:lnTo>
                  <a:pt x="2464215" y="477349"/>
                </a:lnTo>
                <a:lnTo>
                  <a:pt x="2483004" y="502751"/>
                </a:lnTo>
                <a:lnTo>
                  <a:pt x="2501263" y="528153"/>
                </a:lnTo>
                <a:lnTo>
                  <a:pt x="2515289" y="549057"/>
                </a:lnTo>
                <a:lnTo>
                  <a:pt x="2528785" y="569696"/>
                </a:lnTo>
                <a:lnTo>
                  <a:pt x="2542281" y="591129"/>
                </a:lnTo>
                <a:lnTo>
                  <a:pt x="2555247" y="612562"/>
                </a:lnTo>
                <a:lnTo>
                  <a:pt x="2575359" y="625264"/>
                </a:lnTo>
                <a:lnTo>
                  <a:pt x="2595206" y="638758"/>
                </a:lnTo>
                <a:lnTo>
                  <a:pt x="2609232" y="648549"/>
                </a:lnTo>
                <a:lnTo>
                  <a:pt x="2623257" y="658868"/>
                </a:lnTo>
                <a:lnTo>
                  <a:pt x="2636753" y="668659"/>
                </a:lnTo>
                <a:lnTo>
                  <a:pt x="2650513" y="679243"/>
                </a:lnTo>
                <a:lnTo>
                  <a:pt x="2664009" y="689827"/>
                </a:lnTo>
                <a:lnTo>
                  <a:pt x="2677506" y="700412"/>
                </a:lnTo>
                <a:lnTo>
                  <a:pt x="2690737" y="711260"/>
                </a:lnTo>
                <a:lnTo>
                  <a:pt x="2704233" y="722374"/>
                </a:lnTo>
                <a:lnTo>
                  <a:pt x="2717200" y="733487"/>
                </a:lnTo>
                <a:lnTo>
                  <a:pt x="2730166" y="744601"/>
                </a:lnTo>
                <a:lnTo>
                  <a:pt x="2742869" y="756243"/>
                </a:lnTo>
                <a:lnTo>
                  <a:pt x="2755571" y="767886"/>
                </a:lnTo>
                <a:lnTo>
                  <a:pt x="2768008" y="779793"/>
                </a:lnTo>
                <a:lnTo>
                  <a:pt x="2780446" y="791965"/>
                </a:lnTo>
                <a:lnTo>
                  <a:pt x="2792619" y="803872"/>
                </a:lnTo>
                <a:lnTo>
                  <a:pt x="2804527" y="816309"/>
                </a:lnTo>
                <a:lnTo>
                  <a:pt x="2816700" y="828745"/>
                </a:lnTo>
                <a:lnTo>
                  <a:pt x="2828343" y="841182"/>
                </a:lnTo>
                <a:lnTo>
                  <a:pt x="2839987" y="854148"/>
                </a:lnTo>
                <a:lnTo>
                  <a:pt x="2851101" y="866849"/>
                </a:lnTo>
                <a:lnTo>
                  <a:pt x="2862745" y="880079"/>
                </a:lnTo>
                <a:lnTo>
                  <a:pt x="2873595" y="893309"/>
                </a:lnTo>
                <a:lnTo>
                  <a:pt x="2884445" y="906540"/>
                </a:lnTo>
                <a:lnTo>
                  <a:pt x="2895030" y="920299"/>
                </a:lnTo>
                <a:lnTo>
                  <a:pt x="2905350" y="934059"/>
                </a:lnTo>
                <a:lnTo>
                  <a:pt x="2915671" y="947818"/>
                </a:lnTo>
                <a:lnTo>
                  <a:pt x="2925991" y="961842"/>
                </a:lnTo>
                <a:lnTo>
                  <a:pt x="2935782" y="976131"/>
                </a:lnTo>
                <a:lnTo>
                  <a:pt x="2945574" y="990420"/>
                </a:lnTo>
                <a:lnTo>
                  <a:pt x="2954836" y="1004708"/>
                </a:lnTo>
                <a:lnTo>
                  <a:pt x="2964098" y="1019526"/>
                </a:lnTo>
                <a:lnTo>
                  <a:pt x="2973095" y="1034080"/>
                </a:lnTo>
                <a:lnTo>
                  <a:pt x="2977858" y="1042282"/>
                </a:lnTo>
                <a:lnTo>
                  <a:pt x="2982357" y="1050221"/>
                </a:lnTo>
                <a:lnTo>
                  <a:pt x="2991354" y="1066626"/>
                </a:lnTo>
                <a:lnTo>
                  <a:pt x="2984474" y="1047045"/>
                </a:lnTo>
                <a:lnTo>
                  <a:pt x="2977064" y="1027200"/>
                </a:lnTo>
                <a:lnTo>
                  <a:pt x="2969655" y="1007884"/>
                </a:lnTo>
                <a:lnTo>
                  <a:pt x="2961981" y="988567"/>
                </a:lnTo>
                <a:lnTo>
                  <a:pt x="2954836" y="971368"/>
                </a:lnTo>
                <a:lnTo>
                  <a:pt x="2947426" y="954698"/>
                </a:lnTo>
                <a:lnTo>
                  <a:pt x="2940016" y="938028"/>
                </a:lnTo>
                <a:lnTo>
                  <a:pt x="2932078" y="921093"/>
                </a:lnTo>
                <a:lnTo>
                  <a:pt x="2924139" y="904687"/>
                </a:lnTo>
                <a:lnTo>
                  <a:pt x="2915935" y="888282"/>
                </a:lnTo>
                <a:lnTo>
                  <a:pt x="2907732" y="871876"/>
                </a:lnTo>
                <a:lnTo>
                  <a:pt x="2898999" y="855735"/>
                </a:lnTo>
                <a:lnTo>
                  <a:pt x="2890266" y="839594"/>
                </a:lnTo>
                <a:lnTo>
                  <a:pt x="2881269" y="823453"/>
                </a:lnTo>
                <a:lnTo>
                  <a:pt x="2872007" y="807577"/>
                </a:lnTo>
                <a:lnTo>
                  <a:pt x="2862745" y="791965"/>
                </a:lnTo>
                <a:lnTo>
                  <a:pt x="2852954" y="776089"/>
                </a:lnTo>
                <a:lnTo>
                  <a:pt x="2843427" y="760477"/>
                </a:lnTo>
                <a:lnTo>
                  <a:pt x="2833371" y="745130"/>
                </a:lnTo>
                <a:lnTo>
                  <a:pt x="2823316" y="729783"/>
                </a:lnTo>
                <a:lnTo>
                  <a:pt x="2812995" y="714700"/>
                </a:lnTo>
                <a:lnTo>
                  <a:pt x="2802410" y="699353"/>
                </a:lnTo>
                <a:lnTo>
                  <a:pt x="2791825" y="684535"/>
                </a:lnTo>
                <a:lnTo>
                  <a:pt x="2780710" y="669717"/>
                </a:lnTo>
                <a:lnTo>
                  <a:pt x="2769861" y="655164"/>
                </a:lnTo>
                <a:lnTo>
                  <a:pt x="2758746" y="640611"/>
                </a:lnTo>
                <a:lnTo>
                  <a:pt x="2747367" y="626322"/>
                </a:lnTo>
                <a:lnTo>
                  <a:pt x="2735724" y="612033"/>
                </a:lnTo>
                <a:lnTo>
                  <a:pt x="2724080" y="597745"/>
                </a:lnTo>
                <a:lnTo>
                  <a:pt x="2711907" y="583720"/>
                </a:lnTo>
                <a:lnTo>
                  <a:pt x="2699734" y="569696"/>
                </a:lnTo>
                <a:lnTo>
                  <a:pt x="2687561" y="556201"/>
                </a:lnTo>
                <a:lnTo>
                  <a:pt x="2675388" y="542707"/>
                </a:lnTo>
                <a:lnTo>
                  <a:pt x="2662686" y="529212"/>
                </a:lnTo>
                <a:lnTo>
                  <a:pt x="2649720" y="516246"/>
                </a:lnTo>
                <a:lnTo>
                  <a:pt x="2637017" y="503016"/>
                </a:lnTo>
                <a:lnTo>
                  <a:pt x="2623786" y="490050"/>
                </a:lnTo>
                <a:lnTo>
                  <a:pt x="2610819" y="477349"/>
                </a:lnTo>
                <a:lnTo>
                  <a:pt x="2597323" y="464648"/>
                </a:lnTo>
                <a:lnTo>
                  <a:pt x="2583827" y="452211"/>
                </a:lnTo>
                <a:lnTo>
                  <a:pt x="2570067" y="440039"/>
                </a:lnTo>
                <a:lnTo>
                  <a:pt x="2556041" y="428132"/>
                </a:lnTo>
                <a:lnTo>
                  <a:pt x="2542281" y="415960"/>
                </a:lnTo>
                <a:lnTo>
                  <a:pt x="2528255" y="404053"/>
                </a:lnTo>
                <a:lnTo>
                  <a:pt x="2513965" y="392675"/>
                </a:lnTo>
                <a:lnTo>
                  <a:pt x="2499411" y="381297"/>
                </a:lnTo>
                <a:lnTo>
                  <a:pt x="2484856" y="369919"/>
                </a:lnTo>
                <a:lnTo>
                  <a:pt x="2470302" y="359070"/>
                </a:lnTo>
                <a:lnTo>
                  <a:pt x="2455218" y="348221"/>
                </a:lnTo>
                <a:lnTo>
                  <a:pt x="2440399" y="337372"/>
                </a:lnTo>
                <a:lnTo>
                  <a:pt x="2425315" y="327053"/>
                </a:lnTo>
                <a:lnTo>
                  <a:pt x="2409967" y="316733"/>
                </a:lnTo>
                <a:lnTo>
                  <a:pt x="2394883" y="306414"/>
                </a:lnTo>
                <a:lnTo>
                  <a:pt x="2379270" y="296623"/>
                </a:lnTo>
                <a:lnTo>
                  <a:pt x="2363921" y="286833"/>
                </a:lnTo>
                <a:lnTo>
                  <a:pt x="2348044" y="277307"/>
                </a:lnTo>
                <a:lnTo>
                  <a:pt x="2332166" y="268046"/>
                </a:lnTo>
                <a:lnTo>
                  <a:pt x="2316288" y="258785"/>
                </a:lnTo>
                <a:lnTo>
                  <a:pt x="2300146" y="249788"/>
                </a:lnTo>
                <a:lnTo>
                  <a:pt x="2284004" y="241056"/>
                </a:lnTo>
                <a:lnTo>
                  <a:pt x="2267861" y="232588"/>
                </a:lnTo>
                <a:lnTo>
                  <a:pt x="2251455" y="224386"/>
                </a:lnTo>
                <a:lnTo>
                  <a:pt x="2235048" y="215918"/>
                </a:lnTo>
                <a:lnTo>
                  <a:pt x="2218641" y="208245"/>
                </a:lnTo>
                <a:lnTo>
                  <a:pt x="2201969" y="200042"/>
                </a:lnTo>
                <a:lnTo>
                  <a:pt x="2185033" y="192633"/>
                </a:lnTo>
                <a:lnTo>
                  <a:pt x="2168361" y="185224"/>
                </a:lnTo>
                <a:lnTo>
                  <a:pt x="2151161" y="178080"/>
                </a:lnTo>
                <a:lnTo>
                  <a:pt x="2146133" y="176227"/>
                </a:lnTo>
                <a:close/>
                <a:moveTo>
                  <a:pt x="1010879" y="176227"/>
                </a:moveTo>
                <a:lnTo>
                  <a:pt x="1005322" y="178080"/>
                </a:lnTo>
                <a:lnTo>
                  <a:pt x="988386" y="185224"/>
                </a:lnTo>
                <a:lnTo>
                  <a:pt x="971449" y="192633"/>
                </a:lnTo>
                <a:lnTo>
                  <a:pt x="954778" y="200042"/>
                </a:lnTo>
                <a:lnTo>
                  <a:pt x="938371" y="208245"/>
                </a:lnTo>
                <a:lnTo>
                  <a:pt x="921435" y="215918"/>
                </a:lnTo>
                <a:lnTo>
                  <a:pt x="905028" y="224386"/>
                </a:lnTo>
                <a:lnTo>
                  <a:pt x="888885" y="232588"/>
                </a:lnTo>
                <a:lnTo>
                  <a:pt x="872479" y="241056"/>
                </a:lnTo>
                <a:lnTo>
                  <a:pt x="856336" y="249788"/>
                </a:lnTo>
                <a:lnTo>
                  <a:pt x="840459" y="258785"/>
                </a:lnTo>
                <a:lnTo>
                  <a:pt x="824316" y="268046"/>
                </a:lnTo>
                <a:lnTo>
                  <a:pt x="808703" y="277307"/>
                </a:lnTo>
                <a:lnTo>
                  <a:pt x="793090" y="286833"/>
                </a:lnTo>
                <a:lnTo>
                  <a:pt x="777477" y="296623"/>
                </a:lnTo>
                <a:lnTo>
                  <a:pt x="762129" y="306414"/>
                </a:lnTo>
                <a:lnTo>
                  <a:pt x="746516" y="316733"/>
                </a:lnTo>
                <a:lnTo>
                  <a:pt x="731432" y="327053"/>
                </a:lnTo>
                <a:lnTo>
                  <a:pt x="716348" y="337372"/>
                </a:lnTo>
                <a:lnTo>
                  <a:pt x="701264" y="348221"/>
                </a:lnTo>
                <a:lnTo>
                  <a:pt x="686710" y="359070"/>
                </a:lnTo>
                <a:lnTo>
                  <a:pt x="671891" y="369919"/>
                </a:lnTo>
                <a:lnTo>
                  <a:pt x="657071" y="381297"/>
                </a:lnTo>
                <a:lnTo>
                  <a:pt x="642781" y="392675"/>
                </a:lnTo>
                <a:lnTo>
                  <a:pt x="628756" y="404053"/>
                </a:lnTo>
                <a:lnTo>
                  <a:pt x="614466" y="415960"/>
                </a:lnTo>
                <a:lnTo>
                  <a:pt x="600441" y="428132"/>
                </a:lnTo>
                <a:lnTo>
                  <a:pt x="586680" y="440039"/>
                </a:lnTo>
                <a:lnTo>
                  <a:pt x="573184" y="452211"/>
                </a:lnTo>
                <a:lnTo>
                  <a:pt x="559424" y="464648"/>
                </a:lnTo>
                <a:lnTo>
                  <a:pt x="546192" y="477349"/>
                </a:lnTo>
                <a:lnTo>
                  <a:pt x="532696" y="490050"/>
                </a:lnTo>
                <a:lnTo>
                  <a:pt x="519729" y="503016"/>
                </a:lnTo>
                <a:lnTo>
                  <a:pt x="496707" y="526301"/>
                </a:lnTo>
                <a:lnTo>
                  <a:pt x="474478" y="550645"/>
                </a:lnTo>
                <a:lnTo>
                  <a:pt x="452514" y="574988"/>
                </a:lnTo>
                <a:lnTo>
                  <a:pt x="431079" y="599861"/>
                </a:lnTo>
                <a:lnTo>
                  <a:pt x="410174" y="625264"/>
                </a:lnTo>
                <a:lnTo>
                  <a:pt x="390062" y="650930"/>
                </a:lnTo>
                <a:lnTo>
                  <a:pt x="370215" y="677391"/>
                </a:lnTo>
                <a:lnTo>
                  <a:pt x="351161" y="704116"/>
                </a:lnTo>
                <a:lnTo>
                  <a:pt x="332637" y="731370"/>
                </a:lnTo>
                <a:lnTo>
                  <a:pt x="314643" y="758625"/>
                </a:lnTo>
                <a:lnTo>
                  <a:pt x="297177" y="786673"/>
                </a:lnTo>
                <a:lnTo>
                  <a:pt x="280506" y="814721"/>
                </a:lnTo>
                <a:lnTo>
                  <a:pt x="264628" y="843563"/>
                </a:lnTo>
                <a:lnTo>
                  <a:pt x="249280" y="872405"/>
                </a:lnTo>
                <a:lnTo>
                  <a:pt x="234196" y="902041"/>
                </a:lnTo>
                <a:lnTo>
                  <a:pt x="220171" y="931412"/>
                </a:lnTo>
                <a:lnTo>
                  <a:pt x="236578" y="910244"/>
                </a:lnTo>
                <a:lnTo>
                  <a:pt x="253249" y="889605"/>
                </a:lnTo>
                <a:lnTo>
                  <a:pt x="270715" y="869230"/>
                </a:lnTo>
                <a:lnTo>
                  <a:pt x="288180" y="849385"/>
                </a:lnTo>
                <a:lnTo>
                  <a:pt x="306175" y="829804"/>
                </a:lnTo>
                <a:lnTo>
                  <a:pt x="324963" y="810223"/>
                </a:lnTo>
                <a:lnTo>
                  <a:pt x="343487" y="791171"/>
                </a:lnTo>
                <a:lnTo>
                  <a:pt x="362805" y="772914"/>
                </a:lnTo>
                <a:lnTo>
                  <a:pt x="382652" y="754656"/>
                </a:lnTo>
                <a:lnTo>
                  <a:pt x="402499" y="736927"/>
                </a:lnTo>
                <a:lnTo>
                  <a:pt x="422611" y="719728"/>
                </a:lnTo>
                <a:lnTo>
                  <a:pt x="442987" y="702793"/>
                </a:lnTo>
                <a:lnTo>
                  <a:pt x="463893" y="686123"/>
                </a:lnTo>
                <a:lnTo>
                  <a:pt x="485328" y="669982"/>
                </a:lnTo>
                <a:lnTo>
                  <a:pt x="506763" y="654106"/>
                </a:lnTo>
                <a:lnTo>
                  <a:pt x="528462" y="639023"/>
                </a:lnTo>
                <a:lnTo>
                  <a:pt x="551485" y="623147"/>
                </a:lnTo>
                <a:lnTo>
                  <a:pt x="574772" y="608329"/>
                </a:lnTo>
                <a:lnTo>
                  <a:pt x="598324" y="593246"/>
                </a:lnTo>
                <a:lnTo>
                  <a:pt x="621876" y="579222"/>
                </a:lnTo>
                <a:lnTo>
                  <a:pt x="638547" y="553291"/>
                </a:lnTo>
                <a:lnTo>
                  <a:pt x="647016" y="540590"/>
                </a:lnTo>
                <a:lnTo>
                  <a:pt x="655748" y="528153"/>
                </a:lnTo>
                <a:lnTo>
                  <a:pt x="673743" y="502751"/>
                </a:lnTo>
                <a:lnTo>
                  <a:pt x="692532" y="477349"/>
                </a:lnTo>
                <a:lnTo>
                  <a:pt x="711849" y="452741"/>
                </a:lnTo>
                <a:lnTo>
                  <a:pt x="731696" y="428397"/>
                </a:lnTo>
                <a:lnTo>
                  <a:pt x="751808" y="404582"/>
                </a:lnTo>
                <a:lnTo>
                  <a:pt x="772978" y="380768"/>
                </a:lnTo>
                <a:lnTo>
                  <a:pt x="794413" y="358012"/>
                </a:lnTo>
                <a:lnTo>
                  <a:pt x="816377" y="335520"/>
                </a:lnTo>
                <a:lnTo>
                  <a:pt x="827492" y="324407"/>
                </a:lnTo>
                <a:lnTo>
                  <a:pt x="838606" y="313558"/>
                </a:lnTo>
                <a:lnTo>
                  <a:pt x="850250" y="302709"/>
                </a:lnTo>
                <a:lnTo>
                  <a:pt x="861629" y="292125"/>
                </a:lnTo>
                <a:lnTo>
                  <a:pt x="873537" y="281541"/>
                </a:lnTo>
                <a:lnTo>
                  <a:pt x="885181" y="271221"/>
                </a:lnTo>
                <a:lnTo>
                  <a:pt x="897354" y="260901"/>
                </a:lnTo>
                <a:lnTo>
                  <a:pt x="909526" y="250846"/>
                </a:lnTo>
                <a:lnTo>
                  <a:pt x="921435" y="241056"/>
                </a:lnTo>
                <a:lnTo>
                  <a:pt x="933872" y="231265"/>
                </a:lnTo>
                <a:lnTo>
                  <a:pt x="946574" y="221740"/>
                </a:lnTo>
                <a:lnTo>
                  <a:pt x="959012" y="212214"/>
                </a:lnTo>
                <a:lnTo>
                  <a:pt x="971714" y="202953"/>
                </a:lnTo>
                <a:lnTo>
                  <a:pt x="984681" y="193956"/>
                </a:lnTo>
                <a:lnTo>
                  <a:pt x="997912" y="184959"/>
                </a:lnTo>
                <a:lnTo>
                  <a:pt x="1010879" y="176227"/>
                </a:lnTo>
                <a:close/>
                <a:moveTo>
                  <a:pt x="1833078" y="100550"/>
                </a:moveTo>
                <a:lnTo>
                  <a:pt x="1842869" y="108753"/>
                </a:lnTo>
                <a:lnTo>
                  <a:pt x="1852131" y="117220"/>
                </a:lnTo>
                <a:lnTo>
                  <a:pt x="1861922" y="125688"/>
                </a:lnTo>
                <a:lnTo>
                  <a:pt x="1871184" y="134420"/>
                </a:lnTo>
                <a:lnTo>
                  <a:pt x="1880182" y="143416"/>
                </a:lnTo>
                <a:lnTo>
                  <a:pt x="1889179" y="152413"/>
                </a:lnTo>
                <a:lnTo>
                  <a:pt x="1897912" y="161410"/>
                </a:lnTo>
                <a:lnTo>
                  <a:pt x="1906115" y="170671"/>
                </a:lnTo>
                <a:lnTo>
                  <a:pt x="1914583" y="179932"/>
                </a:lnTo>
                <a:lnTo>
                  <a:pt x="1923051" y="189458"/>
                </a:lnTo>
                <a:lnTo>
                  <a:pt x="1930990" y="199248"/>
                </a:lnTo>
                <a:lnTo>
                  <a:pt x="1938664" y="208774"/>
                </a:lnTo>
                <a:lnTo>
                  <a:pt x="1954277" y="228619"/>
                </a:lnTo>
                <a:lnTo>
                  <a:pt x="1968832" y="248729"/>
                </a:lnTo>
                <a:lnTo>
                  <a:pt x="1981005" y="266458"/>
                </a:lnTo>
                <a:lnTo>
                  <a:pt x="1992648" y="284187"/>
                </a:lnTo>
                <a:lnTo>
                  <a:pt x="2004027" y="302180"/>
                </a:lnTo>
                <a:lnTo>
                  <a:pt x="2015142" y="320173"/>
                </a:lnTo>
                <a:lnTo>
                  <a:pt x="2025727" y="338431"/>
                </a:lnTo>
                <a:lnTo>
                  <a:pt x="2036312" y="356953"/>
                </a:lnTo>
                <a:lnTo>
                  <a:pt x="2046103" y="375740"/>
                </a:lnTo>
                <a:lnTo>
                  <a:pt x="2056159" y="394263"/>
                </a:lnTo>
                <a:lnTo>
                  <a:pt x="2080240" y="400878"/>
                </a:lnTo>
                <a:lnTo>
                  <a:pt x="2104057" y="407493"/>
                </a:lnTo>
                <a:lnTo>
                  <a:pt x="2128403" y="414637"/>
                </a:lnTo>
                <a:lnTo>
                  <a:pt x="2152219" y="422046"/>
                </a:lnTo>
                <a:lnTo>
                  <a:pt x="2175771" y="429984"/>
                </a:lnTo>
                <a:lnTo>
                  <a:pt x="2199323" y="438187"/>
                </a:lnTo>
                <a:lnTo>
                  <a:pt x="2222875" y="446655"/>
                </a:lnTo>
                <a:lnTo>
                  <a:pt x="2246427" y="455387"/>
                </a:lnTo>
                <a:lnTo>
                  <a:pt x="2269714" y="464648"/>
                </a:lnTo>
                <a:lnTo>
                  <a:pt x="2292737" y="473909"/>
                </a:lnTo>
                <a:lnTo>
                  <a:pt x="2315759" y="483964"/>
                </a:lnTo>
                <a:lnTo>
                  <a:pt x="2338782" y="494019"/>
                </a:lnTo>
                <a:lnTo>
                  <a:pt x="2361275" y="504339"/>
                </a:lnTo>
                <a:lnTo>
                  <a:pt x="2384033" y="515188"/>
                </a:lnTo>
                <a:lnTo>
                  <a:pt x="2406262" y="526301"/>
                </a:lnTo>
                <a:lnTo>
                  <a:pt x="2428755" y="537944"/>
                </a:lnTo>
                <a:lnTo>
                  <a:pt x="2409967" y="513335"/>
                </a:lnTo>
                <a:lnTo>
                  <a:pt x="2391178" y="489256"/>
                </a:lnTo>
                <a:lnTo>
                  <a:pt x="2371860" y="465177"/>
                </a:lnTo>
                <a:lnTo>
                  <a:pt x="2351749" y="441892"/>
                </a:lnTo>
                <a:lnTo>
                  <a:pt x="2331108" y="419136"/>
                </a:lnTo>
                <a:lnTo>
                  <a:pt x="2310202" y="396644"/>
                </a:lnTo>
                <a:lnTo>
                  <a:pt x="2288767" y="374946"/>
                </a:lnTo>
                <a:lnTo>
                  <a:pt x="2277917" y="364098"/>
                </a:lnTo>
                <a:lnTo>
                  <a:pt x="2266803" y="353513"/>
                </a:lnTo>
                <a:lnTo>
                  <a:pt x="2255424" y="342929"/>
                </a:lnTo>
                <a:lnTo>
                  <a:pt x="2244045" y="332874"/>
                </a:lnTo>
                <a:lnTo>
                  <a:pt x="2232666" y="322555"/>
                </a:lnTo>
                <a:lnTo>
                  <a:pt x="2221022" y="312764"/>
                </a:lnTo>
                <a:lnTo>
                  <a:pt x="2209379" y="302709"/>
                </a:lnTo>
                <a:lnTo>
                  <a:pt x="2197470" y="293183"/>
                </a:lnTo>
                <a:lnTo>
                  <a:pt x="2185298" y="283393"/>
                </a:lnTo>
                <a:lnTo>
                  <a:pt x="2173654" y="274132"/>
                </a:lnTo>
                <a:lnTo>
                  <a:pt x="2161216" y="264870"/>
                </a:lnTo>
                <a:lnTo>
                  <a:pt x="2148779" y="255874"/>
                </a:lnTo>
                <a:lnTo>
                  <a:pt x="2136341" y="246877"/>
                </a:lnTo>
                <a:lnTo>
                  <a:pt x="2123904" y="238145"/>
                </a:lnTo>
                <a:lnTo>
                  <a:pt x="2111202" y="229942"/>
                </a:lnTo>
                <a:lnTo>
                  <a:pt x="2098500" y="221475"/>
                </a:lnTo>
                <a:lnTo>
                  <a:pt x="2085533" y="213272"/>
                </a:lnTo>
                <a:lnTo>
                  <a:pt x="2072566" y="205334"/>
                </a:lnTo>
                <a:lnTo>
                  <a:pt x="2058276" y="196867"/>
                </a:lnTo>
                <a:lnTo>
                  <a:pt x="2043986" y="188929"/>
                </a:lnTo>
                <a:lnTo>
                  <a:pt x="2029696" y="180726"/>
                </a:lnTo>
                <a:lnTo>
                  <a:pt x="2015142" y="173317"/>
                </a:lnTo>
                <a:lnTo>
                  <a:pt x="2000587" y="165908"/>
                </a:lnTo>
                <a:lnTo>
                  <a:pt x="1986033" y="158499"/>
                </a:lnTo>
                <a:lnTo>
                  <a:pt x="1970949" y="151619"/>
                </a:lnTo>
                <a:lnTo>
                  <a:pt x="1956130" y="144739"/>
                </a:lnTo>
                <a:lnTo>
                  <a:pt x="1941046" y="138653"/>
                </a:lnTo>
                <a:lnTo>
                  <a:pt x="1925698" y="132568"/>
                </a:lnTo>
                <a:lnTo>
                  <a:pt x="1910614" y="126217"/>
                </a:lnTo>
                <a:lnTo>
                  <a:pt x="1895265" y="120660"/>
                </a:lnTo>
                <a:lnTo>
                  <a:pt x="1879917" y="115368"/>
                </a:lnTo>
                <a:lnTo>
                  <a:pt x="1864304" y="110076"/>
                </a:lnTo>
                <a:lnTo>
                  <a:pt x="1848426" y="105049"/>
                </a:lnTo>
                <a:lnTo>
                  <a:pt x="1833078" y="100550"/>
                </a:lnTo>
                <a:close/>
                <a:moveTo>
                  <a:pt x="1323934" y="100550"/>
                </a:moveTo>
                <a:lnTo>
                  <a:pt x="1308056" y="105049"/>
                </a:lnTo>
                <a:lnTo>
                  <a:pt x="1292443" y="110076"/>
                </a:lnTo>
                <a:lnTo>
                  <a:pt x="1277095" y="115368"/>
                </a:lnTo>
                <a:lnTo>
                  <a:pt x="1261482" y="120660"/>
                </a:lnTo>
                <a:lnTo>
                  <a:pt x="1246398" y="126217"/>
                </a:lnTo>
                <a:lnTo>
                  <a:pt x="1230785" y="132568"/>
                </a:lnTo>
                <a:lnTo>
                  <a:pt x="1215966" y="138653"/>
                </a:lnTo>
                <a:lnTo>
                  <a:pt x="1200617" y="144739"/>
                </a:lnTo>
                <a:lnTo>
                  <a:pt x="1185798" y="151619"/>
                </a:lnTo>
                <a:lnTo>
                  <a:pt x="1170979" y="158499"/>
                </a:lnTo>
                <a:lnTo>
                  <a:pt x="1156160" y="165643"/>
                </a:lnTo>
                <a:lnTo>
                  <a:pt x="1141340" y="173052"/>
                </a:lnTo>
                <a:lnTo>
                  <a:pt x="1127315" y="180726"/>
                </a:lnTo>
                <a:lnTo>
                  <a:pt x="1112496" y="188929"/>
                </a:lnTo>
                <a:lnTo>
                  <a:pt x="1098206" y="196867"/>
                </a:lnTo>
                <a:lnTo>
                  <a:pt x="1084445" y="205334"/>
                </a:lnTo>
                <a:lnTo>
                  <a:pt x="1072273" y="212743"/>
                </a:lnTo>
                <a:lnTo>
                  <a:pt x="1060100" y="220417"/>
                </a:lnTo>
                <a:lnTo>
                  <a:pt x="1048191" y="228355"/>
                </a:lnTo>
                <a:lnTo>
                  <a:pt x="1036283" y="236028"/>
                </a:lnTo>
                <a:lnTo>
                  <a:pt x="1012731" y="252434"/>
                </a:lnTo>
                <a:lnTo>
                  <a:pt x="989709" y="269104"/>
                </a:lnTo>
                <a:lnTo>
                  <a:pt x="967215" y="286568"/>
                </a:lnTo>
                <a:lnTo>
                  <a:pt x="944987" y="304561"/>
                </a:lnTo>
                <a:lnTo>
                  <a:pt x="923287" y="323084"/>
                </a:lnTo>
                <a:lnTo>
                  <a:pt x="901852" y="342400"/>
                </a:lnTo>
                <a:lnTo>
                  <a:pt x="881211" y="361981"/>
                </a:lnTo>
                <a:lnTo>
                  <a:pt x="860570" y="381826"/>
                </a:lnTo>
                <a:lnTo>
                  <a:pt x="840459" y="402730"/>
                </a:lnTo>
                <a:lnTo>
                  <a:pt x="821405" y="423369"/>
                </a:lnTo>
                <a:lnTo>
                  <a:pt x="802087" y="444802"/>
                </a:lnTo>
                <a:lnTo>
                  <a:pt x="783564" y="466765"/>
                </a:lnTo>
                <a:lnTo>
                  <a:pt x="765040" y="488727"/>
                </a:lnTo>
                <a:lnTo>
                  <a:pt x="747574" y="511483"/>
                </a:lnTo>
                <a:lnTo>
                  <a:pt x="769274" y="501163"/>
                </a:lnTo>
                <a:lnTo>
                  <a:pt x="790973" y="491373"/>
                </a:lnTo>
                <a:lnTo>
                  <a:pt x="812673" y="481583"/>
                </a:lnTo>
                <a:lnTo>
                  <a:pt x="834372" y="472321"/>
                </a:lnTo>
                <a:lnTo>
                  <a:pt x="856601" y="463325"/>
                </a:lnTo>
                <a:lnTo>
                  <a:pt x="878565" y="454593"/>
                </a:lnTo>
                <a:lnTo>
                  <a:pt x="901058" y="446390"/>
                </a:lnTo>
                <a:lnTo>
                  <a:pt x="923287" y="438187"/>
                </a:lnTo>
                <a:lnTo>
                  <a:pt x="945780" y="430514"/>
                </a:lnTo>
                <a:lnTo>
                  <a:pt x="968274" y="423105"/>
                </a:lnTo>
                <a:lnTo>
                  <a:pt x="991032" y="415960"/>
                </a:lnTo>
                <a:lnTo>
                  <a:pt x="1014054" y="409081"/>
                </a:lnTo>
                <a:lnTo>
                  <a:pt x="1036812" y="402201"/>
                </a:lnTo>
                <a:lnTo>
                  <a:pt x="1059835" y="396115"/>
                </a:lnTo>
                <a:lnTo>
                  <a:pt x="1082858" y="390294"/>
                </a:lnTo>
                <a:lnTo>
                  <a:pt x="1106145" y="384737"/>
                </a:lnTo>
                <a:lnTo>
                  <a:pt x="1115142" y="367008"/>
                </a:lnTo>
                <a:lnTo>
                  <a:pt x="1124669" y="349544"/>
                </a:lnTo>
                <a:lnTo>
                  <a:pt x="1134725" y="332610"/>
                </a:lnTo>
                <a:lnTo>
                  <a:pt x="1144516" y="315410"/>
                </a:lnTo>
                <a:lnTo>
                  <a:pt x="1155101" y="298740"/>
                </a:lnTo>
                <a:lnTo>
                  <a:pt x="1165686" y="282070"/>
                </a:lnTo>
                <a:lnTo>
                  <a:pt x="1176536" y="265135"/>
                </a:lnTo>
                <a:lnTo>
                  <a:pt x="1187915" y="248729"/>
                </a:lnTo>
                <a:lnTo>
                  <a:pt x="1202469" y="228619"/>
                </a:lnTo>
                <a:lnTo>
                  <a:pt x="1218083" y="208774"/>
                </a:lnTo>
                <a:lnTo>
                  <a:pt x="1225757" y="199248"/>
                </a:lnTo>
                <a:lnTo>
                  <a:pt x="1233960" y="189458"/>
                </a:lnTo>
                <a:lnTo>
                  <a:pt x="1242164" y="179932"/>
                </a:lnTo>
                <a:lnTo>
                  <a:pt x="1250632" y="170671"/>
                </a:lnTo>
                <a:lnTo>
                  <a:pt x="1259100" y="161410"/>
                </a:lnTo>
                <a:lnTo>
                  <a:pt x="1267833" y="151884"/>
                </a:lnTo>
                <a:lnTo>
                  <a:pt x="1276830" y="142887"/>
                </a:lnTo>
                <a:lnTo>
                  <a:pt x="1285827" y="134420"/>
                </a:lnTo>
                <a:lnTo>
                  <a:pt x="1295089" y="125688"/>
                </a:lnTo>
                <a:lnTo>
                  <a:pt x="1304351" y="116956"/>
                </a:lnTo>
                <a:lnTo>
                  <a:pt x="1313878" y="108753"/>
                </a:lnTo>
                <a:lnTo>
                  <a:pt x="1323934" y="100550"/>
                </a:lnTo>
                <a:close/>
                <a:moveTo>
                  <a:pt x="1610526" y="66681"/>
                </a:moveTo>
                <a:lnTo>
                  <a:pt x="1610526" y="331816"/>
                </a:lnTo>
                <a:lnTo>
                  <a:pt x="1633284" y="332610"/>
                </a:lnTo>
                <a:lnTo>
                  <a:pt x="1656042" y="333403"/>
                </a:lnTo>
                <a:lnTo>
                  <a:pt x="1678800" y="334726"/>
                </a:lnTo>
                <a:lnTo>
                  <a:pt x="1701558" y="336049"/>
                </a:lnTo>
                <a:lnTo>
                  <a:pt x="1724051" y="337902"/>
                </a:lnTo>
                <a:lnTo>
                  <a:pt x="1746809" y="339754"/>
                </a:lnTo>
                <a:lnTo>
                  <a:pt x="1769303" y="341871"/>
                </a:lnTo>
                <a:lnTo>
                  <a:pt x="1792061" y="344252"/>
                </a:lnTo>
                <a:lnTo>
                  <a:pt x="1814554" y="347163"/>
                </a:lnTo>
                <a:lnTo>
                  <a:pt x="1837312" y="350074"/>
                </a:lnTo>
                <a:lnTo>
                  <a:pt x="1859541" y="353513"/>
                </a:lnTo>
                <a:lnTo>
                  <a:pt x="1882299" y="356953"/>
                </a:lnTo>
                <a:lnTo>
                  <a:pt x="1904527" y="360658"/>
                </a:lnTo>
                <a:lnTo>
                  <a:pt x="1927285" y="364891"/>
                </a:lnTo>
                <a:lnTo>
                  <a:pt x="1949514" y="369390"/>
                </a:lnTo>
                <a:lnTo>
                  <a:pt x="1971743" y="373888"/>
                </a:lnTo>
                <a:lnTo>
                  <a:pt x="1958511" y="351397"/>
                </a:lnTo>
                <a:lnTo>
                  <a:pt x="1945015" y="329434"/>
                </a:lnTo>
                <a:lnTo>
                  <a:pt x="1930990" y="307472"/>
                </a:lnTo>
                <a:lnTo>
                  <a:pt x="1916171" y="286039"/>
                </a:lnTo>
                <a:lnTo>
                  <a:pt x="1908497" y="275190"/>
                </a:lnTo>
                <a:lnTo>
                  <a:pt x="1900293" y="264341"/>
                </a:lnTo>
                <a:lnTo>
                  <a:pt x="1891825" y="253492"/>
                </a:lnTo>
                <a:lnTo>
                  <a:pt x="1883622" y="242908"/>
                </a:lnTo>
                <a:lnTo>
                  <a:pt x="1874889" y="232324"/>
                </a:lnTo>
                <a:lnTo>
                  <a:pt x="1866156" y="222004"/>
                </a:lnTo>
                <a:lnTo>
                  <a:pt x="1857159" y="211949"/>
                </a:lnTo>
                <a:lnTo>
                  <a:pt x="1848162" y="201894"/>
                </a:lnTo>
                <a:lnTo>
                  <a:pt x="1838900" y="192368"/>
                </a:lnTo>
                <a:lnTo>
                  <a:pt x="1829638" y="183107"/>
                </a:lnTo>
                <a:lnTo>
                  <a:pt x="1819846" y="173581"/>
                </a:lnTo>
                <a:lnTo>
                  <a:pt x="1810055" y="164585"/>
                </a:lnTo>
                <a:lnTo>
                  <a:pt x="1799999" y="156117"/>
                </a:lnTo>
                <a:lnTo>
                  <a:pt x="1789944" y="147650"/>
                </a:lnTo>
                <a:lnTo>
                  <a:pt x="1779358" y="139183"/>
                </a:lnTo>
                <a:lnTo>
                  <a:pt x="1768773" y="131509"/>
                </a:lnTo>
                <a:lnTo>
                  <a:pt x="1759776" y="125423"/>
                </a:lnTo>
                <a:lnTo>
                  <a:pt x="1750514" y="119073"/>
                </a:lnTo>
                <a:lnTo>
                  <a:pt x="1741252" y="113251"/>
                </a:lnTo>
                <a:lnTo>
                  <a:pt x="1731725" y="107959"/>
                </a:lnTo>
                <a:lnTo>
                  <a:pt x="1722199" y="102667"/>
                </a:lnTo>
                <a:lnTo>
                  <a:pt x="1712672" y="97640"/>
                </a:lnTo>
                <a:lnTo>
                  <a:pt x="1702616" y="93141"/>
                </a:lnTo>
                <a:lnTo>
                  <a:pt x="1692825" y="88643"/>
                </a:lnTo>
                <a:lnTo>
                  <a:pt x="1682769" y="84674"/>
                </a:lnTo>
                <a:lnTo>
                  <a:pt x="1672978" y="80969"/>
                </a:lnTo>
                <a:lnTo>
                  <a:pt x="1662657" y="77530"/>
                </a:lnTo>
                <a:lnTo>
                  <a:pt x="1652337" y="74883"/>
                </a:lnTo>
                <a:lnTo>
                  <a:pt x="1641752" y="72237"/>
                </a:lnTo>
                <a:lnTo>
                  <a:pt x="1631696" y="69856"/>
                </a:lnTo>
                <a:lnTo>
                  <a:pt x="1621111" y="68004"/>
                </a:lnTo>
                <a:lnTo>
                  <a:pt x="1610526" y="66681"/>
                </a:lnTo>
                <a:close/>
                <a:moveTo>
                  <a:pt x="1546221" y="66681"/>
                </a:moveTo>
                <a:lnTo>
                  <a:pt x="1535901" y="68004"/>
                </a:lnTo>
                <a:lnTo>
                  <a:pt x="1525316" y="69856"/>
                </a:lnTo>
                <a:lnTo>
                  <a:pt x="1514730" y="72237"/>
                </a:lnTo>
                <a:lnTo>
                  <a:pt x="1504410" y="74883"/>
                </a:lnTo>
                <a:lnTo>
                  <a:pt x="1494089" y="77530"/>
                </a:lnTo>
                <a:lnTo>
                  <a:pt x="1484034" y="80969"/>
                </a:lnTo>
                <a:lnTo>
                  <a:pt x="1473978" y="84674"/>
                </a:lnTo>
                <a:lnTo>
                  <a:pt x="1463922" y="88643"/>
                </a:lnTo>
                <a:lnTo>
                  <a:pt x="1453866" y="93141"/>
                </a:lnTo>
                <a:lnTo>
                  <a:pt x="1444339" y="97640"/>
                </a:lnTo>
                <a:lnTo>
                  <a:pt x="1434548" y="102667"/>
                </a:lnTo>
                <a:lnTo>
                  <a:pt x="1425022" y="107959"/>
                </a:lnTo>
                <a:lnTo>
                  <a:pt x="1415495" y="113251"/>
                </a:lnTo>
                <a:lnTo>
                  <a:pt x="1405968" y="119073"/>
                </a:lnTo>
                <a:lnTo>
                  <a:pt x="1396971" y="125423"/>
                </a:lnTo>
                <a:lnTo>
                  <a:pt x="1387974" y="131509"/>
                </a:lnTo>
                <a:lnTo>
                  <a:pt x="1377653" y="139183"/>
                </a:lnTo>
                <a:lnTo>
                  <a:pt x="1367068" y="147650"/>
                </a:lnTo>
                <a:lnTo>
                  <a:pt x="1356748" y="156117"/>
                </a:lnTo>
                <a:lnTo>
                  <a:pt x="1346956" y="164585"/>
                </a:lnTo>
                <a:lnTo>
                  <a:pt x="1336900" y="173581"/>
                </a:lnTo>
                <a:lnTo>
                  <a:pt x="1327374" y="183107"/>
                </a:lnTo>
                <a:lnTo>
                  <a:pt x="1318112" y="192368"/>
                </a:lnTo>
                <a:lnTo>
                  <a:pt x="1308585" y="201894"/>
                </a:lnTo>
                <a:lnTo>
                  <a:pt x="1299323" y="211949"/>
                </a:lnTo>
                <a:lnTo>
                  <a:pt x="1290591" y="222004"/>
                </a:lnTo>
                <a:lnTo>
                  <a:pt x="1281593" y="232324"/>
                </a:lnTo>
                <a:lnTo>
                  <a:pt x="1273390" y="242908"/>
                </a:lnTo>
                <a:lnTo>
                  <a:pt x="1264922" y="253492"/>
                </a:lnTo>
                <a:lnTo>
                  <a:pt x="1256454" y="264341"/>
                </a:lnTo>
                <a:lnTo>
                  <a:pt x="1248515" y="275190"/>
                </a:lnTo>
                <a:lnTo>
                  <a:pt x="1240311" y="286039"/>
                </a:lnTo>
                <a:lnTo>
                  <a:pt x="1227080" y="305620"/>
                </a:lnTo>
                <a:lnTo>
                  <a:pt x="1214113" y="325730"/>
                </a:lnTo>
                <a:lnTo>
                  <a:pt x="1201676" y="345840"/>
                </a:lnTo>
                <a:lnTo>
                  <a:pt x="1189503" y="366214"/>
                </a:lnTo>
                <a:lnTo>
                  <a:pt x="1211467" y="362245"/>
                </a:lnTo>
                <a:lnTo>
                  <a:pt x="1233696" y="358541"/>
                </a:lnTo>
                <a:lnTo>
                  <a:pt x="1255924" y="354836"/>
                </a:lnTo>
                <a:lnTo>
                  <a:pt x="1277888" y="351397"/>
                </a:lnTo>
                <a:lnTo>
                  <a:pt x="1300382" y="348221"/>
                </a:lnTo>
                <a:lnTo>
                  <a:pt x="1322611" y="345575"/>
                </a:lnTo>
                <a:lnTo>
                  <a:pt x="1345104" y="342929"/>
                </a:lnTo>
                <a:lnTo>
                  <a:pt x="1367333" y="340548"/>
                </a:lnTo>
                <a:lnTo>
                  <a:pt x="1389561" y="338695"/>
                </a:lnTo>
                <a:lnTo>
                  <a:pt x="1412055" y="336843"/>
                </a:lnTo>
                <a:lnTo>
                  <a:pt x="1434284" y="335256"/>
                </a:lnTo>
                <a:lnTo>
                  <a:pt x="1456777" y="333933"/>
                </a:lnTo>
                <a:lnTo>
                  <a:pt x="1479006" y="332874"/>
                </a:lnTo>
                <a:lnTo>
                  <a:pt x="1501234" y="332080"/>
                </a:lnTo>
                <a:lnTo>
                  <a:pt x="1523728" y="331551"/>
                </a:lnTo>
                <a:lnTo>
                  <a:pt x="1546221" y="331286"/>
                </a:lnTo>
                <a:lnTo>
                  <a:pt x="1546221" y="66681"/>
                </a:lnTo>
                <a:close/>
                <a:moveTo>
                  <a:pt x="1578241" y="0"/>
                </a:moveTo>
                <a:lnTo>
                  <a:pt x="1578506" y="0"/>
                </a:lnTo>
                <a:lnTo>
                  <a:pt x="1597559" y="265"/>
                </a:lnTo>
                <a:lnTo>
                  <a:pt x="1616877" y="529"/>
                </a:lnTo>
                <a:lnTo>
                  <a:pt x="1635930" y="1323"/>
                </a:lnTo>
                <a:lnTo>
                  <a:pt x="1655248" y="1852"/>
                </a:lnTo>
                <a:lnTo>
                  <a:pt x="1674036" y="3175"/>
                </a:lnTo>
                <a:lnTo>
                  <a:pt x="1693354" y="4234"/>
                </a:lnTo>
                <a:lnTo>
                  <a:pt x="1712408" y="5821"/>
                </a:lnTo>
                <a:lnTo>
                  <a:pt x="1731461" y="7409"/>
                </a:lnTo>
                <a:lnTo>
                  <a:pt x="1750514" y="9526"/>
                </a:lnTo>
                <a:lnTo>
                  <a:pt x="1769567" y="11907"/>
                </a:lnTo>
                <a:lnTo>
                  <a:pt x="1788620" y="14289"/>
                </a:lnTo>
                <a:lnTo>
                  <a:pt x="1807674" y="16935"/>
                </a:lnTo>
                <a:lnTo>
                  <a:pt x="1826462" y="19845"/>
                </a:lnTo>
                <a:lnTo>
                  <a:pt x="1845515" y="23021"/>
                </a:lnTo>
                <a:lnTo>
                  <a:pt x="1864304" y="26461"/>
                </a:lnTo>
                <a:lnTo>
                  <a:pt x="1883357" y="30165"/>
                </a:lnTo>
                <a:lnTo>
                  <a:pt x="1901881" y="33870"/>
                </a:lnTo>
                <a:lnTo>
                  <a:pt x="1920405" y="37839"/>
                </a:lnTo>
                <a:lnTo>
                  <a:pt x="1939458" y="42072"/>
                </a:lnTo>
                <a:lnTo>
                  <a:pt x="1957982" y="46571"/>
                </a:lnTo>
                <a:lnTo>
                  <a:pt x="1976242" y="51598"/>
                </a:lnTo>
                <a:lnTo>
                  <a:pt x="1995030" y="56361"/>
                </a:lnTo>
                <a:lnTo>
                  <a:pt x="2013554" y="61653"/>
                </a:lnTo>
                <a:lnTo>
                  <a:pt x="2031813" y="66945"/>
                </a:lnTo>
                <a:lnTo>
                  <a:pt x="2050073" y="72502"/>
                </a:lnTo>
                <a:lnTo>
                  <a:pt x="2068332" y="78588"/>
                </a:lnTo>
                <a:lnTo>
                  <a:pt x="2086327" y="84674"/>
                </a:lnTo>
                <a:lnTo>
                  <a:pt x="2104321" y="91289"/>
                </a:lnTo>
                <a:lnTo>
                  <a:pt x="2122316" y="97640"/>
                </a:lnTo>
                <a:lnTo>
                  <a:pt x="2140311" y="104519"/>
                </a:lnTo>
                <a:lnTo>
                  <a:pt x="2158306" y="111399"/>
                </a:lnTo>
                <a:lnTo>
                  <a:pt x="2176036" y="118808"/>
                </a:lnTo>
                <a:lnTo>
                  <a:pt x="2193766" y="126217"/>
                </a:lnTo>
                <a:lnTo>
                  <a:pt x="2211231" y="133626"/>
                </a:lnTo>
                <a:lnTo>
                  <a:pt x="2228961" y="141829"/>
                </a:lnTo>
                <a:lnTo>
                  <a:pt x="2246162" y="149767"/>
                </a:lnTo>
                <a:lnTo>
                  <a:pt x="2263363" y="158234"/>
                </a:lnTo>
                <a:lnTo>
                  <a:pt x="2280564" y="166437"/>
                </a:lnTo>
                <a:lnTo>
                  <a:pt x="2297764" y="175169"/>
                </a:lnTo>
                <a:lnTo>
                  <a:pt x="2314436" y="184166"/>
                </a:lnTo>
                <a:lnTo>
                  <a:pt x="2331637" y="193427"/>
                </a:lnTo>
                <a:lnTo>
                  <a:pt x="2348308" y="202953"/>
                </a:lnTo>
                <a:lnTo>
                  <a:pt x="2364715" y="212478"/>
                </a:lnTo>
                <a:lnTo>
                  <a:pt x="2381122" y="222004"/>
                </a:lnTo>
                <a:lnTo>
                  <a:pt x="2397529" y="232059"/>
                </a:lnTo>
                <a:lnTo>
                  <a:pt x="2413671" y="242114"/>
                </a:lnTo>
                <a:lnTo>
                  <a:pt x="2429814" y="252434"/>
                </a:lnTo>
                <a:lnTo>
                  <a:pt x="2445956" y="263018"/>
                </a:lnTo>
                <a:lnTo>
                  <a:pt x="2461834" y="273867"/>
                </a:lnTo>
                <a:lnTo>
                  <a:pt x="2477711" y="284716"/>
                </a:lnTo>
                <a:lnTo>
                  <a:pt x="2493060" y="295829"/>
                </a:lnTo>
                <a:lnTo>
                  <a:pt x="2508673" y="307472"/>
                </a:lnTo>
                <a:lnTo>
                  <a:pt x="2523757" y="318850"/>
                </a:lnTo>
                <a:lnTo>
                  <a:pt x="2539105" y="330757"/>
                </a:lnTo>
                <a:lnTo>
                  <a:pt x="2553924" y="342400"/>
                </a:lnTo>
                <a:lnTo>
                  <a:pt x="2568743" y="354572"/>
                </a:lnTo>
                <a:lnTo>
                  <a:pt x="2583827" y="366744"/>
                </a:lnTo>
                <a:lnTo>
                  <a:pt x="2598382" y="378916"/>
                </a:lnTo>
                <a:lnTo>
                  <a:pt x="2612672" y="391881"/>
                </a:lnTo>
                <a:lnTo>
                  <a:pt x="2626962" y="404582"/>
                </a:lnTo>
                <a:lnTo>
                  <a:pt x="2641251" y="417548"/>
                </a:lnTo>
                <a:lnTo>
                  <a:pt x="2655012" y="430514"/>
                </a:lnTo>
                <a:lnTo>
                  <a:pt x="2668773" y="443744"/>
                </a:lnTo>
                <a:lnTo>
                  <a:pt x="2682533" y="457503"/>
                </a:lnTo>
                <a:lnTo>
                  <a:pt x="2696029" y="471263"/>
                </a:lnTo>
                <a:lnTo>
                  <a:pt x="2709525" y="484758"/>
                </a:lnTo>
                <a:lnTo>
                  <a:pt x="2722492" y="498782"/>
                </a:lnTo>
                <a:lnTo>
                  <a:pt x="2735459" y="513071"/>
                </a:lnTo>
                <a:lnTo>
                  <a:pt x="2748161" y="527359"/>
                </a:lnTo>
                <a:lnTo>
                  <a:pt x="2760863" y="541648"/>
                </a:lnTo>
                <a:lnTo>
                  <a:pt x="2773301" y="556201"/>
                </a:lnTo>
                <a:lnTo>
                  <a:pt x="2785474" y="571019"/>
                </a:lnTo>
                <a:lnTo>
                  <a:pt x="2797382" y="585837"/>
                </a:lnTo>
                <a:lnTo>
                  <a:pt x="2809290" y="600920"/>
                </a:lnTo>
                <a:lnTo>
                  <a:pt x="2821198" y="616002"/>
                </a:lnTo>
                <a:lnTo>
                  <a:pt x="2832577" y="631085"/>
                </a:lnTo>
                <a:lnTo>
                  <a:pt x="2843956" y="646697"/>
                </a:lnTo>
                <a:lnTo>
                  <a:pt x="2855335" y="662573"/>
                </a:lnTo>
                <a:lnTo>
                  <a:pt x="2866185" y="677920"/>
                </a:lnTo>
                <a:lnTo>
                  <a:pt x="2877035" y="693796"/>
                </a:lnTo>
                <a:lnTo>
                  <a:pt x="2887355" y="709937"/>
                </a:lnTo>
                <a:lnTo>
                  <a:pt x="2897676" y="726078"/>
                </a:lnTo>
                <a:lnTo>
                  <a:pt x="2907996" y="742219"/>
                </a:lnTo>
                <a:lnTo>
                  <a:pt x="2917788" y="758625"/>
                </a:lnTo>
                <a:lnTo>
                  <a:pt x="2927579" y="775030"/>
                </a:lnTo>
                <a:lnTo>
                  <a:pt x="2937106" y="791965"/>
                </a:lnTo>
                <a:lnTo>
                  <a:pt x="2946367" y="808635"/>
                </a:lnTo>
                <a:lnTo>
                  <a:pt x="2955629" y="825306"/>
                </a:lnTo>
                <a:lnTo>
                  <a:pt x="2964627" y="842240"/>
                </a:lnTo>
                <a:lnTo>
                  <a:pt x="2973360" y="859175"/>
                </a:lnTo>
                <a:lnTo>
                  <a:pt x="2981828" y="876639"/>
                </a:lnTo>
                <a:lnTo>
                  <a:pt x="2990296" y="893574"/>
                </a:lnTo>
                <a:lnTo>
                  <a:pt x="2998235" y="911038"/>
                </a:lnTo>
                <a:lnTo>
                  <a:pt x="3006173" y="928766"/>
                </a:lnTo>
                <a:lnTo>
                  <a:pt x="3013848" y="945966"/>
                </a:lnTo>
                <a:lnTo>
                  <a:pt x="3021257" y="963694"/>
                </a:lnTo>
                <a:lnTo>
                  <a:pt x="3028667" y="981423"/>
                </a:lnTo>
                <a:lnTo>
                  <a:pt x="3035547" y="999416"/>
                </a:lnTo>
                <a:lnTo>
                  <a:pt x="3042163" y="1017409"/>
                </a:lnTo>
                <a:lnTo>
                  <a:pt x="3049043" y="1035403"/>
                </a:lnTo>
                <a:lnTo>
                  <a:pt x="3055394" y="1053396"/>
                </a:lnTo>
                <a:lnTo>
                  <a:pt x="3061481" y="1071654"/>
                </a:lnTo>
                <a:lnTo>
                  <a:pt x="3067302" y="1089647"/>
                </a:lnTo>
                <a:lnTo>
                  <a:pt x="3073124" y="1107905"/>
                </a:lnTo>
                <a:lnTo>
                  <a:pt x="3078152" y="1126427"/>
                </a:lnTo>
                <a:lnTo>
                  <a:pt x="3083445" y="1144949"/>
                </a:lnTo>
                <a:lnTo>
                  <a:pt x="3088473" y="1163472"/>
                </a:lnTo>
                <a:lnTo>
                  <a:pt x="3093501" y="1181994"/>
                </a:lnTo>
                <a:lnTo>
                  <a:pt x="3097735" y="1200781"/>
                </a:lnTo>
                <a:lnTo>
                  <a:pt x="3102233" y="1219304"/>
                </a:lnTo>
                <a:lnTo>
                  <a:pt x="3106203" y="1237826"/>
                </a:lnTo>
                <a:lnTo>
                  <a:pt x="3110172" y="1256878"/>
                </a:lnTo>
                <a:lnTo>
                  <a:pt x="3113612" y="1275400"/>
                </a:lnTo>
                <a:lnTo>
                  <a:pt x="3117053" y="1294452"/>
                </a:lnTo>
                <a:lnTo>
                  <a:pt x="3120228" y="1313239"/>
                </a:lnTo>
                <a:lnTo>
                  <a:pt x="3123139" y="1332290"/>
                </a:lnTo>
                <a:lnTo>
                  <a:pt x="3125785" y="1351077"/>
                </a:lnTo>
                <a:lnTo>
                  <a:pt x="3128167" y="1370394"/>
                </a:lnTo>
                <a:lnTo>
                  <a:pt x="3130284" y="1389181"/>
                </a:lnTo>
                <a:lnTo>
                  <a:pt x="3132666" y="1408497"/>
                </a:lnTo>
                <a:lnTo>
                  <a:pt x="3134253" y="1427548"/>
                </a:lnTo>
                <a:lnTo>
                  <a:pt x="3135576" y="1446600"/>
                </a:lnTo>
                <a:lnTo>
                  <a:pt x="3136900" y="1465652"/>
                </a:lnTo>
                <a:lnTo>
                  <a:pt x="3138223" y="1484703"/>
                </a:lnTo>
                <a:lnTo>
                  <a:pt x="3138752" y="1504019"/>
                </a:lnTo>
                <a:lnTo>
                  <a:pt x="3139281" y="1523071"/>
                </a:lnTo>
                <a:lnTo>
                  <a:pt x="3139811" y="1542123"/>
                </a:lnTo>
                <a:lnTo>
                  <a:pt x="3140075" y="1561439"/>
                </a:lnTo>
                <a:lnTo>
                  <a:pt x="3139811" y="1580755"/>
                </a:lnTo>
                <a:lnTo>
                  <a:pt x="3139281" y="1599542"/>
                </a:lnTo>
                <a:lnTo>
                  <a:pt x="3138752" y="1618858"/>
                </a:lnTo>
                <a:lnTo>
                  <a:pt x="3138223" y="1637910"/>
                </a:lnTo>
                <a:lnTo>
                  <a:pt x="3136900" y="1656962"/>
                </a:lnTo>
                <a:lnTo>
                  <a:pt x="3135576" y="1676278"/>
                </a:lnTo>
                <a:lnTo>
                  <a:pt x="3134253" y="1695329"/>
                </a:lnTo>
                <a:lnTo>
                  <a:pt x="3132666" y="1714381"/>
                </a:lnTo>
                <a:lnTo>
                  <a:pt x="3130284" y="1733697"/>
                </a:lnTo>
                <a:lnTo>
                  <a:pt x="3128167" y="1752484"/>
                </a:lnTo>
                <a:lnTo>
                  <a:pt x="3125785" y="1771536"/>
                </a:lnTo>
                <a:lnTo>
                  <a:pt x="3123139" y="1790323"/>
                </a:lnTo>
                <a:lnTo>
                  <a:pt x="3120228" y="1809375"/>
                </a:lnTo>
                <a:lnTo>
                  <a:pt x="3117053" y="1828162"/>
                </a:lnTo>
                <a:lnTo>
                  <a:pt x="3113612" y="1847213"/>
                </a:lnTo>
                <a:lnTo>
                  <a:pt x="3110172" y="1866000"/>
                </a:lnTo>
                <a:lnTo>
                  <a:pt x="3106203" y="1884523"/>
                </a:lnTo>
                <a:lnTo>
                  <a:pt x="3102233" y="1903574"/>
                </a:lnTo>
                <a:lnTo>
                  <a:pt x="3097735" y="1922097"/>
                </a:lnTo>
                <a:lnTo>
                  <a:pt x="3093501" y="1940884"/>
                </a:lnTo>
                <a:lnTo>
                  <a:pt x="3088473" y="1959406"/>
                </a:lnTo>
                <a:lnTo>
                  <a:pt x="3083445" y="1977664"/>
                </a:lnTo>
                <a:lnTo>
                  <a:pt x="3078152" y="1996186"/>
                </a:lnTo>
                <a:lnTo>
                  <a:pt x="3073124" y="2014709"/>
                </a:lnTo>
                <a:lnTo>
                  <a:pt x="3067302" y="2032966"/>
                </a:lnTo>
                <a:lnTo>
                  <a:pt x="3061481" y="2051224"/>
                </a:lnTo>
                <a:lnTo>
                  <a:pt x="3055394" y="2069482"/>
                </a:lnTo>
                <a:lnTo>
                  <a:pt x="3049043" y="2087475"/>
                </a:lnTo>
                <a:lnTo>
                  <a:pt x="3042163" y="2105469"/>
                </a:lnTo>
                <a:lnTo>
                  <a:pt x="3035547" y="2123462"/>
                </a:lnTo>
                <a:lnTo>
                  <a:pt x="3028667" y="2141190"/>
                </a:lnTo>
                <a:lnTo>
                  <a:pt x="3021257" y="2158919"/>
                </a:lnTo>
                <a:lnTo>
                  <a:pt x="3013848" y="2176383"/>
                </a:lnTo>
                <a:lnTo>
                  <a:pt x="3006173" y="2194111"/>
                </a:lnTo>
                <a:lnTo>
                  <a:pt x="2998235" y="2211575"/>
                </a:lnTo>
                <a:lnTo>
                  <a:pt x="2990296" y="2229039"/>
                </a:lnTo>
                <a:lnTo>
                  <a:pt x="2981828" y="2246239"/>
                </a:lnTo>
                <a:lnTo>
                  <a:pt x="2973360" y="2263438"/>
                </a:lnTo>
                <a:lnTo>
                  <a:pt x="2964627" y="2280373"/>
                </a:lnTo>
                <a:lnTo>
                  <a:pt x="2955629" y="2297572"/>
                </a:lnTo>
                <a:lnTo>
                  <a:pt x="2946367" y="2314242"/>
                </a:lnTo>
                <a:lnTo>
                  <a:pt x="2937106" y="2330913"/>
                </a:lnTo>
                <a:lnTo>
                  <a:pt x="2927579" y="2347583"/>
                </a:lnTo>
                <a:lnTo>
                  <a:pt x="2917788" y="2364253"/>
                </a:lnTo>
                <a:lnTo>
                  <a:pt x="2907996" y="2380394"/>
                </a:lnTo>
                <a:lnTo>
                  <a:pt x="2897676" y="2396800"/>
                </a:lnTo>
                <a:lnTo>
                  <a:pt x="2887355" y="2412940"/>
                </a:lnTo>
                <a:lnTo>
                  <a:pt x="2877035" y="2428552"/>
                </a:lnTo>
                <a:lnTo>
                  <a:pt x="2866185" y="2444429"/>
                </a:lnTo>
                <a:lnTo>
                  <a:pt x="2855335" y="2460305"/>
                </a:lnTo>
                <a:lnTo>
                  <a:pt x="2843956" y="2475917"/>
                </a:lnTo>
                <a:lnTo>
                  <a:pt x="2832577" y="2491264"/>
                </a:lnTo>
                <a:lnTo>
                  <a:pt x="2821198" y="2506876"/>
                </a:lnTo>
                <a:lnTo>
                  <a:pt x="2809290" y="2521958"/>
                </a:lnTo>
                <a:lnTo>
                  <a:pt x="2797382" y="2537041"/>
                </a:lnTo>
                <a:lnTo>
                  <a:pt x="2785474" y="2551859"/>
                </a:lnTo>
                <a:lnTo>
                  <a:pt x="2773301" y="2566412"/>
                </a:lnTo>
                <a:lnTo>
                  <a:pt x="2760863" y="2580965"/>
                </a:lnTo>
                <a:lnTo>
                  <a:pt x="2748161" y="2595518"/>
                </a:lnTo>
                <a:lnTo>
                  <a:pt x="2735459" y="2609807"/>
                </a:lnTo>
                <a:lnTo>
                  <a:pt x="2722492" y="2623831"/>
                </a:lnTo>
                <a:lnTo>
                  <a:pt x="2709525" y="2637855"/>
                </a:lnTo>
                <a:lnTo>
                  <a:pt x="2696029" y="2651615"/>
                </a:lnTo>
                <a:lnTo>
                  <a:pt x="2682533" y="2665374"/>
                </a:lnTo>
                <a:lnTo>
                  <a:pt x="2668773" y="2678605"/>
                </a:lnTo>
                <a:lnTo>
                  <a:pt x="2655012" y="2692100"/>
                </a:lnTo>
                <a:lnTo>
                  <a:pt x="2641251" y="2705065"/>
                </a:lnTo>
                <a:lnTo>
                  <a:pt x="2626962" y="2718031"/>
                </a:lnTo>
                <a:lnTo>
                  <a:pt x="2612672" y="2730732"/>
                </a:lnTo>
                <a:lnTo>
                  <a:pt x="2598382" y="2743433"/>
                </a:lnTo>
                <a:lnTo>
                  <a:pt x="2583827" y="2755870"/>
                </a:lnTo>
                <a:lnTo>
                  <a:pt x="2568743" y="2768306"/>
                </a:lnTo>
                <a:lnTo>
                  <a:pt x="2553924" y="2780478"/>
                </a:lnTo>
                <a:lnTo>
                  <a:pt x="2539105" y="2792121"/>
                </a:lnTo>
                <a:lnTo>
                  <a:pt x="2523757" y="2804028"/>
                </a:lnTo>
                <a:lnTo>
                  <a:pt x="2508673" y="2815406"/>
                </a:lnTo>
                <a:lnTo>
                  <a:pt x="2493060" y="2826519"/>
                </a:lnTo>
                <a:lnTo>
                  <a:pt x="2477711" y="2837897"/>
                </a:lnTo>
                <a:lnTo>
                  <a:pt x="2461834" y="2848746"/>
                </a:lnTo>
                <a:lnTo>
                  <a:pt x="2445956" y="2859595"/>
                </a:lnTo>
                <a:lnTo>
                  <a:pt x="2429814" y="2869915"/>
                </a:lnTo>
                <a:lnTo>
                  <a:pt x="2413671" y="2880499"/>
                </a:lnTo>
                <a:lnTo>
                  <a:pt x="2397529" y="2890554"/>
                </a:lnTo>
                <a:lnTo>
                  <a:pt x="2381122" y="2900874"/>
                </a:lnTo>
                <a:lnTo>
                  <a:pt x="2364715" y="2910399"/>
                </a:lnTo>
                <a:lnTo>
                  <a:pt x="2348308" y="2919925"/>
                </a:lnTo>
                <a:lnTo>
                  <a:pt x="2331637" y="2929186"/>
                </a:lnTo>
                <a:lnTo>
                  <a:pt x="2314436" y="2938712"/>
                </a:lnTo>
                <a:lnTo>
                  <a:pt x="2297764" y="2947180"/>
                </a:lnTo>
                <a:lnTo>
                  <a:pt x="2280564" y="2956176"/>
                </a:lnTo>
                <a:lnTo>
                  <a:pt x="2263363" y="2964644"/>
                </a:lnTo>
                <a:lnTo>
                  <a:pt x="2246162" y="2973111"/>
                </a:lnTo>
                <a:lnTo>
                  <a:pt x="2228961" y="2981049"/>
                </a:lnTo>
                <a:lnTo>
                  <a:pt x="2211231" y="2988723"/>
                </a:lnTo>
                <a:lnTo>
                  <a:pt x="2193766" y="2996661"/>
                </a:lnTo>
                <a:lnTo>
                  <a:pt x="2176036" y="3004070"/>
                </a:lnTo>
                <a:lnTo>
                  <a:pt x="2158306" y="3011214"/>
                </a:lnTo>
                <a:lnTo>
                  <a:pt x="2140311" y="3018359"/>
                </a:lnTo>
                <a:lnTo>
                  <a:pt x="2122316" y="3025238"/>
                </a:lnTo>
                <a:lnTo>
                  <a:pt x="2104321" y="3031589"/>
                </a:lnTo>
                <a:lnTo>
                  <a:pt x="2086327" y="3038204"/>
                </a:lnTo>
                <a:lnTo>
                  <a:pt x="2068332" y="3044025"/>
                </a:lnTo>
                <a:lnTo>
                  <a:pt x="2050073" y="3049847"/>
                </a:lnTo>
                <a:lnTo>
                  <a:pt x="2031813" y="3055403"/>
                </a:lnTo>
                <a:lnTo>
                  <a:pt x="2013554" y="3061225"/>
                </a:lnTo>
                <a:lnTo>
                  <a:pt x="1995030" y="3066517"/>
                </a:lnTo>
                <a:lnTo>
                  <a:pt x="1976242" y="3071280"/>
                </a:lnTo>
                <a:lnTo>
                  <a:pt x="1957982" y="3076043"/>
                </a:lnTo>
                <a:lnTo>
                  <a:pt x="1939458" y="3080541"/>
                </a:lnTo>
                <a:lnTo>
                  <a:pt x="1920405" y="3085039"/>
                </a:lnTo>
                <a:lnTo>
                  <a:pt x="1901881" y="3089008"/>
                </a:lnTo>
                <a:lnTo>
                  <a:pt x="1883357" y="3092713"/>
                </a:lnTo>
                <a:lnTo>
                  <a:pt x="1864304" y="3096417"/>
                </a:lnTo>
                <a:lnTo>
                  <a:pt x="1845515" y="3099857"/>
                </a:lnTo>
                <a:lnTo>
                  <a:pt x="1826462" y="3103032"/>
                </a:lnTo>
                <a:lnTo>
                  <a:pt x="1807674" y="3105678"/>
                </a:lnTo>
                <a:lnTo>
                  <a:pt x="1788620" y="3108589"/>
                </a:lnTo>
                <a:lnTo>
                  <a:pt x="1769567" y="3110971"/>
                </a:lnTo>
                <a:lnTo>
                  <a:pt x="1750514" y="3113352"/>
                </a:lnTo>
                <a:lnTo>
                  <a:pt x="1731461" y="3115204"/>
                </a:lnTo>
                <a:lnTo>
                  <a:pt x="1712408" y="3117057"/>
                </a:lnTo>
                <a:lnTo>
                  <a:pt x="1693354" y="3118380"/>
                </a:lnTo>
                <a:lnTo>
                  <a:pt x="1674036" y="3119703"/>
                </a:lnTo>
                <a:lnTo>
                  <a:pt x="1655248" y="3120761"/>
                </a:lnTo>
                <a:lnTo>
                  <a:pt x="1635930" y="3121555"/>
                </a:lnTo>
                <a:lnTo>
                  <a:pt x="1616877" y="3122349"/>
                </a:lnTo>
                <a:lnTo>
                  <a:pt x="1597559" y="3122613"/>
                </a:lnTo>
                <a:lnTo>
                  <a:pt x="1578506" y="3122613"/>
                </a:lnTo>
                <a:lnTo>
                  <a:pt x="1578241" y="3122613"/>
                </a:lnTo>
                <a:lnTo>
                  <a:pt x="1558923" y="3122613"/>
                </a:lnTo>
                <a:lnTo>
                  <a:pt x="1540135" y="3122349"/>
                </a:lnTo>
                <a:lnTo>
                  <a:pt x="1520817" y="3121555"/>
                </a:lnTo>
                <a:lnTo>
                  <a:pt x="1501764" y="3120761"/>
                </a:lnTo>
                <a:lnTo>
                  <a:pt x="1482710" y="3119703"/>
                </a:lnTo>
                <a:lnTo>
                  <a:pt x="1463393" y="3118380"/>
                </a:lnTo>
                <a:lnTo>
                  <a:pt x="1444339" y="3117057"/>
                </a:lnTo>
                <a:lnTo>
                  <a:pt x="1425286" y="3115204"/>
                </a:lnTo>
                <a:lnTo>
                  <a:pt x="1405968" y="3113352"/>
                </a:lnTo>
                <a:lnTo>
                  <a:pt x="1387180" y="3110971"/>
                </a:lnTo>
                <a:lnTo>
                  <a:pt x="1368127" y="3108589"/>
                </a:lnTo>
                <a:lnTo>
                  <a:pt x="1349338" y="3105678"/>
                </a:lnTo>
                <a:lnTo>
                  <a:pt x="1330285" y="3103032"/>
                </a:lnTo>
                <a:lnTo>
                  <a:pt x="1311496" y="3099857"/>
                </a:lnTo>
                <a:lnTo>
                  <a:pt x="1292443" y="3096417"/>
                </a:lnTo>
                <a:lnTo>
                  <a:pt x="1273654" y="3092713"/>
                </a:lnTo>
                <a:lnTo>
                  <a:pt x="1255130" y="3089008"/>
                </a:lnTo>
                <a:lnTo>
                  <a:pt x="1236077" y="3085039"/>
                </a:lnTo>
                <a:lnTo>
                  <a:pt x="1217553" y="3080541"/>
                </a:lnTo>
                <a:lnTo>
                  <a:pt x="1198765" y="3076043"/>
                </a:lnTo>
                <a:lnTo>
                  <a:pt x="1180241" y="3071280"/>
                </a:lnTo>
                <a:lnTo>
                  <a:pt x="1161981" y="3066517"/>
                </a:lnTo>
                <a:lnTo>
                  <a:pt x="1143193" y="3061225"/>
                </a:lnTo>
                <a:lnTo>
                  <a:pt x="1124934" y="3055933"/>
                </a:lnTo>
                <a:lnTo>
                  <a:pt x="1106674" y="3049847"/>
                </a:lnTo>
                <a:lnTo>
                  <a:pt x="1088415" y="3044025"/>
                </a:lnTo>
                <a:lnTo>
                  <a:pt x="1070156" y="3038204"/>
                </a:lnTo>
                <a:lnTo>
                  <a:pt x="1052161" y="3031589"/>
                </a:lnTo>
                <a:lnTo>
                  <a:pt x="1034166" y="3025238"/>
                </a:lnTo>
                <a:lnTo>
                  <a:pt x="1016171" y="3018359"/>
                </a:lnTo>
                <a:lnTo>
                  <a:pt x="998441" y="3011214"/>
                </a:lnTo>
                <a:lnTo>
                  <a:pt x="980711" y="3004070"/>
                </a:lnTo>
                <a:lnTo>
                  <a:pt x="962981" y="2996661"/>
                </a:lnTo>
                <a:lnTo>
                  <a:pt x="945516" y="2988723"/>
                </a:lnTo>
                <a:lnTo>
                  <a:pt x="928050" y="2981049"/>
                </a:lnTo>
                <a:lnTo>
                  <a:pt x="910585" y="2973111"/>
                </a:lnTo>
                <a:lnTo>
                  <a:pt x="893384" y="2964644"/>
                </a:lnTo>
                <a:lnTo>
                  <a:pt x="876183" y="2956176"/>
                </a:lnTo>
                <a:lnTo>
                  <a:pt x="859247" y="2947180"/>
                </a:lnTo>
                <a:lnTo>
                  <a:pt x="842046" y="2938712"/>
                </a:lnTo>
                <a:lnTo>
                  <a:pt x="825375" y="2929186"/>
                </a:lnTo>
                <a:lnTo>
                  <a:pt x="808703" y="2919925"/>
                </a:lnTo>
                <a:lnTo>
                  <a:pt x="791767" y="2910399"/>
                </a:lnTo>
                <a:lnTo>
                  <a:pt x="775360" y="2900874"/>
                </a:lnTo>
                <a:lnTo>
                  <a:pt x="759218" y="2890554"/>
                </a:lnTo>
                <a:lnTo>
                  <a:pt x="742811" y="2880499"/>
                </a:lnTo>
                <a:lnTo>
                  <a:pt x="726669" y="2869915"/>
                </a:lnTo>
                <a:lnTo>
                  <a:pt x="710791" y="2859595"/>
                </a:lnTo>
                <a:lnTo>
                  <a:pt x="694913" y="2848746"/>
                </a:lnTo>
                <a:lnTo>
                  <a:pt x="679300" y="2837897"/>
                </a:lnTo>
                <a:lnTo>
                  <a:pt x="663687" y="2826519"/>
                </a:lnTo>
                <a:lnTo>
                  <a:pt x="648074" y="2815406"/>
                </a:lnTo>
                <a:lnTo>
                  <a:pt x="632726" y="2804028"/>
                </a:lnTo>
                <a:lnTo>
                  <a:pt x="617377" y="2792121"/>
                </a:lnTo>
                <a:lnTo>
                  <a:pt x="602558" y="2780478"/>
                </a:lnTo>
                <a:lnTo>
                  <a:pt x="587739" y="2768306"/>
                </a:lnTo>
                <a:lnTo>
                  <a:pt x="573184" y="2755870"/>
                </a:lnTo>
                <a:lnTo>
                  <a:pt x="558630" y="2743433"/>
                </a:lnTo>
                <a:lnTo>
                  <a:pt x="543811" y="2730732"/>
                </a:lnTo>
                <a:lnTo>
                  <a:pt x="529785" y="2718031"/>
                </a:lnTo>
                <a:lnTo>
                  <a:pt x="515760" y="2705065"/>
                </a:lnTo>
                <a:lnTo>
                  <a:pt x="501735" y="2692100"/>
                </a:lnTo>
                <a:lnTo>
                  <a:pt x="487710" y="2678605"/>
                </a:lnTo>
                <a:lnTo>
                  <a:pt x="474213" y="2665374"/>
                </a:lnTo>
                <a:lnTo>
                  <a:pt x="460717" y="2651615"/>
                </a:lnTo>
                <a:lnTo>
                  <a:pt x="447486" y="2637855"/>
                </a:lnTo>
                <a:lnTo>
                  <a:pt x="434519" y="2623831"/>
                </a:lnTo>
                <a:lnTo>
                  <a:pt x="421288" y="2609807"/>
                </a:lnTo>
                <a:lnTo>
                  <a:pt x="408586" y="2595518"/>
                </a:lnTo>
                <a:lnTo>
                  <a:pt x="395884" y="2580965"/>
                </a:lnTo>
                <a:lnTo>
                  <a:pt x="383446" y="2566412"/>
                </a:lnTo>
                <a:lnTo>
                  <a:pt x="371008" y="2551859"/>
                </a:lnTo>
                <a:lnTo>
                  <a:pt x="359100" y="2537041"/>
                </a:lnTo>
                <a:lnTo>
                  <a:pt x="347192" y="2521958"/>
                </a:lnTo>
                <a:lnTo>
                  <a:pt x="335548" y="2506876"/>
                </a:lnTo>
                <a:lnTo>
                  <a:pt x="323905" y="2491264"/>
                </a:lnTo>
                <a:lnTo>
                  <a:pt x="312790" y="2475917"/>
                </a:lnTo>
                <a:lnTo>
                  <a:pt x="301676" y="2460305"/>
                </a:lnTo>
                <a:lnTo>
                  <a:pt x="290826" y="2444429"/>
                </a:lnTo>
                <a:lnTo>
                  <a:pt x="279976" y="2428552"/>
                </a:lnTo>
                <a:lnTo>
                  <a:pt x="269391" y="2412940"/>
                </a:lnTo>
                <a:lnTo>
                  <a:pt x="258806" y="2396800"/>
                </a:lnTo>
                <a:lnTo>
                  <a:pt x="249015" y="2380394"/>
                </a:lnTo>
                <a:lnTo>
                  <a:pt x="238959" y="2364253"/>
                </a:lnTo>
                <a:lnTo>
                  <a:pt x="229168" y="2347583"/>
                </a:lnTo>
                <a:lnTo>
                  <a:pt x="219377" y="2330913"/>
                </a:lnTo>
                <a:lnTo>
                  <a:pt x="210115" y="2314242"/>
                </a:lnTo>
                <a:lnTo>
                  <a:pt x="201117" y="2297572"/>
                </a:lnTo>
                <a:lnTo>
                  <a:pt x="192120" y="2280373"/>
                </a:lnTo>
                <a:lnTo>
                  <a:pt x="183387" y="2263438"/>
                </a:lnTo>
                <a:lnTo>
                  <a:pt x="174655" y="2246239"/>
                </a:lnTo>
                <a:lnTo>
                  <a:pt x="166451" y="2229039"/>
                </a:lnTo>
                <a:lnTo>
                  <a:pt x="158248" y="2211575"/>
                </a:lnTo>
                <a:lnTo>
                  <a:pt x="150573" y="2194111"/>
                </a:lnTo>
                <a:lnTo>
                  <a:pt x="142899" y="2176383"/>
                </a:lnTo>
                <a:lnTo>
                  <a:pt x="135490" y="2158919"/>
                </a:lnTo>
                <a:lnTo>
                  <a:pt x="127815" y="2140132"/>
                </a:lnTo>
                <a:lnTo>
                  <a:pt x="120406" y="2121609"/>
                </a:lnTo>
                <a:lnTo>
                  <a:pt x="113261" y="2102558"/>
                </a:lnTo>
                <a:lnTo>
                  <a:pt x="106381" y="2083506"/>
                </a:lnTo>
                <a:lnTo>
                  <a:pt x="99765" y="2064455"/>
                </a:lnTo>
                <a:lnTo>
                  <a:pt x="93414" y="2045403"/>
                </a:lnTo>
                <a:lnTo>
                  <a:pt x="87327" y="2026087"/>
                </a:lnTo>
                <a:lnTo>
                  <a:pt x="81770" y="2006770"/>
                </a:lnTo>
                <a:lnTo>
                  <a:pt x="76213" y="1987190"/>
                </a:lnTo>
                <a:lnTo>
                  <a:pt x="70391" y="1968138"/>
                </a:lnTo>
                <a:lnTo>
                  <a:pt x="65628" y="1948557"/>
                </a:lnTo>
                <a:lnTo>
                  <a:pt x="60600" y="1928976"/>
                </a:lnTo>
                <a:lnTo>
                  <a:pt x="56366" y="1909131"/>
                </a:lnTo>
                <a:lnTo>
                  <a:pt x="51867" y="1889550"/>
                </a:lnTo>
                <a:lnTo>
                  <a:pt x="47633" y="1869705"/>
                </a:lnTo>
                <a:lnTo>
                  <a:pt x="43928" y="1849859"/>
                </a:lnTo>
                <a:lnTo>
                  <a:pt x="38636" y="1832131"/>
                </a:lnTo>
                <a:lnTo>
                  <a:pt x="33873" y="1814931"/>
                </a:lnTo>
                <a:lnTo>
                  <a:pt x="29374" y="1796938"/>
                </a:lnTo>
                <a:lnTo>
                  <a:pt x="24875" y="1779209"/>
                </a:lnTo>
                <a:lnTo>
                  <a:pt x="21170" y="1761481"/>
                </a:lnTo>
                <a:lnTo>
                  <a:pt x="17466" y="1743488"/>
                </a:lnTo>
                <a:lnTo>
                  <a:pt x="14025" y="1725495"/>
                </a:lnTo>
                <a:lnTo>
                  <a:pt x="11379" y="1707237"/>
                </a:lnTo>
                <a:lnTo>
                  <a:pt x="8733" y="1689244"/>
                </a:lnTo>
                <a:lnTo>
                  <a:pt x="6351" y="1671250"/>
                </a:lnTo>
                <a:lnTo>
                  <a:pt x="4499" y="1652993"/>
                </a:lnTo>
                <a:lnTo>
                  <a:pt x="2911" y="1634735"/>
                </a:lnTo>
                <a:lnTo>
                  <a:pt x="1588" y="1616212"/>
                </a:lnTo>
                <a:lnTo>
                  <a:pt x="794" y="1597955"/>
                </a:lnTo>
                <a:lnTo>
                  <a:pt x="529" y="1579697"/>
                </a:lnTo>
                <a:lnTo>
                  <a:pt x="0" y="1561439"/>
                </a:lnTo>
                <a:lnTo>
                  <a:pt x="529" y="1543181"/>
                </a:lnTo>
                <a:lnTo>
                  <a:pt x="794" y="1524923"/>
                </a:lnTo>
                <a:lnTo>
                  <a:pt x="1588" y="1506401"/>
                </a:lnTo>
                <a:lnTo>
                  <a:pt x="2911" y="1488143"/>
                </a:lnTo>
                <a:lnTo>
                  <a:pt x="4499" y="1469885"/>
                </a:lnTo>
                <a:lnTo>
                  <a:pt x="6351" y="1451892"/>
                </a:lnTo>
                <a:lnTo>
                  <a:pt x="8733" y="1433634"/>
                </a:lnTo>
                <a:lnTo>
                  <a:pt x="11379" y="1415641"/>
                </a:lnTo>
                <a:lnTo>
                  <a:pt x="14290" y="1397383"/>
                </a:lnTo>
                <a:lnTo>
                  <a:pt x="17466" y="1379390"/>
                </a:lnTo>
                <a:lnTo>
                  <a:pt x="21170" y="1361662"/>
                </a:lnTo>
                <a:lnTo>
                  <a:pt x="24875" y="1343668"/>
                </a:lnTo>
                <a:lnTo>
                  <a:pt x="29374" y="1325940"/>
                </a:lnTo>
                <a:lnTo>
                  <a:pt x="33873" y="1308211"/>
                </a:lnTo>
                <a:lnTo>
                  <a:pt x="38636" y="1290747"/>
                </a:lnTo>
                <a:lnTo>
                  <a:pt x="43928" y="1273019"/>
                </a:lnTo>
                <a:lnTo>
                  <a:pt x="47633" y="1253173"/>
                </a:lnTo>
                <a:lnTo>
                  <a:pt x="51603" y="1233592"/>
                </a:lnTo>
                <a:lnTo>
                  <a:pt x="55837" y="1213747"/>
                </a:lnTo>
                <a:lnTo>
                  <a:pt x="60600" y="1194166"/>
                </a:lnTo>
                <a:lnTo>
                  <a:pt x="65628" y="1174321"/>
                </a:lnTo>
                <a:lnTo>
                  <a:pt x="70391" y="1154740"/>
                </a:lnTo>
                <a:lnTo>
                  <a:pt x="75684" y="1135424"/>
                </a:lnTo>
                <a:lnTo>
                  <a:pt x="81506" y="1116107"/>
                </a:lnTo>
                <a:lnTo>
                  <a:pt x="87327" y="1096791"/>
                </a:lnTo>
                <a:lnTo>
                  <a:pt x="93414" y="1077475"/>
                </a:lnTo>
                <a:lnTo>
                  <a:pt x="99765" y="1058423"/>
                </a:lnTo>
                <a:lnTo>
                  <a:pt x="106381" y="1039107"/>
                </a:lnTo>
                <a:lnTo>
                  <a:pt x="113261" y="1020055"/>
                </a:lnTo>
                <a:lnTo>
                  <a:pt x="120406" y="1001268"/>
                </a:lnTo>
                <a:lnTo>
                  <a:pt x="127551" y="982746"/>
                </a:lnTo>
                <a:lnTo>
                  <a:pt x="135490" y="963694"/>
                </a:lnTo>
                <a:lnTo>
                  <a:pt x="142899" y="945966"/>
                </a:lnTo>
                <a:lnTo>
                  <a:pt x="150573" y="928766"/>
                </a:lnTo>
                <a:lnTo>
                  <a:pt x="158248" y="911038"/>
                </a:lnTo>
                <a:lnTo>
                  <a:pt x="166451" y="893574"/>
                </a:lnTo>
                <a:lnTo>
                  <a:pt x="174655" y="876639"/>
                </a:lnTo>
                <a:lnTo>
                  <a:pt x="183387" y="859175"/>
                </a:lnTo>
                <a:lnTo>
                  <a:pt x="192120" y="842240"/>
                </a:lnTo>
                <a:lnTo>
                  <a:pt x="201117" y="825306"/>
                </a:lnTo>
                <a:lnTo>
                  <a:pt x="210115" y="808635"/>
                </a:lnTo>
                <a:lnTo>
                  <a:pt x="219377" y="791965"/>
                </a:lnTo>
                <a:lnTo>
                  <a:pt x="229168" y="775030"/>
                </a:lnTo>
                <a:lnTo>
                  <a:pt x="238959" y="758625"/>
                </a:lnTo>
                <a:lnTo>
                  <a:pt x="249015" y="742219"/>
                </a:lnTo>
                <a:lnTo>
                  <a:pt x="258806" y="726078"/>
                </a:lnTo>
                <a:lnTo>
                  <a:pt x="269391" y="709937"/>
                </a:lnTo>
                <a:lnTo>
                  <a:pt x="279976" y="693796"/>
                </a:lnTo>
                <a:lnTo>
                  <a:pt x="290826" y="677920"/>
                </a:lnTo>
                <a:lnTo>
                  <a:pt x="301676" y="662573"/>
                </a:lnTo>
                <a:lnTo>
                  <a:pt x="312790" y="646697"/>
                </a:lnTo>
                <a:lnTo>
                  <a:pt x="323905" y="631085"/>
                </a:lnTo>
                <a:lnTo>
                  <a:pt x="335548" y="616002"/>
                </a:lnTo>
                <a:lnTo>
                  <a:pt x="347192" y="600920"/>
                </a:lnTo>
                <a:lnTo>
                  <a:pt x="359100" y="585837"/>
                </a:lnTo>
                <a:lnTo>
                  <a:pt x="371008" y="571019"/>
                </a:lnTo>
                <a:lnTo>
                  <a:pt x="383446" y="556201"/>
                </a:lnTo>
                <a:lnTo>
                  <a:pt x="395884" y="541648"/>
                </a:lnTo>
                <a:lnTo>
                  <a:pt x="408586" y="527359"/>
                </a:lnTo>
                <a:lnTo>
                  <a:pt x="421288" y="513071"/>
                </a:lnTo>
                <a:lnTo>
                  <a:pt x="434519" y="498782"/>
                </a:lnTo>
                <a:lnTo>
                  <a:pt x="447486" y="484758"/>
                </a:lnTo>
                <a:lnTo>
                  <a:pt x="460717" y="471263"/>
                </a:lnTo>
                <a:lnTo>
                  <a:pt x="474213" y="457503"/>
                </a:lnTo>
                <a:lnTo>
                  <a:pt x="487710" y="443744"/>
                </a:lnTo>
                <a:lnTo>
                  <a:pt x="501735" y="430514"/>
                </a:lnTo>
                <a:lnTo>
                  <a:pt x="515760" y="417548"/>
                </a:lnTo>
                <a:lnTo>
                  <a:pt x="529785" y="404582"/>
                </a:lnTo>
                <a:lnTo>
                  <a:pt x="543811" y="391881"/>
                </a:lnTo>
                <a:lnTo>
                  <a:pt x="558630" y="378916"/>
                </a:lnTo>
                <a:lnTo>
                  <a:pt x="573184" y="366744"/>
                </a:lnTo>
                <a:lnTo>
                  <a:pt x="587739" y="354572"/>
                </a:lnTo>
                <a:lnTo>
                  <a:pt x="602558" y="342400"/>
                </a:lnTo>
                <a:lnTo>
                  <a:pt x="617377" y="330757"/>
                </a:lnTo>
                <a:lnTo>
                  <a:pt x="632726" y="318850"/>
                </a:lnTo>
                <a:lnTo>
                  <a:pt x="648074" y="307472"/>
                </a:lnTo>
                <a:lnTo>
                  <a:pt x="663687" y="295829"/>
                </a:lnTo>
                <a:lnTo>
                  <a:pt x="679300" y="284716"/>
                </a:lnTo>
                <a:lnTo>
                  <a:pt x="694913" y="273867"/>
                </a:lnTo>
                <a:lnTo>
                  <a:pt x="710791" y="263018"/>
                </a:lnTo>
                <a:lnTo>
                  <a:pt x="726669" y="252434"/>
                </a:lnTo>
                <a:lnTo>
                  <a:pt x="742811" y="242114"/>
                </a:lnTo>
                <a:lnTo>
                  <a:pt x="759218" y="232059"/>
                </a:lnTo>
                <a:lnTo>
                  <a:pt x="775360" y="222004"/>
                </a:lnTo>
                <a:lnTo>
                  <a:pt x="791767" y="212478"/>
                </a:lnTo>
                <a:lnTo>
                  <a:pt x="808703" y="202953"/>
                </a:lnTo>
                <a:lnTo>
                  <a:pt x="825375" y="193427"/>
                </a:lnTo>
                <a:lnTo>
                  <a:pt x="842046" y="184166"/>
                </a:lnTo>
                <a:lnTo>
                  <a:pt x="859247" y="175169"/>
                </a:lnTo>
                <a:lnTo>
                  <a:pt x="876183" y="166437"/>
                </a:lnTo>
                <a:lnTo>
                  <a:pt x="893384" y="158234"/>
                </a:lnTo>
                <a:lnTo>
                  <a:pt x="910585" y="149767"/>
                </a:lnTo>
                <a:lnTo>
                  <a:pt x="928050" y="141829"/>
                </a:lnTo>
                <a:lnTo>
                  <a:pt x="945516" y="133626"/>
                </a:lnTo>
                <a:lnTo>
                  <a:pt x="962981" y="126217"/>
                </a:lnTo>
                <a:lnTo>
                  <a:pt x="980711" y="118808"/>
                </a:lnTo>
                <a:lnTo>
                  <a:pt x="998441" y="111399"/>
                </a:lnTo>
                <a:lnTo>
                  <a:pt x="1016171" y="104519"/>
                </a:lnTo>
                <a:lnTo>
                  <a:pt x="1034166" y="97640"/>
                </a:lnTo>
                <a:lnTo>
                  <a:pt x="1052161" y="91289"/>
                </a:lnTo>
                <a:lnTo>
                  <a:pt x="1070156" y="84674"/>
                </a:lnTo>
                <a:lnTo>
                  <a:pt x="1088415" y="78588"/>
                </a:lnTo>
                <a:lnTo>
                  <a:pt x="1106674" y="72502"/>
                </a:lnTo>
                <a:lnTo>
                  <a:pt x="1124934" y="66945"/>
                </a:lnTo>
                <a:lnTo>
                  <a:pt x="1143193" y="61653"/>
                </a:lnTo>
                <a:lnTo>
                  <a:pt x="1161981" y="56361"/>
                </a:lnTo>
                <a:lnTo>
                  <a:pt x="1180241" y="51598"/>
                </a:lnTo>
                <a:lnTo>
                  <a:pt x="1198765" y="46571"/>
                </a:lnTo>
                <a:lnTo>
                  <a:pt x="1217553" y="42072"/>
                </a:lnTo>
                <a:lnTo>
                  <a:pt x="1236077" y="37839"/>
                </a:lnTo>
                <a:lnTo>
                  <a:pt x="1255130" y="33870"/>
                </a:lnTo>
                <a:lnTo>
                  <a:pt x="1273654" y="30165"/>
                </a:lnTo>
                <a:lnTo>
                  <a:pt x="1292443" y="26461"/>
                </a:lnTo>
                <a:lnTo>
                  <a:pt x="1311496" y="23021"/>
                </a:lnTo>
                <a:lnTo>
                  <a:pt x="1330285" y="19845"/>
                </a:lnTo>
                <a:lnTo>
                  <a:pt x="1349338" y="16670"/>
                </a:lnTo>
                <a:lnTo>
                  <a:pt x="1368127" y="14289"/>
                </a:lnTo>
                <a:lnTo>
                  <a:pt x="1387180" y="11907"/>
                </a:lnTo>
                <a:lnTo>
                  <a:pt x="1405968" y="9526"/>
                </a:lnTo>
                <a:lnTo>
                  <a:pt x="1425286" y="7409"/>
                </a:lnTo>
                <a:lnTo>
                  <a:pt x="1444339" y="5821"/>
                </a:lnTo>
                <a:lnTo>
                  <a:pt x="1463393" y="4234"/>
                </a:lnTo>
                <a:lnTo>
                  <a:pt x="1482710" y="3175"/>
                </a:lnTo>
                <a:lnTo>
                  <a:pt x="1501764" y="1852"/>
                </a:lnTo>
                <a:lnTo>
                  <a:pt x="1520817" y="1323"/>
                </a:lnTo>
                <a:lnTo>
                  <a:pt x="1540135" y="529"/>
                </a:lnTo>
                <a:lnTo>
                  <a:pt x="1558923" y="265"/>
                </a:lnTo>
                <a:lnTo>
                  <a:pt x="1578241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159" name="组合 158"/>
          <p:cNvGrpSpPr/>
          <p:nvPr/>
        </p:nvGrpSpPr>
        <p:grpSpPr>
          <a:xfrm>
            <a:off x="8873123" y="2138757"/>
            <a:ext cx="2749006" cy="922629"/>
            <a:chOff x="8680995" y="3407948"/>
            <a:chExt cx="2749006" cy="922629"/>
          </a:xfrm>
        </p:grpSpPr>
        <p:sp>
          <p:nvSpPr>
            <p:cNvPr id="160" name="矩形 159"/>
            <p:cNvSpPr/>
            <p:nvPr/>
          </p:nvSpPr>
          <p:spPr>
            <a:xfrm>
              <a:off x="8680995" y="3780875"/>
              <a:ext cx="2749006" cy="54970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200" b="0" dirty="0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cs typeface="Segoe UI" panose="020B0502040204020203" pitchFamily="34" charset="0"/>
                </a:rPr>
                <a:t>Lorem ipsum dolor sit amet, consectetur adipisicing elit, sed do</a:t>
              </a:r>
              <a:endParaRPr lang="zh-CN" altLang="en-US" sz="1200" dirty="0">
                <a:solidFill>
                  <a:schemeClr val="bg1"/>
                </a:solidFill>
                <a:latin typeface="微软雅黑 Light" panose="020B0502040204020203" pitchFamily="34" charset="-122"/>
                <a:cs typeface="Segoe UI" panose="020B0502040204020203" pitchFamily="34" charset="0"/>
              </a:endParaRPr>
            </a:p>
          </p:txBody>
        </p:sp>
        <p:sp>
          <p:nvSpPr>
            <p:cNvPr id="161" name="文本框 160"/>
            <p:cNvSpPr txBox="1"/>
            <p:nvPr/>
          </p:nvSpPr>
          <p:spPr>
            <a:xfrm>
              <a:off x="8680995" y="3407948"/>
              <a:ext cx="156379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>
                  <a:solidFill>
                    <a:srgbClr val="EAD87F"/>
                  </a:solidFill>
                  <a:latin typeface="微软雅黑 Light" panose="020B0502040204020203" pitchFamily="34" charset="-122"/>
                  <a:ea typeface="微软雅黑"/>
                </a:rPr>
                <a:t>TITLE HERE</a:t>
              </a:r>
              <a:endParaRPr lang="zh-CN" altLang="en-US" b="1" dirty="0">
                <a:solidFill>
                  <a:srgbClr val="EAD87F"/>
                </a:solidFill>
                <a:latin typeface="微软雅黑 Light" panose="020B0502040204020203" pitchFamily="34" charset="-122"/>
                <a:ea typeface="微软雅黑"/>
              </a:endParaRPr>
            </a:p>
          </p:txBody>
        </p:sp>
      </p:grpSp>
      <p:grpSp>
        <p:nvGrpSpPr>
          <p:cNvPr id="162" name="组合 161"/>
          <p:cNvGrpSpPr/>
          <p:nvPr/>
        </p:nvGrpSpPr>
        <p:grpSpPr>
          <a:xfrm>
            <a:off x="4612649" y="4922212"/>
            <a:ext cx="2749006" cy="922629"/>
            <a:chOff x="8680995" y="3407948"/>
            <a:chExt cx="2749006" cy="922629"/>
          </a:xfrm>
        </p:grpSpPr>
        <p:sp>
          <p:nvSpPr>
            <p:cNvPr id="163" name="矩形 162"/>
            <p:cNvSpPr/>
            <p:nvPr/>
          </p:nvSpPr>
          <p:spPr>
            <a:xfrm>
              <a:off x="8680995" y="3780875"/>
              <a:ext cx="2749006" cy="54970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200" b="0" dirty="0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cs typeface="Segoe UI" panose="020B0502040204020203" pitchFamily="34" charset="0"/>
                </a:rPr>
                <a:t>Lorem ipsum dolor sit amet, consectetur adipisicing elit, sed do</a:t>
              </a:r>
              <a:endParaRPr lang="zh-CN" altLang="en-US" sz="1200" dirty="0">
                <a:solidFill>
                  <a:schemeClr val="bg1"/>
                </a:solidFill>
                <a:latin typeface="微软雅黑 Light" panose="020B0502040204020203" pitchFamily="34" charset="-122"/>
                <a:cs typeface="Segoe UI" panose="020B0502040204020203" pitchFamily="34" charset="0"/>
              </a:endParaRPr>
            </a:p>
          </p:txBody>
        </p:sp>
        <p:sp>
          <p:nvSpPr>
            <p:cNvPr id="164" name="文本框 163"/>
            <p:cNvSpPr txBox="1"/>
            <p:nvPr/>
          </p:nvSpPr>
          <p:spPr>
            <a:xfrm>
              <a:off x="8680995" y="3407948"/>
              <a:ext cx="156379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>
                  <a:solidFill>
                    <a:srgbClr val="EAD87F"/>
                  </a:solidFill>
                  <a:latin typeface="微软雅黑 Light" panose="020B0502040204020203" pitchFamily="34" charset="-122"/>
                  <a:ea typeface="微软雅黑"/>
                </a:rPr>
                <a:t>TITLE HERE</a:t>
              </a:r>
              <a:endParaRPr lang="zh-CN" altLang="en-US" b="1" dirty="0">
                <a:solidFill>
                  <a:srgbClr val="EAD87F"/>
                </a:solidFill>
                <a:latin typeface="微软雅黑 Light" panose="020B0502040204020203" pitchFamily="34" charset="-122"/>
                <a:ea typeface="微软雅黑"/>
              </a:endParaRPr>
            </a:p>
          </p:txBody>
        </p:sp>
      </p:grpSp>
      <p:grpSp>
        <p:nvGrpSpPr>
          <p:cNvPr id="165" name="组合 164"/>
          <p:cNvGrpSpPr/>
          <p:nvPr/>
        </p:nvGrpSpPr>
        <p:grpSpPr>
          <a:xfrm>
            <a:off x="3209279" y="3250017"/>
            <a:ext cx="2749006" cy="922629"/>
            <a:chOff x="8680995" y="3407948"/>
            <a:chExt cx="2749006" cy="922629"/>
          </a:xfrm>
        </p:grpSpPr>
        <p:sp>
          <p:nvSpPr>
            <p:cNvPr id="166" name="矩形 165"/>
            <p:cNvSpPr/>
            <p:nvPr/>
          </p:nvSpPr>
          <p:spPr>
            <a:xfrm>
              <a:off x="8680995" y="3780875"/>
              <a:ext cx="2749006" cy="54970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200" b="0" dirty="0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cs typeface="Segoe UI" panose="020B0502040204020203" pitchFamily="34" charset="0"/>
                </a:rPr>
                <a:t>Lorem ipsum dolor sit amet, consectetur adipisicing elit, sed do</a:t>
              </a:r>
              <a:endParaRPr lang="zh-CN" altLang="en-US" sz="1200" dirty="0">
                <a:solidFill>
                  <a:schemeClr val="bg1"/>
                </a:solidFill>
                <a:latin typeface="微软雅黑 Light" panose="020B0502040204020203" pitchFamily="34" charset="-122"/>
                <a:cs typeface="Segoe UI" panose="020B0502040204020203" pitchFamily="34" charset="0"/>
              </a:endParaRPr>
            </a:p>
          </p:txBody>
        </p:sp>
        <p:sp>
          <p:nvSpPr>
            <p:cNvPr id="167" name="文本框 166"/>
            <p:cNvSpPr txBox="1"/>
            <p:nvPr/>
          </p:nvSpPr>
          <p:spPr>
            <a:xfrm>
              <a:off x="8680995" y="3407948"/>
              <a:ext cx="156379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>
                  <a:solidFill>
                    <a:srgbClr val="EAD87F"/>
                  </a:solidFill>
                  <a:latin typeface="微软雅黑 Light" panose="020B0502040204020203" pitchFamily="34" charset="-122"/>
                  <a:ea typeface="微软雅黑"/>
                </a:rPr>
                <a:t>TITLE HERE</a:t>
              </a:r>
              <a:endParaRPr lang="zh-CN" altLang="en-US" b="1" dirty="0">
                <a:solidFill>
                  <a:srgbClr val="EAD87F"/>
                </a:solidFill>
                <a:latin typeface="微软雅黑 Light" panose="020B0502040204020203" pitchFamily="34" charset="-122"/>
                <a:ea typeface="微软雅黑"/>
              </a:endParaRPr>
            </a:p>
          </p:txBody>
        </p:sp>
      </p:grpSp>
      <p:cxnSp>
        <p:nvCxnSpPr>
          <p:cNvPr id="173" name="直接连接符 172"/>
          <p:cNvCxnSpPr>
            <a:cxnSpLocks/>
          </p:cNvCxnSpPr>
          <p:nvPr/>
        </p:nvCxnSpPr>
        <p:spPr>
          <a:xfrm flipH="1">
            <a:off x="10984897" y="445234"/>
            <a:ext cx="840606" cy="391982"/>
          </a:xfrm>
          <a:prstGeom prst="line">
            <a:avLst/>
          </a:prstGeom>
          <a:ln w="3175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4" name="直接连接符 173"/>
          <p:cNvCxnSpPr>
            <a:cxnSpLocks/>
          </p:cNvCxnSpPr>
          <p:nvPr/>
        </p:nvCxnSpPr>
        <p:spPr>
          <a:xfrm flipH="1">
            <a:off x="10144291" y="639639"/>
            <a:ext cx="840606" cy="391982"/>
          </a:xfrm>
          <a:prstGeom prst="line">
            <a:avLst/>
          </a:prstGeom>
          <a:ln w="3175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7" name="椭圆 176"/>
          <p:cNvSpPr/>
          <p:nvPr/>
        </p:nvSpPr>
        <p:spPr>
          <a:xfrm>
            <a:off x="9220002" y="3474606"/>
            <a:ext cx="812998" cy="812994"/>
          </a:xfrm>
          <a:prstGeom prst="ellipse">
            <a:avLst/>
          </a:prstGeom>
          <a:noFill/>
          <a:ln w="1270">
            <a:gradFill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72" name="组合 171"/>
          <p:cNvGrpSpPr/>
          <p:nvPr/>
        </p:nvGrpSpPr>
        <p:grpSpPr>
          <a:xfrm>
            <a:off x="9399945" y="4163149"/>
            <a:ext cx="440194" cy="2986028"/>
            <a:chOff x="668058" y="1844675"/>
            <a:chExt cx="796590" cy="5403618"/>
          </a:xfrm>
        </p:grpSpPr>
        <p:sp>
          <p:nvSpPr>
            <p:cNvPr id="168" name="等腰三角形 9"/>
            <p:cNvSpPr/>
            <p:nvPr/>
          </p:nvSpPr>
          <p:spPr>
            <a:xfrm>
              <a:off x="974259" y="2151528"/>
              <a:ext cx="184189" cy="5096765"/>
            </a:xfrm>
            <a:custGeom>
              <a:avLst/>
              <a:gdLst>
                <a:gd name="connsiteX0" fmla="*/ 0 w 432921"/>
                <a:gd name="connsiteY0" fmla="*/ 4822606 h 4822606"/>
                <a:gd name="connsiteX1" fmla="*/ 216461 w 432921"/>
                <a:gd name="connsiteY1" fmla="*/ 0 h 4822606"/>
                <a:gd name="connsiteX2" fmla="*/ 432921 w 432921"/>
                <a:gd name="connsiteY2" fmla="*/ 4822606 h 4822606"/>
                <a:gd name="connsiteX3" fmla="*/ 0 w 432921"/>
                <a:gd name="connsiteY3" fmla="*/ 4822606 h 4822606"/>
                <a:gd name="connsiteX0" fmla="*/ 0 w 432921"/>
                <a:gd name="connsiteY0" fmla="*/ 4822606 h 4822606"/>
                <a:gd name="connsiteX1" fmla="*/ 216461 w 432921"/>
                <a:gd name="connsiteY1" fmla="*/ 0 h 4822606"/>
                <a:gd name="connsiteX2" fmla="*/ 306034 w 432921"/>
                <a:gd name="connsiteY2" fmla="*/ 2669956 h 4822606"/>
                <a:gd name="connsiteX3" fmla="*/ 432921 w 432921"/>
                <a:gd name="connsiteY3" fmla="*/ 4822606 h 4822606"/>
                <a:gd name="connsiteX4" fmla="*/ 0 w 432921"/>
                <a:gd name="connsiteY4" fmla="*/ 4822606 h 4822606"/>
                <a:gd name="connsiteX0" fmla="*/ 0 w 432921"/>
                <a:gd name="connsiteY0" fmla="*/ 4822606 h 4822606"/>
                <a:gd name="connsiteX1" fmla="*/ 144109 w 432921"/>
                <a:gd name="connsiteY1" fmla="*/ 2679481 h 4822606"/>
                <a:gd name="connsiteX2" fmla="*/ 216461 w 432921"/>
                <a:gd name="connsiteY2" fmla="*/ 0 h 4822606"/>
                <a:gd name="connsiteX3" fmla="*/ 306034 w 432921"/>
                <a:gd name="connsiteY3" fmla="*/ 2669956 h 4822606"/>
                <a:gd name="connsiteX4" fmla="*/ 432921 w 432921"/>
                <a:gd name="connsiteY4" fmla="*/ 4822606 h 4822606"/>
                <a:gd name="connsiteX5" fmla="*/ 0 w 432921"/>
                <a:gd name="connsiteY5" fmla="*/ 4822606 h 4822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32921" h="4822606">
                  <a:moveTo>
                    <a:pt x="0" y="4822606"/>
                  </a:moveTo>
                  <a:cubicBezTo>
                    <a:pt x="38511" y="4108231"/>
                    <a:pt x="105598" y="3393856"/>
                    <a:pt x="144109" y="2679481"/>
                  </a:cubicBezTo>
                  <a:lnTo>
                    <a:pt x="216461" y="0"/>
                  </a:lnTo>
                  <a:cubicBezTo>
                    <a:pt x="259019" y="893160"/>
                    <a:pt x="263476" y="1776796"/>
                    <a:pt x="306034" y="2669956"/>
                  </a:cubicBezTo>
                  <a:lnTo>
                    <a:pt x="432921" y="4822606"/>
                  </a:lnTo>
                  <a:lnTo>
                    <a:pt x="0" y="4822606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50000"/>
                  </a:schemeClr>
                </a:gs>
                <a:gs pos="96000">
                  <a:schemeClr val="bg1"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9" name="Freeform 5"/>
            <p:cNvSpPr>
              <a:spLocks noEditPoints="1"/>
            </p:cNvSpPr>
            <p:nvPr/>
          </p:nvSpPr>
          <p:spPr bwMode="auto">
            <a:xfrm rot="19035940">
              <a:off x="925424" y="1943628"/>
              <a:ext cx="263764" cy="275622"/>
            </a:xfrm>
            <a:custGeom>
              <a:avLst/>
              <a:gdLst>
                <a:gd name="T0" fmla="*/ 513 w 1711"/>
                <a:gd name="T1" fmla="*/ 752 h 1785"/>
                <a:gd name="T2" fmla="*/ 221 w 1711"/>
                <a:gd name="T3" fmla="*/ 833 h 1785"/>
                <a:gd name="T4" fmla="*/ 212 w 1711"/>
                <a:gd name="T5" fmla="*/ 839 h 1785"/>
                <a:gd name="T6" fmla="*/ 4 w 1711"/>
                <a:gd name="T7" fmla="*/ 1089 h 1785"/>
                <a:gd name="T8" fmla="*/ 0 w 1711"/>
                <a:gd name="T9" fmla="*/ 1100 h 1785"/>
                <a:gd name="T10" fmla="*/ 1 w 1711"/>
                <a:gd name="T11" fmla="*/ 1105 h 1785"/>
                <a:gd name="T12" fmla="*/ 13 w 1711"/>
                <a:gd name="T13" fmla="*/ 1117 h 1785"/>
                <a:gd name="T14" fmla="*/ 308 w 1711"/>
                <a:gd name="T15" fmla="*/ 1203 h 1785"/>
                <a:gd name="T16" fmla="*/ 351 w 1711"/>
                <a:gd name="T17" fmla="*/ 1366 h 1785"/>
                <a:gd name="T18" fmla="*/ 257 w 1711"/>
                <a:gd name="T19" fmla="*/ 1479 h 1785"/>
                <a:gd name="T20" fmla="*/ 259 w 1711"/>
                <a:gd name="T21" fmla="*/ 1504 h 1785"/>
                <a:gd name="T22" fmla="*/ 348 w 1711"/>
                <a:gd name="T23" fmla="*/ 1588 h 1785"/>
                <a:gd name="T24" fmla="*/ 360 w 1711"/>
                <a:gd name="T25" fmla="*/ 1593 h 1785"/>
                <a:gd name="T26" fmla="*/ 373 w 1711"/>
                <a:gd name="T27" fmla="*/ 1587 h 1785"/>
                <a:gd name="T28" fmla="*/ 476 w 1711"/>
                <a:gd name="T29" fmla="*/ 1475 h 1785"/>
                <a:gd name="T30" fmla="*/ 667 w 1711"/>
                <a:gd name="T31" fmla="*/ 1483 h 1785"/>
                <a:gd name="T32" fmla="*/ 773 w 1711"/>
                <a:gd name="T33" fmla="*/ 1772 h 1785"/>
                <a:gd name="T34" fmla="*/ 785 w 1711"/>
                <a:gd name="T35" fmla="*/ 1783 h 1785"/>
                <a:gd name="T36" fmla="*/ 801 w 1711"/>
                <a:gd name="T37" fmla="*/ 1779 h 1785"/>
                <a:gd name="T38" fmla="*/ 1037 w 1711"/>
                <a:gd name="T39" fmla="*/ 1555 h 1785"/>
                <a:gd name="T40" fmla="*/ 1042 w 1711"/>
                <a:gd name="T41" fmla="*/ 1545 h 1785"/>
                <a:gd name="T42" fmla="*/ 1095 w 1711"/>
                <a:gd name="T43" fmla="*/ 1250 h 1785"/>
                <a:gd name="T44" fmla="*/ 1288 w 1711"/>
                <a:gd name="T45" fmla="*/ 1058 h 1785"/>
                <a:gd name="T46" fmla="*/ 1711 w 1711"/>
                <a:gd name="T47" fmla="*/ 165 h 1785"/>
                <a:gd name="T48" fmla="*/ 1705 w 1711"/>
                <a:gd name="T49" fmla="*/ 84 h 1785"/>
                <a:gd name="T50" fmla="*/ 1690 w 1711"/>
                <a:gd name="T51" fmla="*/ 70 h 1785"/>
                <a:gd name="T52" fmla="*/ 667 w 1711"/>
                <a:gd name="T53" fmla="*/ 568 h 1785"/>
                <a:gd name="T54" fmla="*/ 513 w 1711"/>
                <a:gd name="T55" fmla="*/ 752 h 1785"/>
                <a:gd name="T56" fmla="*/ 831 w 1711"/>
                <a:gd name="T57" fmla="*/ 779 h 1785"/>
                <a:gd name="T58" fmla="*/ 1010 w 1711"/>
                <a:gd name="T59" fmla="*/ 600 h 1785"/>
                <a:gd name="T60" fmla="*/ 1189 w 1711"/>
                <a:gd name="T61" fmla="*/ 779 h 1785"/>
                <a:gd name="T62" fmla="*/ 1010 w 1711"/>
                <a:gd name="T63" fmla="*/ 958 h 1785"/>
                <a:gd name="T64" fmla="*/ 831 w 1711"/>
                <a:gd name="T65" fmla="*/ 779 h 17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711" h="1785">
                  <a:moveTo>
                    <a:pt x="513" y="752"/>
                  </a:moveTo>
                  <a:cubicBezTo>
                    <a:pt x="221" y="833"/>
                    <a:pt x="221" y="833"/>
                    <a:pt x="221" y="833"/>
                  </a:cubicBezTo>
                  <a:cubicBezTo>
                    <a:pt x="217" y="834"/>
                    <a:pt x="214" y="836"/>
                    <a:pt x="212" y="839"/>
                  </a:cubicBezTo>
                  <a:cubicBezTo>
                    <a:pt x="4" y="1089"/>
                    <a:pt x="4" y="1089"/>
                    <a:pt x="4" y="1089"/>
                  </a:cubicBezTo>
                  <a:cubicBezTo>
                    <a:pt x="2" y="1092"/>
                    <a:pt x="0" y="1096"/>
                    <a:pt x="0" y="1100"/>
                  </a:cubicBezTo>
                  <a:cubicBezTo>
                    <a:pt x="0" y="1102"/>
                    <a:pt x="0" y="1103"/>
                    <a:pt x="1" y="1105"/>
                  </a:cubicBezTo>
                  <a:cubicBezTo>
                    <a:pt x="3" y="1111"/>
                    <a:pt x="7" y="1115"/>
                    <a:pt x="13" y="1117"/>
                  </a:cubicBezTo>
                  <a:cubicBezTo>
                    <a:pt x="308" y="1203"/>
                    <a:pt x="308" y="1203"/>
                    <a:pt x="308" y="1203"/>
                  </a:cubicBezTo>
                  <a:cubicBezTo>
                    <a:pt x="305" y="1265"/>
                    <a:pt x="319" y="1320"/>
                    <a:pt x="351" y="1366"/>
                  </a:cubicBezTo>
                  <a:cubicBezTo>
                    <a:pt x="257" y="1479"/>
                    <a:pt x="257" y="1479"/>
                    <a:pt x="257" y="1479"/>
                  </a:cubicBezTo>
                  <a:cubicBezTo>
                    <a:pt x="251" y="1487"/>
                    <a:pt x="252" y="1497"/>
                    <a:pt x="259" y="1504"/>
                  </a:cubicBezTo>
                  <a:cubicBezTo>
                    <a:pt x="348" y="1588"/>
                    <a:pt x="348" y="1588"/>
                    <a:pt x="348" y="1588"/>
                  </a:cubicBezTo>
                  <a:cubicBezTo>
                    <a:pt x="351" y="1591"/>
                    <a:pt x="356" y="1593"/>
                    <a:pt x="360" y="1593"/>
                  </a:cubicBezTo>
                  <a:cubicBezTo>
                    <a:pt x="365" y="1593"/>
                    <a:pt x="370" y="1591"/>
                    <a:pt x="373" y="1587"/>
                  </a:cubicBezTo>
                  <a:cubicBezTo>
                    <a:pt x="476" y="1475"/>
                    <a:pt x="476" y="1475"/>
                    <a:pt x="476" y="1475"/>
                  </a:cubicBezTo>
                  <a:cubicBezTo>
                    <a:pt x="502" y="1484"/>
                    <a:pt x="568" y="1501"/>
                    <a:pt x="667" y="1483"/>
                  </a:cubicBezTo>
                  <a:cubicBezTo>
                    <a:pt x="773" y="1772"/>
                    <a:pt x="773" y="1772"/>
                    <a:pt x="773" y="1772"/>
                  </a:cubicBezTo>
                  <a:cubicBezTo>
                    <a:pt x="775" y="1778"/>
                    <a:pt x="779" y="1782"/>
                    <a:pt x="785" y="1783"/>
                  </a:cubicBezTo>
                  <a:cubicBezTo>
                    <a:pt x="791" y="1785"/>
                    <a:pt x="797" y="1783"/>
                    <a:pt x="801" y="1779"/>
                  </a:cubicBezTo>
                  <a:cubicBezTo>
                    <a:pt x="1037" y="1555"/>
                    <a:pt x="1037" y="1555"/>
                    <a:pt x="1037" y="1555"/>
                  </a:cubicBezTo>
                  <a:cubicBezTo>
                    <a:pt x="1039" y="1553"/>
                    <a:pt x="1041" y="1549"/>
                    <a:pt x="1042" y="1545"/>
                  </a:cubicBezTo>
                  <a:cubicBezTo>
                    <a:pt x="1095" y="1250"/>
                    <a:pt x="1095" y="1250"/>
                    <a:pt x="1095" y="1250"/>
                  </a:cubicBezTo>
                  <a:cubicBezTo>
                    <a:pt x="1159" y="1195"/>
                    <a:pt x="1224" y="1130"/>
                    <a:pt x="1288" y="1058"/>
                  </a:cubicBezTo>
                  <a:cubicBezTo>
                    <a:pt x="1656" y="644"/>
                    <a:pt x="1711" y="321"/>
                    <a:pt x="1711" y="165"/>
                  </a:cubicBezTo>
                  <a:cubicBezTo>
                    <a:pt x="1711" y="113"/>
                    <a:pt x="1705" y="85"/>
                    <a:pt x="1705" y="84"/>
                  </a:cubicBezTo>
                  <a:cubicBezTo>
                    <a:pt x="1703" y="77"/>
                    <a:pt x="1698" y="71"/>
                    <a:pt x="1690" y="70"/>
                  </a:cubicBezTo>
                  <a:cubicBezTo>
                    <a:pt x="1672" y="67"/>
                    <a:pt x="1235" y="0"/>
                    <a:pt x="667" y="568"/>
                  </a:cubicBezTo>
                  <a:cubicBezTo>
                    <a:pt x="666" y="569"/>
                    <a:pt x="592" y="645"/>
                    <a:pt x="513" y="752"/>
                  </a:cubicBezTo>
                  <a:close/>
                  <a:moveTo>
                    <a:pt x="831" y="779"/>
                  </a:moveTo>
                  <a:cubicBezTo>
                    <a:pt x="831" y="680"/>
                    <a:pt x="911" y="600"/>
                    <a:pt x="1010" y="600"/>
                  </a:cubicBezTo>
                  <a:cubicBezTo>
                    <a:pt x="1109" y="600"/>
                    <a:pt x="1189" y="680"/>
                    <a:pt x="1189" y="779"/>
                  </a:cubicBezTo>
                  <a:cubicBezTo>
                    <a:pt x="1189" y="878"/>
                    <a:pt x="1109" y="958"/>
                    <a:pt x="1010" y="958"/>
                  </a:cubicBezTo>
                  <a:cubicBezTo>
                    <a:pt x="911" y="958"/>
                    <a:pt x="831" y="878"/>
                    <a:pt x="831" y="77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椭圆 169"/>
            <p:cNvSpPr/>
            <p:nvPr/>
          </p:nvSpPr>
          <p:spPr>
            <a:xfrm>
              <a:off x="812994" y="1878020"/>
              <a:ext cx="508374" cy="1278157"/>
            </a:xfrm>
            <a:prstGeom prst="ellipse">
              <a:avLst/>
            </a:prstGeom>
            <a:gradFill>
              <a:gsLst>
                <a:gs pos="0">
                  <a:schemeClr val="bg1">
                    <a:alpha val="44000"/>
                  </a:schemeClr>
                </a:gs>
                <a:gs pos="8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71" name="椭圆 10"/>
            <p:cNvSpPr/>
            <p:nvPr/>
          </p:nvSpPr>
          <p:spPr>
            <a:xfrm>
              <a:off x="668058" y="1844675"/>
              <a:ext cx="796590" cy="725714"/>
            </a:xfrm>
            <a:custGeom>
              <a:avLst/>
              <a:gdLst>
                <a:gd name="connsiteX0" fmla="*/ 0 w 597807"/>
                <a:gd name="connsiteY0" fmla="*/ 725714 h 1451428"/>
                <a:gd name="connsiteX1" fmla="*/ 298904 w 597807"/>
                <a:gd name="connsiteY1" fmla="*/ 0 h 1451428"/>
                <a:gd name="connsiteX2" fmla="*/ 597808 w 597807"/>
                <a:gd name="connsiteY2" fmla="*/ 725714 h 1451428"/>
                <a:gd name="connsiteX3" fmla="*/ 298904 w 597807"/>
                <a:gd name="connsiteY3" fmla="*/ 1451428 h 1451428"/>
                <a:gd name="connsiteX4" fmla="*/ 0 w 597807"/>
                <a:gd name="connsiteY4" fmla="*/ 725714 h 1451428"/>
                <a:gd name="connsiteX0" fmla="*/ 298904 w 597808"/>
                <a:gd name="connsiteY0" fmla="*/ 1451428 h 1542868"/>
                <a:gd name="connsiteX1" fmla="*/ 0 w 597808"/>
                <a:gd name="connsiteY1" fmla="*/ 725714 h 1542868"/>
                <a:gd name="connsiteX2" fmla="*/ 298904 w 597808"/>
                <a:gd name="connsiteY2" fmla="*/ 0 h 1542868"/>
                <a:gd name="connsiteX3" fmla="*/ 597808 w 597808"/>
                <a:gd name="connsiteY3" fmla="*/ 725714 h 1542868"/>
                <a:gd name="connsiteX4" fmla="*/ 390344 w 597808"/>
                <a:gd name="connsiteY4" fmla="*/ 1542868 h 1542868"/>
                <a:gd name="connsiteX0" fmla="*/ 298904 w 597808"/>
                <a:gd name="connsiteY0" fmla="*/ 1451428 h 1451428"/>
                <a:gd name="connsiteX1" fmla="*/ 0 w 597808"/>
                <a:gd name="connsiteY1" fmla="*/ 725714 h 1451428"/>
                <a:gd name="connsiteX2" fmla="*/ 298904 w 597808"/>
                <a:gd name="connsiteY2" fmla="*/ 0 h 1451428"/>
                <a:gd name="connsiteX3" fmla="*/ 597808 w 597808"/>
                <a:gd name="connsiteY3" fmla="*/ 725714 h 1451428"/>
                <a:gd name="connsiteX0" fmla="*/ 0 w 597808"/>
                <a:gd name="connsiteY0" fmla="*/ 725714 h 725714"/>
                <a:gd name="connsiteX1" fmla="*/ 298904 w 597808"/>
                <a:gd name="connsiteY1" fmla="*/ 0 h 725714"/>
                <a:gd name="connsiteX2" fmla="*/ 597808 w 597808"/>
                <a:gd name="connsiteY2" fmla="*/ 725714 h 7257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7808" h="725714">
                  <a:moveTo>
                    <a:pt x="0" y="725714"/>
                  </a:moveTo>
                  <a:cubicBezTo>
                    <a:pt x="0" y="324913"/>
                    <a:pt x="133824" y="0"/>
                    <a:pt x="298904" y="0"/>
                  </a:cubicBezTo>
                  <a:cubicBezTo>
                    <a:pt x="463984" y="0"/>
                    <a:pt x="597808" y="324913"/>
                    <a:pt x="597808" y="725714"/>
                  </a:cubicBezTo>
                </a:path>
              </a:pathLst>
            </a:custGeom>
            <a:gradFill>
              <a:gsLst>
                <a:gs pos="0">
                  <a:srgbClr val="EAD87F">
                    <a:alpha val="30000"/>
                  </a:srgb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8" name="椭圆 177"/>
          <p:cNvSpPr/>
          <p:nvPr/>
        </p:nvSpPr>
        <p:spPr>
          <a:xfrm>
            <a:off x="8983895" y="3238500"/>
            <a:ext cx="1285212" cy="1285206"/>
          </a:xfrm>
          <a:prstGeom prst="ellipse">
            <a:avLst/>
          </a:prstGeom>
          <a:noFill/>
          <a:ln w="1270">
            <a:gradFill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7" name="椭圆 156"/>
          <p:cNvSpPr/>
          <p:nvPr/>
        </p:nvSpPr>
        <p:spPr>
          <a:xfrm>
            <a:off x="2153910" y="3704712"/>
            <a:ext cx="36000" cy="36000"/>
          </a:xfrm>
          <a:prstGeom prst="ellipse">
            <a:avLst/>
          </a:prstGeom>
          <a:solidFill>
            <a:schemeClr val="bg1"/>
          </a:solidFill>
          <a:ln w="127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8" name="椭圆 157"/>
          <p:cNvSpPr/>
          <p:nvPr/>
        </p:nvSpPr>
        <p:spPr>
          <a:xfrm>
            <a:off x="2991576" y="4042119"/>
            <a:ext cx="36000" cy="36000"/>
          </a:xfrm>
          <a:prstGeom prst="ellipse">
            <a:avLst/>
          </a:prstGeom>
          <a:noFill/>
          <a:ln w="127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9" name="椭圆 178"/>
          <p:cNvSpPr/>
          <p:nvPr/>
        </p:nvSpPr>
        <p:spPr>
          <a:xfrm>
            <a:off x="3856251" y="4947724"/>
            <a:ext cx="36000" cy="36000"/>
          </a:xfrm>
          <a:prstGeom prst="ellipse">
            <a:avLst/>
          </a:prstGeom>
          <a:solidFill>
            <a:schemeClr val="bg1"/>
          </a:solidFill>
          <a:ln w="127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0" name="椭圆 179"/>
          <p:cNvSpPr/>
          <p:nvPr/>
        </p:nvSpPr>
        <p:spPr>
          <a:xfrm>
            <a:off x="4435476" y="4993215"/>
            <a:ext cx="36000" cy="36000"/>
          </a:xfrm>
          <a:prstGeom prst="ellipse">
            <a:avLst/>
          </a:prstGeom>
          <a:noFill/>
          <a:ln w="127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1" name="椭圆 180"/>
          <p:cNvSpPr/>
          <p:nvPr/>
        </p:nvSpPr>
        <p:spPr>
          <a:xfrm>
            <a:off x="7517269" y="3026717"/>
            <a:ext cx="36000" cy="36000"/>
          </a:xfrm>
          <a:prstGeom prst="ellipse">
            <a:avLst/>
          </a:prstGeom>
          <a:solidFill>
            <a:schemeClr val="bg1"/>
          </a:solidFill>
          <a:ln w="127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2" name="椭圆 181"/>
          <p:cNvSpPr/>
          <p:nvPr/>
        </p:nvSpPr>
        <p:spPr>
          <a:xfrm>
            <a:off x="8654513" y="2930650"/>
            <a:ext cx="36000" cy="36000"/>
          </a:xfrm>
          <a:prstGeom prst="ellipse">
            <a:avLst/>
          </a:prstGeom>
          <a:noFill/>
          <a:ln w="127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3" name="椭圆 182"/>
          <p:cNvSpPr/>
          <p:nvPr/>
        </p:nvSpPr>
        <p:spPr>
          <a:xfrm>
            <a:off x="9420943" y="3687709"/>
            <a:ext cx="36000" cy="36000"/>
          </a:xfrm>
          <a:prstGeom prst="ellipse">
            <a:avLst/>
          </a:prstGeom>
          <a:solidFill>
            <a:schemeClr val="bg1"/>
          </a:solidFill>
          <a:ln w="127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4" name="椭圆 183"/>
          <p:cNvSpPr/>
          <p:nvPr/>
        </p:nvSpPr>
        <p:spPr>
          <a:xfrm>
            <a:off x="9866533" y="3855195"/>
            <a:ext cx="36000" cy="36000"/>
          </a:xfrm>
          <a:prstGeom prst="ellipse">
            <a:avLst/>
          </a:prstGeom>
          <a:noFill/>
          <a:ln w="127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85" name="直接连接符 184"/>
          <p:cNvCxnSpPr>
            <a:cxnSpLocks/>
          </p:cNvCxnSpPr>
          <p:nvPr/>
        </p:nvCxnSpPr>
        <p:spPr>
          <a:xfrm flipH="1">
            <a:off x="1198377" y="5833368"/>
            <a:ext cx="840606" cy="391982"/>
          </a:xfrm>
          <a:prstGeom prst="line">
            <a:avLst/>
          </a:prstGeom>
          <a:ln w="3175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6" name="直接连接符 185"/>
          <p:cNvCxnSpPr>
            <a:cxnSpLocks/>
          </p:cNvCxnSpPr>
          <p:nvPr/>
        </p:nvCxnSpPr>
        <p:spPr>
          <a:xfrm flipH="1">
            <a:off x="357771" y="6027773"/>
            <a:ext cx="840606" cy="391982"/>
          </a:xfrm>
          <a:prstGeom prst="line">
            <a:avLst/>
          </a:prstGeom>
          <a:ln w="3175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43733214"/>
      </p:ext>
    </p:extLst>
  </p:cSld>
  <p:clrMapOvr>
    <a:masterClrMapping/>
  </p:clrMapOvr>
  <p:transition spd="slow" advClick="0" advTm="2000">
    <p:fade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470264" y="847722"/>
            <a:ext cx="7251473" cy="599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2800" b="1" dirty="0">
                <a:solidFill>
                  <a:schemeClr val="bg1"/>
                </a:solidFill>
                <a:latin typeface="微软雅黑 Light" panose="020B0502040204020203" pitchFamily="34" charset="-122"/>
                <a:cs typeface="Segoe UI" panose="020B0502040204020203" pitchFamily="34" charset="0"/>
              </a:rPr>
              <a:t>FIVE-YEARS DEVELOPMENT PLAN</a:t>
            </a:r>
            <a:endParaRPr lang="zh-CN" altLang="en-US" sz="2800" b="1" dirty="0">
              <a:solidFill>
                <a:schemeClr val="bg1"/>
              </a:solidFill>
              <a:latin typeface="微软雅黑 Light" panose="020B0502040204020203" pitchFamily="34" charset="-122"/>
              <a:cs typeface="Segoe UI" panose="020B0502040204020203" pitchFamily="34" charset="0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2208000" y="374664"/>
            <a:ext cx="7776000" cy="7776000"/>
          </a:xfrm>
          <a:prstGeom prst="ellipse">
            <a:avLst/>
          </a:prstGeom>
          <a:noFill/>
          <a:ln w="3175">
            <a:solidFill>
              <a:schemeClr val="bg1"/>
            </a:solidFill>
          </a:ln>
          <a:scene3d>
            <a:camera prst="isometricOffAxis1Top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4044000" y="2210664"/>
            <a:ext cx="4104000" cy="4104000"/>
          </a:xfrm>
          <a:prstGeom prst="ellipse">
            <a:avLst/>
          </a:prstGeom>
          <a:noFill/>
          <a:ln w="3175">
            <a:solidFill>
              <a:schemeClr val="bg1"/>
            </a:solidFill>
          </a:ln>
          <a:scene3d>
            <a:camera prst="isometricOffAxis1Top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4962000" y="3128664"/>
            <a:ext cx="2268000" cy="2268000"/>
          </a:xfrm>
          <a:prstGeom prst="ellipse">
            <a:avLst/>
          </a:prstGeom>
          <a:noFill/>
          <a:ln w="3175">
            <a:solidFill>
              <a:schemeClr val="bg1"/>
            </a:solidFill>
          </a:ln>
          <a:scene3d>
            <a:camera prst="isometricOffAxis1Top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3126000" y="1292664"/>
            <a:ext cx="5940000" cy="5940000"/>
          </a:xfrm>
          <a:prstGeom prst="ellipse">
            <a:avLst/>
          </a:prstGeom>
          <a:noFill/>
          <a:ln w="3175">
            <a:solidFill>
              <a:schemeClr val="bg1"/>
            </a:solidFill>
          </a:ln>
          <a:scene3d>
            <a:camera prst="isometricOffAxis1Top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1290000" y="-543336"/>
            <a:ext cx="9612000" cy="9612000"/>
          </a:xfrm>
          <a:prstGeom prst="ellipse">
            <a:avLst/>
          </a:prstGeom>
          <a:noFill/>
          <a:ln w="3175">
            <a:solidFill>
              <a:schemeClr val="bg1"/>
            </a:solidFill>
          </a:ln>
          <a:scene3d>
            <a:camera prst="isometricOffAxis1Top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4" name="直接连接符 13"/>
          <p:cNvCxnSpPr>
            <a:cxnSpLocks/>
            <a:endCxn id="18" idx="2"/>
          </p:cNvCxnSpPr>
          <p:nvPr/>
        </p:nvCxnSpPr>
        <p:spPr>
          <a:xfrm flipV="1">
            <a:off x="2168897" y="4221066"/>
            <a:ext cx="0" cy="596708"/>
          </a:xfrm>
          <a:prstGeom prst="line">
            <a:avLst/>
          </a:prstGeom>
          <a:noFill/>
          <a:ln w="3175"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5400000" scaled="1"/>
            </a:gradFill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20" name="组合 19"/>
          <p:cNvGrpSpPr/>
          <p:nvPr/>
        </p:nvGrpSpPr>
        <p:grpSpPr>
          <a:xfrm>
            <a:off x="1890767" y="4951540"/>
            <a:ext cx="556260" cy="581246"/>
            <a:chOff x="2062473" y="5052847"/>
            <a:chExt cx="556260" cy="581246"/>
          </a:xfrm>
        </p:grpSpPr>
        <p:sp>
          <p:nvSpPr>
            <p:cNvPr id="12" name="椭圆 11"/>
            <p:cNvSpPr/>
            <p:nvPr/>
          </p:nvSpPr>
          <p:spPr>
            <a:xfrm>
              <a:off x="2212014" y="5052847"/>
              <a:ext cx="271796" cy="271794"/>
            </a:xfrm>
            <a:prstGeom prst="ellipse">
              <a:avLst/>
            </a:prstGeom>
            <a:solidFill>
              <a:srgbClr val="EAD87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2062473" y="5357094"/>
              <a:ext cx="55626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chemeClr val="bg1"/>
                  </a:solidFill>
                  <a:latin typeface="微软雅黑 Light" panose="020B0502040204020203" pitchFamily="34" charset="-122"/>
                  <a:cs typeface="Segoe UI" panose="020B0502040204020203" pitchFamily="34" charset="0"/>
                </a:rPr>
                <a:t>2017</a:t>
              </a:r>
              <a:endParaRPr lang="zh-CN" altLang="en-US" sz="1200" dirty="0">
                <a:solidFill>
                  <a:schemeClr val="bg1"/>
                </a:solidFill>
                <a:latin typeface="微软雅黑 Light" panose="020B0502040204020203" pitchFamily="34" charset="-122"/>
                <a:cs typeface="Segoe UI" panose="020B0502040204020203" pitchFamily="34" charset="0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 rot="19840879">
              <a:off x="2128837" y="5118696"/>
              <a:ext cx="438150" cy="140096"/>
            </a:xfrm>
            <a:prstGeom prst="ellipse">
              <a:avLst/>
            </a:prstGeom>
            <a:noFill/>
            <a:ln w="3175"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1243288" y="3298437"/>
            <a:ext cx="1851218" cy="922629"/>
            <a:chOff x="1097238" y="3339380"/>
            <a:chExt cx="1851218" cy="922629"/>
          </a:xfrm>
        </p:grpSpPr>
        <p:sp>
          <p:nvSpPr>
            <p:cNvPr id="18" name="矩形 17"/>
            <p:cNvSpPr/>
            <p:nvPr/>
          </p:nvSpPr>
          <p:spPr>
            <a:xfrm>
              <a:off x="1097238" y="3712307"/>
              <a:ext cx="1851218" cy="54970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200" b="0" dirty="0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cs typeface="Segoe UI" panose="020B0502040204020203" pitchFamily="34" charset="0"/>
                </a:rPr>
                <a:t>Lorem ipsum dolor sit amet, consectetur</a:t>
              </a:r>
              <a:endParaRPr lang="zh-CN" altLang="en-US" sz="1200" dirty="0">
                <a:solidFill>
                  <a:schemeClr val="bg1"/>
                </a:solidFill>
                <a:latin typeface="微软雅黑 Light" panose="020B0502040204020203" pitchFamily="34" charset="-122"/>
                <a:cs typeface="Segoe UI" panose="020B0502040204020203" pitchFamily="34" charset="0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1240950" y="3339380"/>
              <a:ext cx="156379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>
                  <a:solidFill>
                    <a:srgbClr val="EAD87F"/>
                  </a:solidFill>
                  <a:latin typeface="微软雅黑 Light" panose="020B0502040204020203" pitchFamily="34" charset="-122"/>
                  <a:ea typeface="微软雅黑"/>
                </a:rPr>
                <a:t>TITLE HERE</a:t>
              </a:r>
              <a:endParaRPr lang="zh-CN" altLang="en-US" b="1" dirty="0">
                <a:solidFill>
                  <a:srgbClr val="EAD87F"/>
                </a:solidFill>
                <a:latin typeface="微软雅黑 Light" panose="020B0502040204020203" pitchFamily="34" charset="-122"/>
                <a:ea typeface="微软雅黑"/>
              </a:endParaRPr>
            </a:p>
          </p:txBody>
        </p:sp>
      </p:grpSp>
      <p:sp>
        <p:nvSpPr>
          <p:cNvPr id="25" name="文本框 24"/>
          <p:cNvSpPr txBox="1"/>
          <p:nvPr/>
        </p:nvSpPr>
        <p:spPr>
          <a:xfrm>
            <a:off x="3834668" y="4586228"/>
            <a:ext cx="5562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微软雅黑 Light" panose="020B0502040204020203" pitchFamily="34" charset="-122"/>
                <a:cs typeface="Segoe UI" panose="020B0502040204020203" pitchFamily="34" charset="0"/>
              </a:rPr>
              <a:t>2018</a:t>
            </a:r>
            <a:endParaRPr lang="zh-CN" altLang="en-US" sz="1200" dirty="0">
              <a:solidFill>
                <a:schemeClr val="bg1"/>
              </a:solidFill>
              <a:latin typeface="微软雅黑 Light" panose="020B0502040204020203" pitchFamily="34" charset="-122"/>
              <a:cs typeface="Segoe UI" panose="020B0502040204020203" pitchFamily="34" charset="0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3936589" y="4315411"/>
            <a:ext cx="352418" cy="218612"/>
            <a:chOff x="3848104" y="3064768"/>
            <a:chExt cx="438150" cy="271794"/>
          </a:xfrm>
        </p:grpSpPr>
        <p:sp>
          <p:nvSpPr>
            <p:cNvPr id="24" name="椭圆 23"/>
            <p:cNvSpPr/>
            <p:nvPr/>
          </p:nvSpPr>
          <p:spPr>
            <a:xfrm>
              <a:off x="3931281" y="3064768"/>
              <a:ext cx="271796" cy="2717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/>
            <p:cNvSpPr/>
            <p:nvPr/>
          </p:nvSpPr>
          <p:spPr>
            <a:xfrm rot="19840879">
              <a:off x="3848104" y="3130617"/>
              <a:ext cx="438150" cy="140096"/>
            </a:xfrm>
            <a:prstGeom prst="ellipse">
              <a:avLst/>
            </a:prstGeom>
            <a:noFill/>
            <a:ln w="3175"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rgbClr val="EAD87F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31" name="直接连接符 30"/>
          <p:cNvCxnSpPr>
            <a:cxnSpLocks/>
            <a:endCxn id="69" idx="2"/>
          </p:cNvCxnSpPr>
          <p:nvPr/>
        </p:nvCxnSpPr>
        <p:spPr>
          <a:xfrm flipV="1">
            <a:off x="4112798" y="3559913"/>
            <a:ext cx="0" cy="706378"/>
          </a:xfrm>
          <a:prstGeom prst="line">
            <a:avLst/>
          </a:prstGeom>
          <a:noFill/>
          <a:ln w="3175"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5400000" scaled="1"/>
            </a:gradFill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46" name="组合 45"/>
          <p:cNvGrpSpPr/>
          <p:nvPr/>
        </p:nvGrpSpPr>
        <p:grpSpPr>
          <a:xfrm>
            <a:off x="5817870" y="3792838"/>
            <a:ext cx="556260" cy="513265"/>
            <a:chOff x="5817870" y="3216871"/>
            <a:chExt cx="556260" cy="513265"/>
          </a:xfrm>
        </p:grpSpPr>
        <p:sp>
          <p:nvSpPr>
            <p:cNvPr id="43" name="椭圆 42"/>
            <p:cNvSpPr/>
            <p:nvPr/>
          </p:nvSpPr>
          <p:spPr>
            <a:xfrm>
              <a:off x="5996318" y="3216871"/>
              <a:ext cx="213982" cy="213980"/>
            </a:xfrm>
            <a:prstGeom prst="ellipse">
              <a:avLst/>
            </a:prstGeom>
            <a:solidFill>
              <a:srgbClr val="EAD87F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5817870" y="3453137"/>
              <a:ext cx="55626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chemeClr val="bg1"/>
                  </a:solidFill>
                  <a:latin typeface="微软雅黑 Light" panose="020B0502040204020203" pitchFamily="34" charset="-122"/>
                  <a:cs typeface="Segoe UI" panose="020B0502040204020203" pitchFamily="34" charset="0"/>
                </a:rPr>
                <a:t>2019</a:t>
              </a:r>
              <a:endParaRPr lang="zh-CN" altLang="en-US" sz="1200" dirty="0">
                <a:solidFill>
                  <a:schemeClr val="bg1"/>
                </a:solidFill>
                <a:latin typeface="微软雅黑 Light" panose="020B0502040204020203" pitchFamily="34" charset="-122"/>
                <a:cs typeface="Segoe UI" panose="020B0502040204020203" pitchFamily="34" charset="0"/>
              </a:endParaRPr>
            </a:p>
          </p:txBody>
        </p:sp>
        <p:sp>
          <p:nvSpPr>
            <p:cNvPr id="45" name="椭圆 44"/>
            <p:cNvSpPr/>
            <p:nvPr/>
          </p:nvSpPr>
          <p:spPr>
            <a:xfrm rot="19840879">
              <a:off x="5930834" y="3268713"/>
              <a:ext cx="344950" cy="110296"/>
            </a:xfrm>
            <a:prstGeom prst="ellipse">
              <a:avLst/>
            </a:prstGeom>
            <a:noFill/>
            <a:ln w="3175"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47" name="直接连接符 46"/>
          <p:cNvCxnSpPr>
            <a:cxnSpLocks/>
            <a:endCxn id="75" idx="2"/>
          </p:cNvCxnSpPr>
          <p:nvPr/>
        </p:nvCxnSpPr>
        <p:spPr>
          <a:xfrm flipH="1" flipV="1">
            <a:off x="6096000" y="2969687"/>
            <a:ext cx="2" cy="733218"/>
          </a:xfrm>
          <a:prstGeom prst="line">
            <a:avLst/>
          </a:prstGeom>
          <a:noFill/>
          <a:ln w="3175"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5400000" scaled="1"/>
            </a:gradFill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51" name="椭圆 50"/>
          <p:cNvSpPr/>
          <p:nvPr/>
        </p:nvSpPr>
        <p:spPr>
          <a:xfrm>
            <a:off x="7891480" y="4850189"/>
            <a:ext cx="218240" cy="218238"/>
          </a:xfrm>
          <a:prstGeom prst="ellipse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文本框 51"/>
          <p:cNvSpPr txBox="1"/>
          <p:nvPr/>
        </p:nvSpPr>
        <p:spPr>
          <a:xfrm>
            <a:off x="7722470" y="5094485"/>
            <a:ext cx="5562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微软雅黑 Light" panose="020B0502040204020203" pitchFamily="34" charset="-122"/>
                <a:cs typeface="Segoe UI" panose="020B0502040204020203" pitchFamily="34" charset="0"/>
              </a:rPr>
              <a:t>2020</a:t>
            </a:r>
            <a:endParaRPr lang="zh-CN" altLang="en-US" sz="1200" dirty="0">
              <a:solidFill>
                <a:schemeClr val="bg1"/>
              </a:solidFill>
              <a:latin typeface="微软雅黑 Light" panose="020B0502040204020203" pitchFamily="34" charset="-122"/>
              <a:cs typeface="Segoe UI" panose="020B0502040204020203" pitchFamily="34" charset="0"/>
            </a:endParaRPr>
          </a:p>
        </p:txBody>
      </p:sp>
      <p:sp>
        <p:nvSpPr>
          <p:cNvPr id="53" name="椭圆 52"/>
          <p:cNvSpPr/>
          <p:nvPr/>
        </p:nvSpPr>
        <p:spPr>
          <a:xfrm rot="19840879">
            <a:off x="7824693" y="4903063"/>
            <a:ext cx="351814" cy="112490"/>
          </a:xfrm>
          <a:prstGeom prst="ellipse">
            <a:avLst/>
          </a:prstGeom>
          <a:noFill/>
          <a:ln w="3175"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4" name="直接连接符 53"/>
          <p:cNvCxnSpPr>
            <a:cxnSpLocks/>
            <a:endCxn id="72" idx="2"/>
          </p:cNvCxnSpPr>
          <p:nvPr/>
        </p:nvCxnSpPr>
        <p:spPr>
          <a:xfrm flipV="1">
            <a:off x="8000600" y="4121658"/>
            <a:ext cx="0" cy="679284"/>
          </a:xfrm>
          <a:prstGeom prst="line">
            <a:avLst/>
          </a:prstGeom>
          <a:noFill/>
          <a:ln w="3175"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5400000" scaled="1"/>
            </a:gradFill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59" name="组合 58"/>
          <p:cNvGrpSpPr/>
          <p:nvPr/>
        </p:nvGrpSpPr>
        <p:grpSpPr>
          <a:xfrm>
            <a:off x="9670717" y="4299052"/>
            <a:ext cx="556260" cy="547816"/>
            <a:chOff x="9609292" y="3091359"/>
            <a:chExt cx="556260" cy="547816"/>
          </a:xfrm>
        </p:grpSpPr>
        <p:sp>
          <p:nvSpPr>
            <p:cNvPr id="55" name="文本框 54"/>
            <p:cNvSpPr txBox="1"/>
            <p:nvPr/>
          </p:nvSpPr>
          <p:spPr>
            <a:xfrm>
              <a:off x="9609292" y="3362176"/>
              <a:ext cx="55626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chemeClr val="bg1"/>
                  </a:solidFill>
                  <a:latin typeface="微软雅黑 Light" panose="020B0502040204020203" pitchFamily="34" charset="-122"/>
                  <a:cs typeface="Segoe UI" panose="020B0502040204020203" pitchFamily="34" charset="0"/>
                </a:rPr>
                <a:t>2021</a:t>
              </a:r>
              <a:endParaRPr lang="zh-CN" altLang="en-US" sz="1200" dirty="0">
                <a:solidFill>
                  <a:schemeClr val="bg1"/>
                </a:solidFill>
                <a:latin typeface="微软雅黑 Light" panose="020B0502040204020203" pitchFamily="34" charset="-122"/>
                <a:cs typeface="Segoe UI" panose="020B0502040204020203" pitchFamily="34" charset="0"/>
              </a:endParaRPr>
            </a:p>
          </p:txBody>
        </p:sp>
        <p:grpSp>
          <p:nvGrpSpPr>
            <p:cNvPr id="56" name="组合 55"/>
            <p:cNvGrpSpPr/>
            <p:nvPr/>
          </p:nvGrpSpPr>
          <p:grpSpPr>
            <a:xfrm>
              <a:off x="9718522" y="3091359"/>
              <a:ext cx="352418" cy="218612"/>
              <a:chOff x="3848104" y="3064768"/>
              <a:chExt cx="438150" cy="271794"/>
            </a:xfrm>
          </p:grpSpPr>
          <p:sp>
            <p:nvSpPr>
              <p:cNvPr id="57" name="椭圆 56"/>
              <p:cNvSpPr/>
              <p:nvPr/>
            </p:nvSpPr>
            <p:spPr>
              <a:xfrm>
                <a:off x="3931281" y="3064768"/>
                <a:ext cx="271796" cy="271794"/>
              </a:xfrm>
              <a:prstGeom prst="ellipse">
                <a:avLst/>
              </a:prstGeom>
              <a:solidFill>
                <a:srgbClr val="EAD87F">
                  <a:alpha val="6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" name="椭圆 57"/>
              <p:cNvSpPr/>
              <p:nvPr/>
            </p:nvSpPr>
            <p:spPr>
              <a:xfrm rot="19840879">
                <a:off x="3848104" y="3130617"/>
                <a:ext cx="438150" cy="140096"/>
              </a:xfrm>
              <a:prstGeom prst="ellipse">
                <a:avLst/>
              </a:prstGeom>
              <a:noFill/>
              <a:ln w="3175">
                <a:gradFill>
                  <a:gsLst>
                    <a:gs pos="0">
                      <a:schemeClr val="bg1">
                        <a:alpha val="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cxnSp>
        <p:nvCxnSpPr>
          <p:cNvPr id="60" name="直接连接符 59"/>
          <p:cNvCxnSpPr>
            <a:cxnSpLocks/>
            <a:endCxn id="78" idx="2"/>
          </p:cNvCxnSpPr>
          <p:nvPr/>
        </p:nvCxnSpPr>
        <p:spPr>
          <a:xfrm flipV="1">
            <a:off x="9944502" y="3202210"/>
            <a:ext cx="0" cy="942210"/>
          </a:xfrm>
          <a:prstGeom prst="line">
            <a:avLst/>
          </a:prstGeom>
          <a:noFill/>
          <a:ln w="3175"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5400000" scaled="1"/>
            </a:gradFill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68" name="组合 67"/>
          <p:cNvGrpSpPr/>
          <p:nvPr/>
        </p:nvGrpSpPr>
        <p:grpSpPr>
          <a:xfrm>
            <a:off x="3187189" y="2637284"/>
            <a:ext cx="1851218" cy="922629"/>
            <a:chOff x="1097238" y="3339380"/>
            <a:chExt cx="1851218" cy="922629"/>
          </a:xfrm>
        </p:grpSpPr>
        <p:sp>
          <p:nvSpPr>
            <p:cNvPr id="69" name="矩形 68"/>
            <p:cNvSpPr/>
            <p:nvPr/>
          </p:nvSpPr>
          <p:spPr>
            <a:xfrm>
              <a:off x="1097238" y="3712307"/>
              <a:ext cx="1851218" cy="54970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200" b="0" dirty="0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cs typeface="Segoe UI" panose="020B0502040204020203" pitchFamily="34" charset="0"/>
                </a:rPr>
                <a:t>Lorem ipsum dolor sit amet, consectetur</a:t>
              </a:r>
              <a:endParaRPr lang="zh-CN" altLang="en-US" sz="1200" dirty="0">
                <a:solidFill>
                  <a:schemeClr val="bg1"/>
                </a:solidFill>
                <a:latin typeface="微软雅黑 Light" panose="020B0502040204020203" pitchFamily="34" charset="-122"/>
                <a:cs typeface="Segoe UI" panose="020B0502040204020203" pitchFamily="34" charset="0"/>
              </a:endParaRPr>
            </a:p>
          </p:txBody>
        </p:sp>
        <p:sp>
          <p:nvSpPr>
            <p:cNvPr id="70" name="文本框 69"/>
            <p:cNvSpPr txBox="1"/>
            <p:nvPr/>
          </p:nvSpPr>
          <p:spPr>
            <a:xfrm>
              <a:off x="1240950" y="3339380"/>
              <a:ext cx="156379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>
                  <a:solidFill>
                    <a:srgbClr val="EAD87F"/>
                  </a:solidFill>
                  <a:latin typeface="微软雅黑 Light" panose="020B0502040204020203" pitchFamily="34" charset="-122"/>
                  <a:ea typeface="微软雅黑"/>
                </a:rPr>
                <a:t>TITLE HERE</a:t>
              </a:r>
              <a:endParaRPr lang="zh-CN" altLang="en-US" b="1" dirty="0">
                <a:solidFill>
                  <a:srgbClr val="EAD87F"/>
                </a:solidFill>
                <a:latin typeface="微软雅黑 Light" panose="020B0502040204020203" pitchFamily="34" charset="-122"/>
                <a:ea typeface="微软雅黑"/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7074991" y="3199029"/>
            <a:ext cx="1851218" cy="922629"/>
            <a:chOff x="1097238" y="3339380"/>
            <a:chExt cx="1851218" cy="922629"/>
          </a:xfrm>
        </p:grpSpPr>
        <p:sp>
          <p:nvSpPr>
            <p:cNvPr id="72" name="矩形 71"/>
            <p:cNvSpPr/>
            <p:nvPr/>
          </p:nvSpPr>
          <p:spPr>
            <a:xfrm>
              <a:off x="1097238" y="3712307"/>
              <a:ext cx="1851218" cy="54970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200" b="0" dirty="0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cs typeface="Segoe UI" panose="020B0502040204020203" pitchFamily="34" charset="0"/>
                </a:rPr>
                <a:t>Lorem ipsum dolor sit amet, consectetur</a:t>
              </a:r>
              <a:endParaRPr lang="zh-CN" altLang="en-US" sz="1200" dirty="0">
                <a:solidFill>
                  <a:schemeClr val="bg1"/>
                </a:solidFill>
                <a:latin typeface="微软雅黑 Light" panose="020B0502040204020203" pitchFamily="34" charset="-122"/>
                <a:cs typeface="Segoe UI" panose="020B0502040204020203" pitchFamily="34" charset="0"/>
              </a:endParaRPr>
            </a:p>
          </p:txBody>
        </p:sp>
        <p:sp>
          <p:nvSpPr>
            <p:cNvPr id="73" name="文本框 72"/>
            <p:cNvSpPr txBox="1"/>
            <p:nvPr/>
          </p:nvSpPr>
          <p:spPr>
            <a:xfrm>
              <a:off x="1240950" y="3339380"/>
              <a:ext cx="156379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>
                  <a:solidFill>
                    <a:srgbClr val="EAD87F"/>
                  </a:solidFill>
                  <a:latin typeface="微软雅黑 Light" panose="020B0502040204020203" pitchFamily="34" charset="-122"/>
                  <a:ea typeface="微软雅黑"/>
                </a:rPr>
                <a:t>TITLE HERE</a:t>
              </a:r>
              <a:endParaRPr lang="zh-CN" altLang="en-US" b="1" dirty="0">
                <a:solidFill>
                  <a:srgbClr val="EAD87F"/>
                </a:solidFill>
                <a:latin typeface="微软雅黑 Light" panose="020B0502040204020203" pitchFamily="34" charset="-122"/>
                <a:ea typeface="微软雅黑"/>
              </a:endParaRP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5170391" y="2047058"/>
            <a:ext cx="1851218" cy="922629"/>
            <a:chOff x="1097238" y="3339380"/>
            <a:chExt cx="1851218" cy="922629"/>
          </a:xfrm>
        </p:grpSpPr>
        <p:sp>
          <p:nvSpPr>
            <p:cNvPr id="75" name="矩形 74"/>
            <p:cNvSpPr/>
            <p:nvPr/>
          </p:nvSpPr>
          <p:spPr>
            <a:xfrm>
              <a:off x="1097238" y="3712307"/>
              <a:ext cx="1851218" cy="54970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200" b="0" dirty="0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cs typeface="Segoe UI" panose="020B0502040204020203" pitchFamily="34" charset="0"/>
                </a:rPr>
                <a:t>Lorem ipsum dolor sit amet, consectetur</a:t>
              </a:r>
              <a:endParaRPr lang="zh-CN" altLang="en-US" sz="1200" dirty="0">
                <a:solidFill>
                  <a:schemeClr val="bg1"/>
                </a:solidFill>
                <a:latin typeface="微软雅黑 Light" panose="020B0502040204020203" pitchFamily="34" charset="-122"/>
                <a:cs typeface="Segoe UI" panose="020B0502040204020203" pitchFamily="34" charset="0"/>
              </a:endParaRPr>
            </a:p>
          </p:txBody>
        </p:sp>
        <p:sp>
          <p:nvSpPr>
            <p:cNvPr id="76" name="文本框 75"/>
            <p:cNvSpPr txBox="1"/>
            <p:nvPr/>
          </p:nvSpPr>
          <p:spPr>
            <a:xfrm>
              <a:off x="1240950" y="3339380"/>
              <a:ext cx="156379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>
                  <a:solidFill>
                    <a:srgbClr val="EAD87F"/>
                  </a:solidFill>
                  <a:latin typeface="微软雅黑 Light" panose="020B0502040204020203" pitchFamily="34" charset="-122"/>
                  <a:ea typeface="微软雅黑"/>
                </a:rPr>
                <a:t>TITLE HERE</a:t>
              </a:r>
              <a:endParaRPr lang="zh-CN" altLang="en-US" b="1" dirty="0">
                <a:solidFill>
                  <a:srgbClr val="EAD87F"/>
                </a:solidFill>
                <a:latin typeface="微软雅黑 Light" panose="020B0502040204020203" pitchFamily="34" charset="-122"/>
                <a:ea typeface="微软雅黑"/>
              </a:endParaRPr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9018893" y="2279581"/>
            <a:ext cx="1851218" cy="922629"/>
            <a:chOff x="1097238" y="3339380"/>
            <a:chExt cx="1851218" cy="922629"/>
          </a:xfrm>
        </p:grpSpPr>
        <p:sp>
          <p:nvSpPr>
            <p:cNvPr id="78" name="矩形 77"/>
            <p:cNvSpPr/>
            <p:nvPr/>
          </p:nvSpPr>
          <p:spPr>
            <a:xfrm>
              <a:off x="1097238" y="3712307"/>
              <a:ext cx="1851218" cy="54970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200" b="0" dirty="0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cs typeface="Segoe UI" panose="020B0502040204020203" pitchFamily="34" charset="0"/>
                </a:rPr>
                <a:t>Lorem ipsum dolor sit amet, consectetur</a:t>
              </a:r>
              <a:endParaRPr lang="zh-CN" altLang="en-US" sz="1200" dirty="0">
                <a:solidFill>
                  <a:schemeClr val="bg1"/>
                </a:solidFill>
                <a:latin typeface="微软雅黑 Light" panose="020B0502040204020203" pitchFamily="34" charset="-122"/>
                <a:cs typeface="Segoe UI" panose="020B0502040204020203" pitchFamily="34" charset="0"/>
              </a:endParaRPr>
            </a:p>
          </p:txBody>
        </p:sp>
        <p:sp>
          <p:nvSpPr>
            <p:cNvPr id="79" name="文本框 78"/>
            <p:cNvSpPr txBox="1"/>
            <p:nvPr/>
          </p:nvSpPr>
          <p:spPr>
            <a:xfrm>
              <a:off x="1240950" y="3339380"/>
              <a:ext cx="156379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>
                  <a:solidFill>
                    <a:srgbClr val="EAD87F"/>
                  </a:solidFill>
                  <a:latin typeface="微软雅黑 Light" panose="020B0502040204020203" pitchFamily="34" charset="-122"/>
                  <a:ea typeface="微软雅黑"/>
                </a:rPr>
                <a:t>TITLE HERE</a:t>
              </a:r>
              <a:endParaRPr lang="zh-CN" altLang="en-US" b="1" dirty="0">
                <a:solidFill>
                  <a:srgbClr val="EAD87F"/>
                </a:solidFill>
                <a:latin typeface="微软雅黑 Light" panose="020B0502040204020203" pitchFamily="34" charset="-122"/>
                <a:ea typeface="微软雅黑"/>
              </a:endParaRPr>
            </a:p>
          </p:txBody>
        </p:sp>
      </p:grpSp>
      <p:cxnSp>
        <p:nvCxnSpPr>
          <p:cNvPr id="98" name="直接连接符 97"/>
          <p:cNvCxnSpPr>
            <a:cxnSpLocks/>
          </p:cNvCxnSpPr>
          <p:nvPr/>
        </p:nvCxnSpPr>
        <p:spPr>
          <a:xfrm flipH="1">
            <a:off x="10984897" y="445234"/>
            <a:ext cx="840606" cy="391982"/>
          </a:xfrm>
          <a:prstGeom prst="line">
            <a:avLst/>
          </a:prstGeom>
          <a:ln w="3175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直接连接符 98"/>
          <p:cNvCxnSpPr>
            <a:cxnSpLocks/>
          </p:cNvCxnSpPr>
          <p:nvPr/>
        </p:nvCxnSpPr>
        <p:spPr>
          <a:xfrm flipH="1">
            <a:off x="10144291" y="639639"/>
            <a:ext cx="840606" cy="391982"/>
          </a:xfrm>
          <a:prstGeom prst="line">
            <a:avLst/>
          </a:prstGeom>
          <a:ln w="3175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0" name="椭圆 209"/>
          <p:cNvSpPr/>
          <p:nvPr/>
        </p:nvSpPr>
        <p:spPr>
          <a:xfrm>
            <a:off x="372000" y="-1461336"/>
            <a:ext cx="11448000" cy="11448000"/>
          </a:xfrm>
          <a:prstGeom prst="ellipse">
            <a:avLst/>
          </a:prstGeom>
          <a:noFill/>
          <a:ln w="3175">
            <a:solidFill>
              <a:schemeClr val="bg1"/>
            </a:solidFill>
            <a:prstDash val="lgDash"/>
          </a:ln>
          <a:scene3d>
            <a:camera prst="isometricOffAxis1Top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7" name="椭圆 216"/>
          <p:cNvSpPr/>
          <p:nvPr/>
        </p:nvSpPr>
        <p:spPr>
          <a:xfrm>
            <a:off x="11279402" y="3496907"/>
            <a:ext cx="88900" cy="889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1" name="直接连接符 60"/>
          <p:cNvCxnSpPr>
            <a:cxnSpLocks/>
          </p:cNvCxnSpPr>
          <p:nvPr/>
        </p:nvCxnSpPr>
        <p:spPr>
          <a:xfrm flipH="1">
            <a:off x="1198377" y="5833368"/>
            <a:ext cx="840606" cy="391982"/>
          </a:xfrm>
          <a:prstGeom prst="line">
            <a:avLst/>
          </a:prstGeom>
          <a:ln w="3175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直接连接符 61"/>
          <p:cNvCxnSpPr>
            <a:cxnSpLocks/>
          </p:cNvCxnSpPr>
          <p:nvPr/>
        </p:nvCxnSpPr>
        <p:spPr>
          <a:xfrm flipH="1">
            <a:off x="357771" y="6027773"/>
            <a:ext cx="840606" cy="391982"/>
          </a:xfrm>
          <a:prstGeom prst="line">
            <a:avLst/>
          </a:prstGeom>
          <a:ln w="3175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45970356"/>
      </p:ext>
    </p:extLst>
  </p:cSld>
  <p:clrMapOvr>
    <a:masterClrMapping/>
  </p:clrMapOvr>
  <p:transition spd="slow" advClick="0" advTm="2000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组合 41"/>
          <p:cNvGrpSpPr/>
          <p:nvPr/>
        </p:nvGrpSpPr>
        <p:grpSpPr>
          <a:xfrm>
            <a:off x="4053341" y="1382839"/>
            <a:ext cx="4085319" cy="4092322"/>
            <a:chOff x="3999948" y="2784257"/>
            <a:chExt cx="4085319" cy="4092322"/>
          </a:xfrm>
          <a:scene3d>
            <a:camera prst="orthographicFront">
              <a:rot lat="3600000" lon="0" rev="1200000"/>
            </a:camera>
            <a:lightRig rig="threePt" dir="t"/>
          </a:scene3d>
        </p:grpSpPr>
        <p:sp>
          <p:nvSpPr>
            <p:cNvPr id="17" name="矩形 16"/>
            <p:cNvSpPr/>
            <p:nvPr/>
          </p:nvSpPr>
          <p:spPr>
            <a:xfrm rot="-5400000">
              <a:off x="4105965" y="4558748"/>
              <a:ext cx="331305" cy="543339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50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 rot="-4536000">
              <a:off x="4161824" y="4116577"/>
              <a:ext cx="331305" cy="543339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50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 rot="-3672000">
              <a:off x="4325892" y="3702190"/>
              <a:ext cx="331305" cy="543339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50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-2808000">
              <a:off x="4587859" y="3341624"/>
              <a:ext cx="331305" cy="543339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50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-1944000">
              <a:off x="4931265" y="3057533"/>
              <a:ext cx="331305" cy="543339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50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-1080000">
              <a:off x="5334533" y="2867770"/>
              <a:ext cx="331305" cy="543339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50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22"/>
            <p:cNvSpPr/>
            <p:nvPr/>
          </p:nvSpPr>
          <p:spPr>
            <a:xfrm rot="-216000">
              <a:off x="5772323" y="2784257"/>
              <a:ext cx="331305" cy="543339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50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 rot="648000">
              <a:off x="6217129" y="2812241"/>
              <a:ext cx="331305" cy="543339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50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 24"/>
            <p:cNvSpPr/>
            <p:nvPr/>
          </p:nvSpPr>
          <p:spPr>
            <a:xfrm rot="1512000">
              <a:off x="6641001" y="2949965"/>
              <a:ext cx="331305" cy="543339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50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矩形 25"/>
            <p:cNvSpPr/>
            <p:nvPr/>
          </p:nvSpPr>
          <p:spPr>
            <a:xfrm rot="2375999">
              <a:off x="7017305" y="3188775"/>
              <a:ext cx="331305" cy="543339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50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矩形 26"/>
            <p:cNvSpPr/>
            <p:nvPr/>
          </p:nvSpPr>
          <p:spPr>
            <a:xfrm rot="3240000">
              <a:off x="7322397" y="3513666"/>
              <a:ext cx="331305" cy="543339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50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矩形 27"/>
            <p:cNvSpPr/>
            <p:nvPr/>
          </p:nvSpPr>
          <p:spPr>
            <a:xfrm rot="4104000">
              <a:off x="7537107" y="3904223"/>
              <a:ext cx="331305" cy="543339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50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矩形 28"/>
            <p:cNvSpPr/>
            <p:nvPr/>
          </p:nvSpPr>
          <p:spPr>
            <a:xfrm rot="4967999">
              <a:off x="7647945" y="4335905"/>
              <a:ext cx="331305" cy="543339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50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矩形 29"/>
            <p:cNvSpPr/>
            <p:nvPr/>
          </p:nvSpPr>
          <p:spPr>
            <a:xfrm rot="5832000">
              <a:off x="7647945" y="4781590"/>
              <a:ext cx="331305" cy="543339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50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矩形 30"/>
            <p:cNvSpPr/>
            <p:nvPr/>
          </p:nvSpPr>
          <p:spPr>
            <a:xfrm rot="6695999">
              <a:off x="7537107" y="5213274"/>
              <a:ext cx="331305" cy="543339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50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31"/>
            <p:cNvSpPr/>
            <p:nvPr/>
          </p:nvSpPr>
          <p:spPr>
            <a:xfrm rot="7560000">
              <a:off x="7322397" y="5603830"/>
              <a:ext cx="331305" cy="543339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50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矩形 32"/>
            <p:cNvSpPr/>
            <p:nvPr/>
          </p:nvSpPr>
          <p:spPr>
            <a:xfrm rot="8424000">
              <a:off x="7017305" y="5928721"/>
              <a:ext cx="331305" cy="543339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50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矩形 33"/>
            <p:cNvSpPr/>
            <p:nvPr/>
          </p:nvSpPr>
          <p:spPr>
            <a:xfrm rot="9287999">
              <a:off x="6641001" y="6167530"/>
              <a:ext cx="331305" cy="543339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50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矩形 34"/>
            <p:cNvSpPr/>
            <p:nvPr/>
          </p:nvSpPr>
          <p:spPr>
            <a:xfrm rot="10151999">
              <a:off x="6217129" y="6305255"/>
              <a:ext cx="331305" cy="543339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50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矩形 35"/>
            <p:cNvSpPr/>
            <p:nvPr/>
          </p:nvSpPr>
          <p:spPr>
            <a:xfrm rot="11016000">
              <a:off x="5772324" y="6333240"/>
              <a:ext cx="331305" cy="543339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50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矩形 36"/>
            <p:cNvSpPr/>
            <p:nvPr/>
          </p:nvSpPr>
          <p:spPr>
            <a:xfrm rot="11880000">
              <a:off x="5334533" y="6249727"/>
              <a:ext cx="331305" cy="543339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50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矩形 37"/>
            <p:cNvSpPr/>
            <p:nvPr/>
          </p:nvSpPr>
          <p:spPr>
            <a:xfrm rot="12744000">
              <a:off x="4931265" y="6059963"/>
              <a:ext cx="331305" cy="543339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50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矩形 38"/>
            <p:cNvSpPr/>
            <p:nvPr/>
          </p:nvSpPr>
          <p:spPr>
            <a:xfrm rot="13607999">
              <a:off x="4587859" y="5775873"/>
              <a:ext cx="331305" cy="543339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50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矩形 39"/>
            <p:cNvSpPr/>
            <p:nvPr/>
          </p:nvSpPr>
          <p:spPr>
            <a:xfrm rot="14471999">
              <a:off x="4325892" y="5415307"/>
              <a:ext cx="331305" cy="543339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50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矩形 40"/>
            <p:cNvSpPr/>
            <p:nvPr/>
          </p:nvSpPr>
          <p:spPr>
            <a:xfrm rot="15335999">
              <a:off x="4161824" y="5000920"/>
              <a:ext cx="331305" cy="543339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50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3" name="椭圆 42"/>
          <p:cNvSpPr/>
          <p:nvPr/>
        </p:nvSpPr>
        <p:spPr>
          <a:xfrm>
            <a:off x="4823436" y="2156437"/>
            <a:ext cx="2545128" cy="2545126"/>
          </a:xfrm>
          <a:prstGeom prst="ellipse">
            <a:avLst/>
          </a:prstGeom>
          <a:noFill/>
          <a:ln w="3175">
            <a:gradFill flip="none" rotWithShape="1">
              <a:gsLst>
                <a:gs pos="0">
                  <a:schemeClr val="bg1"/>
                </a:gs>
                <a:gs pos="66000">
                  <a:srgbClr val="FFFFFF">
                    <a:alpha val="0"/>
                  </a:srgbClr>
                </a:gs>
                <a:gs pos="2700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0" scaled="1"/>
              <a:tileRect/>
            </a:gradFill>
          </a:ln>
          <a:scene3d>
            <a:camera prst="orthographicFront">
              <a:rot lat="3600000" lon="0" rev="12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椭圆 43"/>
          <p:cNvSpPr/>
          <p:nvPr/>
        </p:nvSpPr>
        <p:spPr>
          <a:xfrm>
            <a:off x="5061410" y="4030409"/>
            <a:ext cx="88900" cy="889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矩形 47"/>
          <p:cNvSpPr/>
          <p:nvPr/>
        </p:nvSpPr>
        <p:spPr>
          <a:xfrm>
            <a:off x="3507297" y="5296247"/>
            <a:ext cx="5177406" cy="5472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200" b="0" dirty="0">
                <a:solidFill>
                  <a:schemeClr val="bg1"/>
                </a:solidFill>
                <a:effectLst/>
                <a:latin typeface="微软雅黑 Light" panose="020B0502040204020203" pitchFamily="34" charset="-122"/>
                <a:cs typeface="Segoe UI" panose="020B0502040204020203" pitchFamily="34" charset="0"/>
              </a:rPr>
              <a:t>Lorem ipsum dolor sit amet, consectetur adipisicing elit, sed do eiusmod tempor incididunt ut labore et dolore magna aliqua. </a:t>
            </a:r>
            <a:endParaRPr lang="zh-CN" altLang="en-US" sz="1200" dirty="0">
              <a:solidFill>
                <a:schemeClr val="bg1"/>
              </a:solidFill>
              <a:latin typeface="微软雅黑 Light" panose="020B0502040204020203" pitchFamily="34" charset="-122"/>
              <a:cs typeface="Segoe UI" panose="020B0502040204020203" pitchFamily="34" charset="0"/>
            </a:endParaRPr>
          </a:p>
        </p:txBody>
      </p:sp>
      <p:cxnSp>
        <p:nvCxnSpPr>
          <p:cNvPr id="49" name="直接连接符 48"/>
          <p:cNvCxnSpPr>
            <a:cxnSpLocks/>
          </p:cNvCxnSpPr>
          <p:nvPr/>
        </p:nvCxnSpPr>
        <p:spPr>
          <a:xfrm flipH="1">
            <a:off x="9472998" y="950577"/>
            <a:ext cx="840606" cy="391982"/>
          </a:xfrm>
          <a:prstGeom prst="line">
            <a:avLst/>
          </a:prstGeom>
          <a:ln w="3175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>
            <a:cxnSpLocks/>
          </p:cNvCxnSpPr>
          <p:nvPr/>
        </p:nvCxnSpPr>
        <p:spPr>
          <a:xfrm flipH="1">
            <a:off x="8632392" y="1144982"/>
            <a:ext cx="840606" cy="391982"/>
          </a:xfrm>
          <a:prstGeom prst="line">
            <a:avLst/>
          </a:prstGeom>
          <a:ln w="3175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/>
          <p:cNvCxnSpPr>
            <a:cxnSpLocks/>
          </p:cNvCxnSpPr>
          <p:nvPr/>
        </p:nvCxnSpPr>
        <p:spPr>
          <a:xfrm flipH="1">
            <a:off x="2910087" y="5231058"/>
            <a:ext cx="840606" cy="391982"/>
          </a:xfrm>
          <a:prstGeom prst="line">
            <a:avLst/>
          </a:prstGeom>
          <a:ln w="3175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/>
          <p:cNvCxnSpPr>
            <a:cxnSpLocks/>
          </p:cNvCxnSpPr>
          <p:nvPr/>
        </p:nvCxnSpPr>
        <p:spPr>
          <a:xfrm flipH="1">
            <a:off x="2069481" y="5425463"/>
            <a:ext cx="840606" cy="391982"/>
          </a:xfrm>
          <a:prstGeom prst="line">
            <a:avLst/>
          </a:prstGeom>
          <a:ln w="3175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文本框 45"/>
          <p:cNvSpPr txBox="1"/>
          <p:nvPr/>
        </p:nvSpPr>
        <p:spPr>
          <a:xfrm>
            <a:off x="4458662" y="658814"/>
            <a:ext cx="3274677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9900" b="1" dirty="0">
                <a:solidFill>
                  <a:schemeClr val="bg1"/>
                </a:solidFill>
                <a:latin typeface="微软雅黑 Light" panose="020B0502040204020203" pitchFamily="34" charset="-122"/>
                <a:cs typeface="Segoe UI" panose="020B0502040204020203" pitchFamily="34" charset="0"/>
              </a:rPr>
              <a:t>1</a:t>
            </a:r>
            <a:endParaRPr lang="zh-CN" altLang="en-US" sz="19900" b="1" dirty="0">
              <a:solidFill>
                <a:schemeClr val="bg1"/>
              </a:solidFill>
              <a:latin typeface="微软雅黑 Light" panose="020B0502040204020203" pitchFamily="34" charset="-122"/>
              <a:cs typeface="Segoe UI" panose="020B0502040204020203" pitchFamily="34" charset="0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4458662" y="3324647"/>
            <a:ext cx="327467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latin typeface="微软雅黑 Light" panose="020B0502040204020203" pitchFamily="34" charset="-122"/>
                <a:cs typeface="Segoe UI" panose="020B0502040204020203" pitchFamily="34" charset="0"/>
              </a:rPr>
              <a:t>TITLE HERE</a:t>
            </a:r>
            <a:endParaRPr lang="zh-CN" altLang="en-US" sz="2800" b="1" dirty="0">
              <a:solidFill>
                <a:schemeClr val="bg1"/>
              </a:solidFill>
              <a:latin typeface="微软雅黑 Light" panose="020B0502040204020203" pitchFamily="34" charset="-122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9430599"/>
      </p:ext>
    </p:extLst>
  </p:cSld>
  <p:clrMapOvr>
    <a:masterClrMapping/>
  </p:clrMapOvr>
  <p:transition spd="slow" advClick="0" advTm="2000">
    <p:fad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任意多边形: 形状 37"/>
          <p:cNvSpPr/>
          <p:nvPr/>
        </p:nvSpPr>
        <p:spPr>
          <a:xfrm flipH="1">
            <a:off x="296746" y="2690990"/>
            <a:ext cx="1881457" cy="4491008"/>
          </a:xfrm>
          <a:custGeom>
            <a:avLst/>
            <a:gdLst>
              <a:gd name="connsiteX0" fmla="*/ 1065792 w 1881457"/>
              <a:gd name="connsiteY0" fmla="*/ 0 h 4559300"/>
              <a:gd name="connsiteX1" fmla="*/ 1599192 w 1881457"/>
              <a:gd name="connsiteY1" fmla="*/ 508000 h 4559300"/>
              <a:gd name="connsiteX2" fmla="*/ 684792 w 1881457"/>
              <a:gd name="connsiteY2" fmla="*/ 1308100 h 4559300"/>
              <a:gd name="connsiteX3" fmla="*/ 1522992 w 1881457"/>
              <a:gd name="connsiteY3" fmla="*/ 2006600 h 4559300"/>
              <a:gd name="connsiteX4" fmla="*/ 506992 w 1881457"/>
              <a:gd name="connsiteY4" fmla="*/ 2959100 h 4559300"/>
              <a:gd name="connsiteX5" fmla="*/ 1878592 w 1881457"/>
              <a:gd name="connsiteY5" fmla="*/ 3733800 h 4559300"/>
              <a:gd name="connsiteX6" fmla="*/ 62492 w 1881457"/>
              <a:gd name="connsiteY6" fmla="*/ 4292600 h 4559300"/>
              <a:gd name="connsiteX7" fmla="*/ 595892 w 1881457"/>
              <a:gd name="connsiteY7" fmla="*/ 4559300 h 4559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881457" h="4559300">
                <a:moveTo>
                  <a:pt x="1065792" y="0"/>
                </a:moveTo>
                <a:cubicBezTo>
                  <a:pt x="1364242" y="144991"/>
                  <a:pt x="1662692" y="289983"/>
                  <a:pt x="1599192" y="508000"/>
                </a:cubicBezTo>
                <a:cubicBezTo>
                  <a:pt x="1535692" y="726017"/>
                  <a:pt x="697492" y="1058333"/>
                  <a:pt x="684792" y="1308100"/>
                </a:cubicBezTo>
                <a:cubicBezTo>
                  <a:pt x="672092" y="1557867"/>
                  <a:pt x="1552625" y="1731433"/>
                  <a:pt x="1522992" y="2006600"/>
                </a:cubicBezTo>
                <a:cubicBezTo>
                  <a:pt x="1493359" y="2281767"/>
                  <a:pt x="447725" y="2671233"/>
                  <a:pt x="506992" y="2959100"/>
                </a:cubicBezTo>
                <a:cubicBezTo>
                  <a:pt x="566259" y="3246967"/>
                  <a:pt x="1952675" y="3511550"/>
                  <a:pt x="1878592" y="3733800"/>
                </a:cubicBezTo>
                <a:cubicBezTo>
                  <a:pt x="1804509" y="3956050"/>
                  <a:pt x="276275" y="4155017"/>
                  <a:pt x="62492" y="4292600"/>
                </a:cubicBezTo>
                <a:cubicBezTo>
                  <a:pt x="-151291" y="4430183"/>
                  <a:pt x="222300" y="4494741"/>
                  <a:pt x="595892" y="4559300"/>
                </a:cubicBezTo>
              </a:path>
            </a:pathLst>
          </a:custGeom>
          <a:noFill/>
          <a:ln w="3175">
            <a:gradFill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prstDash val="dash"/>
            <a:head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3" name="直接连接符 12"/>
          <p:cNvCxnSpPr>
            <a:cxnSpLocks/>
          </p:cNvCxnSpPr>
          <p:nvPr/>
        </p:nvCxnSpPr>
        <p:spPr>
          <a:xfrm flipV="1">
            <a:off x="1006779" y="3429000"/>
            <a:ext cx="0" cy="3581722"/>
          </a:xfrm>
          <a:prstGeom prst="line">
            <a:avLst/>
          </a:prstGeom>
          <a:noFill/>
          <a:ln w="3175"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5400000" scaled="1"/>
            </a:gradFill>
            <a:tailEnd type="oval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4" name="直接连接符 13"/>
          <p:cNvCxnSpPr>
            <a:cxnSpLocks/>
          </p:cNvCxnSpPr>
          <p:nvPr/>
        </p:nvCxnSpPr>
        <p:spPr>
          <a:xfrm flipV="1">
            <a:off x="731915" y="3835021"/>
            <a:ext cx="0" cy="3175700"/>
          </a:xfrm>
          <a:prstGeom prst="line">
            <a:avLst/>
          </a:prstGeom>
          <a:noFill/>
          <a:ln w="3175"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5400000" scaled="1"/>
            </a:gradFill>
            <a:tailEnd type="oval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5" name="直接连接符 14"/>
          <p:cNvCxnSpPr>
            <a:cxnSpLocks/>
          </p:cNvCxnSpPr>
          <p:nvPr/>
        </p:nvCxnSpPr>
        <p:spPr>
          <a:xfrm flipV="1">
            <a:off x="1144211" y="4495905"/>
            <a:ext cx="0" cy="2514817"/>
          </a:xfrm>
          <a:prstGeom prst="line">
            <a:avLst/>
          </a:prstGeom>
          <a:noFill/>
          <a:ln w="3175"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5400000" scaled="1"/>
            </a:gradFill>
            <a:tailEnd type="oval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6" name="直接连接符 15"/>
          <p:cNvCxnSpPr>
            <a:cxnSpLocks/>
          </p:cNvCxnSpPr>
          <p:nvPr/>
        </p:nvCxnSpPr>
        <p:spPr>
          <a:xfrm flipV="1">
            <a:off x="594483" y="5131558"/>
            <a:ext cx="0" cy="1879164"/>
          </a:xfrm>
          <a:prstGeom prst="line">
            <a:avLst/>
          </a:prstGeom>
          <a:noFill/>
          <a:ln w="3175"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5400000" scaled="1"/>
            </a:gradFill>
            <a:tailEnd type="oval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7" name="直接连接符 16"/>
          <p:cNvCxnSpPr>
            <a:cxnSpLocks/>
          </p:cNvCxnSpPr>
          <p:nvPr/>
        </p:nvCxnSpPr>
        <p:spPr>
          <a:xfrm flipV="1">
            <a:off x="869347" y="2276475"/>
            <a:ext cx="0" cy="4734245"/>
          </a:xfrm>
          <a:prstGeom prst="line">
            <a:avLst/>
          </a:prstGeom>
          <a:noFill/>
          <a:ln w="3175"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5400000" scaled="1"/>
            </a:gradFill>
            <a:tailEnd type="oval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3" name="组合 2"/>
          <p:cNvGrpSpPr/>
          <p:nvPr/>
        </p:nvGrpSpPr>
        <p:grpSpPr>
          <a:xfrm>
            <a:off x="9179683" y="960346"/>
            <a:ext cx="2105855" cy="637458"/>
            <a:chOff x="8450108" y="6264992"/>
            <a:chExt cx="2105855" cy="637458"/>
          </a:xfrm>
        </p:grpSpPr>
        <p:sp>
          <p:nvSpPr>
            <p:cNvPr id="4" name="椭圆 3"/>
            <p:cNvSpPr/>
            <p:nvPr/>
          </p:nvSpPr>
          <p:spPr>
            <a:xfrm rot="9600000">
              <a:off x="8450108" y="6264992"/>
              <a:ext cx="2105855" cy="397817"/>
            </a:xfrm>
            <a:prstGeom prst="ellipse">
              <a:avLst/>
            </a:prstGeom>
            <a:noFill/>
            <a:ln w="3175">
              <a:gradFill flip="none" rotWithShape="1">
                <a:gsLst>
                  <a:gs pos="0">
                    <a:schemeClr val="bg1"/>
                  </a:gs>
                  <a:gs pos="66000">
                    <a:srgbClr val="FFFFFF">
                      <a:alpha val="0"/>
                    </a:srgbClr>
                  </a:gs>
                  <a:gs pos="2700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椭圆 4"/>
            <p:cNvSpPr/>
            <p:nvPr/>
          </p:nvSpPr>
          <p:spPr>
            <a:xfrm>
              <a:off x="8755310" y="6813550"/>
              <a:ext cx="88900" cy="889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8126592" y="847722"/>
            <a:ext cx="3311979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en-US" altLang="zh-CN" sz="2800" b="1" dirty="0">
                <a:solidFill>
                  <a:schemeClr val="bg1"/>
                </a:solidFill>
                <a:latin typeface="微软雅黑 Light" panose="020B0502040204020203" pitchFamily="34" charset="-122"/>
                <a:cs typeface="Segoe UI" panose="020B0502040204020203" pitchFamily="34" charset="0"/>
              </a:rPr>
              <a:t>PROFIT  PLAN</a:t>
            </a:r>
            <a:endParaRPr lang="zh-CN" altLang="en-US" sz="2800" b="1" dirty="0">
              <a:solidFill>
                <a:schemeClr val="bg1"/>
              </a:solidFill>
              <a:latin typeface="微软雅黑 Light" panose="020B0502040204020203" pitchFamily="34" charset="-122"/>
              <a:cs typeface="Segoe UI" panose="020B0502040204020203" pitchFamily="34" charset="0"/>
            </a:endParaRPr>
          </a:p>
        </p:txBody>
      </p:sp>
      <p:graphicFrame>
        <p:nvGraphicFramePr>
          <p:cNvPr id="9" name="图表 8"/>
          <p:cNvGraphicFramePr/>
          <p:nvPr>
            <p:extLst>
              <p:ext uri="{D42A27DB-BD31-4B8C-83A1-F6EECF244321}">
                <p14:modId xmlns:p14="http://schemas.microsoft.com/office/powerpoint/2010/main" val="161713966"/>
              </p:ext>
            </p:extLst>
          </p:nvPr>
        </p:nvGraphicFramePr>
        <p:xfrm>
          <a:off x="1741004" y="2685143"/>
          <a:ext cx="9826882" cy="30838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22" name="组合 21"/>
          <p:cNvGrpSpPr/>
          <p:nvPr/>
        </p:nvGrpSpPr>
        <p:grpSpPr>
          <a:xfrm>
            <a:off x="1914147" y="2173797"/>
            <a:ext cx="3677144" cy="945391"/>
            <a:chOff x="4537215" y="2173797"/>
            <a:chExt cx="3677144" cy="945391"/>
          </a:xfrm>
        </p:grpSpPr>
        <p:sp>
          <p:nvSpPr>
            <p:cNvPr id="23" name="椭圆 22"/>
            <p:cNvSpPr/>
            <p:nvPr/>
          </p:nvSpPr>
          <p:spPr>
            <a:xfrm>
              <a:off x="4537215" y="2291645"/>
              <a:ext cx="709694" cy="709694"/>
            </a:xfrm>
            <a:prstGeom prst="ellipse">
              <a:avLst/>
            </a:prstGeom>
            <a:gradFill>
              <a:gsLst>
                <a:gs pos="0">
                  <a:schemeClr val="bg1">
                    <a:alpha val="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0"/>
            </a:gradFill>
            <a:ln w="3175">
              <a:gradFill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24" name="矩形 23"/>
            <p:cNvSpPr/>
            <p:nvPr/>
          </p:nvSpPr>
          <p:spPr>
            <a:xfrm>
              <a:off x="5246908" y="2546724"/>
              <a:ext cx="2967451" cy="5724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200" b="0" dirty="0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cs typeface="Segoe UI" panose="020B0502040204020203" pitchFamily="34" charset="0"/>
                </a:rPr>
                <a:t>Lorem ipsum dolor sit amet, consectetur adipisicing elit, sed do eiusmod tempor</a:t>
              </a:r>
              <a:endParaRPr lang="zh-CN" altLang="en-US" sz="1200" dirty="0">
                <a:solidFill>
                  <a:schemeClr val="bg1"/>
                </a:solidFill>
                <a:latin typeface="微软雅黑 Light" panose="020B0502040204020203" pitchFamily="34" charset="-122"/>
                <a:cs typeface="Segoe UI" panose="020B0502040204020203" pitchFamily="34" charset="0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5246909" y="2173797"/>
              <a:ext cx="269095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>
                  <a:solidFill>
                    <a:srgbClr val="EAD87F"/>
                  </a:solidFill>
                  <a:latin typeface="微软雅黑 Light" panose="020B0502040204020203" pitchFamily="34" charset="-122"/>
                  <a:ea typeface="微软雅黑"/>
                </a:rPr>
                <a:t>TITLE HERE</a:t>
              </a:r>
              <a:endParaRPr lang="zh-CN" altLang="en-US" b="1" dirty="0">
                <a:solidFill>
                  <a:srgbClr val="EAD87F"/>
                </a:solidFill>
                <a:latin typeface="微软雅黑 Light" panose="020B0502040204020203" pitchFamily="34" charset="-122"/>
                <a:ea typeface="微软雅黑"/>
              </a:endParaRPr>
            </a:p>
          </p:txBody>
        </p:sp>
        <p:sp>
          <p:nvSpPr>
            <p:cNvPr id="26" name="Freeform 154"/>
            <p:cNvSpPr>
              <a:spLocks noChangeAspect="1" noEditPoints="1"/>
            </p:cNvSpPr>
            <p:nvPr/>
          </p:nvSpPr>
          <p:spPr bwMode="auto">
            <a:xfrm>
              <a:off x="4679299" y="2430492"/>
              <a:ext cx="425527" cy="432000"/>
            </a:xfrm>
            <a:custGeom>
              <a:avLst/>
              <a:gdLst>
                <a:gd name="T0" fmla="*/ 132 w 132"/>
                <a:gd name="T1" fmla="*/ 100 h 134"/>
                <a:gd name="T2" fmla="*/ 94 w 132"/>
                <a:gd name="T3" fmla="*/ 100 h 134"/>
                <a:gd name="T4" fmla="*/ 99 w 132"/>
                <a:gd name="T5" fmla="*/ 107 h 134"/>
                <a:gd name="T6" fmla="*/ 128 w 132"/>
                <a:gd name="T7" fmla="*/ 116 h 134"/>
                <a:gd name="T8" fmla="*/ 128 w 132"/>
                <a:gd name="T9" fmla="*/ 118 h 134"/>
                <a:gd name="T10" fmla="*/ 99 w 132"/>
                <a:gd name="T11" fmla="*/ 127 h 134"/>
                <a:gd name="T12" fmla="*/ 128 w 132"/>
                <a:gd name="T13" fmla="*/ 118 h 134"/>
                <a:gd name="T14" fmla="*/ 52 w 132"/>
                <a:gd name="T15" fmla="*/ 106 h 134"/>
                <a:gd name="T16" fmla="*/ 43 w 132"/>
                <a:gd name="T17" fmla="*/ 94 h 134"/>
                <a:gd name="T18" fmla="*/ 50 w 132"/>
                <a:gd name="T19" fmla="*/ 90 h 134"/>
                <a:gd name="T20" fmla="*/ 55 w 132"/>
                <a:gd name="T21" fmla="*/ 99 h 134"/>
                <a:gd name="T22" fmla="*/ 51 w 132"/>
                <a:gd name="T23" fmla="*/ 82 h 134"/>
                <a:gd name="T24" fmla="*/ 48 w 132"/>
                <a:gd name="T25" fmla="*/ 61 h 134"/>
                <a:gd name="T26" fmla="*/ 61 w 132"/>
                <a:gd name="T27" fmla="*/ 50 h 134"/>
                <a:gd name="T28" fmla="*/ 69 w 132"/>
                <a:gd name="T29" fmla="*/ 58 h 134"/>
                <a:gd name="T30" fmla="*/ 77 w 132"/>
                <a:gd name="T31" fmla="*/ 69 h 134"/>
                <a:gd name="T32" fmla="*/ 68 w 132"/>
                <a:gd name="T33" fmla="*/ 69 h 134"/>
                <a:gd name="T34" fmla="*/ 70 w 132"/>
                <a:gd name="T35" fmla="*/ 80 h 134"/>
                <a:gd name="T36" fmla="*/ 78 w 132"/>
                <a:gd name="T37" fmla="*/ 93 h 134"/>
                <a:gd name="T38" fmla="*/ 63 w 132"/>
                <a:gd name="T39" fmla="*/ 108 h 134"/>
                <a:gd name="T40" fmla="*/ 61 w 132"/>
                <a:gd name="T41" fmla="*/ 116 h 134"/>
                <a:gd name="T42" fmla="*/ 63 w 132"/>
                <a:gd name="T43" fmla="*/ 101 h 134"/>
                <a:gd name="T44" fmla="*/ 68 w 132"/>
                <a:gd name="T45" fmla="*/ 89 h 134"/>
                <a:gd name="T46" fmla="*/ 59 w 132"/>
                <a:gd name="T47" fmla="*/ 76 h 134"/>
                <a:gd name="T48" fmla="*/ 53 w 132"/>
                <a:gd name="T49" fmla="*/ 70 h 134"/>
                <a:gd name="T50" fmla="*/ 92 w 132"/>
                <a:gd name="T51" fmla="*/ 123 h 134"/>
                <a:gd name="T52" fmla="*/ 63 w 132"/>
                <a:gd name="T53" fmla="*/ 134 h 134"/>
                <a:gd name="T54" fmla="*/ 33 w 132"/>
                <a:gd name="T55" fmla="*/ 130 h 134"/>
                <a:gd name="T56" fmla="*/ 0 w 132"/>
                <a:gd name="T57" fmla="*/ 85 h 134"/>
                <a:gd name="T58" fmla="*/ 37 w 132"/>
                <a:gd name="T59" fmla="*/ 31 h 134"/>
                <a:gd name="T60" fmla="*/ 38 w 132"/>
                <a:gd name="T61" fmla="*/ 22 h 134"/>
                <a:gd name="T62" fmla="*/ 24 w 132"/>
                <a:gd name="T63" fmla="*/ 7 h 134"/>
                <a:gd name="T64" fmla="*/ 50 w 132"/>
                <a:gd name="T65" fmla="*/ 0 h 134"/>
                <a:gd name="T66" fmla="*/ 79 w 132"/>
                <a:gd name="T67" fmla="*/ 3 h 134"/>
                <a:gd name="T68" fmla="*/ 98 w 132"/>
                <a:gd name="T69" fmla="*/ 10 h 134"/>
                <a:gd name="T70" fmla="*/ 85 w 132"/>
                <a:gd name="T71" fmla="*/ 24 h 134"/>
                <a:gd name="T72" fmla="*/ 84 w 132"/>
                <a:gd name="T73" fmla="*/ 32 h 134"/>
                <a:gd name="T74" fmla="*/ 121 w 132"/>
                <a:gd name="T75" fmla="*/ 87 h 134"/>
                <a:gd name="T76" fmla="*/ 114 w 132"/>
                <a:gd name="T77" fmla="*/ 87 h 134"/>
                <a:gd name="T78" fmla="*/ 114 w 132"/>
                <a:gd name="T79" fmla="*/ 86 h 134"/>
                <a:gd name="T80" fmla="*/ 79 w 132"/>
                <a:gd name="T81" fmla="*/ 37 h 134"/>
                <a:gd name="T82" fmla="*/ 43 w 132"/>
                <a:gd name="T83" fmla="*/ 37 h 134"/>
                <a:gd name="T84" fmla="*/ 7 w 132"/>
                <a:gd name="T85" fmla="*/ 86 h 134"/>
                <a:gd name="T86" fmla="*/ 7 w 132"/>
                <a:gd name="T87" fmla="*/ 87 h 134"/>
                <a:gd name="T88" fmla="*/ 57 w 132"/>
                <a:gd name="T89" fmla="*/ 127 h 134"/>
                <a:gd name="T90" fmla="*/ 63 w 132"/>
                <a:gd name="T91" fmla="*/ 127 h 134"/>
                <a:gd name="T92" fmla="*/ 86 w 132"/>
                <a:gd name="T93" fmla="*/ 124 h 134"/>
                <a:gd name="T94" fmla="*/ 44 w 132"/>
                <a:gd name="T95" fmla="*/ 21 h 134"/>
                <a:gd name="T96" fmla="*/ 85 w 132"/>
                <a:gd name="T97" fmla="*/ 8 h 134"/>
                <a:gd name="T98" fmla="*/ 77 w 132"/>
                <a:gd name="T99" fmla="*/ 8 h 134"/>
                <a:gd name="T100" fmla="*/ 71 w 132"/>
                <a:gd name="T101" fmla="*/ 6 h 134"/>
                <a:gd name="T102" fmla="*/ 50 w 132"/>
                <a:gd name="T103" fmla="*/ 6 h 134"/>
                <a:gd name="T104" fmla="*/ 41 w 132"/>
                <a:gd name="T105" fmla="*/ 9 h 134"/>
                <a:gd name="T106" fmla="*/ 44 w 132"/>
                <a:gd name="T107" fmla="*/ 21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2" h="134">
                  <a:moveTo>
                    <a:pt x="99" y="95"/>
                  </a:moveTo>
                  <a:cubicBezTo>
                    <a:pt x="128" y="95"/>
                    <a:pt x="128" y="95"/>
                    <a:pt x="128" y="95"/>
                  </a:cubicBezTo>
                  <a:cubicBezTo>
                    <a:pt x="130" y="95"/>
                    <a:pt x="132" y="97"/>
                    <a:pt x="132" y="100"/>
                  </a:cubicBezTo>
                  <a:cubicBezTo>
                    <a:pt x="132" y="102"/>
                    <a:pt x="130" y="104"/>
                    <a:pt x="128" y="104"/>
                  </a:cubicBezTo>
                  <a:cubicBezTo>
                    <a:pt x="99" y="104"/>
                    <a:pt x="99" y="104"/>
                    <a:pt x="99" y="104"/>
                  </a:cubicBezTo>
                  <a:cubicBezTo>
                    <a:pt x="96" y="104"/>
                    <a:pt x="94" y="102"/>
                    <a:pt x="94" y="100"/>
                  </a:cubicBezTo>
                  <a:cubicBezTo>
                    <a:pt x="94" y="97"/>
                    <a:pt x="96" y="95"/>
                    <a:pt x="99" y="95"/>
                  </a:cubicBezTo>
                  <a:close/>
                  <a:moveTo>
                    <a:pt x="128" y="107"/>
                  </a:moveTo>
                  <a:cubicBezTo>
                    <a:pt x="99" y="107"/>
                    <a:pt x="99" y="107"/>
                    <a:pt x="99" y="107"/>
                  </a:cubicBezTo>
                  <a:cubicBezTo>
                    <a:pt x="96" y="107"/>
                    <a:pt x="94" y="109"/>
                    <a:pt x="94" y="111"/>
                  </a:cubicBezTo>
                  <a:cubicBezTo>
                    <a:pt x="94" y="114"/>
                    <a:pt x="96" y="116"/>
                    <a:pt x="99" y="116"/>
                  </a:cubicBezTo>
                  <a:cubicBezTo>
                    <a:pt x="128" y="116"/>
                    <a:pt x="128" y="116"/>
                    <a:pt x="128" y="116"/>
                  </a:cubicBezTo>
                  <a:cubicBezTo>
                    <a:pt x="130" y="116"/>
                    <a:pt x="132" y="114"/>
                    <a:pt x="132" y="111"/>
                  </a:cubicBezTo>
                  <a:cubicBezTo>
                    <a:pt x="132" y="109"/>
                    <a:pt x="130" y="107"/>
                    <a:pt x="128" y="107"/>
                  </a:cubicBezTo>
                  <a:close/>
                  <a:moveTo>
                    <a:pt x="128" y="118"/>
                  </a:moveTo>
                  <a:cubicBezTo>
                    <a:pt x="99" y="118"/>
                    <a:pt x="99" y="118"/>
                    <a:pt x="99" y="118"/>
                  </a:cubicBezTo>
                  <a:cubicBezTo>
                    <a:pt x="96" y="118"/>
                    <a:pt x="94" y="120"/>
                    <a:pt x="94" y="123"/>
                  </a:cubicBezTo>
                  <a:cubicBezTo>
                    <a:pt x="94" y="125"/>
                    <a:pt x="96" y="127"/>
                    <a:pt x="99" y="127"/>
                  </a:cubicBezTo>
                  <a:cubicBezTo>
                    <a:pt x="128" y="127"/>
                    <a:pt x="128" y="127"/>
                    <a:pt x="128" y="127"/>
                  </a:cubicBezTo>
                  <a:cubicBezTo>
                    <a:pt x="130" y="127"/>
                    <a:pt x="132" y="125"/>
                    <a:pt x="132" y="123"/>
                  </a:cubicBezTo>
                  <a:cubicBezTo>
                    <a:pt x="132" y="120"/>
                    <a:pt x="130" y="118"/>
                    <a:pt x="128" y="118"/>
                  </a:cubicBezTo>
                  <a:close/>
                  <a:moveTo>
                    <a:pt x="59" y="113"/>
                  </a:moveTo>
                  <a:cubicBezTo>
                    <a:pt x="59" y="108"/>
                    <a:pt x="59" y="108"/>
                    <a:pt x="59" y="108"/>
                  </a:cubicBezTo>
                  <a:cubicBezTo>
                    <a:pt x="56" y="108"/>
                    <a:pt x="54" y="107"/>
                    <a:pt x="52" y="106"/>
                  </a:cubicBezTo>
                  <a:cubicBezTo>
                    <a:pt x="50" y="105"/>
                    <a:pt x="48" y="104"/>
                    <a:pt x="47" y="103"/>
                  </a:cubicBezTo>
                  <a:cubicBezTo>
                    <a:pt x="45" y="101"/>
                    <a:pt x="44" y="100"/>
                    <a:pt x="44" y="98"/>
                  </a:cubicBezTo>
                  <a:cubicBezTo>
                    <a:pt x="43" y="97"/>
                    <a:pt x="43" y="95"/>
                    <a:pt x="43" y="94"/>
                  </a:cubicBezTo>
                  <a:cubicBezTo>
                    <a:pt x="43" y="93"/>
                    <a:pt x="43" y="92"/>
                    <a:pt x="44" y="91"/>
                  </a:cubicBezTo>
                  <a:cubicBezTo>
                    <a:pt x="45" y="90"/>
                    <a:pt x="46" y="89"/>
                    <a:pt x="47" y="89"/>
                  </a:cubicBezTo>
                  <a:cubicBezTo>
                    <a:pt x="48" y="89"/>
                    <a:pt x="49" y="90"/>
                    <a:pt x="50" y="90"/>
                  </a:cubicBezTo>
                  <a:cubicBezTo>
                    <a:pt x="51" y="91"/>
                    <a:pt x="51" y="91"/>
                    <a:pt x="51" y="92"/>
                  </a:cubicBezTo>
                  <a:cubicBezTo>
                    <a:pt x="52" y="94"/>
                    <a:pt x="52" y="95"/>
                    <a:pt x="53" y="96"/>
                  </a:cubicBezTo>
                  <a:cubicBezTo>
                    <a:pt x="53" y="97"/>
                    <a:pt x="54" y="98"/>
                    <a:pt x="55" y="99"/>
                  </a:cubicBezTo>
                  <a:cubicBezTo>
                    <a:pt x="56" y="100"/>
                    <a:pt x="57" y="101"/>
                    <a:pt x="59" y="101"/>
                  </a:cubicBezTo>
                  <a:cubicBezTo>
                    <a:pt x="59" y="85"/>
                    <a:pt x="59" y="85"/>
                    <a:pt x="59" y="85"/>
                  </a:cubicBezTo>
                  <a:cubicBezTo>
                    <a:pt x="56" y="84"/>
                    <a:pt x="53" y="83"/>
                    <a:pt x="51" y="82"/>
                  </a:cubicBezTo>
                  <a:cubicBezTo>
                    <a:pt x="49" y="81"/>
                    <a:pt x="47" y="80"/>
                    <a:pt x="46" y="78"/>
                  </a:cubicBezTo>
                  <a:cubicBezTo>
                    <a:pt x="45" y="76"/>
                    <a:pt x="44" y="74"/>
                    <a:pt x="44" y="71"/>
                  </a:cubicBezTo>
                  <a:cubicBezTo>
                    <a:pt x="44" y="67"/>
                    <a:pt x="45" y="64"/>
                    <a:pt x="48" y="61"/>
                  </a:cubicBezTo>
                  <a:cubicBezTo>
                    <a:pt x="50" y="59"/>
                    <a:pt x="54" y="57"/>
                    <a:pt x="59" y="57"/>
                  </a:cubicBezTo>
                  <a:cubicBezTo>
                    <a:pt x="59" y="53"/>
                    <a:pt x="59" y="53"/>
                    <a:pt x="59" y="53"/>
                  </a:cubicBezTo>
                  <a:cubicBezTo>
                    <a:pt x="59" y="51"/>
                    <a:pt x="59" y="50"/>
                    <a:pt x="61" y="50"/>
                  </a:cubicBezTo>
                  <a:cubicBezTo>
                    <a:pt x="62" y="50"/>
                    <a:pt x="63" y="51"/>
                    <a:pt x="63" y="53"/>
                  </a:cubicBezTo>
                  <a:cubicBezTo>
                    <a:pt x="63" y="57"/>
                    <a:pt x="63" y="57"/>
                    <a:pt x="63" y="57"/>
                  </a:cubicBezTo>
                  <a:cubicBezTo>
                    <a:pt x="65" y="57"/>
                    <a:pt x="67" y="58"/>
                    <a:pt x="69" y="58"/>
                  </a:cubicBezTo>
                  <a:cubicBezTo>
                    <a:pt x="71" y="59"/>
                    <a:pt x="72" y="60"/>
                    <a:pt x="74" y="62"/>
                  </a:cubicBezTo>
                  <a:cubicBezTo>
                    <a:pt x="75" y="63"/>
                    <a:pt x="75" y="64"/>
                    <a:pt x="76" y="65"/>
                  </a:cubicBezTo>
                  <a:cubicBezTo>
                    <a:pt x="76" y="67"/>
                    <a:pt x="77" y="68"/>
                    <a:pt x="77" y="69"/>
                  </a:cubicBezTo>
                  <a:cubicBezTo>
                    <a:pt x="77" y="70"/>
                    <a:pt x="76" y="71"/>
                    <a:pt x="75" y="72"/>
                  </a:cubicBezTo>
                  <a:cubicBezTo>
                    <a:pt x="75" y="72"/>
                    <a:pt x="74" y="73"/>
                    <a:pt x="72" y="73"/>
                  </a:cubicBezTo>
                  <a:cubicBezTo>
                    <a:pt x="70" y="73"/>
                    <a:pt x="69" y="72"/>
                    <a:pt x="68" y="69"/>
                  </a:cubicBezTo>
                  <a:cubicBezTo>
                    <a:pt x="67" y="66"/>
                    <a:pt x="66" y="65"/>
                    <a:pt x="63" y="64"/>
                  </a:cubicBezTo>
                  <a:cubicBezTo>
                    <a:pt x="63" y="78"/>
                    <a:pt x="63" y="78"/>
                    <a:pt x="63" y="78"/>
                  </a:cubicBezTo>
                  <a:cubicBezTo>
                    <a:pt x="66" y="78"/>
                    <a:pt x="68" y="79"/>
                    <a:pt x="70" y="80"/>
                  </a:cubicBezTo>
                  <a:cubicBezTo>
                    <a:pt x="71" y="80"/>
                    <a:pt x="73" y="81"/>
                    <a:pt x="74" y="83"/>
                  </a:cubicBezTo>
                  <a:cubicBezTo>
                    <a:pt x="75" y="84"/>
                    <a:pt x="76" y="85"/>
                    <a:pt x="77" y="87"/>
                  </a:cubicBezTo>
                  <a:cubicBezTo>
                    <a:pt x="78" y="89"/>
                    <a:pt x="78" y="91"/>
                    <a:pt x="78" y="93"/>
                  </a:cubicBezTo>
                  <a:cubicBezTo>
                    <a:pt x="78" y="95"/>
                    <a:pt x="78" y="98"/>
                    <a:pt x="77" y="100"/>
                  </a:cubicBezTo>
                  <a:cubicBezTo>
                    <a:pt x="75" y="102"/>
                    <a:pt x="74" y="104"/>
                    <a:pt x="71" y="105"/>
                  </a:cubicBezTo>
                  <a:cubicBezTo>
                    <a:pt x="69" y="107"/>
                    <a:pt x="66" y="108"/>
                    <a:pt x="63" y="108"/>
                  </a:cubicBezTo>
                  <a:cubicBezTo>
                    <a:pt x="63" y="113"/>
                    <a:pt x="63" y="113"/>
                    <a:pt x="63" y="113"/>
                  </a:cubicBezTo>
                  <a:cubicBezTo>
                    <a:pt x="63" y="114"/>
                    <a:pt x="63" y="115"/>
                    <a:pt x="62" y="116"/>
                  </a:cubicBezTo>
                  <a:cubicBezTo>
                    <a:pt x="62" y="116"/>
                    <a:pt x="62" y="116"/>
                    <a:pt x="61" y="116"/>
                  </a:cubicBezTo>
                  <a:cubicBezTo>
                    <a:pt x="60" y="116"/>
                    <a:pt x="59" y="116"/>
                    <a:pt x="59" y="116"/>
                  </a:cubicBezTo>
                  <a:cubicBezTo>
                    <a:pt x="59" y="115"/>
                    <a:pt x="59" y="114"/>
                    <a:pt x="59" y="113"/>
                  </a:cubicBezTo>
                  <a:close/>
                  <a:moveTo>
                    <a:pt x="63" y="101"/>
                  </a:moveTo>
                  <a:cubicBezTo>
                    <a:pt x="65" y="101"/>
                    <a:pt x="67" y="100"/>
                    <a:pt x="68" y="99"/>
                  </a:cubicBezTo>
                  <a:cubicBezTo>
                    <a:pt x="69" y="97"/>
                    <a:pt x="70" y="96"/>
                    <a:pt x="70" y="94"/>
                  </a:cubicBezTo>
                  <a:cubicBezTo>
                    <a:pt x="70" y="92"/>
                    <a:pt x="69" y="90"/>
                    <a:pt x="68" y="89"/>
                  </a:cubicBezTo>
                  <a:cubicBezTo>
                    <a:pt x="67" y="88"/>
                    <a:pt x="65" y="87"/>
                    <a:pt x="63" y="86"/>
                  </a:cubicBezTo>
                  <a:lnTo>
                    <a:pt x="63" y="101"/>
                  </a:lnTo>
                  <a:close/>
                  <a:moveTo>
                    <a:pt x="59" y="76"/>
                  </a:moveTo>
                  <a:cubicBezTo>
                    <a:pt x="59" y="63"/>
                    <a:pt x="59" y="63"/>
                    <a:pt x="59" y="63"/>
                  </a:cubicBezTo>
                  <a:cubicBezTo>
                    <a:pt x="57" y="64"/>
                    <a:pt x="55" y="65"/>
                    <a:pt x="54" y="66"/>
                  </a:cubicBezTo>
                  <a:cubicBezTo>
                    <a:pt x="53" y="67"/>
                    <a:pt x="53" y="68"/>
                    <a:pt x="53" y="70"/>
                  </a:cubicBezTo>
                  <a:cubicBezTo>
                    <a:pt x="53" y="72"/>
                    <a:pt x="53" y="73"/>
                    <a:pt x="54" y="74"/>
                  </a:cubicBezTo>
                  <a:cubicBezTo>
                    <a:pt x="55" y="75"/>
                    <a:pt x="57" y="76"/>
                    <a:pt x="59" y="76"/>
                  </a:cubicBezTo>
                  <a:close/>
                  <a:moveTo>
                    <a:pt x="92" y="123"/>
                  </a:moveTo>
                  <a:cubicBezTo>
                    <a:pt x="92" y="125"/>
                    <a:pt x="93" y="127"/>
                    <a:pt x="94" y="128"/>
                  </a:cubicBezTo>
                  <a:cubicBezTo>
                    <a:pt x="83" y="133"/>
                    <a:pt x="71" y="134"/>
                    <a:pt x="64" y="134"/>
                  </a:cubicBezTo>
                  <a:cubicBezTo>
                    <a:pt x="64" y="134"/>
                    <a:pt x="63" y="134"/>
                    <a:pt x="63" y="134"/>
                  </a:cubicBezTo>
                  <a:cubicBezTo>
                    <a:pt x="58" y="134"/>
                    <a:pt x="58" y="134"/>
                    <a:pt x="58" y="134"/>
                  </a:cubicBezTo>
                  <a:cubicBezTo>
                    <a:pt x="58" y="134"/>
                    <a:pt x="57" y="134"/>
                    <a:pt x="57" y="134"/>
                  </a:cubicBezTo>
                  <a:cubicBezTo>
                    <a:pt x="52" y="134"/>
                    <a:pt x="43" y="133"/>
                    <a:pt x="33" y="130"/>
                  </a:cubicBezTo>
                  <a:cubicBezTo>
                    <a:pt x="24" y="127"/>
                    <a:pt x="14" y="122"/>
                    <a:pt x="7" y="112"/>
                  </a:cubicBezTo>
                  <a:cubicBezTo>
                    <a:pt x="3" y="106"/>
                    <a:pt x="0" y="97"/>
                    <a:pt x="0" y="87"/>
                  </a:cubicBezTo>
                  <a:cubicBezTo>
                    <a:pt x="0" y="87"/>
                    <a:pt x="0" y="86"/>
                    <a:pt x="0" y="85"/>
                  </a:cubicBezTo>
                  <a:cubicBezTo>
                    <a:pt x="0" y="82"/>
                    <a:pt x="1" y="72"/>
                    <a:pt x="6" y="61"/>
                  </a:cubicBezTo>
                  <a:cubicBezTo>
                    <a:pt x="11" y="51"/>
                    <a:pt x="20" y="40"/>
                    <a:pt x="37" y="32"/>
                  </a:cubicBezTo>
                  <a:cubicBezTo>
                    <a:pt x="37" y="32"/>
                    <a:pt x="37" y="31"/>
                    <a:pt x="37" y="31"/>
                  </a:cubicBezTo>
                  <a:cubicBezTo>
                    <a:pt x="37" y="29"/>
                    <a:pt x="37" y="28"/>
                    <a:pt x="38" y="28"/>
                  </a:cubicBezTo>
                  <a:cubicBezTo>
                    <a:pt x="37" y="27"/>
                    <a:pt x="37" y="26"/>
                    <a:pt x="37" y="24"/>
                  </a:cubicBezTo>
                  <a:cubicBezTo>
                    <a:pt x="37" y="23"/>
                    <a:pt x="37" y="23"/>
                    <a:pt x="38" y="22"/>
                  </a:cubicBezTo>
                  <a:cubicBezTo>
                    <a:pt x="35" y="18"/>
                    <a:pt x="30" y="14"/>
                    <a:pt x="25" y="12"/>
                  </a:cubicBezTo>
                  <a:cubicBezTo>
                    <a:pt x="24" y="12"/>
                    <a:pt x="23" y="11"/>
                    <a:pt x="23" y="10"/>
                  </a:cubicBezTo>
                  <a:cubicBezTo>
                    <a:pt x="23" y="9"/>
                    <a:pt x="23" y="8"/>
                    <a:pt x="24" y="7"/>
                  </a:cubicBezTo>
                  <a:cubicBezTo>
                    <a:pt x="24" y="7"/>
                    <a:pt x="28" y="2"/>
                    <a:pt x="36" y="2"/>
                  </a:cubicBezTo>
                  <a:cubicBezTo>
                    <a:pt x="38" y="2"/>
                    <a:pt x="40" y="2"/>
                    <a:pt x="42" y="3"/>
                  </a:cubicBezTo>
                  <a:cubicBezTo>
                    <a:pt x="43" y="2"/>
                    <a:pt x="46" y="0"/>
                    <a:pt x="50" y="0"/>
                  </a:cubicBezTo>
                  <a:cubicBezTo>
                    <a:pt x="53" y="0"/>
                    <a:pt x="57" y="1"/>
                    <a:pt x="61" y="3"/>
                  </a:cubicBezTo>
                  <a:cubicBezTo>
                    <a:pt x="64" y="1"/>
                    <a:pt x="68" y="0"/>
                    <a:pt x="71" y="0"/>
                  </a:cubicBezTo>
                  <a:cubicBezTo>
                    <a:pt x="75" y="0"/>
                    <a:pt x="78" y="2"/>
                    <a:pt x="79" y="3"/>
                  </a:cubicBezTo>
                  <a:cubicBezTo>
                    <a:pt x="81" y="2"/>
                    <a:pt x="84" y="2"/>
                    <a:pt x="85" y="2"/>
                  </a:cubicBezTo>
                  <a:cubicBezTo>
                    <a:pt x="93" y="2"/>
                    <a:pt x="97" y="7"/>
                    <a:pt x="97" y="7"/>
                  </a:cubicBezTo>
                  <a:cubicBezTo>
                    <a:pt x="98" y="8"/>
                    <a:pt x="98" y="9"/>
                    <a:pt x="98" y="10"/>
                  </a:cubicBezTo>
                  <a:cubicBezTo>
                    <a:pt x="98" y="11"/>
                    <a:pt x="97" y="12"/>
                    <a:pt x="96" y="12"/>
                  </a:cubicBezTo>
                  <a:cubicBezTo>
                    <a:pt x="91" y="14"/>
                    <a:pt x="87" y="18"/>
                    <a:pt x="84" y="22"/>
                  </a:cubicBezTo>
                  <a:cubicBezTo>
                    <a:pt x="84" y="23"/>
                    <a:pt x="85" y="23"/>
                    <a:pt x="85" y="24"/>
                  </a:cubicBezTo>
                  <a:cubicBezTo>
                    <a:pt x="85" y="26"/>
                    <a:pt x="84" y="27"/>
                    <a:pt x="83" y="28"/>
                  </a:cubicBezTo>
                  <a:cubicBezTo>
                    <a:pt x="84" y="28"/>
                    <a:pt x="85" y="29"/>
                    <a:pt x="85" y="31"/>
                  </a:cubicBezTo>
                  <a:cubicBezTo>
                    <a:pt x="85" y="31"/>
                    <a:pt x="84" y="32"/>
                    <a:pt x="84" y="32"/>
                  </a:cubicBezTo>
                  <a:cubicBezTo>
                    <a:pt x="101" y="40"/>
                    <a:pt x="110" y="51"/>
                    <a:pt x="115" y="61"/>
                  </a:cubicBezTo>
                  <a:cubicBezTo>
                    <a:pt x="120" y="72"/>
                    <a:pt x="121" y="82"/>
                    <a:pt x="121" y="85"/>
                  </a:cubicBezTo>
                  <a:cubicBezTo>
                    <a:pt x="121" y="86"/>
                    <a:pt x="121" y="87"/>
                    <a:pt x="121" y="87"/>
                  </a:cubicBezTo>
                  <a:cubicBezTo>
                    <a:pt x="121" y="89"/>
                    <a:pt x="121" y="91"/>
                    <a:pt x="121" y="93"/>
                  </a:cubicBezTo>
                  <a:cubicBezTo>
                    <a:pt x="114" y="93"/>
                    <a:pt x="114" y="93"/>
                    <a:pt x="114" y="93"/>
                  </a:cubicBezTo>
                  <a:cubicBezTo>
                    <a:pt x="114" y="91"/>
                    <a:pt x="114" y="89"/>
                    <a:pt x="114" y="87"/>
                  </a:cubicBezTo>
                  <a:cubicBezTo>
                    <a:pt x="114" y="87"/>
                    <a:pt x="114" y="87"/>
                    <a:pt x="114" y="87"/>
                  </a:cubicBezTo>
                  <a:cubicBezTo>
                    <a:pt x="114" y="86"/>
                    <a:pt x="114" y="86"/>
                    <a:pt x="114" y="86"/>
                  </a:cubicBezTo>
                  <a:cubicBezTo>
                    <a:pt x="114" y="86"/>
                    <a:pt x="114" y="86"/>
                    <a:pt x="114" y="86"/>
                  </a:cubicBezTo>
                  <a:cubicBezTo>
                    <a:pt x="114" y="86"/>
                    <a:pt x="114" y="86"/>
                    <a:pt x="114" y="85"/>
                  </a:cubicBezTo>
                  <a:cubicBezTo>
                    <a:pt x="114" y="82"/>
                    <a:pt x="114" y="74"/>
                    <a:pt x="109" y="64"/>
                  </a:cubicBezTo>
                  <a:cubicBezTo>
                    <a:pt x="104" y="55"/>
                    <a:pt x="95" y="45"/>
                    <a:pt x="79" y="37"/>
                  </a:cubicBezTo>
                  <a:cubicBezTo>
                    <a:pt x="61" y="37"/>
                    <a:pt x="61" y="37"/>
                    <a:pt x="61" y="37"/>
                  </a:cubicBezTo>
                  <a:cubicBezTo>
                    <a:pt x="60" y="37"/>
                    <a:pt x="60" y="37"/>
                    <a:pt x="60" y="37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26" y="45"/>
                    <a:pt x="17" y="55"/>
                    <a:pt x="12" y="64"/>
                  </a:cubicBezTo>
                  <a:cubicBezTo>
                    <a:pt x="8" y="74"/>
                    <a:pt x="7" y="82"/>
                    <a:pt x="7" y="85"/>
                  </a:cubicBezTo>
                  <a:cubicBezTo>
                    <a:pt x="7" y="86"/>
                    <a:pt x="7" y="86"/>
                    <a:pt x="7" y="86"/>
                  </a:cubicBezTo>
                  <a:cubicBezTo>
                    <a:pt x="7" y="86"/>
                    <a:pt x="7" y="86"/>
                    <a:pt x="7" y="86"/>
                  </a:cubicBezTo>
                  <a:cubicBezTo>
                    <a:pt x="7" y="87"/>
                    <a:pt x="7" y="87"/>
                    <a:pt x="7" y="87"/>
                  </a:cubicBezTo>
                  <a:cubicBezTo>
                    <a:pt x="7" y="87"/>
                    <a:pt x="7" y="87"/>
                    <a:pt x="7" y="87"/>
                  </a:cubicBezTo>
                  <a:cubicBezTo>
                    <a:pt x="7" y="96"/>
                    <a:pt x="10" y="103"/>
                    <a:pt x="13" y="108"/>
                  </a:cubicBezTo>
                  <a:cubicBezTo>
                    <a:pt x="17" y="114"/>
                    <a:pt x="22" y="118"/>
                    <a:pt x="27" y="120"/>
                  </a:cubicBezTo>
                  <a:cubicBezTo>
                    <a:pt x="38" y="126"/>
                    <a:pt x="51" y="127"/>
                    <a:pt x="57" y="127"/>
                  </a:cubicBezTo>
                  <a:cubicBezTo>
                    <a:pt x="57" y="127"/>
                    <a:pt x="58" y="127"/>
                    <a:pt x="58" y="127"/>
                  </a:cubicBezTo>
                  <a:cubicBezTo>
                    <a:pt x="58" y="127"/>
                    <a:pt x="58" y="127"/>
                    <a:pt x="58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27"/>
                    <a:pt x="64" y="127"/>
                    <a:pt x="64" y="127"/>
                  </a:cubicBezTo>
                  <a:cubicBezTo>
                    <a:pt x="69" y="127"/>
                    <a:pt x="77" y="126"/>
                    <a:pt x="86" y="124"/>
                  </a:cubicBezTo>
                  <a:cubicBezTo>
                    <a:pt x="88" y="123"/>
                    <a:pt x="90" y="122"/>
                    <a:pt x="92" y="121"/>
                  </a:cubicBezTo>
                  <a:cubicBezTo>
                    <a:pt x="92" y="122"/>
                    <a:pt x="92" y="122"/>
                    <a:pt x="92" y="123"/>
                  </a:cubicBezTo>
                  <a:close/>
                  <a:moveTo>
                    <a:pt x="44" y="21"/>
                  </a:moveTo>
                  <a:cubicBezTo>
                    <a:pt x="77" y="21"/>
                    <a:pt x="77" y="21"/>
                    <a:pt x="77" y="21"/>
                  </a:cubicBezTo>
                  <a:cubicBezTo>
                    <a:pt x="80" y="17"/>
                    <a:pt x="84" y="12"/>
                    <a:pt x="90" y="9"/>
                  </a:cubicBezTo>
                  <a:cubicBezTo>
                    <a:pt x="88" y="8"/>
                    <a:pt x="87" y="8"/>
                    <a:pt x="85" y="8"/>
                  </a:cubicBezTo>
                  <a:cubicBezTo>
                    <a:pt x="84" y="8"/>
                    <a:pt x="82" y="8"/>
                    <a:pt x="80" y="9"/>
                  </a:cubicBezTo>
                  <a:cubicBezTo>
                    <a:pt x="79" y="10"/>
                    <a:pt x="78" y="9"/>
                    <a:pt x="77" y="8"/>
                  </a:cubicBezTo>
                  <a:cubicBezTo>
                    <a:pt x="77" y="8"/>
                    <a:pt x="77" y="8"/>
                    <a:pt x="77" y="8"/>
                  </a:cubicBezTo>
                  <a:cubicBezTo>
                    <a:pt x="77" y="8"/>
                    <a:pt x="77" y="8"/>
                    <a:pt x="76" y="8"/>
                  </a:cubicBezTo>
                  <a:cubicBezTo>
                    <a:pt x="76" y="8"/>
                    <a:pt x="76" y="8"/>
                    <a:pt x="75" y="7"/>
                  </a:cubicBezTo>
                  <a:cubicBezTo>
                    <a:pt x="74" y="7"/>
                    <a:pt x="73" y="6"/>
                    <a:pt x="71" y="6"/>
                  </a:cubicBezTo>
                  <a:cubicBezTo>
                    <a:pt x="69" y="6"/>
                    <a:pt x="66" y="7"/>
                    <a:pt x="62" y="9"/>
                  </a:cubicBezTo>
                  <a:cubicBezTo>
                    <a:pt x="61" y="9"/>
                    <a:pt x="60" y="9"/>
                    <a:pt x="59" y="9"/>
                  </a:cubicBezTo>
                  <a:cubicBezTo>
                    <a:pt x="55" y="7"/>
                    <a:pt x="53" y="6"/>
                    <a:pt x="50" y="6"/>
                  </a:cubicBezTo>
                  <a:cubicBezTo>
                    <a:pt x="47" y="6"/>
                    <a:pt x="45" y="8"/>
                    <a:pt x="44" y="8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44" y="9"/>
                    <a:pt x="42" y="10"/>
                    <a:pt x="41" y="9"/>
                  </a:cubicBezTo>
                  <a:cubicBezTo>
                    <a:pt x="39" y="8"/>
                    <a:pt x="37" y="8"/>
                    <a:pt x="36" y="8"/>
                  </a:cubicBezTo>
                  <a:cubicBezTo>
                    <a:pt x="34" y="8"/>
                    <a:pt x="33" y="8"/>
                    <a:pt x="31" y="9"/>
                  </a:cubicBezTo>
                  <a:cubicBezTo>
                    <a:pt x="37" y="12"/>
                    <a:pt x="41" y="17"/>
                    <a:pt x="44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6176805" y="2173797"/>
            <a:ext cx="3677144" cy="945391"/>
            <a:chOff x="4537215" y="4116897"/>
            <a:chExt cx="3677144" cy="945391"/>
          </a:xfrm>
        </p:grpSpPr>
        <p:sp>
          <p:nvSpPr>
            <p:cNvPr id="28" name="Freeform 177"/>
            <p:cNvSpPr>
              <a:spLocks noChangeAspect="1" noEditPoints="1"/>
            </p:cNvSpPr>
            <p:nvPr/>
          </p:nvSpPr>
          <p:spPr bwMode="auto">
            <a:xfrm>
              <a:off x="4687561" y="4373592"/>
              <a:ext cx="409003" cy="432000"/>
            </a:xfrm>
            <a:custGeom>
              <a:avLst/>
              <a:gdLst>
                <a:gd name="T0" fmla="*/ 48 w 125"/>
                <a:gd name="T1" fmla="*/ 132 h 132"/>
                <a:gd name="T2" fmla="*/ 77 w 125"/>
                <a:gd name="T3" fmla="*/ 123 h 132"/>
                <a:gd name="T4" fmla="*/ 48 w 125"/>
                <a:gd name="T5" fmla="*/ 109 h 132"/>
                <a:gd name="T6" fmla="*/ 77 w 125"/>
                <a:gd name="T7" fmla="*/ 119 h 132"/>
                <a:gd name="T8" fmla="*/ 77 w 125"/>
                <a:gd name="T9" fmla="*/ 96 h 132"/>
                <a:gd name="T10" fmla="*/ 48 w 125"/>
                <a:gd name="T11" fmla="*/ 105 h 132"/>
                <a:gd name="T12" fmla="*/ 77 w 125"/>
                <a:gd name="T13" fmla="*/ 96 h 132"/>
                <a:gd name="T14" fmla="*/ 44 w 125"/>
                <a:gd name="T15" fmla="*/ 87 h 132"/>
                <a:gd name="T16" fmla="*/ 81 w 125"/>
                <a:gd name="T17" fmla="*/ 87 h 132"/>
                <a:gd name="T18" fmla="*/ 48 w 125"/>
                <a:gd name="T19" fmla="*/ 69 h 132"/>
                <a:gd name="T20" fmla="*/ 77 w 125"/>
                <a:gd name="T21" fmla="*/ 78 h 132"/>
                <a:gd name="T22" fmla="*/ 77 w 125"/>
                <a:gd name="T23" fmla="*/ 55 h 132"/>
                <a:gd name="T24" fmla="*/ 48 w 125"/>
                <a:gd name="T25" fmla="*/ 65 h 132"/>
                <a:gd name="T26" fmla="*/ 77 w 125"/>
                <a:gd name="T27" fmla="*/ 55 h 132"/>
                <a:gd name="T28" fmla="*/ 44 w 125"/>
                <a:gd name="T29" fmla="*/ 45 h 132"/>
                <a:gd name="T30" fmla="*/ 81 w 125"/>
                <a:gd name="T31" fmla="*/ 45 h 132"/>
                <a:gd name="T32" fmla="*/ 48 w 125"/>
                <a:gd name="T33" fmla="*/ 27 h 132"/>
                <a:gd name="T34" fmla="*/ 77 w 125"/>
                <a:gd name="T35" fmla="*/ 36 h 132"/>
                <a:gd name="T36" fmla="*/ 77 w 125"/>
                <a:gd name="T37" fmla="*/ 13 h 132"/>
                <a:gd name="T38" fmla="*/ 48 w 125"/>
                <a:gd name="T39" fmla="*/ 23 h 132"/>
                <a:gd name="T40" fmla="*/ 77 w 125"/>
                <a:gd name="T41" fmla="*/ 13 h 132"/>
                <a:gd name="T42" fmla="*/ 44 w 125"/>
                <a:gd name="T43" fmla="*/ 5 h 132"/>
                <a:gd name="T44" fmla="*/ 81 w 125"/>
                <a:gd name="T45" fmla="*/ 5 h 132"/>
                <a:gd name="T46" fmla="*/ 4 w 125"/>
                <a:gd name="T47" fmla="*/ 123 h 132"/>
                <a:gd name="T48" fmla="*/ 33 w 125"/>
                <a:gd name="T49" fmla="*/ 132 h 132"/>
                <a:gd name="T50" fmla="*/ 33 w 125"/>
                <a:gd name="T51" fmla="*/ 109 h 132"/>
                <a:gd name="T52" fmla="*/ 4 w 125"/>
                <a:gd name="T53" fmla="*/ 119 h 132"/>
                <a:gd name="T54" fmla="*/ 33 w 125"/>
                <a:gd name="T55" fmla="*/ 109 h 132"/>
                <a:gd name="T56" fmla="*/ 0 w 125"/>
                <a:gd name="T57" fmla="*/ 100 h 132"/>
                <a:gd name="T58" fmla="*/ 37 w 125"/>
                <a:gd name="T59" fmla="*/ 100 h 132"/>
                <a:gd name="T60" fmla="*/ 4 w 125"/>
                <a:gd name="T61" fmla="*/ 82 h 132"/>
                <a:gd name="T62" fmla="*/ 33 w 125"/>
                <a:gd name="T63" fmla="*/ 92 h 132"/>
                <a:gd name="T64" fmla="*/ 33 w 125"/>
                <a:gd name="T65" fmla="*/ 69 h 132"/>
                <a:gd name="T66" fmla="*/ 4 w 125"/>
                <a:gd name="T67" fmla="*/ 78 h 132"/>
                <a:gd name="T68" fmla="*/ 33 w 125"/>
                <a:gd name="T69" fmla="*/ 69 h 132"/>
                <a:gd name="T70" fmla="*/ 0 w 125"/>
                <a:gd name="T71" fmla="*/ 60 h 132"/>
                <a:gd name="T72" fmla="*/ 37 w 125"/>
                <a:gd name="T73" fmla="*/ 60 h 132"/>
                <a:gd name="T74" fmla="*/ 92 w 125"/>
                <a:gd name="T75" fmla="*/ 123 h 132"/>
                <a:gd name="T76" fmla="*/ 121 w 125"/>
                <a:gd name="T77" fmla="*/ 132 h 132"/>
                <a:gd name="T78" fmla="*/ 121 w 125"/>
                <a:gd name="T79" fmla="*/ 109 h 132"/>
                <a:gd name="T80" fmla="*/ 92 w 125"/>
                <a:gd name="T81" fmla="*/ 119 h 132"/>
                <a:gd name="T82" fmla="*/ 121 w 125"/>
                <a:gd name="T83" fmla="*/ 109 h 132"/>
                <a:gd name="T84" fmla="*/ 88 w 125"/>
                <a:gd name="T85" fmla="*/ 100 h 132"/>
                <a:gd name="T86" fmla="*/ 125 w 125"/>
                <a:gd name="T87" fmla="*/ 100 h 132"/>
                <a:gd name="T88" fmla="*/ 121 w 125"/>
                <a:gd name="T89" fmla="*/ 92 h 132"/>
                <a:gd name="T90" fmla="*/ 92 w 125"/>
                <a:gd name="T91" fmla="*/ 82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25" h="132">
                  <a:moveTo>
                    <a:pt x="81" y="127"/>
                  </a:moveTo>
                  <a:cubicBezTo>
                    <a:pt x="81" y="130"/>
                    <a:pt x="79" y="132"/>
                    <a:pt x="77" y="132"/>
                  </a:cubicBezTo>
                  <a:cubicBezTo>
                    <a:pt x="48" y="132"/>
                    <a:pt x="48" y="132"/>
                    <a:pt x="48" y="132"/>
                  </a:cubicBezTo>
                  <a:cubicBezTo>
                    <a:pt x="46" y="132"/>
                    <a:pt x="44" y="130"/>
                    <a:pt x="44" y="127"/>
                  </a:cubicBezTo>
                  <a:cubicBezTo>
                    <a:pt x="44" y="125"/>
                    <a:pt x="46" y="123"/>
                    <a:pt x="48" y="123"/>
                  </a:cubicBezTo>
                  <a:cubicBezTo>
                    <a:pt x="77" y="123"/>
                    <a:pt x="77" y="123"/>
                    <a:pt x="77" y="123"/>
                  </a:cubicBezTo>
                  <a:cubicBezTo>
                    <a:pt x="79" y="123"/>
                    <a:pt x="81" y="125"/>
                    <a:pt x="81" y="127"/>
                  </a:cubicBezTo>
                  <a:close/>
                  <a:moveTo>
                    <a:pt x="77" y="109"/>
                  </a:moveTo>
                  <a:cubicBezTo>
                    <a:pt x="48" y="109"/>
                    <a:pt x="48" y="109"/>
                    <a:pt x="48" y="109"/>
                  </a:cubicBezTo>
                  <a:cubicBezTo>
                    <a:pt x="46" y="109"/>
                    <a:pt x="44" y="111"/>
                    <a:pt x="44" y="114"/>
                  </a:cubicBezTo>
                  <a:cubicBezTo>
                    <a:pt x="44" y="116"/>
                    <a:pt x="46" y="119"/>
                    <a:pt x="48" y="119"/>
                  </a:cubicBezTo>
                  <a:cubicBezTo>
                    <a:pt x="77" y="119"/>
                    <a:pt x="77" y="119"/>
                    <a:pt x="77" y="119"/>
                  </a:cubicBezTo>
                  <a:cubicBezTo>
                    <a:pt x="79" y="119"/>
                    <a:pt x="81" y="116"/>
                    <a:pt x="81" y="114"/>
                  </a:cubicBezTo>
                  <a:cubicBezTo>
                    <a:pt x="81" y="111"/>
                    <a:pt x="79" y="109"/>
                    <a:pt x="77" y="109"/>
                  </a:cubicBezTo>
                  <a:close/>
                  <a:moveTo>
                    <a:pt x="77" y="96"/>
                  </a:moveTo>
                  <a:cubicBezTo>
                    <a:pt x="48" y="96"/>
                    <a:pt x="48" y="96"/>
                    <a:pt x="48" y="96"/>
                  </a:cubicBezTo>
                  <a:cubicBezTo>
                    <a:pt x="46" y="96"/>
                    <a:pt x="44" y="98"/>
                    <a:pt x="44" y="100"/>
                  </a:cubicBezTo>
                  <a:cubicBezTo>
                    <a:pt x="44" y="103"/>
                    <a:pt x="46" y="105"/>
                    <a:pt x="48" y="105"/>
                  </a:cubicBezTo>
                  <a:cubicBezTo>
                    <a:pt x="77" y="105"/>
                    <a:pt x="77" y="105"/>
                    <a:pt x="77" y="105"/>
                  </a:cubicBezTo>
                  <a:cubicBezTo>
                    <a:pt x="79" y="105"/>
                    <a:pt x="81" y="103"/>
                    <a:pt x="81" y="100"/>
                  </a:cubicBezTo>
                  <a:cubicBezTo>
                    <a:pt x="81" y="98"/>
                    <a:pt x="79" y="96"/>
                    <a:pt x="77" y="96"/>
                  </a:cubicBezTo>
                  <a:close/>
                  <a:moveTo>
                    <a:pt x="77" y="82"/>
                  </a:moveTo>
                  <a:cubicBezTo>
                    <a:pt x="48" y="82"/>
                    <a:pt x="48" y="82"/>
                    <a:pt x="48" y="82"/>
                  </a:cubicBezTo>
                  <a:cubicBezTo>
                    <a:pt x="46" y="82"/>
                    <a:pt x="44" y="84"/>
                    <a:pt x="44" y="87"/>
                  </a:cubicBezTo>
                  <a:cubicBezTo>
                    <a:pt x="44" y="89"/>
                    <a:pt x="46" y="92"/>
                    <a:pt x="48" y="92"/>
                  </a:cubicBezTo>
                  <a:cubicBezTo>
                    <a:pt x="77" y="92"/>
                    <a:pt x="77" y="92"/>
                    <a:pt x="77" y="92"/>
                  </a:cubicBezTo>
                  <a:cubicBezTo>
                    <a:pt x="79" y="92"/>
                    <a:pt x="81" y="89"/>
                    <a:pt x="81" y="87"/>
                  </a:cubicBezTo>
                  <a:cubicBezTo>
                    <a:pt x="81" y="84"/>
                    <a:pt x="79" y="82"/>
                    <a:pt x="77" y="82"/>
                  </a:cubicBezTo>
                  <a:close/>
                  <a:moveTo>
                    <a:pt x="77" y="69"/>
                  </a:moveTo>
                  <a:cubicBezTo>
                    <a:pt x="48" y="69"/>
                    <a:pt x="48" y="69"/>
                    <a:pt x="48" y="69"/>
                  </a:cubicBezTo>
                  <a:cubicBezTo>
                    <a:pt x="46" y="69"/>
                    <a:pt x="44" y="71"/>
                    <a:pt x="44" y="73"/>
                  </a:cubicBezTo>
                  <a:cubicBezTo>
                    <a:pt x="44" y="76"/>
                    <a:pt x="46" y="78"/>
                    <a:pt x="48" y="78"/>
                  </a:cubicBezTo>
                  <a:cubicBezTo>
                    <a:pt x="77" y="78"/>
                    <a:pt x="77" y="78"/>
                    <a:pt x="77" y="78"/>
                  </a:cubicBezTo>
                  <a:cubicBezTo>
                    <a:pt x="79" y="78"/>
                    <a:pt x="81" y="76"/>
                    <a:pt x="81" y="73"/>
                  </a:cubicBezTo>
                  <a:cubicBezTo>
                    <a:pt x="81" y="71"/>
                    <a:pt x="79" y="69"/>
                    <a:pt x="77" y="69"/>
                  </a:cubicBezTo>
                  <a:close/>
                  <a:moveTo>
                    <a:pt x="77" y="55"/>
                  </a:moveTo>
                  <a:cubicBezTo>
                    <a:pt x="48" y="55"/>
                    <a:pt x="48" y="55"/>
                    <a:pt x="48" y="55"/>
                  </a:cubicBezTo>
                  <a:cubicBezTo>
                    <a:pt x="46" y="55"/>
                    <a:pt x="44" y="57"/>
                    <a:pt x="44" y="60"/>
                  </a:cubicBezTo>
                  <a:cubicBezTo>
                    <a:pt x="44" y="63"/>
                    <a:pt x="46" y="65"/>
                    <a:pt x="48" y="65"/>
                  </a:cubicBezTo>
                  <a:cubicBezTo>
                    <a:pt x="77" y="65"/>
                    <a:pt x="77" y="65"/>
                    <a:pt x="77" y="65"/>
                  </a:cubicBezTo>
                  <a:cubicBezTo>
                    <a:pt x="79" y="65"/>
                    <a:pt x="81" y="63"/>
                    <a:pt x="81" y="60"/>
                  </a:cubicBezTo>
                  <a:cubicBezTo>
                    <a:pt x="81" y="57"/>
                    <a:pt x="79" y="55"/>
                    <a:pt x="77" y="55"/>
                  </a:cubicBezTo>
                  <a:close/>
                  <a:moveTo>
                    <a:pt x="77" y="40"/>
                  </a:moveTo>
                  <a:cubicBezTo>
                    <a:pt x="48" y="40"/>
                    <a:pt x="48" y="40"/>
                    <a:pt x="48" y="40"/>
                  </a:cubicBezTo>
                  <a:cubicBezTo>
                    <a:pt x="46" y="40"/>
                    <a:pt x="44" y="43"/>
                    <a:pt x="44" y="45"/>
                  </a:cubicBezTo>
                  <a:cubicBezTo>
                    <a:pt x="44" y="48"/>
                    <a:pt x="46" y="50"/>
                    <a:pt x="48" y="50"/>
                  </a:cubicBezTo>
                  <a:cubicBezTo>
                    <a:pt x="77" y="50"/>
                    <a:pt x="77" y="50"/>
                    <a:pt x="77" y="50"/>
                  </a:cubicBezTo>
                  <a:cubicBezTo>
                    <a:pt x="79" y="50"/>
                    <a:pt x="81" y="48"/>
                    <a:pt x="81" y="45"/>
                  </a:cubicBezTo>
                  <a:cubicBezTo>
                    <a:pt x="81" y="43"/>
                    <a:pt x="79" y="40"/>
                    <a:pt x="77" y="40"/>
                  </a:cubicBezTo>
                  <a:close/>
                  <a:moveTo>
                    <a:pt x="77" y="27"/>
                  </a:moveTo>
                  <a:cubicBezTo>
                    <a:pt x="48" y="27"/>
                    <a:pt x="48" y="27"/>
                    <a:pt x="48" y="27"/>
                  </a:cubicBezTo>
                  <a:cubicBezTo>
                    <a:pt x="46" y="27"/>
                    <a:pt x="44" y="29"/>
                    <a:pt x="44" y="32"/>
                  </a:cubicBezTo>
                  <a:cubicBezTo>
                    <a:pt x="44" y="34"/>
                    <a:pt x="46" y="36"/>
                    <a:pt x="48" y="36"/>
                  </a:cubicBezTo>
                  <a:cubicBezTo>
                    <a:pt x="77" y="36"/>
                    <a:pt x="77" y="36"/>
                    <a:pt x="77" y="36"/>
                  </a:cubicBezTo>
                  <a:cubicBezTo>
                    <a:pt x="79" y="36"/>
                    <a:pt x="81" y="34"/>
                    <a:pt x="81" y="32"/>
                  </a:cubicBezTo>
                  <a:cubicBezTo>
                    <a:pt x="81" y="29"/>
                    <a:pt x="79" y="27"/>
                    <a:pt x="77" y="27"/>
                  </a:cubicBezTo>
                  <a:close/>
                  <a:moveTo>
                    <a:pt x="77" y="13"/>
                  </a:moveTo>
                  <a:cubicBezTo>
                    <a:pt x="48" y="13"/>
                    <a:pt x="48" y="13"/>
                    <a:pt x="48" y="13"/>
                  </a:cubicBezTo>
                  <a:cubicBezTo>
                    <a:pt x="46" y="13"/>
                    <a:pt x="44" y="16"/>
                    <a:pt x="44" y="18"/>
                  </a:cubicBezTo>
                  <a:cubicBezTo>
                    <a:pt x="44" y="21"/>
                    <a:pt x="46" y="23"/>
                    <a:pt x="48" y="23"/>
                  </a:cubicBezTo>
                  <a:cubicBezTo>
                    <a:pt x="77" y="23"/>
                    <a:pt x="77" y="23"/>
                    <a:pt x="77" y="23"/>
                  </a:cubicBezTo>
                  <a:cubicBezTo>
                    <a:pt x="79" y="23"/>
                    <a:pt x="81" y="21"/>
                    <a:pt x="81" y="18"/>
                  </a:cubicBezTo>
                  <a:cubicBezTo>
                    <a:pt x="81" y="16"/>
                    <a:pt x="79" y="13"/>
                    <a:pt x="77" y="13"/>
                  </a:cubicBezTo>
                  <a:close/>
                  <a:moveTo>
                    <a:pt x="77" y="0"/>
                  </a:moveTo>
                  <a:cubicBezTo>
                    <a:pt x="48" y="0"/>
                    <a:pt x="48" y="0"/>
                    <a:pt x="48" y="0"/>
                  </a:cubicBezTo>
                  <a:cubicBezTo>
                    <a:pt x="46" y="0"/>
                    <a:pt x="44" y="2"/>
                    <a:pt x="44" y="5"/>
                  </a:cubicBezTo>
                  <a:cubicBezTo>
                    <a:pt x="44" y="7"/>
                    <a:pt x="46" y="9"/>
                    <a:pt x="48" y="9"/>
                  </a:cubicBezTo>
                  <a:cubicBezTo>
                    <a:pt x="77" y="9"/>
                    <a:pt x="77" y="9"/>
                    <a:pt x="77" y="9"/>
                  </a:cubicBezTo>
                  <a:cubicBezTo>
                    <a:pt x="79" y="9"/>
                    <a:pt x="81" y="7"/>
                    <a:pt x="81" y="5"/>
                  </a:cubicBezTo>
                  <a:cubicBezTo>
                    <a:pt x="81" y="2"/>
                    <a:pt x="79" y="0"/>
                    <a:pt x="77" y="0"/>
                  </a:cubicBezTo>
                  <a:close/>
                  <a:moveTo>
                    <a:pt x="33" y="123"/>
                  </a:moveTo>
                  <a:cubicBezTo>
                    <a:pt x="4" y="123"/>
                    <a:pt x="4" y="123"/>
                    <a:pt x="4" y="123"/>
                  </a:cubicBezTo>
                  <a:cubicBezTo>
                    <a:pt x="2" y="123"/>
                    <a:pt x="0" y="125"/>
                    <a:pt x="0" y="127"/>
                  </a:cubicBezTo>
                  <a:cubicBezTo>
                    <a:pt x="0" y="130"/>
                    <a:pt x="2" y="132"/>
                    <a:pt x="4" y="132"/>
                  </a:cubicBezTo>
                  <a:cubicBezTo>
                    <a:pt x="33" y="132"/>
                    <a:pt x="33" y="132"/>
                    <a:pt x="33" y="132"/>
                  </a:cubicBezTo>
                  <a:cubicBezTo>
                    <a:pt x="35" y="132"/>
                    <a:pt x="37" y="130"/>
                    <a:pt x="37" y="127"/>
                  </a:cubicBezTo>
                  <a:cubicBezTo>
                    <a:pt x="37" y="125"/>
                    <a:pt x="35" y="123"/>
                    <a:pt x="33" y="123"/>
                  </a:cubicBezTo>
                  <a:close/>
                  <a:moveTo>
                    <a:pt x="33" y="109"/>
                  </a:moveTo>
                  <a:cubicBezTo>
                    <a:pt x="4" y="109"/>
                    <a:pt x="4" y="109"/>
                    <a:pt x="4" y="109"/>
                  </a:cubicBezTo>
                  <a:cubicBezTo>
                    <a:pt x="2" y="109"/>
                    <a:pt x="0" y="111"/>
                    <a:pt x="0" y="114"/>
                  </a:cubicBezTo>
                  <a:cubicBezTo>
                    <a:pt x="0" y="116"/>
                    <a:pt x="2" y="119"/>
                    <a:pt x="4" y="119"/>
                  </a:cubicBezTo>
                  <a:cubicBezTo>
                    <a:pt x="33" y="119"/>
                    <a:pt x="33" y="119"/>
                    <a:pt x="33" y="119"/>
                  </a:cubicBezTo>
                  <a:cubicBezTo>
                    <a:pt x="35" y="119"/>
                    <a:pt x="37" y="116"/>
                    <a:pt x="37" y="114"/>
                  </a:cubicBezTo>
                  <a:cubicBezTo>
                    <a:pt x="37" y="111"/>
                    <a:pt x="35" y="109"/>
                    <a:pt x="33" y="109"/>
                  </a:cubicBezTo>
                  <a:close/>
                  <a:moveTo>
                    <a:pt x="33" y="96"/>
                  </a:moveTo>
                  <a:cubicBezTo>
                    <a:pt x="4" y="96"/>
                    <a:pt x="4" y="96"/>
                    <a:pt x="4" y="96"/>
                  </a:cubicBezTo>
                  <a:cubicBezTo>
                    <a:pt x="2" y="96"/>
                    <a:pt x="0" y="98"/>
                    <a:pt x="0" y="100"/>
                  </a:cubicBezTo>
                  <a:cubicBezTo>
                    <a:pt x="0" y="103"/>
                    <a:pt x="2" y="105"/>
                    <a:pt x="4" y="105"/>
                  </a:cubicBezTo>
                  <a:cubicBezTo>
                    <a:pt x="33" y="105"/>
                    <a:pt x="33" y="105"/>
                    <a:pt x="33" y="105"/>
                  </a:cubicBezTo>
                  <a:cubicBezTo>
                    <a:pt x="35" y="105"/>
                    <a:pt x="37" y="103"/>
                    <a:pt x="37" y="100"/>
                  </a:cubicBezTo>
                  <a:cubicBezTo>
                    <a:pt x="37" y="98"/>
                    <a:pt x="35" y="96"/>
                    <a:pt x="33" y="96"/>
                  </a:cubicBezTo>
                  <a:close/>
                  <a:moveTo>
                    <a:pt x="33" y="82"/>
                  </a:moveTo>
                  <a:cubicBezTo>
                    <a:pt x="4" y="82"/>
                    <a:pt x="4" y="82"/>
                    <a:pt x="4" y="82"/>
                  </a:cubicBezTo>
                  <a:cubicBezTo>
                    <a:pt x="2" y="82"/>
                    <a:pt x="0" y="84"/>
                    <a:pt x="0" y="87"/>
                  </a:cubicBezTo>
                  <a:cubicBezTo>
                    <a:pt x="0" y="89"/>
                    <a:pt x="2" y="92"/>
                    <a:pt x="4" y="92"/>
                  </a:cubicBezTo>
                  <a:cubicBezTo>
                    <a:pt x="33" y="92"/>
                    <a:pt x="33" y="92"/>
                    <a:pt x="33" y="92"/>
                  </a:cubicBezTo>
                  <a:cubicBezTo>
                    <a:pt x="35" y="92"/>
                    <a:pt x="37" y="89"/>
                    <a:pt x="37" y="87"/>
                  </a:cubicBezTo>
                  <a:cubicBezTo>
                    <a:pt x="37" y="84"/>
                    <a:pt x="35" y="82"/>
                    <a:pt x="33" y="82"/>
                  </a:cubicBezTo>
                  <a:close/>
                  <a:moveTo>
                    <a:pt x="33" y="69"/>
                  </a:moveTo>
                  <a:cubicBezTo>
                    <a:pt x="4" y="69"/>
                    <a:pt x="4" y="69"/>
                    <a:pt x="4" y="69"/>
                  </a:cubicBezTo>
                  <a:cubicBezTo>
                    <a:pt x="2" y="69"/>
                    <a:pt x="0" y="71"/>
                    <a:pt x="0" y="73"/>
                  </a:cubicBezTo>
                  <a:cubicBezTo>
                    <a:pt x="0" y="76"/>
                    <a:pt x="2" y="78"/>
                    <a:pt x="4" y="78"/>
                  </a:cubicBezTo>
                  <a:cubicBezTo>
                    <a:pt x="33" y="78"/>
                    <a:pt x="33" y="78"/>
                    <a:pt x="33" y="78"/>
                  </a:cubicBezTo>
                  <a:cubicBezTo>
                    <a:pt x="35" y="78"/>
                    <a:pt x="37" y="76"/>
                    <a:pt x="37" y="73"/>
                  </a:cubicBezTo>
                  <a:cubicBezTo>
                    <a:pt x="37" y="71"/>
                    <a:pt x="35" y="69"/>
                    <a:pt x="33" y="69"/>
                  </a:cubicBezTo>
                  <a:close/>
                  <a:moveTo>
                    <a:pt x="33" y="55"/>
                  </a:moveTo>
                  <a:cubicBezTo>
                    <a:pt x="4" y="55"/>
                    <a:pt x="4" y="55"/>
                    <a:pt x="4" y="55"/>
                  </a:cubicBezTo>
                  <a:cubicBezTo>
                    <a:pt x="2" y="55"/>
                    <a:pt x="0" y="57"/>
                    <a:pt x="0" y="60"/>
                  </a:cubicBezTo>
                  <a:cubicBezTo>
                    <a:pt x="0" y="63"/>
                    <a:pt x="2" y="65"/>
                    <a:pt x="4" y="65"/>
                  </a:cubicBezTo>
                  <a:cubicBezTo>
                    <a:pt x="33" y="65"/>
                    <a:pt x="33" y="65"/>
                    <a:pt x="33" y="65"/>
                  </a:cubicBezTo>
                  <a:cubicBezTo>
                    <a:pt x="35" y="65"/>
                    <a:pt x="37" y="63"/>
                    <a:pt x="37" y="60"/>
                  </a:cubicBezTo>
                  <a:cubicBezTo>
                    <a:pt x="37" y="57"/>
                    <a:pt x="35" y="55"/>
                    <a:pt x="33" y="55"/>
                  </a:cubicBezTo>
                  <a:close/>
                  <a:moveTo>
                    <a:pt x="121" y="123"/>
                  </a:moveTo>
                  <a:cubicBezTo>
                    <a:pt x="92" y="123"/>
                    <a:pt x="92" y="123"/>
                    <a:pt x="92" y="123"/>
                  </a:cubicBezTo>
                  <a:cubicBezTo>
                    <a:pt x="90" y="123"/>
                    <a:pt x="88" y="125"/>
                    <a:pt x="88" y="127"/>
                  </a:cubicBezTo>
                  <a:cubicBezTo>
                    <a:pt x="88" y="130"/>
                    <a:pt x="90" y="132"/>
                    <a:pt x="92" y="132"/>
                  </a:cubicBezTo>
                  <a:cubicBezTo>
                    <a:pt x="121" y="132"/>
                    <a:pt x="121" y="132"/>
                    <a:pt x="121" y="132"/>
                  </a:cubicBezTo>
                  <a:cubicBezTo>
                    <a:pt x="123" y="132"/>
                    <a:pt x="125" y="130"/>
                    <a:pt x="125" y="127"/>
                  </a:cubicBezTo>
                  <a:cubicBezTo>
                    <a:pt x="125" y="125"/>
                    <a:pt x="123" y="123"/>
                    <a:pt x="121" y="123"/>
                  </a:cubicBezTo>
                  <a:close/>
                  <a:moveTo>
                    <a:pt x="121" y="109"/>
                  </a:moveTo>
                  <a:cubicBezTo>
                    <a:pt x="92" y="109"/>
                    <a:pt x="92" y="109"/>
                    <a:pt x="92" y="109"/>
                  </a:cubicBezTo>
                  <a:cubicBezTo>
                    <a:pt x="90" y="109"/>
                    <a:pt x="88" y="111"/>
                    <a:pt x="88" y="114"/>
                  </a:cubicBezTo>
                  <a:cubicBezTo>
                    <a:pt x="88" y="116"/>
                    <a:pt x="90" y="119"/>
                    <a:pt x="92" y="119"/>
                  </a:cubicBezTo>
                  <a:cubicBezTo>
                    <a:pt x="121" y="119"/>
                    <a:pt x="121" y="119"/>
                    <a:pt x="121" y="119"/>
                  </a:cubicBezTo>
                  <a:cubicBezTo>
                    <a:pt x="123" y="119"/>
                    <a:pt x="125" y="116"/>
                    <a:pt x="125" y="114"/>
                  </a:cubicBezTo>
                  <a:cubicBezTo>
                    <a:pt x="125" y="111"/>
                    <a:pt x="123" y="109"/>
                    <a:pt x="121" y="109"/>
                  </a:cubicBezTo>
                  <a:close/>
                  <a:moveTo>
                    <a:pt x="121" y="96"/>
                  </a:moveTo>
                  <a:cubicBezTo>
                    <a:pt x="92" y="96"/>
                    <a:pt x="92" y="96"/>
                    <a:pt x="92" y="96"/>
                  </a:cubicBezTo>
                  <a:cubicBezTo>
                    <a:pt x="90" y="96"/>
                    <a:pt x="88" y="98"/>
                    <a:pt x="88" y="100"/>
                  </a:cubicBezTo>
                  <a:cubicBezTo>
                    <a:pt x="88" y="103"/>
                    <a:pt x="90" y="105"/>
                    <a:pt x="92" y="105"/>
                  </a:cubicBezTo>
                  <a:cubicBezTo>
                    <a:pt x="121" y="105"/>
                    <a:pt x="121" y="105"/>
                    <a:pt x="121" y="105"/>
                  </a:cubicBezTo>
                  <a:cubicBezTo>
                    <a:pt x="123" y="105"/>
                    <a:pt x="125" y="103"/>
                    <a:pt x="125" y="100"/>
                  </a:cubicBezTo>
                  <a:cubicBezTo>
                    <a:pt x="125" y="98"/>
                    <a:pt x="123" y="96"/>
                    <a:pt x="121" y="96"/>
                  </a:cubicBezTo>
                  <a:close/>
                  <a:moveTo>
                    <a:pt x="92" y="92"/>
                  </a:moveTo>
                  <a:cubicBezTo>
                    <a:pt x="121" y="92"/>
                    <a:pt x="121" y="92"/>
                    <a:pt x="121" y="92"/>
                  </a:cubicBezTo>
                  <a:cubicBezTo>
                    <a:pt x="123" y="92"/>
                    <a:pt x="125" y="89"/>
                    <a:pt x="125" y="87"/>
                  </a:cubicBezTo>
                  <a:cubicBezTo>
                    <a:pt x="125" y="84"/>
                    <a:pt x="123" y="82"/>
                    <a:pt x="121" y="82"/>
                  </a:cubicBezTo>
                  <a:cubicBezTo>
                    <a:pt x="92" y="82"/>
                    <a:pt x="92" y="82"/>
                    <a:pt x="92" y="82"/>
                  </a:cubicBezTo>
                  <a:cubicBezTo>
                    <a:pt x="90" y="82"/>
                    <a:pt x="88" y="84"/>
                    <a:pt x="88" y="87"/>
                  </a:cubicBezTo>
                  <a:cubicBezTo>
                    <a:pt x="88" y="89"/>
                    <a:pt x="90" y="92"/>
                    <a:pt x="92" y="92"/>
                  </a:cubicBezTo>
                  <a:close/>
                </a:path>
              </a:pathLst>
            </a:custGeom>
            <a:solidFill>
              <a:srgbClr val="EAD87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椭圆 28"/>
            <p:cNvSpPr/>
            <p:nvPr/>
          </p:nvSpPr>
          <p:spPr>
            <a:xfrm>
              <a:off x="4537215" y="4234745"/>
              <a:ext cx="709694" cy="709694"/>
            </a:xfrm>
            <a:prstGeom prst="ellipse">
              <a:avLst/>
            </a:prstGeom>
            <a:gradFill>
              <a:gsLst>
                <a:gs pos="0">
                  <a:schemeClr val="bg1">
                    <a:alpha val="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0"/>
            </a:gradFill>
            <a:ln w="3175">
              <a:gradFill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30" name="矩形 29"/>
            <p:cNvSpPr/>
            <p:nvPr/>
          </p:nvSpPr>
          <p:spPr>
            <a:xfrm>
              <a:off x="5246908" y="4489824"/>
              <a:ext cx="2967451" cy="5724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200" b="0" dirty="0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cs typeface="Segoe UI" panose="020B0502040204020203" pitchFamily="34" charset="0"/>
                </a:rPr>
                <a:t>Lorem ipsum dolor sit amet, consectetur adipisicing elit, sed do eiusmod tempor</a:t>
              </a:r>
              <a:endParaRPr lang="zh-CN" altLang="en-US" sz="1200" dirty="0">
                <a:solidFill>
                  <a:schemeClr val="bg1"/>
                </a:solidFill>
                <a:latin typeface="微软雅黑 Light" panose="020B0502040204020203" pitchFamily="34" charset="-122"/>
                <a:cs typeface="Segoe UI" panose="020B0502040204020203" pitchFamily="34" charset="0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5246909" y="4116897"/>
              <a:ext cx="269095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>
                  <a:solidFill>
                    <a:srgbClr val="EAD87F"/>
                  </a:solidFill>
                  <a:latin typeface="微软雅黑 Light" panose="020B0502040204020203" pitchFamily="34" charset="-122"/>
                  <a:ea typeface="微软雅黑"/>
                </a:rPr>
                <a:t>TITLE HERE</a:t>
              </a:r>
              <a:endParaRPr lang="zh-CN" altLang="en-US" b="1" dirty="0">
                <a:solidFill>
                  <a:srgbClr val="EAD87F"/>
                </a:solidFill>
                <a:latin typeface="微软雅黑 Light" panose="020B0502040204020203" pitchFamily="34" charset="-122"/>
                <a:ea typeface="微软雅黑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88752357"/>
      </p:ext>
    </p:extLst>
  </p:cSld>
  <p:clrMapOvr>
    <a:masterClrMapping/>
  </p:clrMapOvr>
  <p:transition spd="slow" advClick="0" advTm="2000">
    <p:fade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组合 41"/>
          <p:cNvGrpSpPr/>
          <p:nvPr/>
        </p:nvGrpSpPr>
        <p:grpSpPr>
          <a:xfrm>
            <a:off x="4053341" y="1382839"/>
            <a:ext cx="4085319" cy="4092322"/>
            <a:chOff x="3999948" y="2784257"/>
            <a:chExt cx="4085319" cy="4092322"/>
          </a:xfrm>
          <a:scene3d>
            <a:camera prst="orthographicFront">
              <a:rot lat="3600000" lon="0" rev="1200000"/>
            </a:camera>
            <a:lightRig rig="threePt" dir="t"/>
          </a:scene3d>
        </p:grpSpPr>
        <p:sp>
          <p:nvSpPr>
            <p:cNvPr id="17" name="矩形 16"/>
            <p:cNvSpPr/>
            <p:nvPr/>
          </p:nvSpPr>
          <p:spPr>
            <a:xfrm rot="-5400000">
              <a:off x="4105965" y="4558748"/>
              <a:ext cx="331305" cy="543339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50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 rot="-4536000">
              <a:off x="4161824" y="4116577"/>
              <a:ext cx="331305" cy="543339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50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 rot="-3672000">
              <a:off x="4325892" y="3702190"/>
              <a:ext cx="331305" cy="543339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50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-2808000">
              <a:off x="4587859" y="3341624"/>
              <a:ext cx="331305" cy="543339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50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-1944000">
              <a:off x="4931265" y="3057533"/>
              <a:ext cx="331305" cy="543339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50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-1080000">
              <a:off x="5334533" y="2867770"/>
              <a:ext cx="331305" cy="543339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50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22"/>
            <p:cNvSpPr/>
            <p:nvPr/>
          </p:nvSpPr>
          <p:spPr>
            <a:xfrm rot="-216000">
              <a:off x="5772323" y="2784257"/>
              <a:ext cx="331305" cy="543339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50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 rot="648000">
              <a:off x="6217129" y="2812241"/>
              <a:ext cx="331305" cy="543339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50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 24"/>
            <p:cNvSpPr/>
            <p:nvPr/>
          </p:nvSpPr>
          <p:spPr>
            <a:xfrm rot="1512000">
              <a:off x="6641001" y="2949965"/>
              <a:ext cx="331305" cy="543339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50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矩形 25"/>
            <p:cNvSpPr/>
            <p:nvPr/>
          </p:nvSpPr>
          <p:spPr>
            <a:xfrm rot="2375999">
              <a:off x="7017305" y="3188775"/>
              <a:ext cx="331305" cy="543339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50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矩形 26"/>
            <p:cNvSpPr/>
            <p:nvPr/>
          </p:nvSpPr>
          <p:spPr>
            <a:xfrm rot="3240000">
              <a:off x="7322397" y="3513666"/>
              <a:ext cx="331305" cy="543339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50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矩形 27"/>
            <p:cNvSpPr/>
            <p:nvPr/>
          </p:nvSpPr>
          <p:spPr>
            <a:xfrm rot="4104000">
              <a:off x="7537107" y="3904223"/>
              <a:ext cx="331305" cy="543339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50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矩形 28"/>
            <p:cNvSpPr/>
            <p:nvPr/>
          </p:nvSpPr>
          <p:spPr>
            <a:xfrm rot="4967999">
              <a:off x="7647945" y="4335905"/>
              <a:ext cx="331305" cy="543339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50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矩形 29"/>
            <p:cNvSpPr/>
            <p:nvPr/>
          </p:nvSpPr>
          <p:spPr>
            <a:xfrm rot="5832000">
              <a:off x="7647945" y="4781590"/>
              <a:ext cx="331305" cy="543339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50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矩形 30"/>
            <p:cNvSpPr/>
            <p:nvPr/>
          </p:nvSpPr>
          <p:spPr>
            <a:xfrm rot="6695999">
              <a:off x="7537107" y="5213274"/>
              <a:ext cx="331305" cy="543339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50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31"/>
            <p:cNvSpPr/>
            <p:nvPr/>
          </p:nvSpPr>
          <p:spPr>
            <a:xfrm rot="7560000">
              <a:off x="7322397" y="5603830"/>
              <a:ext cx="331305" cy="543339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50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矩形 32"/>
            <p:cNvSpPr/>
            <p:nvPr/>
          </p:nvSpPr>
          <p:spPr>
            <a:xfrm rot="8424000">
              <a:off x="7017305" y="5928721"/>
              <a:ext cx="331305" cy="543339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50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矩形 33"/>
            <p:cNvSpPr/>
            <p:nvPr/>
          </p:nvSpPr>
          <p:spPr>
            <a:xfrm rot="9287999">
              <a:off x="6641001" y="6167530"/>
              <a:ext cx="331305" cy="543339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50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矩形 34"/>
            <p:cNvSpPr/>
            <p:nvPr/>
          </p:nvSpPr>
          <p:spPr>
            <a:xfrm rot="10151999">
              <a:off x="6217129" y="6305255"/>
              <a:ext cx="331305" cy="543339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50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矩形 35"/>
            <p:cNvSpPr/>
            <p:nvPr/>
          </p:nvSpPr>
          <p:spPr>
            <a:xfrm rot="11016000">
              <a:off x="5772324" y="6333240"/>
              <a:ext cx="331305" cy="543339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50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矩形 36"/>
            <p:cNvSpPr/>
            <p:nvPr/>
          </p:nvSpPr>
          <p:spPr>
            <a:xfrm rot="11880000">
              <a:off x="5334533" y="6249727"/>
              <a:ext cx="331305" cy="543339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50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矩形 37"/>
            <p:cNvSpPr/>
            <p:nvPr/>
          </p:nvSpPr>
          <p:spPr>
            <a:xfrm rot="12744000">
              <a:off x="4931265" y="6059963"/>
              <a:ext cx="331305" cy="543339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50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矩形 38"/>
            <p:cNvSpPr/>
            <p:nvPr/>
          </p:nvSpPr>
          <p:spPr>
            <a:xfrm rot="13607999">
              <a:off x="4587859" y="5775873"/>
              <a:ext cx="331305" cy="543339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50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矩形 39"/>
            <p:cNvSpPr/>
            <p:nvPr/>
          </p:nvSpPr>
          <p:spPr>
            <a:xfrm rot="14471999">
              <a:off x="4325892" y="5415307"/>
              <a:ext cx="331305" cy="543339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50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矩形 40"/>
            <p:cNvSpPr/>
            <p:nvPr/>
          </p:nvSpPr>
          <p:spPr>
            <a:xfrm rot="15335999">
              <a:off x="4161824" y="5000920"/>
              <a:ext cx="331305" cy="543339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50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3" name="椭圆 42"/>
          <p:cNvSpPr/>
          <p:nvPr/>
        </p:nvSpPr>
        <p:spPr>
          <a:xfrm>
            <a:off x="4823436" y="2156437"/>
            <a:ext cx="2545128" cy="2545126"/>
          </a:xfrm>
          <a:prstGeom prst="ellipse">
            <a:avLst/>
          </a:prstGeom>
          <a:noFill/>
          <a:ln w="3175">
            <a:gradFill flip="none" rotWithShape="1">
              <a:gsLst>
                <a:gs pos="0">
                  <a:schemeClr val="bg1"/>
                </a:gs>
                <a:gs pos="66000">
                  <a:srgbClr val="FFFFFF">
                    <a:alpha val="0"/>
                  </a:srgbClr>
                </a:gs>
                <a:gs pos="2700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0" scaled="1"/>
              <a:tileRect/>
            </a:gradFill>
          </a:ln>
          <a:scene3d>
            <a:camera prst="orthographicFront">
              <a:rot lat="3600000" lon="0" rev="12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椭圆 43"/>
          <p:cNvSpPr/>
          <p:nvPr/>
        </p:nvSpPr>
        <p:spPr>
          <a:xfrm>
            <a:off x="5061410" y="4030409"/>
            <a:ext cx="88900" cy="889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矩形 47"/>
          <p:cNvSpPr/>
          <p:nvPr/>
        </p:nvSpPr>
        <p:spPr>
          <a:xfrm>
            <a:off x="3507297" y="5296247"/>
            <a:ext cx="5177406" cy="5472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200" b="0" dirty="0">
                <a:solidFill>
                  <a:schemeClr val="bg1"/>
                </a:solidFill>
                <a:effectLst/>
                <a:latin typeface="微软雅黑 Light" panose="020B0502040204020203" pitchFamily="34" charset="-122"/>
                <a:cs typeface="Segoe UI" panose="020B0502040204020203" pitchFamily="34" charset="0"/>
              </a:rPr>
              <a:t>Lorem ipsum dolor sit amet, consectetur adipisicing elit, sed do eiusmod tempor incididunt ut labore et dolore magna aliqua. </a:t>
            </a:r>
            <a:endParaRPr lang="zh-CN" altLang="en-US" sz="1200" dirty="0">
              <a:solidFill>
                <a:schemeClr val="bg1"/>
              </a:solidFill>
              <a:latin typeface="微软雅黑 Light" panose="020B0502040204020203" pitchFamily="34" charset="-122"/>
              <a:cs typeface="Segoe UI" panose="020B0502040204020203" pitchFamily="34" charset="0"/>
            </a:endParaRPr>
          </a:p>
        </p:txBody>
      </p:sp>
      <p:cxnSp>
        <p:nvCxnSpPr>
          <p:cNvPr id="49" name="直接连接符 48"/>
          <p:cNvCxnSpPr>
            <a:cxnSpLocks/>
          </p:cNvCxnSpPr>
          <p:nvPr/>
        </p:nvCxnSpPr>
        <p:spPr>
          <a:xfrm flipH="1">
            <a:off x="9472998" y="950577"/>
            <a:ext cx="840606" cy="391982"/>
          </a:xfrm>
          <a:prstGeom prst="line">
            <a:avLst/>
          </a:prstGeom>
          <a:ln w="3175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>
            <a:cxnSpLocks/>
          </p:cNvCxnSpPr>
          <p:nvPr/>
        </p:nvCxnSpPr>
        <p:spPr>
          <a:xfrm flipH="1">
            <a:off x="8632392" y="1144982"/>
            <a:ext cx="840606" cy="391982"/>
          </a:xfrm>
          <a:prstGeom prst="line">
            <a:avLst/>
          </a:prstGeom>
          <a:ln w="3175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/>
          <p:cNvCxnSpPr>
            <a:cxnSpLocks/>
          </p:cNvCxnSpPr>
          <p:nvPr/>
        </p:nvCxnSpPr>
        <p:spPr>
          <a:xfrm flipH="1">
            <a:off x="2910087" y="5231058"/>
            <a:ext cx="840606" cy="391982"/>
          </a:xfrm>
          <a:prstGeom prst="line">
            <a:avLst/>
          </a:prstGeom>
          <a:ln w="3175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/>
          <p:cNvCxnSpPr>
            <a:cxnSpLocks/>
          </p:cNvCxnSpPr>
          <p:nvPr/>
        </p:nvCxnSpPr>
        <p:spPr>
          <a:xfrm flipH="1">
            <a:off x="2069481" y="5425463"/>
            <a:ext cx="840606" cy="391982"/>
          </a:xfrm>
          <a:prstGeom prst="line">
            <a:avLst/>
          </a:prstGeom>
          <a:ln w="3175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文本框 45"/>
          <p:cNvSpPr txBox="1"/>
          <p:nvPr/>
        </p:nvSpPr>
        <p:spPr>
          <a:xfrm>
            <a:off x="4458662" y="631104"/>
            <a:ext cx="3274677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9900" b="1" dirty="0">
                <a:solidFill>
                  <a:schemeClr val="bg1"/>
                </a:solidFill>
                <a:latin typeface="微软雅黑 Light" panose="020B0502040204020203" pitchFamily="34" charset="-122"/>
                <a:cs typeface="Segoe UI" panose="020B0502040204020203" pitchFamily="34" charset="0"/>
              </a:rPr>
              <a:t>4</a:t>
            </a:r>
            <a:endParaRPr lang="zh-CN" altLang="en-US" sz="19900" b="1" dirty="0">
              <a:solidFill>
                <a:schemeClr val="bg1"/>
              </a:solidFill>
              <a:latin typeface="微软雅黑 Light" panose="020B0502040204020203" pitchFamily="34" charset="-122"/>
              <a:cs typeface="Segoe UI" panose="020B0502040204020203" pitchFamily="34" charset="0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4458662" y="3324647"/>
            <a:ext cx="327467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latin typeface="微软雅黑 Light" panose="020B0502040204020203" pitchFamily="34" charset="-122"/>
                <a:cs typeface="Segoe UI" panose="020B0502040204020203" pitchFamily="34" charset="0"/>
              </a:rPr>
              <a:t>TITLE HERE</a:t>
            </a:r>
            <a:endParaRPr lang="zh-CN" altLang="en-US" sz="2800" b="1" dirty="0">
              <a:solidFill>
                <a:schemeClr val="bg1"/>
              </a:solidFill>
              <a:latin typeface="微软雅黑 Light" panose="020B0502040204020203" pitchFamily="34" charset="-122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1660864"/>
      </p:ext>
    </p:extLst>
  </p:cSld>
  <p:clrMapOvr>
    <a:masterClrMapping/>
  </p:clrMapOvr>
  <p:transition spd="slow" advClick="0" advTm="2000">
    <p:fade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直接连接符 17"/>
          <p:cNvCxnSpPr>
            <a:cxnSpLocks/>
          </p:cNvCxnSpPr>
          <p:nvPr/>
        </p:nvCxnSpPr>
        <p:spPr>
          <a:xfrm>
            <a:off x="1336677" y="2276475"/>
            <a:ext cx="4086223" cy="0"/>
          </a:xfrm>
          <a:prstGeom prst="line">
            <a:avLst/>
          </a:prstGeom>
          <a:ln w="38100">
            <a:solidFill>
              <a:srgbClr val="EAD8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874714" y="2276475"/>
            <a:ext cx="7200900" cy="3492500"/>
          </a:xfrm>
          <a:custGeom>
            <a:avLst/>
            <a:gdLst>
              <a:gd name="connsiteX0" fmla="*/ 0 w 7200900"/>
              <a:gd name="connsiteY0" fmla="*/ 0 h 3492500"/>
              <a:gd name="connsiteX1" fmla="*/ 7200900 w 7200900"/>
              <a:gd name="connsiteY1" fmla="*/ 0 h 3492500"/>
              <a:gd name="connsiteX2" fmla="*/ 7200900 w 7200900"/>
              <a:gd name="connsiteY2" fmla="*/ 3492500 h 3492500"/>
              <a:gd name="connsiteX3" fmla="*/ 0 w 7200900"/>
              <a:gd name="connsiteY3" fmla="*/ 3492500 h 3492500"/>
              <a:gd name="connsiteX4" fmla="*/ 0 w 7200900"/>
              <a:gd name="connsiteY4" fmla="*/ 0 h 3492500"/>
              <a:gd name="connsiteX0" fmla="*/ 0 w 7200900"/>
              <a:gd name="connsiteY0" fmla="*/ 3175 h 3495675"/>
              <a:gd name="connsiteX1" fmla="*/ 4852986 w 7200900"/>
              <a:gd name="connsiteY1" fmla="*/ 0 h 3495675"/>
              <a:gd name="connsiteX2" fmla="*/ 7200900 w 7200900"/>
              <a:gd name="connsiteY2" fmla="*/ 3175 h 3495675"/>
              <a:gd name="connsiteX3" fmla="*/ 7200900 w 7200900"/>
              <a:gd name="connsiteY3" fmla="*/ 3495675 h 3495675"/>
              <a:gd name="connsiteX4" fmla="*/ 0 w 7200900"/>
              <a:gd name="connsiteY4" fmla="*/ 3495675 h 3495675"/>
              <a:gd name="connsiteX5" fmla="*/ 0 w 7200900"/>
              <a:gd name="connsiteY5" fmla="*/ 3175 h 3495675"/>
              <a:gd name="connsiteX0" fmla="*/ 4852986 w 7200900"/>
              <a:gd name="connsiteY0" fmla="*/ 0 h 3495675"/>
              <a:gd name="connsiteX1" fmla="*/ 7200900 w 7200900"/>
              <a:gd name="connsiteY1" fmla="*/ 3175 h 3495675"/>
              <a:gd name="connsiteX2" fmla="*/ 7200900 w 7200900"/>
              <a:gd name="connsiteY2" fmla="*/ 3495675 h 3495675"/>
              <a:gd name="connsiteX3" fmla="*/ 0 w 7200900"/>
              <a:gd name="connsiteY3" fmla="*/ 3495675 h 3495675"/>
              <a:gd name="connsiteX4" fmla="*/ 0 w 7200900"/>
              <a:gd name="connsiteY4" fmla="*/ 3175 h 3495675"/>
              <a:gd name="connsiteX5" fmla="*/ 4944426 w 7200900"/>
              <a:gd name="connsiteY5" fmla="*/ 91440 h 3495675"/>
              <a:gd name="connsiteX0" fmla="*/ 4852986 w 7200900"/>
              <a:gd name="connsiteY0" fmla="*/ 0 h 3495675"/>
              <a:gd name="connsiteX1" fmla="*/ 7200900 w 7200900"/>
              <a:gd name="connsiteY1" fmla="*/ 3175 h 3495675"/>
              <a:gd name="connsiteX2" fmla="*/ 7200900 w 7200900"/>
              <a:gd name="connsiteY2" fmla="*/ 3495675 h 3495675"/>
              <a:gd name="connsiteX3" fmla="*/ 0 w 7200900"/>
              <a:gd name="connsiteY3" fmla="*/ 3495675 h 3495675"/>
              <a:gd name="connsiteX4" fmla="*/ 0 w 7200900"/>
              <a:gd name="connsiteY4" fmla="*/ 3175 h 3495675"/>
              <a:gd name="connsiteX0" fmla="*/ 7200900 w 7200900"/>
              <a:gd name="connsiteY0" fmla="*/ 0 h 3492500"/>
              <a:gd name="connsiteX1" fmla="*/ 7200900 w 7200900"/>
              <a:gd name="connsiteY1" fmla="*/ 3492500 h 3492500"/>
              <a:gd name="connsiteX2" fmla="*/ 0 w 7200900"/>
              <a:gd name="connsiteY2" fmla="*/ 3492500 h 3492500"/>
              <a:gd name="connsiteX3" fmla="*/ 0 w 7200900"/>
              <a:gd name="connsiteY3" fmla="*/ 0 h 3492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200900" h="3492500">
                <a:moveTo>
                  <a:pt x="7200900" y="0"/>
                </a:moveTo>
                <a:lnTo>
                  <a:pt x="7200900" y="3492500"/>
                </a:lnTo>
                <a:lnTo>
                  <a:pt x="0" y="3492500"/>
                </a:lnTo>
                <a:lnTo>
                  <a:pt x="0" y="0"/>
                </a:lnTo>
              </a:path>
            </a:pathLst>
          </a:custGeom>
          <a:noFill/>
          <a:ln w="38100">
            <a:solidFill>
              <a:srgbClr val="EAD87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5473700" y="1699521"/>
            <a:ext cx="4133737" cy="1212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 dirty="0">
                <a:solidFill>
                  <a:schemeClr val="bg1"/>
                </a:solidFill>
                <a:latin typeface="微软雅黑 Light" panose="020B0502040204020203" pitchFamily="34" charset="-122"/>
                <a:cs typeface="Segoe UI" panose="020B0502040204020203" pitchFamily="34" charset="0"/>
              </a:rPr>
              <a:t>COST</a:t>
            </a:r>
          </a:p>
          <a:p>
            <a:pPr>
              <a:lnSpc>
                <a:spcPct val="130000"/>
              </a:lnSpc>
            </a:pPr>
            <a:r>
              <a:rPr lang="en-US" altLang="zh-CN" sz="2800" dirty="0">
                <a:solidFill>
                  <a:schemeClr val="bg1"/>
                </a:solidFill>
                <a:latin typeface="微软雅黑 Light" panose="020B0502040204020203" pitchFamily="34" charset="-122"/>
                <a:cs typeface="Segoe UI" panose="020B0502040204020203" pitchFamily="34" charset="0"/>
              </a:rPr>
              <a:t>ANALYSIS</a:t>
            </a:r>
            <a:endParaRPr lang="zh-CN" altLang="en-US" sz="2800" dirty="0">
              <a:solidFill>
                <a:schemeClr val="bg1"/>
              </a:solidFill>
              <a:latin typeface="微软雅黑 Light" panose="020B0502040204020203" pitchFamily="34" charset="-122"/>
              <a:cs typeface="Segoe UI" panose="020B0502040204020203" pitchFamily="34" charset="0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46975">
                        <a14:foregroundMark x1="17675" y1="24704" x2="20064" y2="22793"/>
                        <a14:foregroundMark x1="25068" y1="18972" x2="27093" y2="22566"/>
                        <a14:foregroundMark x1="29117" y1="20428" x2="31961" y2="20883"/>
                        <a14:foregroundMark x1="32439" y1="20155" x2="33280" y2="20428"/>
                        <a14:foregroundMark x1="36374" y1="25887" x2="37921" y2="30664"/>
                        <a14:foregroundMark x1="39104" y1="32575" x2="38626" y2="30164"/>
                        <a14:foregroundMark x1="33485" y1="19882" x2="35055" y2="21019"/>
                        <a14:foregroundMark x1="36146" y1="23521" x2="36829" y2="25432"/>
                        <a14:foregroundMark x1="18289" y1="23430" x2="20200" y2="22475"/>
                        <a14:foregroundMark x1="14627" y1="29072" x2="15628" y2="25705"/>
                        <a14:foregroundMark x1="15878" y1="24977" x2="16833" y2="24886"/>
                        <a14:foregroundMark x1="16674" y1="24477" x2="17129" y2="24249"/>
                        <a14:foregroundMark x1="16174" y1="24113" x2="17357" y2="23794"/>
                        <a14:foregroundMark x1="16424" y1="23885" x2="17698" y2="23385"/>
                        <a14:foregroundMark x1="19677" y1="22475" x2="19677" y2="22475"/>
                        <a14:foregroundMark x1="18085" y1="22429" x2="22520" y2="19791"/>
                        <a14:foregroundMark x1="17448" y1="23430" x2="17948" y2="22930"/>
                        <a14:foregroundMark x1="24136" y1="18426" x2="32962" y2="19518"/>
                        <a14:foregroundMark x1="24955" y1="18790" x2="27525" y2="18426"/>
                        <a14:foregroundMark x1="25205" y1="17925" x2="32962" y2="19017"/>
                        <a14:foregroundMark x1="33963" y1="19654" x2="28708" y2="17425"/>
                        <a14:foregroundMark x1="28207" y1="17652" x2="23885" y2="17925"/>
                        <a14:foregroundMark x1="28276" y1="17152" x2="21770" y2="19427"/>
                        <a14:foregroundMark x1="24522" y1="17925" x2="27343" y2="17015"/>
                        <a14:foregroundMark x1="24841" y1="17288" x2="26592" y2="17152"/>
                        <a14:foregroundMark x1="20837" y1="20428" x2="22839" y2="18517"/>
                        <a14:foregroundMark x1="23635" y1="17652" x2="27207" y2="16652"/>
                        <a14:foregroundMark x1="6955" y1="41773" x2="8614" y2="45500"/>
                        <a14:foregroundMark x1="9864" y1="47136" x2="11159" y2="47818"/>
                        <a14:foregroundMark x1="12500" y1="47682" x2="14477" y2="46682"/>
                        <a14:foregroundMark x1="7136" y1="47636" x2="8477" y2="50682"/>
                        <a14:foregroundMark x1="13318" y1="53227" x2="13977" y2="52818"/>
                        <a14:foregroundMark x1="11591" y1="37545" x2="13386" y2="37227"/>
                        <a14:foregroundMark x1="7295" y1="34682" x2="7295" y2="34682"/>
                        <a14:foregroundMark x1="6114" y1="36636" x2="6114" y2="36636"/>
                        <a14:foregroundMark x1="5545" y1="35136" x2="5545" y2="35136"/>
                        <a14:foregroundMark x1="13500" y1="42273" x2="13500" y2="42273"/>
                        <a14:foregroundMark x1="14727" y1="44636" x2="14727" y2="44636"/>
                        <a14:foregroundMark x1="14727" y1="44636" x2="14727" y2="44636"/>
                        <a14:foregroundMark x1="14727" y1="44636" x2="14727" y2="44636"/>
                        <a14:foregroundMark x1="13545" y1="42409" x2="13545" y2="42409"/>
                        <a14:backgroundMark x1="10091" y1="48045" x2="10318" y2="47955"/>
                        <a14:backgroundMark x1="12250" y1="47909" x2="12455" y2="47909"/>
                        <a14:backgroundMark x1="6409" y1="42318" x2="8795" y2="4690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52917"/>
          <a:stretch/>
        </p:blipFill>
        <p:spPr>
          <a:xfrm>
            <a:off x="725943" y="130633"/>
            <a:ext cx="5310187" cy="5638341"/>
          </a:xfrm>
          <a:prstGeom prst="rect">
            <a:avLst/>
          </a:prstGeom>
        </p:spPr>
      </p:pic>
      <p:cxnSp>
        <p:nvCxnSpPr>
          <p:cNvPr id="10" name="直接连接符 9"/>
          <p:cNvCxnSpPr>
            <a:cxnSpLocks/>
          </p:cNvCxnSpPr>
          <p:nvPr/>
        </p:nvCxnSpPr>
        <p:spPr>
          <a:xfrm>
            <a:off x="874714" y="5768975"/>
            <a:ext cx="3621086" cy="0"/>
          </a:xfrm>
          <a:prstGeom prst="line">
            <a:avLst/>
          </a:prstGeom>
          <a:ln w="38100">
            <a:solidFill>
              <a:srgbClr val="EAD8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>
            <a:cxnSpLocks/>
          </p:cNvCxnSpPr>
          <p:nvPr/>
        </p:nvCxnSpPr>
        <p:spPr>
          <a:xfrm>
            <a:off x="856459" y="2276475"/>
            <a:ext cx="560386" cy="0"/>
          </a:xfrm>
          <a:prstGeom prst="line">
            <a:avLst/>
          </a:prstGeom>
          <a:ln w="38100">
            <a:solidFill>
              <a:srgbClr val="EAD8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>
            <a:cxnSpLocks/>
          </p:cNvCxnSpPr>
          <p:nvPr/>
        </p:nvCxnSpPr>
        <p:spPr>
          <a:xfrm>
            <a:off x="7534278" y="2276475"/>
            <a:ext cx="560386" cy="0"/>
          </a:xfrm>
          <a:prstGeom prst="line">
            <a:avLst/>
          </a:prstGeom>
          <a:ln w="38100">
            <a:solidFill>
              <a:srgbClr val="EAD8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矩形 22"/>
          <p:cNvSpPr/>
          <p:nvPr/>
        </p:nvSpPr>
        <p:spPr>
          <a:xfrm>
            <a:off x="5473700" y="3322320"/>
            <a:ext cx="2942097" cy="5502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lnSpc>
                <a:spcPct val="130000"/>
              </a:lnSpc>
              <a:buFont typeface="Wingdings" panose="05000000000000000000" pitchFamily="2" charset="2"/>
              <a:buChar char="l"/>
            </a:pPr>
            <a:r>
              <a:rPr lang="en-US" altLang="zh-CN" sz="1200" b="0" dirty="0">
                <a:solidFill>
                  <a:schemeClr val="bg1"/>
                </a:solidFill>
                <a:effectLst/>
                <a:latin typeface="微软雅黑 Light" panose="020B0502040204020203" pitchFamily="34" charset="-122"/>
                <a:cs typeface="Segoe UI" panose="020B0502040204020203" pitchFamily="34" charset="0"/>
              </a:rPr>
              <a:t>Lorem ipsum dolor sit </a:t>
            </a:r>
            <a:r>
              <a:rPr lang="en-US" altLang="zh-CN" sz="1200" b="0" dirty="0" err="1">
                <a:solidFill>
                  <a:schemeClr val="bg1"/>
                </a:solidFill>
                <a:effectLst/>
                <a:latin typeface="微软雅黑 Light" panose="020B0502040204020203" pitchFamily="34" charset="-122"/>
                <a:cs typeface="Segoe UI" panose="020B0502040204020203" pitchFamily="34" charset="0"/>
              </a:rPr>
              <a:t>amet,sed</a:t>
            </a:r>
            <a:r>
              <a:rPr lang="en-US" altLang="zh-CN" sz="1200" b="0" dirty="0">
                <a:solidFill>
                  <a:schemeClr val="bg1"/>
                </a:solidFill>
                <a:effectLst/>
                <a:latin typeface="微软雅黑 Light" panose="020B0502040204020203" pitchFamily="34" charset="-122"/>
                <a:cs typeface="Segoe UI" panose="020B0502040204020203" pitchFamily="34" charset="0"/>
              </a:rPr>
              <a:t> consectetur adipisicing elit</a:t>
            </a:r>
            <a:endParaRPr lang="zh-CN" altLang="en-US" sz="1200" dirty="0">
              <a:solidFill>
                <a:schemeClr val="bg1"/>
              </a:solidFill>
              <a:latin typeface="微软雅黑 Light" panose="020B0502040204020203" pitchFamily="34" charset="-122"/>
              <a:cs typeface="Segoe UI" panose="020B0502040204020203" pitchFamily="34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5473700" y="4014260"/>
            <a:ext cx="2942097" cy="5502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lnSpc>
                <a:spcPct val="130000"/>
              </a:lnSpc>
              <a:buFont typeface="Wingdings" panose="05000000000000000000" pitchFamily="2" charset="2"/>
              <a:buChar char="l"/>
            </a:pPr>
            <a:r>
              <a:rPr lang="en-US" altLang="zh-CN" sz="1200" b="0" dirty="0">
                <a:solidFill>
                  <a:schemeClr val="bg1"/>
                </a:solidFill>
                <a:effectLst/>
                <a:latin typeface="微软雅黑 Light" panose="020B0502040204020203" pitchFamily="34" charset="-122"/>
                <a:cs typeface="Segoe UI" panose="020B0502040204020203" pitchFamily="34" charset="0"/>
              </a:rPr>
              <a:t>Lorem ipsum dolor sit </a:t>
            </a:r>
            <a:r>
              <a:rPr lang="en-US" altLang="zh-CN" sz="1200" b="0" dirty="0" err="1">
                <a:solidFill>
                  <a:schemeClr val="bg1"/>
                </a:solidFill>
                <a:effectLst/>
                <a:latin typeface="微软雅黑 Light" panose="020B0502040204020203" pitchFamily="34" charset="-122"/>
                <a:cs typeface="Segoe UI" panose="020B0502040204020203" pitchFamily="34" charset="0"/>
              </a:rPr>
              <a:t>amet,sed</a:t>
            </a:r>
            <a:r>
              <a:rPr lang="en-US" altLang="zh-CN" sz="1200" b="0" dirty="0">
                <a:solidFill>
                  <a:schemeClr val="bg1"/>
                </a:solidFill>
                <a:effectLst/>
                <a:latin typeface="微软雅黑 Light" panose="020B0502040204020203" pitchFamily="34" charset="-122"/>
                <a:cs typeface="Segoe UI" panose="020B0502040204020203" pitchFamily="34" charset="0"/>
              </a:rPr>
              <a:t> consectetur adipisicing elit</a:t>
            </a:r>
            <a:endParaRPr lang="zh-CN" altLang="en-US" sz="1200" dirty="0">
              <a:solidFill>
                <a:schemeClr val="bg1"/>
              </a:solidFill>
              <a:latin typeface="微软雅黑 Light" panose="020B0502040204020203" pitchFamily="34" charset="-122"/>
              <a:cs typeface="Segoe UI" panose="020B0502040204020203" pitchFamily="34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473700" y="4700082"/>
            <a:ext cx="2942097" cy="5502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lnSpc>
                <a:spcPct val="130000"/>
              </a:lnSpc>
              <a:buFont typeface="Wingdings" panose="05000000000000000000" pitchFamily="2" charset="2"/>
              <a:buChar char="l"/>
            </a:pPr>
            <a:r>
              <a:rPr lang="en-US" altLang="zh-CN" sz="1200" b="0" dirty="0">
                <a:solidFill>
                  <a:schemeClr val="bg1"/>
                </a:solidFill>
                <a:effectLst/>
                <a:latin typeface="微软雅黑 Light" panose="020B0502040204020203" pitchFamily="34" charset="-122"/>
                <a:cs typeface="Segoe UI" panose="020B0502040204020203" pitchFamily="34" charset="0"/>
              </a:rPr>
              <a:t>Lorem ipsum dolor sit </a:t>
            </a:r>
            <a:r>
              <a:rPr lang="en-US" altLang="zh-CN" sz="1200" b="0" dirty="0" err="1">
                <a:solidFill>
                  <a:schemeClr val="bg1"/>
                </a:solidFill>
                <a:effectLst/>
                <a:latin typeface="微软雅黑 Light" panose="020B0502040204020203" pitchFamily="34" charset="-122"/>
                <a:cs typeface="Segoe UI" panose="020B0502040204020203" pitchFamily="34" charset="0"/>
              </a:rPr>
              <a:t>amet,sed</a:t>
            </a:r>
            <a:r>
              <a:rPr lang="en-US" altLang="zh-CN" sz="1200" b="0" dirty="0">
                <a:solidFill>
                  <a:schemeClr val="bg1"/>
                </a:solidFill>
                <a:effectLst/>
                <a:latin typeface="微软雅黑 Light" panose="020B0502040204020203" pitchFamily="34" charset="-122"/>
                <a:cs typeface="Segoe UI" panose="020B0502040204020203" pitchFamily="34" charset="0"/>
              </a:rPr>
              <a:t> consectetur adipisicing elit</a:t>
            </a:r>
            <a:endParaRPr lang="zh-CN" altLang="en-US" sz="1200" dirty="0">
              <a:solidFill>
                <a:schemeClr val="bg1"/>
              </a:solidFill>
              <a:latin typeface="微软雅黑 Light" panose="020B0502040204020203" pitchFamily="34" charset="-122"/>
              <a:cs typeface="Segoe UI" panose="020B0502040204020203" pitchFamily="34" charset="0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5581650" y="3058906"/>
            <a:ext cx="863600" cy="0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8" name="组合 47"/>
          <p:cNvGrpSpPr/>
          <p:nvPr/>
        </p:nvGrpSpPr>
        <p:grpSpPr>
          <a:xfrm>
            <a:off x="8332085" y="3331724"/>
            <a:ext cx="3400651" cy="922629"/>
            <a:chOff x="8332085" y="3544163"/>
            <a:chExt cx="3400651" cy="922629"/>
          </a:xfrm>
        </p:grpSpPr>
        <p:sp>
          <p:nvSpPr>
            <p:cNvPr id="37" name="Freeform 177"/>
            <p:cNvSpPr>
              <a:spLocks noChangeAspect="1" noEditPoints="1"/>
            </p:cNvSpPr>
            <p:nvPr/>
          </p:nvSpPr>
          <p:spPr bwMode="auto">
            <a:xfrm>
              <a:off x="8482431" y="3800858"/>
              <a:ext cx="409003" cy="432000"/>
            </a:xfrm>
            <a:custGeom>
              <a:avLst/>
              <a:gdLst>
                <a:gd name="T0" fmla="*/ 48 w 125"/>
                <a:gd name="T1" fmla="*/ 132 h 132"/>
                <a:gd name="T2" fmla="*/ 77 w 125"/>
                <a:gd name="T3" fmla="*/ 123 h 132"/>
                <a:gd name="T4" fmla="*/ 48 w 125"/>
                <a:gd name="T5" fmla="*/ 109 h 132"/>
                <a:gd name="T6" fmla="*/ 77 w 125"/>
                <a:gd name="T7" fmla="*/ 119 h 132"/>
                <a:gd name="T8" fmla="*/ 77 w 125"/>
                <a:gd name="T9" fmla="*/ 96 h 132"/>
                <a:gd name="T10" fmla="*/ 48 w 125"/>
                <a:gd name="T11" fmla="*/ 105 h 132"/>
                <a:gd name="T12" fmla="*/ 77 w 125"/>
                <a:gd name="T13" fmla="*/ 96 h 132"/>
                <a:gd name="T14" fmla="*/ 44 w 125"/>
                <a:gd name="T15" fmla="*/ 87 h 132"/>
                <a:gd name="T16" fmla="*/ 81 w 125"/>
                <a:gd name="T17" fmla="*/ 87 h 132"/>
                <a:gd name="T18" fmla="*/ 48 w 125"/>
                <a:gd name="T19" fmla="*/ 69 h 132"/>
                <a:gd name="T20" fmla="*/ 77 w 125"/>
                <a:gd name="T21" fmla="*/ 78 h 132"/>
                <a:gd name="T22" fmla="*/ 77 w 125"/>
                <a:gd name="T23" fmla="*/ 55 h 132"/>
                <a:gd name="T24" fmla="*/ 48 w 125"/>
                <a:gd name="T25" fmla="*/ 65 h 132"/>
                <a:gd name="T26" fmla="*/ 77 w 125"/>
                <a:gd name="T27" fmla="*/ 55 h 132"/>
                <a:gd name="T28" fmla="*/ 44 w 125"/>
                <a:gd name="T29" fmla="*/ 45 h 132"/>
                <a:gd name="T30" fmla="*/ 81 w 125"/>
                <a:gd name="T31" fmla="*/ 45 h 132"/>
                <a:gd name="T32" fmla="*/ 48 w 125"/>
                <a:gd name="T33" fmla="*/ 27 h 132"/>
                <a:gd name="T34" fmla="*/ 77 w 125"/>
                <a:gd name="T35" fmla="*/ 36 h 132"/>
                <a:gd name="T36" fmla="*/ 77 w 125"/>
                <a:gd name="T37" fmla="*/ 13 h 132"/>
                <a:gd name="T38" fmla="*/ 48 w 125"/>
                <a:gd name="T39" fmla="*/ 23 h 132"/>
                <a:gd name="T40" fmla="*/ 77 w 125"/>
                <a:gd name="T41" fmla="*/ 13 h 132"/>
                <a:gd name="T42" fmla="*/ 44 w 125"/>
                <a:gd name="T43" fmla="*/ 5 h 132"/>
                <a:gd name="T44" fmla="*/ 81 w 125"/>
                <a:gd name="T45" fmla="*/ 5 h 132"/>
                <a:gd name="T46" fmla="*/ 4 w 125"/>
                <a:gd name="T47" fmla="*/ 123 h 132"/>
                <a:gd name="T48" fmla="*/ 33 w 125"/>
                <a:gd name="T49" fmla="*/ 132 h 132"/>
                <a:gd name="T50" fmla="*/ 33 w 125"/>
                <a:gd name="T51" fmla="*/ 109 h 132"/>
                <a:gd name="T52" fmla="*/ 4 w 125"/>
                <a:gd name="T53" fmla="*/ 119 h 132"/>
                <a:gd name="T54" fmla="*/ 33 w 125"/>
                <a:gd name="T55" fmla="*/ 109 h 132"/>
                <a:gd name="T56" fmla="*/ 0 w 125"/>
                <a:gd name="T57" fmla="*/ 100 h 132"/>
                <a:gd name="T58" fmla="*/ 37 w 125"/>
                <a:gd name="T59" fmla="*/ 100 h 132"/>
                <a:gd name="T60" fmla="*/ 4 w 125"/>
                <a:gd name="T61" fmla="*/ 82 h 132"/>
                <a:gd name="T62" fmla="*/ 33 w 125"/>
                <a:gd name="T63" fmla="*/ 92 h 132"/>
                <a:gd name="T64" fmla="*/ 33 w 125"/>
                <a:gd name="T65" fmla="*/ 69 h 132"/>
                <a:gd name="T66" fmla="*/ 4 w 125"/>
                <a:gd name="T67" fmla="*/ 78 h 132"/>
                <a:gd name="T68" fmla="*/ 33 w 125"/>
                <a:gd name="T69" fmla="*/ 69 h 132"/>
                <a:gd name="T70" fmla="*/ 0 w 125"/>
                <a:gd name="T71" fmla="*/ 60 h 132"/>
                <a:gd name="T72" fmla="*/ 37 w 125"/>
                <a:gd name="T73" fmla="*/ 60 h 132"/>
                <a:gd name="T74" fmla="*/ 92 w 125"/>
                <a:gd name="T75" fmla="*/ 123 h 132"/>
                <a:gd name="T76" fmla="*/ 121 w 125"/>
                <a:gd name="T77" fmla="*/ 132 h 132"/>
                <a:gd name="T78" fmla="*/ 121 w 125"/>
                <a:gd name="T79" fmla="*/ 109 h 132"/>
                <a:gd name="T80" fmla="*/ 92 w 125"/>
                <a:gd name="T81" fmla="*/ 119 h 132"/>
                <a:gd name="T82" fmla="*/ 121 w 125"/>
                <a:gd name="T83" fmla="*/ 109 h 132"/>
                <a:gd name="T84" fmla="*/ 88 w 125"/>
                <a:gd name="T85" fmla="*/ 100 h 132"/>
                <a:gd name="T86" fmla="*/ 125 w 125"/>
                <a:gd name="T87" fmla="*/ 100 h 132"/>
                <a:gd name="T88" fmla="*/ 121 w 125"/>
                <a:gd name="T89" fmla="*/ 92 h 132"/>
                <a:gd name="T90" fmla="*/ 92 w 125"/>
                <a:gd name="T91" fmla="*/ 82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25" h="132">
                  <a:moveTo>
                    <a:pt x="81" y="127"/>
                  </a:moveTo>
                  <a:cubicBezTo>
                    <a:pt x="81" y="130"/>
                    <a:pt x="79" y="132"/>
                    <a:pt x="77" y="132"/>
                  </a:cubicBezTo>
                  <a:cubicBezTo>
                    <a:pt x="48" y="132"/>
                    <a:pt x="48" y="132"/>
                    <a:pt x="48" y="132"/>
                  </a:cubicBezTo>
                  <a:cubicBezTo>
                    <a:pt x="46" y="132"/>
                    <a:pt x="44" y="130"/>
                    <a:pt x="44" y="127"/>
                  </a:cubicBezTo>
                  <a:cubicBezTo>
                    <a:pt x="44" y="125"/>
                    <a:pt x="46" y="123"/>
                    <a:pt x="48" y="123"/>
                  </a:cubicBezTo>
                  <a:cubicBezTo>
                    <a:pt x="77" y="123"/>
                    <a:pt x="77" y="123"/>
                    <a:pt x="77" y="123"/>
                  </a:cubicBezTo>
                  <a:cubicBezTo>
                    <a:pt x="79" y="123"/>
                    <a:pt x="81" y="125"/>
                    <a:pt x="81" y="127"/>
                  </a:cubicBezTo>
                  <a:close/>
                  <a:moveTo>
                    <a:pt x="77" y="109"/>
                  </a:moveTo>
                  <a:cubicBezTo>
                    <a:pt x="48" y="109"/>
                    <a:pt x="48" y="109"/>
                    <a:pt x="48" y="109"/>
                  </a:cubicBezTo>
                  <a:cubicBezTo>
                    <a:pt x="46" y="109"/>
                    <a:pt x="44" y="111"/>
                    <a:pt x="44" y="114"/>
                  </a:cubicBezTo>
                  <a:cubicBezTo>
                    <a:pt x="44" y="116"/>
                    <a:pt x="46" y="119"/>
                    <a:pt x="48" y="119"/>
                  </a:cubicBezTo>
                  <a:cubicBezTo>
                    <a:pt x="77" y="119"/>
                    <a:pt x="77" y="119"/>
                    <a:pt x="77" y="119"/>
                  </a:cubicBezTo>
                  <a:cubicBezTo>
                    <a:pt x="79" y="119"/>
                    <a:pt x="81" y="116"/>
                    <a:pt x="81" y="114"/>
                  </a:cubicBezTo>
                  <a:cubicBezTo>
                    <a:pt x="81" y="111"/>
                    <a:pt x="79" y="109"/>
                    <a:pt x="77" y="109"/>
                  </a:cubicBezTo>
                  <a:close/>
                  <a:moveTo>
                    <a:pt x="77" y="96"/>
                  </a:moveTo>
                  <a:cubicBezTo>
                    <a:pt x="48" y="96"/>
                    <a:pt x="48" y="96"/>
                    <a:pt x="48" y="96"/>
                  </a:cubicBezTo>
                  <a:cubicBezTo>
                    <a:pt x="46" y="96"/>
                    <a:pt x="44" y="98"/>
                    <a:pt x="44" y="100"/>
                  </a:cubicBezTo>
                  <a:cubicBezTo>
                    <a:pt x="44" y="103"/>
                    <a:pt x="46" y="105"/>
                    <a:pt x="48" y="105"/>
                  </a:cubicBezTo>
                  <a:cubicBezTo>
                    <a:pt x="77" y="105"/>
                    <a:pt x="77" y="105"/>
                    <a:pt x="77" y="105"/>
                  </a:cubicBezTo>
                  <a:cubicBezTo>
                    <a:pt x="79" y="105"/>
                    <a:pt x="81" y="103"/>
                    <a:pt x="81" y="100"/>
                  </a:cubicBezTo>
                  <a:cubicBezTo>
                    <a:pt x="81" y="98"/>
                    <a:pt x="79" y="96"/>
                    <a:pt x="77" y="96"/>
                  </a:cubicBezTo>
                  <a:close/>
                  <a:moveTo>
                    <a:pt x="77" y="82"/>
                  </a:moveTo>
                  <a:cubicBezTo>
                    <a:pt x="48" y="82"/>
                    <a:pt x="48" y="82"/>
                    <a:pt x="48" y="82"/>
                  </a:cubicBezTo>
                  <a:cubicBezTo>
                    <a:pt x="46" y="82"/>
                    <a:pt x="44" y="84"/>
                    <a:pt x="44" y="87"/>
                  </a:cubicBezTo>
                  <a:cubicBezTo>
                    <a:pt x="44" y="89"/>
                    <a:pt x="46" y="92"/>
                    <a:pt x="48" y="92"/>
                  </a:cubicBezTo>
                  <a:cubicBezTo>
                    <a:pt x="77" y="92"/>
                    <a:pt x="77" y="92"/>
                    <a:pt x="77" y="92"/>
                  </a:cubicBezTo>
                  <a:cubicBezTo>
                    <a:pt x="79" y="92"/>
                    <a:pt x="81" y="89"/>
                    <a:pt x="81" y="87"/>
                  </a:cubicBezTo>
                  <a:cubicBezTo>
                    <a:pt x="81" y="84"/>
                    <a:pt x="79" y="82"/>
                    <a:pt x="77" y="82"/>
                  </a:cubicBezTo>
                  <a:close/>
                  <a:moveTo>
                    <a:pt x="77" y="69"/>
                  </a:moveTo>
                  <a:cubicBezTo>
                    <a:pt x="48" y="69"/>
                    <a:pt x="48" y="69"/>
                    <a:pt x="48" y="69"/>
                  </a:cubicBezTo>
                  <a:cubicBezTo>
                    <a:pt x="46" y="69"/>
                    <a:pt x="44" y="71"/>
                    <a:pt x="44" y="73"/>
                  </a:cubicBezTo>
                  <a:cubicBezTo>
                    <a:pt x="44" y="76"/>
                    <a:pt x="46" y="78"/>
                    <a:pt x="48" y="78"/>
                  </a:cubicBezTo>
                  <a:cubicBezTo>
                    <a:pt x="77" y="78"/>
                    <a:pt x="77" y="78"/>
                    <a:pt x="77" y="78"/>
                  </a:cubicBezTo>
                  <a:cubicBezTo>
                    <a:pt x="79" y="78"/>
                    <a:pt x="81" y="76"/>
                    <a:pt x="81" y="73"/>
                  </a:cubicBezTo>
                  <a:cubicBezTo>
                    <a:pt x="81" y="71"/>
                    <a:pt x="79" y="69"/>
                    <a:pt x="77" y="69"/>
                  </a:cubicBezTo>
                  <a:close/>
                  <a:moveTo>
                    <a:pt x="77" y="55"/>
                  </a:moveTo>
                  <a:cubicBezTo>
                    <a:pt x="48" y="55"/>
                    <a:pt x="48" y="55"/>
                    <a:pt x="48" y="55"/>
                  </a:cubicBezTo>
                  <a:cubicBezTo>
                    <a:pt x="46" y="55"/>
                    <a:pt x="44" y="57"/>
                    <a:pt x="44" y="60"/>
                  </a:cubicBezTo>
                  <a:cubicBezTo>
                    <a:pt x="44" y="63"/>
                    <a:pt x="46" y="65"/>
                    <a:pt x="48" y="65"/>
                  </a:cubicBezTo>
                  <a:cubicBezTo>
                    <a:pt x="77" y="65"/>
                    <a:pt x="77" y="65"/>
                    <a:pt x="77" y="65"/>
                  </a:cubicBezTo>
                  <a:cubicBezTo>
                    <a:pt x="79" y="65"/>
                    <a:pt x="81" y="63"/>
                    <a:pt x="81" y="60"/>
                  </a:cubicBezTo>
                  <a:cubicBezTo>
                    <a:pt x="81" y="57"/>
                    <a:pt x="79" y="55"/>
                    <a:pt x="77" y="55"/>
                  </a:cubicBezTo>
                  <a:close/>
                  <a:moveTo>
                    <a:pt x="77" y="40"/>
                  </a:moveTo>
                  <a:cubicBezTo>
                    <a:pt x="48" y="40"/>
                    <a:pt x="48" y="40"/>
                    <a:pt x="48" y="40"/>
                  </a:cubicBezTo>
                  <a:cubicBezTo>
                    <a:pt x="46" y="40"/>
                    <a:pt x="44" y="43"/>
                    <a:pt x="44" y="45"/>
                  </a:cubicBezTo>
                  <a:cubicBezTo>
                    <a:pt x="44" y="48"/>
                    <a:pt x="46" y="50"/>
                    <a:pt x="48" y="50"/>
                  </a:cubicBezTo>
                  <a:cubicBezTo>
                    <a:pt x="77" y="50"/>
                    <a:pt x="77" y="50"/>
                    <a:pt x="77" y="50"/>
                  </a:cubicBezTo>
                  <a:cubicBezTo>
                    <a:pt x="79" y="50"/>
                    <a:pt x="81" y="48"/>
                    <a:pt x="81" y="45"/>
                  </a:cubicBezTo>
                  <a:cubicBezTo>
                    <a:pt x="81" y="43"/>
                    <a:pt x="79" y="40"/>
                    <a:pt x="77" y="40"/>
                  </a:cubicBezTo>
                  <a:close/>
                  <a:moveTo>
                    <a:pt x="77" y="27"/>
                  </a:moveTo>
                  <a:cubicBezTo>
                    <a:pt x="48" y="27"/>
                    <a:pt x="48" y="27"/>
                    <a:pt x="48" y="27"/>
                  </a:cubicBezTo>
                  <a:cubicBezTo>
                    <a:pt x="46" y="27"/>
                    <a:pt x="44" y="29"/>
                    <a:pt x="44" y="32"/>
                  </a:cubicBezTo>
                  <a:cubicBezTo>
                    <a:pt x="44" y="34"/>
                    <a:pt x="46" y="36"/>
                    <a:pt x="48" y="36"/>
                  </a:cubicBezTo>
                  <a:cubicBezTo>
                    <a:pt x="77" y="36"/>
                    <a:pt x="77" y="36"/>
                    <a:pt x="77" y="36"/>
                  </a:cubicBezTo>
                  <a:cubicBezTo>
                    <a:pt x="79" y="36"/>
                    <a:pt x="81" y="34"/>
                    <a:pt x="81" y="32"/>
                  </a:cubicBezTo>
                  <a:cubicBezTo>
                    <a:pt x="81" y="29"/>
                    <a:pt x="79" y="27"/>
                    <a:pt x="77" y="27"/>
                  </a:cubicBezTo>
                  <a:close/>
                  <a:moveTo>
                    <a:pt x="77" y="13"/>
                  </a:moveTo>
                  <a:cubicBezTo>
                    <a:pt x="48" y="13"/>
                    <a:pt x="48" y="13"/>
                    <a:pt x="48" y="13"/>
                  </a:cubicBezTo>
                  <a:cubicBezTo>
                    <a:pt x="46" y="13"/>
                    <a:pt x="44" y="16"/>
                    <a:pt x="44" y="18"/>
                  </a:cubicBezTo>
                  <a:cubicBezTo>
                    <a:pt x="44" y="21"/>
                    <a:pt x="46" y="23"/>
                    <a:pt x="48" y="23"/>
                  </a:cubicBezTo>
                  <a:cubicBezTo>
                    <a:pt x="77" y="23"/>
                    <a:pt x="77" y="23"/>
                    <a:pt x="77" y="23"/>
                  </a:cubicBezTo>
                  <a:cubicBezTo>
                    <a:pt x="79" y="23"/>
                    <a:pt x="81" y="21"/>
                    <a:pt x="81" y="18"/>
                  </a:cubicBezTo>
                  <a:cubicBezTo>
                    <a:pt x="81" y="16"/>
                    <a:pt x="79" y="13"/>
                    <a:pt x="77" y="13"/>
                  </a:cubicBezTo>
                  <a:close/>
                  <a:moveTo>
                    <a:pt x="77" y="0"/>
                  </a:moveTo>
                  <a:cubicBezTo>
                    <a:pt x="48" y="0"/>
                    <a:pt x="48" y="0"/>
                    <a:pt x="48" y="0"/>
                  </a:cubicBezTo>
                  <a:cubicBezTo>
                    <a:pt x="46" y="0"/>
                    <a:pt x="44" y="2"/>
                    <a:pt x="44" y="5"/>
                  </a:cubicBezTo>
                  <a:cubicBezTo>
                    <a:pt x="44" y="7"/>
                    <a:pt x="46" y="9"/>
                    <a:pt x="48" y="9"/>
                  </a:cubicBezTo>
                  <a:cubicBezTo>
                    <a:pt x="77" y="9"/>
                    <a:pt x="77" y="9"/>
                    <a:pt x="77" y="9"/>
                  </a:cubicBezTo>
                  <a:cubicBezTo>
                    <a:pt x="79" y="9"/>
                    <a:pt x="81" y="7"/>
                    <a:pt x="81" y="5"/>
                  </a:cubicBezTo>
                  <a:cubicBezTo>
                    <a:pt x="81" y="2"/>
                    <a:pt x="79" y="0"/>
                    <a:pt x="77" y="0"/>
                  </a:cubicBezTo>
                  <a:close/>
                  <a:moveTo>
                    <a:pt x="33" y="123"/>
                  </a:moveTo>
                  <a:cubicBezTo>
                    <a:pt x="4" y="123"/>
                    <a:pt x="4" y="123"/>
                    <a:pt x="4" y="123"/>
                  </a:cubicBezTo>
                  <a:cubicBezTo>
                    <a:pt x="2" y="123"/>
                    <a:pt x="0" y="125"/>
                    <a:pt x="0" y="127"/>
                  </a:cubicBezTo>
                  <a:cubicBezTo>
                    <a:pt x="0" y="130"/>
                    <a:pt x="2" y="132"/>
                    <a:pt x="4" y="132"/>
                  </a:cubicBezTo>
                  <a:cubicBezTo>
                    <a:pt x="33" y="132"/>
                    <a:pt x="33" y="132"/>
                    <a:pt x="33" y="132"/>
                  </a:cubicBezTo>
                  <a:cubicBezTo>
                    <a:pt x="35" y="132"/>
                    <a:pt x="37" y="130"/>
                    <a:pt x="37" y="127"/>
                  </a:cubicBezTo>
                  <a:cubicBezTo>
                    <a:pt x="37" y="125"/>
                    <a:pt x="35" y="123"/>
                    <a:pt x="33" y="123"/>
                  </a:cubicBezTo>
                  <a:close/>
                  <a:moveTo>
                    <a:pt x="33" y="109"/>
                  </a:moveTo>
                  <a:cubicBezTo>
                    <a:pt x="4" y="109"/>
                    <a:pt x="4" y="109"/>
                    <a:pt x="4" y="109"/>
                  </a:cubicBezTo>
                  <a:cubicBezTo>
                    <a:pt x="2" y="109"/>
                    <a:pt x="0" y="111"/>
                    <a:pt x="0" y="114"/>
                  </a:cubicBezTo>
                  <a:cubicBezTo>
                    <a:pt x="0" y="116"/>
                    <a:pt x="2" y="119"/>
                    <a:pt x="4" y="119"/>
                  </a:cubicBezTo>
                  <a:cubicBezTo>
                    <a:pt x="33" y="119"/>
                    <a:pt x="33" y="119"/>
                    <a:pt x="33" y="119"/>
                  </a:cubicBezTo>
                  <a:cubicBezTo>
                    <a:pt x="35" y="119"/>
                    <a:pt x="37" y="116"/>
                    <a:pt x="37" y="114"/>
                  </a:cubicBezTo>
                  <a:cubicBezTo>
                    <a:pt x="37" y="111"/>
                    <a:pt x="35" y="109"/>
                    <a:pt x="33" y="109"/>
                  </a:cubicBezTo>
                  <a:close/>
                  <a:moveTo>
                    <a:pt x="33" y="96"/>
                  </a:moveTo>
                  <a:cubicBezTo>
                    <a:pt x="4" y="96"/>
                    <a:pt x="4" y="96"/>
                    <a:pt x="4" y="96"/>
                  </a:cubicBezTo>
                  <a:cubicBezTo>
                    <a:pt x="2" y="96"/>
                    <a:pt x="0" y="98"/>
                    <a:pt x="0" y="100"/>
                  </a:cubicBezTo>
                  <a:cubicBezTo>
                    <a:pt x="0" y="103"/>
                    <a:pt x="2" y="105"/>
                    <a:pt x="4" y="105"/>
                  </a:cubicBezTo>
                  <a:cubicBezTo>
                    <a:pt x="33" y="105"/>
                    <a:pt x="33" y="105"/>
                    <a:pt x="33" y="105"/>
                  </a:cubicBezTo>
                  <a:cubicBezTo>
                    <a:pt x="35" y="105"/>
                    <a:pt x="37" y="103"/>
                    <a:pt x="37" y="100"/>
                  </a:cubicBezTo>
                  <a:cubicBezTo>
                    <a:pt x="37" y="98"/>
                    <a:pt x="35" y="96"/>
                    <a:pt x="33" y="96"/>
                  </a:cubicBezTo>
                  <a:close/>
                  <a:moveTo>
                    <a:pt x="33" y="82"/>
                  </a:moveTo>
                  <a:cubicBezTo>
                    <a:pt x="4" y="82"/>
                    <a:pt x="4" y="82"/>
                    <a:pt x="4" y="82"/>
                  </a:cubicBezTo>
                  <a:cubicBezTo>
                    <a:pt x="2" y="82"/>
                    <a:pt x="0" y="84"/>
                    <a:pt x="0" y="87"/>
                  </a:cubicBezTo>
                  <a:cubicBezTo>
                    <a:pt x="0" y="89"/>
                    <a:pt x="2" y="92"/>
                    <a:pt x="4" y="92"/>
                  </a:cubicBezTo>
                  <a:cubicBezTo>
                    <a:pt x="33" y="92"/>
                    <a:pt x="33" y="92"/>
                    <a:pt x="33" y="92"/>
                  </a:cubicBezTo>
                  <a:cubicBezTo>
                    <a:pt x="35" y="92"/>
                    <a:pt x="37" y="89"/>
                    <a:pt x="37" y="87"/>
                  </a:cubicBezTo>
                  <a:cubicBezTo>
                    <a:pt x="37" y="84"/>
                    <a:pt x="35" y="82"/>
                    <a:pt x="33" y="82"/>
                  </a:cubicBezTo>
                  <a:close/>
                  <a:moveTo>
                    <a:pt x="33" y="69"/>
                  </a:moveTo>
                  <a:cubicBezTo>
                    <a:pt x="4" y="69"/>
                    <a:pt x="4" y="69"/>
                    <a:pt x="4" y="69"/>
                  </a:cubicBezTo>
                  <a:cubicBezTo>
                    <a:pt x="2" y="69"/>
                    <a:pt x="0" y="71"/>
                    <a:pt x="0" y="73"/>
                  </a:cubicBezTo>
                  <a:cubicBezTo>
                    <a:pt x="0" y="76"/>
                    <a:pt x="2" y="78"/>
                    <a:pt x="4" y="78"/>
                  </a:cubicBezTo>
                  <a:cubicBezTo>
                    <a:pt x="33" y="78"/>
                    <a:pt x="33" y="78"/>
                    <a:pt x="33" y="78"/>
                  </a:cubicBezTo>
                  <a:cubicBezTo>
                    <a:pt x="35" y="78"/>
                    <a:pt x="37" y="76"/>
                    <a:pt x="37" y="73"/>
                  </a:cubicBezTo>
                  <a:cubicBezTo>
                    <a:pt x="37" y="71"/>
                    <a:pt x="35" y="69"/>
                    <a:pt x="33" y="69"/>
                  </a:cubicBezTo>
                  <a:close/>
                  <a:moveTo>
                    <a:pt x="33" y="55"/>
                  </a:moveTo>
                  <a:cubicBezTo>
                    <a:pt x="4" y="55"/>
                    <a:pt x="4" y="55"/>
                    <a:pt x="4" y="55"/>
                  </a:cubicBezTo>
                  <a:cubicBezTo>
                    <a:pt x="2" y="55"/>
                    <a:pt x="0" y="57"/>
                    <a:pt x="0" y="60"/>
                  </a:cubicBezTo>
                  <a:cubicBezTo>
                    <a:pt x="0" y="63"/>
                    <a:pt x="2" y="65"/>
                    <a:pt x="4" y="65"/>
                  </a:cubicBezTo>
                  <a:cubicBezTo>
                    <a:pt x="33" y="65"/>
                    <a:pt x="33" y="65"/>
                    <a:pt x="33" y="65"/>
                  </a:cubicBezTo>
                  <a:cubicBezTo>
                    <a:pt x="35" y="65"/>
                    <a:pt x="37" y="63"/>
                    <a:pt x="37" y="60"/>
                  </a:cubicBezTo>
                  <a:cubicBezTo>
                    <a:pt x="37" y="57"/>
                    <a:pt x="35" y="55"/>
                    <a:pt x="33" y="55"/>
                  </a:cubicBezTo>
                  <a:close/>
                  <a:moveTo>
                    <a:pt x="121" y="123"/>
                  </a:moveTo>
                  <a:cubicBezTo>
                    <a:pt x="92" y="123"/>
                    <a:pt x="92" y="123"/>
                    <a:pt x="92" y="123"/>
                  </a:cubicBezTo>
                  <a:cubicBezTo>
                    <a:pt x="90" y="123"/>
                    <a:pt x="88" y="125"/>
                    <a:pt x="88" y="127"/>
                  </a:cubicBezTo>
                  <a:cubicBezTo>
                    <a:pt x="88" y="130"/>
                    <a:pt x="90" y="132"/>
                    <a:pt x="92" y="132"/>
                  </a:cubicBezTo>
                  <a:cubicBezTo>
                    <a:pt x="121" y="132"/>
                    <a:pt x="121" y="132"/>
                    <a:pt x="121" y="132"/>
                  </a:cubicBezTo>
                  <a:cubicBezTo>
                    <a:pt x="123" y="132"/>
                    <a:pt x="125" y="130"/>
                    <a:pt x="125" y="127"/>
                  </a:cubicBezTo>
                  <a:cubicBezTo>
                    <a:pt x="125" y="125"/>
                    <a:pt x="123" y="123"/>
                    <a:pt x="121" y="123"/>
                  </a:cubicBezTo>
                  <a:close/>
                  <a:moveTo>
                    <a:pt x="121" y="109"/>
                  </a:moveTo>
                  <a:cubicBezTo>
                    <a:pt x="92" y="109"/>
                    <a:pt x="92" y="109"/>
                    <a:pt x="92" y="109"/>
                  </a:cubicBezTo>
                  <a:cubicBezTo>
                    <a:pt x="90" y="109"/>
                    <a:pt x="88" y="111"/>
                    <a:pt x="88" y="114"/>
                  </a:cubicBezTo>
                  <a:cubicBezTo>
                    <a:pt x="88" y="116"/>
                    <a:pt x="90" y="119"/>
                    <a:pt x="92" y="119"/>
                  </a:cubicBezTo>
                  <a:cubicBezTo>
                    <a:pt x="121" y="119"/>
                    <a:pt x="121" y="119"/>
                    <a:pt x="121" y="119"/>
                  </a:cubicBezTo>
                  <a:cubicBezTo>
                    <a:pt x="123" y="119"/>
                    <a:pt x="125" y="116"/>
                    <a:pt x="125" y="114"/>
                  </a:cubicBezTo>
                  <a:cubicBezTo>
                    <a:pt x="125" y="111"/>
                    <a:pt x="123" y="109"/>
                    <a:pt x="121" y="109"/>
                  </a:cubicBezTo>
                  <a:close/>
                  <a:moveTo>
                    <a:pt x="121" y="96"/>
                  </a:moveTo>
                  <a:cubicBezTo>
                    <a:pt x="92" y="96"/>
                    <a:pt x="92" y="96"/>
                    <a:pt x="92" y="96"/>
                  </a:cubicBezTo>
                  <a:cubicBezTo>
                    <a:pt x="90" y="96"/>
                    <a:pt x="88" y="98"/>
                    <a:pt x="88" y="100"/>
                  </a:cubicBezTo>
                  <a:cubicBezTo>
                    <a:pt x="88" y="103"/>
                    <a:pt x="90" y="105"/>
                    <a:pt x="92" y="105"/>
                  </a:cubicBezTo>
                  <a:cubicBezTo>
                    <a:pt x="121" y="105"/>
                    <a:pt x="121" y="105"/>
                    <a:pt x="121" y="105"/>
                  </a:cubicBezTo>
                  <a:cubicBezTo>
                    <a:pt x="123" y="105"/>
                    <a:pt x="125" y="103"/>
                    <a:pt x="125" y="100"/>
                  </a:cubicBezTo>
                  <a:cubicBezTo>
                    <a:pt x="125" y="98"/>
                    <a:pt x="123" y="96"/>
                    <a:pt x="121" y="96"/>
                  </a:cubicBezTo>
                  <a:close/>
                  <a:moveTo>
                    <a:pt x="92" y="92"/>
                  </a:moveTo>
                  <a:cubicBezTo>
                    <a:pt x="121" y="92"/>
                    <a:pt x="121" y="92"/>
                    <a:pt x="121" y="92"/>
                  </a:cubicBezTo>
                  <a:cubicBezTo>
                    <a:pt x="123" y="92"/>
                    <a:pt x="125" y="89"/>
                    <a:pt x="125" y="87"/>
                  </a:cubicBezTo>
                  <a:cubicBezTo>
                    <a:pt x="125" y="84"/>
                    <a:pt x="123" y="82"/>
                    <a:pt x="121" y="82"/>
                  </a:cubicBezTo>
                  <a:cubicBezTo>
                    <a:pt x="92" y="82"/>
                    <a:pt x="92" y="82"/>
                    <a:pt x="92" y="82"/>
                  </a:cubicBezTo>
                  <a:cubicBezTo>
                    <a:pt x="90" y="82"/>
                    <a:pt x="88" y="84"/>
                    <a:pt x="88" y="87"/>
                  </a:cubicBezTo>
                  <a:cubicBezTo>
                    <a:pt x="88" y="89"/>
                    <a:pt x="90" y="92"/>
                    <a:pt x="92" y="92"/>
                  </a:cubicBezTo>
                  <a:close/>
                </a:path>
              </a:pathLst>
            </a:custGeom>
            <a:solidFill>
              <a:srgbClr val="EAD87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椭圆 37"/>
            <p:cNvSpPr/>
            <p:nvPr/>
          </p:nvSpPr>
          <p:spPr>
            <a:xfrm>
              <a:off x="8332085" y="3662011"/>
              <a:ext cx="709694" cy="709694"/>
            </a:xfrm>
            <a:prstGeom prst="ellipse">
              <a:avLst/>
            </a:prstGeom>
            <a:gradFill>
              <a:gsLst>
                <a:gs pos="0">
                  <a:schemeClr val="bg1">
                    <a:alpha val="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0"/>
            </a:gradFill>
            <a:ln w="3175">
              <a:gradFill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39" name="矩形 38"/>
            <p:cNvSpPr/>
            <p:nvPr/>
          </p:nvSpPr>
          <p:spPr>
            <a:xfrm>
              <a:off x="9041778" y="3917090"/>
              <a:ext cx="2558819" cy="54970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200" b="0" dirty="0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cs typeface="Segoe UI" panose="020B0502040204020203" pitchFamily="34" charset="0"/>
                </a:rPr>
                <a:t>Lorem ipsum dolor sit amet, consectetur adipisicing elit, sed</a:t>
              </a:r>
              <a:endParaRPr lang="zh-CN" altLang="en-US" sz="1200" dirty="0">
                <a:solidFill>
                  <a:schemeClr val="bg1"/>
                </a:solidFill>
                <a:latin typeface="微软雅黑 Light" panose="020B0502040204020203" pitchFamily="34" charset="-122"/>
                <a:cs typeface="Segoe UI" panose="020B0502040204020203" pitchFamily="34" charset="0"/>
              </a:endParaRP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9041779" y="3544163"/>
              <a:ext cx="269095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>
                  <a:solidFill>
                    <a:srgbClr val="EAD87F"/>
                  </a:solidFill>
                  <a:latin typeface="微软雅黑 Light" panose="020B0502040204020203" pitchFamily="34" charset="-122"/>
                  <a:ea typeface="微软雅黑"/>
                </a:rPr>
                <a:t>TITLE HERE</a:t>
              </a:r>
              <a:endParaRPr lang="zh-CN" altLang="en-US" b="1" dirty="0">
                <a:solidFill>
                  <a:srgbClr val="EAD87F"/>
                </a:solidFill>
                <a:latin typeface="微软雅黑 Light" panose="020B0502040204020203" pitchFamily="34" charset="-122"/>
                <a:ea typeface="微软雅黑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8332085" y="4314667"/>
            <a:ext cx="3400651" cy="922629"/>
            <a:chOff x="8332085" y="4914530"/>
            <a:chExt cx="3400651" cy="922629"/>
          </a:xfrm>
        </p:grpSpPr>
        <p:sp>
          <p:nvSpPr>
            <p:cNvPr id="42" name="Freeform 161"/>
            <p:cNvSpPr>
              <a:spLocks noChangeAspect="1" noEditPoints="1"/>
            </p:cNvSpPr>
            <p:nvPr/>
          </p:nvSpPr>
          <p:spPr bwMode="auto">
            <a:xfrm>
              <a:off x="8467597" y="5171225"/>
              <a:ext cx="438671" cy="432000"/>
            </a:xfrm>
            <a:custGeom>
              <a:avLst/>
              <a:gdLst>
                <a:gd name="T0" fmla="*/ 132 w 132"/>
                <a:gd name="T1" fmla="*/ 39 h 130"/>
                <a:gd name="T2" fmla="*/ 132 w 132"/>
                <a:gd name="T3" fmla="*/ 96 h 130"/>
                <a:gd name="T4" fmla="*/ 105 w 132"/>
                <a:gd name="T5" fmla="*/ 61 h 130"/>
                <a:gd name="T6" fmla="*/ 98 w 132"/>
                <a:gd name="T7" fmla="*/ 58 h 130"/>
                <a:gd name="T8" fmla="*/ 44 w 132"/>
                <a:gd name="T9" fmla="*/ 58 h 130"/>
                <a:gd name="T10" fmla="*/ 44 w 132"/>
                <a:gd name="T11" fmla="*/ 55 h 130"/>
                <a:gd name="T12" fmla="*/ 59 w 132"/>
                <a:gd name="T13" fmla="*/ 36 h 130"/>
                <a:gd name="T14" fmla="*/ 130 w 132"/>
                <a:gd name="T15" fmla="*/ 36 h 130"/>
                <a:gd name="T16" fmla="*/ 132 w 132"/>
                <a:gd name="T17" fmla="*/ 39 h 130"/>
                <a:gd name="T18" fmla="*/ 130 w 132"/>
                <a:gd name="T19" fmla="*/ 101 h 130"/>
                <a:gd name="T20" fmla="*/ 131 w 132"/>
                <a:gd name="T21" fmla="*/ 103 h 130"/>
                <a:gd name="T22" fmla="*/ 110 w 132"/>
                <a:gd name="T23" fmla="*/ 128 h 130"/>
                <a:gd name="T24" fmla="*/ 106 w 132"/>
                <a:gd name="T25" fmla="*/ 130 h 130"/>
                <a:gd name="T26" fmla="*/ 16 w 132"/>
                <a:gd name="T27" fmla="*/ 130 h 130"/>
                <a:gd name="T28" fmla="*/ 15 w 132"/>
                <a:gd name="T29" fmla="*/ 128 h 130"/>
                <a:gd name="T30" fmla="*/ 42 w 132"/>
                <a:gd name="T31" fmla="*/ 103 h 130"/>
                <a:gd name="T32" fmla="*/ 46 w 132"/>
                <a:gd name="T33" fmla="*/ 101 h 130"/>
                <a:gd name="T34" fmla="*/ 42 w 132"/>
                <a:gd name="T35" fmla="*/ 99 h 130"/>
                <a:gd name="T36" fmla="*/ 7 w 132"/>
                <a:gd name="T37" fmla="*/ 63 h 130"/>
                <a:gd name="T38" fmla="*/ 8 w 132"/>
                <a:gd name="T39" fmla="*/ 61 h 130"/>
                <a:gd name="T40" fmla="*/ 98 w 132"/>
                <a:gd name="T41" fmla="*/ 61 h 130"/>
                <a:gd name="T42" fmla="*/ 102 w 132"/>
                <a:gd name="T43" fmla="*/ 63 h 130"/>
                <a:gd name="T44" fmla="*/ 131 w 132"/>
                <a:gd name="T45" fmla="*/ 99 h 130"/>
                <a:gd name="T46" fmla="*/ 130 w 132"/>
                <a:gd name="T47" fmla="*/ 101 h 130"/>
                <a:gd name="T48" fmla="*/ 126 w 132"/>
                <a:gd name="T49" fmla="*/ 98 h 130"/>
                <a:gd name="T50" fmla="*/ 101 w 132"/>
                <a:gd name="T51" fmla="*/ 65 h 130"/>
                <a:gd name="T52" fmla="*/ 97 w 132"/>
                <a:gd name="T53" fmla="*/ 63 h 130"/>
                <a:gd name="T54" fmla="*/ 13 w 132"/>
                <a:gd name="T55" fmla="*/ 63 h 130"/>
                <a:gd name="T56" fmla="*/ 13 w 132"/>
                <a:gd name="T57" fmla="*/ 65 h 130"/>
                <a:gd name="T58" fmla="*/ 45 w 132"/>
                <a:gd name="T59" fmla="*/ 98 h 130"/>
                <a:gd name="T60" fmla="*/ 48 w 132"/>
                <a:gd name="T61" fmla="*/ 100 h 130"/>
                <a:gd name="T62" fmla="*/ 126 w 132"/>
                <a:gd name="T63" fmla="*/ 100 h 130"/>
                <a:gd name="T64" fmla="*/ 126 w 132"/>
                <a:gd name="T65" fmla="*/ 98 h 130"/>
                <a:gd name="T66" fmla="*/ 9 w 132"/>
                <a:gd name="T67" fmla="*/ 49 h 130"/>
                <a:gd name="T68" fmla="*/ 0 w 132"/>
                <a:gd name="T69" fmla="*/ 29 h 130"/>
                <a:gd name="T70" fmla="*/ 9 w 132"/>
                <a:gd name="T71" fmla="*/ 9 h 130"/>
                <a:gd name="T72" fmla="*/ 29 w 132"/>
                <a:gd name="T73" fmla="*/ 0 h 130"/>
                <a:gd name="T74" fmla="*/ 49 w 132"/>
                <a:gd name="T75" fmla="*/ 9 h 130"/>
                <a:gd name="T76" fmla="*/ 57 w 132"/>
                <a:gd name="T77" fmla="*/ 29 h 130"/>
                <a:gd name="T78" fmla="*/ 49 w 132"/>
                <a:gd name="T79" fmla="*/ 49 h 130"/>
                <a:gd name="T80" fmla="*/ 29 w 132"/>
                <a:gd name="T81" fmla="*/ 57 h 130"/>
                <a:gd name="T82" fmla="*/ 9 w 132"/>
                <a:gd name="T83" fmla="*/ 49 h 130"/>
                <a:gd name="T84" fmla="*/ 32 w 132"/>
                <a:gd name="T85" fmla="*/ 34 h 130"/>
                <a:gd name="T86" fmla="*/ 28 w 132"/>
                <a:gd name="T87" fmla="*/ 37 h 130"/>
                <a:gd name="T88" fmla="*/ 20 w 132"/>
                <a:gd name="T89" fmla="*/ 35 h 130"/>
                <a:gd name="T90" fmla="*/ 19 w 132"/>
                <a:gd name="T91" fmla="*/ 40 h 130"/>
                <a:gd name="T92" fmla="*/ 26 w 132"/>
                <a:gd name="T93" fmla="*/ 42 h 130"/>
                <a:gd name="T94" fmla="*/ 26 w 132"/>
                <a:gd name="T95" fmla="*/ 46 h 130"/>
                <a:gd name="T96" fmla="*/ 31 w 132"/>
                <a:gd name="T97" fmla="*/ 46 h 130"/>
                <a:gd name="T98" fmla="*/ 31 w 132"/>
                <a:gd name="T99" fmla="*/ 42 h 130"/>
                <a:gd name="T100" fmla="*/ 39 w 132"/>
                <a:gd name="T101" fmla="*/ 34 h 130"/>
                <a:gd name="T102" fmla="*/ 31 w 132"/>
                <a:gd name="T103" fmla="*/ 25 h 130"/>
                <a:gd name="T104" fmla="*/ 26 w 132"/>
                <a:gd name="T105" fmla="*/ 21 h 130"/>
                <a:gd name="T106" fmla="*/ 30 w 132"/>
                <a:gd name="T107" fmla="*/ 19 h 130"/>
                <a:gd name="T108" fmla="*/ 36 w 132"/>
                <a:gd name="T109" fmla="*/ 20 h 130"/>
                <a:gd name="T110" fmla="*/ 38 w 132"/>
                <a:gd name="T111" fmla="*/ 15 h 130"/>
                <a:gd name="T112" fmla="*/ 31 w 132"/>
                <a:gd name="T113" fmla="*/ 14 h 130"/>
                <a:gd name="T114" fmla="*/ 31 w 132"/>
                <a:gd name="T115" fmla="*/ 10 h 130"/>
                <a:gd name="T116" fmla="*/ 27 w 132"/>
                <a:gd name="T117" fmla="*/ 10 h 130"/>
                <a:gd name="T118" fmla="*/ 27 w 132"/>
                <a:gd name="T119" fmla="*/ 14 h 130"/>
                <a:gd name="T120" fmla="*/ 19 w 132"/>
                <a:gd name="T121" fmla="*/ 22 h 130"/>
                <a:gd name="T122" fmla="*/ 27 w 132"/>
                <a:gd name="T123" fmla="*/ 30 h 130"/>
                <a:gd name="T124" fmla="*/ 32 w 132"/>
                <a:gd name="T125" fmla="*/ 34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32" h="130">
                  <a:moveTo>
                    <a:pt x="132" y="39"/>
                  </a:moveTo>
                  <a:cubicBezTo>
                    <a:pt x="132" y="96"/>
                    <a:pt x="132" y="96"/>
                    <a:pt x="132" y="96"/>
                  </a:cubicBezTo>
                  <a:cubicBezTo>
                    <a:pt x="105" y="61"/>
                    <a:pt x="105" y="61"/>
                    <a:pt x="105" y="61"/>
                  </a:cubicBezTo>
                  <a:cubicBezTo>
                    <a:pt x="103" y="59"/>
                    <a:pt x="101" y="58"/>
                    <a:pt x="98" y="58"/>
                  </a:cubicBezTo>
                  <a:cubicBezTo>
                    <a:pt x="44" y="58"/>
                    <a:pt x="44" y="58"/>
                    <a:pt x="44" y="58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51" y="51"/>
                    <a:pt x="57" y="44"/>
                    <a:pt x="59" y="36"/>
                  </a:cubicBezTo>
                  <a:cubicBezTo>
                    <a:pt x="130" y="36"/>
                    <a:pt x="130" y="36"/>
                    <a:pt x="130" y="36"/>
                  </a:cubicBezTo>
                  <a:cubicBezTo>
                    <a:pt x="131" y="36"/>
                    <a:pt x="132" y="37"/>
                    <a:pt x="132" y="39"/>
                  </a:cubicBezTo>
                  <a:close/>
                  <a:moveTo>
                    <a:pt x="130" y="101"/>
                  </a:moveTo>
                  <a:cubicBezTo>
                    <a:pt x="131" y="101"/>
                    <a:pt x="132" y="102"/>
                    <a:pt x="131" y="103"/>
                  </a:cubicBezTo>
                  <a:cubicBezTo>
                    <a:pt x="110" y="128"/>
                    <a:pt x="110" y="128"/>
                    <a:pt x="110" y="128"/>
                  </a:cubicBezTo>
                  <a:cubicBezTo>
                    <a:pt x="109" y="129"/>
                    <a:pt x="108" y="130"/>
                    <a:pt x="106" y="130"/>
                  </a:cubicBezTo>
                  <a:cubicBezTo>
                    <a:pt x="16" y="130"/>
                    <a:pt x="16" y="130"/>
                    <a:pt x="16" y="130"/>
                  </a:cubicBezTo>
                  <a:cubicBezTo>
                    <a:pt x="14" y="130"/>
                    <a:pt x="14" y="129"/>
                    <a:pt x="15" y="128"/>
                  </a:cubicBezTo>
                  <a:cubicBezTo>
                    <a:pt x="42" y="103"/>
                    <a:pt x="42" y="103"/>
                    <a:pt x="42" y="103"/>
                  </a:cubicBezTo>
                  <a:cubicBezTo>
                    <a:pt x="43" y="102"/>
                    <a:pt x="45" y="101"/>
                    <a:pt x="46" y="101"/>
                  </a:cubicBezTo>
                  <a:cubicBezTo>
                    <a:pt x="45" y="101"/>
                    <a:pt x="43" y="100"/>
                    <a:pt x="42" y="99"/>
                  </a:cubicBezTo>
                  <a:cubicBezTo>
                    <a:pt x="7" y="63"/>
                    <a:pt x="7" y="63"/>
                    <a:pt x="7" y="63"/>
                  </a:cubicBezTo>
                  <a:cubicBezTo>
                    <a:pt x="6" y="62"/>
                    <a:pt x="6" y="61"/>
                    <a:pt x="8" y="61"/>
                  </a:cubicBezTo>
                  <a:cubicBezTo>
                    <a:pt x="98" y="61"/>
                    <a:pt x="98" y="61"/>
                    <a:pt x="98" y="61"/>
                  </a:cubicBezTo>
                  <a:cubicBezTo>
                    <a:pt x="100" y="61"/>
                    <a:pt x="101" y="62"/>
                    <a:pt x="102" y="63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2" y="100"/>
                    <a:pt x="131" y="101"/>
                    <a:pt x="130" y="101"/>
                  </a:cubicBezTo>
                  <a:close/>
                  <a:moveTo>
                    <a:pt x="126" y="98"/>
                  </a:moveTo>
                  <a:cubicBezTo>
                    <a:pt x="101" y="65"/>
                    <a:pt x="101" y="65"/>
                    <a:pt x="101" y="65"/>
                  </a:cubicBezTo>
                  <a:cubicBezTo>
                    <a:pt x="100" y="64"/>
                    <a:pt x="98" y="63"/>
                    <a:pt x="97" y="63"/>
                  </a:cubicBezTo>
                  <a:cubicBezTo>
                    <a:pt x="13" y="63"/>
                    <a:pt x="13" y="63"/>
                    <a:pt x="13" y="63"/>
                  </a:cubicBezTo>
                  <a:cubicBezTo>
                    <a:pt x="12" y="63"/>
                    <a:pt x="12" y="64"/>
                    <a:pt x="13" y="65"/>
                  </a:cubicBezTo>
                  <a:cubicBezTo>
                    <a:pt x="45" y="98"/>
                    <a:pt x="45" y="98"/>
                    <a:pt x="45" y="98"/>
                  </a:cubicBezTo>
                  <a:cubicBezTo>
                    <a:pt x="45" y="99"/>
                    <a:pt x="47" y="100"/>
                    <a:pt x="48" y="100"/>
                  </a:cubicBezTo>
                  <a:cubicBezTo>
                    <a:pt x="126" y="100"/>
                    <a:pt x="126" y="100"/>
                    <a:pt x="126" y="100"/>
                  </a:cubicBezTo>
                  <a:cubicBezTo>
                    <a:pt x="127" y="100"/>
                    <a:pt x="127" y="99"/>
                    <a:pt x="126" y="98"/>
                  </a:cubicBezTo>
                  <a:close/>
                  <a:moveTo>
                    <a:pt x="9" y="49"/>
                  </a:moveTo>
                  <a:cubicBezTo>
                    <a:pt x="3" y="44"/>
                    <a:pt x="0" y="37"/>
                    <a:pt x="0" y="29"/>
                  </a:cubicBezTo>
                  <a:cubicBezTo>
                    <a:pt x="0" y="21"/>
                    <a:pt x="3" y="14"/>
                    <a:pt x="9" y="9"/>
                  </a:cubicBezTo>
                  <a:cubicBezTo>
                    <a:pt x="14" y="4"/>
                    <a:pt x="21" y="0"/>
                    <a:pt x="29" y="0"/>
                  </a:cubicBezTo>
                  <a:cubicBezTo>
                    <a:pt x="36" y="0"/>
                    <a:pt x="43" y="4"/>
                    <a:pt x="49" y="9"/>
                  </a:cubicBezTo>
                  <a:cubicBezTo>
                    <a:pt x="54" y="14"/>
                    <a:pt x="57" y="21"/>
                    <a:pt x="57" y="29"/>
                  </a:cubicBezTo>
                  <a:cubicBezTo>
                    <a:pt x="57" y="37"/>
                    <a:pt x="54" y="44"/>
                    <a:pt x="49" y="49"/>
                  </a:cubicBezTo>
                  <a:cubicBezTo>
                    <a:pt x="43" y="54"/>
                    <a:pt x="36" y="57"/>
                    <a:pt x="29" y="57"/>
                  </a:cubicBezTo>
                  <a:cubicBezTo>
                    <a:pt x="21" y="57"/>
                    <a:pt x="14" y="54"/>
                    <a:pt x="9" y="49"/>
                  </a:cubicBezTo>
                  <a:close/>
                  <a:moveTo>
                    <a:pt x="32" y="34"/>
                  </a:moveTo>
                  <a:cubicBezTo>
                    <a:pt x="32" y="36"/>
                    <a:pt x="30" y="37"/>
                    <a:pt x="28" y="37"/>
                  </a:cubicBezTo>
                  <a:cubicBezTo>
                    <a:pt x="25" y="37"/>
                    <a:pt x="22" y="36"/>
                    <a:pt x="20" y="35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21" y="41"/>
                    <a:pt x="23" y="42"/>
                    <a:pt x="26" y="42"/>
                  </a:cubicBezTo>
                  <a:cubicBezTo>
                    <a:pt x="26" y="46"/>
                    <a:pt x="26" y="46"/>
                    <a:pt x="26" y="46"/>
                  </a:cubicBezTo>
                  <a:cubicBezTo>
                    <a:pt x="31" y="46"/>
                    <a:pt x="31" y="46"/>
                    <a:pt x="31" y="46"/>
                  </a:cubicBezTo>
                  <a:cubicBezTo>
                    <a:pt x="31" y="42"/>
                    <a:pt x="31" y="42"/>
                    <a:pt x="31" y="42"/>
                  </a:cubicBezTo>
                  <a:cubicBezTo>
                    <a:pt x="36" y="41"/>
                    <a:pt x="39" y="37"/>
                    <a:pt x="39" y="34"/>
                  </a:cubicBezTo>
                  <a:cubicBezTo>
                    <a:pt x="39" y="29"/>
                    <a:pt x="37" y="27"/>
                    <a:pt x="31" y="25"/>
                  </a:cubicBezTo>
                  <a:cubicBezTo>
                    <a:pt x="28" y="24"/>
                    <a:pt x="26" y="23"/>
                    <a:pt x="26" y="21"/>
                  </a:cubicBezTo>
                  <a:cubicBezTo>
                    <a:pt x="26" y="20"/>
                    <a:pt x="27" y="19"/>
                    <a:pt x="30" y="19"/>
                  </a:cubicBezTo>
                  <a:cubicBezTo>
                    <a:pt x="33" y="19"/>
                    <a:pt x="35" y="20"/>
                    <a:pt x="36" y="20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6" y="15"/>
                    <a:pt x="34" y="14"/>
                    <a:pt x="31" y="14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22" y="15"/>
                    <a:pt x="19" y="18"/>
                    <a:pt x="19" y="22"/>
                  </a:cubicBezTo>
                  <a:cubicBezTo>
                    <a:pt x="19" y="26"/>
                    <a:pt x="22" y="29"/>
                    <a:pt x="27" y="30"/>
                  </a:cubicBezTo>
                  <a:cubicBezTo>
                    <a:pt x="31" y="31"/>
                    <a:pt x="32" y="32"/>
                    <a:pt x="32" y="3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椭圆 42"/>
            <p:cNvSpPr/>
            <p:nvPr/>
          </p:nvSpPr>
          <p:spPr>
            <a:xfrm>
              <a:off x="8332085" y="5032378"/>
              <a:ext cx="709694" cy="709694"/>
            </a:xfrm>
            <a:prstGeom prst="ellipse">
              <a:avLst/>
            </a:prstGeom>
            <a:gradFill>
              <a:gsLst>
                <a:gs pos="0">
                  <a:schemeClr val="bg1">
                    <a:alpha val="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0"/>
            </a:gradFill>
            <a:ln w="3175">
              <a:gradFill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44" name="矩形 43"/>
            <p:cNvSpPr/>
            <p:nvPr/>
          </p:nvSpPr>
          <p:spPr>
            <a:xfrm>
              <a:off x="9041778" y="5287457"/>
              <a:ext cx="2558819" cy="54970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200" b="0" dirty="0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cs typeface="Segoe UI" panose="020B0502040204020203" pitchFamily="34" charset="0"/>
                </a:rPr>
                <a:t>Lorem ipsum dolor sit amet, consectetur adipisicing elit, sed</a:t>
              </a:r>
              <a:endParaRPr lang="zh-CN" altLang="en-US" sz="1200" dirty="0">
                <a:solidFill>
                  <a:schemeClr val="bg1"/>
                </a:solidFill>
                <a:latin typeface="微软雅黑 Light" panose="020B0502040204020203" pitchFamily="34" charset="-122"/>
                <a:cs typeface="Segoe UI" panose="020B0502040204020203" pitchFamily="34" charset="0"/>
              </a:endParaRP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9041779" y="4914530"/>
              <a:ext cx="269095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>
                  <a:solidFill>
                    <a:srgbClr val="EAD87F"/>
                  </a:solidFill>
                  <a:latin typeface="微软雅黑 Light" panose="020B0502040204020203" pitchFamily="34" charset="-122"/>
                  <a:ea typeface="微软雅黑"/>
                </a:rPr>
                <a:t>TITLE HERE</a:t>
              </a:r>
              <a:endParaRPr lang="zh-CN" altLang="en-US" b="1" dirty="0">
                <a:solidFill>
                  <a:srgbClr val="EAD87F"/>
                </a:solidFill>
                <a:latin typeface="微软雅黑 Light" panose="020B0502040204020203" pitchFamily="34" charset="-122"/>
                <a:ea typeface="微软雅黑"/>
              </a:endParaRPr>
            </a:p>
          </p:txBody>
        </p:sp>
      </p:grpSp>
      <p:cxnSp>
        <p:nvCxnSpPr>
          <p:cNvPr id="49" name="直接连接符 48"/>
          <p:cNvCxnSpPr>
            <a:cxnSpLocks/>
          </p:cNvCxnSpPr>
          <p:nvPr/>
        </p:nvCxnSpPr>
        <p:spPr>
          <a:xfrm flipH="1">
            <a:off x="8891434" y="7938"/>
            <a:ext cx="3300566" cy="1854419"/>
          </a:xfrm>
          <a:prstGeom prst="line">
            <a:avLst/>
          </a:prstGeom>
          <a:ln w="3175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0" scaled="1"/>
              <a:tileRect/>
            </a:gradFill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接连接符 52"/>
          <p:cNvCxnSpPr>
            <a:cxnSpLocks/>
          </p:cNvCxnSpPr>
          <p:nvPr/>
        </p:nvCxnSpPr>
        <p:spPr>
          <a:xfrm flipH="1">
            <a:off x="10078398" y="26988"/>
            <a:ext cx="2352184" cy="1321572"/>
          </a:xfrm>
          <a:prstGeom prst="line">
            <a:avLst/>
          </a:prstGeom>
          <a:ln w="3175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0" scaled="1"/>
              <a:tileRect/>
            </a:gradFill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/>
          <p:cNvCxnSpPr>
            <a:cxnSpLocks/>
          </p:cNvCxnSpPr>
          <p:nvPr/>
        </p:nvCxnSpPr>
        <p:spPr>
          <a:xfrm flipH="1">
            <a:off x="9385669" y="-282124"/>
            <a:ext cx="3038563" cy="1707213"/>
          </a:xfrm>
          <a:prstGeom prst="line">
            <a:avLst/>
          </a:prstGeom>
          <a:ln w="3175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0" scaled="1"/>
              <a:tileRect/>
            </a:gradFill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直接连接符 57"/>
          <p:cNvCxnSpPr>
            <a:cxnSpLocks/>
          </p:cNvCxnSpPr>
          <p:nvPr/>
        </p:nvCxnSpPr>
        <p:spPr>
          <a:xfrm flipH="1">
            <a:off x="10917650" y="33338"/>
            <a:ext cx="1768421" cy="993585"/>
          </a:xfrm>
          <a:prstGeom prst="line">
            <a:avLst/>
          </a:prstGeom>
          <a:ln w="3175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0" scaled="1"/>
              <a:tileRect/>
            </a:gradFill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接连接符 59"/>
          <p:cNvCxnSpPr>
            <a:cxnSpLocks/>
          </p:cNvCxnSpPr>
          <p:nvPr/>
        </p:nvCxnSpPr>
        <p:spPr>
          <a:xfrm flipH="1">
            <a:off x="10072048" y="-592693"/>
            <a:ext cx="2601323" cy="1461550"/>
          </a:xfrm>
          <a:prstGeom prst="line">
            <a:avLst/>
          </a:prstGeom>
          <a:ln w="3175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0" scaled="1"/>
              <a:tileRect/>
            </a:gradFill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直接连接符 62"/>
          <p:cNvCxnSpPr>
            <a:cxnSpLocks/>
          </p:cNvCxnSpPr>
          <p:nvPr/>
        </p:nvCxnSpPr>
        <p:spPr>
          <a:xfrm flipH="1">
            <a:off x="11254490" y="405531"/>
            <a:ext cx="1261642" cy="708852"/>
          </a:xfrm>
          <a:prstGeom prst="line">
            <a:avLst/>
          </a:prstGeom>
          <a:ln w="3175">
            <a:gradFill flip="none" rotWithShape="1">
              <a:gsLst>
                <a:gs pos="50000">
                  <a:srgbClr val="FFFFFF"/>
                </a:gs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直接连接符 64"/>
          <p:cNvCxnSpPr>
            <a:cxnSpLocks/>
          </p:cNvCxnSpPr>
          <p:nvPr/>
        </p:nvCxnSpPr>
        <p:spPr>
          <a:xfrm flipH="1">
            <a:off x="8813581" y="575868"/>
            <a:ext cx="1261642" cy="708852"/>
          </a:xfrm>
          <a:prstGeom prst="line">
            <a:avLst/>
          </a:prstGeom>
          <a:ln w="3175">
            <a:gradFill flip="none" rotWithShape="1">
              <a:gsLst>
                <a:gs pos="50000">
                  <a:srgbClr val="FFFFFF"/>
                </a:gs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直接连接符 65"/>
          <p:cNvCxnSpPr>
            <a:cxnSpLocks/>
          </p:cNvCxnSpPr>
          <p:nvPr/>
        </p:nvCxnSpPr>
        <p:spPr>
          <a:xfrm flipH="1">
            <a:off x="8471360" y="1644556"/>
            <a:ext cx="1261642" cy="708852"/>
          </a:xfrm>
          <a:prstGeom prst="line">
            <a:avLst/>
          </a:prstGeom>
          <a:ln w="3175">
            <a:gradFill flip="none" rotWithShape="1">
              <a:gsLst>
                <a:gs pos="50000">
                  <a:srgbClr val="FFFFFF"/>
                </a:gs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30169774"/>
      </p:ext>
    </p:extLst>
  </p:cSld>
  <p:clrMapOvr>
    <a:masterClrMapping/>
  </p:clrMapOvr>
  <p:transition spd="slow" advClick="0" advTm="2000">
    <p:fade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椭圆 6"/>
          <p:cNvSpPr/>
          <p:nvPr/>
        </p:nvSpPr>
        <p:spPr>
          <a:xfrm>
            <a:off x="4522436" y="1852684"/>
            <a:ext cx="3152632" cy="3152632"/>
          </a:xfrm>
          <a:prstGeom prst="ellipse">
            <a:avLst/>
          </a:prstGeom>
          <a:gradFill>
            <a:gsLst>
              <a:gs pos="0">
                <a:schemeClr val="bg1">
                  <a:alpha val="5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</a:gradFill>
          <a:ln w="3175">
            <a:gradFill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4906848" y="2237096"/>
            <a:ext cx="2383808" cy="2383808"/>
          </a:xfrm>
          <a:prstGeom prst="ellipse">
            <a:avLst/>
          </a:prstGeom>
          <a:noFill/>
          <a:ln>
            <a:solidFill>
              <a:schemeClr val="bg1">
                <a:alpha val="60000"/>
              </a:schemeClr>
            </a:solidFill>
            <a:prstDash val="lgDashDot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4115277" y="1445525"/>
            <a:ext cx="3966950" cy="3966950"/>
          </a:xfrm>
          <a:custGeom>
            <a:avLst/>
            <a:gdLst>
              <a:gd name="connsiteX0" fmla="*/ 0 w 3966950"/>
              <a:gd name="connsiteY0" fmla="*/ 1983475 h 3966950"/>
              <a:gd name="connsiteX1" fmla="*/ 1983475 w 3966950"/>
              <a:gd name="connsiteY1" fmla="*/ 0 h 3966950"/>
              <a:gd name="connsiteX2" fmla="*/ 3966950 w 3966950"/>
              <a:gd name="connsiteY2" fmla="*/ 1983475 h 3966950"/>
              <a:gd name="connsiteX3" fmla="*/ 1983475 w 3966950"/>
              <a:gd name="connsiteY3" fmla="*/ 3966950 h 3966950"/>
              <a:gd name="connsiteX4" fmla="*/ 0 w 3966950"/>
              <a:gd name="connsiteY4" fmla="*/ 1983475 h 3966950"/>
              <a:gd name="connsiteX0" fmla="*/ 1983475 w 3966950"/>
              <a:gd name="connsiteY0" fmla="*/ 0 h 3966950"/>
              <a:gd name="connsiteX1" fmla="*/ 3966950 w 3966950"/>
              <a:gd name="connsiteY1" fmla="*/ 1983475 h 3966950"/>
              <a:gd name="connsiteX2" fmla="*/ 1983475 w 3966950"/>
              <a:gd name="connsiteY2" fmla="*/ 3966950 h 3966950"/>
              <a:gd name="connsiteX3" fmla="*/ 0 w 3966950"/>
              <a:gd name="connsiteY3" fmla="*/ 1983475 h 3966950"/>
              <a:gd name="connsiteX4" fmla="*/ 2074915 w 3966950"/>
              <a:gd name="connsiteY4" fmla="*/ 91440 h 3966950"/>
              <a:gd name="connsiteX0" fmla="*/ 1983475 w 3966950"/>
              <a:gd name="connsiteY0" fmla="*/ 0 h 3966950"/>
              <a:gd name="connsiteX1" fmla="*/ 3966950 w 3966950"/>
              <a:gd name="connsiteY1" fmla="*/ 1983475 h 3966950"/>
              <a:gd name="connsiteX2" fmla="*/ 1983475 w 3966950"/>
              <a:gd name="connsiteY2" fmla="*/ 3966950 h 3966950"/>
              <a:gd name="connsiteX3" fmla="*/ 0 w 3966950"/>
              <a:gd name="connsiteY3" fmla="*/ 1983475 h 3966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66950" h="3966950">
                <a:moveTo>
                  <a:pt x="1983475" y="0"/>
                </a:moveTo>
                <a:cubicBezTo>
                  <a:pt x="3078918" y="0"/>
                  <a:pt x="3966950" y="888032"/>
                  <a:pt x="3966950" y="1983475"/>
                </a:cubicBezTo>
                <a:cubicBezTo>
                  <a:pt x="3966950" y="3078918"/>
                  <a:pt x="3078918" y="3966950"/>
                  <a:pt x="1983475" y="3966950"/>
                </a:cubicBezTo>
                <a:cubicBezTo>
                  <a:pt x="888032" y="3966950"/>
                  <a:pt x="0" y="3078918"/>
                  <a:pt x="0" y="1983475"/>
                </a:cubicBezTo>
              </a:path>
            </a:pathLst>
          </a:custGeom>
          <a:noFill/>
          <a:ln w="3175">
            <a:gradFill>
              <a:gsLst>
                <a:gs pos="0">
                  <a:schemeClr val="bg1"/>
                </a:gs>
                <a:gs pos="100000">
                  <a:schemeClr val="bg1">
                    <a:alpha val="5000"/>
                  </a:schemeClr>
                </a:gs>
              </a:gsLst>
              <a:lin ang="5400000" scaled="1"/>
            </a:gradFill>
            <a:prstDash val="dash"/>
            <a:headEnd type="triangle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4109774" y="3146282"/>
            <a:ext cx="72000" cy="72000"/>
          </a:xfrm>
          <a:prstGeom prst="ellipse">
            <a:avLst/>
          </a:prstGeom>
          <a:noFill/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4156096" y="2903454"/>
            <a:ext cx="72000" cy="72000"/>
          </a:xfrm>
          <a:prstGeom prst="ellipse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4232487" y="2668347"/>
            <a:ext cx="72000" cy="72000"/>
          </a:xfrm>
          <a:prstGeom prst="ellipse">
            <a:avLst/>
          </a:prstGeom>
          <a:noFill/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4337742" y="2444668"/>
            <a:ext cx="72000" cy="72000"/>
          </a:xfrm>
          <a:prstGeom prst="ellipse">
            <a:avLst/>
          </a:prstGeom>
          <a:solidFill>
            <a:srgbClr val="EAD87F"/>
          </a:solidFill>
          <a:ln w="3175">
            <a:solidFill>
              <a:srgbClr val="EAD87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4470202" y="2235945"/>
            <a:ext cx="72000" cy="72000"/>
          </a:xfrm>
          <a:prstGeom prst="ellipse">
            <a:avLst/>
          </a:prstGeom>
          <a:noFill/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4627777" y="2045469"/>
            <a:ext cx="72000" cy="72000"/>
          </a:xfrm>
          <a:prstGeom prst="ellipse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4807983" y="1876245"/>
            <a:ext cx="72000" cy="72000"/>
          </a:xfrm>
          <a:prstGeom prst="ellipse">
            <a:avLst/>
          </a:prstGeom>
          <a:noFill/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5007977" y="1730940"/>
            <a:ext cx="72000" cy="72000"/>
          </a:xfrm>
          <a:prstGeom prst="ellipse">
            <a:avLst/>
          </a:prstGeom>
          <a:solidFill>
            <a:srgbClr val="EAD87F"/>
          </a:solidFill>
          <a:ln w="3175">
            <a:solidFill>
              <a:srgbClr val="EAD87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5224605" y="1611848"/>
            <a:ext cx="72000" cy="72000"/>
          </a:xfrm>
          <a:prstGeom prst="ellipse">
            <a:avLst/>
          </a:prstGeom>
          <a:noFill/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5454452" y="1520845"/>
            <a:ext cx="72000" cy="72000"/>
          </a:xfrm>
          <a:prstGeom prst="ellipse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5693892" y="1459368"/>
            <a:ext cx="72000" cy="72000"/>
          </a:xfrm>
          <a:prstGeom prst="ellipse">
            <a:avLst/>
          </a:prstGeom>
          <a:noFill/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5939149" y="1428384"/>
            <a:ext cx="72000" cy="72000"/>
          </a:xfrm>
          <a:prstGeom prst="ellipse">
            <a:avLst/>
          </a:prstGeom>
          <a:solidFill>
            <a:srgbClr val="EAD87F"/>
          </a:solidFill>
          <a:ln w="3175">
            <a:solidFill>
              <a:srgbClr val="EAD87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4729428" y="2822680"/>
            <a:ext cx="2738648" cy="1212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2800" b="1" dirty="0">
                <a:solidFill>
                  <a:schemeClr val="bg1"/>
                </a:solidFill>
                <a:latin typeface="微软雅黑 Light" panose="020B0502040204020203" pitchFamily="34" charset="-122"/>
                <a:cs typeface="Segoe UI" panose="020B0502040204020203" pitchFamily="34" charset="0"/>
              </a:rPr>
              <a:t>CAPITAL</a:t>
            </a:r>
          </a:p>
          <a:p>
            <a:pPr algn="ctr">
              <a:lnSpc>
                <a:spcPct val="130000"/>
              </a:lnSpc>
            </a:pPr>
            <a:r>
              <a:rPr lang="en-US" altLang="zh-CN" sz="2800" b="1" dirty="0">
                <a:solidFill>
                  <a:schemeClr val="bg1"/>
                </a:solidFill>
                <a:latin typeface="微软雅黑 Light" panose="020B0502040204020203" pitchFamily="34" charset="-122"/>
                <a:cs typeface="Segoe UI" panose="020B0502040204020203" pitchFamily="34" charset="0"/>
              </a:rPr>
              <a:t>BUDGET</a:t>
            </a:r>
            <a:endParaRPr lang="zh-CN" altLang="en-US" sz="2800" b="1" dirty="0">
              <a:solidFill>
                <a:schemeClr val="bg1"/>
              </a:solidFill>
              <a:latin typeface="微软雅黑 Light" panose="020B0502040204020203" pitchFamily="34" charset="-122"/>
              <a:cs typeface="Segoe UI" panose="020B0502040204020203" pitchFamily="34" charset="0"/>
            </a:endParaRPr>
          </a:p>
        </p:txBody>
      </p:sp>
      <p:sp>
        <p:nvSpPr>
          <p:cNvPr id="93" name="椭圆 92"/>
          <p:cNvSpPr/>
          <p:nvPr/>
        </p:nvSpPr>
        <p:spPr>
          <a:xfrm>
            <a:off x="6060000" y="1005400"/>
            <a:ext cx="72000" cy="72000"/>
          </a:xfrm>
          <a:prstGeom prst="ellipse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4" name="椭圆 93"/>
          <p:cNvSpPr/>
          <p:nvPr/>
        </p:nvSpPr>
        <p:spPr>
          <a:xfrm rot="360000">
            <a:off x="6309572" y="1018479"/>
            <a:ext cx="72000" cy="72000"/>
          </a:xfrm>
          <a:prstGeom prst="ellipse">
            <a:avLst/>
          </a:prstGeom>
          <a:noFill/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5" name="椭圆 94"/>
          <p:cNvSpPr/>
          <p:nvPr/>
        </p:nvSpPr>
        <p:spPr>
          <a:xfrm rot="720000">
            <a:off x="6556410" y="1057575"/>
            <a:ext cx="72000" cy="72000"/>
          </a:xfrm>
          <a:prstGeom prst="ellipse">
            <a:avLst/>
          </a:prstGeom>
          <a:solidFill>
            <a:srgbClr val="EAD87F"/>
          </a:solidFill>
          <a:ln w="3175">
            <a:solidFill>
              <a:srgbClr val="EAD87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6" name="椭圆 95"/>
          <p:cNvSpPr/>
          <p:nvPr/>
        </p:nvSpPr>
        <p:spPr>
          <a:xfrm rot="1080000">
            <a:off x="6797809" y="1122257"/>
            <a:ext cx="72000" cy="72000"/>
          </a:xfrm>
          <a:prstGeom prst="ellipse">
            <a:avLst/>
          </a:prstGeom>
          <a:noFill/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7" name="椭圆 96"/>
          <p:cNvSpPr/>
          <p:nvPr/>
        </p:nvSpPr>
        <p:spPr>
          <a:xfrm rot="1440000">
            <a:off x="7031124" y="1211819"/>
            <a:ext cx="72000" cy="72000"/>
          </a:xfrm>
          <a:prstGeom prst="ellipse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8" name="椭圆 97"/>
          <p:cNvSpPr/>
          <p:nvPr/>
        </p:nvSpPr>
        <p:spPr>
          <a:xfrm rot="1800000">
            <a:off x="7253800" y="1325278"/>
            <a:ext cx="72000" cy="72000"/>
          </a:xfrm>
          <a:prstGeom prst="ellipse">
            <a:avLst/>
          </a:prstGeom>
          <a:noFill/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9" name="椭圆 98"/>
          <p:cNvSpPr/>
          <p:nvPr/>
        </p:nvSpPr>
        <p:spPr>
          <a:xfrm rot="2160000">
            <a:off x="7463396" y="1461391"/>
            <a:ext cx="72000" cy="72000"/>
          </a:xfrm>
          <a:prstGeom prst="ellipse">
            <a:avLst/>
          </a:prstGeom>
          <a:solidFill>
            <a:srgbClr val="EAD87F"/>
          </a:solidFill>
          <a:ln w="3175">
            <a:solidFill>
              <a:srgbClr val="EAD87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0" name="椭圆 99"/>
          <p:cNvSpPr/>
          <p:nvPr/>
        </p:nvSpPr>
        <p:spPr>
          <a:xfrm rot="2520000">
            <a:off x="7657616" y="1618667"/>
            <a:ext cx="72000" cy="72000"/>
          </a:xfrm>
          <a:prstGeom prst="ellipse">
            <a:avLst/>
          </a:prstGeom>
          <a:noFill/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1" name="椭圆 100"/>
          <p:cNvSpPr/>
          <p:nvPr/>
        </p:nvSpPr>
        <p:spPr>
          <a:xfrm rot="2880000">
            <a:off x="7834333" y="1795384"/>
            <a:ext cx="72000" cy="72000"/>
          </a:xfrm>
          <a:prstGeom prst="ellipse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2" name="椭圆 101"/>
          <p:cNvSpPr/>
          <p:nvPr/>
        </p:nvSpPr>
        <p:spPr>
          <a:xfrm rot="3240000">
            <a:off x="7991609" y="1989604"/>
            <a:ext cx="72000" cy="72000"/>
          </a:xfrm>
          <a:prstGeom prst="ellipse">
            <a:avLst/>
          </a:prstGeom>
          <a:noFill/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" name="椭圆 102"/>
          <p:cNvSpPr/>
          <p:nvPr/>
        </p:nvSpPr>
        <p:spPr>
          <a:xfrm rot="3600000">
            <a:off x="8127722" y="2199200"/>
            <a:ext cx="72000" cy="72000"/>
          </a:xfrm>
          <a:prstGeom prst="ellipse">
            <a:avLst/>
          </a:prstGeom>
          <a:solidFill>
            <a:srgbClr val="EAD87F"/>
          </a:solidFill>
          <a:ln w="3175">
            <a:solidFill>
              <a:srgbClr val="EAD87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4" name="椭圆 103"/>
          <p:cNvSpPr/>
          <p:nvPr/>
        </p:nvSpPr>
        <p:spPr>
          <a:xfrm rot="3960000">
            <a:off x="8241181" y="2421876"/>
            <a:ext cx="72000" cy="72000"/>
          </a:xfrm>
          <a:prstGeom prst="ellipse">
            <a:avLst/>
          </a:prstGeom>
          <a:noFill/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" name="椭圆 104"/>
          <p:cNvSpPr/>
          <p:nvPr/>
        </p:nvSpPr>
        <p:spPr>
          <a:xfrm rot="4320000">
            <a:off x="8330743" y="2655191"/>
            <a:ext cx="72000" cy="72000"/>
          </a:xfrm>
          <a:prstGeom prst="ellipse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6" name="椭圆 105"/>
          <p:cNvSpPr/>
          <p:nvPr/>
        </p:nvSpPr>
        <p:spPr>
          <a:xfrm rot="4680000">
            <a:off x="8395426" y="2896590"/>
            <a:ext cx="72000" cy="72000"/>
          </a:xfrm>
          <a:prstGeom prst="ellipse">
            <a:avLst/>
          </a:prstGeom>
          <a:noFill/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7" name="椭圆 106"/>
          <p:cNvSpPr/>
          <p:nvPr/>
        </p:nvSpPr>
        <p:spPr>
          <a:xfrm rot="5040000">
            <a:off x="8434521" y="3143428"/>
            <a:ext cx="72000" cy="72000"/>
          </a:xfrm>
          <a:prstGeom prst="ellipse">
            <a:avLst/>
          </a:prstGeom>
          <a:solidFill>
            <a:srgbClr val="EAD87F"/>
          </a:solidFill>
          <a:ln w="3175">
            <a:solidFill>
              <a:srgbClr val="EAD87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8" name="椭圆 107"/>
          <p:cNvSpPr/>
          <p:nvPr/>
        </p:nvSpPr>
        <p:spPr>
          <a:xfrm rot="5400000">
            <a:off x="8447600" y="3393000"/>
            <a:ext cx="72000" cy="72000"/>
          </a:xfrm>
          <a:prstGeom prst="ellipse">
            <a:avLst/>
          </a:prstGeom>
          <a:noFill/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9" name="椭圆 108"/>
          <p:cNvSpPr/>
          <p:nvPr/>
        </p:nvSpPr>
        <p:spPr>
          <a:xfrm rot="5760000">
            <a:off x="8434521" y="3642572"/>
            <a:ext cx="72000" cy="72000"/>
          </a:xfrm>
          <a:prstGeom prst="ellipse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0" name="椭圆 109"/>
          <p:cNvSpPr/>
          <p:nvPr/>
        </p:nvSpPr>
        <p:spPr>
          <a:xfrm rot="6120000">
            <a:off x="8395425" y="3889410"/>
            <a:ext cx="72000" cy="72000"/>
          </a:xfrm>
          <a:prstGeom prst="ellipse">
            <a:avLst/>
          </a:prstGeom>
          <a:noFill/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1" name="椭圆 110"/>
          <p:cNvSpPr/>
          <p:nvPr/>
        </p:nvSpPr>
        <p:spPr>
          <a:xfrm rot="6480000">
            <a:off x="8330743" y="4130809"/>
            <a:ext cx="72000" cy="72000"/>
          </a:xfrm>
          <a:prstGeom prst="ellipse">
            <a:avLst/>
          </a:prstGeom>
          <a:solidFill>
            <a:srgbClr val="EAD87F"/>
          </a:solidFill>
          <a:ln w="3175">
            <a:solidFill>
              <a:srgbClr val="EAD87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2" name="椭圆 111"/>
          <p:cNvSpPr/>
          <p:nvPr/>
        </p:nvSpPr>
        <p:spPr>
          <a:xfrm rot="6840000">
            <a:off x="8241181" y="4364124"/>
            <a:ext cx="72000" cy="72000"/>
          </a:xfrm>
          <a:prstGeom prst="ellipse">
            <a:avLst/>
          </a:prstGeom>
          <a:noFill/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3" name="椭圆 112"/>
          <p:cNvSpPr/>
          <p:nvPr/>
        </p:nvSpPr>
        <p:spPr>
          <a:xfrm rot="7200000">
            <a:off x="8127722" y="4586800"/>
            <a:ext cx="72000" cy="72000"/>
          </a:xfrm>
          <a:prstGeom prst="ellipse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4" name="椭圆 113"/>
          <p:cNvSpPr/>
          <p:nvPr/>
        </p:nvSpPr>
        <p:spPr>
          <a:xfrm rot="7560000">
            <a:off x="7991609" y="4796396"/>
            <a:ext cx="72000" cy="72000"/>
          </a:xfrm>
          <a:prstGeom prst="ellipse">
            <a:avLst/>
          </a:prstGeom>
          <a:noFill/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5" name="椭圆 114"/>
          <p:cNvSpPr/>
          <p:nvPr/>
        </p:nvSpPr>
        <p:spPr>
          <a:xfrm rot="7920000">
            <a:off x="7834333" y="4990616"/>
            <a:ext cx="72000" cy="72000"/>
          </a:xfrm>
          <a:prstGeom prst="ellipse">
            <a:avLst/>
          </a:prstGeom>
          <a:solidFill>
            <a:srgbClr val="EAD87F">
              <a:alpha val="40000"/>
            </a:srgbClr>
          </a:solidFill>
          <a:ln w="3175">
            <a:solidFill>
              <a:srgbClr val="EAD87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6" name="椭圆 115"/>
          <p:cNvSpPr/>
          <p:nvPr/>
        </p:nvSpPr>
        <p:spPr>
          <a:xfrm rot="8280000">
            <a:off x="7657616" y="5167333"/>
            <a:ext cx="72000" cy="72000"/>
          </a:xfrm>
          <a:prstGeom prst="ellipse">
            <a:avLst/>
          </a:prstGeom>
          <a:noFill/>
          <a:ln w="3175"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7" name="椭圆 116"/>
          <p:cNvSpPr/>
          <p:nvPr/>
        </p:nvSpPr>
        <p:spPr>
          <a:xfrm rot="8640000">
            <a:off x="7463396" y="5324609"/>
            <a:ext cx="72000" cy="72000"/>
          </a:xfrm>
          <a:prstGeom prst="ellipse">
            <a:avLst/>
          </a:prstGeom>
          <a:solidFill>
            <a:schemeClr val="bg1">
              <a:alpha val="30000"/>
            </a:schemeClr>
          </a:solidFill>
          <a:ln w="3175"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8" name="椭圆 117"/>
          <p:cNvSpPr/>
          <p:nvPr/>
        </p:nvSpPr>
        <p:spPr>
          <a:xfrm rot="9000000">
            <a:off x="7253800" y="5460722"/>
            <a:ext cx="72000" cy="72000"/>
          </a:xfrm>
          <a:prstGeom prst="ellipse">
            <a:avLst/>
          </a:prstGeom>
          <a:noFill/>
          <a:ln w="3175"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9" name="椭圆 118"/>
          <p:cNvSpPr/>
          <p:nvPr/>
        </p:nvSpPr>
        <p:spPr>
          <a:xfrm rot="9360000">
            <a:off x="7031124" y="5574181"/>
            <a:ext cx="72000" cy="72000"/>
          </a:xfrm>
          <a:prstGeom prst="ellipse">
            <a:avLst/>
          </a:prstGeom>
          <a:solidFill>
            <a:srgbClr val="EAD87F">
              <a:alpha val="20000"/>
            </a:srgbClr>
          </a:solidFill>
          <a:ln w="3175"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20" name="椭圆 119"/>
          <p:cNvSpPr/>
          <p:nvPr/>
        </p:nvSpPr>
        <p:spPr>
          <a:xfrm rot="9720000">
            <a:off x="6797809" y="5663743"/>
            <a:ext cx="72000" cy="72000"/>
          </a:xfrm>
          <a:prstGeom prst="ellipse">
            <a:avLst/>
          </a:prstGeom>
          <a:noFill/>
          <a:ln w="3175"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1" name="椭圆 120"/>
          <p:cNvSpPr/>
          <p:nvPr/>
        </p:nvSpPr>
        <p:spPr>
          <a:xfrm rot="10080000">
            <a:off x="6556411" y="5728425"/>
            <a:ext cx="72000" cy="72000"/>
          </a:xfrm>
          <a:prstGeom prst="ellipse">
            <a:avLst/>
          </a:prstGeom>
          <a:solidFill>
            <a:schemeClr val="bg1">
              <a:alpha val="10000"/>
            </a:schemeClr>
          </a:solidFill>
          <a:ln w="3175">
            <a:solidFill>
              <a:schemeClr val="bg1">
                <a:alpha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22" name="椭圆 121"/>
          <p:cNvSpPr/>
          <p:nvPr/>
        </p:nvSpPr>
        <p:spPr>
          <a:xfrm rot="10440000">
            <a:off x="6309572" y="5767520"/>
            <a:ext cx="72000" cy="72000"/>
          </a:xfrm>
          <a:prstGeom prst="ellipse">
            <a:avLst/>
          </a:prstGeom>
          <a:noFill/>
          <a:ln w="3175">
            <a:solidFill>
              <a:schemeClr val="bg1">
                <a:alpha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3" name="椭圆 122"/>
          <p:cNvSpPr/>
          <p:nvPr/>
        </p:nvSpPr>
        <p:spPr>
          <a:xfrm rot="10800000">
            <a:off x="6060000" y="5780600"/>
            <a:ext cx="72000" cy="72000"/>
          </a:xfrm>
          <a:prstGeom prst="ellipse">
            <a:avLst/>
          </a:prstGeom>
          <a:solidFill>
            <a:srgbClr val="EAD87F">
              <a:alpha val="10000"/>
            </a:srgbClr>
          </a:solidFill>
          <a:ln w="3175">
            <a:solidFill>
              <a:schemeClr val="bg1">
                <a:alpha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24" name="椭圆 123"/>
          <p:cNvSpPr/>
          <p:nvPr/>
        </p:nvSpPr>
        <p:spPr>
          <a:xfrm rot="11160000">
            <a:off x="5810428" y="5767520"/>
            <a:ext cx="72000" cy="72000"/>
          </a:xfrm>
          <a:prstGeom prst="ellipse">
            <a:avLst/>
          </a:prstGeom>
          <a:noFill/>
          <a:ln w="3175">
            <a:solidFill>
              <a:schemeClr val="bg1">
                <a:alpha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5" name="椭圆 124"/>
          <p:cNvSpPr/>
          <p:nvPr/>
        </p:nvSpPr>
        <p:spPr>
          <a:xfrm rot="11520000">
            <a:off x="5563589" y="5728425"/>
            <a:ext cx="72000" cy="72000"/>
          </a:xfrm>
          <a:prstGeom prst="ellipse">
            <a:avLst/>
          </a:prstGeom>
          <a:solidFill>
            <a:srgbClr val="EAD87F">
              <a:alpha val="10000"/>
            </a:srgbClr>
          </a:solidFill>
          <a:ln w="3175">
            <a:solidFill>
              <a:srgbClr val="EAD87F">
                <a:alpha val="1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26" name="椭圆 125"/>
          <p:cNvSpPr/>
          <p:nvPr/>
        </p:nvSpPr>
        <p:spPr>
          <a:xfrm rot="11880000">
            <a:off x="5322191" y="5663743"/>
            <a:ext cx="72000" cy="72000"/>
          </a:xfrm>
          <a:prstGeom prst="ellipse">
            <a:avLst/>
          </a:prstGeom>
          <a:noFill/>
          <a:ln w="3175"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7" name="椭圆 126"/>
          <p:cNvSpPr/>
          <p:nvPr/>
        </p:nvSpPr>
        <p:spPr>
          <a:xfrm rot="12240000">
            <a:off x="5088876" y="5574181"/>
            <a:ext cx="72000" cy="72000"/>
          </a:xfrm>
          <a:prstGeom prst="ellipse">
            <a:avLst/>
          </a:prstGeom>
          <a:solidFill>
            <a:srgbClr val="EAD87F">
              <a:alpha val="20000"/>
            </a:srgbClr>
          </a:solidFill>
          <a:ln w="3175"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28" name="椭圆 127"/>
          <p:cNvSpPr/>
          <p:nvPr/>
        </p:nvSpPr>
        <p:spPr>
          <a:xfrm rot="12600000">
            <a:off x="4866200" y="5460722"/>
            <a:ext cx="72000" cy="72000"/>
          </a:xfrm>
          <a:prstGeom prst="ellipse">
            <a:avLst/>
          </a:prstGeom>
          <a:noFill/>
          <a:ln w="3175"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9" name="椭圆 128"/>
          <p:cNvSpPr/>
          <p:nvPr/>
        </p:nvSpPr>
        <p:spPr>
          <a:xfrm rot="12960000">
            <a:off x="4656604" y="5324609"/>
            <a:ext cx="72000" cy="72000"/>
          </a:xfrm>
          <a:prstGeom prst="ellipse">
            <a:avLst/>
          </a:prstGeom>
          <a:solidFill>
            <a:schemeClr val="bg1">
              <a:alpha val="30000"/>
            </a:schemeClr>
          </a:solidFill>
          <a:ln w="3175"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0" name="椭圆 129"/>
          <p:cNvSpPr/>
          <p:nvPr/>
        </p:nvSpPr>
        <p:spPr>
          <a:xfrm rot="13320000">
            <a:off x="4462384" y="5167333"/>
            <a:ext cx="72000" cy="72000"/>
          </a:xfrm>
          <a:prstGeom prst="ellipse">
            <a:avLst/>
          </a:prstGeom>
          <a:noFill/>
          <a:ln w="3175"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1" name="椭圆 130"/>
          <p:cNvSpPr/>
          <p:nvPr/>
        </p:nvSpPr>
        <p:spPr>
          <a:xfrm rot="13680000">
            <a:off x="4285667" y="4990616"/>
            <a:ext cx="72000" cy="72000"/>
          </a:xfrm>
          <a:prstGeom prst="ellipse">
            <a:avLst/>
          </a:prstGeom>
          <a:solidFill>
            <a:srgbClr val="EAD87F">
              <a:alpha val="40000"/>
            </a:srgbClr>
          </a:solidFill>
          <a:ln w="3175">
            <a:solidFill>
              <a:srgbClr val="EAD87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2" name="椭圆 131"/>
          <p:cNvSpPr/>
          <p:nvPr/>
        </p:nvSpPr>
        <p:spPr>
          <a:xfrm rot="14040000">
            <a:off x="4128391" y="4796396"/>
            <a:ext cx="72000" cy="72000"/>
          </a:xfrm>
          <a:prstGeom prst="ellipse">
            <a:avLst/>
          </a:prstGeom>
          <a:noFill/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3" name="椭圆 132"/>
          <p:cNvSpPr/>
          <p:nvPr/>
        </p:nvSpPr>
        <p:spPr>
          <a:xfrm rot="14400000">
            <a:off x="3992278" y="4586800"/>
            <a:ext cx="72000" cy="72000"/>
          </a:xfrm>
          <a:prstGeom prst="ellipse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4" name="椭圆 133"/>
          <p:cNvSpPr/>
          <p:nvPr/>
        </p:nvSpPr>
        <p:spPr>
          <a:xfrm rot="14760000">
            <a:off x="3878819" y="4364124"/>
            <a:ext cx="72000" cy="72000"/>
          </a:xfrm>
          <a:prstGeom prst="ellipse">
            <a:avLst/>
          </a:prstGeom>
          <a:noFill/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5" name="椭圆 134"/>
          <p:cNvSpPr/>
          <p:nvPr/>
        </p:nvSpPr>
        <p:spPr>
          <a:xfrm rot="15120000">
            <a:off x="3789257" y="4130809"/>
            <a:ext cx="72000" cy="72000"/>
          </a:xfrm>
          <a:prstGeom prst="ellipse">
            <a:avLst/>
          </a:prstGeom>
          <a:solidFill>
            <a:srgbClr val="EAD87F"/>
          </a:solidFill>
          <a:ln w="3175">
            <a:solidFill>
              <a:srgbClr val="EAD87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6" name="椭圆 135"/>
          <p:cNvSpPr/>
          <p:nvPr/>
        </p:nvSpPr>
        <p:spPr>
          <a:xfrm rot="15480000">
            <a:off x="3724575" y="3889410"/>
            <a:ext cx="72000" cy="72000"/>
          </a:xfrm>
          <a:prstGeom prst="ellipse">
            <a:avLst/>
          </a:prstGeom>
          <a:noFill/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7" name="椭圆 136"/>
          <p:cNvSpPr/>
          <p:nvPr/>
        </p:nvSpPr>
        <p:spPr>
          <a:xfrm rot="15840000">
            <a:off x="3685479" y="3642572"/>
            <a:ext cx="72000" cy="72000"/>
          </a:xfrm>
          <a:prstGeom prst="ellipse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8" name="椭圆 7"/>
          <p:cNvSpPr/>
          <p:nvPr/>
        </p:nvSpPr>
        <p:spPr>
          <a:xfrm flipH="1">
            <a:off x="3707101" y="1036092"/>
            <a:ext cx="2392907" cy="2392907"/>
          </a:xfrm>
          <a:custGeom>
            <a:avLst/>
            <a:gdLst>
              <a:gd name="connsiteX0" fmla="*/ 0 w 3966950"/>
              <a:gd name="connsiteY0" fmla="*/ 1983475 h 3966950"/>
              <a:gd name="connsiteX1" fmla="*/ 1983475 w 3966950"/>
              <a:gd name="connsiteY1" fmla="*/ 0 h 3966950"/>
              <a:gd name="connsiteX2" fmla="*/ 3966950 w 3966950"/>
              <a:gd name="connsiteY2" fmla="*/ 1983475 h 3966950"/>
              <a:gd name="connsiteX3" fmla="*/ 1983475 w 3966950"/>
              <a:gd name="connsiteY3" fmla="*/ 3966950 h 3966950"/>
              <a:gd name="connsiteX4" fmla="*/ 0 w 3966950"/>
              <a:gd name="connsiteY4" fmla="*/ 1983475 h 3966950"/>
              <a:gd name="connsiteX0" fmla="*/ 1983475 w 3966950"/>
              <a:gd name="connsiteY0" fmla="*/ 0 h 3966950"/>
              <a:gd name="connsiteX1" fmla="*/ 3966950 w 3966950"/>
              <a:gd name="connsiteY1" fmla="*/ 1983475 h 3966950"/>
              <a:gd name="connsiteX2" fmla="*/ 1983475 w 3966950"/>
              <a:gd name="connsiteY2" fmla="*/ 3966950 h 3966950"/>
              <a:gd name="connsiteX3" fmla="*/ 0 w 3966950"/>
              <a:gd name="connsiteY3" fmla="*/ 1983475 h 3966950"/>
              <a:gd name="connsiteX4" fmla="*/ 2074915 w 3966950"/>
              <a:gd name="connsiteY4" fmla="*/ 91440 h 3966950"/>
              <a:gd name="connsiteX0" fmla="*/ 1983475 w 3966950"/>
              <a:gd name="connsiteY0" fmla="*/ 0 h 3966950"/>
              <a:gd name="connsiteX1" fmla="*/ 3966950 w 3966950"/>
              <a:gd name="connsiteY1" fmla="*/ 1983475 h 3966950"/>
              <a:gd name="connsiteX2" fmla="*/ 1983475 w 3966950"/>
              <a:gd name="connsiteY2" fmla="*/ 3966950 h 3966950"/>
              <a:gd name="connsiteX3" fmla="*/ 0 w 3966950"/>
              <a:gd name="connsiteY3" fmla="*/ 1983475 h 3966950"/>
              <a:gd name="connsiteX0" fmla="*/ 0 w 1983475"/>
              <a:gd name="connsiteY0" fmla="*/ 0 h 3966950"/>
              <a:gd name="connsiteX1" fmla="*/ 1983475 w 1983475"/>
              <a:gd name="connsiteY1" fmla="*/ 1983475 h 3966950"/>
              <a:gd name="connsiteX2" fmla="*/ 0 w 1983475"/>
              <a:gd name="connsiteY2" fmla="*/ 3966950 h 3966950"/>
              <a:gd name="connsiteX0" fmla="*/ 0 w 1983475"/>
              <a:gd name="connsiteY0" fmla="*/ 0 h 1983475"/>
              <a:gd name="connsiteX1" fmla="*/ 1983475 w 1983475"/>
              <a:gd name="connsiteY1" fmla="*/ 1983475 h 1983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983475" h="1983475">
                <a:moveTo>
                  <a:pt x="0" y="0"/>
                </a:moveTo>
                <a:cubicBezTo>
                  <a:pt x="1095443" y="0"/>
                  <a:pt x="1983475" y="888032"/>
                  <a:pt x="1983475" y="1983475"/>
                </a:cubicBezTo>
              </a:path>
            </a:pathLst>
          </a:custGeom>
          <a:noFill/>
          <a:ln w="3175">
            <a:solidFill>
              <a:schemeClr val="bg1"/>
            </a:solidFill>
            <a:prstDash val="dash"/>
            <a:headEnd type="none"/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39" name="直接连接符 138"/>
          <p:cNvCxnSpPr>
            <a:cxnSpLocks/>
          </p:cNvCxnSpPr>
          <p:nvPr/>
        </p:nvCxnSpPr>
        <p:spPr>
          <a:xfrm flipV="1">
            <a:off x="6233432" y="4882681"/>
            <a:ext cx="0" cy="2128041"/>
          </a:xfrm>
          <a:prstGeom prst="line">
            <a:avLst/>
          </a:prstGeom>
          <a:noFill/>
          <a:ln w="3175"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5400000" scaled="1"/>
            </a:gradFill>
            <a:tailEnd type="oval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40" name="直接连接符 139"/>
          <p:cNvCxnSpPr>
            <a:cxnSpLocks/>
          </p:cNvCxnSpPr>
          <p:nvPr/>
        </p:nvCxnSpPr>
        <p:spPr>
          <a:xfrm flipV="1">
            <a:off x="5958568" y="4495905"/>
            <a:ext cx="0" cy="2514816"/>
          </a:xfrm>
          <a:prstGeom prst="line">
            <a:avLst/>
          </a:prstGeom>
          <a:noFill/>
          <a:ln w="3175"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5400000" scaled="1"/>
            </a:gradFill>
            <a:tailEnd type="oval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57" name="Freeform 77"/>
          <p:cNvSpPr>
            <a:spLocks noEditPoints="1"/>
          </p:cNvSpPr>
          <p:nvPr/>
        </p:nvSpPr>
        <p:spPr bwMode="auto">
          <a:xfrm rot="20627647" flipH="1">
            <a:off x="7313758" y="5743871"/>
            <a:ext cx="256464" cy="129976"/>
          </a:xfrm>
          <a:custGeom>
            <a:avLst/>
            <a:gdLst>
              <a:gd name="T0" fmla="*/ 316 w 344"/>
              <a:gd name="T1" fmla="*/ 44 h 174"/>
              <a:gd name="T2" fmla="*/ 344 w 344"/>
              <a:gd name="T3" fmla="*/ 52 h 174"/>
              <a:gd name="T4" fmla="*/ 299 w 344"/>
              <a:gd name="T5" fmla="*/ 34 h 174"/>
              <a:gd name="T6" fmla="*/ 322 w 344"/>
              <a:gd name="T7" fmla="*/ 30 h 174"/>
              <a:gd name="T8" fmla="*/ 297 w 344"/>
              <a:gd name="T9" fmla="*/ 26 h 174"/>
              <a:gd name="T10" fmla="*/ 267 w 344"/>
              <a:gd name="T11" fmla="*/ 59 h 174"/>
              <a:gd name="T12" fmla="*/ 235 w 344"/>
              <a:gd name="T13" fmla="*/ 65 h 174"/>
              <a:gd name="T14" fmla="*/ 32 w 344"/>
              <a:gd name="T15" fmla="*/ 68 h 174"/>
              <a:gd name="T16" fmla="*/ 33 w 344"/>
              <a:gd name="T17" fmla="*/ 81 h 174"/>
              <a:gd name="T18" fmla="*/ 0 w 344"/>
              <a:gd name="T19" fmla="*/ 96 h 174"/>
              <a:gd name="T20" fmla="*/ 129 w 344"/>
              <a:gd name="T21" fmla="*/ 108 h 174"/>
              <a:gd name="T22" fmla="*/ 126 w 344"/>
              <a:gd name="T23" fmla="*/ 99 h 174"/>
              <a:gd name="T24" fmla="*/ 259 w 344"/>
              <a:gd name="T25" fmla="*/ 174 h 174"/>
              <a:gd name="T26" fmla="*/ 214 w 344"/>
              <a:gd name="T27" fmla="*/ 108 h 174"/>
              <a:gd name="T28" fmla="*/ 232 w 344"/>
              <a:gd name="T29" fmla="*/ 97 h 174"/>
              <a:gd name="T30" fmla="*/ 276 w 344"/>
              <a:gd name="T31" fmla="*/ 104 h 174"/>
              <a:gd name="T32" fmla="*/ 300 w 344"/>
              <a:gd name="T33" fmla="*/ 80 h 174"/>
              <a:gd name="T34" fmla="*/ 223 w 344"/>
              <a:gd name="T35" fmla="*/ 78 h 174"/>
              <a:gd name="T36" fmla="*/ 216 w 344"/>
              <a:gd name="T37" fmla="*/ 78 h 174"/>
              <a:gd name="T38" fmla="*/ 83 w 344"/>
              <a:gd name="T39" fmla="*/ 74 h 174"/>
              <a:gd name="T40" fmla="*/ 83 w 344"/>
              <a:gd name="T41" fmla="*/ 81 h 174"/>
              <a:gd name="T42" fmla="*/ 83 w 344"/>
              <a:gd name="T43" fmla="*/ 74 h 174"/>
              <a:gd name="T44" fmla="*/ 74 w 344"/>
              <a:gd name="T45" fmla="*/ 78 h 174"/>
              <a:gd name="T46" fmla="*/ 67 w 344"/>
              <a:gd name="T47" fmla="*/ 78 h 174"/>
              <a:gd name="T48" fmla="*/ 95 w 344"/>
              <a:gd name="T49" fmla="*/ 74 h 174"/>
              <a:gd name="T50" fmla="*/ 95 w 344"/>
              <a:gd name="T51" fmla="*/ 81 h 174"/>
              <a:gd name="T52" fmla="*/ 95 w 344"/>
              <a:gd name="T53" fmla="*/ 74 h 174"/>
              <a:gd name="T54" fmla="*/ 111 w 344"/>
              <a:gd name="T55" fmla="*/ 78 h 174"/>
              <a:gd name="T56" fmla="*/ 104 w 344"/>
              <a:gd name="T57" fmla="*/ 78 h 174"/>
              <a:gd name="T58" fmla="*/ 120 w 344"/>
              <a:gd name="T59" fmla="*/ 74 h 174"/>
              <a:gd name="T60" fmla="*/ 120 w 344"/>
              <a:gd name="T61" fmla="*/ 81 h 174"/>
              <a:gd name="T62" fmla="*/ 120 w 344"/>
              <a:gd name="T63" fmla="*/ 74 h 174"/>
              <a:gd name="T64" fmla="*/ 136 w 344"/>
              <a:gd name="T65" fmla="*/ 78 h 174"/>
              <a:gd name="T66" fmla="*/ 129 w 344"/>
              <a:gd name="T67" fmla="*/ 78 h 174"/>
              <a:gd name="T68" fmla="*/ 145 w 344"/>
              <a:gd name="T69" fmla="*/ 74 h 174"/>
              <a:gd name="T70" fmla="*/ 145 w 344"/>
              <a:gd name="T71" fmla="*/ 81 h 174"/>
              <a:gd name="T72" fmla="*/ 145 w 344"/>
              <a:gd name="T73" fmla="*/ 74 h 174"/>
              <a:gd name="T74" fmla="*/ 161 w 344"/>
              <a:gd name="T75" fmla="*/ 78 h 174"/>
              <a:gd name="T76" fmla="*/ 154 w 344"/>
              <a:gd name="T77" fmla="*/ 78 h 174"/>
              <a:gd name="T78" fmla="*/ 170 w 344"/>
              <a:gd name="T79" fmla="*/ 74 h 174"/>
              <a:gd name="T80" fmla="*/ 170 w 344"/>
              <a:gd name="T81" fmla="*/ 81 h 174"/>
              <a:gd name="T82" fmla="*/ 170 w 344"/>
              <a:gd name="T83" fmla="*/ 74 h 174"/>
              <a:gd name="T84" fmla="*/ 186 w 344"/>
              <a:gd name="T85" fmla="*/ 78 h 174"/>
              <a:gd name="T86" fmla="*/ 179 w 344"/>
              <a:gd name="T87" fmla="*/ 78 h 174"/>
              <a:gd name="T88" fmla="*/ 195 w 344"/>
              <a:gd name="T89" fmla="*/ 74 h 174"/>
              <a:gd name="T90" fmla="*/ 195 w 344"/>
              <a:gd name="T91" fmla="*/ 81 h 174"/>
              <a:gd name="T92" fmla="*/ 195 w 344"/>
              <a:gd name="T93" fmla="*/ 74 h 174"/>
              <a:gd name="T94" fmla="*/ 211 w 344"/>
              <a:gd name="T95" fmla="*/ 78 h 174"/>
              <a:gd name="T96" fmla="*/ 204 w 344"/>
              <a:gd name="T97" fmla="*/ 78 h 174"/>
              <a:gd name="T98" fmla="*/ 235 w 344"/>
              <a:gd name="T99" fmla="*/ 100 h 174"/>
              <a:gd name="T100" fmla="*/ 275 w 344"/>
              <a:gd name="T101" fmla="*/ 107 h 174"/>
              <a:gd name="T102" fmla="*/ 235 w 344"/>
              <a:gd name="T103" fmla="*/ 114 h 174"/>
              <a:gd name="T104" fmla="*/ 43 w 344"/>
              <a:gd name="T105" fmla="*/ 81 h 174"/>
              <a:gd name="T106" fmla="*/ 39 w 344"/>
              <a:gd name="T107" fmla="*/ 70 h 174"/>
              <a:gd name="T108" fmla="*/ 43 w 344"/>
              <a:gd name="T109" fmla="*/ 81 h 174"/>
              <a:gd name="T110" fmla="*/ 54 w 344"/>
              <a:gd name="T111" fmla="*/ 70 h 174"/>
              <a:gd name="T112" fmla="*/ 45 w 344"/>
              <a:gd name="T113" fmla="*/ 81 h 174"/>
              <a:gd name="T114" fmla="*/ 129 w 344"/>
              <a:gd name="T115" fmla="*/ 60 h 174"/>
              <a:gd name="T116" fmla="*/ 239 w 344"/>
              <a:gd name="T117" fmla="*/ 4 h 174"/>
              <a:gd name="T118" fmla="*/ 212 w 344"/>
              <a:gd name="T119" fmla="*/ 60 h 174"/>
              <a:gd name="T120" fmla="*/ 305 w 344"/>
              <a:gd name="T121" fmla="*/ 23 h 174"/>
              <a:gd name="T122" fmla="*/ 333 w 344"/>
              <a:gd name="T123" fmla="*/ 10 h 174"/>
              <a:gd name="T124" fmla="*/ 305 w 344"/>
              <a:gd name="T125" fmla="*/ 23 h 1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44" h="174">
                <a:moveTo>
                  <a:pt x="300" y="80"/>
                </a:moveTo>
                <a:cubicBezTo>
                  <a:pt x="304" y="72"/>
                  <a:pt x="311" y="56"/>
                  <a:pt x="316" y="44"/>
                </a:cubicBezTo>
                <a:cubicBezTo>
                  <a:pt x="335" y="55"/>
                  <a:pt x="335" y="55"/>
                  <a:pt x="335" y="55"/>
                </a:cubicBezTo>
                <a:cubicBezTo>
                  <a:pt x="344" y="52"/>
                  <a:pt x="344" y="52"/>
                  <a:pt x="344" y="52"/>
                </a:cubicBezTo>
                <a:cubicBezTo>
                  <a:pt x="320" y="34"/>
                  <a:pt x="320" y="34"/>
                  <a:pt x="320" y="34"/>
                </a:cubicBezTo>
                <a:cubicBezTo>
                  <a:pt x="299" y="34"/>
                  <a:pt x="299" y="34"/>
                  <a:pt x="299" y="34"/>
                </a:cubicBezTo>
                <a:cubicBezTo>
                  <a:pt x="299" y="32"/>
                  <a:pt x="299" y="32"/>
                  <a:pt x="299" y="32"/>
                </a:cubicBezTo>
                <a:cubicBezTo>
                  <a:pt x="322" y="30"/>
                  <a:pt x="322" y="30"/>
                  <a:pt x="322" y="30"/>
                </a:cubicBezTo>
                <a:cubicBezTo>
                  <a:pt x="324" y="27"/>
                  <a:pt x="324" y="26"/>
                  <a:pt x="324" y="26"/>
                </a:cubicBezTo>
                <a:cubicBezTo>
                  <a:pt x="297" y="26"/>
                  <a:pt x="297" y="26"/>
                  <a:pt x="297" y="26"/>
                </a:cubicBezTo>
                <a:cubicBezTo>
                  <a:pt x="269" y="61"/>
                  <a:pt x="269" y="61"/>
                  <a:pt x="269" y="61"/>
                </a:cubicBezTo>
                <a:cubicBezTo>
                  <a:pt x="269" y="60"/>
                  <a:pt x="268" y="60"/>
                  <a:pt x="267" y="59"/>
                </a:cubicBezTo>
                <a:cubicBezTo>
                  <a:pt x="256" y="59"/>
                  <a:pt x="245" y="59"/>
                  <a:pt x="235" y="59"/>
                </a:cubicBezTo>
                <a:cubicBezTo>
                  <a:pt x="235" y="65"/>
                  <a:pt x="235" y="65"/>
                  <a:pt x="235" y="65"/>
                </a:cubicBezTo>
                <a:cubicBezTo>
                  <a:pt x="41" y="65"/>
                  <a:pt x="41" y="65"/>
                  <a:pt x="41" y="65"/>
                </a:cubicBezTo>
                <a:cubicBezTo>
                  <a:pt x="38" y="65"/>
                  <a:pt x="35" y="66"/>
                  <a:pt x="32" y="68"/>
                </a:cubicBezTo>
                <a:cubicBezTo>
                  <a:pt x="34" y="69"/>
                  <a:pt x="35" y="69"/>
                  <a:pt x="37" y="70"/>
                </a:cubicBezTo>
                <a:cubicBezTo>
                  <a:pt x="33" y="81"/>
                  <a:pt x="33" y="81"/>
                  <a:pt x="33" y="81"/>
                </a:cubicBezTo>
                <a:cubicBezTo>
                  <a:pt x="30" y="80"/>
                  <a:pt x="27" y="78"/>
                  <a:pt x="25" y="76"/>
                </a:cubicBezTo>
                <a:cubicBezTo>
                  <a:pt x="10" y="81"/>
                  <a:pt x="1" y="86"/>
                  <a:pt x="0" y="96"/>
                </a:cubicBezTo>
                <a:cubicBezTo>
                  <a:pt x="2" y="104"/>
                  <a:pt x="18" y="107"/>
                  <a:pt x="41" y="108"/>
                </a:cubicBezTo>
                <a:cubicBezTo>
                  <a:pt x="129" y="108"/>
                  <a:pt x="129" y="108"/>
                  <a:pt x="129" y="108"/>
                </a:cubicBezTo>
                <a:cubicBezTo>
                  <a:pt x="123" y="100"/>
                  <a:pt x="123" y="100"/>
                  <a:pt x="123" y="100"/>
                </a:cubicBezTo>
                <a:cubicBezTo>
                  <a:pt x="126" y="99"/>
                  <a:pt x="126" y="99"/>
                  <a:pt x="126" y="99"/>
                </a:cubicBezTo>
                <a:cubicBezTo>
                  <a:pt x="223" y="174"/>
                  <a:pt x="223" y="174"/>
                  <a:pt x="223" y="174"/>
                </a:cubicBezTo>
                <a:cubicBezTo>
                  <a:pt x="259" y="174"/>
                  <a:pt x="259" y="174"/>
                  <a:pt x="259" y="174"/>
                </a:cubicBezTo>
                <a:cubicBezTo>
                  <a:pt x="215" y="123"/>
                  <a:pt x="215" y="123"/>
                  <a:pt x="215" y="123"/>
                </a:cubicBezTo>
                <a:cubicBezTo>
                  <a:pt x="214" y="108"/>
                  <a:pt x="214" y="108"/>
                  <a:pt x="214" y="108"/>
                </a:cubicBezTo>
                <a:cubicBezTo>
                  <a:pt x="232" y="108"/>
                  <a:pt x="232" y="108"/>
                  <a:pt x="232" y="108"/>
                </a:cubicBezTo>
                <a:cubicBezTo>
                  <a:pt x="232" y="97"/>
                  <a:pt x="232" y="97"/>
                  <a:pt x="232" y="97"/>
                </a:cubicBezTo>
                <a:cubicBezTo>
                  <a:pt x="244" y="97"/>
                  <a:pt x="256" y="97"/>
                  <a:pt x="268" y="97"/>
                </a:cubicBezTo>
                <a:cubicBezTo>
                  <a:pt x="271" y="98"/>
                  <a:pt x="274" y="100"/>
                  <a:pt x="276" y="104"/>
                </a:cubicBezTo>
                <a:cubicBezTo>
                  <a:pt x="288" y="101"/>
                  <a:pt x="299" y="97"/>
                  <a:pt x="309" y="88"/>
                </a:cubicBezTo>
                <a:cubicBezTo>
                  <a:pt x="306" y="85"/>
                  <a:pt x="304" y="82"/>
                  <a:pt x="300" y="80"/>
                </a:cubicBezTo>
                <a:close/>
                <a:moveTo>
                  <a:pt x="220" y="74"/>
                </a:moveTo>
                <a:cubicBezTo>
                  <a:pt x="222" y="74"/>
                  <a:pt x="223" y="76"/>
                  <a:pt x="223" y="78"/>
                </a:cubicBezTo>
                <a:cubicBezTo>
                  <a:pt x="223" y="80"/>
                  <a:pt x="222" y="81"/>
                  <a:pt x="220" y="81"/>
                </a:cubicBezTo>
                <a:cubicBezTo>
                  <a:pt x="218" y="81"/>
                  <a:pt x="216" y="80"/>
                  <a:pt x="216" y="78"/>
                </a:cubicBezTo>
                <a:cubicBezTo>
                  <a:pt x="216" y="76"/>
                  <a:pt x="218" y="74"/>
                  <a:pt x="220" y="74"/>
                </a:cubicBezTo>
                <a:close/>
                <a:moveTo>
                  <a:pt x="83" y="74"/>
                </a:moveTo>
                <a:cubicBezTo>
                  <a:pt x="85" y="74"/>
                  <a:pt x="86" y="76"/>
                  <a:pt x="86" y="78"/>
                </a:cubicBezTo>
                <a:cubicBezTo>
                  <a:pt x="86" y="80"/>
                  <a:pt x="85" y="81"/>
                  <a:pt x="83" y="81"/>
                </a:cubicBezTo>
                <a:cubicBezTo>
                  <a:pt x="81" y="81"/>
                  <a:pt x="79" y="80"/>
                  <a:pt x="79" y="78"/>
                </a:cubicBezTo>
                <a:cubicBezTo>
                  <a:pt x="79" y="76"/>
                  <a:pt x="81" y="74"/>
                  <a:pt x="83" y="74"/>
                </a:cubicBezTo>
                <a:close/>
                <a:moveTo>
                  <a:pt x="70" y="74"/>
                </a:moveTo>
                <a:cubicBezTo>
                  <a:pt x="72" y="74"/>
                  <a:pt x="74" y="76"/>
                  <a:pt x="74" y="78"/>
                </a:cubicBezTo>
                <a:cubicBezTo>
                  <a:pt x="74" y="80"/>
                  <a:pt x="72" y="81"/>
                  <a:pt x="70" y="81"/>
                </a:cubicBezTo>
                <a:cubicBezTo>
                  <a:pt x="68" y="81"/>
                  <a:pt x="67" y="80"/>
                  <a:pt x="67" y="78"/>
                </a:cubicBezTo>
                <a:cubicBezTo>
                  <a:pt x="67" y="76"/>
                  <a:pt x="68" y="74"/>
                  <a:pt x="70" y="74"/>
                </a:cubicBezTo>
                <a:close/>
                <a:moveTo>
                  <a:pt x="95" y="74"/>
                </a:moveTo>
                <a:cubicBezTo>
                  <a:pt x="97" y="74"/>
                  <a:pt x="99" y="76"/>
                  <a:pt x="99" y="78"/>
                </a:cubicBezTo>
                <a:cubicBezTo>
                  <a:pt x="99" y="80"/>
                  <a:pt x="97" y="81"/>
                  <a:pt x="95" y="81"/>
                </a:cubicBezTo>
                <a:cubicBezTo>
                  <a:pt x="93" y="81"/>
                  <a:pt x="92" y="80"/>
                  <a:pt x="92" y="78"/>
                </a:cubicBezTo>
                <a:cubicBezTo>
                  <a:pt x="92" y="76"/>
                  <a:pt x="93" y="74"/>
                  <a:pt x="95" y="74"/>
                </a:cubicBezTo>
                <a:close/>
                <a:moveTo>
                  <a:pt x="108" y="74"/>
                </a:moveTo>
                <a:cubicBezTo>
                  <a:pt x="110" y="74"/>
                  <a:pt x="111" y="76"/>
                  <a:pt x="111" y="78"/>
                </a:cubicBezTo>
                <a:cubicBezTo>
                  <a:pt x="111" y="80"/>
                  <a:pt x="110" y="81"/>
                  <a:pt x="108" y="81"/>
                </a:cubicBezTo>
                <a:cubicBezTo>
                  <a:pt x="106" y="81"/>
                  <a:pt x="104" y="80"/>
                  <a:pt x="104" y="78"/>
                </a:cubicBezTo>
                <a:cubicBezTo>
                  <a:pt x="104" y="76"/>
                  <a:pt x="106" y="74"/>
                  <a:pt x="108" y="74"/>
                </a:cubicBezTo>
                <a:close/>
                <a:moveTo>
                  <a:pt x="120" y="74"/>
                </a:moveTo>
                <a:cubicBezTo>
                  <a:pt x="122" y="74"/>
                  <a:pt x="124" y="76"/>
                  <a:pt x="124" y="78"/>
                </a:cubicBezTo>
                <a:cubicBezTo>
                  <a:pt x="124" y="80"/>
                  <a:pt x="122" y="81"/>
                  <a:pt x="120" y="81"/>
                </a:cubicBezTo>
                <a:cubicBezTo>
                  <a:pt x="118" y="81"/>
                  <a:pt x="117" y="80"/>
                  <a:pt x="117" y="78"/>
                </a:cubicBezTo>
                <a:cubicBezTo>
                  <a:pt x="117" y="76"/>
                  <a:pt x="118" y="74"/>
                  <a:pt x="120" y="74"/>
                </a:cubicBezTo>
                <a:close/>
                <a:moveTo>
                  <a:pt x="133" y="74"/>
                </a:moveTo>
                <a:cubicBezTo>
                  <a:pt x="135" y="74"/>
                  <a:pt x="136" y="76"/>
                  <a:pt x="136" y="78"/>
                </a:cubicBezTo>
                <a:cubicBezTo>
                  <a:pt x="136" y="80"/>
                  <a:pt x="135" y="81"/>
                  <a:pt x="133" y="81"/>
                </a:cubicBezTo>
                <a:cubicBezTo>
                  <a:pt x="131" y="81"/>
                  <a:pt x="129" y="80"/>
                  <a:pt x="129" y="78"/>
                </a:cubicBezTo>
                <a:cubicBezTo>
                  <a:pt x="129" y="76"/>
                  <a:pt x="131" y="74"/>
                  <a:pt x="133" y="74"/>
                </a:cubicBezTo>
                <a:close/>
                <a:moveTo>
                  <a:pt x="145" y="74"/>
                </a:moveTo>
                <a:cubicBezTo>
                  <a:pt x="147" y="74"/>
                  <a:pt x="149" y="76"/>
                  <a:pt x="149" y="78"/>
                </a:cubicBezTo>
                <a:cubicBezTo>
                  <a:pt x="149" y="80"/>
                  <a:pt x="147" y="81"/>
                  <a:pt x="145" y="81"/>
                </a:cubicBezTo>
                <a:cubicBezTo>
                  <a:pt x="143" y="81"/>
                  <a:pt x="141" y="80"/>
                  <a:pt x="141" y="78"/>
                </a:cubicBezTo>
                <a:cubicBezTo>
                  <a:pt x="141" y="76"/>
                  <a:pt x="143" y="74"/>
                  <a:pt x="145" y="74"/>
                </a:cubicBezTo>
                <a:close/>
                <a:moveTo>
                  <a:pt x="157" y="74"/>
                </a:moveTo>
                <a:cubicBezTo>
                  <a:pt x="159" y="74"/>
                  <a:pt x="161" y="76"/>
                  <a:pt x="161" y="78"/>
                </a:cubicBezTo>
                <a:cubicBezTo>
                  <a:pt x="161" y="80"/>
                  <a:pt x="159" y="81"/>
                  <a:pt x="157" y="81"/>
                </a:cubicBezTo>
                <a:cubicBezTo>
                  <a:pt x="155" y="81"/>
                  <a:pt x="154" y="80"/>
                  <a:pt x="154" y="78"/>
                </a:cubicBezTo>
                <a:cubicBezTo>
                  <a:pt x="154" y="76"/>
                  <a:pt x="155" y="74"/>
                  <a:pt x="157" y="74"/>
                </a:cubicBezTo>
                <a:close/>
                <a:moveTo>
                  <a:pt x="170" y="74"/>
                </a:moveTo>
                <a:cubicBezTo>
                  <a:pt x="172" y="74"/>
                  <a:pt x="174" y="76"/>
                  <a:pt x="174" y="78"/>
                </a:cubicBezTo>
                <a:cubicBezTo>
                  <a:pt x="174" y="80"/>
                  <a:pt x="172" y="81"/>
                  <a:pt x="170" y="81"/>
                </a:cubicBezTo>
                <a:cubicBezTo>
                  <a:pt x="168" y="81"/>
                  <a:pt x="166" y="80"/>
                  <a:pt x="166" y="78"/>
                </a:cubicBezTo>
                <a:cubicBezTo>
                  <a:pt x="166" y="76"/>
                  <a:pt x="168" y="74"/>
                  <a:pt x="170" y="74"/>
                </a:cubicBezTo>
                <a:close/>
                <a:moveTo>
                  <a:pt x="182" y="74"/>
                </a:moveTo>
                <a:cubicBezTo>
                  <a:pt x="184" y="74"/>
                  <a:pt x="186" y="76"/>
                  <a:pt x="186" y="78"/>
                </a:cubicBezTo>
                <a:cubicBezTo>
                  <a:pt x="186" y="80"/>
                  <a:pt x="184" y="81"/>
                  <a:pt x="182" y="81"/>
                </a:cubicBezTo>
                <a:cubicBezTo>
                  <a:pt x="180" y="81"/>
                  <a:pt x="179" y="80"/>
                  <a:pt x="179" y="78"/>
                </a:cubicBezTo>
                <a:cubicBezTo>
                  <a:pt x="179" y="76"/>
                  <a:pt x="180" y="74"/>
                  <a:pt x="182" y="74"/>
                </a:cubicBezTo>
                <a:close/>
                <a:moveTo>
                  <a:pt x="195" y="74"/>
                </a:moveTo>
                <a:cubicBezTo>
                  <a:pt x="197" y="74"/>
                  <a:pt x="198" y="76"/>
                  <a:pt x="198" y="78"/>
                </a:cubicBezTo>
                <a:cubicBezTo>
                  <a:pt x="198" y="80"/>
                  <a:pt x="197" y="81"/>
                  <a:pt x="195" y="81"/>
                </a:cubicBezTo>
                <a:cubicBezTo>
                  <a:pt x="193" y="81"/>
                  <a:pt x="191" y="80"/>
                  <a:pt x="191" y="78"/>
                </a:cubicBezTo>
                <a:cubicBezTo>
                  <a:pt x="191" y="76"/>
                  <a:pt x="193" y="74"/>
                  <a:pt x="195" y="74"/>
                </a:cubicBezTo>
                <a:close/>
                <a:moveTo>
                  <a:pt x="207" y="74"/>
                </a:moveTo>
                <a:cubicBezTo>
                  <a:pt x="209" y="74"/>
                  <a:pt x="211" y="76"/>
                  <a:pt x="211" y="78"/>
                </a:cubicBezTo>
                <a:cubicBezTo>
                  <a:pt x="211" y="80"/>
                  <a:pt x="209" y="81"/>
                  <a:pt x="207" y="81"/>
                </a:cubicBezTo>
                <a:cubicBezTo>
                  <a:pt x="205" y="81"/>
                  <a:pt x="204" y="80"/>
                  <a:pt x="204" y="78"/>
                </a:cubicBezTo>
                <a:cubicBezTo>
                  <a:pt x="204" y="76"/>
                  <a:pt x="205" y="74"/>
                  <a:pt x="207" y="74"/>
                </a:cubicBezTo>
                <a:close/>
                <a:moveTo>
                  <a:pt x="235" y="100"/>
                </a:moveTo>
                <a:cubicBezTo>
                  <a:pt x="246" y="100"/>
                  <a:pt x="257" y="100"/>
                  <a:pt x="267" y="100"/>
                </a:cubicBezTo>
                <a:cubicBezTo>
                  <a:pt x="270" y="101"/>
                  <a:pt x="273" y="103"/>
                  <a:pt x="275" y="107"/>
                </a:cubicBezTo>
                <a:cubicBezTo>
                  <a:pt x="273" y="110"/>
                  <a:pt x="271" y="113"/>
                  <a:pt x="267" y="114"/>
                </a:cubicBezTo>
                <a:cubicBezTo>
                  <a:pt x="257" y="114"/>
                  <a:pt x="246" y="114"/>
                  <a:pt x="235" y="114"/>
                </a:cubicBezTo>
                <a:cubicBezTo>
                  <a:pt x="235" y="109"/>
                  <a:pt x="235" y="104"/>
                  <a:pt x="235" y="100"/>
                </a:cubicBezTo>
                <a:close/>
                <a:moveTo>
                  <a:pt x="43" y="81"/>
                </a:moveTo>
                <a:cubicBezTo>
                  <a:pt x="35" y="81"/>
                  <a:pt x="35" y="81"/>
                  <a:pt x="35" y="81"/>
                </a:cubicBezTo>
                <a:cubicBezTo>
                  <a:pt x="39" y="70"/>
                  <a:pt x="39" y="70"/>
                  <a:pt x="39" y="70"/>
                </a:cubicBezTo>
                <a:cubicBezTo>
                  <a:pt x="46" y="70"/>
                  <a:pt x="46" y="70"/>
                  <a:pt x="46" y="70"/>
                </a:cubicBezTo>
                <a:cubicBezTo>
                  <a:pt x="43" y="81"/>
                  <a:pt x="43" y="81"/>
                  <a:pt x="43" y="81"/>
                </a:cubicBezTo>
                <a:close/>
                <a:moveTo>
                  <a:pt x="47" y="70"/>
                </a:moveTo>
                <a:cubicBezTo>
                  <a:pt x="54" y="70"/>
                  <a:pt x="54" y="70"/>
                  <a:pt x="54" y="70"/>
                </a:cubicBezTo>
                <a:cubicBezTo>
                  <a:pt x="54" y="74"/>
                  <a:pt x="53" y="77"/>
                  <a:pt x="52" y="81"/>
                </a:cubicBezTo>
                <a:cubicBezTo>
                  <a:pt x="45" y="81"/>
                  <a:pt x="45" y="81"/>
                  <a:pt x="45" y="81"/>
                </a:cubicBezTo>
                <a:cubicBezTo>
                  <a:pt x="47" y="70"/>
                  <a:pt x="47" y="70"/>
                  <a:pt x="47" y="70"/>
                </a:cubicBezTo>
                <a:close/>
                <a:moveTo>
                  <a:pt x="129" y="60"/>
                </a:moveTo>
                <a:cubicBezTo>
                  <a:pt x="225" y="0"/>
                  <a:pt x="225" y="0"/>
                  <a:pt x="225" y="0"/>
                </a:cubicBezTo>
                <a:cubicBezTo>
                  <a:pt x="239" y="4"/>
                  <a:pt x="239" y="4"/>
                  <a:pt x="239" y="4"/>
                </a:cubicBezTo>
                <a:cubicBezTo>
                  <a:pt x="212" y="48"/>
                  <a:pt x="212" y="48"/>
                  <a:pt x="212" y="48"/>
                </a:cubicBezTo>
                <a:cubicBezTo>
                  <a:pt x="212" y="60"/>
                  <a:pt x="212" y="60"/>
                  <a:pt x="212" y="60"/>
                </a:cubicBezTo>
                <a:cubicBezTo>
                  <a:pt x="129" y="60"/>
                  <a:pt x="129" y="60"/>
                  <a:pt x="129" y="60"/>
                </a:cubicBezTo>
                <a:close/>
                <a:moveTo>
                  <a:pt x="305" y="23"/>
                </a:moveTo>
                <a:cubicBezTo>
                  <a:pt x="320" y="23"/>
                  <a:pt x="320" y="23"/>
                  <a:pt x="320" y="23"/>
                </a:cubicBezTo>
                <a:cubicBezTo>
                  <a:pt x="333" y="10"/>
                  <a:pt x="333" y="10"/>
                  <a:pt x="333" y="10"/>
                </a:cubicBezTo>
                <a:cubicBezTo>
                  <a:pt x="329" y="7"/>
                  <a:pt x="329" y="7"/>
                  <a:pt x="329" y="7"/>
                </a:cubicBezTo>
                <a:lnTo>
                  <a:pt x="305" y="2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cxnSp>
        <p:nvCxnSpPr>
          <p:cNvPr id="141" name="直接连接符 140"/>
          <p:cNvCxnSpPr>
            <a:cxnSpLocks/>
          </p:cNvCxnSpPr>
          <p:nvPr/>
        </p:nvCxnSpPr>
        <p:spPr>
          <a:xfrm flipV="1">
            <a:off x="6370864" y="5654380"/>
            <a:ext cx="0" cy="1356343"/>
          </a:xfrm>
          <a:prstGeom prst="line">
            <a:avLst/>
          </a:prstGeom>
          <a:noFill/>
          <a:ln w="3175"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5400000" scaled="1"/>
            </a:gradFill>
            <a:tailEnd type="oval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43" name="直接连接符 142"/>
          <p:cNvCxnSpPr>
            <a:cxnSpLocks/>
            <a:endCxn id="4" idx="2"/>
          </p:cNvCxnSpPr>
          <p:nvPr/>
        </p:nvCxnSpPr>
        <p:spPr>
          <a:xfrm flipV="1">
            <a:off x="6096000" y="4035320"/>
            <a:ext cx="2752" cy="2975402"/>
          </a:xfrm>
          <a:prstGeom prst="line">
            <a:avLst/>
          </a:prstGeom>
          <a:noFill/>
          <a:ln w="3175"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5400000" scaled="1"/>
            </a:gradFill>
            <a:tailEnd type="oval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42" name="直接连接符 141"/>
          <p:cNvCxnSpPr>
            <a:cxnSpLocks/>
          </p:cNvCxnSpPr>
          <p:nvPr/>
        </p:nvCxnSpPr>
        <p:spPr>
          <a:xfrm flipV="1">
            <a:off x="5821136" y="5310324"/>
            <a:ext cx="0" cy="1700398"/>
          </a:xfrm>
          <a:prstGeom prst="line">
            <a:avLst/>
          </a:prstGeom>
          <a:noFill/>
          <a:ln w="3175"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5400000" scaled="1"/>
            </a:gradFill>
            <a:tailEnd type="oval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59" name="任意多边形: 形状 158"/>
          <p:cNvSpPr/>
          <p:nvPr/>
        </p:nvSpPr>
        <p:spPr>
          <a:xfrm>
            <a:off x="5313684" y="5842000"/>
            <a:ext cx="2026916" cy="990600"/>
          </a:xfrm>
          <a:custGeom>
            <a:avLst/>
            <a:gdLst>
              <a:gd name="connsiteX0" fmla="*/ 1468116 w 2026916"/>
              <a:gd name="connsiteY0" fmla="*/ 990600 h 990600"/>
              <a:gd name="connsiteX1" fmla="*/ 7616 w 2026916"/>
              <a:gd name="connsiteY1" fmla="*/ 749300 h 990600"/>
              <a:gd name="connsiteX2" fmla="*/ 2026916 w 2026916"/>
              <a:gd name="connsiteY2" fmla="*/ 0 h 990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26916" h="990600">
                <a:moveTo>
                  <a:pt x="1468116" y="990600"/>
                </a:moveTo>
                <a:cubicBezTo>
                  <a:pt x="691299" y="952500"/>
                  <a:pt x="-85517" y="914400"/>
                  <a:pt x="7616" y="749300"/>
                </a:cubicBezTo>
                <a:cubicBezTo>
                  <a:pt x="100749" y="584200"/>
                  <a:pt x="1063832" y="292100"/>
                  <a:pt x="2026916" y="0"/>
                </a:cubicBezTo>
              </a:path>
            </a:pathLst>
          </a:custGeom>
          <a:noFill/>
          <a:ln w="3175">
            <a:gradFill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prstDash val="dash"/>
            <a:head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72" name="组合 171"/>
          <p:cNvGrpSpPr/>
          <p:nvPr/>
        </p:nvGrpSpPr>
        <p:grpSpPr>
          <a:xfrm>
            <a:off x="785147" y="1471494"/>
            <a:ext cx="2967451" cy="1185457"/>
            <a:chOff x="785147" y="2836272"/>
            <a:chExt cx="2967451" cy="1185457"/>
          </a:xfrm>
        </p:grpSpPr>
        <p:sp>
          <p:nvSpPr>
            <p:cNvPr id="162" name="矩形 161"/>
            <p:cNvSpPr/>
            <p:nvPr/>
          </p:nvSpPr>
          <p:spPr>
            <a:xfrm>
              <a:off x="785147" y="3209199"/>
              <a:ext cx="2967451" cy="8125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en-US" altLang="zh-CN" sz="1200" b="0" dirty="0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cs typeface="Segoe UI" panose="020B0502040204020203" pitchFamily="34" charset="0"/>
                </a:rPr>
                <a:t>Lorem ipsum dolor sit amet, consectetur adipisicing elit, sed do eiusmod tempor</a:t>
              </a:r>
            </a:p>
            <a:p>
              <a:pPr algn="r">
                <a:lnSpc>
                  <a:spcPct val="130000"/>
                </a:lnSpc>
              </a:pPr>
              <a:r>
                <a:rPr lang="en-US" altLang="zh-CN" sz="1200" dirty="0">
                  <a:solidFill>
                    <a:schemeClr val="bg1"/>
                  </a:solidFill>
                  <a:latin typeface="微软雅黑 Light" panose="020B0502040204020203" pitchFamily="34" charset="-122"/>
                  <a:cs typeface="Segoe UI" panose="020B0502040204020203" pitchFamily="34" charset="0"/>
                </a:rPr>
                <a:t>Lorem ipsum dolor sit amet</a:t>
              </a:r>
              <a:endParaRPr lang="zh-CN" altLang="en-US" sz="1200" dirty="0">
                <a:solidFill>
                  <a:schemeClr val="bg1"/>
                </a:solidFill>
                <a:latin typeface="微软雅黑 Light" panose="020B0502040204020203" pitchFamily="34" charset="-122"/>
                <a:cs typeface="Segoe UI" panose="020B0502040204020203" pitchFamily="34" charset="0"/>
              </a:endParaRPr>
            </a:p>
          </p:txBody>
        </p:sp>
        <p:sp>
          <p:nvSpPr>
            <p:cNvPr id="163" name="文本框 162"/>
            <p:cNvSpPr txBox="1"/>
            <p:nvPr/>
          </p:nvSpPr>
          <p:spPr>
            <a:xfrm>
              <a:off x="1061641" y="2836272"/>
              <a:ext cx="269095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b="1" dirty="0">
                  <a:solidFill>
                    <a:srgbClr val="EAD87F"/>
                  </a:solidFill>
                  <a:latin typeface="微软雅黑 Light" panose="020B0502040204020203" pitchFamily="34" charset="-122"/>
                  <a:ea typeface="微软雅黑"/>
                </a:rPr>
                <a:t>TITLE HERE</a:t>
              </a:r>
              <a:endParaRPr lang="zh-CN" altLang="en-US" b="1" dirty="0">
                <a:solidFill>
                  <a:srgbClr val="EAD87F"/>
                </a:solidFill>
                <a:latin typeface="微软雅黑 Light" panose="020B0502040204020203" pitchFamily="34" charset="-122"/>
                <a:ea typeface="微软雅黑"/>
              </a:endParaRPr>
            </a:p>
          </p:txBody>
        </p:sp>
      </p:grpSp>
      <p:grpSp>
        <p:nvGrpSpPr>
          <p:cNvPr id="166" name="组合 165"/>
          <p:cNvGrpSpPr/>
          <p:nvPr/>
        </p:nvGrpSpPr>
        <p:grpSpPr>
          <a:xfrm>
            <a:off x="8508142" y="1471494"/>
            <a:ext cx="2967451" cy="1185457"/>
            <a:chOff x="2623840" y="2173797"/>
            <a:chExt cx="2967451" cy="1185457"/>
          </a:xfrm>
        </p:grpSpPr>
        <p:sp>
          <p:nvSpPr>
            <p:cNvPr id="167" name="矩形 166"/>
            <p:cNvSpPr/>
            <p:nvPr/>
          </p:nvSpPr>
          <p:spPr>
            <a:xfrm>
              <a:off x="2623840" y="2546724"/>
              <a:ext cx="2967451" cy="8125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200" b="0" dirty="0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cs typeface="Segoe UI" panose="020B0502040204020203" pitchFamily="34" charset="0"/>
                </a:rPr>
                <a:t>Lorem ipsum dolor sit amet, consectetur adipisicing elit, sed do eiusmod tempor</a:t>
              </a:r>
            </a:p>
            <a:p>
              <a:pPr>
                <a:lnSpc>
                  <a:spcPct val="130000"/>
                </a:lnSpc>
              </a:pPr>
              <a:r>
                <a:rPr lang="en-US" altLang="zh-CN" sz="1200" dirty="0">
                  <a:solidFill>
                    <a:schemeClr val="bg1"/>
                  </a:solidFill>
                  <a:latin typeface="微软雅黑 Light" panose="020B0502040204020203" pitchFamily="34" charset="-122"/>
                  <a:cs typeface="Segoe UI" panose="020B0502040204020203" pitchFamily="34" charset="0"/>
                </a:rPr>
                <a:t>Lorem ipsum dolor sit amet</a:t>
              </a:r>
              <a:endParaRPr lang="zh-CN" altLang="en-US" sz="1200" dirty="0">
                <a:solidFill>
                  <a:schemeClr val="bg1"/>
                </a:solidFill>
                <a:latin typeface="微软雅黑 Light" panose="020B0502040204020203" pitchFamily="34" charset="-122"/>
                <a:cs typeface="Segoe UI" panose="020B0502040204020203" pitchFamily="34" charset="0"/>
              </a:endParaRPr>
            </a:p>
          </p:txBody>
        </p:sp>
        <p:sp>
          <p:nvSpPr>
            <p:cNvPr id="168" name="文本框 167"/>
            <p:cNvSpPr txBox="1"/>
            <p:nvPr/>
          </p:nvSpPr>
          <p:spPr>
            <a:xfrm>
              <a:off x="2623841" y="2173797"/>
              <a:ext cx="269095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>
                  <a:solidFill>
                    <a:srgbClr val="EAD87F"/>
                  </a:solidFill>
                  <a:latin typeface="微软雅黑 Light" panose="020B0502040204020203" pitchFamily="34" charset="-122"/>
                  <a:ea typeface="微软雅黑"/>
                </a:rPr>
                <a:t>TITLE HERE</a:t>
              </a:r>
              <a:endParaRPr lang="zh-CN" altLang="en-US" b="1" dirty="0">
                <a:solidFill>
                  <a:srgbClr val="EAD87F"/>
                </a:solidFill>
                <a:latin typeface="微软雅黑 Light" panose="020B0502040204020203" pitchFamily="34" charset="-122"/>
                <a:ea typeface="微软雅黑"/>
              </a:endParaRPr>
            </a:p>
          </p:txBody>
        </p:sp>
      </p:grpSp>
      <p:grpSp>
        <p:nvGrpSpPr>
          <p:cNvPr id="169" name="组合 168"/>
          <p:cNvGrpSpPr/>
          <p:nvPr/>
        </p:nvGrpSpPr>
        <p:grpSpPr>
          <a:xfrm>
            <a:off x="8508142" y="4227421"/>
            <a:ext cx="2967451" cy="1185457"/>
            <a:chOff x="2623840" y="2173797"/>
            <a:chExt cx="2967451" cy="1185457"/>
          </a:xfrm>
        </p:grpSpPr>
        <p:sp>
          <p:nvSpPr>
            <p:cNvPr id="170" name="矩形 169"/>
            <p:cNvSpPr/>
            <p:nvPr/>
          </p:nvSpPr>
          <p:spPr>
            <a:xfrm>
              <a:off x="2623840" y="2546724"/>
              <a:ext cx="2967451" cy="8125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200" b="0" dirty="0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cs typeface="Segoe UI" panose="020B0502040204020203" pitchFamily="34" charset="0"/>
                </a:rPr>
                <a:t>Lorem ipsum dolor sit amet, consectetur adipisicing elit, sed do eiusmod tempor</a:t>
              </a:r>
            </a:p>
            <a:p>
              <a:pPr>
                <a:lnSpc>
                  <a:spcPct val="130000"/>
                </a:lnSpc>
              </a:pPr>
              <a:r>
                <a:rPr lang="en-US" altLang="zh-CN" sz="1200" dirty="0">
                  <a:solidFill>
                    <a:schemeClr val="bg1"/>
                  </a:solidFill>
                  <a:latin typeface="微软雅黑 Light" panose="020B0502040204020203" pitchFamily="34" charset="-122"/>
                  <a:cs typeface="Segoe UI" panose="020B0502040204020203" pitchFamily="34" charset="0"/>
                </a:rPr>
                <a:t>Lorem ipsum dolor sit amet</a:t>
              </a:r>
              <a:endParaRPr lang="zh-CN" altLang="en-US" sz="1200" dirty="0">
                <a:solidFill>
                  <a:schemeClr val="bg1"/>
                </a:solidFill>
                <a:latin typeface="微软雅黑 Light" panose="020B0502040204020203" pitchFamily="34" charset="-122"/>
                <a:cs typeface="Segoe UI" panose="020B0502040204020203" pitchFamily="34" charset="0"/>
              </a:endParaRPr>
            </a:p>
          </p:txBody>
        </p:sp>
        <p:sp>
          <p:nvSpPr>
            <p:cNvPr id="171" name="文本框 170"/>
            <p:cNvSpPr txBox="1"/>
            <p:nvPr/>
          </p:nvSpPr>
          <p:spPr>
            <a:xfrm>
              <a:off x="2623841" y="2173797"/>
              <a:ext cx="269095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>
                  <a:solidFill>
                    <a:srgbClr val="EAD87F"/>
                  </a:solidFill>
                  <a:latin typeface="微软雅黑 Light" panose="020B0502040204020203" pitchFamily="34" charset="-122"/>
                  <a:ea typeface="微软雅黑"/>
                </a:rPr>
                <a:t>TITLE HERE</a:t>
              </a:r>
              <a:endParaRPr lang="zh-CN" altLang="en-US" b="1" dirty="0">
                <a:solidFill>
                  <a:srgbClr val="EAD87F"/>
                </a:solidFill>
                <a:latin typeface="微软雅黑 Light" panose="020B0502040204020203" pitchFamily="34" charset="-122"/>
                <a:ea typeface="微软雅黑"/>
              </a:endParaRPr>
            </a:p>
          </p:txBody>
        </p:sp>
      </p:grpSp>
      <p:grpSp>
        <p:nvGrpSpPr>
          <p:cNvPr id="173" name="组合 172"/>
          <p:cNvGrpSpPr/>
          <p:nvPr/>
        </p:nvGrpSpPr>
        <p:grpSpPr>
          <a:xfrm>
            <a:off x="785147" y="4227421"/>
            <a:ext cx="2967451" cy="1185457"/>
            <a:chOff x="785147" y="2836272"/>
            <a:chExt cx="2967451" cy="1185457"/>
          </a:xfrm>
        </p:grpSpPr>
        <p:sp>
          <p:nvSpPr>
            <p:cNvPr id="174" name="矩形 173"/>
            <p:cNvSpPr/>
            <p:nvPr/>
          </p:nvSpPr>
          <p:spPr>
            <a:xfrm>
              <a:off x="785147" y="3209199"/>
              <a:ext cx="2967451" cy="8125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en-US" altLang="zh-CN" sz="1200" b="0" dirty="0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cs typeface="Segoe UI" panose="020B0502040204020203" pitchFamily="34" charset="0"/>
                </a:rPr>
                <a:t>Lorem ipsum dolor sit amet, consectetur adipisicing elit, sed do eiusmod tempor</a:t>
              </a:r>
            </a:p>
            <a:p>
              <a:pPr algn="r">
                <a:lnSpc>
                  <a:spcPct val="130000"/>
                </a:lnSpc>
              </a:pPr>
              <a:r>
                <a:rPr lang="en-US" altLang="zh-CN" sz="1200" dirty="0">
                  <a:solidFill>
                    <a:schemeClr val="bg1"/>
                  </a:solidFill>
                  <a:latin typeface="微软雅黑 Light" panose="020B0502040204020203" pitchFamily="34" charset="-122"/>
                  <a:cs typeface="Segoe UI" panose="020B0502040204020203" pitchFamily="34" charset="0"/>
                </a:rPr>
                <a:t>Lorem ipsum dolor sit amet</a:t>
              </a:r>
              <a:endParaRPr lang="zh-CN" altLang="en-US" sz="1200" dirty="0">
                <a:solidFill>
                  <a:schemeClr val="bg1"/>
                </a:solidFill>
                <a:latin typeface="微软雅黑 Light" panose="020B0502040204020203" pitchFamily="34" charset="-122"/>
                <a:cs typeface="Segoe UI" panose="020B0502040204020203" pitchFamily="34" charset="0"/>
              </a:endParaRPr>
            </a:p>
          </p:txBody>
        </p:sp>
        <p:sp>
          <p:nvSpPr>
            <p:cNvPr id="175" name="文本框 174"/>
            <p:cNvSpPr txBox="1"/>
            <p:nvPr/>
          </p:nvSpPr>
          <p:spPr>
            <a:xfrm>
              <a:off x="1061641" y="2836272"/>
              <a:ext cx="269095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b="1" dirty="0">
                  <a:solidFill>
                    <a:srgbClr val="EAD87F"/>
                  </a:solidFill>
                  <a:latin typeface="微软雅黑 Light" panose="020B0502040204020203" pitchFamily="34" charset="-122"/>
                  <a:ea typeface="微软雅黑"/>
                </a:rPr>
                <a:t>TITLE HERE</a:t>
              </a:r>
              <a:endParaRPr lang="zh-CN" altLang="en-US" b="1" dirty="0">
                <a:solidFill>
                  <a:srgbClr val="EAD87F"/>
                </a:solidFill>
                <a:latin typeface="微软雅黑 Light" panose="020B0502040204020203" pitchFamily="34" charset="-122"/>
                <a:ea typeface="微软雅黑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9156068"/>
      </p:ext>
    </p:extLst>
  </p:cSld>
  <p:clrMapOvr>
    <a:masterClrMapping/>
  </p:clrMapOvr>
  <p:transition spd="slow" advClick="0" advTm="2000">
    <p:fade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椭圆 129"/>
          <p:cNvSpPr/>
          <p:nvPr/>
        </p:nvSpPr>
        <p:spPr>
          <a:xfrm flipH="1" flipV="1">
            <a:off x="12105486" y="3473395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1" name="椭圆 130"/>
          <p:cNvSpPr/>
          <p:nvPr/>
        </p:nvSpPr>
        <p:spPr>
          <a:xfrm flipH="1" flipV="1">
            <a:off x="11519543" y="3564898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2" name="椭圆 131"/>
          <p:cNvSpPr/>
          <p:nvPr/>
        </p:nvSpPr>
        <p:spPr>
          <a:xfrm flipH="1" flipV="1">
            <a:off x="11313110" y="3017530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3" name="椭圆 132"/>
          <p:cNvSpPr/>
          <p:nvPr/>
        </p:nvSpPr>
        <p:spPr>
          <a:xfrm flipH="1" flipV="1">
            <a:off x="10994683" y="3519938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4" name="椭圆 133"/>
          <p:cNvSpPr/>
          <p:nvPr/>
        </p:nvSpPr>
        <p:spPr>
          <a:xfrm flipH="1" flipV="1">
            <a:off x="10517689" y="3600898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5" name="椭圆 134"/>
          <p:cNvSpPr/>
          <p:nvPr/>
        </p:nvSpPr>
        <p:spPr>
          <a:xfrm flipH="1" flipV="1">
            <a:off x="10354707" y="3326595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6" name="椭圆 135"/>
          <p:cNvSpPr/>
          <p:nvPr/>
        </p:nvSpPr>
        <p:spPr>
          <a:xfrm flipH="1" flipV="1">
            <a:off x="10017360" y="3230273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7" name="椭圆 136"/>
          <p:cNvSpPr/>
          <p:nvPr/>
        </p:nvSpPr>
        <p:spPr>
          <a:xfrm flipH="1" flipV="1">
            <a:off x="10012586" y="3722380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8" name="椭圆 137"/>
          <p:cNvSpPr/>
          <p:nvPr/>
        </p:nvSpPr>
        <p:spPr>
          <a:xfrm flipH="1" flipV="1">
            <a:off x="11785498" y="3366198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9" name="椭圆 138"/>
          <p:cNvSpPr/>
          <p:nvPr/>
        </p:nvSpPr>
        <p:spPr>
          <a:xfrm flipH="1" flipV="1">
            <a:off x="11105189" y="3833618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0" name="椭圆 139"/>
          <p:cNvSpPr/>
          <p:nvPr/>
        </p:nvSpPr>
        <p:spPr>
          <a:xfrm flipH="1" flipV="1">
            <a:off x="10690904" y="3188455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1" name="椭圆 140"/>
          <p:cNvSpPr/>
          <p:nvPr/>
        </p:nvSpPr>
        <p:spPr>
          <a:xfrm flipH="1" flipV="1">
            <a:off x="9811343" y="2911782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42" name="直接连接符 141"/>
          <p:cNvCxnSpPr>
            <a:cxnSpLocks/>
            <a:stCxn id="167" idx="3"/>
            <a:endCxn id="137" idx="7"/>
          </p:cNvCxnSpPr>
          <p:nvPr/>
        </p:nvCxnSpPr>
        <p:spPr>
          <a:xfrm flipV="1">
            <a:off x="9731530" y="3783836"/>
            <a:ext cx="291600" cy="275679"/>
          </a:xfrm>
          <a:prstGeom prst="line">
            <a:avLst/>
          </a:prstGeom>
          <a:ln w="3175">
            <a:solidFill>
              <a:schemeClr val="bg1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3" name="直接连接符 142"/>
          <p:cNvCxnSpPr>
            <a:cxnSpLocks/>
            <a:stCxn id="137" idx="3"/>
            <a:endCxn id="135" idx="7"/>
          </p:cNvCxnSpPr>
          <p:nvPr/>
        </p:nvCxnSpPr>
        <p:spPr>
          <a:xfrm flipV="1">
            <a:off x="10074042" y="3388051"/>
            <a:ext cx="291209" cy="344873"/>
          </a:xfrm>
          <a:prstGeom prst="line">
            <a:avLst/>
          </a:prstGeom>
          <a:ln w="3175">
            <a:solidFill>
              <a:schemeClr val="bg1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4" name="直接连接符 143"/>
          <p:cNvCxnSpPr>
            <a:cxnSpLocks/>
            <a:stCxn id="137" idx="5"/>
            <a:endCxn id="141" idx="0"/>
          </p:cNvCxnSpPr>
          <p:nvPr/>
        </p:nvCxnSpPr>
        <p:spPr>
          <a:xfrm flipH="1" flipV="1">
            <a:off x="9847343" y="2983782"/>
            <a:ext cx="175787" cy="749142"/>
          </a:xfrm>
          <a:prstGeom prst="line">
            <a:avLst/>
          </a:prstGeom>
          <a:ln w="3175">
            <a:solidFill>
              <a:schemeClr val="bg1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5" name="直接连接符 144"/>
          <p:cNvCxnSpPr>
            <a:cxnSpLocks/>
            <a:stCxn id="136" idx="7"/>
            <a:endCxn id="167" idx="4"/>
          </p:cNvCxnSpPr>
          <p:nvPr/>
        </p:nvCxnSpPr>
        <p:spPr>
          <a:xfrm flipH="1">
            <a:off x="9706074" y="3291729"/>
            <a:ext cx="321830" cy="757242"/>
          </a:xfrm>
          <a:prstGeom prst="line">
            <a:avLst/>
          </a:prstGeom>
          <a:ln w="3175">
            <a:solidFill>
              <a:schemeClr val="bg1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6" name="直接连接符 145"/>
          <p:cNvCxnSpPr>
            <a:cxnSpLocks/>
            <a:stCxn id="141" idx="1"/>
            <a:endCxn id="136" idx="5"/>
          </p:cNvCxnSpPr>
          <p:nvPr/>
        </p:nvCxnSpPr>
        <p:spPr>
          <a:xfrm>
            <a:off x="9872799" y="2973238"/>
            <a:ext cx="155105" cy="267579"/>
          </a:xfrm>
          <a:prstGeom prst="line">
            <a:avLst/>
          </a:prstGeom>
          <a:ln w="3175">
            <a:solidFill>
              <a:schemeClr val="bg1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7" name="直接连接符 146"/>
          <p:cNvCxnSpPr>
            <a:cxnSpLocks/>
            <a:stCxn id="136" idx="1"/>
            <a:endCxn id="135" idx="6"/>
          </p:cNvCxnSpPr>
          <p:nvPr/>
        </p:nvCxnSpPr>
        <p:spPr>
          <a:xfrm>
            <a:off x="10078816" y="3291729"/>
            <a:ext cx="275891" cy="70866"/>
          </a:xfrm>
          <a:prstGeom prst="line">
            <a:avLst/>
          </a:prstGeom>
          <a:ln w="3175">
            <a:solidFill>
              <a:schemeClr val="bg1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8" name="直接连接符 147"/>
          <p:cNvCxnSpPr>
            <a:cxnSpLocks/>
            <a:stCxn id="135" idx="2"/>
            <a:endCxn id="140" idx="7"/>
          </p:cNvCxnSpPr>
          <p:nvPr/>
        </p:nvCxnSpPr>
        <p:spPr>
          <a:xfrm flipV="1">
            <a:off x="10426707" y="3249911"/>
            <a:ext cx="274741" cy="112684"/>
          </a:xfrm>
          <a:prstGeom prst="line">
            <a:avLst/>
          </a:prstGeom>
          <a:ln w="3175">
            <a:solidFill>
              <a:schemeClr val="bg1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9" name="直接连接符 148"/>
          <p:cNvCxnSpPr>
            <a:cxnSpLocks/>
            <a:stCxn id="137" idx="2"/>
            <a:endCxn id="134" idx="7"/>
          </p:cNvCxnSpPr>
          <p:nvPr/>
        </p:nvCxnSpPr>
        <p:spPr>
          <a:xfrm flipV="1">
            <a:off x="10084586" y="3662354"/>
            <a:ext cx="443647" cy="96026"/>
          </a:xfrm>
          <a:prstGeom prst="line">
            <a:avLst/>
          </a:prstGeom>
          <a:ln w="3175">
            <a:solidFill>
              <a:schemeClr val="bg1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0" name="直接连接符 149"/>
          <p:cNvCxnSpPr>
            <a:cxnSpLocks/>
            <a:stCxn id="141" idx="2"/>
            <a:endCxn id="135" idx="5"/>
          </p:cNvCxnSpPr>
          <p:nvPr/>
        </p:nvCxnSpPr>
        <p:spPr>
          <a:xfrm>
            <a:off x="9883343" y="2947782"/>
            <a:ext cx="481908" cy="389357"/>
          </a:xfrm>
          <a:prstGeom prst="line">
            <a:avLst/>
          </a:prstGeom>
          <a:ln w="3175">
            <a:solidFill>
              <a:schemeClr val="bg1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1" name="直接连接符 150"/>
          <p:cNvCxnSpPr>
            <a:cxnSpLocks/>
            <a:stCxn id="134" idx="2"/>
            <a:endCxn id="133" idx="6"/>
          </p:cNvCxnSpPr>
          <p:nvPr/>
        </p:nvCxnSpPr>
        <p:spPr>
          <a:xfrm flipV="1">
            <a:off x="10589689" y="3555938"/>
            <a:ext cx="404994" cy="80960"/>
          </a:xfrm>
          <a:prstGeom prst="line">
            <a:avLst/>
          </a:prstGeom>
          <a:ln w="3175">
            <a:solidFill>
              <a:schemeClr val="bg1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2" name="直接连接符 151"/>
          <p:cNvCxnSpPr>
            <a:cxnSpLocks/>
            <a:stCxn id="140" idx="2"/>
            <a:endCxn id="132" idx="6"/>
          </p:cNvCxnSpPr>
          <p:nvPr/>
        </p:nvCxnSpPr>
        <p:spPr>
          <a:xfrm flipV="1">
            <a:off x="10762904" y="3053530"/>
            <a:ext cx="550206" cy="170925"/>
          </a:xfrm>
          <a:prstGeom prst="line">
            <a:avLst/>
          </a:prstGeom>
          <a:ln w="3175">
            <a:solidFill>
              <a:schemeClr val="bg1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3" name="直接连接符 152"/>
          <p:cNvCxnSpPr>
            <a:cxnSpLocks/>
            <a:stCxn id="139" idx="2"/>
            <a:endCxn id="131" idx="7"/>
          </p:cNvCxnSpPr>
          <p:nvPr/>
        </p:nvCxnSpPr>
        <p:spPr>
          <a:xfrm flipV="1">
            <a:off x="11177189" y="3626354"/>
            <a:ext cx="352898" cy="243264"/>
          </a:xfrm>
          <a:prstGeom prst="line">
            <a:avLst/>
          </a:prstGeom>
          <a:ln w="3175">
            <a:solidFill>
              <a:schemeClr val="bg1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4" name="直接连接符 153"/>
          <p:cNvCxnSpPr>
            <a:cxnSpLocks/>
            <a:stCxn id="133" idx="5"/>
            <a:endCxn id="135" idx="2"/>
          </p:cNvCxnSpPr>
          <p:nvPr/>
        </p:nvCxnSpPr>
        <p:spPr>
          <a:xfrm flipH="1" flipV="1">
            <a:off x="10426707" y="3362595"/>
            <a:ext cx="578520" cy="167887"/>
          </a:xfrm>
          <a:prstGeom prst="line">
            <a:avLst/>
          </a:prstGeom>
          <a:ln w="3175">
            <a:solidFill>
              <a:schemeClr val="bg1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5" name="直接连接符 154"/>
          <p:cNvCxnSpPr>
            <a:cxnSpLocks/>
            <a:stCxn id="131" idx="2"/>
            <a:endCxn id="130" idx="6"/>
          </p:cNvCxnSpPr>
          <p:nvPr/>
        </p:nvCxnSpPr>
        <p:spPr>
          <a:xfrm flipV="1">
            <a:off x="11591543" y="3509395"/>
            <a:ext cx="513943" cy="91503"/>
          </a:xfrm>
          <a:prstGeom prst="line">
            <a:avLst/>
          </a:prstGeom>
          <a:ln w="3175">
            <a:solidFill>
              <a:schemeClr val="bg1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6" name="直接连接符 155"/>
          <p:cNvCxnSpPr>
            <a:cxnSpLocks/>
            <a:stCxn id="133" idx="0"/>
            <a:endCxn id="139" idx="4"/>
          </p:cNvCxnSpPr>
          <p:nvPr/>
        </p:nvCxnSpPr>
        <p:spPr>
          <a:xfrm>
            <a:off x="11030683" y="3591938"/>
            <a:ext cx="110506" cy="241680"/>
          </a:xfrm>
          <a:prstGeom prst="line">
            <a:avLst/>
          </a:prstGeom>
          <a:ln w="3175">
            <a:solidFill>
              <a:schemeClr val="bg1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7" name="直接连接符 156"/>
          <p:cNvCxnSpPr>
            <a:cxnSpLocks/>
            <a:stCxn id="132" idx="1"/>
            <a:endCxn id="131" idx="5"/>
          </p:cNvCxnSpPr>
          <p:nvPr/>
        </p:nvCxnSpPr>
        <p:spPr>
          <a:xfrm>
            <a:off x="11374566" y="3078986"/>
            <a:ext cx="155521" cy="496456"/>
          </a:xfrm>
          <a:prstGeom prst="line">
            <a:avLst/>
          </a:prstGeom>
          <a:ln w="3175">
            <a:solidFill>
              <a:schemeClr val="bg1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8" name="直接连接符 157"/>
          <p:cNvCxnSpPr>
            <a:cxnSpLocks/>
            <a:stCxn id="134" idx="4"/>
            <a:endCxn id="135" idx="1"/>
          </p:cNvCxnSpPr>
          <p:nvPr/>
        </p:nvCxnSpPr>
        <p:spPr>
          <a:xfrm flipH="1" flipV="1">
            <a:off x="10416163" y="3388051"/>
            <a:ext cx="137526" cy="212847"/>
          </a:xfrm>
          <a:prstGeom prst="line">
            <a:avLst/>
          </a:prstGeom>
          <a:ln w="3175">
            <a:solidFill>
              <a:schemeClr val="bg1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9" name="直接连接符 158"/>
          <p:cNvCxnSpPr>
            <a:cxnSpLocks/>
            <a:stCxn id="133" idx="2"/>
            <a:endCxn id="131" idx="6"/>
          </p:cNvCxnSpPr>
          <p:nvPr/>
        </p:nvCxnSpPr>
        <p:spPr>
          <a:xfrm>
            <a:off x="11066683" y="3555938"/>
            <a:ext cx="452860" cy="44960"/>
          </a:xfrm>
          <a:prstGeom prst="line">
            <a:avLst/>
          </a:prstGeom>
          <a:ln w="3175">
            <a:solidFill>
              <a:schemeClr val="bg1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0" name="直接连接符 159"/>
          <p:cNvCxnSpPr>
            <a:cxnSpLocks/>
            <a:stCxn id="133" idx="3"/>
            <a:endCxn id="132" idx="7"/>
          </p:cNvCxnSpPr>
          <p:nvPr/>
        </p:nvCxnSpPr>
        <p:spPr>
          <a:xfrm flipV="1">
            <a:off x="11056139" y="3078986"/>
            <a:ext cx="267515" cy="451496"/>
          </a:xfrm>
          <a:prstGeom prst="line">
            <a:avLst/>
          </a:prstGeom>
          <a:ln w="3175">
            <a:solidFill>
              <a:schemeClr val="bg1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1" name="直接连接符 160"/>
          <p:cNvCxnSpPr>
            <a:cxnSpLocks/>
            <a:stCxn id="138" idx="1"/>
          </p:cNvCxnSpPr>
          <p:nvPr/>
        </p:nvCxnSpPr>
        <p:spPr>
          <a:xfrm>
            <a:off x="11846954" y="3427654"/>
            <a:ext cx="242848" cy="66820"/>
          </a:xfrm>
          <a:prstGeom prst="line">
            <a:avLst/>
          </a:prstGeom>
          <a:ln w="3175">
            <a:solidFill>
              <a:schemeClr val="bg1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2" name="直接连接符 161"/>
          <p:cNvCxnSpPr>
            <a:cxnSpLocks/>
            <a:stCxn id="133" idx="4"/>
            <a:endCxn id="140" idx="1"/>
          </p:cNvCxnSpPr>
          <p:nvPr/>
        </p:nvCxnSpPr>
        <p:spPr>
          <a:xfrm flipH="1" flipV="1">
            <a:off x="10752360" y="3249911"/>
            <a:ext cx="278323" cy="270027"/>
          </a:xfrm>
          <a:prstGeom prst="line">
            <a:avLst/>
          </a:prstGeom>
          <a:ln w="3175">
            <a:solidFill>
              <a:schemeClr val="bg1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3" name="直接连接符 162"/>
          <p:cNvCxnSpPr>
            <a:cxnSpLocks/>
            <a:stCxn id="131" idx="3"/>
            <a:endCxn id="138" idx="7"/>
          </p:cNvCxnSpPr>
          <p:nvPr/>
        </p:nvCxnSpPr>
        <p:spPr>
          <a:xfrm flipV="1">
            <a:off x="11580999" y="3427654"/>
            <a:ext cx="215043" cy="147788"/>
          </a:xfrm>
          <a:prstGeom prst="line">
            <a:avLst/>
          </a:prstGeom>
          <a:ln w="3175">
            <a:solidFill>
              <a:schemeClr val="bg1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4" name="直接连接符 163"/>
          <p:cNvCxnSpPr>
            <a:cxnSpLocks/>
            <a:stCxn id="132" idx="2"/>
            <a:endCxn id="138" idx="6"/>
          </p:cNvCxnSpPr>
          <p:nvPr/>
        </p:nvCxnSpPr>
        <p:spPr>
          <a:xfrm>
            <a:off x="11385110" y="3053530"/>
            <a:ext cx="400388" cy="348668"/>
          </a:xfrm>
          <a:prstGeom prst="line">
            <a:avLst/>
          </a:prstGeom>
          <a:ln w="3175">
            <a:solidFill>
              <a:schemeClr val="bg1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7" name="椭圆 166"/>
          <p:cNvSpPr/>
          <p:nvPr/>
        </p:nvSpPr>
        <p:spPr>
          <a:xfrm flipH="1" flipV="1">
            <a:off x="9670074" y="4048971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0" y="3393000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585943" y="3301497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792376" y="3781569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1110803" y="3346457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1587797" y="3265497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>
            <a:off x="1750779" y="3539800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>
            <a:off x="2088126" y="3636122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>
            <a:off x="2092900" y="3144015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>
            <a:off x="319988" y="3500197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>
            <a:off x="1000297" y="3032777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椭圆 43"/>
          <p:cNvSpPr/>
          <p:nvPr/>
        </p:nvSpPr>
        <p:spPr>
          <a:xfrm>
            <a:off x="1414582" y="3677940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椭圆 44"/>
          <p:cNvSpPr/>
          <p:nvPr/>
        </p:nvSpPr>
        <p:spPr>
          <a:xfrm>
            <a:off x="2294143" y="3954613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7" name="直接连接符 46"/>
          <p:cNvCxnSpPr>
            <a:cxnSpLocks/>
            <a:stCxn id="42" idx="3"/>
            <a:endCxn id="40" idx="7"/>
          </p:cNvCxnSpPr>
          <p:nvPr/>
        </p:nvCxnSpPr>
        <p:spPr>
          <a:xfrm flipH="1">
            <a:off x="2154356" y="2978879"/>
            <a:ext cx="329690" cy="175680"/>
          </a:xfrm>
          <a:prstGeom prst="line">
            <a:avLst/>
          </a:prstGeom>
          <a:ln w="3175">
            <a:solidFill>
              <a:schemeClr val="bg1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>
            <a:cxnSpLocks/>
            <a:stCxn id="40" idx="3"/>
            <a:endCxn id="38" idx="7"/>
          </p:cNvCxnSpPr>
          <p:nvPr/>
        </p:nvCxnSpPr>
        <p:spPr>
          <a:xfrm flipH="1">
            <a:off x="1812235" y="3205471"/>
            <a:ext cx="291209" cy="344873"/>
          </a:xfrm>
          <a:prstGeom prst="line">
            <a:avLst/>
          </a:prstGeom>
          <a:ln w="3175">
            <a:solidFill>
              <a:schemeClr val="bg1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接连接符 52"/>
          <p:cNvCxnSpPr>
            <a:cxnSpLocks/>
            <a:stCxn id="40" idx="5"/>
            <a:endCxn id="45" idx="0"/>
          </p:cNvCxnSpPr>
          <p:nvPr/>
        </p:nvCxnSpPr>
        <p:spPr>
          <a:xfrm>
            <a:off x="2154356" y="3205471"/>
            <a:ext cx="175787" cy="749142"/>
          </a:xfrm>
          <a:prstGeom prst="line">
            <a:avLst/>
          </a:prstGeom>
          <a:ln w="3175">
            <a:solidFill>
              <a:schemeClr val="bg1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直接连接符 55"/>
          <p:cNvCxnSpPr>
            <a:cxnSpLocks/>
            <a:stCxn id="39" idx="7"/>
            <a:endCxn id="42" idx="4"/>
          </p:cNvCxnSpPr>
          <p:nvPr/>
        </p:nvCxnSpPr>
        <p:spPr>
          <a:xfrm flipV="1">
            <a:off x="2149582" y="2988131"/>
            <a:ext cx="356801" cy="658535"/>
          </a:xfrm>
          <a:prstGeom prst="line">
            <a:avLst/>
          </a:prstGeom>
          <a:ln w="3175">
            <a:solidFill>
              <a:schemeClr val="bg1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接连接符 58"/>
          <p:cNvCxnSpPr>
            <a:cxnSpLocks/>
            <a:stCxn id="45" idx="1"/>
            <a:endCxn id="39" idx="5"/>
          </p:cNvCxnSpPr>
          <p:nvPr/>
        </p:nvCxnSpPr>
        <p:spPr>
          <a:xfrm flipH="1" flipV="1">
            <a:off x="2149582" y="3697578"/>
            <a:ext cx="155105" cy="267579"/>
          </a:xfrm>
          <a:prstGeom prst="line">
            <a:avLst/>
          </a:prstGeom>
          <a:ln w="3175">
            <a:solidFill>
              <a:schemeClr val="bg1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直接连接符 65"/>
          <p:cNvCxnSpPr>
            <a:cxnSpLocks/>
            <a:stCxn id="39" idx="1"/>
            <a:endCxn id="38" idx="6"/>
          </p:cNvCxnSpPr>
          <p:nvPr/>
        </p:nvCxnSpPr>
        <p:spPr>
          <a:xfrm flipH="1" flipV="1">
            <a:off x="1822779" y="3575800"/>
            <a:ext cx="275891" cy="70866"/>
          </a:xfrm>
          <a:prstGeom prst="line">
            <a:avLst/>
          </a:prstGeom>
          <a:ln w="3175">
            <a:solidFill>
              <a:schemeClr val="bg1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直接连接符 68"/>
          <p:cNvCxnSpPr>
            <a:cxnSpLocks/>
            <a:stCxn id="38" idx="2"/>
            <a:endCxn id="44" idx="7"/>
          </p:cNvCxnSpPr>
          <p:nvPr/>
        </p:nvCxnSpPr>
        <p:spPr>
          <a:xfrm flipH="1">
            <a:off x="1476038" y="3575800"/>
            <a:ext cx="274741" cy="112684"/>
          </a:xfrm>
          <a:prstGeom prst="line">
            <a:avLst/>
          </a:prstGeom>
          <a:ln w="3175">
            <a:solidFill>
              <a:schemeClr val="bg1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直接连接符 69"/>
          <p:cNvCxnSpPr>
            <a:cxnSpLocks/>
            <a:stCxn id="40" idx="2"/>
            <a:endCxn id="37" idx="7"/>
          </p:cNvCxnSpPr>
          <p:nvPr/>
        </p:nvCxnSpPr>
        <p:spPr>
          <a:xfrm flipH="1">
            <a:off x="1649253" y="3180015"/>
            <a:ext cx="443647" cy="96026"/>
          </a:xfrm>
          <a:prstGeom prst="line">
            <a:avLst/>
          </a:prstGeom>
          <a:ln w="3175">
            <a:solidFill>
              <a:schemeClr val="bg1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接连接符 70"/>
          <p:cNvCxnSpPr>
            <a:cxnSpLocks/>
            <a:stCxn id="45" idx="2"/>
            <a:endCxn id="38" idx="5"/>
          </p:cNvCxnSpPr>
          <p:nvPr/>
        </p:nvCxnSpPr>
        <p:spPr>
          <a:xfrm flipH="1" flipV="1">
            <a:off x="1812235" y="3601256"/>
            <a:ext cx="481908" cy="389357"/>
          </a:xfrm>
          <a:prstGeom prst="line">
            <a:avLst/>
          </a:prstGeom>
          <a:ln w="3175">
            <a:solidFill>
              <a:schemeClr val="bg1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直接连接符 79"/>
          <p:cNvCxnSpPr>
            <a:cxnSpLocks/>
            <a:stCxn id="37" idx="2"/>
            <a:endCxn id="36" idx="6"/>
          </p:cNvCxnSpPr>
          <p:nvPr/>
        </p:nvCxnSpPr>
        <p:spPr>
          <a:xfrm flipH="1">
            <a:off x="1182803" y="3301497"/>
            <a:ext cx="404994" cy="80960"/>
          </a:xfrm>
          <a:prstGeom prst="line">
            <a:avLst/>
          </a:prstGeom>
          <a:ln w="3175">
            <a:solidFill>
              <a:schemeClr val="bg1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直接连接符 82"/>
          <p:cNvCxnSpPr>
            <a:cxnSpLocks/>
            <a:stCxn id="44" idx="2"/>
            <a:endCxn id="35" idx="6"/>
          </p:cNvCxnSpPr>
          <p:nvPr/>
        </p:nvCxnSpPr>
        <p:spPr>
          <a:xfrm flipH="1">
            <a:off x="864376" y="3713940"/>
            <a:ext cx="550206" cy="103629"/>
          </a:xfrm>
          <a:prstGeom prst="line">
            <a:avLst/>
          </a:prstGeom>
          <a:ln w="3175">
            <a:solidFill>
              <a:schemeClr val="bg1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直接连接符 83"/>
          <p:cNvCxnSpPr>
            <a:cxnSpLocks/>
            <a:stCxn id="43" idx="2"/>
            <a:endCxn id="34" idx="7"/>
          </p:cNvCxnSpPr>
          <p:nvPr/>
        </p:nvCxnSpPr>
        <p:spPr>
          <a:xfrm flipH="1">
            <a:off x="647399" y="3068777"/>
            <a:ext cx="352898" cy="243264"/>
          </a:xfrm>
          <a:prstGeom prst="line">
            <a:avLst/>
          </a:prstGeom>
          <a:ln w="3175">
            <a:solidFill>
              <a:schemeClr val="bg1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直接连接符 88"/>
          <p:cNvCxnSpPr>
            <a:cxnSpLocks/>
            <a:stCxn id="36" idx="5"/>
            <a:endCxn id="38" idx="2"/>
          </p:cNvCxnSpPr>
          <p:nvPr/>
        </p:nvCxnSpPr>
        <p:spPr>
          <a:xfrm>
            <a:off x="1172259" y="3407913"/>
            <a:ext cx="578520" cy="167887"/>
          </a:xfrm>
          <a:prstGeom prst="line">
            <a:avLst/>
          </a:prstGeom>
          <a:ln w="3175">
            <a:solidFill>
              <a:schemeClr val="bg1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直接连接符 93"/>
          <p:cNvCxnSpPr>
            <a:cxnSpLocks/>
            <a:stCxn id="34" idx="2"/>
            <a:endCxn id="33" idx="6"/>
          </p:cNvCxnSpPr>
          <p:nvPr/>
        </p:nvCxnSpPr>
        <p:spPr>
          <a:xfrm flipH="1">
            <a:off x="72000" y="3337497"/>
            <a:ext cx="513943" cy="91503"/>
          </a:xfrm>
          <a:prstGeom prst="line">
            <a:avLst/>
          </a:prstGeom>
          <a:ln w="3175">
            <a:solidFill>
              <a:schemeClr val="bg1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直接连接符 94"/>
          <p:cNvCxnSpPr>
            <a:cxnSpLocks/>
            <a:stCxn id="36" idx="0"/>
            <a:endCxn id="43" idx="4"/>
          </p:cNvCxnSpPr>
          <p:nvPr/>
        </p:nvCxnSpPr>
        <p:spPr>
          <a:xfrm flipH="1" flipV="1">
            <a:off x="1036297" y="3104777"/>
            <a:ext cx="110506" cy="241680"/>
          </a:xfrm>
          <a:prstGeom prst="line">
            <a:avLst/>
          </a:prstGeom>
          <a:ln w="3175">
            <a:solidFill>
              <a:schemeClr val="bg1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直接连接符 95"/>
          <p:cNvCxnSpPr>
            <a:cxnSpLocks/>
            <a:stCxn id="35" idx="1"/>
            <a:endCxn id="34" idx="5"/>
          </p:cNvCxnSpPr>
          <p:nvPr/>
        </p:nvCxnSpPr>
        <p:spPr>
          <a:xfrm flipH="1" flipV="1">
            <a:off x="647399" y="3362953"/>
            <a:ext cx="155521" cy="429160"/>
          </a:xfrm>
          <a:prstGeom prst="line">
            <a:avLst/>
          </a:prstGeom>
          <a:ln w="3175">
            <a:solidFill>
              <a:schemeClr val="bg1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直接连接符 96"/>
          <p:cNvCxnSpPr>
            <a:cxnSpLocks/>
            <a:stCxn id="37" idx="4"/>
            <a:endCxn id="38" idx="1"/>
          </p:cNvCxnSpPr>
          <p:nvPr/>
        </p:nvCxnSpPr>
        <p:spPr>
          <a:xfrm>
            <a:off x="1623797" y="3337497"/>
            <a:ext cx="137526" cy="212847"/>
          </a:xfrm>
          <a:prstGeom prst="line">
            <a:avLst/>
          </a:prstGeom>
          <a:ln w="3175">
            <a:solidFill>
              <a:schemeClr val="bg1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直接连接符 105"/>
          <p:cNvCxnSpPr>
            <a:cxnSpLocks/>
            <a:stCxn id="36" idx="2"/>
            <a:endCxn id="34" idx="6"/>
          </p:cNvCxnSpPr>
          <p:nvPr/>
        </p:nvCxnSpPr>
        <p:spPr>
          <a:xfrm flipH="1" flipV="1">
            <a:off x="657943" y="3337497"/>
            <a:ext cx="452860" cy="44960"/>
          </a:xfrm>
          <a:prstGeom prst="line">
            <a:avLst/>
          </a:prstGeom>
          <a:ln w="3175">
            <a:solidFill>
              <a:schemeClr val="bg1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直接连接符 108"/>
          <p:cNvCxnSpPr>
            <a:cxnSpLocks/>
            <a:stCxn id="36" idx="3"/>
            <a:endCxn id="35" idx="7"/>
          </p:cNvCxnSpPr>
          <p:nvPr/>
        </p:nvCxnSpPr>
        <p:spPr>
          <a:xfrm flipH="1">
            <a:off x="853832" y="3407913"/>
            <a:ext cx="267515" cy="384200"/>
          </a:xfrm>
          <a:prstGeom prst="line">
            <a:avLst/>
          </a:prstGeom>
          <a:ln w="3175">
            <a:solidFill>
              <a:schemeClr val="bg1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" name="直接连接符 109"/>
          <p:cNvCxnSpPr>
            <a:cxnSpLocks/>
            <a:stCxn id="41" idx="1"/>
          </p:cNvCxnSpPr>
          <p:nvPr/>
        </p:nvCxnSpPr>
        <p:spPr>
          <a:xfrm flipH="1" flipV="1">
            <a:off x="87684" y="3443921"/>
            <a:ext cx="242848" cy="66820"/>
          </a:xfrm>
          <a:prstGeom prst="line">
            <a:avLst/>
          </a:prstGeom>
          <a:ln w="3175">
            <a:solidFill>
              <a:schemeClr val="bg1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直接连接符 112"/>
          <p:cNvCxnSpPr>
            <a:cxnSpLocks/>
            <a:stCxn id="36" idx="4"/>
            <a:endCxn id="44" idx="1"/>
          </p:cNvCxnSpPr>
          <p:nvPr/>
        </p:nvCxnSpPr>
        <p:spPr>
          <a:xfrm>
            <a:off x="1146803" y="3418457"/>
            <a:ext cx="278323" cy="270027"/>
          </a:xfrm>
          <a:prstGeom prst="line">
            <a:avLst/>
          </a:prstGeom>
          <a:ln w="3175">
            <a:solidFill>
              <a:schemeClr val="bg1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直接连接符 118"/>
          <p:cNvCxnSpPr>
            <a:cxnSpLocks/>
            <a:stCxn id="34" idx="3"/>
            <a:endCxn id="41" idx="7"/>
          </p:cNvCxnSpPr>
          <p:nvPr/>
        </p:nvCxnSpPr>
        <p:spPr>
          <a:xfrm flipH="1">
            <a:off x="381444" y="3362953"/>
            <a:ext cx="215043" cy="147788"/>
          </a:xfrm>
          <a:prstGeom prst="line">
            <a:avLst/>
          </a:prstGeom>
          <a:ln w="3175">
            <a:solidFill>
              <a:schemeClr val="bg1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2" name="直接连接符 121"/>
          <p:cNvCxnSpPr>
            <a:cxnSpLocks/>
            <a:stCxn id="35" idx="2"/>
            <a:endCxn id="41" idx="6"/>
          </p:cNvCxnSpPr>
          <p:nvPr/>
        </p:nvCxnSpPr>
        <p:spPr>
          <a:xfrm flipH="1" flipV="1">
            <a:off x="391988" y="3536197"/>
            <a:ext cx="400388" cy="281372"/>
          </a:xfrm>
          <a:prstGeom prst="line">
            <a:avLst/>
          </a:prstGeom>
          <a:ln w="3175">
            <a:solidFill>
              <a:schemeClr val="bg1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2470264" y="847722"/>
            <a:ext cx="7251473" cy="6007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2800" b="1" dirty="0">
                <a:solidFill>
                  <a:schemeClr val="bg1"/>
                </a:solidFill>
                <a:latin typeface="微软雅黑 Light" panose="020B0502040204020203" pitchFamily="34" charset="-122"/>
                <a:cs typeface="Segoe UI" panose="020B0502040204020203" pitchFamily="34" charset="0"/>
              </a:rPr>
              <a:t>THE FINANCING PLAN</a:t>
            </a:r>
            <a:endParaRPr lang="zh-CN" altLang="en-US" sz="2800" b="1" dirty="0">
              <a:solidFill>
                <a:schemeClr val="bg1"/>
              </a:solidFill>
              <a:latin typeface="微软雅黑 Light" panose="020B0502040204020203" pitchFamily="34" charset="-122"/>
              <a:cs typeface="Segoe UI" panose="020B0502040204020203" pitchFamily="34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5043073" y="960346"/>
            <a:ext cx="2105855" cy="637458"/>
            <a:chOff x="8450108" y="6264992"/>
            <a:chExt cx="2105855" cy="637458"/>
          </a:xfrm>
        </p:grpSpPr>
        <p:sp>
          <p:nvSpPr>
            <p:cNvPr id="5" name="椭圆 4"/>
            <p:cNvSpPr/>
            <p:nvPr/>
          </p:nvSpPr>
          <p:spPr>
            <a:xfrm rot="9600000">
              <a:off x="8450108" y="6264992"/>
              <a:ext cx="2105855" cy="397817"/>
            </a:xfrm>
            <a:prstGeom prst="ellipse">
              <a:avLst/>
            </a:prstGeom>
            <a:noFill/>
            <a:ln w="3175">
              <a:gradFill flip="none" rotWithShape="1">
                <a:gsLst>
                  <a:gs pos="0">
                    <a:schemeClr val="bg1"/>
                  </a:gs>
                  <a:gs pos="66000">
                    <a:srgbClr val="FFFFFF">
                      <a:alpha val="0"/>
                    </a:srgbClr>
                  </a:gs>
                  <a:gs pos="2700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8755310" y="6813550"/>
              <a:ext cx="88900" cy="889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4" name="椭圆 23"/>
          <p:cNvSpPr/>
          <p:nvPr/>
        </p:nvSpPr>
        <p:spPr>
          <a:xfrm>
            <a:off x="861065" y="1569493"/>
            <a:ext cx="422465" cy="422465"/>
          </a:xfrm>
          <a:prstGeom prst="ellipse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1283530" y="4755036"/>
            <a:ext cx="608534" cy="608534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777943" y="5683227"/>
            <a:ext cx="163754" cy="163754"/>
          </a:xfrm>
          <a:prstGeom prst="ellipse">
            <a:avLst/>
          </a:prstGeom>
          <a:solidFill>
            <a:srgbClr val="EAD8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10907017" y="5363570"/>
            <a:ext cx="422465" cy="422465"/>
          </a:xfrm>
          <a:prstGeom prst="ellipse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9667078" y="1372710"/>
            <a:ext cx="608534" cy="608534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7836504" y="4417858"/>
            <a:ext cx="246869" cy="246869"/>
          </a:xfrm>
          <a:prstGeom prst="ellipse">
            <a:avLst/>
          </a:prstGeom>
          <a:solidFill>
            <a:srgbClr val="EAD8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4648371" y="5573890"/>
            <a:ext cx="390170" cy="390170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2475928" y="2519049"/>
            <a:ext cx="1880702" cy="1880702"/>
          </a:xfrm>
          <a:prstGeom prst="ellipse">
            <a:avLst/>
          </a:prstGeom>
          <a:noFill/>
          <a:ln w="3175">
            <a:solidFill>
              <a:schemeClr val="bg1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42" name="椭圆 41"/>
          <p:cNvSpPr/>
          <p:nvPr/>
        </p:nvSpPr>
        <p:spPr>
          <a:xfrm>
            <a:off x="2474794" y="2924953"/>
            <a:ext cx="63178" cy="6317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2183661" y="2257782"/>
            <a:ext cx="286603" cy="286603"/>
          </a:xfrm>
          <a:prstGeom prst="ellipse">
            <a:avLst/>
          </a:prstGeom>
          <a:solidFill>
            <a:srgbClr val="EAD87F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6" name="矩形 175"/>
          <p:cNvSpPr/>
          <p:nvPr/>
        </p:nvSpPr>
        <p:spPr>
          <a:xfrm>
            <a:off x="2679510" y="5296247"/>
            <a:ext cx="6832980" cy="5497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200" b="0" dirty="0">
                <a:solidFill>
                  <a:schemeClr val="bg1"/>
                </a:solidFill>
                <a:effectLst/>
                <a:latin typeface="微软雅黑 Light" panose="020B0502040204020203" pitchFamily="34" charset="-122"/>
                <a:cs typeface="Segoe UI" panose="020B0502040204020203" pitchFamily="34" charset="0"/>
              </a:rPr>
              <a:t>Lorem ipsum dolor sit amet, consectetur adipisicing elit, sed do eiusmod tempor incididunt ut labore et dolore magna aliqua. </a:t>
            </a:r>
            <a:endParaRPr lang="zh-CN" altLang="en-US" sz="1200" dirty="0">
              <a:solidFill>
                <a:schemeClr val="bg1"/>
              </a:solidFill>
              <a:latin typeface="微软雅黑 Light" panose="020B0502040204020203" pitchFamily="34" charset="-122"/>
              <a:cs typeface="Segoe UI" panose="020B0502040204020203" pitchFamily="34" charset="0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6417519" y="2234205"/>
            <a:ext cx="143302" cy="14330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4262786" y="2519049"/>
            <a:ext cx="1880702" cy="1880702"/>
          </a:xfrm>
          <a:prstGeom prst="ellipse">
            <a:avLst/>
          </a:prstGeom>
          <a:noFill/>
          <a:ln w="3175">
            <a:solidFill>
              <a:schemeClr val="bg1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6049645" y="2519049"/>
            <a:ext cx="1880702" cy="1880702"/>
          </a:xfrm>
          <a:prstGeom prst="ellipse">
            <a:avLst/>
          </a:prstGeom>
          <a:noFill/>
          <a:ln w="3175">
            <a:solidFill>
              <a:schemeClr val="bg1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7836504" y="2519049"/>
            <a:ext cx="1880702" cy="1880702"/>
          </a:xfrm>
          <a:prstGeom prst="ellipse">
            <a:avLst/>
          </a:prstGeom>
          <a:noFill/>
          <a:ln w="3175">
            <a:solidFill>
              <a:schemeClr val="bg1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2583708" y="2626829"/>
            <a:ext cx="1665142" cy="1665142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40000"/>
                </a:schemeClr>
              </a:gs>
              <a:gs pos="100000">
                <a:schemeClr val="bg1">
                  <a:alpha val="60000"/>
                </a:schemeClr>
              </a:gs>
            </a:gsLst>
            <a:lin ang="5400000" scaled="1"/>
            <a:tileRect/>
          </a:gradFill>
          <a:ln w="3175">
            <a:solidFill>
              <a:schemeClr val="bg1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4370566" y="2626829"/>
            <a:ext cx="1665142" cy="1665142"/>
          </a:xfrm>
          <a:prstGeom prst="ellipse">
            <a:avLst/>
          </a:prstGeom>
          <a:solidFill>
            <a:schemeClr val="bg1">
              <a:alpha val="60000"/>
            </a:schemeClr>
          </a:solidFill>
          <a:ln w="3175">
            <a:solidFill>
              <a:schemeClr val="bg1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6157425" y="2626829"/>
            <a:ext cx="1665142" cy="1665142"/>
          </a:xfrm>
          <a:prstGeom prst="ellipse">
            <a:avLst/>
          </a:prstGeom>
          <a:solidFill>
            <a:schemeClr val="bg1">
              <a:alpha val="60000"/>
            </a:schemeClr>
          </a:solidFill>
          <a:ln w="3175">
            <a:solidFill>
              <a:schemeClr val="bg1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7944284" y="2626829"/>
            <a:ext cx="1665142" cy="1665142"/>
          </a:xfrm>
          <a:prstGeom prst="ellipse">
            <a:avLst/>
          </a:prstGeom>
          <a:solidFill>
            <a:schemeClr val="bg1">
              <a:alpha val="60000"/>
            </a:schemeClr>
          </a:solidFill>
          <a:ln w="3175">
            <a:solidFill>
              <a:schemeClr val="bg1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77" name="矩形 176"/>
          <p:cNvSpPr/>
          <p:nvPr/>
        </p:nvSpPr>
        <p:spPr>
          <a:xfrm>
            <a:off x="2631609" y="3612902"/>
            <a:ext cx="1569340" cy="5497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200" b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微软雅黑 Light" panose="020B0502040204020203" pitchFamily="34" charset="-122"/>
                <a:cs typeface="Segoe UI" panose="020B0502040204020203" pitchFamily="34" charset="0"/>
              </a:rPr>
              <a:t>Lorem ipsum dolor sit amet 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cs typeface="Segoe UI" panose="020B0502040204020203" pitchFamily="34" charset="0"/>
            </a:endParaRPr>
          </a:p>
        </p:txBody>
      </p:sp>
      <p:sp>
        <p:nvSpPr>
          <p:cNvPr id="178" name="矩形 177"/>
          <p:cNvSpPr/>
          <p:nvPr/>
        </p:nvSpPr>
        <p:spPr>
          <a:xfrm>
            <a:off x="2631609" y="3319699"/>
            <a:ext cx="1569340" cy="3465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400" b="1" dirty="0">
                <a:solidFill>
                  <a:srgbClr val="182A4E"/>
                </a:solidFill>
                <a:effectLst/>
                <a:latin typeface="微软雅黑 Light" panose="020B0502040204020203" pitchFamily="34" charset="-122"/>
                <a:cs typeface="Segoe UI" panose="020B0502040204020203" pitchFamily="34" charset="0"/>
              </a:rPr>
              <a:t>TITLE HERE</a:t>
            </a:r>
            <a:endParaRPr lang="zh-CN" altLang="en-US" sz="1400" b="1" dirty="0">
              <a:solidFill>
                <a:srgbClr val="182A4E"/>
              </a:solidFill>
              <a:latin typeface="微软雅黑 Light" panose="020B0502040204020203" pitchFamily="34" charset="-122"/>
              <a:cs typeface="Segoe UI" panose="020B0502040204020203" pitchFamily="34" charset="0"/>
            </a:endParaRPr>
          </a:p>
        </p:txBody>
      </p:sp>
      <p:sp>
        <p:nvSpPr>
          <p:cNvPr id="179" name="Freeform 170"/>
          <p:cNvSpPr>
            <a:spLocks noEditPoints="1"/>
          </p:cNvSpPr>
          <p:nvPr/>
        </p:nvSpPr>
        <p:spPr bwMode="auto">
          <a:xfrm>
            <a:off x="4994381" y="2856009"/>
            <a:ext cx="417512" cy="417513"/>
          </a:xfrm>
          <a:custGeom>
            <a:avLst/>
            <a:gdLst>
              <a:gd name="T0" fmla="*/ 80 w 132"/>
              <a:gd name="T1" fmla="*/ 85 h 132"/>
              <a:gd name="T2" fmla="*/ 65 w 132"/>
              <a:gd name="T3" fmla="*/ 89 h 132"/>
              <a:gd name="T4" fmla="*/ 47 w 132"/>
              <a:gd name="T5" fmla="*/ 86 h 132"/>
              <a:gd name="T6" fmla="*/ 65 w 132"/>
              <a:gd name="T7" fmla="*/ 81 h 132"/>
              <a:gd name="T8" fmla="*/ 73 w 132"/>
              <a:gd name="T9" fmla="*/ 78 h 132"/>
              <a:gd name="T10" fmla="*/ 73 w 132"/>
              <a:gd name="T11" fmla="*/ 76 h 132"/>
              <a:gd name="T12" fmla="*/ 53 w 132"/>
              <a:gd name="T13" fmla="*/ 67 h 132"/>
              <a:gd name="T14" fmla="*/ 51 w 132"/>
              <a:gd name="T15" fmla="*/ 65 h 132"/>
              <a:gd name="T16" fmla="*/ 47 w 132"/>
              <a:gd name="T17" fmla="*/ 56 h 132"/>
              <a:gd name="T18" fmla="*/ 54 w 132"/>
              <a:gd name="T19" fmla="*/ 36 h 132"/>
              <a:gd name="T20" fmla="*/ 68 w 132"/>
              <a:gd name="T21" fmla="*/ 41 h 132"/>
              <a:gd name="T22" fmla="*/ 78 w 132"/>
              <a:gd name="T23" fmla="*/ 42 h 132"/>
              <a:gd name="T24" fmla="*/ 83 w 132"/>
              <a:gd name="T25" fmla="*/ 55 h 132"/>
              <a:gd name="T26" fmla="*/ 72 w 132"/>
              <a:gd name="T27" fmla="*/ 50 h 132"/>
              <a:gd name="T28" fmla="*/ 63 w 132"/>
              <a:gd name="T29" fmla="*/ 51 h 132"/>
              <a:gd name="T30" fmla="*/ 60 w 132"/>
              <a:gd name="T31" fmla="*/ 56 h 132"/>
              <a:gd name="T32" fmla="*/ 62 w 132"/>
              <a:gd name="T33" fmla="*/ 57 h 132"/>
              <a:gd name="T34" fmla="*/ 76 w 132"/>
              <a:gd name="T35" fmla="*/ 61 h 132"/>
              <a:gd name="T36" fmla="*/ 66 w 132"/>
              <a:gd name="T37" fmla="*/ 22 h 132"/>
              <a:gd name="T38" fmla="*/ 66 w 132"/>
              <a:gd name="T39" fmla="*/ 106 h 132"/>
              <a:gd name="T40" fmla="*/ 66 w 132"/>
              <a:gd name="T41" fmla="*/ 0 h 132"/>
              <a:gd name="T42" fmla="*/ 119 w 132"/>
              <a:gd name="T43" fmla="*/ 68 h 132"/>
              <a:gd name="T44" fmla="*/ 121 w 132"/>
              <a:gd name="T45" fmla="*/ 60 h 132"/>
              <a:gd name="T46" fmla="*/ 121 w 132"/>
              <a:gd name="T47" fmla="*/ 53 h 132"/>
              <a:gd name="T48" fmla="*/ 114 w 132"/>
              <a:gd name="T49" fmla="*/ 44 h 132"/>
              <a:gd name="T50" fmla="*/ 112 w 132"/>
              <a:gd name="T51" fmla="*/ 37 h 132"/>
              <a:gd name="T52" fmla="*/ 106 w 132"/>
              <a:gd name="T53" fmla="*/ 26 h 132"/>
              <a:gd name="T54" fmla="*/ 100 w 132"/>
              <a:gd name="T55" fmla="*/ 22 h 132"/>
              <a:gd name="T56" fmla="*/ 92 w 132"/>
              <a:gd name="T57" fmla="*/ 20 h 132"/>
              <a:gd name="T58" fmla="*/ 84 w 132"/>
              <a:gd name="T59" fmla="*/ 14 h 132"/>
              <a:gd name="T60" fmla="*/ 78 w 132"/>
              <a:gd name="T61" fmla="*/ 11 h 132"/>
              <a:gd name="T62" fmla="*/ 67 w 132"/>
              <a:gd name="T63" fmla="*/ 14 h 132"/>
              <a:gd name="T64" fmla="*/ 58 w 132"/>
              <a:gd name="T65" fmla="*/ 14 h 132"/>
              <a:gd name="T66" fmla="*/ 47 w 132"/>
              <a:gd name="T67" fmla="*/ 13 h 132"/>
              <a:gd name="T68" fmla="*/ 41 w 132"/>
              <a:gd name="T69" fmla="*/ 17 h 132"/>
              <a:gd name="T70" fmla="*/ 34 w 132"/>
              <a:gd name="T71" fmla="*/ 24 h 132"/>
              <a:gd name="T72" fmla="*/ 27 w 132"/>
              <a:gd name="T73" fmla="*/ 27 h 132"/>
              <a:gd name="T74" fmla="*/ 22 w 132"/>
              <a:gd name="T75" fmla="*/ 32 h 132"/>
              <a:gd name="T76" fmla="*/ 17 w 132"/>
              <a:gd name="T77" fmla="*/ 44 h 132"/>
              <a:gd name="T78" fmla="*/ 16 w 132"/>
              <a:gd name="T79" fmla="*/ 51 h 132"/>
              <a:gd name="T80" fmla="*/ 11 w 132"/>
              <a:gd name="T81" fmla="*/ 61 h 132"/>
              <a:gd name="T82" fmla="*/ 11 w 132"/>
              <a:gd name="T83" fmla="*/ 68 h 132"/>
              <a:gd name="T84" fmla="*/ 15 w 132"/>
              <a:gd name="T85" fmla="*/ 77 h 132"/>
              <a:gd name="T86" fmla="*/ 15 w 132"/>
              <a:gd name="T87" fmla="*/ 85 h 132"/>
              <a:gd name="T88" fmla="*/ 20 w 132"/>
              <a:gd name="T89" fmla="*/ 97 h 132"/>
              <a:gd name="T90" fmla="*/ 24 w 132"/>
              <a:gd name="T91" fmla="*/ 102 h 132"/>
              <a:gd name="T92" fmla="*/ 34 w 132"/>
              <a:gd name="T93" fmla="*/ 110 h 132"/>
              <a:gd name="T94" fmla="*/ 43 w 132"/>
              <a:gd name="T95" fmla="*/ 113 h 132"/>
              <a:gd name="T96" fmla="*/ 52 w 132"/>
              <a:gd name="T97" fmla="*/ 117 h 132"/>
              <a:gd name="T98" fmla="*/ 61 w 132"/>
              <a:gd name="T99" fmla="*/ 121 h 132"/>
              <a:gd name="T100" fmla="*/ 74 w 132"/>
              <a:gd name="T101" fmla="*/ 122 h 132"/>
              <a:gd name="T102" fmla="*/ 81 w 132"/>
              <a:gd name="T103" fmla="*/ 120 h 132"/>
              <a:gd name="T104" fmla="*/ 92 w 132"/>
              <a:gd name="T105" fmla="*/ 115 h 132"/>
              <a:gd name="T106" fmla="*/ 99 w 132"/>
              <a:gd name="T107" fmla="*/ 107 h 132"/>
              <a:gd name="T108" fmla="*/ 106 w 132"/>
              <a:gd name="T109" fmla="*/ 101 h 132"/>
              <a:gd name="T110" fmla="*/ 114 w 132"/>
              <a:gd name="T111" fmla="*/ 94 h 132"/>
              <a:gd name="T112" fmla="*/ 120 w 132"/>
              <a:gd name="T113" fmla="*/ 83 h 132"/>
              <a:gd name="T114" fmla="*/ 121 w 132"/>
              <a:gd name="T115" fmla="*/ 76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32" h="132">
                <a:moveTo>
                  <a:pt x="84" y="66"/>
                </a:moveTo>
                <a:cubicBezTo>
                  <a:pt x="85" y="68"/>
                  <a:pt x="86" y="71"/>
                  <a:pt x="86" y="74"/>
                </a:cubicBezTo>
                <a:cubicBezTo>
                  <a:pt x="86" y="74"/>
                  <a:pt x="86" y="74"/>
                  <a:pt x="86" y="74"/>
                </a:cubicBezTo>
                <a:cubicBezTo>
                  <a:pt x="86" y="74"/>
                  <a:pt x="86" y="74"/>
                  <a:pt x="86" y="74"/>
                </a:cubicBezTo>
                <a:cubicBezTo>
                  <a:pt x="86" y="79"/>
                  <a:pt x="84" y="82"/>
                  <a:pt x="80" y="85"/>
                </a:cubicBezTo>
                <a:cubicBezTo>
                  <a:pt x="79" y="86"/>
                  <a:pt x="79" y="86"/>
                  <a:pt x="78" y="87"/>
                </a:cubicBezTo>
                <a:cubicBezTo>
                  <a:pt x="78" y="96"/>
                  <a:pt x="78" y="96"/>
                  <a:pt x="78" y="96"/>
                </a:cubicBezTo>
                <a:cubicBezTo>
                  <a:pt x="68" y="96"/>
                  <a:pt x="68" y="96"/>
                  <a:pt x="68" y="96"/>
                </a:cubicBezTo>
                <a:cubicBezTo>
                  <a:pt x="68" y="89"/>
                  <a:pt x="68" y="89"/>
                  <a:pt x="68" y="89"/>
                </a:cubicBezTo>
                <a:cubicBezTo>
                  <a:pt x="67" y="89"/>
                  <a:pt x="66" y="89"/>
                  <a:pt x="65" y="89"/>
                </a:cubicBezTo>
                <a:cubicBezTo>
                  <a:pt x="64" y="89"/>
                  <a:pt x="64" y="89"/>
                  <a:pt x="64" y="89"/>
                </a:cubicBezTo>
                <a:cubicBezTo>
                  <a:pt x="64" y="96"/>
                  <a:pt x="64" y="96"/>
                  <a:pt x="64" y="96"/>
                </a:cubicBezTo>
                <a:cubicBezTo>
                  <a:pt x="54" y="96"/>
                  <a:pt x="54" y="96"/>
                  <a:pt x="54" y="96"/>
                </a:cubicBezTo>
                <a:cubicBezTo>
                  <a:pt x="54" y="88"/>
                  <a:pt x="54" y="88"/>
                  <a:pt x="54" y="88"/>
                </a:cubicBezTo>
                <a:cubicBezTo>
                  <a:pt x="51" y="87"/>
                  <a:pt x="49" y="87"/>
                  <a:pt x="47" y="86"/>
                </a:cubicBezTo>
                <a:cubicBezTo>
                  <a:pt x="47" y="75"/>
                  <a:pt x="47" y="75"/>
                  <a:pt x="47" y="75"/>
                </a:cubicBezTo>
                <a:cubicBezTo>
                  <a:pt x="47" y="75"/>
                  <a:pt x="47" y="75"/>
                  <a:pt x="47" y="75"/>
                </a:cubicBezTo>
                <a:cubicBezTo>
                  <a:pt x="48" y="75"/>
                  <a:pt x="48" y="75"/>
                  <a:pt x="48" y="75"/>
                </a:cubicBezTo>
                <a:cubicBezTo>
                  <a:pt x="50" y="77"/>
                  <a:pt x="53" y="78"/>
                  <a:pt x="56" y="79"/>
                </a:cubicBezTo>
                <a:cubicBezTo>
                  <a:pt x="59" y="80"/>
                  <a:pt x="62" y="81"/>
                  <a:pt x="65" y="81"/>
                </a:cubicBezTo>
                <a:cubicBezTo>
                  <a:pt x="65" y="81"/>
                  <a:pt x="66" y="81"/>
                  <a:pt x="68" y="81"/>
                </a:cubicBezTo>
                <a:cubicBezTo>
                  <a:pt x="69" y="80"/>
                  <a:pt x="70" y="80"/>
                  <a:pt x="70" y="80"/>
                </a:cubicBezTo>
                <a:cubicBezTo>
                  <a:pt x="71" y="79"/>
                  <a:pt x="72" y="79"/>
                  <a:pt x="73" y="78"/>
                </a:cubicBezTo>
                <a:cubicBezTo>
                  <a:pt x="73" y="78"/>
                  <a:pt x="73" y="78"/>
                  <a:pt x="73" y="78"/>
                </a:cubicBezTo>
                <a:cubicBezTo>
                  <a:pt x="73" y="78"/>
                  <a:pt x="73" y="78"/>
                  <a:pt x="73" y="78"/>
                </a:cubicBezTo>
                <a:cubicBezTo>
                  <a:pt x="73" y="78"/>
                  <a:pt x="73" y="77"/>
                  <a:pt x="73" y="77"/>
                </a:cubicBezTo>
                <a:cubicBezTo>
                  <a:pt x="73" y="77"/>
                  <a:pt x="73" y="77"/>
                  <a:pt x="73" y="77"/>
                </a:cubicBezTo>
                <a:cubicBezTo>
                  <a:pt x="73" y="77"/>
                  <a:pt x="73" y="77"/>
                  <a:pt x="73" y="77"/>
                </a:cubicBezTo>
                <a:cubicBezTo>
                  <a:pt x="73" y="77"/>
                  <a:pt x="73" y="77"/>
                  <a:pt x="73" y="76"/>
                </a:cubicBezTo>
                <a:cubicBezTo>
                  <a:pt x="73" y="76"/>
                  <a:pt x="73" y="76"/>
                  <a:pt x="73" y="76"/>
                </a:cubicBezTo>
                <a:cubicBezTo>
                  <a:pt x="73" y="75"/>
                  <a:pt x="73" y="74"/>
                  <a:pt x="72" y="73"/>
                </a:cubicBezTo>
                <a:cubicBezTo>
                  <a:pt x="71" y="72"/>
                  <a:pt x="70" y="72"/>
                  <a:pt x="69" y="71"/>
                </a:cubicBezTo>
                <a:cubicBezTo>
                  <a:pt x="67" y="71"/>
                  <a:pt x="65" y="71"/>
                  <a:pt x="63" y="70"/>
                </a:cubicBezTo>
                <a:cubicBezTo>
                  <a:pt x="61" y="70"/>
                  <a:pt x="59" y="69"/>
                  <a:pt x="58" y="69"/>
                </a:cubicBezTo>
                <a:cubicBezTo>
                  <a:pt x="56" y="68"/>
                  <a:pt x="54" y="67"/>
                  <a:pt x="53" y="67"/>
                </a:cubicBezTo>
                <a:cubicBezTo>
                  <a:pt x="53" y="67"/>
                  <a:pt x="53" y="67"/>
                  <a:pt x="53" y="67"/>
                </a:cubicBezTo>
                <a:cubicBezTo>
                  <a:pt x="53" y="66"/>
                  <a:pt x="52" y="66"/>
                  <a:pt x="52" y="66"/>
                </a:cubicBezTo>
                <a:cubicBezTo>
                  <a:pt x="52" y="66"/>
                  <a:pt x="52" y="66"/>
                  <a:pt x="52" y="66"/>
                </a:cubicBezTo>
                <a:cubicBezTo>
                  <a:pt x="52" y="66"/>
                  <a:pt x="52" y="66"/>
                  <a:pt x="51" y="66"/>
                </a:cubicBezTo>
                <a:cubicBezTo>
                  <a:pt x="51" y="65"/>
                  <a:pt x="51" y="65"/>
                  <a:pt x="51" y="65"/>
                </a:cubicBezTo>
                <a:cubicBezTo>
                  <a:pt x="51" y="65"/>
                  <a:pt x="51" y="65"/>
                  <a:pt x="50" y="65"/>
                </a:cubicBezTo>
                <a:cubicBezTo>
                  <a:pt x="50" y="65"/>
                  <a:pt x="50" y="65"/>
                  <a:pt x="50" y="65"/>
                </a:cubicBezTo>
                <a:cubicBezTo>
                  <a:pt x="50" y="64"/>
                  <a:pt x="50" y="64"/>
                  <a:pt x="50" y="64"/>
                </a:cubicBezTo>
                <a:cubicBezTo>
                  <a:pt x="48" y="62"/>
                  <a:pt x="47" y="59"/>
                  <a:pt x="47" y="56"/>
                </a:cubicBezTo>
                <a:cubicBezTo>
                  <a:pt x="47" y="56"/>
                  <a:pt x="47" y="56"/>
                  <a:pt x="47" y="56"/>
                </a:cubicBezTo>
                <a:cubicBezTo>
                  <a:pt x="47" y="56"/>
                  <a:pt x="47" y="56"/>
                  <a:pt x="47" y="56"/>
                </a:cubicBezTo>
                <a:cubicBezTo>
                  <a:pt x="47" y="51"/>
                  <a:pt x="49" y="48"/>
                  <a:pt x="53" y="45"/>
                </a:cubicBezTo>
                <a:cubicBezTo>
                  <a:pt x="53" y="45"/>
                  <a:pt x="54" y="45"/>
                  <a:pt x="54" y="44"/>
                </a:cubicBezTo>
                <a:cubicBezTo>
                  <a:pt x="54" y="37"/>
                  <a:pt x="54" y="37"/>
                  <a:pt x="54" y="37"/>
                </a:cubicBezTo>
                <a:cubicBezTo>
                  <a:pt x="54" y="36"/>
                  <a:pt x="54" y="36"/>
                  <a:pt x="54" y="36"/>
                </a:cubicBezTo>
                <a:cubicBezTo>
                  <a:pt x="64" y="36"/>
                  <a:pt x="64" y="36"/>
                  <a:pt x="64" y="36"/>
                </a:cubicBezTo>
                <a:cubicBezTo>
                  <a:pt x="64" y="37"/>
                  <a:pt x="64" y="37"/>
                  <a:pt x="64" y="37"/>
                </a:cubicBezTo>
                <a:cubicBezTo>
                  <a:pt x="64" y="41"/>
                  <a:pt x="64" y="41"/>
                  <a:pt x="64" y="41"/>
                </a:cubicBezTo>
                <a:cubicBezTo>
                  <a:pt x="65" y="41"/>
                  <a:pt x="66" y="41"/>
                  <a:pt x="68" y="41"/>
                </a:cubicBezTo>
                <a:cubicBezTo>
                  <a:pt x="68" y="41"/>
                  <a:pt x="68" y="41"/>
                  <a:pt x="68" y="41"/>
                </a:cubicBezTo>
                <a:cubicBezTo>
                  <a:pt x="68" y="37"/>
                  <a:pt x="68" y="37"/>
                  <a:pt x="68" y="37"/>
                </a:cubicBezTo>
                <a:cubicBezTo>
                  <a:pt x="68" y="36"/>
                  <a:pt x="68" y="36"/>
                  <a:pt x="68" y="36"/>
                </a:cubicBezTo>
                <a:cubicBezTo>
                  <a:pt x="78" y="36"/>
                  <a:pt x="78" y="36"/>
                  <a:pt x="78" y="36"/>
                </a:cubicBezTo>
                <a:cubicBezTo>
                  <a:pt x="78" y="37"/>
                  <a:pt x="78" y="37"/>
                  <a:pt x="78" y="37"/>
                </a:cubicBezTo>
                <a:cubicBezTo>
                  <a:pt x="78" y="42"/>
                  <a:pt x="78" y="42"/>
                  <a:pt x="78" y="42"/>
                </a:cubicBezTo>
                <a:cubicBezTo>
                  <a:pt x="80" y="43"/>
                  <a:pt x="82" y="43"/>
                  <a:pt x="84" y="44"/>
                </a:cubicBezTo>
                <a:cubicBezTo>
                  <a:pt x="84" y="45"/>
                  <a:pt x="84" y="45"/>
                  <a:pt x="84" y="45"/>
                </a:cubicBezTo>
                <a:cubicBezTo>
                  <a:pt x="84" y="47"/>
                  <a:pt x="84" y="47"/>
                  <a:pt x="84" y="47"/>
                </a:cubicBezTo>
                <a:cubicBezTo>
                  <a:pt x="84" y="55"/>
                  <a:pt x="84" y="55"/>
                  <a:pt x="84" y="55"/>
                </a:cubicBezTo>
                <a:cubicBezTo>
                  <a:pt x="83" y="55"/>
                  <a:pt x="83" y="55"/>
                  <a:pt x="83" y="55"/>
                </a:cubicBezTo>
                <a:cubicBezTo>
                  <a:pt x="81" y="53"/>
                  <a:pt x="79" y="52"/>
                  <a:pt x="76" y="51"/>
                </a:cubicBezTo>
                <a:cubicBezTo>
                  <a:pt x="76" y="51"/>
                  <a:pt x="75" y="51"/>
                  <a:pt x="75" y="51"/>
                </a:cubicBezTo>
                <a:cubicBezTo>
                  <a:pt x="74" y="50"/>
                  <a:pt x="74" y="50"/>
                  <a:pt x="74" y="50"/>
                </a:cubicBezTo>
                <a:cubicBezTo>
                  <a:pt x="74" y="50"/>
                  <a:pt x="73" y="50"/>
                  <a:pt x="73" y="50"/>
                </a:cubicBezTo>
                <a:cubicBezTo>
                  <a:pt x="73" y="50"/>
                  <a:pt x="72" y="50"/>
                  <a:pt x="72" y="50"/>
                </a:cubicBezTo>
                <a:cubicBezTo>
                  <a:pt x="72" y="50"/>
                  <a:pt x="71" y="50"/>
                  <a:pt x="71" y="50"/>
                </a:cubicBezTo>
                <a:cubicBezTo>
                  <a:pt x="71" y="50"/>
                  <a:pt x="70" y="50"/>
                  <a:pt x="70" y="50"/>
                </a:cubicBezTo>
                <a:cubicBezTo>
                  <a:pt x="69" y="50"/>
                  <a:pt x="69" y="50"/>
                  <a:pt x="68" y="50"/>
                </a:cubicBezTo>
                <a:cubicBezTo>
                  <a:pt x="67" y="50"/>
                  <a:pt x="66" y="50"/>
                  <a:pt x="65" y="50"/>
                </a:cubicBezTo>
                <a:cubicBezTo>
                  <a:pt x="64" y="50"/>
                  <a:pt x="64" y="50"/>
                  <a:pt x="63" y="51"/>
                </a:cubicBezTo>
                <a:cubicBezTo>
                  <a:pt x="62" y="51"/>
                  <a:pt x="61" y="51"/>
                  <a:pt x="61" y="52"/>
                </a:cubicBezTo>
                <a:cubicBezTo>
                  <a:pt x="60" y="53"/>
                  <a:pt x="60" y="53"/>
                  <a:pt x="60" y="54"/>
                </a:cubicBezTo>
                <a:cubicBezTo>
                  <a:pt x="60" y="55"/>
                  <a:pt x="60" y="55"/>
                  <a:pt x="60" y="55"/>
                </a:cubicBezTo>
                <a:cubicBezTo>
                  <a:pt x="60" y="55"/>
                  <a:pt x="60" y="55"/>
                  <a:pt x="60" y="55"/>
                </a:cubicBezTo>
                <a:cubicBezTo>
                  <a:pt x="60" y="55"/>
                  <a:pt x="60" y="56"/>
                  <a:pt x="60" y="56"/>
                </a:cubicBezTo>
                <a:cubicBezTo>
                  <a:pt x="60" y="56"/>
                  <a:pt x="60" y="56"/>
                  <a:pt x="60" y="56"/>
                </a:cubicBezTo>
                <a:cubicBezTo>
                  <a:pt x="60" y="56"/>
                  <a:pt x="60" y="56"/>
                  <a:pt x="60" y="56"/>
                </a:cubicBezTo>
                <a:cubicBezTo>
                  <a:pt x="60" y="56"/>
                  <a:pt x="60" y="57"/>
                  <a:pt x="61" y="57"/>
                </a:cubicBezTo>
                <a:cubicBezTo>
                  <a:pt x="61" y="57"/>
                  <a:pt x="61" y="57"/>
                  <a:pt x="61" y="57"/>
                </a:cubicBezTo>
                <a:cubicBezTo>
                  <a:pt x="61" y="57"/>
                  <a:pt x="61" y="57"/>
                  <a:pt x="62" y="57"/>
                </a:cubicBezTo>
                <a:cubicBezTo>
                  <a:pt x="62" y="57"/>
                  <a:pt x="62" y="58"/>
                  <a:pt x="62" y="58"/>
                </a:cubicBezTo>
                <a:cubicBezTo>
                  <a:pt x="62" y="58"/>
                  <a:pt x="62" y="58"/>
                  <a:pt x="62" y="58"/>
                </a:cubicBezTo>
                <a:cubicBezTo>
                  <a:pt x="63" y="58"/>
                  <a:pt x="65" y="59"/>
                  <a:pt x="66" y="59"/>
                </a:cubicBezTo>
                <a:cubicBezTo>
                  <a:pt x="68" y="59"/>
                  <a:pt x="70" y="60"/>
                  <a:pt x="71" y="60"/>
                </a:cubicBezTo>
                <a:cubicBezTo>
                  <a:pt x="73" y="60"/>
                  <a:pt x="74" y="61"/>
                  <a:pt x="76" y="61"/>
                </a:cubicBezTo>
                <a:cubicBezTo>
                  <a:pt x="79" y="63"/>
                  <a:pt x="82" y="64"/>
                  <a:pt x="84" y="66"/>
                </a:cubicBezTo>
                <a:close/>
                <a:moveTo>
                  <a:pt x="110" y="66"/>
                </a:moveTo>
                <a:cubicBezTo>
                  <a:pt x="110" y="90"/>
                  <a:pt x="91" y="110"/>
                  <a:pt x="66" y="110"/>
                </a:cubicBezTo>
                <a:cubicBezTo>
                  <a:pt x="42" y="110"/>
                  <a:pt x="23" y="90"/>
                  <a:pt x="23" y="66"/>
                </a:cubicBezTo>
                <a:cubicBezTo>
                  <a:pt x="23" y="42"/>
                  <a:pt x="42" y="22"/>
                  <a:pt x="66" y="22"/>
                </a:cubicBezTo>
                <a:cubicBezTo>
                  <a:pt x="91" y="22"/>
                  <a:pt x="110" y="42"/>
                  <a:pt x="110" y="66"/>
                </a:cubicBezTo>
                <a:close/>
                <a:moveTo>
                  <a:pt x="106" y="66"/>
                </a:moveTo>
                <a:cubicBezTo>
                  <a:pt x="106" y="44"/>
                  <a:pt x="88" y="26"/>
                  <a:pt x="66" y="26"/>
                </a:cubicBezTo>
                <a:cubicBezTo>
                  <a:pt x="45" y="26"/>
                  <a:pt x="27" y="44"/>
                  <a:pt x="27" y="66"/>
                </a:cubicBezTo>
                <a:cubicBezTo>
                  <a:pt x="27" y="88"/>
                  <a:pt x="45" y="106"/>
                  <a:pt x="66" y="106"/>
                </a:cubicBezTo>
                <a:cubicBezTo>
                  <a:pt x="88" y="106"/>
                  <a:pt x="106" y="88"/>
                  <a:pt x="106" y="66"/>
                </a:cubicBezTo>
                <a:close/>
                <a:moveTo>
                  <a:pt x="132" y="66"/>
                </a:moveTo>
                <a:cubicBezTo>
                  <a:pt x="132" y="102"/>
                  <a:pt x="103" y="132"/>
                  <a:pt x="66" y="132"/>
                </a:cubicBezTo>
                <a:cubicBezTo>
                  <a:pt x="30" y="132"/>
                  <a:pt x="0" y="102"/>
                  <a:pt x="0" y="66"/>
                </a:cubicBezTo>
                <a:cubicBezTo>
                  <a:pt x="0" y="30"/>
                  <a:pt x="30" y="0"/>
                  <a:pt x="66" y="0"/>
                </a:cubicBezTo>
                <a:cubicBezTo>
                  <a:pt x="103" y="0"/>
                  <a:pt x="132" y="30"/>
                  <a:pt x="132" y="66"/>
                </a:cubicBezTo>
                <a:close/>
                <a:moveTo>
                  <a:pt x="122" y="71"/>
                </a:moveTo>
                <a:cubicBezTo>
                  <a:pt x="122" y="71"/>
                  <a:pt x="122" y="71"/>
                  <a:pt x="121" y="71"/>
                </a:cubicBezTo>
                <a:cubicBezTo>
                  <a:pt x="121" y="71"/>
                  <a:pt x="121" y="71"/>
                  <a:pt x="121" y="71"/>
                </a:cubicBezTo>
                <a:cubicBezTo>
                  <a:pt x="120" y="71"/>
                  <a:pt x="119" y="70"/>
                  <a:pt x="119" y="68"/>
                </a:cubicBezTo>
                <a:cubicBezTo>
                  <a:pt x="119" y="68"/>
                  <a:pt x="119" y="67"/>
                  <a:pt x="119" y="66"/>
                </a:cubicBezTo>
                <a:cubicBezTo>
                  <a:pt x="119" y="65"/>
                  <a:pt x="120" y="64"/>
                  <a:pt x="121" y="64"/>
                </a:cubicBezTo>
                <a:cubicBezTo>
                  <a:pt x="122" y="64"/>
                  <a:pt x="122" y="64"/>
                  <a:pt x="122" y="64"/>
                </a:cubicBezTo>
                <a:cubicBezTo>
                  <a:pt x="122" y="62"/>
                  <a:pt x="122" y="61"/>
                  <a:pt x="122" y="60"/>
                </a:cubicBezTo>
                <a:cubicBezTo>
                  <a:pt x="122" y="60"/>
                  <a:pt x="122" y="60"/>
                  <a:pt x="121" y="60"/>
                </a:cubicBezTo>
                <a:cubicBezTo>
                  <a:pt x="121" y="60"/>
                  <a:pt x="121" y="60"/>
                  <a:pt x="121" y="60"/>
                </a:cubicBezTo>
                <a:cubicBezTo>
                  <a:pt x="120" y="60"/>
                  <a:pt x="119" y="59"/>
                  <a:pt x="118" y="58"/>
                </a:cubicBezTo>
                <a:cubicBezTo>
                  <a:pt x="118" y="57"/>
                  <a:pt x="118" y="56"/>
                  <a:pt x="118" y="56"/>
                </a:cubicBezTo>
                <a:cubicBezTo>
                  <a:pt x="118" y="54"/>
                  <a:pt x="118" y="53"/>
                  <a:pt x="120" y="53"/>
                </a:cubicBezTo>
                <a:cubicBezTo>
                  <a:pt x="120" y="53"/>
                  <a:pt x="121" y="53"/>
                  <a:pt x="121" y="53"/>
                </a:cubicBezTo>
                <a:cubicBezTo>
                  <a:pt x="120" y="51"/>
                  <a:pt x="120" y="49"/>
                  <a:pt x="119" y="47"/>
                </a:cubicBezTo>
                <a:cubicBezTo>
                  <a:pt x="119" y="48"/>
                  <a:pt x="119" y="48"/>
                  <a:pt x="118" y="48"/>
                </a:cubicBezTo>
                <a:cubicBezTo>
                  <a:pt x="118" y="48"/>
                  <a:pt x="118" y="48"/>
                  <a:pt x="117" y="48"/>
                </a:cubicBezTo>
                <a:cubicBezTo>
                  <a:pt x="117" y="48"/>
                  <a:pt x="116" y="47"/>
                  <a:pt x="115" y="46"/>
                </a:cubicBezTo>
                <a:cubicBezTo>
                  <a:pt x="115" y="46"/>
                  <a:pt x="115" y="45"/>
                  <a:pt x="114" y="44"/>
                </a:cubicBezTo>
                <a:cubicBezTo>
                  <a:pt x="114" y="43"/>
                  <a:pt x="114" y="42"/>
                  <a:pt x="115" y="41"/>
                </a:cubicBezTo>
                <a:cubicBezTo>
                  <a:pt x="116" y="41"/>
                  <a:pt x="116" y="41"/>
                  <a:pt x="117" y="41"/>
                </a:cubicBezTo>
                <a:cubicBezTo>
                  <a:pt x="116" y="39"/>
                  <a:pt x="115" y="38"/>
                  <a:pt x="114" y="36"/>
                </a:cubicBezTo>
                <a:cubicBezTo>
                  <a:pt x="114" y="36"/>
                  <a:pt x="113" y="37"/>
                  <a:pt x="113" y="37"/>
                </a:cubicBezTo>
                <a:cubicBezTo>
                  <a:pt x="113" y="37"/>
                  <a:pt x="112" y="37"/>
                  <a:pt x="112" y="37"/>
                </a:cubicBezTo>
                <a:cubicBezTo>
                  <a:pt x="111" y="37"/>
                  <a:pt x="110" y="37"/>
                  <a:pt x="110" y="36"/>
                </a:cubicBezTo>
                <a:cubicBezTo>
                  <a:pt x="109" y="35"/>
                  <a:pt x="109" y="35"/>
                  <a:pt x="108" y="34"/>
                </a:cubicBezTo>
                <a:cubicBezTo>
                  <a:pt x="107" y="33"/>
                  <a:pt x="108" y="32"/>
                  <a:pt x="109" y="31"/>
                </a:cubicBezTo>
                <a:cubicBezTo>
                  <a:pt x="109" y="30"/>
                  <a:pt x="109" y="30"/>
                  <a:pt x="110" y="30"/>
                </a:cubicBezTo>
                <a:cubicBezTo>
                  <a:pt x="108" y="29"/>
                  <a:pt x="107" y="27"/>
                  <a:pt x="106" y="26"/>
                </a:cubicBezTo>
                <a:cubicBezTo>
                  <a:pt x="106" y="26"/>
                  <a:pt x="106" y="27"/>
                  <a:pt x="105" y="27"/>
                </a:cubicBezTo>
                <a:cubicBezTo>
                  <a:pt x="105" y="28"/>
                  <a:pt x="104" y="28"/>
                  <a:pt x="103" y="28"/>
                </a:cubicBezTo>
                <a:cubicBezTo>
                  <a:pt x="103" y="28"/>
                  <a:pt x="102" y="28"/>
                  <a:pt x="102" y="27"/>
                </a:cubicBezTo>
                <a:cubicBezTo>
                  <a:pt x="101" y="27"/>
                  <a:pt x="101" y="26"/>
                  <a:pt x="100" y="26"/>
                </a:cubicBezTo>
                <a:cubicBezTo>
                  <a:pt x="99" y="25"/>
                  <a:pt x="99" y="23"/>
                  <a:pt x="100" y="22"/>
                </a:cubicBezTo>
                <a:cubicBezTo>
                  <a:pt x="100" y="22"/>
                  <a:pt x="100" y="22"/>
                  <a:pt x="101" y="22"/>
                </a:cubicBezTo>
                <a:cubicBezTo>
                  <a:pt x="99" y="20"/>
                  <a:pt x="98" y="19"/>
                  <a:pt x="96" y="18"/>
                </a:cubicBezTo>
                <a:cubicBezTo>
                  <a:pt x="96" y="19"/>
                  <a:pt x="96" y="19"/>
                  <a:pt x="96" y="19"/>
                </a:cubicBezTo>
                <a:cubicBezTo>
                  <a:pt x="95" y="20"/>
                  <a:pt x="94" y="21"/>
                  <a:pt x="93" y="21"/>
                </a:cubicBezTo>
                <a:cubicBezTo>
                  <a:pt x="93" y="21"/>
                  <a:pt x="93" y="20"/>
                  <a:pt x="92" y="20"/>
                </a:cubicBezTo>
                <a:cubicBezTo>
                  <a:pt x="92" y="20"/>
                  <a:pt x="91" y="20"/>
                  <a:pt x="90" y="19"/>
                </a:cubicBezTo>
                <a:cubicBezTo>
                  <a:pt x="89" y="19"/>
                  <a:pt x="88" y="17"/>
                  <a:pt x="89" y="16"/>
                </a:cubicBezTo>
                <a:cubicBezTo>
                  <a:pt x="89" y="16"/>
                  <a:pt x="89" y="15"/>
                  <a:pt x="90" y="15"/>
                </a:cubicBezTo>
                <a:cubicBezTo>
                  <a:pt x="88" y="14"/>
                  <a:pt x="86" y="14"/>
                  <a:pt x="85" y="13"/>
                </a:cubicBezTo>
                <a:cubicBezTo>
                  <a:pt x="85" y="13"/>
                  <a:pt x="85" y="14"/>
                  <a:pt x="84" y="14"/>
                </a:cubicBezTo>
                <a:cubicBezTo>
                  <a:pt x="84" y="15"/>
                  <a:pt x="83" y="16"/>
                  <a:pt x="82" y="16"/>
                </a:cubicBezTo>
                <a:cubicBezTo>
                  <a:pt x="82" y="16"/>
                  <a:pt x="82" y="16"/>
                  <a:pt x="81" y="16"/>
                </a:cubicBezTo>
                <a:cubicBezTo>
                  <a:pt x="81" y="15"/>
                  <a:pt x="80" y="15"/>
                  <a:pt x="79" y="15"/>
                </a:cubicBezTo>
                <a:cubicBezTo>
                  <a:pt x="78" y="15"/>
                  <a:pt x="77" y="13"/>
                  <a:pt x="77" y="12"/>
                </a:cubicBezTo>
                <a:cubicBezTo>
                  <a:pt x="77" y="12"/>
                  <a:pt x="78" y="11"/>
                  <a:pt x="78" y="11"/>
                </a:cubicBezTo>
                <a:cubicBezTo>
                  <a:pt x="76" y="11"/>
                  <a:pt x="74" y="10"/>
                  <a:pt x="72" y="10"/>
                </a:cubicBezTo>
                <a:cubicBezTo>
                  <a:pt x="72" y="11"/>
                  <a:pt x="72" y="11"/>
                  <a:pt x="72" y="11"/>
                </a:cubicBezTo>
                <a:cubicBezTo>
                  <a:pt x="72" y="13"/>
                  <a:pt x="71" y="14"/>
                  <a:pt x="70" y="14"/>
                </a:cubicBezTo>
                <a:cubicBezTo>
                  <a:pt x="70" y="14"/>
                  <a:pt x="70" y="14"/>
                  <a:pt x="70" y="14"/>
                </a:cubicBezTo>
                <a:cubicBezTo>
                  <a:pt x="69" y="14"/>
                  <a:pt x="68" y="14"/>
                  <a:pt x="67" y="14"/>
                </a:cubicBezTo>
                <a:cubicBezTo>
                  <a:pt x="66" y="13"/>
                  <a:pt x="65" y="12"/>
                  <a:pt x="65" y="11"/>
                </a:cubicBezTo>
                <a:cubicBezTo>
                  <a:pt x="65" y="11"/>
                  <a:pt x="65" y="10"/>
                  <a:pt x="65" y="10"/>
                </a:cubicBezTo>
                <a:cubicBezTo>
                  <a:pt x="63" y="10"/>
                  <a:pt x="61" y="10"/>
                  <a:pt x="60" y="10"/>
                </a:cubicBezTo>
                <a:cubicBezTo>
                  <a:pt x="60" y="11"/>
                  <a:pt x="60" y="11"/>
                  <a:pt x="60" y="11"/>
                </a:cubicBezTo>
                <a:cubicBezTo>
                  <a:pt x="60" y="13"/>
                  <a:pt x="59" y="14"/>
                  <a:pt x="58" y="14"/>
                </a:cubicBezTo>
                <a:cubicBezTo>
                  <a:pt x="57" y="14"/>
                  <a:pt x="56" y="14"/>
                  <a:pt x="56" y="15"/>
                </a:cubicBezTo>
                <a:cubicBezTo>
                  <a:pt x="55" y="15"/>
                  <a:pt x="55" y="15"/>
                  <a:pt x="55" y="15"/>
                </a:cubicBezTo>
                <a:cubicBezTo>
                  <a:pt x="54" y="15"/>
                  <a:pt x="53" y="14"/>
                  <a:pt x="53" y="13"/>
                </a:cubicBezTo>
                <a:cubicBezTo>
                  <a:pt x="53" y="12"/>
                  <a:pt x="53" y="12"/>
                  <a:pt x="53" y="12"/>
                </a:cubicBezTo>
                <a:cubicBezTo>
                  <a:pt x="51" y="12"/>
                  <a:pt x="49" y="13"/>
                  <a:pt x="47" y="13"/>
                </a:cubicBezTo>
                <a:cubicBezTo>
                  <a:pt x="48" y="14"/>
                  <a:pt x="48" y="14"/>
                  <a:pt x="48" y="14"/>
                </a:cubicBezTo>
                <a:cubicBezTo>
                  <a:pt x="48" y="15"/>
                  <a:pt x="48" y="17"/>
                  <a:pt x="47" y="17"/>
                </a:cubicBezTo>
                <a:cubicBezTo>
                  <a:pt x="46" y="18"/>
                  <a:pt x="45" y="18"/>
                  <a:pt x="44" y="18"/>
                </a:cubicBezTo>
                <a:cubicBezTo>
                  <a:pt x="44" y="18"/>
                  <a:pt x="44" y="19"/>
                  <a:pt x="43" y="19"/>
                </a:cubicBezTo>
                <a:cubicBezTo>
                  <a:pt x="42" y="19"/>
                  <a:pt x="42" y="18"/>
                  <a:pt x="41" y="17"/>
                </a:cubicBezTo>
                <a:cubicBezTo>
                  <a:pt x="41" y="17"/>
                  <a:pt x="41" y="16"/>
                  <a:pt x="41" y="16"/>
                </a:cubicBezTo>
                <a:cubicBezTo>
                  <a:pt x="39" y="17"/>
                  <a:pt x="38" y="18"/>
                  <a:pt x="36" y="19"/>
                </a:cubicBezTo>
                <a:cubicBezTo>
                  <a:pt x="36" y="19"/>
                  <a:pt x="37" y="19"/>
                  <a:pt x="37" y="20"/>
                </a:cubicBezTo>
                <a:cubicBezTo>
                  <a:pt x="38" y="21"/>
                  <a:pt x="37" y="22"/>
                  <a:pt x="36" y="23"/>
                </a:cubicBezTo>
                <a:cubicBezTo>
                  <a:pt x="36" y="23"/>
                  <a:pt x="35" y="24"/>
                  <a:pt x="34" y="24"/>
                </a:cubicBezTo>
                <a:cubicBezTo>
                  <a:pt x="34" y="25"/>
                  <a:pt x="33" y="25"/>
                  <a:pt x="33" y="25"/>
                </a:cubicBezTo>
                <a:cubicBezTo>
                  <a:pt x="32" y="25"/>
                  <a:pt x="31" y="25"/>
                  <a:pt x="31" y="24"/>
                </a:cubicBezTo>
                <a:cubicBezTo>
                  <a:pt x="31" y="24"/>
                  <a:pt x="31" y="23"/>
                  <a:pt x="30" y="23"/>
                </a:cubicBezTo>
                <a:cubicBezTo>
                  <a:pt x="29" y="24"/>
                  <a:pt x="28" y="26"/>
                  <a:pt x="26" y="27"/>
                </a:cubicBezTo>
                <a:cubicBezTo>
                  <a:pt x="27" y="27"/>
                  <a:pt x="27" y="27"/>
                  <a:pt x="27" y="27"/>
                </a:cubicBezTo>
                <a:cubicBezTo>
                  <a:pt x="28" y="28"/>
                  <a:pt x="28" y="30"/>
                  <a:pt x="27" y="31"/>
                </a:cubicBezTo>
                <a:cubicBezTo>
                  <a:pt x="27" y="31"/>
                  <a:pt x="26" y="32"/>
                  <a:pt x="26" y="33"/>
                </a:cubicBezTo>
                <a:cubicBezTo>
                  <a:pt x="25" y="33"/>
                  <a:pt x="25" y="34"/>
                  <a:pt x="24" y="34"/>
                </a:cubicBezTo>
                <a:cubicBezTo>
                  <a:pt x="23" y="34"/>
                  <a:pt x="23" y="33"/>
                  <a:pt x="22" y="33"/>
                </a:cubicBezTo>
                <a:cubicBezTo>
                  <a:pt x="22" y="33"/>
                  <a:pt x="22" y="32"/>
                  <a:pt x="22" y="32"/>
                </a:cubicBezTo>
                <a:cubicBezTo>
                  <a:pt x="21" y="34"/>
                  <a:pt x="20" y="35"/>
                  <a:pt x="19" y="37"/>
                </a:cubicBezTo>
                <a:cubicBezTo>
                  <a:pt x="19" y="37"/>
                  <a:pt x="19" y="37"/>
                  <a:pt x="20" y="37"/>
                </a:cubicBezTo>
                <a:cubicBezTo>
                  <a:pt x="21" y="38"/>
                  <a:pt x="21" y="39"/>
                  <a:pt x="21" y="40"/>
                </a:cubicBezTo>
                <a:cubicBezTo>
                  <a:pt x="20" y="41"/>
                  <a:pt x="20" y="42"/>
                  <a:pt x="19" y="43"/>
                </a:cubicBezTo>
                <a:cubicBezTo>
                  <a:pt x="19" y="43"/>
                  <a:pt x="18" y="44"/>
                  <a:pt x="17" y="44"/>
                </a:cubicBezTo>
                <a:cubicBezTo>
                  <a:pt x="17" y="44"/>
                  <a:pt x="16" y="44"/>
                  <a:pt x="16" y="44"/>
                </a:cubicBezTo>
                <a:cubicBezTo>
                  <a:pt x="16" y="43"/>
                  <a:pt x="16" y="43"/>
                  <a:pt x="15" y="43"/>
                </a:cubicBezTo>
                <a:cubicBezTo>
                  <a:pt x="15" y="45"/>
                  <a:pt x="14" y="46"/>
                  <a:pt x="13" y="48"/>
                </a:cubicBezTo>
                <a:cubicBezTo>
                  <a:pt x="14" y="48"/>
                  <a:pt x="14" y="48"/>
                  <a:pt x="14" y="48"/>
                </a:cubicBezTo>
                <a:cubicBezTo>
                  <a:pt x="16" y="49"/>
                  <a:pt x="16" y="50"/>
                  <a:pt x="16" y="51"/>
                </a:cubicBezTo>
                <a:cubicBezTo>
                  <a:pt x="16" y="52"/>
                  <a:pt x="16" y="53"/>
                  <a:pt x="15" y="54"/>
                </a:cubicBezTo>
                <a:cubicBezTo>
                  <a:pt x="15" y="55"/>
                  <a:pt x="14" y="56"/>
                  <a:pt x="13" y="56"/>
                </a:cubicBezTo>
                <a:cubicBezTo>
                  <a:pt x="13" y="56"/>
                  <a:pt x="13" y="56"/>
                  <a:pt x="12" y="55"/>
                </a:cubicBezTo>
                <a:cubicBezTo>
                  <a:pt x="12" y="55"/>
                  <a:pt x="12" y="55"/>
                  <a:pt x="11" y="55"/>
                </a:cubicBezTo>
                <a:cubicBezTo>
                  <a:pt x="11" y="57"/>
                  <a:pt x="11" y="59"/>
                  <a:pt x="11" y="61"/>
                </a:cubicBezTo>
                <a:cubicBezTo>
                  <a:pt x="11" y="60"/>
                  <a:pt x="11" y="60"/>
                  <a:pt x="12" y="60"/>
                </a:cubicBezTo>
                <a:cubicBezTo>
                  <a:pt x="13" y="60"/>
                  <a:pt x="14" y="62"/>
                  <a:pt x="14" y="63"/>
                </a:cubicBezTo>
                <a:cubicBezTo>
                  <a:pt x="14" y="64"/>
                  <a:pt x="14" y="65"/>
                  <a:pt x="14" y="65"/>
                </a:cubicBezTo>
                <a:cubicBezTo>
                  <a:pt x="14" y="67"/>
                  <a:pt x="13" y="68"/>
                  <a:pt x="11" y="68"/>
                </a:cubicBezTo>
                <a:cubicBezTo>
                  <a:pt x="11" y="68"/>
                  <a:pt x="11" y="68"/>
                  <a:pt x="11" y="68"/>
                </a:cubicBezTo>
                <a:cubicBezTo>
                  <a:pt x="11" y="68"/>
                  <a:pt x="11" y="68"/>
                  <a:pt x="10" y="68"/>
                </a:cubicBezTo>
                <a:cubicBezTo>
                  <a:pt x="10" y="69"/>
                  <a:pt x="11" y="71"/>
                  <a:pt x="11" y="73"/>
                </a:cubicBezTo>
                <a:cubicBezTo>
                  <a:pt x="11" y="73"/>
                  <a:pt x="11" y="73"/>
                  <a:pt x="12" y="73"/>
                </a:cubicBezTo>
                <a:cubicBezTo>
                  <a:pt x="13" y="73"/>
                  <a:pt x="14" y="73"/>
                  <a:pt x="15" y="75"/>
                </a:cubicBezTo>
                <a:cubicBezTo>
                  <a:pt x="15" y="76"/>
                  <a:pt x="15" y="76"/>
                  <a:pt x="15" y="77"/>
                </a:cubicBezTo>
                <a:cubicBezTo>
                  <a:pt x="15" y="78"/>
                  <a:pt x="15" y="80"/>
                  <a:pt x="13" y="80"/>
                </a:cubicBezTo>
                <a:cubicBezTo>
                  <a:pt x="13" y="80"/>
                  <a:pt x="13" y="80"/>
                  <a:pt x="13" y="80"/>
                </a:cubicBezTo>
                <a:cubicBezTo>
                  <a:pt x="13" y="80"/>
                  <a:pt x="12" y="80"/>
                  <a:pt x="12" y="80"/>
                </a:cubicBezTo>
                <a:cubicBezTo>
                  <a:pt x="13" y="82"/>
                  <a:pt x="13" y="84"/>
                  <a:pt x="14" y="85"/>
                </a:cubicBezTo>
                <a:cubicBezTo>
                  <a:pt x="14" y="85"/>
                  <a:pt x="14" y="85"/>
                  <a:pt x="15" y="85"/>
                </a:cubicBezTo>
                <a:cubicBezTo>
                  <a:pt x="16" y="84"/>
                  <a:pt x="17" y="85"/>
                  <a:pt x="18" y="86"/>
                </a:cubicBezTo>
                <a:cubicBezTo>
                  <a:pt x="18" y="87"/>
                  <a:pt x="19" y="88"/>
                  <a:pt x="19" y="88"/>
                </a:cubicBezTo>
                <a:cubicBezTo>
                  <a:pt x="19" y="90"/>
                  <a:pt x="19" y="91"/>
                  <a:pt x="18" y="92"/>
                </a:cubicBezTo>
                <a:cubicBezTo>
                  <a:pt x="17" y="92"/>
                  <a:pt x="17" y="92"/>
                  <a:pt x="17" y="92"/>
                </a:cubicBezTo>
                <a:cubicBezTo>
                  <a:pt x="18" y="93"/>
                  <a:pt x="18" y="95"/>
                  <a:pt x="20" y="97"/>
                </a:cubicBezTo>
                <a:cubicBezTo>
                  <a:pt x="20" y="96"/>
                  <a:pt x="20" y="96"/>
                  <a:pt x="20" y="96"/>
                </a:cubicBezTo>
                <a:cubicBezTo>
                  <a:pt x="21" y="95"/>
                  <a:pt x="23" y="95"/>
                  <a:pt x="24" y="96"/>
                </a:cubicBezTo>
                <a:cubicBezTo>
                  <a:pt x="24" y="97"/>
                  <a:pt x="25" y="98"/>
                  <a:pt x="25" y="98"/>
                </a:cubicBezTo>
                <a:cubicBezTo>
                  <a:pt x="26" y="99"/>
                  <a:pt x="26" y="101"/>
                  <a:pt x="25" y="102"/>
                </a:cubicBezTo>
                <a:cubicBezTo>
                  <a:pt x="24" y="102"/>
                  <a:pt x="24" y="102"/>
                  <a:pt x="24" y="102"/>
                </a:cubicBezTo>
                <a:cubicBezTo>
                  <a:pt x="25" y="104"/>
                  <a:pt x="26" y="105"/>
                  <a:pt x="28" y="106"/>
                </a:cubicBezTo>
                <a:cubicBezTo>
                  <a:pt x="28" y="106"/>
                  <a:pt x="28" y="106"/>
                  <a:pt x="28" y="105"/>
                </a:cubicBezTo>
                <a:cubicBezTo>
                  <a:pt x="29" y="104"/>
                  <a:pt x="31" y="104"/>
                  <a:pt x="32" y="105"/>
                </a:cubicBezTo>
                <a:cubicBezTo>
                  <a:pt x="32" y="106"/>
                  <a:pt x="33" y="106"/>
                  <a:pt x="33" y="107"/>
                </a:cubicBezTo>
                <a:cubicBezTo>
                  <a:pt x="34" y="108"/>
                  <a:pt x="35" y="109"/>
                  <a:pt x="34" y="110"/>
                </a:cubicBezTo>
                <a:cubicBezTo>
                  <a:pt x="33" y="111"/>
                  <a:pt x="33" y="111"/>
                  <a:pt x="33" y="111"/>
                </a:cubicBezTo>
                <a:cubicBezTo>
                  <a:pt x="34" y="112"/>
                  <a:pt x="36" y="113"/>
                  <a:pt x="38" y="114"/>
                </a:cubicBezTo>
                <a:cubicBezTo>
                  <a:pt x="38" y="114"/>
                  <a:pt x="38" y="113"/>
                  <a:pt x="38" y="113"/>
                </a:cubicBezTo>
                <a:cubicBezTo>
                  <a:pt x="38" y="112"/>
                  <a:pt x="40" y="111"/>
                  <a:pt x="41" y="112"/>
                </a:cubicBezTo>
                <a:cubicBezTo>
                  <a:pt x="42" y="112"/>
                  <a:pt x="43" y="113"/>
                  <a:pt x="43" y="113"/>
                </a:cubicBezTo>
                <a:cubicBezTo>
                  <a:pt x="45" y="114"/>
                  <a:pt x="45" y="115"/>
                  <a:pt x="44" y="116"/>
                </a:cubicBezTo>
                <a:cubicBezTo>
                  <a:pt x="44" y="117"/>
                  <a:pt x="44" y="117"/>
                  <a:pt x="44" y="117"/>
                </a:cubicBezTo>
                <a:cubicBezTo>
                  <a:pt x="45" y="118"/>
                  <a:pt x="47" y="119"/>
                  <a:pt x="49" y="119"/>
                </a:cubicBezTo>
                <a:cubicBezTo>
                  <a:pt x="49" y="119"/>
                  <a:pt x="49" y="119"/>
                  <a:pt x="49" y="118"/>
                </a:cubicBezTo>
                <a:cubicBezTo>
                  <a:pt x="49" y="117"/>
                  <a:pt x="51" y="116"/>
                  <a:pt x="52" y="117"/>
                </a:cubicBezTo>
                <a:cubicBezTo>
                  <a:pt x="53" y="117"/>
                  <a:pt x="54" y="117"/>
                  <a:pt x="54" y="117"/>
                </a:cubicBezTo>
                <a:cubicBezTo>
                  <a:pt x="56" y="117"/>
                  <a:pt x="57" y="119"/>
                  <a:pt x="56" y="120"/>
                </a:cubicBezTo>
                <a:cubicBezTo>
                  <a:pt x="56" y="120"/>
                  <a:pt x="56" y="121"/>
                  <a:pt x="56" y="121"/>
                </a:cubicBezTo>
                <a:cubicBezTo>
                  <a:pt x="58" y="121"/>
                  <a:pt x="59" y="122"/>
                  <a:pt x="61" y="122"/>
                </a:cubicBezTo>
                <a:cubicBezTo>
                  <a:pt x="61" y="122"/>
                  <a:pt x="61" y="121"/>
                  <a:pt x="61" y="121"/>
                </a:cubicBezTo>
                <a:cubicBezTo>
                  <a:pt x="61" y="119"/>
                  <a:pt x="62" y="118"/>
                  <a:pt x="64" y="118"/>
                </a:cubicBezTo>
                <a:cubicBezTo>
                  <a:pt x="65" y="118"/>
                  <a:pt x="65" y="118"/>
                  <a:pt x="66" y="118"/>
                </a:cubicBezTo>
                <a:cubicBezTo>
                  <a:pt x="67" y="119"/>
                  <a:pt x="69" y="120"/>
                  <a:pt x="69" y="121"/>
                </a:cubicBezTo>
                <a:cubicBezTo>
                  <a:pt x="69" y="121"/>
                  <a:pt x="68" y="122"/>
                  <a:pt x="68" y="122"/>
                </a:cubicBezTo>
                <a:cubicBezTo>
                  <a:pt x="70" y="122"/>
                  <a:pt x="72" y="122"/>
                  <a:pt x="74" y="122"/>
                </a:cubicBezTo>
                <a:cubicBezTo>
                  <a:pt x="74" y="121"/>
                  <a:pt x="74" y="121"/>
                  <a:pt x="74" y="121"/>
                </a:cubicBezTo>
                <a:cubicBezTo>
                  <a:pt x="73" y="119"/>
                  <a:pt x="74" y="118"/>
                  <a:pt x="76" y="118"/>
                </a:cubicBezTo>
                <a:cubicBezTo>
                  <a:pt x="76" y="118"/>
                  <a:pt x="77" y="117"/>
                  <a:pt x="78" y="117"/>
                </a:cubicBezTo>
                <a:cubicBezTo>
                  <a:pt x="79" y="117"/>
                  <a:pt x="81" y="118"/>
                  <a:pt x="81" y="119"/>
                </a:cubicBezTo>
                <a:cubicBezTo>
                  <a:pt x="81" y="119"/>
                  <a:pt x="81" y="120"/>
                  <a:pt x="81" y="120"/>
                </a:cubicBezTo>
                <a:cubicBezTo>
                  <a:pt x="83" y="120"/>
                  <a:pt x="84" y="119"/>
                  <a:pt x="86" y="118"/>
                </a:cubicBezTo>
                <a:cubicBezTo>
                  <a:pt x="86" y="118"/>
                  <a:pt x="86" y="118"/>
                  <a:pt x="86" y="118"/>
                </a:cubicBezTo>
                <a:cubicBezTo>
                  <a:pt x="85" y="116"/>
                  <a:pt x="86" y="115"/>
                  <a:pt x="87" y="114"/>
                </a:cubicBezTo>
                <a:cubicBezTo>
                  <a:pt x="88" y="114"/>
                  <a:pt x="88" y="114"/>
                  <a:pt x="89" y="113"/>
                </a:cubicBezTo>
                <a:cubicBezTo>
                  <a:pt x="90" y="113"/>
                  <a:pt x="92" y="113"/>
                  <a:pt x="92" y="115"/>
                </a:cubicBezTo>
                <a:cubicBezTo>
                  <a:pt x="92" y="115"/>
                  <a:pt x="93" y="115"/>
                  <a:pt x="93" y="116"/>
                </a:cubicBezTo>
                <a:cubicBezTo>
                  <a:pt x="94" y="115"/>
                  <a:pt x="96" y="114"/>
                  <a:pt x="97" y="113"/>
                </a:cubicBezTo>
                <a:cubicBezTo>
                  <a:pt x="97" y="113"/>
                  <a:pt x="97" y="112"/>
                  <a:pt x="97" y="112"/>
                </a:cubicBezTo>
                <a:cubicBezTo>
                  <a:pt x="96" y="111"/>
                  <a:pt x="96" y="109"/>
                  <a:pt x="97" y="109"/>
                </a:cubicBezTo>
                <a:cubicBezTo>
                  <a:pt x="98" y="108"/>
                  <a:pt x="98" y="108"/>
                  <a:pt x="99" y="107"/>
                </a:cubicBezTo>
                <a:cubicBezTo>
                  <a:pt x="100" y="106"/>
                  <a:pt x="102" y="107"/>
                  <a:pt x="103" y="108"/>
                </a:cubicBezTo>
                <a:cubicBezTo>
                  <a:pt x="103" y="108"/>
                  <a:pt x="103" y="108"/>
                  <a:pt x="103" y="108"/>
                </a:cubicBezTo>
                <a:cubicBezTo>
                  <a:pt x="104" y="107"/>
                  <a:pt x="106" y="106"/>
                  <a:pt x="107" y="105"/>
                </a:cubicBezTo>
                <a:cubicBezTo>
                  <a:pt x="107" y="105"/>
                  <a:pt x="106" y="104"/>
                  <a:pt x="106" y="104"/>
                </a:cubicBezTo>
                <a:cubicBezTo>
                  <a:pt x="105" y="103"/>
                  <a:pt x="105" y="102"/>
                  <a:pt x="106" y="101"/>
                </a:cubicBezTo>
                <a:cubicBezTo>
                  <a:pt x="106" y="100"/>
                  <a:pt x="107" y="99"/>
                  <a:pt x="107" y="99"/>
                </a:cubicBezTo>
                <a:cubicBezTo>
                  <a:pt x="108" y="98"/>
                  <a:pt x="110" y="98"/>
                  <a:pt x="111" y="98"/>
                </a:cubicBezTo>
                <a:cubicBezTo>
                  <a:pt x="111" y="99"/>
                  <a:pt x="111" y="99"/>
                  <a:pt x="112" y="99"/>
                </a:cubicBezTo>
                <a:cubicBezTo>
                  <a:pt x="113" y="98"/>
                  <a:pt x="114" y="96"/>
                  <a:pt x="115" y="95"/>
                </a:cubicBezTo>
                <a:cubicBezTo>
                  <a:pt x="114" y="95"/>
                  <a:pt x="114" y="95"/>
                  <a:pt x="114" y="94"/>
                </a:cubicBezTo>
                <a:cubicBezTo>
                  <a:pt x="112" y="94"/>
                  <a:pt x="112" y="92"/>
                  <a:pt x="113" y="91"/>
                </a:cubicBezTo>
                <a:cubicBezTo>
                  <a:pt x="113" y="90"/>
                  <a:pt x="113" y="90"/>
                  <a:pt x="114" y="89"/>
                </a:cubicBezTo>
                <a:cubicBezTo>
                  <a:pt x="114" y="88"/>
                  <a:pt x="116" y="87"/>
                  <a:pt x="117" y="88"/>
                </a:cubicBezTo>
                <a:cubicBezTo>
                  <a:pt x="117" y="88"/>
                  <a:pt x="118" y="88"/>
                  <a:pt x="118" y="88"/>
                </a:cubicBezTo>
                <a:cubicBezTo>
                  <a:pt x="119" y="87"/>
                  <a:pt x="119" y="85"/>
                  <a:pt x="120" y="83"/>
                </a:cubicBezTo>
                <a:cubicBezTo>
                  <a:pt x="120" y="83"/>
                  <a:pt x="120" y="83"/>
                  <a:pt x="119" y="83"/>
                </a:cubicBezTo>
                <a:cubicBezTo>
                  <a:pt x="119" y="83"/>
                  <a:pt x="119" y="83"/>
                  <a:pt x="119" y="83"/>
                </a:cubicBezTo>
                <a:cubicBezTo>
                  <a:pt x="117" y="83"/>
                  <a:pt x="117" y="81"/>
                  <a:pt x="117" y="80"/>
                </a:cubicBezTo>
                <a:cubicBezTo>
                  <a:pt x="117" y="79"/>
                  <a:pt x="117" y="78"/>
                  <a:pt x="118" y="78"/>
                </a:cubicBezTo>
                <a:cubicBezTo>
                  <a:pt x="118" y="76"/>
                  <a:pt x="119" y="76"/>
                  <a:pt x="121" y="76"/>
                </a:cubicBezTo>
                <a:cubicBezTo>
                  <a:pt x="121" y="76"/>
                  <a:pt x="121" y="76"/>
                  <a:pt x="122" y="76"/>
                </a:cubicBezTo>
                <a:cubicBezTo>
                  <a:pt x="122" y="75"/>
                  <a:pt x="122" y="73"/>
                  <a:pt x="122" y="71"/>
                </a:cubicBezTo>
                <a:close/>
              </a:path>
            </a:pathLst>
          </a:custGeom>
          <a:solidFill>
            <a:srgbClr val="182A4E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0" name="Freeform 171"/>
          <p:cNvSpPr>
            <a:spLocks noEditPoints="1"/>
          </p:cNvSpPr>
          <p:nvPr/>
        </p:nvSpPr>
        <p:spPr bwMode="auto">
          <a:xfrm>
            <a:off x="3207523" y="2856009"/>
            <a:ext cx="417512" cy="417513"/>
          </a:xfrm>
          <a:custGeom>
            <a:avLst/>
            <a:gdLst>
              <a:gd name="T0" fmla="*/ 82 w 132"/>
              <a:gd name="T1" fmla="*/ 55 h 132"/>
              <a:gd name="T2" fmla="*/ 73 w 132"/>
              <a:gd name="T3" fmla="*/ 50 h 132"/>
              <a:gd name="T4" fmla="*/ 68 w 132"/>
              <a:gd name="T5" fmla="*/ 50 h 132"/>
              <a:gd name="T6" fmla="*/ 64 w 132"/>
              <a:gd name="T7" fmla="*/ 52 h 132"/>
              <a:gd name="T8" fmla="*/ 62 w 132"/>
              <a:gd name="T9" fmla="*/ 54 h 132"/>
              <a:gd name="T10" fmla="*/ 59 w 132"/>
              <a:gd name="T11" fmla="*/ 58 h 132"/>
              <a:gd name="T12" fmla="*/ 58 w 132"/>
              <a:gd name="T13" fmla="*/ 66 h 132"/>
              <a:gd name="T14" fmla="*/ 59 w 132"/>
              <a:gd name="T15" fmla="*/ 74 h 132"/>
              <a:gd name="T16" fmla="*/ 62 w 132"/>
              <a:gd name="T17" fmla="*/ 78 h 132"/>
              <a:gd name="T18" fmla="*/ 65 w 132"/>
              <a:gd name="T19" fmla="*/ 80 h 132"/>
              <a:gd name="T20" fmla="*/ 70 w 132"/>
              <a:gd name="T21" fmla="*/ 81 h 132"/>
              <a:gd name="T22" fmla="*/ 68 w 132"/>
              <a:gd name="T23" fmla="*/ 89 h 132"/>
              <a:gd name="T24" fmla="*/ 44 w 132"/>
              <a:gd name="T25" fmla="*/ 68 h 132"/>
              <a:gd name="T26" fmla="*/ 46 w 132"/>
              <a:gd name="T27" fmla="*/ 67 h 132"/>
              <a:gd name="T28" fmla="*/ 44 w 132"/>
              <a:gd name="T29" fmla="*/ 58 h 132"/>
              <a:gd name="T30" fmla="*/ 66 w 132"/>
              <a:gd name="T31" fmla="*/ 110 h 132"/>
              <a:gd name="T32" fmla="*/ 66 w 132"/>
              <a:gd name="T33" fmla="*/ 26 h 132"/>
              <a:gd name="T34" fmla="*/ 66 w 132"/>
              <a:gd name="T35" fmla="*/ 132 h 132"/>
              <a:gd name="T36" fmla="*/ 121 w 132"/>
              <a:gd name="T37" fmla="*/ 71 h 132"/>
              <a:gd name="T38" fmla="*/ 122 w 132"/>
              <a:gd name="T39" fmla="*/ 64 h 132"/>
              <a:gd name="T40" fmla="*/ 118 w 132"/>
              <a:gd name="T41" fmla="*/ 56 h 132"/>
              <a:gd name="T42" fmla="*/ 117 w 132"/>
              <a:gd name="T43" fmla="*/ 48 h 132"/>
              <a:gd name="T44" fmla="*/ 114 w 132"/>
              <a:gd name="T45" fmla="*/ 36 h 132"/>
              <a:gd name="T46" fmla="*/ 108 w 132"/>
              <a:gd name="T47" fmla="*/ 31 h 132"/>
              <a:gd name="T48" fmla="*/ 102 w 132"/>
              <a:gd name="T49" fmla="*/ 27 h 132"/>
              <a:gd name="T50" fmla="*/ 95 w 132"/>
              <a:gd name="T51" fmla="*/ 19 h 132"/>
              <a:gd name="T52" fmla="*/ 90 w 132"/>
              <a:gd name="T53" fmla="*/ 15 h 132"/>
              <a:gd name="T54" fmla="*/ 79 w 132"/>
              <a:gd name="T55" fmla="*/ 15 h 132"/>
              <a:gd name="T56" fmla="*/ 70 w 132"/>
              <a:gd name="T57" fmla="*/ 14 h 132"/>
              <a:gd name="T58" fmla="*/ 59 w 132"/>
              <a:gd name="T59" fmla="*/ 10 h 132"/>
              <a:gd name="T60" fmla="*/ 53 w 132"/>
              <a:gd name="T61" fmla="*/ 13 h 132"/>
              <a:gd name="T62" fmla="*/ 44 w 132"/>
              <a:gd name="T63" fmla="*/ 18 h 132"/>
              <a:gd name="T64" fmla="*/ 37 w 132"/>
              <a:gd name="T65" fmla="*/ 20 h 132"/>
              <a:gd name="T66" fmla="*/ 30 w 132"/>
              <a:gd name="T67" fmla="*/ 23 h 132"/>
              <a:gd name="T68" fmla="*/ 24 w 132"/>
              <a:gd name="T69" fmla="*/ 34 h 132"/>
              <a:gd name="T70" fmla="*/ 20 w 132"/>
              <a:gd name="T71" fmla="*/ 40 h 132"/>
              <a:gd name="T72" fmla="*/ 13 w 132"/>
              <a:gd name="T73" fmla="*/ 48 h 132"/>
              <a:gd name="T74" fmla="*/ 12 w 132"/>
              <a:gd name="T75" fmla="*/ 55 h 132"/>
              <a:gd name="T76" fmla="*/ 14 w 132"/>
              <a:gd name="T77" fmla="*/ 65 h 132"/>
              <a:gd name="T78" fmla="*/ 12 w 132"/>
              <a:gd name="T79" fmla="*/ 73 h 132"/>
              <a:gd name="T80" fmla="*/ 12 w 132"/>
              <a:gd name="T81" fmla="*/ 80 h 132"/>
              <a:gd name="T82" fmla="*/ 17 w 132"/>
              <a:gd name="T83" fmla="*/ 92 h 132"/>
              <a:gd name="T84" fmla="*/ 25 w 132"/>
              <a:gd name="T85" fmla="*/ 98 h 132"/>
              <a:gd name="T86" fmla="*/ 31 w 132"/>
              <a:gd name="T87" fmla="*/ 105 h 132"/>
              <a:gd name="T88" fmla="*/ 38 w 132"/>
              <a:gd name="T89" fmla="*/ 113 h 132"/>
              <a:gd name="T90" fmla="*/ 49 w 132"/>
              <a:gd name="T91" fmla="*/ 119 h 132"/>
              <a:gd name="T92" fmla="*/ 56 w 132"/>
              <a:gd name="T93" fmla="*/ 121 h 132"/>
              <a:gd name="T94" fmla="*/ 68 w 132"/>
              <a:gd name="T95" fmla="*/ 121 h 132"/>
              <a:gd name="T96" fmla="*/ 78 w 132"/>
              <a:gd name="T97" fmla="*/ 117 h 132"/>
              <a:gd name="T98" fmla="*/ 87 w 132"/>
              <a:gd name="T99" fmla="*/ 114 h 132"/>
              <a:gd name="T100" fmla="*/ 96 w 132"/>
              <a:gd name="T101" fmla="*/ 112 h 132"/>
              <a:gd name="T102" fmla="*/ 107 w 132"/>
              <a:gd name="T103" fmla="*/ 105 h 132"/>
              <a:gd name="T104" fmla="*/ 111 w 132"/>
              <a:gd name="T105" fmla="*/ 99 h 132"/>
              <a:gd name="T106" fmla="*/ 117 w 132"/>
              <a:gd name="T107" fmla="*/ 88 h 132"/>
              <a:gd name="T108" fmla="*/ 117 w 132"/>
              <a:gd name="T109" fmla="*/ 80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32" h="132">
                <a:moveTo>
                  <a:pt x="68" y="41"/>
                </a:moveTo>
                <a:cubicBezTo>
                  <a:pt x="73" y="41"/>
                  <a:pt x="78" y="42"/>
                  <a:pt x="82" y="44"/>
                </a:cubicBezTo>
                <a:cubicBezTo>
                  <a:pt x="82" y="45"/>
                  <a:pt x="82" y="45"/>
                  <a:pt x="82" y="45"/>
                </a:cubicBezTo>
                <a:cubicBezTo>
                  <a:pt x="82" y="50"/>
                  <a:pt x="82" y="50"/>
                  <a:pt x="82" y="50"/>
                </a:cubicBezTo>
                <a:cubicBezTo>
                  <a:pt x="82" y="55"/>
                  <a:pt x="82" y="55"/>
                  <a:pt x="82" y="55"/>
                </a:cubicBezTo>
                <a:cubicBezTo>
                  <a:pt x="81" y="55"/>
                  <a:pt x="81" y="55"/>
                  <a:pt x="81" y="55"/>
                </a:cubicBezTo>
                <a:cubicBezTo>
                  <a:pt x="79" y="53"/>
                  <a:pt x="76" y="51"/>
                  <a:pt x="74" y="51"/>
                </a:cubicBezTo>
                <a:cubicBezTo>
                  <a:pt x="74" y="51"/>
                  <a:pt x="74" y="51"/>
                  <a:pt x="74" y="51"/>
                </a:cubicBezTo>
                <a:cubicBezTo>
                  <a:pt x="73" y="51"/>
                  <a:pt x="73" y="50"/>
                  <a:pt x="73" y="50"/>
                </a:cubicBezTo>
                <a:cubicBezTo>
                  <a:pt x="73" y="50"/>
                  <a:pt x="73" y="50"/>
                  <a:pt x="73" y="50"/>
                </a:cubicBezTo>
                <a:cubicBezTo>
                  <a:pt x="72" y="50"/>
                  <a:pt x="72" y="50"/>
                  <a:pt x="72" y="50"/>
                </a:cubicBezTo>
                <a:cubicBezTo>
                  <a:pt x="72" y="50"/>
                  <a:pt x="71" y="50"/>
                  <a:pt x="71" y="50"/>
                </a:cubicBezTo>
                <a:cubicBezTo>
                  <a:pt x="71" y="50"/>
                  <a:pt x="71" y="50"/>
                  <a:pt x="70" y="50"/>
                </a:cubicBezTo>
                <a:cubicBezTo>
                  <a:pt x="70" y="50"/>
                  <a:pt x="69" y="50"/>
                  <a:pt x="69" y="50"/>
                </a:cubicBezTo>
                <a:cubicBezTo>
                  <a:pt x="69" y="50"/>
                  <a:pt x="68" y="50"/>
                  <a:pt x="68" y="50"/>
                </a:cubicBezTo>
                <a:cubicBezTo>
                  <a:pt x="68" y="50"/>
                  <a:pt x="67" y="50"/>
                  <a:pt x="67" y="50"/>
                </a:cubicBezTo>
                <a:cubicBezTo>
                  <a:pt x="67" y="50"/>
                  <a:pt x="67" y="50"/>
                  <a:pt x="67" y="50"/>
                </a:cubicBezTo>
                <a:cubicBezTo>
                  <a:pt x="66" y="51"/>
                  <a:pt x="66" y="51"/>
                  <a:pt x="65" y="51"/>
                </a:cubicBezTo>
                <a:cubicBezTo>
                  <a:pt x="65" y="51"/>
                  <a:pt x="65" y="51"/>
                  <a:pt x="65" y="51"/>
                </a:cubicBezTo>
                <a:cubicBezTo>
                  <a:pt x="65" y="51"/>
                  <a:pt x="64" y="51"/>
                  <a:pt x="64" y="52"/>
                </a:cubicBezTo>
                <a:cubicBezTo>
                  <a:pt x="64" y="52"/>
                  <a:pt x="64" y="52"/>
                  <a:pt x="64" y="52"/>
                </a:cubicBezTo>
                <a:cubicBezTo>
                  <a:pt x="63" y="52"/>
                  <a:pt x="63" y="52"/>
                  <a:pt x="63" y="52"/>
                </a:cubicBezTo>
                <a:cubicBezTo>
                  <a:pt x="63" y="52"/>
                  <a:pt x="63" y="52"/>
                  <a:pt x="63" y="52"/>
                </a:cubicBezTo>
                <a:cubicBezTo>
                  <a:pt x="62" y="53"/>
                  <a:pt x="62" y="53"/>
                  <a:pt x="62" y="53"/>
                </a:cubicBezTo>
                <a:cubicBezTo>
                  <a:pt x="62" y="53"/>
                  <a:pt x="62" y="54"/>
                  <a:pt x="62" y="54"/>
                </a:cubicBezTo>
                <a:cubicBezTo>
                  <a:pt x="61" y="54"/>
                  <a:pt x="61" y="54"/>
                  <a:pt x="61" y="55"/>
                </a:cubicBezTo>
                <a:cubicBezTo>
                  <a:pt x="61" y="55"/>
                  <a:pt x="61" y="55"/>
                  <a:pt x="61" y="55"/>
                </a:cubicBezTo>
                <a:cubicBezTo>
                  <a:pt x="60" y="55"/>
                  <a:pt x="60" y="56"/>
                  <a:pt x="60" y="56"/>
                </a:cubicBezTo>
                <a:cubicBezTo>
                  <a:pt x="59" y="57"/>
                  <a:pt x="59" y="57"/>
                  <a:pt x="59" y="58"/>
                </a:cubicBezTo>
                <a:cubicBezTo>
                  <a:pt x="59" y="58"/>
                  <a:pt x="59" y="58"/>
                  <a:pt x="59" y="58"/>
                </a:cubicBezTo>
                <a:cubicBezTo>
                  <a:pt x="75" y="58"/>
                  <a:pt x="75" y="58"/>
                  <a:pt x="75" y="58"/>
                </a:cubicBezTo>
                <a:cubicBezTo>
                  <a:pt x="74" y="64"/>
                  <a:pt x="74" y="64"/>
                  <a:pt x="74" y="64"/>
                </a:cubicBezTo>
                <a:cubicBezTo>
                  <a:pt x="58" y="64"/>
                  <a:pt x="58" y="64"/>
                  <a:pt x="58" y="64"/>
                </a:cubicBezTo>
                <a:cubicBezTo>
                  <a:pt x="58" y="64"/>
                  <a:pt x="58" y="65"/>
                  <a:pt x="58" y="65"/>
                </a:cubicBezTo>
                <a:cubicBezTo>
                  <a:pt x="58" y="66"/>
                  <a:pt x="58" y="66"/>
                  <a:pt x="58" y="66"/>
                </a:cubicBezTo>
                <a:cubicBezTo>
                  <a:pt x="58" y="67"/>
                  <a:pt x="58" y="67"/>
                  <a:pt x="58" y="68"/>
                </a:cubicBezTo>
                <a:cubicBezTo>
                  <a:pt x="73" y="68"/>
                  <a:pt x="73" y="68"/>
                  <a:pt x="73" y="68"/>
                </a:cubicBezTo>
                <a:cubicBezTo>
                  <a:pt x="73" y="69"/>
                  <a:pt x="73" y="69"/>
                  <a:pt x="73" y="69"/>
                </a:cubicBezTo>
                <a:cubicBezTo>
                  <a:pt x="72" y="74"/>
                  <a:pt x="72" y="74"/>
                  <a:pt x="72" y="74"/>
                </a:cubicBezTo>
                <a:cubicBezTo>
                  <a:pt x="59" y="74"/>
                  <a:pt x="59" y="74"/>
                  <a:pt x="59" y="74"/>
                </a:cubicBezTo>
                <a:cubicBezTo>
                  <a:pt x="60" y="74"/>
                  <a:pt x="60" y="75"/>
                  <a:pt x="60" y="75"/>
                </a:cubicBezTo>
                <a:cubicBezTo>
                  <a:pt x="60" y="75"/>
                  <a:pt x="60" y="76"/>
                  <a:pt x="60" y="76"/>
                </a:cubicBezTo>
                <a:cubicBezTo>
                  <a:pt x="61" y="76"/>
                  <a:pt x="61" y="76"/>
                  <a:pt x="61" y="76"/>
                </a:cubicBezTo>
                <a:cubicBezTo>
                  <a:pt x="61" y="77"/>
                  <a:pt x="61" y="77"/>
                  <a:pt x="61" y="77"/>
                </a:cubicBezTo>
                <a:cubicBezTo>
                  <a:pt x="62" y="77"/>
                  <a:pt x="62" y="77"/>
                  <a:pt x="62" y="78"/>
                </a:cubicBezTo>
                <a:cubicBezTo>
                  <a:pt x="62" y="78"/>
                  <a:pt x="62" y="78"/>
                  <a:pt x="63" y="78"/>
                </a:cubicBezTo>
                <a:cubicBezTo>
                  <a:pt x="63" y="78"/>
                  <a:pt x="63" y="79"/>
                  <a:pt x="63" y="79"/>
                </a:cubicBezTo>
                <a:cubicBezTo>
                  <a:pt x="63" y="79"/>
                  <a:pt x="64" y="79"/>
                  <a:pt x="64" y="79"/>
                </a:cubicBezTo>
                <a:cubicBezTo>
                  <a:pt x="64" y="79"/>
                  <a:pt x="64" y="79"/>
                  <a:pt x="65" y="80"/>
                </a:cubicBezTo>
                <a:cubicBezTo>
                  <a:pt x="65" y="80"/>
                  <a:pt x="65" y="80"/>
                  <a:pt x="65" y="80"/>
                </a:cubicBezTo>
                <a:cubicBezTo>
                  <a:pt x="66" y="80"/>
                  <a:pt x="66" y="80"/>
                  <a:pt x="66" y="80"/>
                </a:cubicBezTo>
                <a:cubicBezTo>
                  <a:pt x="66" y="80"/>
                  <a:pt x="67" y="80"/>
                  <a:pt x="67" y="80"/>
                </a:cubicBezTo>
                <a:cubicBezTo>
                  <a:pt x="67" y="80"/>
                  <a:pt x="68" y="80"/>
                  <a:pt x="68" y="81"/>
                </a:cubicBezTo>
                <a:cubicBezTo>
                  <a:pt x="68" y="81"/>
                  <a:pt x="68" y="81"/>
                  <a:pt x="68" y="81"/>
                </a:cubicBezTo>
                <a:cubicBezTo>
                  <a:pt x="69" y="81"/>
                  <a:pt x="70" y="81"/>
                  <a:pt x="70" y="81"/>
                </a:cubicBezTo>
                <a:cubicBezTo>
                  <a:pt x="73" y="81"/>
                  <a:pt x="77" y="79"/>
                  <a:pt x="81" y="76"/>
                </a:cubicBezTo>
                <a:cubicBezTo>
                  <a:pt x="82" y="76"/>
                  <a:pt x="82" y="76"/>
                  <a:pt x="82" y="76"/>
                </a:cubicBezTo>
                <a:cubicBezTo>
                  <a:pt x="82" y="77"/>
                  <a:pt x="82" y="77"/>
                  <a:pt x="82" y="77"/>
                </a:cubicBezTo>
                <a:cubicBezTo>
                  <a:pt x="82" y="86"/>
                  <a:pt x="82" y="86"/>
                  <a:pt x="82" y="86"/>
                </a:cubicBezTo>
                <a:cubicBezTo>
                  <a:pt x="78" y="88"/>
                  <a:pt x="73" y="89"/>
                  <a:pt x="68" y="89"/>
                </a:cubicBezTo>
                <a:cubicBezTo>
                  <a:pt x="63" y="89"/>
                  <a:pt x="58" y="88"/>
                  <a:pt x="54" y="85"/>
                </a:cubicBezTo>
                <a:cubicBezTo>
                  <a:pt x="50" y="82"/>
                  <a:pt x="48" y="79"/>
                  <a:pt x="47" y="74"/>
                </a:cubicBezTo>
                <a:cubicBezTo>
                  <a:pt x="43" y="74"/>
                  <a:pt x="43" y="74"/>
                  <a:pt x="43" y="74"/>
                </a:cubicBezTo>
                <a:cubicBezTo>
                  <a:pt x="42" y="74"/>
                  <a:pt x="42" y="74"/>
                  <a:pt x="42" y="74"/>
                </a:cubicBezTo>
                <a:cubicBezTo>
                  <a:pt x="44" y="68"/>
                  <a:pt x="44" y="68"/>
                  <a:pt x="44" y="68"/>
                </a:cubicBezTo>
                <a:cubicBezTo>
                  <a:pt x="45" y="68"/>
                  <a:pt x="45" y="68"/>
                  <a:pt x="45" y="68"/>
                </a:cubicBezTo>
                <a:cubicBezTo>
                  <a:pt x="46" y="68"/>
                  <a:pt x="46" y="68"/>
                  <a:pt x="46" y="68"/>
                </a:cubicBezTo>
                <a:cubicBezTo>
                  <a:pt x="46" y="68"/>
                  <a:pt x="46" y="68"/>
                  <a:pt x="46" y="68"/>
                </a:cubicBezTo>
                <a:cubicBezTo>
                  <a:pt x="46" y="68"/>
                  <a:pt x="46" y="67"/>
                  <a:pt x="46" y="67"/>
                </a:cubicBezTo>
                <a:cubicBezTo>
                  <a:pt x="46" y="67"/>
                  <a:pt x="46" y="67"/>
                  <a:pt x="46" y="67"/>
                </a:cubicBezTo>
                <a:cubicBezTo>
                  <a:pt x="46" y="66"/>
                  <a:pt x="46" y="66"/>
                  <a:pt x="46" y="65"/>
                </a:cubicBezTo>
                <a:cubicBezTo>
                  <a:pt x="46" y="65"/>
                  <a:pt x="46" y="64"/>
                  <a:pt x="46" y="64"/>
                </a:cubicBezTo>
                <a:cubicBezTo>
                  <a:pt x="43" y="64"/>
                  <a:pt x="43" y="64"/>
                  <a:pt x="43" y="64"/>
                </a:cubicBezTo>
                <a:cubicBezTo>
                  <a:pt x="42" y="64"/>
                  <a:pt x="42" y="64"/>
                  <a:pt x="42" y="64"/>
                </a:cubicBezTo>
                <a:cubicBezTo>
                  <a:pt x="44" y="58"/>
                  <a:pt x="44" y="58"/>
                  <a:pt x="44" y="58"/>
                </a:cubicBezTo>
                <a:cubicBezTo>
                  <a:pt x="47" y="58"/>
                  <a:pt x="47" y="58"/>
                  <a:pt x="47" y="58"/>
                </a:cubicBezTo>
                <a:cubicBezTo>
                  <a:pt x="48" y="53"/>
                  <a:pt x="50" y="49"/>
                  <a:pt x="54" y="46"/>
                </a:cubicBezTo>
                <a:cubicBezTo>
                  <a:pt x="58" y="43"/>
                  <a:pt x="63" y="41"/>
                  <a:pt x="68" y="41"/>
                </a:cubicBezTo>
                <a:close/>
                <a:moveTo>
                  <a:pt x="110" y="66"/>
                </a:moveTo>
                <a:cubicBezTo>
                  <a:pt x="110" y="90"/>
                  <a:pt x="90" y="110"/>
                  <a:pt x="66" y="110"/>
                </a:cubicBezTo>
                <a:cubicBezTo>
                  <a:pt x="42" y="110"/>
                  <a:pt x="23" y="90"/>
                  <a:pt x="23" y="66"/>
                </a:cubicBezTo>
                <a:cubicBezTo>
                  <a:pt x="23" y="42"/>
                  <a:pt x="42" y="22"/>
                  <a:pt x="66" y="22"/>
                </a:cubicBezTo>
                <a:cubicBezTo>
                  <a:pt x="90" y="22"/>
                  <a:pt x="110" y="42"/>
                  <a:pt x="110" y="66"/>
                </a:cubicBezTo>
                <a:close/>
                <a:moveTo>
                  <a:pt x="106" y="66"/>
                </a:moveTo>
                <a:cubicBezTo>
                  <a:pt x="106" y="44"/>
                  <a:pt x="88" y="26"/>
                  <a:pt x="66" y="26"/>
                </a:cubicBezTo>
                <a:cubicBezTo>
                  <a:pt x="44" y="26"/>
                  <a:pt x="27" y="44"/>
                  <a:pt x="27" y="66"/>
                </a:cubicBezTo>
                <a:cubicBezTo>
                  <a:pt x="27" y="88"/>
                  <a:pt x="44" y="106"/>
                  <a:pt x="66" y="106"/>
                </a:cubicBezTo>
                <a:cubicBezTo>
                  <a:pt x="88" y="106"/>
                  <a:pt x="106" y="88"/>
                  <a:pt x="106" y="66"/>
                </a:cubicBezTo>
                <a:close/>
                <a:moveTo>
                  <a:pt x="132" y="66"/>
                </a:moveTo>
                <a:cubicBezTo>
                  <a:pt x="132" y="102"/>
                  <a:pt x="103" y="132"/>
                  <a:pt x="66" y="132"/>
                </a:cubicBezTo>
                <a:cubicBezTo>
                  <a:pt x="30" y="132"/>
                  <a:pt x="0" y="102"/>
                  <a:pt x="0" y="66"/>
                </a:cubicBezTo>
                <a:cubicBezTo>
                  <a:pt x="0" y="30"/>
                  <a:pt x="30" y="0"/>
                  <a:pt x="66" y="0"/>
                </a:cubicBezTo>
                <a:cubicBezTo>
                  <a:pt x="103" y="0"/>
                  <a:pt x="132" y="30"/>
                  <a:pt x="132" y="66"/>
                </a:cubicBezTo>
                <a:close/>
                <a:moveTo>
                  <a:pt x="122" y="71"/>
                </a:moveTo>
                <a:cubicBezTo>
                  <a:pt x="122" y="71"/>
                  <a:pt x="121" y="71"/>
                  <a:pt x="121" y="71"/>
                </a:cubicBezTo>
                <a:cubicBezTo>
                  <a:pt x="121" y="71"/>
                  <a:pt x="121" y="71"/>
                  <a:pt x="121" y="71"/>
                </a:cubicBezTo>
                <a:cubicBezTo>
                  <a:pt x="120" y="71"/>
                  <a:pt x="119" y="70"/>
                  <a:pt x="119" y="68"/>
                </a:cubicBezTo>
                <a:cubicBezTo>
                  <a:pt x="119" y="68"/>
                  <a:pt x="119" y="67"/>
                  <a:pt x="119" y="66"/>
                </a:cubicBezTo>
                <a:cubicBezTo>
                  <a:pt x="119" y="65"/>
                  <a:pt x="120" y="64"/>
                  <a:pt x="121" y="64"/>
                </a:cubicBezTo>
                <a:cubicBezTo>
                  <a:pt x="122" y="64"/>
                  <a:pt x="122" y="64"/>
                  <a:pt x="122" y="64"/>
                </a:cubicBezTo>
                <a:cubicBezTo>
                  <a:pt x="122" y="62"/>
                  <a:pt x="122" y="61"/>
                  <a:pt x="122" y="60"/>
                </a:cubicBezTo>
                <a:cubicBezTo>
                  <a:pt x="122" y="60"/>
                  <a:pt x="121" y="60"/>
                  <a:pt x="121" y="60"/>
                </a:cubicBezTo>
                <a:cubicBezTo>
                  <a:pt x="121" y="60"/>
                  <a:pt x="121" y="60"/>
                  <a:pt x="121" y="60"/>
                </a:cubicBezTo>
                <a:cubicBezTo>
                  <a:pt x="119" y="60"/>
                  <a:pt x="118" y="59"/>
                  <a:pt x="118" y="58"/>
                </a:cubicBezTo>
                <a:cubicBezTo>
                  <a:pt x="118" y="57"/>
                  <a:pt x="118" y="56"/>
                  <a:pt x="118" y="56"/>
                </a:cubicBezTo>
                <a:cubicBezTo>
                  <a:pt x="117" y="54"/>
                  <a:pt x="118" y="53"/>
                  <a:pt x="120" y="53"/>
                </a:cubicBezTo>
                <a:cubicBezTo>
                  <a:pt x="120" y="53"/>
                  <a:pt x="120" y="53"/>
                  <a:pt x="121" y="53"/>
                </a:cubicBezTo>
                <a:cubicBezTo>
                  <a:pt x="120" y="51"/>
                  <a:pt x="120" y="49"/>
                  <a:pt x="119" y="47"/>
                </a:cubicBezTo>
                <a:cubicBezTo>
                  <a:pt x="119" y="48"/>
                  <a:pt x="119" y="48"/>
                  <a:pt x="118" y="48"/>
                </a:cubicBezTo>
                <a:cubicBezTo>
                  <a:pt x="118" y="48"/>
                  <a:pt x="118" y="48"/>
                  <a:pt x="117" y="48"/>
                </a:cubicBezTo>
                <a:cubicBezTo>
                  <a:pt x="116" y="48"/>
                  <a:pt x="115" y="47"/>
                  <a:pt x="115" y="46"/>
                </a:cubicBezTo>
                <a:cubicBezTo>
                  <a:pt x="115" y="46"/>
                  <a:pt x="114" y="45"/>
                  <a:pt x="114" y="44"/>
                </a:cubicBezTo>
                <a:cubicBezTo>
                  <a:pt x="113" y="43"/>
                  <a:pt x="114" y="42"/>
                  <a:pt x="115" y="41"/>
                </a:cubicBezTo>
                <a:cubicBezTo>
                  <a:pt x="116" y="41"/>
                  <a:pt x="116" y="41"/>
                  <a:pt x="116" y="41"/>
                </a:cubicBezTo>
                <a:cubicBezTo>
                  <a:pt x="115" y="39"/>
                  <a:pt x="115" y="38"/>
                  <a:pt x="114" y="36"/>
                </a:cubicBezTo>
                <a:cubicBezTo>
                  <a:pt x="113" y="36"/>
                  <a:pt x="113" y="37"/>
                  <a:pt x="113" y="37"/>
                </a:cubicBezTo>
                <a:cubicBezTo>
                  <a:pt x="112" y="37"/>
                  <a:pt x="112" y="37"/>
                  <a:pt x="111" y="37"/>
                </a:cubicBezTo>
                <a:cubicBezTo>
                  <a:pt x="111" y="37"/>
                  <a:pt x="110" y="37"/>
                  <a:pt x="109" y="36"/>
                </a:cubicBezTo>
                <a:cubicBezTo>
                  <a:pt x="109" y="35"/>
                  <a:pt x="108" y="35"/>
                  <a:pt x="108" y="34"/>
                </a:cubicBezTo>
                <a:cubicBezTo>
                  <a:pt x="107" y="33"/>
                  <a:pt x="107" y="32"/>
                  <a:pt x="108" y="31"/>
                </a:cubicBezTo>
                <a:cubicBezTo>
                  <a:pt x="109" y="30"/>
                  <a:pt x="109" y="30"/>
                  <a:pt x="109" y="30"/>
                </a:cubicBezTo>
                <a:cubicBezTo>
                  <a:pt x="108" y="29"/>
                  <a:pt x="107" y="27"/>
                  <a:pt x="106" y="26"/>
                </a:cubicBezTo>
                <a:cubicBezTo>
                  <a:pt x="106" y="26"/>
                  <a:pt x="105" y="27"/>
                  <a:pt x="105" y="27"/>
                </a:cubicBezTo>
                <a:cubicBezTo>
                  <a:pt x="105" y="28"/>
                  <a:pt x="104" y="28"/>
                  <a:pt x="103" y="28"/>
                </a:cubicBezTo>
                <a:cubicBezTo>
                  <a:pt x="103" y="28"/>
                  <a:pt x="102" y="28"/>
                  <a:pt x="102" y="27"/>
                </a:cubicBezTo>
                <a:cubicBezTo>
                  <a:pt x="101" y="27"/>
                  <a:pt x="100" y="26"/>
                  <a:pt x="100" y="26"/>
                </a:cubicBezTo>
                <a:cubicBezTo>
                  <a:pt x="99" y="25"/>
                  <a:pt x="99" y="23"/>
                  <a:pt x="100" y="22"/>
                </a:cubicBezTo>
                <a:cubicBezTo>
                  <a:pt x="100" y="22"/>
                  <a:pt x="100" y="22"/>
                  <a:pt x="100" y="22"/>
                </a:cubicBezTo>
                <a:cubicBezTo>
                  <a:pt x="99" y="20"/>
                  <a:pt x="97" y="19"/>
                  <a:pt x="96" y="18"/>
                </a:cubicBezTo>
                <a:cubicBezTo>
                  <a:pt x="96" y="19"/>
                  <a:pt x="96" y="19"/>
                  <a:pt x="95" y="19"/>
                </a:cubicBezTo>
                <a:cubicBezTo>
                  <a:pt x="95" y="20"/>
                  <a:pt x="94" y="21"/>
                  <a:pt x="93" y="21"/>
                </a:cubicBezTo>
                <a:cubicBezTo>
                  <a:pt x="93" y="21"/>
                  <a:pt x="92" y="20"/>
                  <a:pt x="92" y="20"/>
                </a:cubicBezTo>
                <a:cubicBezTo>
                  <a:pt x="91" y="20"/>
                  <a:pt x="91" y="20"/>
                  <a:pt x="90" y="19"/>
                </a:cubicBezTo>
                <a:cubicBezTo>
                  <a:pt x="89" y="19"/>
                  <a:pt x="88" y="17"/>
                  <a:pt x="89" y="16"/>
                </a:cubicBezTo>
                <a:cubicBezTo>
                  <a:pt x="89" y="16"/>
                  <a:pt x="89" y="15"/>
                  <a:pt x="90" y="15"/>
                </a:cubicBezTo>
                <a:cubicBezTo>
                  <a:pt x="88" y="14"/>
                  <a:pt x="86" y="14"/>
                  <a:pt x="84" y="13"/>
                </a:cubicBezTo>
                <a:cubicBezTo>
                  <a:pt x="84" y="13"/>
                  <a:pt x="84" y="14"/>
                  <a:pt x="84" y="14"/>
                </a:cubicBezTo>
                <a:cubicBezTo>
                  <a:pt x="84" y="15"/>
                  <a:pt x="83" y="16"/>
                  <a:pt x="82" y="16"/>
                </a:cubicBezTo>
                <a:cubicBezTo>
                  <a:pt x="82" y="16"/>
                  <a:pt x="81" y="16"/>
                  <a:pt x="81" y="16"/>
                </a:cubicBezTo>
                <a:cubicBezTo>
                  <a:pt x="80" y="15"/>
                  <a:pt x="80" y="15"/>
                  <a:pt x="79" y="15"/>
                </a:cubicBezTo>
                <a:cubicBezTo>
                  <a:pt x="78" y="15"/>
                  <a:pt x="77" y="13"/>
                  <a:pt x="77" y="12"/>
                </a:cubicBezTo>
                <a:cubicBezTo>
                  <a:pt x="77" y="12"/>
                  <a:pt x="77" y="11"/>
                  <a:pt x="78" y="11"/>
                </a:cubicBezTo>
                <a:cubicBezTo>
                  <a:pt x="76" y="11"/>
                  <a:pt x="74" y="10"/>
                  <a:pt x="72" y="10"/>
                </a:cubicBezTo>
                <a:cubicBezTo>
                  <a:pt x="72" y="11"/>
                  <a:pt x="72" y="11"/>
                  <a:pt x="72" y="11"/>
                </a:cubicBezTo>
                <a:cubicBezTo>
                  <a:pt x="72" y="13"/>
                  <a:pt x="71" y="14"/>
                  <a:pt x="70" y="14"/>
                </a:cubicBezTo>
                <a:cubicBezTo>
                  <a:pt x="70" y="14"/>
                  <a:pt x="70" y="14"/>
                  <a:pt x="70" y="14"/>
                </a:cubicBezTo>
                <a:cubicBezTo>
                  <a:pt x="69" y="14"/>
                  <a:pt x="68" y="14"/>
                  <a:pt x="67" y="14"/>
                </a:cubicBezTo>
                <a:cubicBezTo>
                  <a:pt x="66" y="13"/>
                  <a:pt x="65" y="12"/>
                  <a:pt x="65" y="11"/>
                </a:cubicBezTo>
                <a:cubicBezTo>
                  <a:pt x="65" y="11"/>
                  <a:pt x="65" y="10"/>
                  <a:pt x="65" y="10"/>
                </a:cubicBezTo>
                <a:cubicBezTo>
                  <a:pt x="63" y="10"/>
                  <a:pt x="61" y="10"/>
                  <a:pt x="59" y="10"/>
                </a:cubicBezTo>
                <a:cubicBezTo>
                  <a:pt x="60" y="11"/>
                  <a:pt x="60" y="11"/>
                  <a:pt x="60" y="11"/>
                </a:cubicBezTo>
                <a:cubicBezTo>
                  <a:pt x="60" y="13"/>
                  <a:pt x="59" y="14"/>
                  <a:pt x="58" y="14"/>
                </a:cubicBezTo>
                <a:cubicBezTo>
                  <a:pt x="57" y="14"/>
                  <a:pt x="56" y="14"/>
                  <a:pt x="55" y="15"/>
                </a:cubicBezTo>
                <a:cubicBezTo>
                  <a:pt x="55" y="15"/>
                  <a:pt x="55" y="15"/>
                  <a:pt x="55" y="15"/>
                </a:cubicBezTo>
                <a:cubicBezTo>
                  <a:pt x="54" y="15"/>
                  <a:pt x="53" y="14"/>
                  <a:pt x="53" y="13"/>
                </a:cubicBezTo>
                <a:cubicBezTo>
                  <a:pt x="52" y="12"/>
                  <a:pt x="52" y="12"/>
                  <a:pt x="53" y="12"/>
                </a:cubicBezTo>
                <a:cubicBezTo>
                  <a:pt x="51" y="12"/>
                  <a:pt x="49" y="13"/>
                  <a:pt x="47" y="13"/>
                </a:cubicBezTo>
                <a:cubicBezTo>
                  <a:pt x="47" y="14"/>
                  <a:pt x="48" y="14"/>
                  <a:pt x="48" y="14"/>
                </a:cubicBezTo>
                <a:cubicBezTo>
                  <a:pt x="48" y="15"/>
                  <a:pt x="48" y="17"/>
                  <a:pt x="46" y="17"/>
                </a:cubicBezTo>
                <a:cubicBezTo>
                  <a:pt x="46" y="18"/>
                  <a:pt x="45" y="18"/>
                  <a:pt x="44" y="18"/>
                </a:cubicBezTo>
                <a:cubicBezTo>
                  <a:pt x="44" y="18"/>
                  <a:pt x="44" y="19"/>
                  <a:pt x="43" y="19"/>
                </a:cubicBezTo>
                <a:cubicBezTo>
                  <a:pt x="42" y="19"/>
                  <a:pt x="41" y="18"/>
                  <a:pt x="41" y="17"/>
                </a:cubicBezTo>
                <a:cubicBezTo>
                  <a:pt x="41" y="17"/>
                  <a:pt x="41" y="16"/>
                  <a:pt x="41" y="16"/>
                </a:cubicBezTo>
                <a:cubicBezTo>
                  <a:pt x="39" y="17"/>
                  <a:pt x="37" y="18"/>
                  <a:pt x="36" y="19"/>
                </a:cubicBezTo>
                <a:cubicBezTo>
                  <a:pt x="36" y="19"/>
                  <a:pt x="36" y="19"/>
                  <a:pt x="37" y="20"/>
                </a:cubicBezTo>
                <a:cubicBezTo>
                  <a:pt x="37" y="21"/>
                  <a:pt x="37" y="22"/>
                  <a:pt x="36" y="23"/>
                </a:cubicBezTo>
                <a:cubicBezTo>
                  <a:pt x="35" y="23"/>
                  <a:pt x="35" y="24"/>
                  <a:pt x="34" y="24"/>
                </a:cubicBezTo>
                <a:cubicBezTo>
                  <a:pt x="34" y="25"/>
                  <a:pt x="33" y="25"/>
                  <a:pt x="33" y="25"/>
                </a:cubicBezTo>
                <a:cubicBezTo>
                  <a:pt x="32" y="25"/>
                  <a:pt x="31" y="25"/>
                  <a:pt x="31" y="24"/>
                </a:cubicBezTo>
                <a:cubicBezTo>
                  <a:pt x="30" y="24"/>
                  <a:pt x="30" y="23"/>
                  <a:pt x="30" y="23"/>
                </a:cubicBezTo>
                <a:cubicBezTo>
                  <a:pt x="29" y="24"/>
                  <a:pt x="27" y="26"/>
                  <a:pt x="26" y="27"/>
                </a:cubicBezTo>
                <a:cubicBezTo>
                  <a:pt x="26" y="27"/>
                  <a:pt x="27" y="27"/>
                  <a:pt x="27" y="27"/>
                </a:cubicBezTo>
                <a:cubicBezTo>
                  <a:pt x="28" y="28"/>
                  <a:pt x="28" y="30"/>
                  <a:pt x="27" y="31"/>
                </a:cubicBezTo>
                <a:cubicBezTo>
                  <a:pt x="27" y="31"/>
                  <a:pt x="26" y="32"/>
                  <a:pt x="26" y="33"/>
                </a:cubicBezTo>
                <a:cubicBezTo>
                  <a:pt x="25" y="33"/>
                  <a:pt x="24" y="34"/>
                  <a:pt x="24" y="34"/>
                </a:cubicBezTo>
                <a:cubicBezTo>
                  <a:pt x="23" y="34"/>
                  <a:pt x="23" y="33"/>
                  <a:pt x="22" y="33"/>
                </a:cubicBezTo>
                <a:cubicBezTo>
                  <a:pt x="22" y="33"/>
                  <a:pt x="22" y="32"/>
                  <a:pt x="22" y="32"/>
                </a:cubicBezTo>
                <a:cubicBezTo>
                  <a:pt x="20" y="34"/>
                  <a:pt x="19" y="35"/>
                  <a:pt x="18" y="37"/>
                </a:cubicBezTo>
                <a:cubicBezTo>
                  <a:pt x="19" y="37"/>
                  <a:pt x="19" y="37"/>
                  <a:pt x="19" y="37"/>
                </a:cubicBezTo>
                <a:cubicBezTo>
                  <a:pt x="21" y="38"/>
                  <a:pt x="21" y="39"/>
                  <a:pt x="20" y="40"/>
                </a:cubicBezTo>
                <a:cubicBezTo>
                  <a:pt x="20" y="41"/>
                  <a:pt x="20" y="42"/>
                  <a:pt x="19" y="43"/>
                </a:cubicBezTo>
                <a:cubicBezTo>
                  <a:pt x="19" y="43"/>
                  <a:pt x="18" y="44"/>
                  <a:pt x="17" y="44"/>
                </a:cubicBezTo>
                <a:cubicBezTo>
                  <a:pt x="17" y="44"/>
                  <a:pt x="16" y="44"/>
                  <a:pt x="16" y="44"/>
                </a:cubicBezTo>
                <a:cubicBezTo>
                  <a:pt x="16" y="43"/>
                  <a:pt x="15" y="43"/>
                  <a:pt x="15" y="43"/>
                </a:cubicBezTo>
                <a:cubicBezTo>
                  <a:pt x="14" y="45"/>
                  <a:pt x="14" y="46"/>
                  <a:pt x="13" y="48"/>
                </a:cubicBezTo>
                <a:cubicBezTo>
                  <a:pt x="13" y="48"/>
                  <a:pt x="14" y="48"/>
                  <a:pt x="14" y="48"/>
                </a:cubicBezTo>
                <a:cubicBezTo>
                  <a:pt x="15" y="49"/>
                  <a:pt x="16" y="50"/>
                  <a:pt x="16" y="51"/>
                </a:cubicBezTo>
                <a:cubicBezTo>
                  <a:pt x="16" y="52"/>
                  <a:pt x="15" y="53"/>
                  <a:pt x="15" y="54"/>
                </a:cubicBezTo>
                <a:cubicBezTo>
                  <a:pt x="15" y="55"/>
                  <a:pt x="14" y="56"/>
                  <a:pt x="13" y="56"/>
                </a:cubicBezTo>
                <a:cubicBezTo>
                  <a:pt x="13" y="56"/>
                  <a:pt x="12" y="56"/>
                  <a:pt x="12" y="55"/>
                </a:cubicBezTo>
                <a:cubicBezTo>
                  <a:pt x="12" y="55"/>
                  <a:pt x="12" y="55"/>
                  <a:pt x="11" y="55"/>
                </a:cubicBezTo>
                <a:cubicBezTo>
                  <a:pt x="11" y="57"/>
                  <a:pt x="11" y="59"/>
                  <a:pt x="10" y="61"/>
                </a:cubicBezTo>
                <a:cubicBezTo>
                  <a:pt x="11" y="60"/>
                  <a:pt x="11" y="60"/>
                  <a:pt x="11" y="60"/>
                </a:cubicBezTo>
                <a:cubicBezTo>
                  <a:pt x="13" y="60"/>
                  <a:pt x="14" y="62"/>
                  <a:pt x="14" y="63"/>
                </a:cubicBezTo>
                <a:cubicBezTo>
                  <a:pt x="14" y="64"/>
                  <a:pt x="14" y="65"/>
                  <a:pt x="14" y="65"/>
                </a:cubicBezTo>
                <a:cubicBezTo>
                  <a:pt x="14" y="67"/>
                  <a:pt x="13" y="68"/>
                  <a:pt x="11" y="68"/>
                </a:cubicBezTo>
                <a:cubicBezTo>
                  <a:pt x="11" y="68"/>
                  <a:pt x="11" y="68"/>
                  <a:pt x="11" y="68"/>
                </a:cubicBezTo>
                <a:cubicBezTo>
                  <a:pt x="11" y="68"/>
                  <a:pt x="11" y="68"/>
                  <a:pt x="10" y="68"/>
                </a:cubicBezTo>
                <a:cubicBezTo>
                  <a:pt x="10" y="69"/>
                  <a:pt x="10" y="71"/>
                  <a:pt x="11" y="73"/>
                </a:cubicBezTo>
                <a:cubicBezTo>
                  <a:pt x="11" y="73"/>
                  <a:pt x="11" y="73"/>
                  <a:pt x="12" y="73"/>
                </a:cubicBezTo>
                <a:cubicBezTo>
                  <a:pt x="13" y="73"/>
                  <a:pt x="14" y="73"/>
                  <a:pt x="14" y="75"/>
                </a:cubicBezTo>
                <a:cubicBezTo>
                  <a:pt x="15" y="76"/>
                  <a:pt x="15" y="76"/>
                  <a:pt x="15" y="77"/>
                </a:cubicBezTo>
                <a:cubicBezTo>
                  <a:pt x="15" y="78"/>
                  <a:pt x="14" y="80"/>
                  <a:pt x="13" y="80"/>
                </a:cubicBezTo>
                <a:cubicBezTo>
                  <a:pt x="13" y="80"/>
                  <a:pt x="13" y="80"/>
                  <a:pt x="12" y="80"/>
                </a:cubicBezTo>
                <a:cubicBezTo>
                  <a:pt x="12" y="80"/>
                  <a:pt x="12" y="80"/>
                  <a:pt x="12" y="80"/>
                </a:cubicBezTo>
                <a:cubicBezTo>
                  <a:pt x="12" y="82"/>
                  <a:pt x="13" y="84"/>
                  <a:pt x="14" y="85"/>
                </a:cubicBezTo>
                <a:cubicBezTo>
                  <a:pt x="14" y="85"/>
                  <a:pt x="14" y="85"/>
                  <a:pt x="14" y="85"/>
                </a:cubicBezTo>
                <a:cubicBezTo>
                  <a:pt x="16" y="84"/>
                  <a:pt x="17" y="85"/>
                  <a:pt x="18" y="86"/>
                </a:cubicBezTo>
                <a:cubicBezTo>
                  <a:pt x="18" y="87"/>
                  <a:pt x="18" y="88"/>
                  <a:pt x="19" y="88"/>
                </a:cubicBezTo>
                <a:cubicBezTo>
                  <a:pt x="19" y="90"/>
                  <a:pt x="19" y="91"/>
                  <a:pt x="17" y="92"/>
                </a:cubicBezTo>
                <a:cubicBezTo>
                  <a:pt x="17" y="92"/>
                  <a:pt x="17" y="92"/>
                  <a:pt x="16" y="92"/>
                </a:cubicBezTo>
                <a:cubicBezTo>
                  <a:pt x="17" y="93"/>
                  <a:pt x="18" y="95"/>
                  <a:pt x="19" y="97"/>
                </a:cubicBezTo>
                <a:cubicBezTo>
                  <a:pt x="19" y="96"/>
                  <a:pt x="20" y="96"/>
                  <a:pt x="20" y="96"/>
                </a:cubicBezTo>
                <a:cubicBezTo>
                  <a:pt x="21" y="95"/>
                  <a:pt x="23" y="95"/>
                  <a:pt x="23" y="96"/>
                </a:cubicBezTo>
                <a:cubicBezTo>
                  <a:pt x="24" y="97"/>
                  <a:pt x="24" y="98"/>
                  <a:pt x="25" y="98"/>
                </a:cubicBezTo>
                <a:cubicBezTo>
                  <a:pt x="26" y="99"/>
                  <a:pt x="26" y="101"/>
                  <a:pt x="24" y="102"/>
                </a:cubicBezTo>
                <a:cubicBezTo>
                  <a:pt x="24" y="102"/>
                  <a:pt x="24" y="102"/>
                  <a:pt x="23" y="102"/>
                </a:cubicBezTo>
                <a:cubicBezTo>
                  <a:pt x="25" y="104"/>
                  <a:pt x="26" y="105"/>
                  <a:pt x="27" y="106"/>
                </a:cubicBezTo>
                <a:cubicBezTo>
                  <a:pt x="27" y="106"/>
                  <a:pt x="28" y="106"/>
                  <a:pt x="28" y="105"/>
                </a:cubicBezTo>
                <a:cubicBezTo>
                  <a:pt x="29" y="104"/>
                  <a:pt x="30" y="104"/>
                  <a:pt x="31" y="105"/>
                </a:cubicBezTo>
                <a:cubicBezTo>
                  <a:pt x="32" y="106"/>
                  <a:pt x="33" y="106"/>
                  <a:pt x="33" y="107"/>
                </a:cubicBezTo>
                <a:cubicBezTo>
                  <a:pt x="34" y="108"/>
                  <a:pt x="34" y="109"/>
                  <a:pt x="33" y="110"/>
                </a:cubicBezTo>
                <a:cubicBezTo>
                  <a:pt x="33" y="111"/>
                  <a:pt x="33" y="111"/>
                  <a:pt x="33" y="111"/>
                </a:cubicBezTo>
                <a:cubicBezTo>
                  <a:pt x="34" y="112"/>
                  <a:pt x="36" y="113"/>
                  <a:pt x="37" y="114"/>
                </a:cubicBezTo>
                <a:cubicBezTo>
                  <a:pt x="37" y="114"/>
                  <a:pt x="37" y="113"/>
                  <a:pt x="38" y="113"/>
                </a:cubicBezTo>
                <a:cubicBezTo>
                  <a:pt x="38" y="112"/>
                  <a:pt x="40" y="111"/>
                  <a:pt x="41" y="112"/>
                </a:cubicBezTo>
                <a:cubicBezTo>
                  <a:pt x="42" y="112"/>
                  <a:pt x="42" y="113"/>
                  <a:pt x="43" y="113"/>
                </a:cubicBezTo>
                <a:cubicBezTo>
                  <a:pt x="44" y="114"/>
                  <a:pt x="45" y="115"/>
                  <a:pt x="44" y="116"/>
                </a:cubicBezTo>
                <a:cubicBezTo>
                  <a:pt x="44" y="117"/>
                  <a:pt x="44" y="117"/>
                  <a:pt x="44" y="117"/>
                </a:cubicBezTo>
                <a:cubicBezTo>
                  <a:pt x="45" y="118"/>
                  <a:pt x="47" y="119"/>
                  <a:pt x="49" y="119"/>
                </a:cubicBezTo>
                <a:cubicBezTo>
                  <a:pt x="49" y="119"/>
                  <a:pt x="49" y="119"/>
                  <a:pt x="49" y="118"/>
                </a:cubicBezTo>
                <a:cubicBezTo>
                  <a:pt x="49" y="117"/>
                  <a:pt x="51" y="116"/>
                  <a:pt x="52" y="117"/>
                </a:cubicBezTo>
                <a:cubicBezTo>
                  <a:pt x="53" y="117"/>
                  <a:pt x="53" y="117"/>
                  <a:pt x="54" y="117"/>
                </a:cubicBezTo>
                <a:cubicBezTo>
                  <a:pt x="56" y="117"/>
                  <a:pt x="56" y="119"/>
                  <a:pt x="56" y="120"/>
                </a:cubicBezTo>
                <a:cubicBezTo>
                  <a:pt x="56" y="120"/>
                  <a:pt x="56" y="121"/>
                  <a:pt x="56" y="121"/>
                </a:cubicBezTo>
                <a:cubicBezTo>
                  <a:pt x="57" y="121"/>
                  <a:pt x="59" y="122"/>
                  <a:pt x="61" y="122"/>
                </a:cubicBezTo>
                <a:cubicBezTo>
                  <a:pt x="61" y="122"/>
                  <a:pt x="61" y="121"/>
                  <a:pt x="61" y="121"/>
                </a:cubicBezTo>
                <a:cubicBezTo>
                  <a:pt x="61" y="119"/>
                  <a:pt x="62" y="118"/>
                  <a:pt x="64" y="118"/>
                </a:cubicBezTo>
                <a:cubicBezTo>
                  <a:pt x="64" y="118"/>
                  <a:pt x="65" y="118"/>
                  <a:pt x="66" y="118"/>
                </a:cubicBezTo>
                <a:cubicBezTo>
                  <a:pt x="67" y="119"/>
                  <a:pt x="68" y="120"/>
                  <a:pt x="68" y="121"/>
                </a:cubicBezTo>
                <a:cubicBezTo>
                  <a:pt x="68" y="121"/>
                  <a:pt x="68" y="122"/>
                  <a:pt x="68" y="122"/>
                </a:cubicBezTo>
                <a:cubicBezTo>
                  <a:pt x="70" y="122"/>
                  <a:pt x="72" y="122"/>
                  <a:pt x="74" y="122"/>
                </a:cubicBezTo>
                <a:cubicBezTo>
                  <a:pt x="74" y="121"/>
                  <a:pt x="73" y="121"/>
                  <a:pt x="73" y="121"/>
                </a:cubicBezTo>
                <a:cubicBezTo>
                  <a:pt x="73" y="119"/>
                  <a:pt x="74" y="118"/>
                  <a:pt x="75" y="118"/>
                </a:cubicBezTo>
                <a:cubicBezTo>
                  <a:pt x="76" y="118"/>
                  <a:pt x="77" y="117"/>
                  <a:pt x="78" y="117"/>
                </a:cubicBezTo>
                <a:cubicBezTo>
                  <a:pt x="79" y="117"/>
                  <a:pt x="80" y="118"/>
                  <a:pt x="81" y="119"/>
                </a:cubicBezTo>
                <a:cubicBezTo>
                  <a:pt x="81" y="119"/>
                  <a:pt x="81" y="120"/>
                  <a:pt x="81" y="120"/>
                </a:cubicBezTo>
                <a:cubicBezTo>
                  <a:pt x="82" y="120"/>
                  <a:pt x="84" y="119"/>
                  <a:pt x="86" y="118"/>
                </a:cubicBezTo>
                <a:cubicBezTo>
                  <a:pt x="86" y="118"/>
                  <a:pt x="85" y="118"/>
                  <a:pt x="85" y="118"/>
                </a:cubicBezTo>
                <a:cubicBezTo>
                  <a:pt x="85" y="116"/>
                  <a:pt x="85" y="115"/>
                  <a:pt x="87" y="114"/>
                </a:cubicBezTo>
                <a:cubicBezTo>
                  <a:pt x="87" y="114"/>
                  <a:pt x="88" y="114"/>
                  <a:pt x="89" y="113"/>
                </a:cubicBezTo>
                <a:cubicBezTo>
                  <a:pt x="90" y="113"/>
                  <a:pt x="91" y="113"/>
                  <a:pt x="92" y="115"/>
                </a:cubicBezTo>
                <a:cubicBezTo>
                  <a:pt x="92" y="115"/>
                  <a:pt x="92" y="115"/>
                  <a:pt x="92" y="116"/>
                </a:cubicBezTo>
                <a:cubicBezTo>
                  <a:pt x="94" y="115"/>
                  <a:pt x="96" y="114"/>
                  <a:pt x="97" y="113"/>
                </a:cubicBezTo>
                <a:cubicBezTo>
                  <a:pt x="97" y="113"/>
                  <a:pt x="97" y="112"/>
                  <a:pt x="96" y="112"/>
                </a:cubicBezTo>
                <a:cubicBezTo>
                  <a:pt x="96" y="111"/>
                  <a:pt x="96" y="109"/>
                  <a:pt x="97" y="109"/>
                </a:cubicBezTo>
                <a:cubicBezTo>
                  <a:pt x="98" y="108"/>
                  <a:pt x="98" y="108"/>
                  <a:pt x="99" y="107"/>
                </a:cubicBezTo>
                <a:cubicBezTo>
                  <a:pt x="100" y="106"/>
                  <a:pt x="101" y="107"/>
                  <a:pt x="102" y="108"/>
                </a:cubicBezTo>
                <a:cubicBezTo>
                  <a:pt x="103" y="108"/>
                  <a:pt x="103" y="108"/>
                  <a:pt x="103" y="108"/>
                </a:cubicBezTo>
                <a:cubicBezTo>
                  <a:pt x="104" y="107"/>
                  <a:pt x="105" y="106"/>
                  <a:pt x="107" y="105"/>
                </a:cubicBezTo>
                <a:cubicBezTo>
                  <a:pt x="106" y="105"/>
                  <a:pt x="106" y="104"/>
                  <a:pt x="106" y="104"/>
                </a:cubicBezTo>
                <a:cubicBezTo>
                  <a:pt x="105" y="103"/>
                  <a:pt x="105" y="102"/>
                  <a:pt x="106" y="101"/>
                </a:cubicBezTo>
                <a:cubicBezTo>
                  <a:pt x="106" y="100"/>
                  <a:pt x="107" y="99"/>
                  <a:pt x="107" y="99"/>
                </a:cubicBezTo>
                <a:cubicBezTo>
                  <a:pt x="108" y="98"/>
                  <a:pt x="110" y="98"/>
                  <a:pt x="111" y="98"/>
                </a:cubicBezTo>
                <a:cubicBezTo>
                  <a:pt x="111" y="99"/>
                  <a:pt x="111" y="99"/>
                  <a:pt x="111" y="99"/>
                </a:cubicBezTo>
                <a:cubicBezTo>
                  <a:pt x="112" y="98"/>
                  <a:pt x="113" y="96"/>
                  <a:pt x="114" y="95"/>
                </a:cubicBezTo>
                <a:cubicBezTo>
                  <a:pt x="114" y="95"/>
                  <a:pt x="114" y="95"/>
                  <a:pt x="113" y="94"/>
                </a:cubicBezTo>
                <a:cubicBezTo>
                  <a:pt x="112" y="94"/>
                  <a:pt x="112" y="92"/>
                  <a:pt x="112" y="91"/>
                </a:cubicBezTo>
                <a:cubicBezTo>
                  <a:pt x="113" y="90"/>
                  <a:pt x="113" y="90"/>
                  <a:pt x="113" y="89"/>
                </a:cubicBezTo>
                <a:cubicBezTo>
                  <a:pt x="114" y="88"/>
                  <a:pt x="116" y="87"/>
                  <a:pt x="117" y="88"/>
                </a:cubicBezTo>
                <a:cubicBezTo>
                  <a:pt x="117" y="88"/>
                  <a:pt x="117" y="88"/>
                  <a:pt x="118" y="88"/>
                </a:cubicBezTo>
                <a:cubicBezTo>
                  <a:pt x="118" y="87"/>
                  <a:pt x="119" y="85"/>
                  <a:pt x="120" y="83"/>
                </a:cubicBezTo>
                <a:cubicBezTo>
                  <a:pt x="119" y="83"/>
                  <a:pt x="119" y="83"/>
                  <a:pt x="119" y="83"/>
                </a:cubicBezTo>
                <a:cubicBezTo>
                  <a:pt x="119" y="83"/>
                  <a:pt x="119" y="83"/>
                  <a:pt x="119" y="83"/>
                </a:cubicBezTo>
                <a:cubicBezTo>
                  <a:pt x="117" y="83"/>
                  <a:pt x="116" y="81"/>
                  <a:pt x="117" y="80"/>
                </a:cubicBezTo>
                <a:cubicBezTo>
                  <a:pt x="117" y="79"/>
                  <a:pt x="117" y="78"/>
                  <a:pt x="117" y="78"/>
                </a:cubicBezTo>
                <a:cubicBezTo>
                  <a:pt x="118" y="76"/>
                  <a:pt x="119" y="76"/>
                  <a:pt x="120" y="76"/>
                </a:cubicBezTo>
                <a:cubicBezTo>
                  <a:pt x="121" y="76"/>
                  <a:pt x="121" y="76"/>
                  <a:pt x="121" y="76"/>
                </a:cubicBezTo>
                <a:cubicBezTo>
                  <a:pt x="122" y="75"/>
                  <a:pt x="122" y="73"/>
                  <a:pt x="122" y="71"/>
                </a:cubicBezTo>
                <a:close/>
              </a:path>
            </a:pathLst>
          </a:custGeom>
          <a:solidFill>
            <a:srgbClr val="182A4E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1" name="Freeform 172"/>
          <p:cNvSpPr>
            <a:spLocks noEditPoints="1"/>
          </p:cNvSpPr>
          <p:nvPr/>
        </p:nvSpPr>
        <p:spPr bwMode="auto">
          <a:xfrm>
            <a:off x="6781240" y="2856009"/>
            <a:ext cx="417512" cy="417513"/>
          </a:xfrm>
          <a:custGeom>
            <a:avLst/>
            <a:gdLst>
              <a:gd name="T0" fmla="*/ 109 w 132"/>
              <a:gd name="T1" fmla="*/ 66 h 132"/>
              <a:gd name="T2" fmla="*/ 66 w 132"/>
              <a:gd name="T3" fmla="*/ 26 h 132"/>
              <a:gd name="T4" fmla="*/ 0 w 132"/>
              <a:gd name="T5" fmla="*/ 66 h 132"/>
              <a:gd name="T6" fmla="*/ 121 w 132"/>
              <a:gd name="T7" fmla="*/ 76 h 132"/>
              <a:gd name="T8" fmla="*/ 118 w 132"/>
              <a:gd name="T9" fmla="*/ 83 h 132"/>
              <a:gd name="T10" fmla="*/ 116 w 132"/>
              <a:gd name="T11" fmla="*/ 88 h 132"/>
              <a:gd name="T12" fmla="*/ 114 w 132"/>
              <a:gd name="T13" fmla="*/ 95 h 132"/>
              <a:gd name="T14" fmla="*/ 105 w 132"/>
              <a:gd name="T15" fmla="*/ 101 h 132"/>
              <a:gd name="T16" fmla="*/ 102 w 132"/>
              <a:gd name="T17" fmla="*/ 108 h 132"/>
              <a:gd name="T18" fmla="*/ 97 w 132"/>
              <a:gd name="T19" fmla="*/ 113 h 132"/>
              <a:gd name="T20" fmla="*/ 86 w 132"/>
              <a:gd name="T21" fmla="*/ 114 h 132"/>
              <a:gd name="T22" fmla="*/ 80 w 132"/>
              <a:gd name="T23" fmla="*/ 119 h 132"/>
              <a:gd name="T24" fmla="*/ 73 w 132"/>
              <a:gd name="T25" fmla="*/ 122 h 132"/>
              <a:gd name="T26" fmla="*/ 63 w 132"/>
              <a:gd name="T27" fmla="*/ 118 h 132"/>
              <a:gd name="T28" fmla="*/ 55 w 132"/>
              <a:gd name="T29" fmla="*/ 120 h 132"/>
              <a:gd name="T30" fmla="*/ 48 w 132"/>
              <a:gd name="T31" fmla="*/ 119 h 132"/>
              <a:gd name="T32" fmla="*/ 40 w 132"/>
              <a:gd name="T33" fmla="*/ 112 h 132"/>
              <a:gd name="T34" fmla="*/ 33 w 132"/>
              <a:gd name="T35" fmla="*/ 110 h 132"/>
              <a:gd name="T36" fmla="*/ 27 w 132"/>
              <a:gd name="T37" fmla="*/ 106 h 132"/>
              <a:gd name="T38" fmla="*/ 23 w 132"/>
              <a:gd name="T39" fmla="*/ 96 h 132"/>
              <a:gd name="T40" fmla="*/ 17 w 132"/>
              <a:gd name="T41" fmla="*/ 92 h 132"/>
              <a:gd name="T42" fmla="*/ 13 w 132"/>
              <a:gd name="T43" fmla="*/ 85 h 132"/>
              <a:gd name="T44" fmla="*/ 14 w 132"/>
              <a:gd name="T45" fmla="*/ 77 h 132"/>
              <a:gd name="T46" fmla="*/ 10 w 132"/>
              <a:gd name="T47" fmla="*/ 68 h 132"/>
              <a:gd name="T48" fmla="*/ 13 w 132"/>
              <a:gd name="T49" fmla="*/ 63 h 132"/>
              <a:gd name="T50" fmla="*/ 12 w 132"/>
              <a:gd name="T51" fmla="*/ 55 h 132"/>
              <a:gd name="T52" fmla="*/ 14 w 132"/>
              <a:gd name="T53" fmla="*/ 48 h 132"/>
              <a:gd name="T54" fmla="*/ 16 w 132"/>
              <a:gd name="T55" fmla="*/ 44 h 132"/>
              <a:gd name="T56" fmla="*/ 18 w 132"/>
              <a:gd name="T57" fmla="*/ 37 h 132"/>
              <a:gd name="T58" fmla="*/ 25 w 132"/>
              <a:gd name="T59" fmla="*/ 33 h 132"/>
              <a:gd name="T60" fmla="*/ 30 w 132"/>
              <a:gd name="T61" fmla="*/ 23 h 132"/>
              <a:gd name="T62" fmla="*/ 36 w 132"/>
              <a:gd name="T63" fmla="*/ 23 h 132"/>
              <a:gd name="T64" fmla="*/ 40 w 132"/>
              <a:gd name="T65" fmla="*/ 17 h 132"/>
              <a:gd name="T66" fmla="*/ 47 w 132"/>
              <a:gd name="T67" fmla="*/ 14 h 132"/>
              <a:gd name="T68" fmla="*/ 54 w 132"/>
              <a:gd name="T69" fmla="*/ 15 h 132"/>
              <a:gd name="T70" fmla="*/ 59 w 132"/>
              <a:gd name="T71" fmla="*/ 10 h 132"/>
              <a:gd name="T72" fmla="*/ 69 w 132"/>
              <a:gd name="T73" fmla="*/ 14 h 132"/>
              <a:gd name="T74" fmla="*/ 77 w 132"/>
              <a:gd name="T75" fmla="*/ 11 h 132"/>
              <a:gd name="T76" fmla="*/ 81 w 132"/>
              <a:gd name="T77" fmla="*/ 16 h 132"/>
              <a:gd name="T78" fmla="*/ 88 w 132"/>
              <a:gd name="T79" fmla="*/ 16 h 132"/>
              <a:gd name="T80" fmla="*/ 95 w 132"/>
              <a:gd name="T81" fmla="*/ 19 h 132"/>
              <a:gd name="T82" fmla="*/ 99 w 132"/>
              <a:gd name="T83" fmla="*/ 26 h 132"/>
              <a:gd name="T84" fmla="*/ 105 w 132"/>
              <a:gd name="T85" fmla="*/ 26 h 132"/>
              <a:gd name="T86" fmla="*/ 109 w 132"/>
              <a:gd name="T87" fmla="*/ 36 h 132"/>
              <a:gd name="T88" fmla="*/ 116 w 132"/>
              <a:gd name="T89" fmla="*/ 41 h 132"/>
              <a:gd name="T90" fmla="*/ 117 w 132"/>
              <a:gd name="T91" fmla="*/ 48 h 132"/>
              <a:gd name="T92" fmla="*/ 119 w 132"/>
              <a:gd name="T93" fmla="*/ 53 h 132"/>
              <a:gd name="T94" fmla="*/ 120 w 132"/>
              <a:gd name="T95" fmla="*/ 60 h 132"/>
              <a:gd name="T96" fmla="*/ 118 w 132"/>
              <a:gd name="T97" fmla="*/ 66 h 132"/>
              <a:gd name="T98" fmla="*/ 122 w 132"/>
              <a:gd name="T99" fmla="*/ 71 h 132"/>
              <a:gd name="T100" fmla="*/ 84 w 132"/>
              <a:gd name="T101" fmla="*/ 92 h 132"/>
              <a:gd name="T102" fmla="*/ 54 w 132"/>
              <a:gd name="T103" fmla="*/ 71 h 132"/>
              <a:gd name="T104" fmla="*/ 52 w 132"/>
              <a:gd name="T105" fmla="*/ 64 h 132"/>
              <a:gd name="T106" fmla="*/ 59 w 132"/>
              <a:gd name="T107" fmla="*/ 44 h 132"/>
              <a:gd name="T108" fmla="*/ 82 w 132"/>
              <a:gd name="T109" fmla="*/ 50 h 132"/>
              <a:gd name="T110" fmla="*/ 77 w 132"/>
              <a:gd name="T111" fmla="*/ 50 h 132"/>
              <a:gd name="T112" fmla="*/ 67 w 132"/>
              <a:gd name="T113" fmla="*/ 53 h 132"/>
              <a:gd name="T114" fmla="*/ 66 w 132"/>
              <a:gd name="T115" fmla="*/ 55 h 132"/>
              <a:gd name="T116" fmla="*/ 79 w 132"/>
              <a:gd name="T117" fmla="*/ 71 h 132"/>
              <a:gd name="T118" fmla="*/ 63 w 132"/>
              <a:gd name="T119" fmla="*/ 80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32" h="132">
                <a:moveTo>
                  <a:pt x="66" y="22"/>
                </a:moveTo>
                <a:cubicBezTo>
                  <a:pt x="42" y="22"/>
                  <a:pt x="22" y="42"/>
                  <a:pt x="22" y="66"/>
                </a:cubicBezTo>
                <a:cubicBezTo>
                  <a:pt x="22" y="90"/>
                  <a:pt x="42" y="110"/>
                  <a:pt x="66" y="110"/>
                </a:cubicBezTo>
                <a:cubicBezTo>
                  <a:pt x="90" y="110"/>
                  <a:pt x="109" y="90"/>
                  <a:pt x="109" y="66"/>
                </a:cubicBezTo>
                <a:cubicBezTo>
                  <a:pt x="109" y="42"/>
                  <a:pt x="90" y="22"/>
                  <a:pt x="66" y="22"/>
                </a:cubicBezTo>
                <a:close/>
                <a:moveTo>
                  <a:pt x="66" y="106"/>
                </a:moveTo>
                <a:cubicBezTo>
                  <a:pt x="44" y="106"/>
                  <a:pt x="26" y="88"/>
                  <a:pt x="26" y="66"/>
                </a:cubicBezTo>
                <a:cubicBezTo>
                  <a:pt x="26" y="44"/>
                  <a:pt x="44" y="26"/>
                  <a:pt x="66" y="26"/>
                </a:cubicBezTo>
                <a:cubicBezTo>
                  <a:pt x="87" y="26"/>
                  <a:pt x="105" y="44"/>
                  <a:pt x="105" y="66"/>
                </a:cubicBezTo>
                <a:cubicBezTo>
                  <a:pt x="105" y="88"/>
                  <a:pt x="87" y="106"/>
                  <a:pt x="66" y="106"/>
                </a:cubicBezTo>
                <a:close/>
                <a:moveTo>
                  <a:pt x="66" y="0"/>
                </a:moveTo>
                <a:cubicBezTo>
                  <a:pt x="29" y="0"/>
                  <a:pt x="0" y="30"/>
                  <a:pt x="0" y="66"/>
                </a:cubicBezTo>
                <a:cubicBezTo>
                  <a:pt x="0" y="102"/>
                  <a:pt x="29" y="132"/>
                  <a:pt x="66" y="132"/>
                </a:cubicBezTo>
                <a:cubicBezTo>
                  <a:pt x="102" y="132"/>
                  <a:pt x="132" y="102"/>
                  <a:pt x="132" y="66"/>
                </a:cubicBezTo>
                <a:cubicBezTo>
                  <a:pt x="132" y="30"/>
                  <a:pt x="102" y="0"/>
                  <a:pt x="66" y="0"/>
                </a:cubicBezTo>
                <a:close/>
                <a:moveTo>
                  <a:pt x="121" y="76"/>
                </a:moveTo>
                <a:cubicBezTo>
                  <a:pt x="120" y="76"/>
                  <a:pt x="120" y="76"/>
                  <a:pt x="120" y="76"/>
                </a:cubicBezTo>
                <a:cubicBezTo>
                  <a:pt x="118" y="76"/>
                  <a:pt x="117" y="76"/>
                  <a:pt x="117" y="78"/>
                </a:cubicBezTo>
                <a:cubicBezTo>
                  <a:pt x="117" y="78"/>
                  <a:pt x="116" y="79"/>
                  <a:pt x="116" y="80"/>
                </a:cubicBezTo>
                <a:cubicBezTo>
                  <a:pt x="116" y="81"/>
                  <a:pt x="117" y="83"/>
                  <a:pt x="118" y="83"/>
                </a:cubicBezTo>
                <a:cubicBezTo>
                  <a:pt x="118" y="83"/>
                  <a:pt x="118" y="83"/>
                  <a:pt x="119" y="83"/>
                </a:cubicBezTo>
                <a:cubicBezTo>
                  <a:pt x="119" y="83"/>
                  <a:pt x="119" y="83"/>
                  <a:pt x="119" y="83"/>
                </a:cubicBezTo>
                <a:cubicBezTo>
                  <a:pt x="118" y="85"/>
                  <a:pt x="118" y="87"/>
                  <a:pt x="117" y="88"/>
                </a:cubicBezTo>
                <a:cubicBezTo>
                  <a:pt x="117" y="88"/>
                  <a:pt x="117" y="88"/>
                  <a:pt x="116" y="88"/>
                </a:cubicBezTo>
                <a:cubicBezTo>
                  <a:pt x="115" y="87"/>
                  <a:pt x="114" y="88"/>
                  <a:pt x="113" y="89"/>
                </a:cubicBezTo>
                <a:cubicBezTo>
                  <a:pt x="113" y="90"/>
                  <a:pt x="112" y="90"/>
                  <a:pt x="112" y="91"/>
                </a:cubicBezTo>
                <a:cubicBezTo>
                  <a:pt x="111" y="92"/>
                  <a:pt x="112" y="94"/>
                  <a:pt x="113" y="94"/>
                </a:cubicBezTo>
                <a:cubicBezTo>
                  <a:pt x="113" y="95"/>
                  <a:pt x="114" y="95"/>
                  <a:pt x="114" y="95"/>
                </a:cubicBezTo>
                <a:cubicBezTo>
                  <a:pt x="113" y="96"/>
                  <a:pt x="112" y="98"/>
                  <a:pt x="111" y="99"/>
                </a:cubicBezTo>
                <a:cubicBezTo>
                  <a:pt x="111" y="99"/>
                  <a:pt x="110" y="99"/>
                  <a:pt x="110" y="98"/>
                </a:cubicBezTo>
                <a:cubicBezTo>
                  <a:pt x="109" y="98"/>
                  <a:pt x="107" y="98"/>
                  <a:pt x="107" y="99"/>
                </a:cubicBezTo>
                <a:cubicBezTo>
                  <a:pt x="106" y="99"/>
                  <a:pt x="106" y="100"/>
                  <a:pt x="105" y="101"/>
                </a:cubicBezTo>
                <a:cubicBezTo>
                  <a:pt x="104" y="102"/>
                  <a:pt x="104" y="103"/>
                  <a:pt x="105" y="104"/>
                </a:cubicBezTo>
                <a:cubicBezTo>
                  <a:pt x="106" y="104"/>
                  <a:pt x="106" y="105"/>
                  <a:pt x="106" y="105"/>
                </a:cubicBezTo>
                <a:cubicBezTo>
                  <a:pt x="105" y="106"/>
                  <a:pt x="104" y="107"/>
                  <a:pt x="102" y="108"/>
                </a:cubicBezTo>
                <a:cubicBezTo>
                  <a:pt x="102" y="108"/>
                  <a:pt x="102" y="108"/>
                  <a:pt x="102" y="108"/>
                </a:cubicBezTo>
                <a:cubicBezTo>
                  <a:pt x="101" y="107"/>
                  <a:pt x="99" y="106"/>
                  <a:pt x="98" y="107"/>
                </a:cubicBezTo>
                <a:cubicBezTo>
                  <a:pt x="98" y="108"/>
                  <a:pt x="97" y="108"/>
                  <a:pt x="96" y="109"/>
                </a:cubicBezTo>
                <a:cubicBezTo>
                  <a:pt x="95" y="109"/>
                  <a:pt x="95" y="111"/>
                  <a:pt x="96" y="112"/>
                </a:cubicBezTo>
                <a:cubicBezTo>
                  <a:pt x="96" y="112"/>
                  <a:pt x="96" y="113"/>
                  <a:pt x="97" y="113"/>
                </a:cubicBezTo>
                <a:cubicBezTo>
                  <a:pt x="95" y="114"/>
                  <a:pt x="93" y="115"/>
                  <a:pt x="92" y="116"/>
                </a:cubicBezTo>
                <a:cubicBezTo>
                  <a:pt x="92" y="115"/>
                  <a:pt x="92" y="115"/>
                  <a:pt x="92" y="115"/>
                </a:cubicBezTo>
                <a:cubicBezTo>
                  <a:pt x="91" y="113"/>
                  <a:pt x="89" y="113"/>
                  <a:pt x="88" y="113"/>
                </a:cubicBezTo>
                <a:cubicBezTo>
                  <a:pt x="88" y="114"/>
                  <a:pt x="87" y="114"/>
                  <a:pt x="86" y="114"/>
                </a:cubicBezTo>
                <a:cubicBezTo>
                  <a:pt x="85" y="115"/>
                  <a:pt x="84" y="116"/>
                  <a:pt x="85" y="118"/>
                </a:cubicBezTo>
                <a:cubicBezTo>
                  <a:pt x="85" y="118"/>
                  <a:pt x="85" y="118"/>
                  <a:pt x="85" y="118"/>
                </a:cubicBezTo>
                <a:cubicBezTo>
                  <a:pt x="84" y="119"/>
                  <a:pt x="82" y="120"/>
                  <a:pt x="80" y="120"/>
                </a:cubicBezTo>
                <a:cubicBezTo>
                  <a:pt x="80" y="120"/>
                  <a:pt x="80" y="119"/>
                  <a:pt x="80" y="119"/>
                </a:cubicBezTo>
                <a:cubicBezTo>
                  <a:pt x="80" y="118"/>
                  <a:pt x="78" y="117"/>
                  <a:pt x="77" y="117"/>
                </a:cubicBezTo>
                <a:cubicBezTo>
                  <a:pt x="76" y="117"/>
                  <a:pt x="76" y="118"/>
                  <a:pt x="75" y="118"/>
                </a:cubicBezTo>
                <a:cubicBezTo>
                  <a:pt x="73" y="118"/>
                  <a:pt x="73" y="119"/>
                  <a:pt x="73" y="121"/>
                </a:cubicBezTo>
                <a:cubicBezTo>
                  <a:pt x="73" y="121"/>
                  <a:pt x="73" y="121"/>
                  <a:pt x="73" y="122"/>
                </a:cubicBezTo>
                <a:cubicBezTo>
                  <a:pt x="71" y="122"/>
                  <a:pt x="69" y="122"/>
                  <a:pt x="68" y="122"/>
                </a:cubicBezTo>
                <a:cubicBezTo>
                  <a:pt x="68" y="122"/>
                  <a:pt x="68" y="121"/>
                  <a:pt x="68" y="121"/>
                </a:cubicBezTo>
                <a:cubicBezTo>
                  <a:pt x="68" y="120"/>
                  <a:pt x="67" y="119"/>
                  <a:pt x="65" y="118"/>
                </a:cubicBezTo>
                <a:cubicBezTo>
                  <a:pt x="65" y="118"/>
                  <a:pt x="64" y="118"/>
                  <a:pt x="63" y="118"/>
                </a:cubicBezTo>
                <a:cubicBezTo>
                  <a:pt x="62" y="118"/>
                  <a:pt x="60" y="119"/>
                  <a:pt x="60" y="121"/>
                </a:cubicBezTo>
                <a:cubicBezTo>
                  <a:pt x="60" y="121"/>
                  <a:pt x="60" y="122"/>
                  <a:pt x="61" y="122"/>
                </a:cubicBezTo>
                <a:cubicBezTo>
                  <a:pt x="59" y="122"/>
                  <a:pt x="57" y="121"/>
                  <a:pt x="55" y="121"/>
                </a:cubicBezTo>
                <a:cubicBezTo>
                  <a:pt x="55" y="121"/>
                  <a:pt x="55" y="120"/>
                  <a:pt x="55" y="120"/>
                </a:cubicBezTo>
                <a:cubicBezTo>
                  <a:pt x="56" y="119"/>
                  <a:pt x="55" y="117"/>
                  <a:pt x="54" y="117"/>
                </a:cubicBezTo>
                <a:cubicBezTo>
                  <a:pt x="53" y="117"/>
                  <a:pt x="52" y="117"/>
                  <a:pt x="51" y="117"/>
                </a:cubicBezTo>
                <a:cubicBezTo>
                  <a:pt x="50" y="116"/>
                  <a:pt x="49" y="117"/>
                  <a:pt x="48" y="118"/>
                </a:cubicBezTo>
                <a:cubicBezTo>
                  <a:pt x="48" y="119"/>
                  <a:pt x="48" y="119"/>
                  <a:pt x="48" y="119"/>
                </a:cubicBezTo>
                <a:cubicBezTo>
                  <a:pt x="46" y="119"/>
                  <a:pt x="45" y="118"/>
                  <a:pt x="43" y="117"/>
                </a:cubicBezTo>
                <a:cubicBezTo>
                  <a:pt x="43" y="117"/>
                  <a:pt x="43" y="117"/>
                  <a:pt x="44" y="116"/>
                </a:cubicBezTo>
                <a:cubicBezTo>
                  <a:pt x="44" y="115"/>
                  <a:pt x="44" y="114"/>
                  <a:pt x="43" y="113"/>
                </a:cubicBezTo>
                <a:cubicBezTo>
                  <a:pt x="42" y="113"/>
                  <a:pt x="41" y="112"/>
                  <a:pt x="40" y="112"/>
                </a:cubicBezTo>
                <a:cubicBezTo>
                  <a:pt x="39" y="111"/>
                  <a:pt x="38" y="112"/>
                  <a:pt x="37" y="113"/>
                </a:cubicBezTo>
                <a:cubicBezTo>
                  <a:pt x="37" y="113"/>
                  <a:pt x="37" y="114"/>
                  <a:pt x="37" y="114"/>
                </a:cubicBezTo>
                <a:cubicBezTo>
                  <a:pt x="35" y="113"/>
                  <a:pt x="34" y="112"/>
                  <a:pt x="32" y="111"/>
                </a:cubicBezTo>
                <a:cubicBezTo>
                  <a:pt x="32" y="111"/>
                  <a:pt x="33" y="111"/>
                  <a:pt x="33" y="110"/>
                </a:cubicBezTo>
                <a:cubicBezTo>
                  <a:pt x="34" y="109"/>
                  <a:pt x="34" y="108"/>
                  <a:pt x="33" y="107"/>
                </a:cubicBezTo>
                <a:cubicBezTo>
                  <a:pt x="32" y="106"/>
                  <a:pt x="31" y="106"/>
                  <a:pt x="31" y="105"/>
                </a:cubicBezTo>
                <a:cubicBezTo>
                  <a:pt x="30" y="104"/>
                  <a:pt x="28" y="104"/>
                  <a:pt x="27" y="105"/>
                </a:cubicBezTo>
                <a:cubicBezTo>
                  <a:pt x="27" y="106"/>
                  <a:pt x="27" y="106"/>
                  <a:pt x="27" y="106"/>
                </a:cubicBezTo>
                <a:cubicBezTo>
                  <a:pt x="25" y="105"/>
                  <a:pt x="24" y="104"/>
                  <a:pt x="23" y="102"/>
                </a:cubicBezTo>
                <a:cubicBezTo>
                  <a:pt x="23" y="102"/>
                  <a:pt x="24" y="102"/>
                  <a:pt x="24" y="102"/>
                </a:cubicBezTo>
                <a:cubicBezTo>
                  <a:pt x="25" y="101"/>
                  <a:pt x="25" y="99"/>
                  <a:pt x="24" y="98"/>
                </a:cubicBezTo>
                <a:cubicBezTo>
                  <a:pt x="24" y="98"/>
                  <a:pt x="23" y="97"/>
                  <a:pt x="23" y="96"/>
                </a:cubicBezTo>
                <a:cubicBezTo>
                  <a:pt x="22" y="95"/>
                  <a:pt x="21" y="95"/>
                  <a:pt x="19" y="96"/>
                </a:cubicBezTo>
                <a:cubicBezTo>
                  <a:pt x="19" y="96"/>
                  <a:pt x="19" y="96"/>
                  <a:pt x="19" y="97"/>
                </a:cubicBezTo>
                <a:cubicBezTo>
                  <a:pt x="18" y="95"/>
                  <a:pt x="17" y="93"/>
                  <a:pt x="16" y="92"/>
                </a:cubicBezTo>
                <a:cubicBezTo>
                  <a:pt x="16" y="92"/>
                  <a:pt x="17" y="92"/>
                  <a:pt x="17" y="92"/>
                </a:cubicBezTo>
                <a:cubicBezTo>
                  <a:pt x="18" y="91"/>
                  <a:pt x="19" y="90"/>
                  <a:pt x="18" y="88"/>
                </a:cubicBezTo>
                <a:cubicBezTo>
                  <a:pt x="18" y="88"/>
                  <a:pt x="17" y="87"/>
                  <a:pt x="17" y="86"/>
                </a:cubicBezTo>
                <a:cubicBezTo>
                  <a:pt x="17" y="85"/>
                  <a:pt x="15" y="84"/>
                  <a:pt x="14" y="85"/>
                </a:cubicBezTo>
                <a:cubicBezTo>
                  <a:pt x="14" y="85"/>
                  <a:pt x="13" y="85"/>
                  <a:pt x="13" y="85"/>
                </a:cubicBezTo>
                <a:cubicBezTo>
                  <a:pt x="12" y="84"/>
                  <a:pt x="12" y="82"/>
                  <a:pt x="11" y="80"/>
                </a:cubicBezTo>
                <a:cubicBezTo>
                  <a:pt x="12" y="80"/>
                  <a:pt x="12" y="80"/>
                  <a:pt x="12" y="80"/>
                </a:cubicBezTo>
                <a:cubicBezTo>
                  <a:pt x="12" y="80"/>
                  <a:pt x="12" y="80"/>
                  <a:pt x="12" y="80"/>
                </a:cubicBezTo>
                <a:cubicBezTo>
                  <a:pt x="14" y="80"/>
                  <a:pt x="15" y="78"/>
                  <a:pt x="14" y="77"/>
                </a:cubicBezTo>
                <a:cubicBezTo>
                  <a:pt x="14" y="76"/>
                  <a:pt x="14" y="76"/>
                  <a:pt x="14" y="75"/>
                </a:cubicBezTo>
                <a:cubicBezTo>
                  <a:pt x="14" y="73"/>
                  <a:pt x="12" y="73"/>
                  <a:pt x="11" y="73"/>
                </a:cubicBezTo>
                <a:cubicBezTo>
                  <a:pt x="11" y="73"/>
                  <a:pt x="10" y="73"/>
                  <a:pt x="10" y="73"/>
                </a:cubicBezTo>
                <a:cubicBezTo>
                  <a:pt x="10" y="71"/>
                  <a:pt x="10" y="69"/>
                  <a:pt x="10" y="68"/>
                </a:cubicBezTo>
                <a:cubicBezTo>
                  <a:pt x="10" y="68"/>
                  <a:pt x="10" y="68"/>
                  <a:pt x="11" y="68"/>
                </a:cubicBezTo>
                <a:cubicBezTo>
                  <a:pt x="11" y="68"/>
                  <a:pt x="11" y="68"/>
                  <a:pt x="11" y="68"/>
                </a:cubicBezTo>
                <a:cubicBezTo>
                  <a:pt x="12" y="68"/>
                  <a:pt x="13" y="67"/>
                  <a:pt x="13" y="65"/>
                </a:cubicBezTo>
                <a:cubicBezTo>
                  <a:pt x="13" y="65"/>
                  <a:pt x="13" y="64"/>
                  <a:pt x="13" y="63"/>
                </a:cubicBezTo>
                <a:cubicBezTo>
                  <a:pt x="13" y="62"/>
                  <a:pt x="12" y="60"/>
                  <a:pt x="11" y="60"/>
                </a:cubicBezTo>
                <a:cubicBezTo>
                  <a:pt x="11" y="60"/>
                  <a:pt x="10" y="60"/>
                  <a:pt x="10" y="61"/>
                </a:cubicBezTo>
                <a:cubicBezTo>
                  <a:pt x="10" y="59"/>
                  <a:pt x="10" y="57"/>
                  <a:pt x="11" y="55"/>
                </a:cubicBezTo>
                <a:cubicBezTo>
                  <a:pt x="11" y="55"/>
                  <a:pt x="11" y="55"/>
                  <a:pt x="12" y="55"/>
                </a:cubicBezTo>
                <a:cubicBezTo>
                  <a:pt x="12" y="56"/>
                  <a:pt x="12" y="56"/>
                  <a:pt x="12" y="56"/>
                </a:cubicBezTo>
                <a:cubicBezTo>
                  <a:pt x="13" y="56"/>
                  <a:pt x="14" y="55"/>
                  <a:pt x="15" y="54"/>
                </a:cubicBezTo>
                <a:cubicBezTo>
                  <a:pt x="15" y="53"/>
                  <a:pt x="15" y="52"/>
                  <a:pt x="15" y="51"/>
                </a:cubicBezTo>
                <a:cubicBezTo>
                  <a:pt x="16" y="50"/>
                  <a:pt x="15" y="49"/>
                  <a:pt x="14" y="48"/>
                </a:cubicBezTo>
                <a:cubicBezTo>
                  <a:pt x="13" y="48"/>
                  <a:pt x="13" y="48"/>
                  <a:pt x="13" y="48"/>
                </a:cubicBezTo>
                <a:cubicBezTo>
                  <a:pt x="13" y="46"/>
                  <a:pt x="14" y="45"/>
                  <a:pt x="15" y="43"/>
                </a:cubicBezTo>
                <a:cubicBezTo>
                  <a:pt x="15" y="43"/>
                  <a:pt x="15" y="43"/>
                  <a:pt x="15" y="44"/>
                </a:cubicBezTo>
                <a:cubicBezTo>
                  <a:pt x="16" y="44"/>
                  <a:pt x="16" y="44"/>
                  <a:pt x="16" y="44"/>
                </a:cubicBezTo>
                <a:cubicBezTo>
                  <a:pt x="17" y="44"/>
                  <a:pt x="18" y="43"/>
                  <a:pt x="19" y="43"/>
                </a:cubicBezTo>
                <a:cubicBezTo>
                  <a:pt x="19" y="42"/>
                  <a:pt x="19" y="41"/>
                  <a:pt x="20" y="40"/>
                </a:cubicBezTo>
                <a:cubicBezTo>
                  <a:pt x="20" y="39"/>
                  <a:pt x="20" y="38"/>
                  <a:pt x="19" y="37"/>
                </a:cubicBezTo>
                <a:cubicBezTo>
                  <a:pt x="19" y="37"/>
                  <a:pt x="18" y="37"/>
                  <a:pt x="18" y="37"/>
                </a:cubicBezTo>
                <a:cubicBezTo>
                  <a:pt x="19" y="35"/>
                  <a:pt x="20" y="34"/>
                  <a:pt x="21" y="32"/>
                </a:cubicBezTo>
                <a:cubicBezTo>
                  <a:pt x="21" y="32"/>
                  <a:pt x="21" y="33"/>
                  <a:pt x="22" y="33"/>
                </a:cubicBezTo>
                <a:cubicBezTo>
                  <a:pt x="22" y="33"/>
                  <a:pt x="23" y="34"/>
                  <a:pt x="23" y="34"/>
                </a:cubicBezTo>
                <a:cubicBezTo>
                  <a:pt x="24" y="34"/>
                  <a:pt x="25" y="33"/>
                  <a:pt x="25" y="33"/>
                </a:cubicBezTo>
                <a:cubicBezTo>
                  <a:pt x="26" y="32"/>
                  <a:pt x="26" y="31"/>
                  <a:pt x="27" y="31"/>
                </a:cubicBezTo>
                <a:cubicBezTo>
                  <a:pt x="28" y="30"/>
                  <a:pt x="27" y="28"/>
                  <a:pt x="26" y="27"/>
                </a:cubicBezTo>
                <a:cubicBezTo>
                  <a:pt x="26" y="27"/>
                  <a:pt x="26" y="27"/>
                  <a:pt x="26" y="27"/>
                </a:cubicBezTo>
                <a:cubicBezTo>
                  <a:pt x="27" y="26"/>
                  <a:pt x="28" y="24"/>
                  <a:pt x="30" y="23"/>
                </a:cubicBezTo>
                <a:cubicBezTo>
                  <a:pt x="30" y="23"/>
                  <a:pt x="30" y="24"/>
                  <a:pt x="30" y="24"/>
                </a:cubicBezTo>
                <a:cubicBezTo>
                  <a:pt x="31" y="25"/>
                  <a:pt x="31" y="25"/>
                  <a:pt x="32" y="25"/>
                </a:cubicBezTo>
                <a:cubicBezTo>
                  <a:pt x="33" y="25"/>
                  <a:pt x="33" y="25"/>
                  <a:pt x="34" y="24"/>
                </a:cubicBezTo>
                <a:cubicBezTo>
                  <a:pt x="34" y="24"/>
                  <a:pt x="35" y="23"/>
                  <a:pt x="36" y="23"/>
                </a:cubicBezTo>
                <a:cubicBezTo>
                  <a:pt x="37" y="22"/>
                  <a:pt x="37" y="21"/>
                  <a:pt x="36" y="20"/>
                </a:cubicBezTo>
                <a:cubicBezTo>
                  <a:pt x="36" y="19"/>
                  <a:pt x="36" y="19"/>
                  <a:pt x="35" y="19"/>
                </a:cubicBezTo>
                <a:cubicBezTo>
                  <a:pt x="37" y="18"/>
                  <a:pt x="39" y="17"/>
                  <a:pt x="40" y="16"/>
                </a:cubicBezTo>
                <a:cubicBezTo>
                  <a:pt x="40" y="16"/>
                  <a:pt x="40" y="17"/>
                  <a:pt x="40" y="17"/>
                </a:cubicBezTo>
                <a:cubicBezTo>
                  <a:pt x="41" y="18"/>
                  <a:pt x="42" y="19"/>
                  <a:pt x="43" y="19"/>
                </a:cubicBezTo>
                <a:cubicBezTo>
                  <a:pt x="43" y="19"/>
                  <a:pt x="43" y="18"/>
                  <a:pt x="44" y="18"/>
                </a:cubicBezTo>
                <a:cubicBezTo>
                  <a:pt x="44" y="18"/>
                  <a:pt x="45" y="18"/>
                  <a:pt x="46" y="17"/>
                </a:cubicBezTo>
                <a:cubicBezTo>
                  <a:pt x="47" y="17"/>
                  <a:pt x="48" y="15"/>
                  <a:pt x="47" y="14"/>
                </a:cubicBezTo>
                <a:cubicBezTo>
                  <a:pt x="47" y="14"/>
                  <a:pt x="47" y="14"/>
                  <a:pt x="47" y="13"/>
                </a:cubicBezTo>
                <a:cubicBezTo>
                  <a:pt x="48" y="13"/>
                  <a:pt x="50" y="12"/>
                  <a:pt x="52" y="12"/>
                </a:cubicBezTo>
                <a:cubicBezTo>
                  <a:pt x="52" y="12"/>
                  <a:pt x="52" y="12"/>
                  <a:pt x="52" y="13"/>
                </a:cubicBezTo>
                <a:cubicBezTo>
                  <a:pt x="52" y="14"/>
                  <a:pt x="53" y="15"/>
                  <a:pt x="54" y="15"/>
                </a:cubicBezTo>
                <a:cubicBezTo>
                  <a:pt x="55" y="15"/>
                  <a:pt x="55" y="15"/>
                  <a:pt x="55" y="15"/>
                </a:cubicBezTo>
                <a:cubicBezTo>
                  <a:pt x="56" y="14"/>
                  <a:pt x="56" y="14"/>
                  <a:pt x="57" y="14"/>
                </a:cubicBezTo>
                <a:cubicBezTo>
                  <a:pt x="59" y="14"/>
                  <a:pt x="59" y="13"/>
                  <a:pt x="59" y="11"/>
                </a:cubicBezTo>
                <a:cubicBezTo>
                  <a:pt x="59" y="11"/>
                  <a:pt x="59" y="11"/>
                  <a:pt x="59" y="10"/>
                </a:cubicBezTo>
                <a:cubicBezTo>
                  <a:pt x="61" y="10"/>
                  <a:pt x="63" y="10"/>
                  <a:pt x="64" y="10"/>
                </a:cubicBezTo>
                <a:cubicBezTo>
                  <a:pt x="64" y="10"/>
                  <a:pt x="64" y="11"/>
                  <a:pt x="64" y="11"/>
                </a:cubicBezTo>
                <a:cubicBezTo>
                  <a:pt x="64" y="12"/>
                  <a:pt x="65" y="13"/>
                  <a:pt x="67" y="14"/>
                </a:cubicBezTo>
                <a:cubicBezTo>
                  <a:pt x="67" y="14"/>
                  <a:pt x="68" y="14"/>
                  <a:pt x="69" y="14"/>
                </a:cubicBezTo>
                <a:cubicBezTo>
                  <a:pt x="69" y="14"/>
                  <a:pt x="69" y="14"/>
                  <a:pt x="69" y="14"/>
                </a:cubicBezTo>
                <a:cubicBezTo>
                  <a:pt x="70" y="14"/>
                  <a:pt x="72" y="13"/>
                  <a:pt x="72" y="11"/>
                </a:cubicBezTo>
                <a:cubicBezTo>
                  <a:pt x="72" y="11"/>
                  <a:pt x="72" y="11"/>
                  <a:pt x="71" y="10"/>
                </a:cubicBezTo>
                <a:cubicBezTo>
                  <a:pt x="73" y="10"/>
                  <a:pt x="75" y="11"/>
                  <a:pt x="77" y="11"/>
                </a:cubicBezTo>
                <a:cubicBezTo>
                  <a:pt x="77" y="11"/>
                  <a:pt x="77" y="12"/>
                  <a:pt x="77" y="12"/>
                </a:cubicBezTo>
                <a:cubicBezTo>
                  <a:pt x="76" y="13"/>
                  <a:pt x="77" y="15"/>
                  <a:pt x="78" y="15"/>
                </a:cubicBezTo>
                <a:cubicBezTo>
                  <a:pt x="79" y="15"/>
                  <a:pt x="80" y="15"/>
                  <a:pt x="81" y="16"/>
                </a:cubicBezTo>
                <a:cubicBezTo>
                  <a:pt x="81" y="16"/>
                  <a:pt x="81" y="16"/>
                  <a:pt x="81" y="16"/>
                </a:cubicBezTo>
                <a:cubicBezTo>
                  <a:pt x="82" y="16"/>
                  <a:pt x="83" y="15"/>
                  <a:pt x="84" y="14"/>
                </a:cubicBezTo>
                <a:cubicBezTo>
                  <a:pt x="84" y="14"/>
                  <a:pt x="84" y="13"/>
                  <a:pt x="84" y="13"/>
                </a:cubicBezTo>
                <a:cubicBezTo>
                  <a:pt x="86" y="14"/>
                  <a:pt x="87" y="14"/>
                  <a:pt x="89" y="15"/>
                </a:cubicBezTo>
                <a:cubicBezTo>
                  <a:pt x="89" y="15"/>
                  <a:pt x="88" y="16"/>
                  <a:pt x="88" y="16"/>
                </a:cubicBezTo>
                <a:cubicBezTo>
                  <a:pt x="88" y="17"/>
                  <a:pt x="88" y="19"/>
                  <a:pt x="89" y="19"/>
                </a:cubicBezTo>
                <a:cubicBezTo>
                  <a:pt x="90" y="20"/>
                  <a:pt x="91" y="20"/>
                  <a:pt x="91" y="20"/>
                </a:cubicBezTo>
                <a:cubicBezTo>
                  <a:pt x="92" y="20"/>
                  <a:pt x="92" y="21"/>
                  <a:pt x="93" y="21"/>
                </a:cubicBezTo>
                <a:cubicBezTo>
                  <a:pt x="94" y="21"/>
                  <a:pt x="94" y="20"/>
                  <a:pt x="95" y="19"/>
                </a:cubicBezTo>
                <a:cubicBezTo>
                  <a:pt x="95" y="19"/>
                  <a:pt x="95" y="19"/>
                  <a:pt x="95" y="18"/>
                </a:cubicBezTo>
                <a:cubicBezTo>
                  <a:pt x="97" y="19"/>
                  <a:pt x="98" y="20"/>
                  <a:pt x="100" y="22"/>
                </a:cubicBezTo>
                <a:cubicBezTo>
                  <a:pt x="99" y="22"/>
                  <a:pt x="99" y="22"/>
                  <a:pt x="99" y="22"/>
                </a:cubicBezTo>
                <a:cubicBezTo>
                  <a:pt x="98" y="23"/>
                  <a:pt x="98" y="25"/>
                  <a:pt x="99" y="26"/>
                </a:cubicBezTo>
                <a:cubicBezTo>
                  <a:pt x="100" y="26"/>
                  <a:pt x="100" y="27"/>
                  <a:pt x="101" y="27"/>
                </a:cubicBezTo>
                <a:cubicBezTo>
                  <a:pt x="102" y="28"/>
                  <a:pt x="102" y="28"/>
                  <a:pt x="103" y="28"/>
                </a:cubicBezTo>
                <a:cubicBezTo>
                  <a:pt x="103" y="28"/>
                  <a:pt x="104" y="28"/>
                  <a:pt x="105" y="27"/>
                </a:cubicBezTo>
                <a:cubicBezTo>
                  <a:pt x="105" y="27"/>
                  <a:pt x="105" y="26"/>
                  <a:pt x="105" y="26"/>
                </a:cubicBezTo>
                <a:cubicBezTo>
                  <a:pt x="106" y="27"/>
                  <a:pt x="108" y="29"/>
                  <a:pt x="109" y="30"/>
                </a:cubicBezTo>
                <a:cubicBezTo>
                  <a:pt x="109" y="30"/>
                  <a:pt x="108" y="30"/>
                  <a:pt x="108" y="31"/>
                </a:cubicBezTo>
                <a:cubicBezTo>
                  <a:pt x="107" y="32"/>
                  <a:pt x="107" y="33"/>
                  <a:pt x="107" y="34"/>
                </a:cubicBezTo>
                <a:cubicBezTo>
                  <a:pt x="108" y="35"/>
                  <a:pt x="108" y="35"/>
                  <a:pt x="109" y="36"/>
                </a:cubicBezTo>
                <a:cubicBezTo>
                  <a:pt x="109" y="37"/>
                  <a:pt x="110" y="37"/>
                  <a:pt x="111" y="37"/>
                </a:cubicBezTo>
                <a:cubicBezTo>
                  <a:pt x="111" y="37"/>
                  <a:pt x="112" y="37"/>
                  <a:pt x="112" y="37"/>
                </a:cubicBezTo>
                <a:cubicBezTo>
                  <a:pt x="113" y="37"/>
                  <a:pt x="113" y="36"/>
                  <a:pt x="113" y="36"/>
                </a:cubicBezTo>
                <a:cubicBezTo>
                  <a:pt x="114" y="38"/>
                  <a:pt x="115" y="39"/>
                  <a:pt x="116" y="41"/>
                </a:cubicBezTo>
                <a:cubicBezTo>
                  <a:pt x="115" y="41"/>
                  <a:pt x="115" y="41"/>
                  <a:pt x="115" y="41"/>
                </a:cubicBezTo>
                <a:cubicBezTo>
                  <a:pt x="113" y="42"/>
                  <a:pt x="113" y="43"/>
                  <a:pt x="113" y="44"/>
                </a:cubicBezTo>
                <a:cubicBezTo>
                  <a:pt x="114" y="45"/>
                  <a:pt x="114" y="46"/>
                  <a:pt x="114" y="46"/>
                </a:cubicBezTo>
                <a:cubicBezTo>
                  <a:pt x="115" y="47"/>
                  <a:pt x="116" y="48"/>
                  <a:pt x="117" y="48"/>
                </a:cubicBezTo>
                <a:cubicBezTo>
                  <a:pt x="117" y="48"/>
                  <a:pt x="117" y="48"/>
                  <a:pt x="118" y="48"/>
                </a:cubicBezTo>
                <a:cubicBezTo>
                  <a:pt x="118" y="48"/>
                  <a:pt x="118" y="48"/>
                  <a:pt x="118" y="47"/>
                </a:cubicBezTo>
                <a:cubicBezTo>
                  <a:pt x="119" y="49"/>
                  <a:pt x="120" y="51"/>
                  <a:pt x="120" y="53"/>
                </a:cubicBezTo>
                <a:cubicBezTo>
                  <a:pt x="120" y="53"/>
                  <a:pt x="119" y="53"/>
                  <a:pt x="119" y="53"/>
                </a:cubicBezTo>
                <a:cubicBezTo>
                  <a:pt x="118" y="53"/>
                  <a:pt x="117" y="54"/>
                  <a:pt x="117" y="56"/>
                </a:cubicBezTo>
                <a:cubicBezTo>
                  <a:pt x="117" y="56"/>
                  <a:pt x="117" y="57"/>
                  <a:pt x="118" y="58"/>
                </a:cubicBezTo>
                <a:cubicBezTo>
                  <a:pt x="118" y="59"/>
                  <a:pt x="119" y="60"/>
                  <a:pt x="120" y="60"/>
                </a:cubicBezTo>
                <a:cubicBezTo>
                  <a:pt x="120" y="60"/>
                  <a:pt x="120" y="60"/>
                  <a:pt x="120" y="60"/>
                </a:cubicBezTo>
                <a:cubicBezTo>
                  <a:pt x="121" y="60"/>
                  <a:pt x="121" y="60"/>
                  <a:pt x="121" y="60"/>
                </a:cubicBezTo>
                <a:cubicBezTo>
                  <a:pt x="122" y="61"/>
                  <a:pt x="122" y="62"/>
                  <a:pt x="122" y="64"/>
                </a:cubicBezTo>
                <a:cubicBezTo>
                  <a:pt x="121" y="64"/>
                  <a:pt x="121" y="64"/>
                  <a:pt x="121" y="64"/>
                </a:cubicBezTo>
                <a:cubicBezTo>
                  <a:pt x="119" y="64"/>
                  <a:pt x="118" y="65"/>
                  <a:pt x="118" y="66"/>
                </a:cubicBezTo>
                <a:cubicBezTo>
                  <a:pt x="118" y="67"/>
                  <a:pt x="118" y="68"/>
                  <a:pt x="118" y="68"/>
                </a:cubicBezTo>
                <a:cubicBezTo>
                  <a:pt x="118" y="70"/>
                  <a:pt x="119" y="71"/>
                  <a:pt x="120" y="71"/>
                </a:cubicBezTo>
                <a:cubicBezTo>
                  <a:pt x="121" y="71"/>
                  <a:pt x="121" y="71"/>
                  <a:pt x="121" y="71"/>
                </a:cubicBezTo>
                <a:cubicBezTo>
                  <a:pt x="121" y="71"/>
                  <a:pt x="121" y="71"/>
                  <a:pt x="122" y="71"/>
                </a:cubicBezTo>
                <a:cubicBezTo>
                  <a:pt x="121" y="73"/>
                  <a:pt x="121" y="75"/>
                  <a:pt x="121" y="76"/>
                </a:cubicBezTo>
                <a:close/>
                <a:moveTo>
                  <a:pt x="60" y="82"/>
                </a:moveTo>
                <a:cubicBezTo>
                  <a:pt x="84" y="82"/>
                  <a:pt x="84" y="82"/>
                  <a:pt x="84" y="82"/>
                </a:cubicBezTo>
                <a:cubicBezTo>
                  <a:pt x="84" y="92"/>
                  <a:pt x="84" y="92"/>
                  <a:pt x="84" y="92"/>
                </a:cubicBezTo>
                <a:cubicBezTo>
                  <a:pt x="47" y="92"/>
                  <a:pt x="47" y="92"/>
                  <a:pt x="47" y="92"/>
                </a:cubicBezTo>
                <a:cubicBezTo>
                  <a:pt x="47" y="83"/>
                  <a:pt x="47" y="83"/>
                  <a:pt x="47" y="83"/>
                </a:cubicBezTo>
                <a:cubicBezTo>
                  <a:pt x="50" y="82"/>
                  <a:pt x="51" y="81"/>
                  <a:pt x="52" y="79"/>
                </a:cubicBezTo>
                <a:cubicBezTo>
                  <a:pt x="53" y="77"/>
                  <a:pt x="54" y="75"/>
                  <a:pt x="54" y="71"/>
                </a:cubicBezTo>
                <a:cubicBezTo>
                  <a:pt x="48" y="71"/>
                  <a:pt x="48" y="71"/>
                  <a:pt x="48" y="71"/>
                </a:cubicBezTo>
                <a:cubicBezTo>
                  <a:pt x="48" y="68"/>
                  <a:pt x="48" y="68"/>
                  <a:pt x="48" y="68"/>
                </a:cubicBezTo>
                <a:cubicBezTo>
                  <a:pt x="48" y="64"/>
                  <a:pt x="48" y="64"/>
                  <a:pt x="48" y="64"/>
                </a:cubicBezTo>
                <a:cubicBezTo>
                  <a:pt x="52" y="64"/>
                  <a:pt x="52" y="64"/>
                  <a:pt x="52" y="64"/>
                </a:cubicBezTo>
                <a:cubicBezTo>
                  <a:pt x="54" y="64"/>
                  <a:pt x="54" y="64"/>
                  <a:pt x="54" y="64"/>
                </a:cubicBezTo>
                <a:cubicBezTo>
                  <a:pt x="54" y="63"/>
                  <a:pt x="54" y="63"/>
                  <a:pt x="54" y="63"/>
                </a:cubicBezTo>
                <a:cubicBezTo>
                  <a:pt x="54" y="55"/>
                  <a:pt x="54" y="55"/>
                  <a:pt x="54" y="55"/>
                </a:cubicBezTo>
                <a:cubicBezTo>
                  <a:pt x="54" y="51"/>
                  <a:pt x="55" y="47"/>
                  <a:pt x="59" y="44"/>
                </a:cubicBezTo>
                <a:cubicBezTo>
                  <a:pt x="62" y="41"/>
                  <a:pt x="66" y="40"/>
                  <a:pt x="71" y="40"/>
                </a:cubicBezTo>
                <a:cubicBezTo>
                  <a:pt x="74" y="40"/>
                  <a:pt x="76" y="40"/>
                  <a:pt x="78" y="41"/>
                </a:cubicBezTo>
                <a:cubicBezTo>
                  <a:pt x="80" y="41"/>
                  <a:pt x="81" y="41"/>
                  <a:pt x="82" y="42"/>
                </a:cubicBezTo>
                <a:cubicBezTo>
                  <a:pt x="82" y="50"/>
                  <a:pt x="82" y="50"/>
                  <a:pt x="82" y="50"/>
                </a:cubicBezTo>
                <a:cubicBezTo>
                  <a:pt x="82" y="52"/>
                  <a:pt x="82" y="52"/>
                  <a:pt x="82" y="52"/>
                </a:cubicBezTo>
                <a:cubicBezTo>
                  <a:pt x="81" y="52"/>
                  <a:pt x="81" y="52"/>
                  <a:pt x="81" y="52"/>
                </a:cubicBezTo>
                <a:cubicBezTo>
                  <a:pt x="81" y="52"/>
                  <a:pt x="80" y="51"/>
                  <a:pt x="79" y="51"/>
                </a:cubicBezTo>
                <a:cubicBezTo>
                  <a:pt x="79" y="51"/>
                  <a:pt x="78" y="50"/>
                  <a:pt x="77" y="50"/>
                </a:cubicBezTo>
                <a:cubicBezTo>
                  <a:pt x="76" y="50"/>
                  <a:pt x="74" y="49"/>
                  <a:pt x="73" y="49"/>
                </a:cubicBezTo>
                <a:cubicBezTo>
                  <a:pt x="71" y="49"/>
                  <a:pt x="69" y="50"/>
                  <a:pt x="68" y="51"/>
                </a:cubicBezTo>
                <a:cubicBezTo>
                  <a:pt x="67" y="52"/>
                  <a:pt x="67" y="52"/>
                  <a:pt x="67" y="52"/>
                </a:cubicBezTo>
                <a:cubicBezTo>
                  <a:pt x="67" y="52"/>
                  <a:pt x="67" y="53"/>
                  <a:pt x="67" y="53"/>
                </a:cubicBezTo>
                <a:cubicBezTo>
                  <a:pt x="67" y="53"/>
                  <a:pt x="67" y="53"/>
                  <a:pt x="66" y="53"/>
                </a:cubicBezTo>
                <a:cubicBezTo>
                  <a:pt x="66" y="54"/>
                  <a:pt x="66" y="54"/>
                  <a:pt x="66" y="54"/>
                </a:cubicBezTo>
                <a:cubicBezTo>
                  <a:pt x="66" y="54"/>
                  <a:pt x="66" y="55"/>
                  <a:pt x="66" y="55"/>
                </a:cubicBezTo>
                <a:cubicBezTo>
                  <a:pt x="66" y="55"/>
                  <a:pt x="66" y="55"/>
                  <a:pt x="66" y="55"/>
                </a:cubicBezTo>
                <a:cubicBezTo>
                  <a:pt x="66" y="56"/>
                  <a:pt x="66" y="56"/>
                  <a:pt x="66" y="57"/>
                </a:cubicBezTo>
                <a:cubicBezTo>
                  <a:pt x="66" y="64"/>
                  <a:pt x="66" y="64"/>
                  <a:pt x="66" y="64"/>
                </a:cubicBezTo>
                <a:cubicBezTo>
                  <a:pt x="79" y="64"/>
                  <a:pt x="79" y="64"/>
                  <a:pt x="79" y="64"/>
                </a:cubicBezTo>
                <a:cubicBezTo>
                  <a:pt x="79" y="71"/>
                  <a:pt x="79" y="71"/>
                  <a:pt x="79" y="71"/>
                </a:cubicBezTo>
                <a:cubicBezTo>
                  <a:pt x="66" y="71"/>
                  <a:pt x="66" y="71"/>
                  <a:pt x="66" y="71"/>
                </a:cubicBezTo>
                <a:cubicBezTo>
                  <a:pt x="66" y="72"/>
                  <a:pt x="66" y="73"/>
                  <a:pt x="65" y="75"/>
                </a:cubicBezTo>
                <a:cubicBezTo>
                  <a:pt x="65" y="76"/>
                  <a:pt x="65" y="77"/>
                  <a:pt x="64" y="78"/>
                </a:cubicBezTo>
                <a:cubicBezTo>
                  <a:pt x="64" y="78"/>
                  <a:pt x="63" y="79"/>
                  <a:pt x="63" y="80"/>
                </a:cubicBezTo>
                <a:cubicBezTo>
                  <a:pt x="62" y="81"/>
                  <a:pt x="61" y="82"/>
                  <a:pt x="60" y="82"/>
                </a:cubicBezTo>
                <a:close/>
              </a:path>
            </a:pathLst>
          </a:custGeom>
          <a:solidFill>
            <a:srgbClr val="182A4E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2" name="Freeform 173"/>
          <p:cNvSpPr>
            <a:spLocks noEditPoints="1"/>
          </p:cNvSpPr>
          <p:nvPr/>
        </p:nvSpPr>
        <p:spPr bwMode="auto">
          <a:xfrm>
            <a:off x="8568099" y="2856009"/>
            <a:ext cx="417512" cy="417513"/>
          </a:xfrm>
          <a:custGeom>
            <a:avLst/>
            <a:gdLst>
              <a:gd name="T0" fmla="*/ 110 w 132"/>
              <a:gd name="T1" fmla="*/ 66 h 132"/>
              <a:gd name="T2" fmla="*/ 66 w 132"/>
              <a:gd name="T3" fmla="*/ 26 h 132"/>
              <a:gd name="T4" fmla="*/ 0 w 132"/>
              <a:gd name="T5" fmla="*/ 66 h 132"/>
              <a:gd name="T6" fmla="*/ 121 w 132"/>
              <a:gd name="T7" fmla="*/ 76 h 132"/>
              <a:gd name="T8" fmla="*/ 118 w 132"/>
              <a:gd name="T9" fmla="*/ 83 h 132"/>
              <a:gd name="T10" fmla="*/ 116 w 132"/>
              <a:gd name="T11" fmla="*/ 88 h 132"/>
              <a:gd name="T12" fmla="*/ 114 w 132"/>
              <a:gd name="T13" fmla="*/ 95 h 132"/>
              <a:gd name="T14" fmla="*/ 105 w 132"/>
              <a:gd name="T15" fmla="*/ 101 h 132"/>
              <a:gd name="T16" fmla="*/ 102 w 132"/>
              <a:gd name="T17" fmla="*/ 108 h 132"/>
              <a:gd name="T18" fmla="*/ 97 w 132"/>
              <a:gd name="T19" fmla="*/ 113 h 132"/>
              <a:gd name="T20" fmla="*/ 86 w 132"/>
              <a:gd name="T21" fmla="*/ 114 h 132"/>
              <a:gd name="T22" fmla="*/ 80 w 132"/>
              <a:gd name="T23" fmla="*/ 119 h 132"/>
              <a:gd name="T24" fmla="*/ 73 w 132"/>
              <a:gd name="T25" fmla="*/ 122 h 132"/>
              <a:gd name="T26" fmla="*/ 63 w 132"/>
              <a:gd name="T27" fmla="*/ 118 h 132"/>
              <a:gd name="T28" fmla="*/ 56 w 132"/>
              <a:gd name="T29" fmla="*/ 120 h 132"/>
              <a:gd name="T30" fmla="*/ 48 w 132"/>
              <a:gd name="T31" fmla="*/ 119 h 132"/>
              <a:gd name="T32" fmla="*/ 41 w 132"/>
              <a:gd name="T33" fmla="*/ 112 h 132"/>
              <a:gd name="T34" fmla="*/ 33 w 132"/>
              <a:gd name="T35" fmla="*/ 110 h 132"/>
              <a:gd name="T36" fmla="*/ 27 w 132"/>
              <a:gd name="T37" fmla="*/ 106 h 132"/>
              <a:gd name="T38" fmla="*/ 23 w 132"/>
              <a:gd name="T39" fmla="*/ 96 h 132"/>
              <a:gd name="T40" fmla="*/ 17 w 132"/>
              <a:gd name="T41" fmla="*/ 92 h 132"/>
              <a:gd name="T42" fmla="*/ 13 w 132"/>
              <a:gd name="T43" fmla="*/ 85 h 132"/>
              <a:gd name="T44" fmla="*/ 15 w 132"/>
              <a:gd name="T45" fmla="*/ 77 h 132"/>
              <a:gd name="T46" fmla="*/ 10 w 132"/>
              <a:gd name="T47" fmla="*/ 68 h 132"/>
              <a:gd name="T48" fmla="*/ 13 w 132"/>
              <a:gd name="T49" fmla="*/ 63 h 132"/>
              <a:gd name="T50" fmla="*/ 12 w 132"/>
              <a:gd name="T51" fmla="*/ 55 h 132"/>
              <a:gd name="T52" fmla="*/ 14 w 132"/>
              <a:gd name="T53" fmla="*/ 48 h 132"/>
              <a:gd name="T54" fmla="*/ 17 w 132"/>
              <a:gd name="T55" fmla="*/ 44 h 132"/>
              <a:gd name="T56" fmla="*/ 18 w 132"/>
              <a:gd name="T57" fmla="*/ 37 h 132"/>
              <a:gd name="T58" fmla="*/ 25 w 132"/>
              <a:gd name="T59" fmla="*/ 33 h 132"/>
              <a:gd name="T60" fmla="*/ 30 w 132"/>
              <a:gd name="T61" fmla="*/ 23 h 132"/>
              <a:gd name="T62" fmla="*/ 36 w 132"/>
              <a:gd name="T63" fmla="*/ 23 h 132"/>
              <a:gd name="T64" fmla="*/ 41 w 132"/>
              <a:gd name="T65" fmla="*/ 17 h 132"/>
              <a:gd name="T66" fmla="*/ 47 w 132"/>
              <a:gd name="T67" fmla="*/ 14 h 132"/>
              <a:gd name="T68" fmla="*/ 55 w 132"/>
              <a:gd name="T69" fmla="*/ 15 h 132"/>
              <a:gd name="T70" fmla="*/ 59 w 132"/>
              <a:gd name="T71" fmla="*/ 10 h 132"/>
              <a:gd name="T72" fmla="*/ 69 w 132"/>
              <a:gd name="T73" fmla="*/ 14 h 132"/>
              <a:gd name="T74" fmla="*/ 77 w 132"/>
              <a:gd name="T75" fmla="*/ 11 h 132"/>
              <a:gd name="T76" fmla="*/ 82 w 132"/>
              <a:gd name="T77" fmla="*/ 16 h 132"/>
              <a:gd name="T78" fmla="*/ 89 w 132"/>
              <a:gd name="T79" fmla="*/ 16 h 132"/>
              <a:gd name="T80" fmla="*/ 95 w 132"/>
              <a:gd name="T81" fmla="*/ 19 h 132"/>
              <a:gd name="T82" fmla="*/ 99 w 132"/>
              <a:gd name="T83" fmla="*/ 26 h 132"/>
              <a:gd name="T84" fmla="*/ 105 w 132"/>
              <a:gd name="T85" fmla="*/ 26 h 132"/>
              <a:gd name="T86" fmla="*/ 109 w 132"/>
              <a:gd name="T87" fmla="*/ 36 h 132"/>
              <a:gd name="T88" fmla="*/ 116 w 132"/>
              <a:gd name="T89" fmla="*/ 41 h 132"/>
              <a:gd name="T90" fmla="*/ 117 w 132"/>
              <a:gd name="T91" fmla="*/ 48 h 132"/>
              <a:gd name="T92" fmla="*/ 119 w 132"/>
              <a:gd name="T93" fmla="*/ 53 h 132"/>
              <a:gd name="T94" fmla="*/ 121 w 132"/>
              <a:gd name="T95" fmla="*/ 60 h 132"/>
              <a:gd name="T96" fmla="*/ 118 w 132"/>
              <a:gd name="T97" fmla="*/ 66 h 132"/>
              <a:gd name="T98" fmla="*/ 122 w 132"/>
              <a:gd name="T99" fmla="*/ 71 h 132"/>
              <a:gd name="T100" fmla="*/ 87 w 132"/>
              <a:gd name="T101" fmla="*/ 41 h 132"/>
              <a:gd name="T102" fmla="*/ 83 w 132"/>
              <a:gd name="T103" fmla="*/ 70 h 132"/>
              <a:gd name="T104" fmla="*/ 72 w 132"/>
              <a:gd name="T105" fmla="*/ 92 h 132"/>
              <a:gd name="T106" fmla="*/ 49 w 132"/>
              <a:gd name="T107" fmla="*/ 71 h 132"/>
              <a:gd name="T108" fmla="*/ 44 w 132"/>
              <a:gd name="T109" fmla="*/ 41 h 132"/>
              <a:gd name="T110" fmla="*/ 66 w 132"/>
              <a:gd name="T111" fmla="*/ 57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32" h="132">
                <a:moveTo>
                  <a:pt x="66" y="22"/>
                </a:moveTo>
                <a:cubicBezTo>
                  <a:pt x="42" y="22"/>
                  <a:pt x="22" y="42"/>
                  <a:pt x="22" y="66"/>
                </a:cubicBezTo>
                <a:cubicBezTo>
                  <a:pt x="22" y="90"/>
                  <a:pt x="42" y="110"/>
                  <a:pt x="66" y="110"/>
                </a:cubicBezTo>
                <a:cubicBezTo>
                  <a:pt x="90" y="110"/>
                  <a:pt x="110" y="90"/>
                  <a:pt x="110" y="66"/>
                </a:cubicBezTo>
                <a:cubicBezTo>
                  <a:pt x="110" y="42"/>
                  <a:pt x="90" y="22"/>
                  <a:pt x="66" y="22"/>
                </a:cubicBezTo>
                <a:close/>
                <a:moveTo>
                  <a:pt x="66" y="106"/>
                </a:moveTo>
                <a:cubicBezTo>
                  <a:pt x="44" y="106"/>
                  <a:pt x="26" y="88"/>
                  <a:pt x="26" y="66"/>
                </a:cubicBezTo>
                <a:cubicBezTo>
                  <a:pt x="26" y="44"/>
                  <a:pt x="44" y="26"/>
                  <a:pt x="66" y="26"/>
                </a:cubicBezTo>
                <a:cubicBezTo>
                  <a:pt x="88" y="26"/>
                  <a:pt x="105" y="44"/>
                  <a:pt x="105" y="66"/>
                </a:cubicBezTo>
                <a:cubicBezTo>
                  <a:pt x="105" y="88"/>
                  <a:pt x="88" y="106"/>
                  <a:pt x="66" y="106"/>
                </a:cubicBezTo>
                <a:close/>
                <a:moveTo>
                  <a:pt x="66" y="0"/>
                </a:moveTo>
                <a:cubicBezTo>
                  <a:pt x="29" y="0"/>
                  <a:pt x="0" y="30"/>
                  <a:pt x="0" y="66"/>
                </a:cubicBezTo>
                <a:cubicBezTo>
                  <a:pt x="0" y="102"/>
                  <a:pt x="29" y="132"/>
                  <a:pt x="66" y="132"/>
                </a:cubicBezTo>
                <a:cubicBezTo>
                  <a:pt x="102" y="132"/>
                  <a:pt x="132" y="102"/>
                  <a:pt x="132" y="66"/>
                </a:cubicBezTo>
                <a:cubicBezTo>
                  <a:pt x="132" y="30"/>
                  <a:pt x="102" y="0"/>
                  <a:pt x="66" y="0"/>
                </a:cubicBezTo>
                <a:close/>
                <a:moveTo>
                  <a:pt x="121" y="76"/>
                </a:moveTo>
                <a:cubicBezTo>
                  <a:pt x="121" y="76"/>
                  <a:pt x="120" y="76"/>
                  <a:pt x="120" y="76"/>
                </a:cubicBezTo>
                <a:cubicBezTo>
                  <a:pt x="119" y="76"/>
                  <a:pt x="117" y="76"/>
                  <a:pt x="117" y="78"/>
                </a:cubicBezTo>
                <a:cubicBezTo>
                  <a:pt x="117" y="78"/>
                  <a:pt x="117" y="79"/>
                  <a:pt x="116" y="80"/>
                </a:cubicBezTo>
                <a:cubicBezTo>
                  <a:pt x="116" y="81"/>
                  <a:pt x="117" y="83"/>
                  <a:pt x="118" y="83"/>
                </a:cubicBezTo>
                <a:cubicBezTo>
                  <a:pt x="118" y="83"/>
                  <a:pt x="119" y="83"/>
                  <a:pt x="119" y="83"/>
                </a:cubicBezTo>
                <a:cubicBezTo>
                  <a:pt x="119" y="83"/>
                  <a:pt x="119" y="83"/>
                  <a:pt x="119" y="83"/>
                </a:cubicBezTo>
                <a:cubicBezTo>
                  <a:pt x="119" y="85"/>
                  <a:pt x="118" y="87"/>
                  <a:pt x="117" y="88"/>
                </a:cubicBezTo>
                <a:cubicBezTo>
                  <a:pt x="117" y="88"/>
                  <a:pt x="117" y="88"/>
                  <a:pt x="116" y="88"/>
                </a:cubicBezTo>
                <a:cubicBezTo>
                  <a:pt x="115" y="87"/>
                  <a:pt x="114" y="88"/>
                  <a:pt x="113" y="89"/>
                </a:cubicBezTo>
                <a:cubicBezTo>
                  <a:pt x="113" y="90"/>
                  <a:pt x="112" y="90"/>
                  <a:pt x="112" y="91"/>
                </a:cubicBezTo>
                <a:cubicBezTo>
                  <a:pt x="111" y="92"/>
                  <a:pt x="112" y="94"/>
                  <a:pt x="113" y="94"/>
                </a:cubicBezTo>
                <a:cubicBezTo>
                  <a:pt x="113" y="95"/>
                  <a:pt x="114" y="95"/>
                  <a:pt x="114" y="95"/>
                </a:cubicBezTo>
                <a:cubicBezTo>
                  <a:pt x="113" y="96"/>
                  <a:pt x="112" y="98"/>
                  <a:pt x="111" y="99"/>
                </a:cubicBezTo>
                <a:cubicBezTo>
                  <a:pt x="111" y="99"/>
                  <a:pt x="111" y="99"/>
                  <a:pt x="110" y="98"/>
                </a:cubicBezTo>
                <a:cubicBezTo>
                  <a:pt x="109" y="98"/>
                  <a:pt x="108" y="98"/>
                  <a:pt x="107" y="99"/>
                </a:cubicBezTo>
                <a:cubicBezTo>
                  <a:pt x="106" y="99"/>
                  <a:pt x="106" y="100"/>
                  <a:pt x="105" y="101"/>
                </a:cubicBezTo>
                <a:cubicBezTo>
                  <a:pt x="104" y="102"/>
                  <a:pt x="105" y="103"/>
                  <a:pt x="106" y="104"/>
                </a:cubicBezTo>
                <a:cubicBezTo>
                  <a:pt x="106" y="104"/>
                  <a:pt x="106" y="105"/>
                  <a:pt x="106" y="105"/>
                </a:cubicBezTo>
                <a:cubicBezTo>
                  <a:pt x="105" y="106"/>
                  <a:pt x="104" y="107"/>
                  <a:pt x="102" y="108"/>
                </a:cubicBezTo>
                <a:cubicBezTo>
                  <a:pt x="102" y="108"/>
                  <a:pt x="102" y="108"/>
                  <a:pt x="102" y="108"/>
                </a:cubicBezTo>
                <a:cubicBezTo>
                  <a:pt x="101" y="107"/>
                  <a:pt x="100" y="106"/>
                  <a:pt x="98" y="107"/>
                </a:cubicBezTo>
                <a:cubicBezTo>
                  <a:pt x="98" y="108"/>
                  <a:pt x="97" y="108"/>
                  <a:pt x="97" y="109"/>
                </a:cubicBezTo>
                <a:cubicBezTo>
                  <a:pt x="95" y="109"/>
                  <a:pt x="95" y="111"/>
                  <a:pt x="96" y="112"/>
                </a:cubicBezTo>
                <a:cubicBezTo>
                  <a:pt x="96" y="112"/>
                  <a:pt x="97" y="113"/>
                  <a:pt x="97" y="113"/>
                </a:cubicBezTo>
                <a:cubicBezTo>
                  <a:pt x="95" y="114"/>
                  <a:pt x="94" y="115"/>
                  <a:pt x="92" y="116"/>
                </a:cubicBezTo>
                <a:cubicBezTo>
                  <a:pt x="92" y="115"/>
                  <a:pt x="92" y="115"/>
                  <a:pt x="92" y="115"/>
                </a:cubicBezTo>
                <a:cubicBezTo>
                  <a:pt x="91" y="113"/>
                  <a:pt x="90" y="113"/>
                  <a:pt x="88" y="113"/>
                </a:cubicBezTo>
                <a:cubicBezTo>
                  <a:pt x="88" y="114"/>
                  <a:pt x="87" y="114"/>
                  <a:pt x="86" y="114"/>
                </a:cubicBezTo>
                <a:cubicBezTo>
                  <a:pt x="85" y="115"/>
                  <a:pt x="84" y="116"/>
                  <a:pt x="85" y="118"/>
                </a:cubicBezTo>
                <a:cubicBezTo>
                  <a:pt x="85" y="118"/>
                  <a:pt x="85" y="118"/>
                  <a:pt x="86" y="118"/>
                </a:cubicBezTo>
                <a:cubicBezTo>
                  <a:pt x="84" y="119"/>
                  <a:pt x="82" y="120"/>
                  <a:pt x="80" y="120"/>
                </a:cubicBezTo>
                <a:cubicBezTo>
                  <a:pt x="80" y="120"/>
                  <a:pt x="80" y="119"/>
                  <a:pt x="80" y="119"/>
                </a:cubicBezTo>
                <a:cubicBezTo>
                  <a:pt x="80" y="118"/>
                  <a:pt x="79" y="117"/>
                  <a:pt x="77" y="117"/>
                </a:cubicBezTo>
                <a:cubicBezTo>
                  <a:pt x="77" y="117"/>
                  <a:pt x="76" y="118"/>
                  <a:pt x="75" y="118"/>
                </a:cubicBezTo>
                <a:cubicBezTo>
                  <a:pt x="74" y="118"/>
                  <a:pt x="73" y="119"/>
                  <a:pt x="73" y="121"/>
                </a:cubicBezTo>
                <a:cubicBezTo>
                  <a:pt x="73" y="121"/>
                  <a:pt x="73" y="121"/>
                  <a:pt x="73" y="122"/>
                </a:cubicBezTo>
                <a:cubicBezTo>
                  <a:pt x="72" y="122"/>
                  <a:pt x="70" y="122"/>
                  <a:pt x="68" y="122"/>
                </a:cubicBezTo>
                <a:cubicBezTo>
                  <a:pt x="68" y="122"/>
                  <a:pt x="68" y="121"/>
                  <a:pt x="68" y="121"/>
                </a:cubicBezTo>
                <a:cubicBezTo>
                  <a:pt x="68" y="120"/>
                  <a:pt x="67" y="119"/>
                  <a:pt x="66" y="118"/>
                </a:cubicBezTo>
                <a:cubicBezTo>
                  <a:pt x="65" y="118"/>
                  <a:pt x="64" y="118"/>
                  <a:pt x="63" y="118"/>
                </a:cubicBezTo>
                <a:cubicBezTo>
                  <a:pt x="62" y="118"/>
                  <a:pt x="61" y="119"/>
                  <a:pt x="61" y="121"/>
                </a:cubicBezTo>
                <a:cubicBezTo>
                  <a:pt x="61" y="121"/>
                  <a:pt x="61" y="122"/>
                  <a:pt x="61" y="122"/>
                </a:cubicBezTo>
                <a:cubicBezTo>
                  <a:pt x="59" y="122"/>
                  <a:pt x="57" y="121"/>
                  <a:pt x="55" y="121"/>
                </a:cubicBezTo>
                <a:cubicBezTo>
                  <a:pt x="55" y="121"/>
                  <a:pt x="56" y="120"/>
                  <a:pt x="56" y="120"/>
                </a:cubicBezTo>
                <a:cubicBezTo>
                  <a:pt x="56" y="119"/>
                  <a:pt x="55" y="117"/>
                  <a:pt x="54" y="117"/>
                </a:cubicBezTo>
                <a:cubicBezTo>
                  <a:pt x="53" y="117"/>
                  <a:pt x="52" y="117"/>
                  <a:pt x="52" y="117"/>
                </a:cubicBezTo>
                <a:cubicBezTo>
                  <a:pt x="50" y="116"/>
                  <a:pt x="49" y="117"/>
                  <a:pt x="49" y="118"/>
                </a:cubicBezTo>
                <a:cubicBezTo>
                  <a:pt x="48" y="119"/>
                  <a:pt x="48" y="119"/>
                  <a:pt x="48" y="119"/>
                </a:cubicBezTo>
                <a:cubicBezTo>
                  <a:pt x="47" y="119"/>
                  <a:pt x="45" y="118"/>
                  <a:pt x="43" y="117"/>
                </a:cubicBezTo>
                <a:cubicBezTo>
                  <a:pt x="43" y="117"/>
                  <a:pt x="44" y="117"/>
                  <a:pt x="44" y="116"/>
                </a:cubicBezTo>
                <a:cubicBezTo>
                  <a:pt x="44" y="115"/>
                  <a:pt x="44" y="114"/>
                  <a:pt x="43" y="113"/>
                </a:cubicBezTo>
                <a:cubicBezTo>
                  <a:pt x="42" y="113"/>
                  <a:pt x="41" y="112"/>
                  <a:pt x="41" y="112"/>
                </a:cubicBezTo>
                <a:cubicBezTo>
                  <a:pt x="39" y="111"/>
                  <a:pt x="38" y="112"/>
                  <a:pt x="37" y="113"/>
                </a:cubicBezTo>
                <a:cubicBezTo>
                  <a:pt x="37" y="113"/>
                  <a:pt x="37" y="114"/>
                  <a:pt x="37" y="114"/>
                </a:cubicBezTo>
                <a:cubicBezTo>
                  <a:pt x="35" y="113"/>
                  <a:pt x="34" y="112"/>
                  <a:pt x="32" y="111"/>
                </a:cubicBezTo>
                <a:cubicBezTo>
                  <a:pt x="33" y="111"/>
                  <a:pt x="33" y="111"/>
                  <a:pt x="33" y="110"/>
                </a:cubicBezTo>
                <a:cubicBezTo>
                  <a:pt x="34" y="109"/>
                  <a:pt x="34" y="108"/>
                  <a:pt x="33" y="107"/>
                </a:cubicBezTo>
                <a:cubicBezTo>
                  <a:pt x="32" y="106"/>
                  <a:pt x="32" y="106"/>
                  <a:pt x="31" y="105"/>
                </a:cubicBezTo>
                <a:cubicBezTo>
                  <a:pt x="30" y="104"/>
                  <a:pt x="28" y="104"/>
                  <a:pt x="27" y="105"/>
                </a:cubicBezTo>
                <a:cubicBezTo>
                  <a:pt x="27" y="106"/>
                  <a:pt x="27" y="106"/>
                  <a:pt x="27" y="106"/>
                </a:cubicBezTo>
                <a:cubicBezTo>
                  <a:pt x="26" y="105"/>
                  <a:pt x="24" y="104"/>
                  <a:pt x="23" y="102"/>
                </a:cubicBezTo>
                <a:cubicBezTo>
                  <a:pt x="23" y="102"/>
                  <a:pt x="24" y="102"/>
                  <a:pt x="24" y="102"/>
                </a:cubicBezTo>
                <a:cubicBezTo>
                  <a:pt x="25" y="101"/>
                  <a:pt x="25" y="99"/>
                  <a:pt x="25" y="98"/>
                </a:cubicBezTo>
                <a:cubicBezTo>
                  <a:pt x="24" y="98"/>
                  <a:pt x="24" y="97"/>
                  <a:pt x="23" y="96"/>
                </a:cubicBezTo>
                <a:cubicBezTo>
                  <a:pt x="22" y="95"/>
                  <a:pt x="21" y="95"/>
                  <a:pt x="20" y="96"/>
                </a:cubicBezTo>
                <a:cubicBezTo>
                  <a:pt x="19" y="96"/>
                  <a:pt x="19" y="96"/>
                  <a:pt x="19" y="97"/>
                </a:cubicBezTo>
                <a:cubicBezTo>
                  <a:pt x="18" y="95"/>
                  <a:pt x="17" y="93"/>
                  <a:pt x="16" y="92"/>
                </a:cubicBezTo>
                <a:cubicBezTo>
                  <a:pt x="16" y="92"/>
                  <a:pt x="17" y="92"/>
                  <a:pt x="17" y="92"/>
                </a:cubicBezTo>
                <a:cubicBezTo>
                  <a:pt x="18" y="91"/>
                  <a:pt x="19" y="90"/>
                  <a:pt x="18" y="88"/>
                </a:cubicBezTo>
                <a:cubicBezTo>
                  <a:pt x="18" y="88"/>
                  <a:pt x="18" y="87"/>
                  <a:pt x="17" y="86"/>
                </a:cubicBezTo>
                <a:cubicBezTo>
                  <a:pt x="17" y="85"/>
                  <a:pt x="15" y="84"/>
                  <a:pt x="14" y="85"/>
                </a:cubicBezTo>
                <a:cubicBezTo>
                  <a:pt x="14" y="85"/>
                  <a:pt x="14" y="85"/>
                  <a:pt x="13" y="85"/>
                </a:cubicBezTo>
                <a:cubicBezTo>
                  <a:pt x="13" y="84"/>
                  <a:pt x="12" y="82"/>
                  <a:pt x="12" y="80"/>
                </a:cubicBezTo>
                <a:cubicBezTo>
                  <a:pt x="12" y="80"/>
                  <a:pt x="12" y="80"/>
                  <a:pt x="12" y="80"/>
                </a:cubicBezTo>
                <a:cubicBezTo>
                  <a:pt x="12" y="80"/>
                  <a:pt x="12" y="80"/>
                  <a:pt x="13" y="80"/>
                </a:cubicBezTo>
                <a:cubicBezTo>
                  <a:pt x="14" y="80"/>
                  <a:pt x="15" y="78"/>
                  <a:pt x="15" y="77"/>
                </a:cubicBezTo>
                <a:cubicBezTo>
                  <a:pt x="14" y="76"/>
                  <a:pt x="14" y="76"/>
                  <a:pt x="14" y="75"/>
                </a:cubicBezTo>
                <a:cubicBezTo>
                  <a:pt x="14" y="73"/>
                  <a:pt x="13" y="73"/>
                  <a:pt x="11" y="73"/>
                </a:cubicBezTo>
                <a:cubicBezTo>
                  <a:pt x="11" y="73"/>
                  <a:pt x="11" y="73"/>
                  <a:pt x="10" y="73"/>
                </a:cubicBezTo>
                <a:cubicBezTo>
                  <a:pt x="10" y="71"/>
                  <a:pt x="10" y="69"/>
                  <a:pt x="10" y="68"/>
                </a:cubicBezTo>
                <a:cubicBezTo>
                  <a:pt x="10" y="68"/>
                  <a:pt x="11" y="68"/>
                  <a:pt x="11" y="68"/>
                </a:cubicBezTo>
                <a:cubicBezTo>
                  <a:pt x="11" y="68"/>
                  <a:pt x="11" y="68"/>
                  <a:pt x="11" y="68"/>
                </a:cubicBezTo>
                <a:cubicBezTo>
                  <a:pt x="12" y="68"/>
                  <a:pt x="13" y="67"/>
                  <a:pt x="13" y="65"/>
                </a:cubicBezTo>
                <a:cubicBezTo>
                  <a:pt x="13" y="65"/>
                  <a:pt x="13" y="64"/>
                  <a:pt x="13" y="63"/>
                </a:cubicBezTo>
                <a:cubicBezTo>
                  <a:pt x="14" y="62"/>
                  <a:pt x="13" y="60"/>
                  <a:pt x="11" y="60"/>
                </a:cubicBezTo>
                <a:cubicBezTo>
                  <a:pt x="11" y="60"/>
                  <a:pt x="10" y="60"/>
                  <a:pt x="10" y="61"/>
                </a:cubicBezTo>
                <a:cubicBezTo>
                  <a:pt x="10" y="59"/>
                  <a:pt x="11" y="57"/>
                  <a:pt x="11" y="55"/>
                </a:cubicBezTo>
                <a:cubicBezTo>
                  <a:pt x="11" y="55"/>
                  <a:pt x="11" y="55"/>
                  <a:pt x="12" y="55"/>
                </a:cubicBezTo>
                <a:cubicBezTo>
                  <a:pt x="12" y="56"/>
                  <a:pt x="12" y="56"/>
                  <a:pt x="12" y="56"/>
                </a:cubicBezTo>
                <a:cubicBezTo>
                  <a:pt x="14" y="56"/>
                  <a:pt x="15" y="55"/>
                  <a:pt x="15" y="54"/>
                </a:cubicBezTo>
                <a:cubicBezTo>
                  <a:pt x="15" y="53"/>
                  <a:pt x="15" y="52"/>
                  <a:pt x="15" y="51"/>
                </a:cubicBezTo>
                <a:cubicBezTo>
                  <a:pt x="16" y="50"/>
                  <a:pt x="15" y="49"/>
                  <a:pt x="14" y="48"/>
                </a:cubicBezTo>
                <a:cubicBezTo>
                  <a:pt x="13" y="48"/>
                  <a:pt x="13" y="48"/>
                  <a:pt x="13" y="48"/>
                </a:cubicBezTo>
                <a:cubicBezTo>
                  <a:pt x="13" y="46"/>
                  <a:pt x="14" y="45"/>
                  <a:pt x="15" y="43"/>
                </a:cubicBezTo>
                <a:cubicBezTo>
                  <a:pt x="15" y="43"/>
                  <a:pt x="15" y="43"/>
                  <a:pt x="16" y="44"/>
                </a:cubicBezTo>
                <a:cubicBezTo>
                  <a:pt x="16" y="44"/>
                  <a:pt x="16" y="44"/>
                  <a:pt x="17" y="44"/>
                </a:cubicBezTo>
                <a:cubicBezTo>
                  <a:pt x="18" y="44"/>
                  <a:pt x="18" y="43"/>
                  <a:pt x="19" y="43"/>
                </a:cubicBezTo>
                <a:cubicBezTo>
                  <a:pt x="19" y="42"/>
                  <a:pt x="20" y="41"/>
                  <a:pt x="20" y="40"/>
                </a:cubicBezTo>
                <a:cubicBezTo>
                  <a:pt x="21" y="39"/>
                  <a:pt x="20" y="38"/>
                  <a:pt x="19" y="37"/>
                </a:cubicBezTo>
                <a:cubicBezTo>
                  <a:pt x="19" y="37"/>
                  <a:pt x="18" y="37"/>
                  <a:pt x="18" y="37"/>
                </a:cubicBezTo>
                <a:cubicBezTo>
                  <a:pt x="19" y="35"/>
                  <a:pt x="20" y="34"/>
                  <a:pt x="21" y="32"/>
                </a:cubicBezTo>
                <a:cubicBezTo>
                  <a:pt x="21" y="32"/>
                  <a:pt x="22" y="33"/>
                  <a:pt x="22" y="33"/>
                </a:cubicBezTo>
                <a:cubicBezTo>
                  <a:pt x="22" y="33"/>
                  <a:pt x="23" y="34"/>
                  <a:pt x="23" y="34"/>
                </a:cubicBezTo>
                <a:cubicBezTo>
                  <a:pt x="24" y="34"/>
                  <a:pt x="25" y="33"/>
                  <a:pt x="25" y="33"/>
                </a:cubicBezTo>
                <a:cubicBezTo>
                  <a:pt x="26" y="32"/>
                  <a:pt x="26" y="31"/>
                  <a:pt x="27" y="31"/>
                </a:cubicBezTo>
                <a:cubicBezTo>
                  <a:pt x="28" y="30"/>
                  <a:pt x="28" y="28"/>
                  <a:pt x="27" y="27"/>
                </a:cubicBezTo>
                <a:cubicBezTo>
                  <a:pt x="26" y="27"/>
                  <a:pt x="26" y="27"/>
                  <a:pt x="26" y="27"/>
                </a:cubicBezTo>
                <a:cubicBezTo>
                  <a:pt x="27" y="26"/>
                  <a:pt x="28" y="24"/>
                  <a:pt x="30" y="23"/>
                </a:cubicBezTo>
                <a:cubicBezTo>
                  <a:pt x="30" y="23"/>
                  <a:pt x="30" y="24"/>
                  <a:pt x="30" y="24"/>
                </a:cubicBezTo>
                <a:cubicBezTo>
                  <a:pt x="31" y="25"/>
                  <a:pt x="32" y="25"/>
                  <a:pt x="32" y="25"/>
                </a:cubicBezTo>
                <a:cubicBezTo>
                  <a:pt x="33" y="25"/>
                  <a:pt x="33" y="25"/>
                  <a:pt x="34" y="24"/>
                </a:cubicBezTo>
                <a:cubicBezTo>
                  <a:pt x="34" y="24"/>
                  <a:pt x="35" y="23"/>
                  <a:pt x="36" y="23"/>
                </a:cubicBezTo>
                <a:cubicBezTo>
                  <a:pt x="37" y="22"/>
                  <a:pt x="37" y="21"/>
                  <a:pt x="36" y="20"/>
                </a:cubicBezTo>
                <a:cubicBezTo>
                  <a:pt x="36" y="19"/>
                  <a:pt x="36" y="19"/>
                  <a:pt x="36" y="19"/>
                </a:cubicBezTo>
                <a:cubicBezTo>
                  <a:pt x="37" y="18"/>
                  <a:pt x="39" y="17"/>
                  <a:pt x="40" y="16"/>
                </a:cubicBezTo>
                <a:cubicBezTo>
                  <a:pt x="40" y="16"/>
                  <a:pt x="40" y="17"/>
                  <a:pt x="41" y="17"/>
                </a:cubicBezTo>
                <a:cubicBezTo>
                  <a:pt x="41" y="18"/>
                  <a:pt x="42" y="19"/>
                  <a:pt x="43" y="19"/>
                </a:cubicBezTo>
                <a:cubicBezTo>
                  <a:pt x="43" y="19"/>
                  <a:pt x="44" y="18"/>
                  <a:pt x="44" y="18"/>
                </a:cubicBezTo>
                <a:cubicBezTo>
                  <a:pt x="45" y="18"/>
                  <a:pt x="45" y="18"/>
                  <a:pt x="46" y="17"/>
                </a:cubicBezTo>
                <a:cubicBezTo>
                  <a:pt x="47" y="17"/>
                  <a:pt x="48" y="15"/>
                  <a:pt x="47" y="14"/>
                </a:cubicBezTo>
                <a:cubicBezTo>
                  <a:pt x="47" y="14"/>
                  <a:pt x="47" y="14"/>
                  <a:pt x="47" y="13"/>
                </a:cubicBezTo>
                <a:cubicBezTo>
                  <a:pt x="49" y="13"/>
                  <a:pt x="50" y="12"/>
                  <a:pt x="52" y="12"/>
                </a:cubicBezTo>
                <a:cubicBezTo>
                  <a:pt x="52" y="12"/>
                  <a:pt x="52" y="12"/>
                  <a:pt x="52" y="13"/>
                </a:cubicBezTo>
                <a:cubicBezTo>
                  <a:pt x="52" y="14"/>
                  <a:pt x="53" y="15"/>
                  <a:pt x="55" y="15"/>
                </a:cubicBezTo>
                <a:cubicBezTo>
                  <a:pt x="55" y="15"/>
                  <a:pt x="55" y="15"/>
                  <a:pt x="55" y="15"/>
                </a:cubicBezTo>
                <a:cubicBezTo>
                  <a:pt x="56" y="14"/>
                  <a:pt x="57" y="14"/>
                  <a:pt x="57" y="14"/>
                </a:cubicBezTo>
                <a:cubicBezTo>
                  <a:pt x="59" y="14"/>
                  <a:pt x="60" y="13"/>
                  <a:pt x="59" y="11"/>
                </a:cubicBezTo>
                <a:cubicBezTo>
                  <a:pt x="59" y="11"/>
                  <a:pt x="59" y="11"/>
                  <a:pt x="59" y="10"/>
                </a:cubicBezTo>
                <a:cubicBezTo>
                  <a:pt x="61" y="10"/>
                  <a:pt x="63" y="10"/>
                  <a:pt x="65" y="10"/>
                </a:cubicBezTo>
                <a:cubicBezTo>
                  <a:pt x="65" y="10"/>
                  <a:pt x="64" y="11"/>
                  <a:pt x="64" y="11"/>
                </a:cubicBezTo>
                <a:cubicBezTo>
                  <a:pt x="64" y="12"/>
                  <a:pt x="65" y="13"/>
                  <a:pt x="67" y="14"/>
                </a:cubicBezTo>
                <a:cubicBezTo>
                  <a:pt x="68" y="14"/>
                  <a:pt x="68" y="14"/>
                  <a:pt x="69" y="14"/>
                </a:cubicBezTo>
                <a:cubicBezTo>
                  <a:pt x="69" y="14"/>
                  <a:pt x="69" y="14"/>
                  <a:pt x="69" y="14"/>
                </a:cubicBezTo>
                <a:cubicBezTo>
                  <a:pt x="71" y="14"/>
                  <a:pt x="72" y="13"/>
                  <a:pt x="72" y="11"/>
                </a:cubicBezTo>
                <a:cubicBezTo>
                  <a:pt x="72" y="11"/>
                  <a:pt x="72" y="11"/>
                  <a:pt x="72" y="10"/>
                </a:cubicBezTo>
                <a:cubicBezTo>
                  <a:pt x="74" y="10"/>
                  <a:pt x="75" y="11"/>
                  <a:pt x="77" y="11"/>
                </a:cubicBezTo>
                <a:cubicBezTo>
                  <a:pt x="77" y="11"/>
                  <a:pt x="77" y="12"/>
                  <a:pt x="77" y="12"/>
                </a:cubicBezTo>
                <a:cubicBezTo>
                  <a:pt x="76" y="13"/>
                  <a:pt x="77" y="15"/>
                  <a:pt x="79" y="15"/>
                </a:cubicBezTo>
                <a:cubicBezTo>
                  <a:pt x="79" y="15"/>
                  <a:pt x="80" y="15"/>
                  <a:pt x="81" y="16"/>
                </a:cubicBezTo>
                <a:cubicBezTo>
                  <a:pt x="81" y="16"/>
                  <a:pt x="81" y="16"/>
                  <a:pt x="82" y="16"/>
                </a:cubicBezTo>
                <a:cubicBezTo>
                  <a:pt x="83" y="16"/>
                  <a:pt x="84" y="15"/>
                  <a:pt x="84" y="14"/>
                </a:cubicBezTo>
                <a:cubicBezTo>
                  <a:pt x="84" y="14"/>
                  <a:pt x="84" y="13"/>
                  <a:pt x="84" y="13"/>
                </a:cubicBezTo>
                <a:cubicBezTo>
                  <a:pt x="86" y="14"/>
                  <a:pt x="88" y="14"/>
                  <a:pt x="89" y="15"/>
                </a:cubicBezTo>
                <a:cubicBezTo>
                  <a:pt x="89" y="15"/>
                  <a:pt x="89" y="16"/>
                  <a:pt x="89" y="16"/>
                </a:cubicBezTo>
                <a:cubicBezTo>
                  <a:pt x="88" y="17"/>
                  <a:pt x="88" y="19"/>
                  <a:pt x="90" y="19"/>
                </a:cubicBezTo>
                <a:cubicBezTo>
                  <a:pt x="90" y="20"/>
                  <a:pt x="91" y="20"/>
                  <a:pt x="92" y="20"/>
                </a:cubicBezTo>
                <a:cubicBezTo>
                  <a:pt x="92" y="20"/>
                  <a:pt x="93" y="21"/>
                  <a:pt x="93" y="21"/>
                </a:cubicBezTo>
                <a:cubicBezTo>
                  <a:pt x="94" y="21"/>
                  <a:pt x="95" y="20"/>
                  <a:pt x="95" y="19"/>
                </a:cubicBezTo>
                <a:cubicBezTo>
                  <a:pt x="95" y="19"/>
                  <a:pt x="95" y="19"/>
                  <a:pt x="95" y="18"/>
                </a:cubicBezTo>
                <a:cubicBezTo>
                  <a:pt x="97" y="19"/>
                  <a:pt x="99" y="20"/>
                  <a:pt x="100" y="22"/>
                </a:cubicBezTo>
                <a:cubicBezTo>
                  <a:pt x="100" y="22"/>
                  <a:pt x="99" y="22"/>
                  <a:pt x="99" y="22"/>
                </a:cubicBezTo>
                <a:cubicBezTo>
                  <a:pt x="98" y="23"/>
                  <a:pt x="98" y="25"/>
                  <a:pt x="99" y="26"/>
                </a:cubicBezTo>
                <a:cubicBezTo>
                  <a:pt x="100" y="26"/>
                  <a:pt x="101" y="27"/>
                  <a:pt x="101" y="27"/>
                </a:cubicBezTo>
                <a:cubicBezTo>
                  <a:pt x="102" y="28"/>
                  <a:pt x="102" y="28"/>
                  <a:pt x="103" y="28"/>
                </a:cubicBezTo>
                <a:cubicBezTo>
                  <a:pt x="104" y="28"/>
                  <a:pt x="104" y="28"/>
                  <a:pt x="105" y="27"/>
                </a:cubicBezTo>
                <a:cubicBezTo>
                  <a:pt x="105" y="27"/>
                  <a:pt x="105" y="26"/>
                  <a:pt x="105" y="26"/>
                </a:cubicBezTo>
                <a:cubicBezTo>
                  <a:pt x="107" y="27"/>
                  <a:pt x="108" y="29"/>
                  <a:pt x="109" y="30"/>
                </a:cubicBezTo>
                <a:cubicBezTo>
                  <a:pt x="109" y="30"/>
                  <a:pt x="108" y="30"/>
                  <a:pt x="108" y="31"/>
                </a:cubicBezTo>
                <a:cubicBezTo>
                  <a:pt x="107" y="32"/>
                  <a:pt x="107" y="33"/>
                  <a:pt x="108" y="34"/>
                </a:cubicBezTo>
                <a:cubicBezTo>
                  <a:pt x="108" y="35"/>
                  <a:pt x="109" y="35"/>
                  <a:pt x="109" y="36"/>
                </a:cubicBezTo>
                <a:cubicBezTo>
                  <a:pt x="110" y="37"/>
                  <a:pt x="110" y="37"/>
                  <a:pt x="111" y="37"/>
                </a:cubicBezTo>
                <a:cubicBezTo>
                  <a:pt x="112" y="37"/>
                  <a:pt x="112" y="37"/>
                  <a:pt x="112" y="37"/>
                </a:cubicBezTo>
                <a:cubicBezTo>
                  <a:pt x="113" y="37"/>
                  <a:pt x="113" y="36"/>
                  <a:pt x="113" y="36"/>
                </a:cubicBezTo>
                <a:cubicBezTo>
                  <a:pt x="114" y="38"/>
                  <a:pt x="115" y="39"/>
                  <a:pt x="116" y="41"/>
                </a:cubicBezTo>
                <a:cubicBezTo>
                  <a:pt x="116" y="41"/>
                  <a:pt x="115" y="41"/>
                  <a:pt x="115" y="41"/>
                </a:cubicBezTo>
                <a:cubicBezTo>
                  <a:pt x="114" y="42"/>
                  <a:pt x="113" y="43"/>
                  <a:pt x="114" y="44"/>
                </a:cubicBezTo>
                <a:cubicBezTo>
                  <a:pt x="114" y="45"/>
                  <a:pt x="114" y="46"/>
                  <a:pt x="115" y="46"/>
                </a:cubicBezTo>
                <a:cubicBezTo>
                  <a:pt x="115" y="47"/>
                  <a:pt x="116" y="48"/>
                  <a:pt x="117" y="48"/>
                </a:cubicBezTo>
                <a:cubicBezTo>
                  <a:pt x="117" y="48"/>
                  <a:pt x="118" y="48"/>
                  <a:pt x="118" y="48"/>
                </a:cubicBezTo>
                <a:cubicBezTo>
                  <a:pt x="118" y="48"/>
                  <a:pt x="118" y="48"/>
                  <a:pt x="119" y="47"/>
                </a:cubicBezTo>
                <a:cubicBezTo>
                  <a:pt x="119" y="49"/>
                  <a:pt x="120" y="51"/>
                  <a:pt x="120" y="53"/>
                </a:cubicBezTo>
                <a:cubicBezTo>
                  <a:pt x="120" y="53"/>
                  <a:pt x="120" y="53"/>
                  <a:pt x="119" y="53"/>
                </a:cubicBezTo>
                <a:cubicBezTo>
                  <a:pt x="118" y="53"/>
                  <a:pt x="117" y="54"/>
                  <a:pt x="117" y="56"/>
                </a:cubicBezTo>
                <a:cubicBezTo>
                  <a:pt x="118" y="56"/>
                  <a:pt x="118" y="57"/>
                  <a:pt x="118" y="58"/>
                </a:cubicBezTo>
                <a:cubicBezTo>
                  <a:pt x="118" y="59"/>
                  <a:pt x="119" y="60"/>
                  <a:pt x="120" y="60"/>
                </a:cubicBezTo>
                <a:cubicBezTo>
                  <a:pt x="120" y="60"/>
                  <a:pt x="120" y="60"/>
                  <a:pt x="121" y="60"/>
                </a:cubicBezTo>
                <a:cubicBezTo>
                  <a:pt x="121" y="60"/>
                  <a:pt x="121" y="60"/>
                  <a:pt x="122" y="60"/>
                </a:cubicBezTo>
                <a:cubicBezTo>
                  <a:pt x="122" y="61"/>
                  <a:pt x="122" y="62"/>
                  <a:pt x="122" y="64"/>
                </a:cubicBezTo>
                <a:cubicBezTo>
                  <a:pt x="122" y="64"/>
                  <a:pt x="121" y="64"/>
                  <a:pt x="121" y="64"/>
                </a:cubicBezTo>
                <a:cubicBezTo>
                  <a:pt x="119" y="64"/>
                  <a:pt x="118" y="65"/>
                  <a:pt x="118" y="66"/>
                </a:cubicBezTo>
                <a:cubicBezTo>
                  <a:pt x="118" y="67"/>
                  <a:pt x="118" y="68"/>
                  <a:pt x="118" y="68"/>
                </a:cubicBezTo>
                <a:cubicBezTo>
                  <a:pt x="118" y="70"/>
                  <a:pt x="119" y="71"/>
                  <a:pt x="121" y="71"/>
                </a:cubicBezTo>
                <a:cubicBezTo>
                  <a:pt x="121" y="71"/>
                  <a:pt x="121" y="71"/>
                  <a:pt x="121" y="71"/>
                </a:cubicBezTo>
                <a:cubicBezTo>
                  <a:pt x="121" y="71"/>
                  <a:pt x="121" y="71"/>
                  <a:pt x="122" y="71"/>
                </a:cubicBezTo>
                <a:cubicBezTo>
                  <a:pt x="122" y="73"/>
                  <a:pt x="121" y="75"/>
                  <a:pt x="121" y="76"/>
                </a:cubicBezTo>
                <a:close/>
                <a:moveTo>
                  <a:pt x="74" y="40"/>
                </a:moveTo>
                <a:cubicBezTo>
                  <a:pt x="88" y="40"/>
                  <a:pt x="88" y="40"/>
                  <a:pt x="88" y="40"/>
                </a:cubicBezTo>
                <a:cubicBezTo>
                  <a:pt x="87" y="41"/>
                  <a:pt x="87" y="41"/>
                  <a:pt x="87" y="41"/>
                </a:cubicBezTo>
                <a:cubicBezTo>
                  <a:pt x="82" y="51"/>
                  <a:pt x="82" y="51"/>
                  <a:pt x="82" y="51"/>
                </a:cubicBezTo>
                <a:cubicBezTo>
                  <a:pt x="72" y="68"/>
                  <a:pt x="72" y="68"/>
                  <a:pt x="72" y="68"/>
                </a:cubicBezTo>
                <a:cubicBezTo>
                  <a:pt x="72" y="70"/>
                  <a:pt x="72" y="70"/>
                  <a:pt x="72" y="70"/>
                </a:cubicBezTo>
                <a:cubicBezTo>
                  <a:pt x="83" y="70"/>
                  <a:pt x="83" y="70"/>
                  <a:pt x="83" y="70"/>
                </a:cubicBezTo>
                <a:cubicBezTo>
                  <a:pt x="83" y="71"/>
                  <a:pt x="83" y="71"/>
                  <a:pt x="83" y="71"/>
                </a:cubicBezTo>
                <a:cubicBezTo>
                  <a:pt x="83" y="78"/>
                  <a:pt x="83" y="78"/>
                  <a:pt x="83" y="78"/>
                </a:cubicBezTo>
                <a:cubicBezTo>
                  <a:pt x="72" y="78"/>
                  <a:pt x="72" y="78"/>
                  <a:pt x="72" y="78"/>
                </a:cubicBezTo>
                <a:cubicBezTo>
                  <a:pt x="72" y="92"/>
                  <a:pt x="72" y="92"/>
                  <a:pt x="72" y="92"/>
                </a:cubicBezTo>
                <a:cubicBezTo>
                  <a:pt x="60" y="92"/>
                  <a:pt x="60" y="92"/>
                  <a:pt x="60" y="92"/>
                </a:cubicBezTo>
                <a:cubicBezTo>
                  <a:pt x="60" y="78"/>
                  <a:pt x="60" y="78"/>
                  <a:pt x="60" y="78"/>
                </a:cubicBezTo>
                <a:cubicBezTo>
                  <a:pt x="49" y="78"/>
                  <a:pt x="49" y="78"/>
                  <a:pt x="49" y="78"/>
                </a:cubicBezTo>
                <a:cubicBezTo>
                  <a:pt x="49" y="71"/>
                  <a:pt x="49" y="71"/>
                  <a:pt x="49" y="71"/>
                </a:cubicBezTo>
                <a:cubicBezTo>
                  <a:pt x="49" y="70"/>
                  <a:pt x="49" y="70"/>
                  <a:pt x="49" y="70"/>
                </a:cubicBezTo>
                <a:cubicBezTo>
                  <a:pt x="60" y="70"/>
                  <a:pt x="60" y="70"/>
                  <a:pt x="60" y="70"/>
                </a:cubicBezTo>
                <a:cubicBezTo>
                  <a:pt x="60" y="69"/>
                  <a:pt x="60" y="69"/>
                  <a:pt x="60" y="69"/>
                </a:cubicBezTo>
                <a:cubicBezTo>
                  <a:pt x="44" y="41"/>
                  <a:pt x="44" y="41"/>
                  <a:pt x="44" y="41"/>
                </a:cubicBezTo>
                <a:cubicBezTo>
                  <a:pt x="44" y="40"/>
                  <a:pt x="44" y="40"/>
                  <a:pt x="44" y="40"/>
                </a:cubicBezTo>
                <a:cubicBezTo>
                  <a:pt x="58" y="40"/>
                  <a:pt x="58" y="40"/>
                  <a:pt x="58" y="40"/>
                </a:cubicBezTo>
                <a:cubicBezTo>
                  <a:pt x="64" y="54"/>
                  <a:pt x="64" y="54"/>
                  <a:pt x="64" y="54"/>
                </a:cubicBezTo>
                <a:cubicBezTo>
                  <a:pt x="66" y="57"/>
                  <a:pt x="66" y="57"/>
                  <a:pt x="66" y="57"/>
                </a:cubicBezTo>
                <a:cubicBezTo>
                  <a:pt x="68" y="52"/>
                  <a:pt x="68" y="52"/>
                  <a:pt x="68" y="52"/>
                </a:cubicBezTo>
                <a:lnTo>
                  <a:pt x="74" y="40"/>
                </a:lnTo>
                <a:close/>
              </a:path>
            </a:pathLst>
          </a:custGeom>
          <a:solidFill>
            <a:srgbClr val="182A4E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3" name="矩形 182"/>
          <p:cNvSpPr/>
          <p:nvPr/>
        </p:nvSpPr>
        <p:spPr>
          <a:xfrm>
            <a:off x="4418467" y="3612902"/>
            <a:ext cx="1569340" cy="5497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200" b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微软雅黑 Light" panose="020B0502040204020203" pitchFamily="34" charset="-122"/>
                <a:cs typeface="Segoe UI" panose="020B0502040204020203" pitchFamily="34" charset="0"/>
              </a:rPr>
              <a:t>Lorem ipsum dolor sit amet 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cs typeface="Segoe UI" panose="020B0502040204020203" pitchFamily="34" charset="0"/>
            </a:endParaRPr>
          </a:p>
        </p:txBody>
      </p:sp>
      <p:sp>
        <p:nvSpPr>
          <p:cNvPr id="184" name="矩形 183"/>
          <p:cNvSpPr/>
          <p:nvPr/>
        </p:nvSpPr>
        <p:spPr>
          <a:xfrm>
            <a:off x="4418467" y="3319699"/>
            <a:ext cx="1569340" cy="3465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400" b="1" dirty="0">
                <a:solidFill>
                  <a:srgbClr val="182A4E"/>
                </a:solidFill>
                <a:effectLst/>
                <a:latin typeface="微软雅黑 Light" panose="020B0502040204020203" pitchFamily="34" charset="-122"/>
                <a:cs typeface="Segoe UI" panose="020B0502040204020203" pitchFamily="34" charset="0"/>
              </a:rPr>
              <a:t>TITLE HERE</a:t>
            </a:r>
            <a:endParaRPr lang="zh-CN" altLang="en-US" sz="1400" b="1" dirty="0">
              <a:solidFill>
                <a:srgbClr val="182A4E"/>
              </a:solidFill>
              <a:latin typeface="微软雅黑 Light" panose="020B0502040204020203" pitchFamily="34" charset="-122"/>
              <a:cs typeface="Segoe UI" panose="020B0502040204020203" pitchFamily="34" charset="0"/>
            </a:endParaRPr>
          </a:p>
        </p:txBody>
      </p:sp>
      <p:sp>
        <p:nvSpPr>
          <p:cNvPr id="186" name="矩形 185"/>
          <p:cNvSpPr/>
          <p:nvPr/>
        </p:nvSpPr>
        <p:spPr>
          <a:xfrm>
            <a:off x="6205326" y="3612902"/>
            <a:ext cx="1569340" cy="5497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200" b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微软雅黑 Light" panose="020B0502040204020203" pitchFamily="34" charset="-122"/>
                <a:cs typeface="Segoe UI" panose="020B0502040204020203" pitchFamily="34" charset="0"/>
              </a:rPr>
              <a:t>Lorem ipsum dolor sit amet 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cs typeface="Segoe UI" panose="020B0502040204020203" pitchFamily="34" charset="0"/>
            </a:endParaRPr>
          </a:p>
        </p:txBody>
      </p:sp>
      <p:sp>
        <p:nvSpPr>
          <p:cNvPr id="187" name="矩形 186"/>
          <p:cNvSpPr/>
          <p:nvPr/>
        </p:nvSpPr>
        <p:spPr>
          <a:xfrm>
            <a:off x="6205326" y="3319699"/>
            <a:ext cx="1569340" cy="3465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400" b="1" dirty="0">
                <a:solidFill>
                  <a:srgbClr val="182A4E"/>
                </a:solidFill>
                <a:effectLst/>
                <a:latin typeface="微软雅黑 Light" panose="020B0502040204020203" pitchFamily="34" charset="-122"/>
                <a:cs typeface="Segoe UI" panose="020B0502040204020203" pitchFamily="34" charset="0"/>
              </a:rPr>
              <a:t>TITLE HERE</a:t>
            </a:r>
            <a:endParaRPr lang="zh-CN" altLang="en-US" sz="1400" b="1" dirty="0">
              <a:solidFill>
                <a:srgbClr val="182A4E"/>
              </a:solidFill>
              <a:latin typeface="微软雅黑 Light" panose="020B0502040204020203" pitchFamily="34" charset="-122"/>
              <a:cs typeface="Segoe UI" panose="020B0502040204020203" pitchFamily="34" charset="0"/>
            </a:endParaRPr>
          </a:p>
        </p:txBody>
      </p:sp>
      <p:sp>
        <p:nvSpPr>
          <p:cNvPr id="188" name="矩形 187"/>
          <p:cNvSpPr/>
          <p:nvPr/>
        </p:nvSpPr>
        <p:spPr>
          <a:xfrm>
            <a:off x="7992185" y="3612902"/>
            <a:ext cx="1569340" cy="5497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200" b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微软雅黑 Light" panose="020B0502040204020203" pitchFamily="34" charset="-122"/>
                <a:cs typeface="Segoe UI" panose="020B0502040204020203" pitchFamily="34" charset="0"/>
              </a:rPr>
              <a:t>Lorem ipsum dolor sit amet 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cs typeface="Segoe UI" panose="020B0502040204020203" pitchFamily="34" charset="0"/>
            </a:endParaRPr>
          </a:p>
        </p:txBody>
      </p:sp>
      <p:sp>
        <p:nvSpPr>
          <p:cNvPr id="189" name="矩形 188"/>
          <p:cNvSpPr/>
          <p:nvPr/>
        </p:nvSpPr>
        <p:spPr>
          <a:xfrm>
            <a:off x="7992185" y="3319699"/>
            <a:ext cx="1569340" cy="3465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400" b="1" dirty="0">
                <a:solidFill>
                  <a:srgbClr val="182A4E"/>
                </a:solidFill>
                <a:effectLst/>
                <a:latin typeface="微软雅黑 Light" panose="020B0502040204020203" pitchFamily="34" charset="-122"/>
                <a:cs typeface="Segoe UI" panose="020B0502040204020203" pitchFamily="34" charset="0"/>
              </a:rPr>
              <a:t>TITLE HERE</a:t>
            </a:r>
            <a:endParaRPr lang="zh-CN" altLang="en-US" sz="1400" b="1" dirty="0">
              <a:solidFill>
                <a:srgbClr val="182A4E"/>
              </a:solidFill>
              <a:latin typeface="微软雅黑 Light" panose="020B0502040204020203" pitchFamily="34" charset="-122"/>
              <a:cs typeface="Segoe UI" panose="020B0502040204020203" pitchFamily="34" charset="0"/>
            </a:endParaRPr>
          </a:p>
        </p:txBody>
      </p:sp>
      <p:sp>
        <p:nvSpPr>
          <p:cNvPr id="190" name="椭圆 189"/>
          <p:cNvSpPr/>
          <p:nvPr/>
        </p:nvSpPr>
        <p:spPr>
          <a:xfrm>
            <a:off x="3616072" y="4500165"/>
            <a:ext cx="422391" cy="422391"/>
          </a:xfrm>
          <a:prstGeom prst="ellipse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9035196"/>
      </p:ext>
    </p:extLst>
  </p:cSld>
  <p:clrMapOvr>
    <a:masterClrMapping/>
  </p:clrMapOvr>
  <p:transition spd="slow" advClick="0" advTm="2000">
    <p:fade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7" name="组合 96"/>
          <p:cNvGrpSpPr/>
          <p:nvPr/>
        </p:nvGrpSpPr>
        <p:grpSpPr>
          <a:xfrm>
            <a:off x="5043073" y="960346"/>
            <a:ext cx="2105855" cy="637458"/>
            <a:chOff x="8450108" y="6264992"/>
            <a:chExt cx="2105855" cy="637458"/>
          </a:xfrm>
        </p:grpSpPr>
        <p:sp>
          <p:nvSpPr>
            <p:cNvPr id="98" name="椭圆 97"/>
            <p:cNvSpPr/>
            <p:nvPr/>
          </p:nvSpPr>
          <p:spPr>
            <a:xfrm rot="9600000">
              <a:off x="8450108" y="6264992"/>
              <a:ext cx="2105855" cy="397817"/>
            </a:xfrm>
            <a:prstGeom prst="ellipse">
              <a:avLst/>
            </a:prstGeom>
            <a:noFill/>
            <a:ln w="3175">
              <a:gradFill flip="none" rotWithShape="1">
                <a:gsLst>
                  <a:gs pos="0">
                    <a:schemeClr val="bg1"/>
                  </a:gs>
                  <a:gs pos="66000">
                    <a:srgbClr val="FFFFFF">
                      <a:alpha val="0"/>
                    </a:srgbClr>
                  </a:gs>
                  <a:gs pos="2700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" name="椭圆 98"/>
            <p:cNvSpPr/>
            <p:nvPr/>
          </p:nvSpPr>
          <p:spPr>
            <a:xfrm>
              <a:off x="8755310" y="6813550"/>
              <a:ext cx="88900" cy="889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4283132" y="847722"/>
            <a:ext cx="3625736" cy="6007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2800" b="1" dirty="0">
                <a:solidFill>
                  <a:schemeClr val="bg1"/>
                </a:solidFill>
                <a:latin typeface="微软雅黑 Light" panose="020B0502040204020203" pitchFamily="34" charset="-122"/>
                <a:cs typeface="Segoe UI" panose="020B0502040204020203" pitchFamily="34" charset="0"/>
              </a:rPr>
              <a:t>MONEY MAIN USE</a:t>
            </a:r>
            <a:endParaRPr lang="zh-CN" altLang="en-US" sz="2800" b="1" dirty="0">
              <a:solidFill>
                <a:schemeClr val="bg1"/>
              </a:solidFill>
              <a:latin typeface="微软雅黑 Light" panose="020B0502040204020203" pitchFamily="34" charset="-122"/>
              <a:cs typeface="Segoe UI" panose="020B0502040204020203" pitchFamily="34" charset="0"/>
            </a:endParaRPr>
          </a:p>
        </p:txBody>
      </p:sp>
      <p:graphicFrame>
        <p:nvGraphicFramePr>
          <p:cNvPr id="5" name="图表 4"/>
          <p:cNvGraphicFramePr/>
          <p:nvPr>
            <p:extLst>
              <p:ext uri="{D42A27DB-BD31-4B8C-83A1-F6EECF244321}">
                <p14:modId xmlns:p14="http://schemas.microsoft.com/office/powerpoint/2010/main" val="2746993434"/>
              </p:ext>
            </p:extLst>
          </p:nvPr>
        </p:nvGraphicFramePr>
        <p:xfrm>
          <a:off x="754743" y="2986024"/>
          <a:ext cx="10682514" cy="28960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椭圆 7"/>
          <p:cNvSpPr/>
          <p:nvPr/>
        </p:nvSpPr>
        <p:spPr>
          <a:xfrm>
            <a:off x="5751926" y="1908919"/>
            <a:ext cx="709694" cy="709694"/>
          </a:xfrm>
          <a:prstGeom prst="ellipse">
            <a:avLst/>
          </a:prstGeom>
          <a:gradFill>
            <a:gsLst>
              <a:gs pos="0">
                <a:schemeClr val="bg1">
                  <a:alpha val="5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</a:gradFill>
          <a:ln w="3175">
            <a:gradFill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4997960" y="2577303"/>
            <a:ext cx="2217626" cy="5497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200" b="0" dirty="0">
                <a:solidFill>
                  <a:schemeClr val="bg1"/>
                </a:solidFill>
                <a:effectLst/>
                <a:latin typeface="微软雅黑 Light" panose="020B0502040204020203" pitchFamily="34" charset="-122"/>
                <a:cs typeface="Segoe UI" panose="020B0502040204020203" pitchFamily="34" charset="0"/>
              </a:rPr>
              <a:t>Lorem ipsum dolor sit amet, consectetur adipisicing</a:t>
            </a:r>
            <a:endParaRPr lang="zh-CN" altLang="en-US" sz="1200" dirty="0">
              <a:solidFill>
                <a:schemeClr val="bg1"/>
              </a:solidFill>
              <a:latin typeface="微软雅黑 Light" panose="020B0502040204020203" pitchFamily="34" charset="-122"/>
              <a:cs typeface="Segoe UI" panose="020B0502040204020203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733787" y="2109878"/>
            <a:ext cx="7459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b="1" dirty="0">
                <a:solidFill>
                  <a:srgbClr val="EAD87F"/>
                </a:solidFill>
                <a:latin typeface="微软雅黑 Light" panose="020B0502040204020203" pitchFamily="34" charset="-122"/>
                <a:ea typeface="微软雅黑"/>
              </a:rPr>
              <a:t>50,000</a:t>
            </a:r>
            <a:endParaRPr lang="zh-CN" altLang="en-US" sz="1400" b="1" dirty="0">
              <a:solidFill>
                <a:srgbClr val="EAD87F"/>
              </a:solidFill>
              <a:latin typeface="微软雅黑 Light" panose="020B0502040204020203" pitchFamily="34" charset="-122"/>
              <a:ea typeface="微软雅黑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7904037" y="1908919"/>
            <a:ext cx="709694" cy="709694"/>
          </a:xfrm>
          <a:prstGeom prst="ellipse">
            <a:avLst/>
          </a:prstGeom>
          <a:gradFill>
            <a:gsLst>
              <a:gs pos="0">
                <a:schemeClr val="bg1">
                  <a:alpha val="5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</a:gradFill>
          <a:ln w="3175">
            <a:gradFill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7150071" y="2577303"/>
            <a:ext cx="2217626" cy="5497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200" b="0" dirty="0">
                <a:solidFill>
                  <a:schemeClr val="bg1"/>
                </a:solidFill>
                <a:effectLst/>
                <a:latin typeface="微软雅黑 Light" panose="020B0502040204020203" pitchFamily="34" charset="-122"/>
                <a:cs typeface="Segoe UI" panose="020B0502040204020203" pitchFamily="34" charset="0"/>
              </a:rPr>
              <a:t>Lorem ipsum dolor sit amet, consectetur adipisicing</a:t>
            </a:r>
            <a:endParaRPr lang="zh-CN" altLang="en-US" sz="1200" dirty="0">
              <a:solidFill>
                <a:schemeClr val="bg1"/>
              </a:solidFill>
              <a:latin typeface="微软雅黑 Light" panose="020B0502040204020203" pitchFamily="34" charset="-122"/>
              <a:cs typeface="Segoe UI" panose="020B0502040204020203" pitchFamily="3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885898" y="2109878"/>
            <a:ext cx="7459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b="1" dirty="0">
                <a:solidFill>
                  <a:srgbClr val="EAD87F"/>
                </a:solidFill>
                <a:latin typeface="微软雅黑 Light" panose="020B0502040204020203" pitchFamily="34" charset="-122"/>
                <a:ea typeface="微软雅黑"/>
              </a:rPr>
              <a:t>38,000</a:t>
            </a:r>
            <a:endParaRPr lang="zh-CN" altLang="en-US" sz="1400" b="1" dirty="0">
              <a:solidFill>
                <a:srgbClr val="EAD87F"/>
              </a:solidFill>
              <a:latin typeface="微软雅黑 Light" panose="020B0502040204020203" pitchFamily="34" charset="-122"/>
              <a:ea typeface="微软雅黑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10056147" y="1908919"/>
            <a:ext cx="709694" cy="709694"/>
          </a:xfrm>
          <a:prstGeom prst="ellipse">
            <a:avLst/>
          </a:prstGeom>
          <a:gradFill>
            <a:gsLst>
              <a:gs pos="0">
                <a:schemeClr val="bg1">
                  <a:alpha val="5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</a:gradFill>
          <a:ln w="3175">
            <a:gradFill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9302181" y="2577303"/>
            <a:ext cx="2217626" cy="5497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200" b="0" dirty="0">
                <a:solidFill>
                  <a:schemeClr val="bg1"/>
                </a:solidFill>
                <a:effectLst/>
                <a:latin typeface="微软雅黑 Light" panose="020B0502040204020203" pitchFamily="34" charset="-122"/>
                <a:cs typeface="Segoe UI" panose="020B0502040204020203" pitchFamily="34" charset="0"/>
              </a:rPr>
              <a:t>Lorem ipsum dolor sit amet, consectetur adipisicing</a:t>
            </a:r>
            <a:endParaRPr lang="zh-CN" altLang="en-US" sz="1200" dirty="0">
              <a:solidFill>
                <a:schemeClr val="bg1"/>
              </a:solidFill>
              <a:latin typeface="微软雅黑 Light" panose="020B0502040204020203" pitchFamily="34" charset="-122"/>
              <a:cs typeface="Segoe UI" panose="020B0502040204020203" pitchFamily="3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0038008" y="2109878"/>
            <a:ext cx="7459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b="1" dirty="0">
                <a:solidFill>
                  <a:srgbClr val="EAD87F"/>
                </a:solidFill>
                <a:latin typeface="微软雅黑 Light" panose="020B0502040204020203" pitchFamily="34" charset="-122"/>
                <a:ea typeface="微软雅黑"/>
              </a:rPr>
              <a:t>32,000</a:t>
            </a:r>
            <a:endParaRPr lang="zh-CN" altLang="en-US" sz="1400" b="1" dirty="0">
              <a:solidFill>
                <a:srgbClr val="EAD87F"/>
              </a:solidFill>
              <a:latin typeface="微软雅黑 Light" panose="020B0502040204020203" pitchFamily="34" charset="-122"/>
              <a:ea typeface="微软雅黑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1447704" y="1908919"/>
            <a:ext cx="709694" cy="709694"/>
          </a:xfrm>
          <a:prstGeom prst="ellipse">
            <a:avLst/>
          </a:prstGeom>
          <a:gradFill>
            <a:gsLst>
              <a:gs pos="0">
                <a:schemeClr val="bg1">
                  <a:alpha val="5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</a:gradFill>
          <a:ln w="3175">
            <a:gradFill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21" name="矩形 20"/>
          <p:cNvSpPr/>
          <p:nvPr/>
        </p:nvSpPr>
        <p:spPr>
          <a:xfrm>
            <a:off x="693738" y="2577303"/>
            <a:ext cx="2217626" cy="5497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200" b="0" dirty="0">
                <a:solidFill>
                  <a:schemeClr val="bg1"/>
                </a:solidFill>
                <a:effectLst/>
                <a:latin typeface="微软雅黑 Light" panose="020B0502040204020203" pitchFamily="34" charset="-122"/>
                <a:cs typeface="Segoe UI" panose="020B0502040204020203" pitchFamily="34" charset="0"/>
              </a:rPr>
              <a:t>Lorem ipsum dolor sit amet, consectetur adipisicing</a:t>
            </a:r>
            <a:endParaRPr lang="zh-CN" altLang="en-US" sz="1200" dirty="0">
              <a:solidFill>
                <a:schemeClr val="bg1"/>
              </a:solidFill>
              <a:latin typeface="微软雅黑 Light" panose="020B0502040204020203" pitchFamily="34" charset="-122"/>
              <a:cs typeface="Segoe UI" panose="020B0502040204020203" pitchFamily="34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429565" y="2109878"/>
            <a:ext cx="7459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b="1" dirty="0">
                <a:solidFill>
                  <a:srgbClr val="EAD87F"/>
                </a:solidFill>
                <a:latin typeface="微软雅黑 Light" panose="020B0502040204020203" pitchFamily="34" charset="-122"/>
                <a:ea typeface="微软雅黑"/>
              </a:rPr>
              <a:t>30,000</a:t>
            </a:r>
            <a:endParaRPr lang="zh-CN" altLang="en-US" sz="1400" b="1" dirty="0">
              <a:solidFill>
                <a:srgbClr val="EAD87F"/>
              </a:solidFill>
              <a:latin typeface="微软雅黑 Light" panose="020B0502040204020203" pitchFamily="34" charset="-122"/>
              <a:ea typeface="微软雅黑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3599815" y="1908919"/>
            <a:ext cx="709694" cy="709694"/>
          </a:xfrm>
          <a:prstGeom prst="ellipse">
            <a:avLst/>
          </a:prstGeom>
          <a:gradFill>
            <a:gsLst>
              <a:gs pos="0">
                <a:schemeClr val="bg1">
                  <a:alpha val="5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</a:gradFill>
          <a:ln w="3175">
            <a:gradFill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25" name="矩形 24"/>
          <p:cNvSpPr/>
          <p:nvPr/>
        </p:nvSpPr>
        <p:spPr>
          <a:xfrm>
            <a:off x="2845849" y="2577303"/>
            <a:ext cx="2217626" cy="5497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200" b="0" dirty="0">
                <a:solidFill>
                  <a:schemeClr val="bg1"/>
                </a:solidFill>
                <a:effectLst/>
                <a:latin typeface="微软雅黑 Light" panose="020B0502040204020203" pitchFamily="34" charset="-122"/>
                <a:cs typeface="Segoe UI" panose="020B0502040204020203" pitchFamily="34" charset="0"/>
              </a:rPr>
              <a:t>Lorem ipsum dolor sit amet, consectetur adipisicing</a:t>
            </a:r>
            <a:endParaRPr lang="zh-CN" altLang="en-US" sz="1200" dirty="0">
              <a:solidFill>
                <a:schemeClr val="bg1"/>
              </a:solidFill>
              <a:latin typeface="微软雅黑 Light" panose="020B0502040204020203" pitchFamily="34" charset="-122"/>
              <a:cs typeface="Segoe UI" panose="020B0502040204020203" pitchFamily="34" charset="0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3581676" y="2109878"/>
            <a:ext cx="7459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b="1" dirty="0">
                <a:solidFill>
                  <a:srgbClr val="EAD87F"/>
                </a:solidFill>
                <a:latin typeface="微软雅黑 Light" panose="020B0502040204020203" pitchFamily="34" charset="-122"/>
                <a:ea typeface="微软雅黑"/>
              </a:rPr>
              <a:t>36,000</a:t>
            </a:r>
            <a:endParaRPr lang="zh-CN" altLang="en-US" sz="1400" b="1" dirty="0">
              <a:solidFill>
                <a:srgbClr val="EAD87F"/>
              </a:solidFill>
              <a:latin typeface="微软雅黑 Light" panose="020B0502040204020203" pitchFamily="34" charset="-122"/>
              <a:ea typeface="微软雅黑"/>
            </a:endParaRPr>
          </a:p>
        </p:txBody>
      </p:sp>
      <p:grpSp>
        <p:nvGrpSpPr>
          <p:cNvPr id="59" name="组合 58"/>
          <p:cNvGrpSpPr/>
          <p:nvPr/>
        </p:nvGrpSpPr>
        <p:grpSpPr>
          <a:xfrm>
            <a:off x="6078000" y="3108573"/>
            <a:ext cx="36000" cy="318046"/>
            <a:chOff x="6078000" y="3108573"/>
            <a:chExt cx="36000" cy="318046"/>
          </a:xfrm>
        </p:grpSpPr>
        <p:sp>
          <p:nvSpPr>
            <p:cNvPr id="29" name="椭圆 28"/>
            <p:cNvSpPr/>
            <p:nvPr/>
          </p:nvSpPr>
          <p:spPr>
            <a:xfrm>
              <a:off x="6078000" y="3390619"/>
              <a:ext cx="36000" cy="36000"/>
            </a:xfrm>
            <a:prstGeom prst="ellipse">
              <a:avLst/>
            </a:prstGeom>
            <a:noFill/>
            <a:ln w="127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椭圆 29"/>
            <p:cNvSpPr/>
            <p:nvPr/>
          </p:nvSpPr>
          <p:spPr>
            <a:xfrm>
              <a:off x="6078000" y="3108573"/>
              <a:ext cx="36000" cy="36000"/>
            </a:xfrm>
            <a:prstGeom prst="ellipse">
              <a:avLst/>
            </a:prstGeom>
            <a:solidFill>
              <a:schemeClr val="bg1"/>
            </a:solidFill>
            <a:ln w="127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2" name="直接连接符 31"/>
            <p:cNvCxnSpPr>
              <a:cxnSpLocks/>
            </p:cNvCxnSpPr>
            <p:nvPr/>
          </p:nvCxnSpPr>
          <p:spPr>
            <a:xfrm>
              <a:off x="6096000" y="3144573"/>
              <a:ext cx="0" cy="239183"/>
            </a:xfrm>
            <a:prstGeom prst="line">
              <a:avLst/>
            </a:prstGeom>
            <a:ln w="3175">
              <a:solidFill>
                <a:schemeClr val="bg1">
                  <a:alpha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2" name="组合 91"/>
          <p:cNvGrpSpPr/>
          <p:nvPr/>
        </p:nvGrpSpPr>
        <p:grpSpPr>
          <a:xfrm>
            <a:off x="6574888" y="3390619"/>
            <a:ext cx="36000" cy="507346"/>
            <a:chOff x="6574888" y="3390619"/>
            <a:chExt cx="36000" cy="507346"/>
          </a:xfrm>
        </p:grpSpPr>
        <p:sp>
          <p:nvSpPr>
            <p:cNvPr id="37" name="椭圆 36"/>
            <p:cNvSpPr/>
            <p:nvPr/>
          </p:nvSpPr>
          <p:spPr>
            <a:xfrm>
              <a:off x="6574888" y="3861965"/>
              <a:ext cx="36000" cy="36000"/>
            </a:xfrm>
            <a:prstGeom prst="ellipse">
              <a:avLst/>
            </a:prstGeom>
            <a:noFill/>
            <a:ln w="127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/>
            <p:cNvSpPr/>
            <p:nvPr/>
          </p:nvSpPr>
          <p:spPr>
            <a:xfrm>
              <a:off x="6574888" y="3390619"/>
              <a:ext cx="36000" cy="36000"/>
            </a:xfrm>
            <a:prstGeom prst="ellipse">
              <a:avLst/>
            </a:prstGeom>
            <a:solidFill>
              <a:schemeClr val="bg1"/>
            </a:solidFill>
            <a:ln w="127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9" name="直接连接符 38"/>
            <p:cNvCxnSpPr>
              <a:cxnSpLocks/>
            </p:cNvCxnSpPr>
            <p:nvPr/>
          </p:nvCxnSpPr>
          <p:spPr>
            <a:xfrm>
              <a:off x="6592888" y="3429000"/>
              <a:ext cx="0" cy="426102"/>
            </a:xfrm>
            <a:prstGeom prst="line">
              <a:avLst/>
            </a:prstGeom>
            <a:ln w="3175">
              <a:solidFill>
                <a:schemeClr val="bg1">
                  <a:alpha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1" name="组合 90"/>
          <p:cNvGrpSpPr/>
          <p:nvPr/>
        </p:nvGrpSpPr>
        <p:grpSpPr>
          <a:xfrm>
            <a:off x="5584288" y="3390619"/>
            <a:ext cx="36000" cy="583031"/>
            <a:chOff x="5584288" y="3390619"/>
            <a:chExt cx="36000" cy="583031"/>
          </a:xfrm>
        </p:grpSpPr>
        <p:sp>
          <p:nvSpPr>
            <p:cNvPr id="41" name="椭圆 40"/>
            <p:cNvSpPr/>
            <p:nvPr/>
          </p:nvSpPr>
          <p:spPr>
            <a:xfrm>
              <a:off x="5584288" y="3937650"/>
              <a:ext cx="36000" cy="36000"/>
            </a:xfrm>
            <a:prstGeom prst="ellipse">
              <a:avLst/>
            </a:prstGeom>
            <a:noFill/>
            <a:ln w="127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椭圆 41"/>
            <p:cNvSpPr/>
            <p:nvPr/>
          </p:nvSpPr>
          <p:spPr>
            <a:xfrm>
              <a:off x="5584288" y="3390619"/>
              <a:ext cx="36000" cy="36000"/>
            </a:xfrm>
            <a:prstGeom prst="ellipse">
              <a:avLst/>
            </a:prstGeom>
            <a:solidFill>
              <a:schemeClr val="bg1"/>
            </a:solidFill>
            <a:ln w="127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3" name="直接连接符 42"/>
            <p:cNvCxnSpPr>
              <a:cxnSpLocks/>
              <a:stCxn id="42" idx="4"/>
            </p:cNvCxnSpPr>
            <p:nvPr/>
          </p:nvCxnSpPr>
          <p:spPr>
            <a:xfrm>
              <a:off x="5602288" y="3426619"/>
              <a:ext cx="0" cy="504168"/>
            </a:xfrm>
            <a:prstGeom prst="line">
              <a:avLst/>
            </a:prstGeom>
            <a:ln w="3175">
              <a:solidFill>
                <a:schemeClr val="bg1">
                  <a:alpha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0" name="组合 89"/>
          <p:cNvGrpSpPr/>
          <p:nvPr/>
        </p:nvGrpSpPr>
        <p:grpSpPr>
          <a:xfrm>
            <a:off x="5088986" y="3734850"/>
            <a:ext cx="36000" cy="467924"/>
            <a:chOff x="5088986" y="3734850"/>
            <a:chExt cx="36000" cy="467924"/>
          </a:xfrm>
        </p:grpSpPr>
        <p:sp>
          <p:nvSpPr>
            <p:cNvPr id="45" name="椭圆 44"/>
            <p:cNvSpPr/>
            <p:nvPr/>
          </p:nvSpPr>
          <p:spPr>
            <a:xfrm>
              <a:off x="5088986" y="4166774"/>
              <a:ext cx="36000" cy="36000"/>
            </a:xfrm>
            <a:prstGeom prst="ellipse">
              <a:avLst/>
            </a:prstGeom>
            <a:noFill/>
            <a:ln w="127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5088986" y="3734850"/>
              <a:ext cx="36000" cy="36000"/>
            </a:xfrm>
            <a:prstGeom prst="ellipse">
              <a:avLst/>
            </a:prstGeom>
            <a:solidFill>
              <a:schemeClr val="bg1"/>
            </a:solidFill>
            <a:ln w="127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7" name="直接连接符 46"/>
            <p:cNvCxnSpPr>
              <a:cxnSpLocks/>
              <a:stCxn id="46" idx="4"/>
            </p:cNvCxnSpPr>
            <p:nvPr/>
          </p:nvCxnSpPr>
          <p:spPr>
            <a:xfrm>
              <a:off x="5106986" y="3770850"/>
              <a:ext cx="0" cy="389061"/>
            </a:xfrm>
            <a:prstGeom prst="line">
              <a:avLst/>
            </a:prstGeom>
            <a:ln w="3175">
              <a:solidFill>
                <a:schemeClr val="bg1">
                  <a:alpha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9" name="组合 88"/>
          <p:cNvGrpSpPr/>
          <p:nvPr/>
        </p:nvGrpSpPr>
        <p:grpSpPr>
          <a:xfrm>
            <a:off x="7068557" y="3734850"/>
            <a:ext cx="36000" cy="410769"/>
            <a:chOff x="7068557" y="3734850"/>
            <a:chExt cx="36000" cy="410769"/>
          </a:xfrm>
        </p:grpSpPr>
        <p:sp>
          <p:nvSpPr>
            <p:cNvPr id="49" name="椭圆 48"/>
            <p:cNvSpPr/>
            <p:nvPr/>
          </p:nvSpPr>
          <p:spPr>
            <a:xfrm>
              <a:off x="7068557" y="4109619"/>
              <a:ext cx="36000" cy="36000"/>
            </a:xfrm>
            <a:prstGeom prst="ellipse">
              <a:avLst/>
            </a:prstGeom>
            <a:noFill/>
            <a:ln w="127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7068557" y="3734850"/>
              <a:ext cx="36000" cy="36000"/>
            </a:xfrm>
            <a:prstGeom prst="ellipse">
              <a:avLst/>
            </a:prstGeom>
            <a:solidFill>
              <a:schemeClr val="bg1"/>
            </a:solidFill>
            <a:ln w="127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1" name="直接连接符 50"/>
            <p:cNvCxnSpPr>
              <a:cxnSpLocks/>
              <a:stCxn id="50" idx="4"/>
            </p:cNvCxnSpPr>
            <p:nvPr/>
          </p:nvCxnSpPr>
          <p:spPr>
            <a:xfrm>
              <a:off x="7086557" y="3770850"/>
              <a:ext cx="0" cy="331906"/>
            </a:xfrm>
            <a:prstGeom prst="line">
              <a:avLst/>
            </a:prstGeom>
            <a:ln w="3175">
              <a:solidFill>
                <a:schemeClr val="bg1">
                  <a:alpha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53" name="直接连接符 52"/>
          <p:cNvCxnSpPr>
            <a:cxnSpLocks/>
            <a:stCxn id="38" idx="6"/>
            <a:endCxn id="56" idx="2"/>
          </p:cNvCxnSpPr>
          <p:nvPr/>
        </p:nvCxnSpPr>
        <p:spPr>
          <a:xfrm>
            <a:off x="6610888" y="3408619"/>
            <a:ext cx="1629996" cy="0"/>
          </a:xfrm>
          <a:prstGeom prst="line">
            <a:avLst/>
          </a:prstGeom>
          <a:ln w="3175">
            <a:solidFill>
              <a:schemeClr val="bg1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5" name="组合 54"/>
          <p:cNvGrpSpPr/>
          <p:nvPr/>
        </p:nvGrpSpPr>
        <p:grpSpPr>
          <a:xfrm>
            <a:off x="8240884" y="3108573"/>
            <a:ext cx="36000" cy="318046"/>
            <a:chOff x="6078000" y="3108573"/>
            <a:chExt cx="36000" cy="318046"/>
          </a:xfrm>
        </p:grpSpPr>
        <p:sp>
          <p:nvSpPr>
            <p:cNvPr id="56" name="椭圆 55"/>
            <p:cNvSpPr/>
            <p:nvPr/>
          </p:nvSpPr>
          <p:spPr>
            <a:xfrm>
              <a:off x="6078000" y="3390619"/>
              <a:ext cx="36000" cy="36000"/>
            </a:xfrm>
            <a:prstGeom prst="ellipse">
              <a:avLst/>
            </a:prstGeom>
            <a:noFill/>
            <a:ln w="127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椭圆 56"/>
            <p:cNvSpPr/>
            <p:nvPr/>
          </p:nvSpPr>
          <p:spPr>
            <a:xfrm>
              <a:off x="6078000" y="3108573"/>
              <a:ext cx="36000" cy="36000"/>
            </a:xfrm>
            <a:prstGeom prst="ellipse">
              <a:avLst/>
            </a:prstGeom>
            <a:solidFill>
              <a:schemeClr val="bg1"/>
            </a:solidFill>
            <a:ln w="127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8" name="直接连接符 57"/>
            <p:cNvCxnSpPr>
              <a:cxnSpLocks/>
            </p:cNvCxnSpPr>
            <p:nvPr/>
          </p:nvCxnSpPr>
          <p:spPr>
            <a:xfrm>
              <a:off x="6096000" y="3144573"/>
              <a:ext cx="0" cy="239183"/>
            </a:xfrm>
            <a:prstGeom prst="line">
              <a:avLst/>
            </a:prstGeom>
            <a:ln w="3175">
              <a:solidFill>
                <a:schemeClr val="bg1">
                  <a:alpha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1" name="组合 80"/>
          <p:cNvGrpSpPr/>
          <p:nvPr/>
        </p:nvGrpSpPr>
        <p:grpSpPr>
          <a:xfrm>
            <a:off x="10392994" y="3108573"/>
            <a:ext cx="36000" cy="662277"/>
            <a:chOff x="10392994" y="3108573"/>
            <a:chExt cx="36000" cy="662277"/>
          </a:xfrm>
        </p:grpSpPr>
        <p:sp>
          <p:nvSpPr>
            <p:cNvPr id="63" name="椭圆 62"/>
            <p:cNvSpPr/>
            <p:nvPr/>
          </p:nvSpPr>
          <p:spPr>
            <a:xfrm>
              <a:off x="10392994" y="3734850"/>
              <a:ext cx="36000" cy="36000"/>
            </a:xfrm>
            <a:prstGeom prst="ellipse">
              <a:avLst/>
            </a:prstGeom>
            <a:noFill/>
            <a:ln w="127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椭圆 63"/>
            <p:cNvSpPr/>
            <p:nvPr/>
          </p:nvSpPr>
          <p:spPr>
            <a:xfrm>
              <a:off x="10392994" y="3108573"/>
              <a:ext cx="36000" cy="36000"/>
            </a:xfrm>
            <a:prstGeom prst="ellipse">
              <a:avLst/>
            </a:prstGeom>
            <a:solidFill>
              <a:schemeClr val="bg1"/>
            </a:solidFill>
            <a:ln w="127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65" name="直接连接符 64"/>
            <p:cNvCxnSpPr>
              <a:cxnSpLocks/>
              <a:endCxn id="63" idx="0"/>
            </p:cNvCxnSpPr>
            <p:nvPr/>
          </p:nvCxnSpPr>
          <p:spPr>
            <a:xfrm>
              <a:off x="10410994" y="3144573"/>
              <a:ext cx="0" cy="590277"/>
            </a:xfrm>
            <a:prstGeom prst="line">
              <a:avLst/>
            </a:prstGeom>
            <a:ln w="3175">
              <a:solidFill>
                <a:schemeClr val="bg1">
                  <a:alpha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68" name="直接连接符 67"/>
          <p:cNvCxnSpPr>
            <a:cxnSpLocks/>
            <a:stCxn id="50" idx="6"/>
            <a:endCxn id="63" idx="2"/>
          </p:cNvCxnSpPr>
          <p:nvPr/>
        </p:nvCxnSpPr>
        <p:spPr>
          <a:xfrm>
            <a:off x="7104557" y="3752850"/>
            <a:ext cx="3288437" cy="0"/>
          </a:xfrm>
          <a:prstGeom prst="line">
            <a:avLst/>
          </a:prstGeom>
          <a:ln w="3175">
            <a:solidFill>
              <a:schemeClr val="bg1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3" name="组合 72"/>
          <p:cNvGrpSpPr/>
          <p:nvPr/>
        </p:nvGrpSpPr>
        <p:grpSpPr>
          <a:xfrm>
            <a:off x="3936662" y="3108573"/>
            <a:ext cx="36000" cy="318046"/>
            <a:chOff x="6078000" y="3108573"/>
            <a:chExt cx="36000" cy="318046"/>
          </a:xfrm>
        </p:grpSpPr>
        <p:sp>
          <p:nvSpPr>
            <p:cNvPr id="74" name="椭圆 73"/>
            <p:cNvSpPr/>
            <p:nvPr/>
          </p:nvSpPr>
          <p:spPr>
            <a:xfrm>
              <a:off x="6078000" y="3390619"/>
              <a:ext cx="36000" cy="36000"/>
            </a:xfrm>
            <a:prstGeom prst="ellipse">
              <a:avLst/>
            </a:prstGeom>
            <a:noFill/>
            <a:ln w="127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椭圆 74"/>
            <p:cNvSpPr/>
            <p:nvPr/>
          </p:nvSpPr>
          <p:spPr>
            <a:xfrm>
              <a:off x="6078000" y="3108573"/>
              <a:ext cx="36000" cy="36000"/>
            </a:xfrm>
            <a:prstGeom prst="ellipse">
              <a:avLst/>
            </a:prstGeom>
            <a:solidFill>
              <a:schemeClr val="bg1"/>
            </a:solidFill>
            <a:ln w="127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6" name="直接连接符 75"/>
            <p:cNvCxnSpPr>
              <a:cxnSpLocks/>
            </p:cNvCxnSpPr>
            <p:nvPr/>
          </p:nvCxnSpPr>
          <p:spPr>
            <a:xfrm>
              <a:off x="6096000" y="3144573"/>
              <a:ext cx="0" cy="239183"/>
            </a:xfrm>
            <a:prstGeom prst="line">
              <a:avLst/>
            </a:prstGeom>
            <a:ln w="3175">
              <a:solidFill>
                <a:schemeClr val="bg1">
                  <a:alpha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77" name="直接连接符 76"/>
          <p:cNvCxnSpPr>
            <a:cxnSpLocks/>
            <a:stCxn id="74" idx="6"/>
            <a:endCxn id="42" idx="2"/>
          </p:cNvCxnSpPr>
          <p:nvPr/>
        </p:nvCxnSpPr>
        <p:spPr>
          <a:xfrm>
            <a:off x="3972662" y="3408619"/>
            <a:ext cx="1611626" cy="0"/>
          </a:xfrm>
          <a:prstGeom prst="line">
            <a:avLst/>
          </a:prstGeom>
          <a:ln w="3175">
            <a:solidFill>
              <a:schemeClr val="bg1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2" name="组合 81"/>
          <p:cNvGrpSpPr/>
          <p:nvPr/>
        </p:nvGrpSpPr>
        <p:grpSpPr>
          <a:xfrm>
            <a:off x="1784551" y="3108573"/>
            <a:ext cx="36000" cy="662277"/>
            <a:chOff x="10392994" y="3108573"/>
            <a:chExt cx="36000" cy="662277"/>
          </a:xfrm>
        </p:grpSpPr>
        <p:sp>
          <p:nvSpPr>
            <p:cNvPr id="83" name="椭圆 82"/>
            <p:cNvSpPr/>
            <p:nvPr/>
          </p:nvSpPr>
          <p:spPr>
            <a:xfrm>
              <a:off x="10392994" y="3734850"/>
              <a:ext cx="36000" cy="36000"/>
            </a:xfrm>
            <a:prstGeom prst="ellipse">
              <a:avLst/>
            </a:prstGeom>
            <a:noFill/>
            <a:ln w="127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椭圆 83"/>
            <p:cNvSpPr/>
            <p:nvPr/>
          </p:nvSpPr>
          <p:spPr>
            <a:xfrm>
              <a:off x="10392994" y="3108573"/>
              <a:ext cx="36000" cy="36000"/>
            </a:xfrm>
            <a:prstGeom prst="ellipse">
              <a:avLst/>
            </a:prstGeom>
            <a:solidFill>
              <a:schemeClr val="bg1"/>
            </a:solidFill>
            <a:ln w="127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85" name="直接连接符 84"/>
            <p:cNvCxnSpPr>
              <a:cxnSpLocks/>
              <a:endCxn id="83" idx="0"/>
            </p:cNvCxnSpPr>
            <p:nvPr/>
          </p:nvCxnSpPr>
          <p:spPr>
            <a:xfrm>
              <a:off x="10410994" y="3144573"/>
              <a:ext cx="0" cy="590277"/>
            </a:xfrm>
            <a:prstGeom prst="line">
              <a:avLst/>
            </a:prstGeom>
            <a:ln w="3175">
              <a:solidFill>
                <a:schemeClr val="bg1">
                  <a:alpha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86" name="直接连接符 85"/>
          <p:cNvCxnSpPr>
            <a:cxnSpLocks/>
            <a:stCxn id="83" idx="6"/>
            <a:endCxn id="46" idx="2"/>
          </p:cNvCxnSpPr>
          <p:nvPr/>
        </p:nvCxnSpPr>
        <p:spPr>
          <a:xfrm>
            <a:off x="1820551" y="3752850"/>
            <a:ext cx="3268435" cy="0"/>
          </a:xfrm>
          <a:prstGeom prst="line">
            <a:avLst/>
          </a:prstGeom>
          <a:ln w="3175">
            <a:solidFill>
              <a:schemeClr val="bg1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直接连接符 92"/>
          <p:cNvCxnSpPr>
            <a:cxnSpLocks/>
          </p:cNvCxnSpPr>
          <p:nvPr/>
        </p:nvCxnSpPr>
        <p:spPr>
          <a:xfrm flipH="1">
            <a:off x="10984897" y="445234"/>
            <a:ext cx="840606" cy="391982"/>
          </a:xfrm>
          <a:prstGeom prst="line">
            <a:avLst/>
          </a:prstGeom>
          <a:ln w="3175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直接连接符 93"/>
          <p:cNvCxnSpPr>
            <a:cxnSpLocks/>
          </p:cNvCxnSpPr>
          <p:nvPr/>
        </p:nvCxnSpPr>
        <p:spPr>
          <a:xfrm flipH="1">
            <a:off x="10144291" y="639639"/>
            <a:ext cx="840606" cy="391982"/>
          </a:xfrm>
          <a:prstGeom prst="line">
            <a:avLst/>
          </a:prstGeom>
          <a:ln w="3175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直接连接符 65"/>
          <p:cNvCxnSpPr>
            <a:cxnSpLocks/>
          </p:cNvCxnSpPr>
          <p:nvPr/>
        </p:nvCxnSpPr>
        <p:spPr>
          <a:xfrm flipH="1">
            <a:off x="1198377" y="5833368"/>
            <a:ext cx="840606" cy="391982"/>
          </a:xfrm>
          <a:prstGeom prst="line">
            <a:avLst/>
          </a:prstGeom>
          <a:ln w="3175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直接连接符 66"/>
          <p:cNvCxnSpPr>
            <a:cxnSpLocks/>
          </p:cNvCxnSpPr>
          <p:nvPr/>
        </p:nvCxnSpPr>
        <p:spPr>
          <a:xfrm flipH="1">
            <a:off x="357771" y="6027773"/>
            <a:ext cx="840606" cy="391982"/>
          </a:xfrm>
          <a:prstGeom prst="line">
            <a:avLst/>
          </a:prstGeom>
          <a:ln w="3175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6390897"/>
      </p:ext>
    </p:extLst>
  </p:cSld>
  <p:clrMapOvr>
    <a:masterClrMapping/>
  </p:clrMapOvr>
  <p:transition spd="slow" advClick="0" advTm="2000">
    <p:fade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043073" y="960346"/>
            <a:ext cx="2105855" cy="637458"/>
            <a:chOff x="8450108" y="6264992"/>
            <a:chExt cx="2105855" cy="637458"/>
          </a:xfrm>
        </p:grpSpPr>
        <p:sp>
          <p:nvSpPr>
            <p:cNvPr id="3" name="椭圆 2"/>
            <p:cNvSpPr/>
            <p:nvPr/>
          </p:nvSpPr>
          <p:spPr>
            <a:xfrm rot="9600000">
              <a:off x="8450108" y="6264992"/>
              <a:ext cx="2105855" cy="397817"/>
            </a:xfrm>
            <a:prstGeom prst="ellipse">
              <a:avLst/>
            </a:prstGeom>
            <a:noFill/>
            <a:ln w="3175">
              <a:gradFill flip="none" rotWithShape="1">
                <a:gsLst>
                  <a:gs pos="0">
                    <a:schemeClr val="bg1"/>
                  </a:gs>
                  <a:gs pos="66000">
                    <a:srgbClr val="FFFFFF">
                      <a:alpha val="0"/>
                    </a:srgbClr>
                  </a:gs>
                  <a:gs pos="2700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椭圆 3"/>
            <p:cNvSpPr/>
            <p:nvPr/>
          </p:nvSpPr>
          <p:spPr>
            <a:xfrm>
              <a:off x="8755310" y="6813550"/>
              <a:ext cx="88900" cy="889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1847850" y="847722"/>
            <a:ext cx="8496300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2800" b="1" dirty="0">
                <a:solidFill>
                  <a:schemeClr val="bg1"/>
                </a:solidFill>
                <a:latin typeface="微软雅黑 Light" panose="020B0502040204020203" pitchFamily="34" charset="-122"/>
                <a:cs typeface="Segoe UI" panose="020B0502040204020203" pitchFamily="34" charset="0"/>
              </a:rPr>
              <a:t>THE FINANCIAL STATEMENTS</a:t>
            </a:r>
            <a:endParaRPr lang="zh-CN" altLang="en-US" sz="2800" b="1" dirty="0">
              <a:solidFill>
                <a:schemeClr val="bg1"/>
              </a:solidFill>
              <a:latin typeface="微软雅黑 Light" panose="020B0502040204020203" pitchFamily="34" charset="-122"/>
              <a:cs typeface="Segoe UI" panose="020B0502040204020203" pitchFamily="34" charset="0"/>
            </a:endParaRPr>
          </a:p>
        </p:txBody>
      </p:sp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7393194"/>
              </p:ext>
            </p:extLst>
          </p:nvPr>
        </p:nvGraphicFramePr>
        <p:xfrm>
          <a:off x="874712" y="1941793"/>
          <a:ext cx="10442576" cy="296654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27188">
                  <a:extLst>
                    <a:ext uri="{9D8B030D-6E8A-4147-A177-3AD203B41FA5}">
                      <a16:colId xmlns="" xmlns:a16="http://schemas.microsoft.com/office/drawing/2014/main" val="3148150523"/>
                    </a:ext>
                  </a:extLst>
                </a:gridCol>
                <a:gridCol w="742600">
                  <a:extLst>
                    <a:ext uri="{9D8B030D-6E8A-4147-A177-3AD203B41FA5}">
                      <a16:colId xmlns="" xmlns:a16="http://schemas.microsoft.com/office/drawing/2014/main" val="3835104839"/>
                    </a:ext>
                  </a:extLst>
                </a:gridCol>
                <a:gridCol w="1425750">
                  <a:extLst>
                    <a:ext uri="{9D8B030D-6E8A-4147-A177-3AD203B41FA5}">
                      <a16:colId xmlns="" xmlns:a16="http://schemas.microsoft.com/office/drawing/2014/main" val="981980910"/>
                    </a:ext>
                  </a:extLst>
                </a:gridCol>
                <a:gridCol w="1425750">
                  <a:extLst>
                    <a:ext uri="{9D8B030D-6E8A-4147-A177-3AD203B41FA5}">
                      <a16:colId xmlns="" xmlns:a16="http://schemas.microsoft.com/office/drawing/2014/main" val="1776920327"/>
                    </a:ext>
                  </a:extLst>
                </a:gridCol>
                <a:gridCol w="1647825">
                  <a:extLst>
                    <a:ext uri="{9D8B030D-6E8A-4147-A177-3AD203B41FA5}">
                      <a16:colId xmlns="" xmlns:a16="http://schemas.microsoft.com/office/drawing/2014/main" val="3714935749"/>
                    </a:ext>
                  </a:extLst>
                </a:gridCol>
                <a:gridCol w="721963">
                  <a:extLst>
                    <a:ext uri="{9D8B030D-6E8A-4147-A177-3AD203B41FA5}">
                      <a16:colId xmlns="" xmlns:a16="http://schemas.microsoft.com/office/drawing/2014/main" val="2572933275"/>
                    </a:ext>
                  </a:extLst>
                </a:gridCol>
                <a:gridCol w="1425750">
                  <a:extLst>
                    <a:ext uri="{9D8B030D-6E8A-4147-A177-3AD203B41FA5}">
                      <a16:colId xmlns="" xmlns:a16="http://schemas.microsoft.com/office/drawing/2014/main" val="1340410127"/>
                    </a:ext>
                  </a:extLst>
                </a:gridCol>
                <a:gridCol w="1425750">
                  <a:extLst>
                    <a:ext uri="{9D8B030D-6E8A-4147-A177-3AD203B41FA5}">
                      <a16:colId xmlns="" xmlns:a16="http://schemas.microsoft.com/office/drawing/2014/main" val="2777068084"/>
                    </a:ext>
                  </a:extLst>
                </a:gridCol>
              </a:tblGrid>
              <a:tr h="448905"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微软雅黑 Light" panose="020B0502040204020203" pitchFamily="34" charset="-122"/>
                          <a:cs typeface="Segoe UI" panose="020B0502040204020203" pitchFamily="34" charset="0"/>
                        </a:rPr>
                        <a:t>ASSETS</a:t>
                      </a:r>
                      <a:endParaRPr lang="zh-CN" altLang="en-US" sz="1200" dirty="0">
                        <a:latin typeface="微软雅黑 Light" panose="020B0502040204020203" pitchFamily="34" charset="-122"/>
                        <a:cs typeface="Segoe UI" panose="020B0502040204020203" pitchFamily="34" charset="0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82A4E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微软雅黑 Light" panose="020B0502040204020203" pitchFamily="34" charset="-122"/>
                          <a:cs typeface="Segoe UI" panose="020B0502040204020203" pitchFamily="34" charset="0"/>
                        </a:rPr>
                        <a:t>LINE NO.</a:t>
                      </a:r>
                      <a:endParaRPr lang="zh-CN" altLang="en-US" sz="1200" dirty="0">
                        <a:latin typeface="微软雅黑 Light" panose="020B0502040204020203" pitchFamily="34" charset="-122"/>
                        <a:cs typeface="Segoe UI" panose="020B0502040204020203" pitchFamily="34" charset="0"/>
                      </a:endParaRPr>
                    </a:p>
                  </a:txBody>
                  <a:tcPr anchor="ctr" anchorCtr="1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82A4E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微软雅黑 Light" panose="020B0502040204020203" pitchFamily="34" charset="-122"/>
                          <a:cs typeface="Segoe UI" panose="020B0502040204020203" pitchFamily="34" charset="0"/>
                        </a:rPr>
                        <a:t>ENDING BALANCE</a:t>
                      </a:r>
                      <a:endParaRPr lang="zh-CN" altLang="en-US" sz="1200" dirty="0">
                        <a:latin typeface="微软雅黑 Light" panose="020B0502040204020203" pitchFamily="34" charset="-122"/>
                        <a:cs typeface="Segoe UI" panose="020B0502040204020203" pitchFamily="34" charset="0"/>
                      </a:endParaRPr>
                    </a:p>
                  </a:txBody>
                  <a:tcPr anchor="ctr" anchorCtr="1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82A4E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微软雅黑 Light" panose="020B0502040204020203" pitchFamily="34" charset="-122"/>
                          <a:cs typeface="Segoe UI" panose="020B0502040204020203" pitchFamily="34" charset="0"/>
                        </a:rPr>
                        <a:t>BEGINNING BALANCE</a:t>
                      </a:r>
                      <a:endParaRPr lang="zh-CN" altLang="en-US" sz="1200" dirty="0">
                        <a:latin typeface="微软雅黑 Light" panose="020B0502040204020203" pitchFamily="34" charset="-122"/>
                        <a:cs typeface="Segoe UI" panose="020B0502040204020203" pitchFamily="34" charset="0"/>
                      </a:endParaRPr>
                    </a:p>
                  </a:txBody>
                  <a:tcPr anchor="ctr" anchorCtr="1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82A4E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b="1" i="0" kern="1200" dirty="0">
                          <a:solidFill>
                            <a:schemeClr val="lt1"/>
                          </a:solidFill>
                          <a:effectLst/>
                          <a:latin typeface="微软雅黑 Light" panose="020B0502040204020203" pitchFamily="34" charset="-122"/>
                          <a:ea typeface="+mn-ea"/>
                          <a:cs typeface="Segoe UI" panose="020B0502040204020203" pitchFamily="34" charset="0"/>
                        </a:rPr>
                        <a:t>LIABILITIES AND OWENERS’ EQUITY</a:t>
                      </a:r>
                      <a:endParaRPr lang="zh-CN" altLang="en-US" sz="1000" dirty="0">
                        <a:latin typeface="微软雅黑 Light" panose="020B0502040204020203" pitchFamily="34" charset="-122"/>
                        <a:cs typeface="Segoe UI" panose="020B0502040204020203" pitchFamily="34" charset="0"/>
                      </a:endParaRPr>
                    </a:p>
                  </a:txBody>
                  <a:tcPr anchor="ctr" anchorCtr="1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82A4E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微软雅黑 Light" panose="020B0502040204020203" pitchFamily="34" charset="-122"/>
                          <a:cs typeface="Segoe UI" panose="020B0502040204020203" pitchFamily="34" charset="0"/>
                        </a:rPr>
                        <a:t>LINE NO.</a:t>
                      </a:r>
                      <a:endParaRPr lang="zh-CN" altLang="en-US" sz="1200" dirty="0">
                        <a:latin typeface="微软雅黑 Light" panose="020B0502040204020203" pitchFamily="34" charset="-122"/>
                        <a:cs typeface="Segoe UI" panose="020B0502040204020203" pitchFamily="34" charset="0"/>
                      </a:endParaRPr>
                    </a:p>
                  </a:txBody>
                  <a:tcPr anchor="ctr" anchorCtr="1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82A4E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微软雅黑 Light" panose="020B0502040204020203" pitchFamily="34" charset="-122"/>
                          <a:cs typeface="Segoe UI" panose="020B0502040204020203" pitchFamily="34" charset="0"/>
                        </a:rPr>
                        <a:t>ENDING BALANCE</a:t>
                      </a:r>
                      <a:endParaRPr lang="zh-CN" altLang="en-US" sz="1200" dirty="0">
                        <a:latin typeface="微软雅黑 Light" panose="020B0502040204020203" pitchFamily="34" charset="-122"/>
                        <a:cs typeface="Segoe UI" panose="020B0502040204020203" pitchFamily="34" charset="0"/>
                      </a:endParaRPr>
                    </a:p>
                  </a:txBody>
                  <a:tcPr anchor="ctr" anchorCtr="1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82A4E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微软雅黑 Light" panose="020B0502040204020203" pitchFamily="34" charset="-122"/>
                          <a:cs typeface="Segoe UI" panose="020B0502040204020203" pitchFamily="34" charset="0"/>
                        </a:rPr>
                        <a:t>BEGINNING BALANCE</a:t>
                      </a:r>
                      <a:endParaRPr lang="zh-CN" altLang="en-US" sz="1200" dirty="0">
                        <a:latin typeface="微软雅黑 Light" panose="020B0502040204020203" pitchFamily="34" charset="-122"/>
                        <a:cs typeface="Segoe UI" panose="020B0502040204020203" pitchFamily="34" charset="0"/>
                      </a:endParaRPr>
                    </a:p>
                  </a:txBody>
                  <a:tcPr anchor="ctr" anchorCtr="1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82A4E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567769798"/>
                  </a:ext>
                </a:extLst>
              </a:tr>
              <a:tr h="332352">
                <a:tc>
                  <a:txBody>
                    <a:bodyPr/>
                    <a:lstStyle/>
                    <a:p>
                      <a:r>
                        <a:rPr lang="en-US" altLang="zh-CN" sz="1200" b="0" dirty="0">
                          <a:solidFill>
                            <a:srgbClr val="182A4E"/>
                          </a:solidFill>
                          <a:effectLst/>
                          <a:latin typeface="微软雅黑 Light" panose="020B0502040204020203" pitchFamily="34" charset="-122"/>
                          <a:cs typeface="Segoe UI" panose="020B0502040204020203" pitchFamily="34" charset="0"/>
                        </a:rPr>
                        <a:t>Lorem ipsum dolor </a:t>
                      </a:r>
                      <a:endParaRPr lang="zh-CN" altLang="en-US" sz="1200" dirty="0">
                        <a:solidFill>
                          <a:srgbClr val="182A4E"/>
                        </a:solidFill>
                        <a:latin typeface="微软雅黑 Light" panose="020B0502040204020203" pitchFamily="34" charset="-122"/>
                        <a:cs typeface="Segoe UI" panose="020B0502040204020203" pitchFamily="34" charset="0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solidFill>
                            <a:srgbClr val="182A4E"/>
                          </a:solidFill>
                          <a:latin typeface="微软雅黑 Light" panose="020B0502040204020203" pitchFamily="34" charset="-122"/>
                          <a:cs typeface="Segoe UI" panose="020B0502040204020203" pitchFamily="34" charset="0"/>
                        </a:rPr>
                        <a:t>1</a:t>
                      </a:r>
                      <a:endParaRPr lang="zh-CN" altLang="en-US" sz="1200" dirty="0">
                        <a:solidFill>
                          <a:srgbClr val="182A4E"/>
                        </a:solidFill>
                        <a:latin typeface="微软雅黑 Light" panose="020B0502040204020203" pitchFamily="34" charset="-122"/>
                        <a:cs typeface="Segoe UI" panose="020B0502040204020203" pitchFamily="34" charset="0"/>
                      </a:endParaRPr>
                    </a:p>
                  </a:txBody>
                  <a:tcPr anchor="ctr" anchorCtr="1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solidFill>
                            <a:srgbClr val="182A4E"/>
                          </a:solidFill>
                          <a:latin typeface="微软雅黑 Light" panose="020B0502040204020203" pitchFamily="34" charset="-122"/>
                          <a:cs typeface="Segoe UI" panose="020B0502040204020203" pitchFamily="34" charset="0"/>
                        </a:rPr>
                        <a:t>100,0000</a:t>
                      </a:r>
                      <a:endParaRPr lang="zh-CN" altLang="en-US" sz="1200" dirty="0">
                        <a:solidFill>
                          <a:srgbClr val="182A4E"/>
                        </a:solidFill>
                        <a:latin typeface="微软雅黑 Light" panose="020B0502040204020203" pitchFamily="34" charset="-122"/>
                        <a:cs typeface="Segoe UI" panose="020B0502040204020203" pitchFamily="34" charset="0"/>
                      </a:endParaRPr>
                    </a:p>
                  </a:txBody>
                  <a:tcPr anchor="ctr" anchorCtr="1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solidFill>
                            <a:srgbClr val="182A4E"/>
                          </a:solidFill>
                          <a:latin typeface="微软雅黑 Light" panose="020B0502040204020203" pitchFamily="34" charset="-122"/>
                          <a:cs typeface="Segoe UI" panose="020B0502040204020203" pitchFamily="34" charset="0"/>
                        </a:rPr>
                        <a:t>85,0000</a:t>
                      </a:r>
                      <a:endParaRPr lang="zh-CN" altLang="en-US" sz="1200" dirty="0">
                        <a:solidFill>
                          <a:srgbClr val="182A4E"/>
                        </a:solidFill>
                        <a:latin typeface="微软雅黑 Light" panose="020B0502040204020203" pitchFamily="34" charset="-122"/>
                        <a:cs typeface="Segoe UI" panose="020B0502040204020203" pitchFamily="34" charset="0"/>
                      </a:endParaRPr>
                    </a:p>
                  </a:txBody>
                  <a:tcPr anchor="ctr" anchorCtr="1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0" dirty="0">
                          <a:solidFill>
                            <a:srgbClr val="182A4E"/>
                          </a:solidFill>
                          <a:effectLst/>
                          <a:latin typeface="微软雅黑 Light" panose="020B0502040204020203" pitchFamily="34" charset="-122"/>
                          <a:cs typeface="Segoe UI" panose="020B0502040204020203" pitchFamily="34" charset="0"/>
                        </a:rPr>
                        <a:t>Lorem ipsum dolor </a:t>
                      </a:r>
                      <a:endParaRPr lang="zh-CN" altLang="en-US" sz="1200" dirty="0">
                        <a:solidFill>
                          <a:srgbClr val="182A4E"/>
                        </a:solidFill>
                        <a:latin typeface="微软雅黑 Light" panose="020B0502040204020203" pitchFamily="34" charset="-122"/>
                        <a:cs typeface="Segoe UI" panose="020B0502040204020203" pitchFamily="34" charset="0"/>
                      </a:endParaRPr>
                    </a:p>
                  </a:txBody>
                  <a:tcPr anchor="ctr" anchorCtr="1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solidFill>
                            <a:srgbClr val="182A4E"/>
                          </a:solidFill>
                          <a:latin typeface="微软雅黑 Light" panose="020B0502040204020203" pitchFamily="34" charset="-122"/>
                          <a:cs typeface="Segoe UI" panose="020B0502040204020203" pitchFamily="34" charset="0"/>
                        </a:rPr>
                        <a:t>1</a:t>
                      </a:r>
                      <a:endParaRPr lang="zh-CN" altLang="en-US" sz="1200" dirty="0">
                        <a:solidFill>
                          <a:srgbClr val="182A4E"/>
                        </a:solidFill>
                        <a:latin typeface="微软雅黑 Light" panose="020B0502040204020203" pitchFamily="34" charset="-122"/>
                        <a:cs typeface="Segoe UI" panose="020B0502040204020203" pitchFamily="34" charset="0"/>
                      </a:endParaRPr>
                    </a:p>
                  </a:txBody>
                  <a:tcPr anchor="ctr" anchorCtr="1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solidFill>
                            <a:srgbClr val="182A4E"/>
                          </a:solidFill>
                          <a:latin typeface="微软雅黑 Light" panose="020B0502040204020203" pitchFamily="34" charset="-122"/>
                          <a:cs typeface="Segoe UI" panose="020B0502040204020203" pitchFamily="34" charset="0"/>
                        </a:rPr>
                        <a:t>100,0000</a:t>
                      </a:r>
                      <a:endParaRPr lang="zh-CN" altLang="en-US" sz="1200" dirty="0">
                        <a:solidFill>
                          <a:srgbClr val="182A4E"/>
                        </a:solidFill>
                        <a:latin typeface="微软雅黑 Light" panose="020B0502040204020203" pitchFamily="34" charset="-122"/>
                        <a:cs typeface="Segoe UI" panose="020B0502040204020203" pitchFamily="34" charset="0"/>
                      </a:endParaRPr>
                    </a:p>
                  </a:txBody>
                  <a:tcPr anchor="ctr" anchorCtr="1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solidFill>
                            <a:srgbClr val="182A4E"/>
                          </a:solidFill>
                          <a:latin typeface="微软雅黑 Light" panose="020B0502040204020203" pitchFamily="34" charset="-122"/>
                          <a:cs typeface="Segoe UI" panose="020B0502040204020203" pitchFamily="34" charset="0"/>
                        </a:rPr>
                        <a:t>85,0000</a:t>
                      </a:r>
                      <a:endParaRPr lang="zh-CN" altLang="en-US" sz="1200" dirty="0">
                        <a:solidFill>
                          <a:srgbClr val="182A4E"/>
                        </a:solidFill>
                        <a:latin typeface="微软雅黑 Light" panose="020B0502040204020203" pitchFamily="34" charset="-122"/>
                        <a:cs typeface="Segoe UI" panose="020B0502040204020203" pitchFamily="34" charset="0"/>
                      </a:endParaRPr>
                    </a:p>
                  </a:txBody>
                  <a:tcPr anchor="ctr" anchorCtr="1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55138697"/>
                  </a:ext>
                </a:extLst>
              </a:tr>
              <a:tr h="332352">
                <a:tc>
                  <a:txBody>
                    <a:bodyPr/>
                    <a:lstStyle/>
                    <a:p>
                      <a:r>
                        <a:rPr lang="en-US" altLang="zh-CN" sz="1200" b="0" dirty="0">
                          <a:solidFill>
                            <a:schemeClr val="bg1"/>
                          </a:solidFill>
                          <a:effectLst/>
                          <a:latin typeface="微软雅黑 Light" panose="020B0502040204020203" pitchFamily="34" charset="-122"/>
                          <a:cs typeface="Segoe UI" panose="020B0502040204020203" pitchFamily="34" charset="0"/>
                        </a:rPr>
                        <a:t>Lorem ipsum dolor </a:t>
                      </a:r>
                      <a:endParaRPr lang="zh-CN" altLang="en-US" sz="1200" dirty="0">
                        <a:latin typeface="微软雅黑 Light" panose="020B0502040204020203" pitchFamily="34" charset="-122"/>
                        <a:cs typeface="Segoe UI" panose="020B0502040204020203" pitchFamily="34" charset="0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tint val="2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cs typeface="Segoe UI" panose="020B0502040204020203" pitchFamily="34" charset="0"/>
                        </a:rPr>
                        <a:t>2</a:t>
                      </a:r>
                      <a:endParaRPr lang="zh-CN" altLang="en-US" sz="1200" dirty="0">
                        <a:solidFill>
                          <a:schemeClr val="bg1"/>
                        </a:solidFill>
                        <a:latin typeface="微软雅黑 Light" panose="020B0502040204020203" pitchFamily="34" charset="-122"/>
                        <a:cs typeface="Segoe UI" panose="020B0502040204020203" pitchFamily="34" charset="0"/>
                      </a:endParaRPr>
                    </a:p>
                  </a:txBody>
                  <a:tcPr anchor="ctr" anchorCtr="1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tint val="2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cs typeface="Segoe UI" panose="020B0502040204020203" pitchFamily="34" charset="0"/>
                        </a:rPr>
                        <a:t>100,0000</a:t>
                      </a:r>
                      <a:endParaRPr lang="zh-CN" altLang="en-US" sz="1200" dirty="0">
                        <a:solidFill>
                          <a:schemeClr val="bg1"/>
                        </a:solidFill>
                        <a:latin typeface="微软雅黑 Light" panose="020B0502040204020203" pitchFamily="34" charset="-122"/>
                        <a:cs typeface="Segoe UI" panose="020B0502040204020203" pitchFamily="34" charset="0"/>
                      </a:endParaRPr>
                    </a:p>
                  </a:txBody>
                  <a:tcPr anchor="ctr" anchorCtr="1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tint val="2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cs typeface="Segoe UI" panose="020B0502040204020203" pitchFamily="34" charset="0"/>
                        </a:rPr>
                        <a:t>85,0000</a:t>
                      </a:r>
                      <a:endParaRPr lang="zh-CN" altLang="en-US" sz="1200" dirty="0">
                        <a:solidFill>
                          <a:schemeClr val="bg1"/>
                        </a:solidFill>
                        <a:latin typeface="微软雅黑 Light" panose="020B0502040204020203" pitchFamily="34" charset="-122"/>
                        <a:cs typeface="Segoe UI" panose="020B0502040204020203" pitchFamily="34" charset="0"/>
                      </a:endParaRPr>
                    </a:p>
                  </a:txBody>
                  <a:tcPr anchor="ctr" anchorCtr="1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tint val="2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0" dirty="0">
                          <a:solidFill>
                            <a:schemeClr val="bg1"/>
                          </a:solidFill>
                          <a:effectLst/>
                          <a:latin typeface="微软雅黑 Light" panose="020B0502040204020203" pitchFamily="34" charset="-122"/>
                          <a:cs typeface="Segoe UI" panose="020B0502040204020203" pitchFamily="34" charset="0"/>
                        </a:rPr>
                        <a:t>Lorem ipsum dolor </a:t>
                      </a:r>
                      <a:endParaRPr lang="zh-CN" altLang="en-US" sz="1200" dirty="0">
                        <a:solidFill>
                          <a:schemeClr val="bg1"/>
                        </a:solidFill>
                        <a:latin typeface="微软雅黑 Light" panose="020B0502040204020203" pitchFamily="34" charset="-122"/>
                        <a:cs typeface="Segoe UI" panose="020B0502040204020203" pitchFamily="34" charset="0"/>
                      </a:endParaRPr>
                    </a:p>
                  </a:txBody>
                  <a:tcPr anchor="ctr" anchorCtr="1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tint val="2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cs typeface="Segoe UI" panose="020B0502040204020203" pitchFamily="34" charset="0"/>
                        </a:rPr>
                        <a:t>1</a:t>
                      </a:r>
                      <a:endParaRPr lang="zh-CN" altLang="en-US" sz="1200" dirty="0">
                        <a:solidFill>
                          <a:schemeClr val="bg1"/>
                        </a:solidFill>
                        <a:latin typeface="微软雅黑 Light" panose="020B0502040204020203" pitchFamily="34" charset="-122"/>
                        <a:cs typeface="Segoe UI" panose="020B0502040204020203" pitchFamily="34" charset="0"/>
                      </a:endParaRPr>
                    </a:p>
                  </a:txBody>
                  <a:tcPr anchor="ctr" anchorCtr="1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tint val="2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cs typeface="Segoe UI" panose="020B0502040204020203" pitchFamily="34" charset="0"/>
                        </a:rPr>
                        <a:t>100,0000</a:t>
                      </a:r>
                      <a:endParaRPr lang="zh-CN" altLang="en-US" sz="1200" dirty="0">
                        <a:solidFill>
                          <a:schemeClr val="bg1"/>
                        </a:solidFill>
                        <a:latin typeface="微软雅黑 Light" panose="020B0502040204020203" pitchFamily="34" charset="-122"/>
                        <a:cs typeface="Segoe UI" panose="020B0502040204020203" pitchFamily="34" charset="0"/>
                      </a:endParaRPr>
                    </a:p>
                  </a:txBody>
                  <a:tcPr anchor="ctr" anchorCtr="1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tint val="2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cs typeface="Segoe UI" panose="020B0502040204020203" pitchFamily="34" charset="0"/>
                        </a:rPr>
                        <a:t>85,0000</a:t>
                      </a:r>
                      <a:endParaRPr lang="zh-CN" altLang="en-US" sz="1200" dirty="0">
                        <a:solidFill>
                          <a:schemeClr val="bg1"/>
                        </a:solidFill>
                        <a:latin typeface="微软雅黑 Light" panose="020B0502040204020203" pitchFamily="34" charset="-122"/>
                        <a:cs typeface="Segoe UI" panose="020B0502040204020203" pitchFamily="34" charset="0"/>
                      </a:endParaRPr>
                    </a:p>
                  </a:txBody>
                  <a:tcPr anchor="ctr" anchorCtr="1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tint val="20000"/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713708450"/>
                  </a:ext>
                </a:extLst>
              </a:tr>
              <a:tr h="33235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zh-CN" altLang="en-US" sz="1200" kern="1200" dirty="0">
                        <a:solidFill>
                          <a:srgbClr val="182A4E"/>
                        </a:solidFill>
                        <a:latin typeface="微软雅黑 Light" panose="020B0502040204020203" pitchFamily="34" charset="-122"/>
                        <a:ea typeface="+mn-ea"/>
                        <a:cs typeface="Segoe UI" panose="020B0502040204020203" pitchFamily="34" charset="0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zh-CN" altLang="en-US" sz="1200" kern="1200" dirty="0">
                        <a:solidFill>
                          <a:srgbClr val="182A4E"/>
                        </a:solidFill>
                        <a:latin typeface="微软雅黑 Light" panose="020B0502040204020203" pitchFamily="34" charset="-122"/>
                        <a:ea typeface="+mn-ea"/>
                        <a:cs typeface="Segoe UI" panose="020B0502040204020203" pitchFamily="34" charset="0"/>
                      </a:endParaRPr>
                    </a:p>
                  </a:txBody>
                  <a:tcPr anchor="ctr" anchorCtr="1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zh-CN" altLang="en-US" sz="1200" kern="1200" dirty="0">
                        <a:solidFill>
                          <a:srgbClr val="182A4E"/>
                        </a:solidFill>
                        <a:latin typeface="微软雅黑 Light" panose="020B0502040204020203" pitchFamily="34" charset="-122"/>
                        <a:ea typeface="+mn-ea"/>
                        <a:cs typeface="Segoe UI" panose="020B0502040204020203" pitchFamily="34" charset="0"/>
                      </a:endParaRPr>
                    </a:p>
                  </a:txBody>
                  <a:tcPr anchor="ctr" anchorCtr="1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zh-CN" altLang="en-US" sz="1200" kern="1200" dirty="0">
                        <a:solidFill>
                          <a:srgbClr val="182A4E"/>
                        </a:solidFill>
                        <a:latin typeface="微软雅黑 Light" panose="020B0502040204020203" pitchFamily="34" charset="-122"/>
                        <a:ea typeface="+mn-ea"/>
                        <a:cs typeface="Segoe UI" panose="020B0502040204020203" pitchFamily="34" charset="0"/>
                      </a:endParaRPr>
                    </a:p>
                  </a:txBody>
                  <a:tcPr anchor="ctr" anchorCtr="1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zh-CN" altLang="en-US" sz="1200" kern="1200" dirty="0">
                        <a:solidFill>
                          <a:srgbClr val="182A4E"/>
                        </a:solidFill>
                        <a:latin typeface="微软雅黑 Light" panose="020B0502040204020203" pitchFamily="34" charset="-122"/>
                        <a:ea typeface="+mn-ea"/>
                        <a:cs typeface="Segoe UI" panose="020B0502040204020203" pitchFamily="34" charset="0"/>
                      </a:endParaRPr>
                    </a:p>
                  </a:txBody>
                  <a:tcPr anchor="ctr" anchorCtr="1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zh-CN" altLang="en-US" sz="1200" kern="1200" dirty="0">
                        <a:solidFill>
                          <a:srgbClr val="182A4E"/>
                        </a:solidFill>
                        <a:latin typeface="微软雅黑 Light" panose="020B0502040204020203" pitchFamily="34" charset="-122"/>
                        <a:ea typeface="+mn-ea"/>
                        <a:cs typeface="Segoe UI" panose="020B0502040204020203" pitchFamily="34" charset="0"/>
                      </a:endParaRPr>
                    </a:p>
                  </a:txBody>
                  <a:tcPr anchor="ctr" anchorCtr="1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zh-CN" altLang="en-US" sz="1200" kern="1200" dirty="0">
                        <a:solidFill>
                          <a:srgbClr val="182A4E"/>
                        </a:solidFill>
                        <a:latin typeface="微软雅黑 Light" panose="020B0502040204020203" pitchFamily="34" charset="-122"/>
                        <a:ea typeface="+mn-ea"/>
                        <a:cs typeface="Segoe UI" panose="020B0502040204020203" pitchFamily="34" charset="0"/>
                      </a:endParaRPr>
                    </a:p>
                  </a:txBody>
                  <a:tcPr anchor="ctr" anchorCtr="1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zh-CN" altLang="en-US" sz="1200" kern="1200" dirty="0">
                        <a:solidFill>
                          <a:srgbClr val="182A4E"/>
                        </a:solidFill>
                        <a:latin typeface="微软雅黑 Light" panose="020B0502040204020203" pitchFamily="34" charset="-122"/>
                        <a:ea typeface="+mn-ea"/>
                        <a:cs typeface="Segoe UI" panose="020B0502040204020203" pitchFamily="34" charset="0"/>
                      </a:endParaRPr>
                    </a:p>
                  </a:txBody>
                  <a:tcPr anchor="ctr" anchorCtr="1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10275069"/>
                  </a:ext>
                </a:extLst>
              </a:tr>
              <a:tr h="332352">
                <a:tc>
                  <a:txBody>
                    <a:bodyPr/>
                    <a:lstStyle/>
                    <a:p>
                      <a:endParaRPr lang="zh-CN" altLang="en-US" sz="1200" dirty="0">
                        <a:solidFill>
                          <a:schemeClr val="bg1"/>
                        </a:solidFill>
                        <a:latin typeface="微软雅黑 Light" panose="020B0502040204020203" pitchFamily="34" charset="-122"/>
                        <a:cs typeface="Segoe UI" panose="020B0502040204020203" pitchFamily="34" charset="0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tint val="2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>
                        <a:solidFill>
                          <a:schemeClr val="bg1"/>
                        </a:solidFill>
                        <a:latin typeface="微软雅黑 Light" panose="020B0502040204020203" pitchFamily="34" charset="-122"/>
                        <a:cs typeface="Segoe UI" panose="020B0502040204020203" pitchFamily="34" charset="0"/>
                      </a:endParaRPr>
                    </a:p>
                  </a:txBody>
                  <a:tcPr anchor="ctr" anchorCtr="1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tint val="2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>
                        <a:solidFill>
                          <a:schemeClr val="bg1"/>
                        </a:solidFill>
                        <a:latin typeface="微软雅黑 Light" panose="020B0502040204020203" pitchFamily="34" charset="-122"/>
                        <a:cs typeface="Segoe UI" panose="020B0502040204020203" pitchFamily="34" charset="0"/>
                      </a:endParaRPr>
                    </a:p>
                  </a:txBody>
                  <a:tcPr anchor="ctr" anchorCtr="1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tint val="2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>
                        <a:solidFill>
                          <a:schemeClr val="bg1"/>
                        </a:solidFill>
                        <a:latin typeface="微软雅黑 Light" panose="020B0502040204020203" pitchFamily="34" charset="-122"/>
                        <a:cs typeface="Segoe UI" panose="020B0502040204020203" pitchFamily="34" charset="0"/>
                      </a:endParaRPr>
                    </a:p>
                  </a:txBody>
                  <a:tcPr anchor="ctr" anchorCtr="1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tint val="2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>
                        <a:solidFill>
                          <a:schemeClr val="bg1"/>
                        </a:solidFill>
                        <a:latin typeface="微软雅黑 Light" panose="020B0502040204020203" pitchFamily="34" charset="-122"/>
                        <a:cs typeface="Segoe UI" panose="020B0502040204020203" pitchFamily="34" charset="0"/>
                      </a:endParaRPr>
                    </a:p>
                  </a:txBody>
                  <a:tcPr anchor="ctr" anchorCtr="1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tint val="2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>
                        <a:solidFill>
                          <a:schemeClr val="bg1"/>
                        </a:solidFill>
                        <a:latin typeface="微软雅黑 Light" panose="020B0502040204020203" pitchFamily="34" charset="-122"/>
                        <a:cs typeface="Segoe UI" panose="020B0502040204020203" pitchFamily="34" charset="0"/>
                      </a:endParaRPr>
                    </a:p>
                  </a:txBody>
                  <a:tcPr anchor="ctr" anchorCtr="1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tint val="2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>
                        <a:solidFill>
                          <a:schemeClr val="bg1"/>
                        </a:solidFill>
                        <a:latin typeface="微软雅黑 Light" panose="020B0502040204020203" pitchFamily="34" charset="-122"/>
                        <a:cs typeface="Segoe UI" panose="020B0502040204020203" pitchFamily="34" charset="0"/>
                      </a:endParaRPr>
                    </a:p>
                  </a:txBody>
                  <a:tcPr anchor="ctr" anchorCtr="1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tint val="2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>
                        <a:solidFill>
                          <a:schemeClr val="bg1"/>
                        </a:solidFill>
                        <a:latin typeface="微软雅黑 Light" panose="020B0502040204020203" pitchFamily="34" charset="-122"/>
                        <a:cs typeface="Segoe UI" panose="020B0502040204020203" pitchFamily="34" charset="0"/>
                      </a:endParaRPr>
                    </a:p>
                  </a:txBody>
                  <a:tcPr anchor="ctr" anchorCtr="1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tint val="20000"/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755685341"/>
                  </a:ext>
                </a:extLst>
              </a:tr>
              <a:tr h="332352">
                <a:tc>
                  <a:txBody>
                    <a:bodyPr/>
                    <a:lstStyle/>
                    <a:p>
                      <a:endParaRPr lang="zh-CN" altLang="en-US" sz="1200" dirty="0">
                        <a:solidFill>
                          <a:srgbClr val="182A4E"/>
                        </a:solidFill>
                        <a:latin typeface="微软雅黑 Light" panose="020B0502040204020203" pitchFamily="34" charset="-122"/>
                        <a:cs typeface="Segoe UI" panose="020B0502040204020203" pitchFamily="34" charset="0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>
                        <a:solidFill>
                          <a:srgbClr val="182A4E"/>
                        </a:solidFill>
                        <a:latin typeface="微软雅黑 Light" panose="020B0502040204020203" pitchFamily="34" charset="-122"/>
                        <a:cs typeface="Segoe UI" panose="020B0502040204020203" pitchFamily="34" charset="0"/>
                      </a:endParaRPr>
                    </a:p>
                  </a:txBody>
                  <a:tcPr anchor="ctr" anchorCtr="1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>
                        <a:solidFill>
                          <a:srgbClr val="182A4E"/>
                        </a:solidFill>
                        <a:latin typeface="微软雅黑 Light" panose="020B0502040204020203" pitchFamily="34" charset="-122"/>
                        <a:cs typeface="Segoe UI" panose="020B0502040204020203" pitchFamily="34" charset="0"/>
                      </a:endParaRPr>
                    </a:p>
                  </a:txBody>
                  <a:tcPr anchor="ctr" anchorCtr="1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>
                        <a:solidFill>
                          <a:srgbClr val="182A4E"/>
                        </a:solidFill>
                        <a:latin typeface="微软雅黑 Light" panose="020B0502040204020203" pitchFamily="34" charset="-122"/>
                        <a:cs typeface="Segoe UI" panose="020B0502040204020203" pitchFamily="34" charset="0"/>
                      </a:endParaRPr>
                    </a:p>
                  </a:txBody>
                  <a:tcPr anchor="ctr" anchorCtr="1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>
                        <a:solidFill>
                          <a:srgbClr val="182A4E"/>
                        </a:solidFill>
                        <a:latin typeface="微软雅黑 Light" panose="020B0502040204020203" pitchFamily="34" charset="-122"/>
                        <a:cs typeface="Segoe UI" panose="020B0502040204020203" pitchFamily="34" charset="0"/>
                      </a:endParaRPr>
                    </a:p>
                  </a:txBody>
                  <a:tcPr anchor="ctr" anchorCtr="1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>
                        <a:solidFill>
                          <a:srgbClr val="182A4E"/>
                        </a:solidFill>
                        <a:latin typeface="微软雅黑 Light" panose="020B0502040204020203" pitchFamily="34" charset="-122"/>
                        <a:cs typeface="Segoe UI" panose="020B0502040204020203" pitchFamily="34" charset="0"/>
                      </a:endParaRPr>
                    </a:p>
                  </a:txBody>
                  <a:tcPr anchor="ctr" anchorCtr="1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>
                        <a:solidFill>
                          <a:srgbClr val="182A4E"/>
                        </a:solidFill>
                        <a:latin typeface="微软雅黑 Light" panose="020B0502040204020203" pitchFamily="34" charset="-122"/>
                        <a:cs typeface="Segoe UI" panose="020B0502040204020203" pitchFamily="34" charset="0"/>
                      </a:endParaRPr>
                    </a:p>
                  </a:txBody>
                  <a:tcPr anchor="ctr" anchorCtr="1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>
                        <a:solidFill>
                          <a:srgbClr val="182A4E"/>
                        </a:solidFill>
                        <a:latin typeface="微软雅黑 Light" panose="020B0502040204020203" pitchFamily="34" charset="-122"/>
                        <a:cs typeface="Segoe UI" panose="020B0502040204020203" pitchFamily="34" charset="0"/>
                      </a:endParaRPr>
                    </a:p>
                  </a:txBody>
                  <a:tcPr anchor="ctr" anchorCtr="1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519014222"/>
                  </a:ext>
                </a:extLst>
              </a:tr>
              <a:tr h="332352">
                <a:tc>
                  <a:txBody>
                    <a:bodyPr/>
                    <a:lstStyle/>
                    <a:p>
                      <a:endParaRPr lang="zh-CN" altLang="en-US" sz="1200" dirty="0">
                        <a:solidFill>
                          <a:schemeClr val="bg1"/>
                        </a:solidFill>
                        <a:latin typeface="微软雅黑 Light" panose="020B0502040204020203" pitchFamily="34" charset="-122"/>
                        <a:cs typeface="Segoe UI" panose="020B0502040204020203" pitchFamily="34" charset="0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tint val="2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>
                        <a:solidFill>
                          <a:schemeClr val="bg1"/>
                        </a:solidFill>
                        <a:latin typeface="微软雅黑 Light" panose="020B0502040204020203" pitchFamily="34" charset="-122"/>
                        <a:cs typeface="Segoe UI" panose="020B0502040204020203" pitchFamily="34" charset="0"/>
                      </a:endParaRPr>
                    </a:p>
                  </a:txBody>
                  <a:tcPr anchor="ctr" anchorCtr="1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tint val="2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>
                        <a:solidFill>
                          <a:schemeClr val="bg1"/>
                        </a:solidFill>
                        <a:latin typeface="微软雅黑 Light" panose="020B0502040204020203" pitchFamily="34" charset="-122"/>
                        <a:cs typeface="Segoe UI" panose="020B0502040204020203" pitchFamily="34" charset="0"/>
                      </a:endParaRPr>
                    </a:p>
                  </a:txBody>
                  <a:tcPr anchor="ctr" anchorCtr="1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tint val="2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>
                        <a:solidFill>
                          <a:schemeClr val="bg1"/>
                        </a:solidFill>
                        <a:latin typeface="微软雅黑 Light" panose="020B0502040204020203" pitchFamily="34" charset="-122"/>
                        <a:cs typeface="Segoe UI" panose="020B0502040204020203" pitchFamily="34" charset="0"/>
                      </a:endParaRPr>
                    </a:p>
                  </a:txBody>
                  <a:tcPr anchor="ctr" anchorCtr="1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tint val="2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>
                        <a:solidFill>
                          <a:schemeClr val="bg1"/>
                        </a:solidFill>
                        <a:latin typeface="微软雅黑 Light" panose="020B0502040204020203" pitchFamily="34" charset="-122"/>
                        <a:cs typeface="Segoe UI" panose="020B0502040204020203" pitchFamily="34" charset="0"/>
                      </a:endParaRPr>
                    </a:p>
                  </a:txBody>
                  <a:tcPr anchor="ctr" anchorCtr="1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tint val="2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>
                        <a:solidFill>
                          <a:schemeClr val="bg1"/>
                        </a:solidFill>
                        <a:latin typeface="微软雅黑 Light" panose="020B0502040204020203" pitchFamily="34" charset="-122"/>
                        <a:cs typeface="Segoe UI" panose="020B0502040204020203" pitchFamily="34" charset="0"/>
                      </a:endParaRPr>
                    </a:p>
                  </a:txBody>
                  <a:tcPr anchor="ctr" anchorCtr="1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tint val="2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>
                        <a:solidFill>
                          <a:schemeClr val="bg1"/>
                        </a:solidFill>
                        <a:latin typeface="微软雅黑 Light" panose="020B0502040204020203" pitchFamily="34" charset="-122"/>
                        <a:cs typeface="Segoe UI" panose="020B0502040204020203" pitchFamily="34" charset="0"/>
                      </a:endParaRPr>
                    </a:p>
                  </a:txBody>
                  <a:tcPr anchor="ctr" anchorCtr="1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tint val="2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>
                        <a:solidFill>
                          <a:schemeClr val="bg1"/>
                        </a:solidFill>
                        <a:latin typeface="微软雅黑 Light" panose="020B0502040204020203" pitchFamily="34" charset="-122"/>
                        <a:cs typeface="Segoe UI" panose="020B0502040204020203" pitchFamily="34" charset="0"/>
                      </a:endParaRPr>
                    </a:p>
                  </a:txBody>
                  <a:tcPr anchor="ctr" anchorCtr="1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tint val="20000"/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325139"/>
                  </a:ext>
                </a:extLst>
              </a:tr>
              <a:tr h="332352">
                <a:tc>
                  <a:txBody>
                    <a:bodyPr/>
                    <a:lstStyle/>
                    <a:p>
                      <a:endParaRPr lang="zh-CN" altLang="en-US" sz="1200" dirty="0">
                        <a:solidFill>
                          <a:srgbClr val="182A4E"/>
                        </a:solidFill>
                        <a:latin typeface="微软雅黑 Light" panose="020B0502040204020203" pitchFamily="34" charset="-122"/>
                        <a:cs typeface="Segoe UI" panose="020B0502040204020203" pitchFamily="34" charset="0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>
                        <a:solidFill>
                          <a:srgbClr val="182A4E"/>
                        </a:solidFill>
                        <a:latin typeface="微软雅黑 Light" panose="020B0502040204020203" pitchFamily="34" charset="-122"/>
                        <a:cs typeface="Segoe UI" panose="020B0502040204020203" pitchFamily="34" charset="0"/>
                      </a:endParaRPr>
                    </a:p>
                  </a:txBody>
                  <a:tcPr anchor="ctr" anchorCtr="1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>
                        <a:solidFill>
                          <a:srgbClr val="182A4E"/>
                        </a:solidFill>
                        <a:latin typeface="微软雅黑 Light" panose="020B0502040204020203" pitchFamily="34" charset="-122"/>
                        <a:cs typeface="Segoe UI" panose="020B0502040204020203" pitchFamily="34" charset="0"/>
                      </a:endParaRPr>
                    </a:p>
                  </a:txBody>
                  <a:tcPr anchor="ctr" anchorCtr="1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>
                        <a:solidFill>
                          <a:srgbClr val="182A4E"/>
                        </a:solidFill>
                        <a:latin typeface="微软雅黑 Light" panose="020B0502040204020203" pitchFamily="34" charset="-122"/>
                        <a:cs typeface="Segoe UI" panose="020B0502040204020203" pitchFamily="34" charset="0"/>
                      </a:endParaRPr>
                    </a:p>
                  </a:txBody>
                  <a:tcPr anchor="ctr" anchorCtr="1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>
                        <a:solidFill>
                          <a:srgbClr val="182A4E"/>
                        </a:solidFill>
                        <a:latin typeface="微软雅黑 Light" panose="020B0502040204020203" pitchFamily="34" charset="-122"/>
                        <a:cs typeface="Segoe UI" panose="020B0502040204020203" pitchFamily="34" charset="0"/>
                      </a:endParaRPr>
                    </a:p>
                  </a:txBody>
                  <a:tcPr anchor="ctr" anchorCtr="1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>
                        <a:solidFill>
                          <a:srgbClr val="182A4E"/>
                        </a:solidFill>
                        <a:latin typeface="微软雅黑 Light" panose="020B0502040204020203" pitchFamily="34" charset="-122"/>
                        <a:cs typeface="Segoe UI" panose="020B0502040204020203" pitchFamily="34" charset="0"/>
                      </a:endParaRPr>
                    </a:p>
                  </a:txBody>
                  <a:tcPr anchor="ctr" anchorCtr="1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>
                        <a:solidFill>
                          <a:srgbClr val="182A4E"/>
                        </a:solidFill>
                        <a:latin typeface="微软雅黑 Light" panose="020B0502040204020203" pitchFamily="34" charset="-122"/>
                        <a:cs typeface="Segoe UI" panose="020B0502040204020203" pitchFamily="34" charset="0"/>
                      </a:endParaRPr>
                    </a:p>
                  </a:txBody>
                  <a:tcPr anchor="ctr" anchorCtr="1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>
                        <a:solidFill>
                          <a:srgbClr val="182A4E"/>
                        </a:solidFill>
                        <a:latin typeface="微软雅黑 Light" panose="020B0502040204020203" pitchFamily="34" charset="-122"/>
                        <a:cs typeface="Segoe UI" panose="020B0502040204020203" pitchFamily="34" charset="0"/>
                      </a:endParaRPr>
                    </a:p>
                  </a:txBody>
                  <a:tcPr anchor="ctr" anchorCtr="1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081572890"/>
                  </a:ext>
                </a:extLst>
              </a:tr>
            </a:tbl>
          </a:graphicData>
        </a:graphic>
      </p:graphicFrame>
      <p:sp>
        <p:nvSpPr>
          <p:cNvPr id="10" name="矩形 9"/>
          <p:cNvSpPr/>
          <p:nvPr/>
        </p:nvSpPr>
        <p:spPr>
          <a:xfrm>
            <a:off x="4231387" y="-369332"/>
            <a:ext cx="186461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rgbClr val="2B2B2B"/>
                </a:solidFill>
                <a:latin typeface="arial" panose="020B0604020202020204" pitchFamily="34" charset="0"/>
              </a:rPr>
              <a:t>ending balance</a:t>
            </a:r>
            <a:endParaRPr lang="zh-CN" altLang="en-US" dirty="0"/>
          </a:p>
        </p:txBody>
      </p:sp>
      <p:cxnSp>
        <p:nvCxnSpPr>
          <p:cNvPr id="12" name="直接连接符 11"/>
          <p:cNvCxnSpPr>
            <a:cxnSpLocks/>
          </p:cNvCxnSpPr>
          <p:nvPr/>
        </p:nvCxnSpPr>
        <p:spPr>
          <a:xfrm flipH="1">
            <a:off x="10984897" y="445234"/>
            <a:ext cx="840606" cy="391982"/>
          </a:xfrm>
          <a:prstGeom prst="line">
            <a:avLst/>
          </a:prstGeom>
          <a:ln w="3175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>
            <a:cxnSpLocks/>
          </p:cNvCxnSpPr>
          <p:nvPr/>
        </p:nvCxnSpPr>
        <p:spPr>
          <a:xfrm flipH="1">
            <a:off x="10144291" y="639639"/>
            <a:ext cx="840606" cy="391982"/>
          </a:xfrm>
          <a:prstGeom prst="line">
            <a:avLst/>
          </a:prstGeom>
          <a:ln w="3175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椭圆 19"/>
          <p:cNvSpPr/>
          <p:nvPr/>
        </p:nvSpPr>
        <p:spPr>
          <a:xfrm>
            <a:off x="878253" y="5029415"/>
            <a:ext cx="709694" cy="709694"/>
          </a:xfrm>
          <a:prstGeom prst="ellipse">
            <a:avLst/>
          </a:prstGeom>
          <a:gradFill>
            <a:gsLst>
              <a:gs pos="0">
                <a:schemeClr val="bg1">
                  <a:alpha val="5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</a:gradFill>
          <a:ln w="3175">
            <a:gradFill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21" name="矩形 20"/>
          <p:cNvSpPr/>
          <p:nvPr/>
        </p:nvSpPr>
        <p:spPr>
          <a:xfrm>
            <a:off x="1587946" y="5284494"/>
            <a:ext cx="2558819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b="0" dirty="0">
                <a:solidFill>
                  <a:schemeClr val="bg1"/>
                </a:solidFill>
                <a:effectLst/>
                <a:latin typeface="微软雅黑 Light" panose="020B0502040204020203" pitchFamily="34" charset="-122"/>
                <a:cs typeface="Segoe UI" panose="020B0502040204020203" pitchFamily="34" charset="0"/>
              </a:rPr>
              <a:t>Lorem ipsum dolor sit amet, consectetur adipisicing elit, sed</a:t>
            </a:r>
            <a:endParaRPr lang="zh-CN" altLang="en-US" sz="1200" dirty="0">
              <a:solidFill>
                <a:schemeClr val="bg1"/>
              </a:solidFill>
              <a:latin typeface="微软雅黑 Light" panose="020B0502040204020203" pitchFamily="34" charset="-122"/>
              <a:cs typeface="Segoe UI" panose="020B0502040204020203" pitchFamily="34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587947" y="4911567"/>
            <a:ext cx="26909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rgbClr val="EAD87F"/>
                </a:solidFill>
                <a:latin typeface="微软雅黑 Light" panose="020B0502040204020203" pitchFamily="34" charset="-122"/>
                <a:ea typeface="微软雅黑"/>
              </a:rPr>
              <a:t>TITLE HERE</a:t>
            </a:r>
            <a:endParaRPr lang="zh-CN" altLang="en-US" b="1" dirty="0">
              <a:solidFill>
                <a:srgbClr val="EAD87F"/>
              </a:solidFill>
              <a:latin typeface="微软雅黑 Light" panose="020B0502040204020203" pitchFamily="34" charset="-122"/>
              <a:ea typeface="微软雅黑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4666391" y="5029415"/>
            <a:ext cx="709694" cy="709694"/>
          </a:xfrm>
          <a:prstGeom prst="ellipse">
            <a:avLst/>
          </a:prstGeom>
          <a:gradFill>
            <a:gsLst>
              <a:gs pos="0">
                <a:schemeClr val="bg1">
                  <a:alpha val="5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</a:gradFill>
          <a:ln w="3175">
            <a:gradFill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26" name="矩形 25"/>
          <p:cNvSpPr/>
          <p:nvPr/>
        </p:nvSpPr>
        <p:spPr>
          <a:xfrm>
            <a:off x="5376084" y="5284494"/>
            <a:ext cx="2558819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b="0" dirty="0">
                <a:solidFill>
                  <a:schemeClr val="bg1"/>
                </a:solidFill>
                <a:effectLst/>
                <a:latin typeface="微软雅黑 Light" panose="020B0502040204020203" pitchFamily="34" charset="-122"/>
                <a:cs typeface="Segoe UI" panose="020B0502040204020203" pitchFamily="34" charset="0"/>
              </a:rPr>
              <a:t>Lorem ipsum dolor sit amet, consectetur adipisicing elit, sed</a:t>
            </a:r>
            <a:endParaRPr lang="zh-CN" altLang="en-US" sz="1200" dirty="0">
              <a:solidFill>
                <a:schemeClr val="bg1"/>
              </a:solidFill>
              <a:latin typeface="微软雅黑 Light" panose="020B0502040204020203" pitchFamily="34" charset="-122"/>
              <a:cs typeface="Segoe UI" panose="020B0502040204020203" pitchFamily="34" charset="0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5376085" y="4911567"/>
            <a:ext cx="26909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rgbClr val="EAD87F"/>
                </a:solidFill>
                <a:latin typeface="微软雅黑 Light" panose="020B0502040204020203" pitchFamily="34" charset="-122"/>
                <a:ea typeface="微软雅黑"/>
              </a:rPr>
              <a:t>TITLE HERE</a:t>
            </a:r>
            <a:endParaRPr lang="zh-CN" altLang="en-US" b="1" dirty="0">
              <a:solidFill>
                <a:srgbClr val="EAD87F"/>
              </a:solidFill>
              <a:latin typeface="微软雅黑 Light" panose="020B0502040204020203" pitchFamily="34" charset="-122"/>
              <a:ea typeface="微软雅黑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8424852" y="5029415"/>
            <a:ext cx="709694" cy="709694"/>
          </a:xfrm>
          <a:prstGeom prst="ellipse">
            <a:avLst/>
          </a:prstGeom>
          <a:gradFill>
            <a:gsLst>
              <a:gs pos="0">
                <a:schemeClr val="bg1">
                  <a:alpha val="5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</a:gradFill>
          <a:ln w="3175">
            <a:gradFill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31" name="矩形 30"/>
          <p:cNvSpPr/>
          <p:nvPr/>
        </p:nvSpPr>
        <p:spPr>
          <a:xfrm>
            <a:off x="9134545" y="5284494"/>
            <a:ext cx="2558819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b="0" dirty="0">
                <a:solidFill>
                  <a:schemeClr val="bg1"/>
                </a:solidFill>
                <a:effectLst/>
                <a:latin typeface="微软雅黑 Light" panose="020B0502040204020203" pitchFamily="34" charset="-122"/>
                <a:cs typeface="Segoe UI" panose="020B0502040204020203" pitchFamily="34" charset="0"/>
              </a:rPr>
              <a:t>Lorem ipsum dolor sit amet, consectetur adipisicing elit, sed</a:t>
            </a:r>
            <a:endParaRPr lang="zh-CN" altLang="en-US" sz="1200" dirty="0">
              <a:solidFill>
                <a:schemeClr val="bg1"/>
              </a:solidFill>
              <a:latin typeface="微软雅黑 Light" panose="020B0502040204020203" pitchFamily="34" charset="-122"/>
              <a:cs typeface="Segoe UI" panose="020B0502040204020203" pitchFamily="34" charset="0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9134546" y="4911567"/>
            <a:ext cx="26909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rgbClr val="EAD87F"/>
                </a:solidFill>
                <a:latin typeface="微软雅黑 Light" panose="020B0502040204020203" pitchFamily="34" charset="-122"/>
                <a:ea typeface="微软雅黑"/>
              </a:rPr>
              <a:t>TITLE HERE</a:t>
            </a:r>
            <a:endParaRPr lang="zh-CN" altLang="en-US" b="1" dirty="0">
              <a:solidFill>
                <a:srgbClr val="EAD87F"/>
              </a:solidFill>
              <a:latin typeface="微软雅黑 Light" panose="020B0502040204020203" pitchFamily="34" charset="-122"/>
              <a:ea typeface="微软雅黑"/>
            </a:endParaRPr>
          </a:p>
        </p:txBody>
      </p:sp>
      <p:grpSp>
        <p:nvGrpSpPr>
          <p:cNvPr id="33" name="组合 32"/>
          <p:cNvGrpSpPr>
            <a:grpSpLocks noChangeAspect="1"/>
          </p:cNvGrpSpPr>
          <p:nvPr/>
        </p:nvGrpSpPr>
        <p:grpSpPr>
          <a:xfrm>
            <a:off x="4846103" y="5240262"/>
            <a:ext cx="350270" cy="288000"/>
            <a:chOff x="3701065" y="3235663"/>
            <a:chExt cx="497152" cy="408769"/>
          </a:xfrm>
        </p:grpSpPr>
        <p:sp>
          <p:nvSpPr>
            <p:cNvPr id="34" name="Freeform 133"/>
            <p:cNvSpPr>
              <a:spLocks noEditPoints="1"/>
            </p:cNvSpPr>
            <p:nvPr/>
          </p:nvSpPr>
          <p:spPr bwMode="auto">
            <a:xfrm>
              <a:off x="4028357" y="3383427"/>
              <a:ext cx="92526" cy="96668"/>
            </a:xfrm>
            <a:custGeom>
              <a:avLst/>
              <a:gdLst>
                <a:gd name="T0" fmla="*/ 33 w 34"/>
                <a:gd name="T1" fmla="*/ 11 h 35"/>
                <a:gd name="T2" fmla="*/ 32 w 34"/>
                <a:gd name="T3" fmla="*/ 10 h 35"/>
                <a:gd name="T4" fmla="*/ 28 w 34"/>
                <a:gd name="T5" fmla="*/ 11 h 35"/>
                <a:gd name="T6" fmla="*/ 27 w 34"/>
                <a:gd name="T7" fmla="*/ 11 h 35"/>
                <a:gd name="T8" fmla="*/ 24 w 34"/>
                <a:gd name="T9" fmla="*/ 8 h 35"/>
                <a:gd name="T10" fmla="*/ 25 w 34"/>
                <a:gd name="T11" fmla="*/ 4 h 35"/>
                <a:gd name="T12" fmla="*/ 25 w 34"/>
                <a:gd name="T13" fmla="*/ 2 h 35"/>
                <a:gd name="T14" fmla="*/ 20 w 34"/>
                <a:gd name="T15" fmla="*/ 1 h 35"/>
                <a:gd name="T16" fmla="*/ 18 w 34"/>
                <a:gd name="T17" fmla="*/ 1 h 35"/>
                <a:gd name="T18" fmla="*/ 17 w 34"/>
                <a:gd name="T19" fmla="*/ 5 h 35"/>
                <a:gd name="T20" fmla="*/ 17 w 34"/>
                <a:gd name="T21" fmla="*/ 5 h 35"/>
                <a:gd name="T22" fmla="*/ 12 w 34"/>
                <a:gd name="T23" fmla="*/ 6 h 35"/>
                <a:gd name="T24" fmla="*/ 9 w 34"/>
                <a:gd name="T25" fmla="*/ 3 h 35"/>
                <a:gd name="T26" fmla="*/ 8 w 34"/>
                <a:gd name="T27" fmla="*/ 3 h 35"/>
                <a:gd name="T28" fmla="*/ 4 w 34"/>
                <a:gd name="T29" fmla="*/ 7 h 35"/>
                <a:gd name="T30" fmla="*/ 4 w 34"/>
                <a:gd name="T31" fmla="*/ 9 h 35"/>
                <a:gd name="T32" fmla="*/ 6 w 34"/>
                <a:gd name="T33" fmla="*/ 12 h 35"/>
                <a:gd name="T34" fmla="*/ 6 w 34"/>
                <a:gd name="T35" fmla="*/ 12 h 35"/>
                <a:gd name="T36" fmla="*/ 6 w 34"/>
                <a:gd name="T37" fmla="*/ 14 h 35"/>
                <a:gd name="T38" fmla="*/ 5 w 34"/>
                <a:gd name="T39" fmla="*/ 16 h 35"/>
                <a:gd name="T40" fmla="*/ 1 w 34"/>
                <a:gd name="T41" fmla="*/ 17 h 35"/>
                <a:gd name="T42" fmla="*/ 0 w 34"/>
                <a:gd name="T43" fmla="*/ 19 h 35"/>
                <a:gd name="T44" fmla="*/ 1 w 34"/>
                <a:gd name="T45" fmla="*/ 24 h 35"/>
                <a:gd name="T46" fmla="*/ 3 w 34"/>
                <a:gd name="T47" fmla="*/ 25 h 35"/>
                <a:gd name="T48" fmla="*/ 7 w 34"/>
                <a:gd name="T49" fmla="*/ 24 h 35"/>
                <a:gd name="T50" fmla="*/ 7 w 34"/>
                <a:gd name="T51" fmla="*/ 24 h 35"/>
                <a:gd name="T52" fmla="*/ 10 w 34"/>
                <a:gd name="T53" fmla="*/ 27 h 35"/>
                <a:gd name="T54" fmla="*/ 9 w 34"/>
                <a:gd name="T55" fmla="*/ 31 h 35"/>
                <a:gd name="T56" fmla="*/ 9 w 34"/>
                <a:gd name="T57" fmla="*/ 33 h 35"/>
                <a:gd name="T58" fmla="*/ 14 w 34"/>
                <a:gd name="T59" fmla="*/ 34 h 35"/>
                <a:gd name="T60" fmla="*/ 16 w 34"/>
                <a:gd name="T61" fmla="*/ 34 h 35"/>
                <a:gd name="T62" fmla="*/ 17 w 34"/>
                <a:gd name="T63" fmla="*/ 30 h 35"/>
                <a:gd name="T64" fmla="*/ 17 w 34"/>
                <a:gd name="T65" fmla="*/ 30 h 35"/>
                <a:gd name="T66" fmla="*/ 22 w 34"/>
                <a:gd name="T67" fmla="*/ 29 h 35"/>
                <a:gd name="T68" fmla="*/ 25 w 34"/>
                <a:gd name="T69" fmla="*/ 32 h 35"/>
                <a:gd name="T70" fmla="*/ 26 w 34"/>
                <a:gd name="T71" fmla="*/ 32 h 35"/>
                <a:gd name="T72" fmla="*/ 30 w 34"/>
                <a:gd name="T73" fmla="*/ 28 h 35"/>
                <a:gd name="T74" fmla="*/ 31 w 34"/>
                <a:gd name="T75" fmla="*/ 27 h 35"/>
                <a:gd name="T76" fmla="*/ 28 w 34"/>
                <a:gd name="T77" fmla="*/ 23 h 35"/>
                <a:gd name="T78" fmla="*/ 28 w 34"/>
                <a:gd name="T79" fmla="*/ 23 h 35"/>
                <a:gd name="T80" fmla="*/ 29 w 34"/>
                <a:gd name="T81" fmla="*/ 22 h 35"/>
                <a:gd name="T82" fmla="*/ 29 w 34"/>
                <a:gd name="T83" fmla="*/ 19 h 35"/>
                <a:gd name="T84" fmla="*/ 33 w 34"/>
                <a:gd name="T85" fmla="*/ 18 h 35"/>
                <a:gd name="T86" fmla="*/ 34 w 34"/>
                <a:gd name="T87" fmla="*/ 17 h 35"/>
                <a:gd name="T88" fmla="*/ 33 w 34"/>
                <a:gd name="T89" fmla="*/ 11 h 35"/>
                <a:gd name="T90" fmla="*/ 23 w 34"/>
                <a:gd name="T91" fmla="*/ 19 h 35"/>
                <a:gd name="T92" fmla="*/ 15 w 34"/>
                <a:gd name="T93" fmla="*/ 23 h 35"/>
                <a:gd name="T94" fmla="*/ 12 w 34"/>
                <a:gd name="T95" fmla="*/ 16 h 35"/>
                <a:gd name="T96" fmla="*/ 19 w 34"/>
                <a:gd name="T97" fmla="*/ 12 h 35"/>
                <a:gd name="T98" fmla="*/ 23 w 34"/>
                <a:gd name="T99" fmla="*/ 19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4" h="35">
                  <a:moveTo>
                    <a:pt x="33" y="11"/>
                  </a:moveTo>
                  <a:cubicBezTo>
                    <a:pt x="33" y="11"/>
                    <a:pt x="32" y="10"/>
                    <a:pt x="32" y="10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1"/>
                    <a:pt x="27" y="11"/>
                    <a:pt x="27" y="11"/>
                  </a:cubicBezTo>
                  <a:cubicBezTo>
                    <a:pt x="27" y="10"/>
                    <a:pt x="25" y="9"/>
                    <a:pt x="24" y="8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6" y="3"/>
                    <a:pt x="25" y="3"/>
                    <a:pt x="25" y="2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19" y="0"/>
                    <a:pt x="18" y="1"/>
                    <a:pt x="18" y="1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5" y="5"/>
                    <a:pt x="14" y="6"/>
                    <a:pt x="12" y="6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8" y="3"/>
                    <a:pt x="8" y="3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3" y="7"/>
                    <a:pt x="3" y="8"/>
                    <a:pt x="4" y="9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2"/>
                    <a:pt x="6" y="13"/>
                    <a:pt x="6" y="14"/>
                  </a:cubicBezTo>
                  <a:cubicBezTo>
                    <a:pt x="5" y="14"/>
                    <a:pt x="5" y="15"/>
                    <a:pt x="5" y="16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0" y="17"/>
                    <a:pt x="0" y="18"/>
                    <a:pt x="0" y="19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2" y="25"/>
                    <a:pt x="3" y="25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8" y="25"/>
                    <a:pt x="9" y="26"/>
                    <a:pt x="10" y="27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8" y="32"/>
                    <a:pt x="9" y="32"/>
                    <a:pt x="9" y="33"/>
                  </a:cubicBezTo>
                  <a:cubicBezTo>
                    <a:pt x="14" y="34"/>
                    <a:pt x="14" y="34"/>
                    <a:pt x="14" y="34"/>
                  </a:cubicBezTo>
                  <a:cubicBezTo>
                    <a:pt x="15" y="35"/>
                    <a:pt x="16" y="34"/>
                    <a:pt x="16" y="34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9" y="30"/>
                    <a:pt x="21" y="29"/>
                    <a:pt x="22" y="29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2"/>
                    <a:pt x="26" y="32"/>
                    <a:pt x="26" y="32"/>
                  </a:cubicBezTo>
                  <a:cubicBezTo>
                    <a:pt x="30" y="28"/>
                    <a:pt x="30" y="28"/>
                    <a:pt x="30" y="28"/>
                  </a:cubicBezTo>
                  <a:cubicBezTo>
                    <a:pt x="31" y="28"/>
                    <a:pt x="31" y="27"/>
                    <a:pt x="31" y="27"/>
                  </a:cubicBezTo>
                  <a:cubicBezTo>
                    <a:pt x="28" y="23"/>
                    <a:pt x="28" y="23"/>
                    <a:pt x="28" y="23"/>
                  </a:cubicBezTo>
                  <a:cubicBezTo>
                    <a:pt x="28" y="23"/>
                    <a:pt x="28" y="23"/>
                    <a:pt x="28" y="23"/>
                  </a:cubicBezTo>
                  <a:cubicBezTo>
                    <a:pt x="28" y="23"/>
                    <a:pt x="28" y="22"/>
                    <a:pt x="29" y="22"/>
                  </a:cubicBezTo>
                  <a:cubicBezTo>
                    <a:pt x="29" y="21"/>
                    <a:pt x="29" y="20"/>
                    <a:pt x="29" y="19"/>
                  </a:cubicBezTo>
                  <a:cubicBezTo>
                    <a:pt x="33" y="18"/>
                    <a:pt x="33" y="18"/>
                    <a:pt x="33" y="18"/>
                  </a:cubicBezTo>
                  <a:cubicBezTo>
                    <a:pt x="34" y="18"/>
                    <a:pt x="34" y="17"/>
                    <a:pt x="34" y="17"/>
                  </a:cubicBezTo>
                  <a:lnTo>
                    <a:pt x="33" y="11"/>
                  </a:lnTo>
                  <a:close/>
                  <a:moveTo>
                    <a:pt x="23" y="19"/>
                  </a:moveTo>
                  <a:cubicBezTo>
                    <a:pt x="21" y="23"/>
                    <a:pt x="18" y="24"/>
                    <a:pt x="15" y="23"/>
                  </a:cubicBezTo>
                  <a:cubicBezTo>
                    <a:pt x="12" y="22"/>
                    <a:pt x="11" y="19"/>
                    <a:pt x="12" y="16"/>
                  </a:cubicBezTo>
                  <a:cubicBezTo>
                    <a:pt x="13" y="13"/>
                    <a:pt x="16" y="11"/>
                    <a:pt x="19" y="12"/>
                  </a:cubicBezTo>
                  <a:cubicBezTo>
                    <a:pt x="22" y="13"/>
                    <a:pt x="24" y="16"/>
                    <a:pt x="23" y="19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134"/>
            <p:cNvSpPr>
              <a:spLocks/>
            </p:cNvSpPr>
            <p:nvPr/>
          </p:nvSpPr>
          <p:spPr bwMode="auto">
            <a:xfrm>
              <a:off x="3701065" y="3246710"/>
              <a:ext cx="497152" cy="397722"/>
            </a:xfrm>
            <a:custGeom>
              <a:avLst/>
              <a:gdLst>
                <a:gd name="T0" fmla="*/ 180 w 181"/>
                <a:gd name="T1" fmla="*/ 31 h 145"/>
                <a:gd name="T2" fmla="*/ 174 w 181"/>
                <a:gd name="T3" fmla="*/ 28 h 145"/>
                <a:gd name="T4" fmla="*/ 115 w 181"/>
                <a:gd name="T5" fmla="*/ 28 h 145"/>
                <a:gd name="T6" fmla="*/ 115 w 181"/>
                <a:gd name="T7" fmla="*/ 41 h 145"/>
                <a:gd name="T8" fmla="*/ 166 w 181"/>
                <a:gd name="T9" fmla="*/ 41 h 145"/>
                <a:gd name="T10" fmla="*/ 152 w 181"/>
                <a:gd name="T11" fmla="*/ 87 h 145"/>
                <a:gd name="T12" fmla="*/ 152 w 181"/>
                <a:gd name="T13" fmla="*/ 88 h 145"/>
                <a:gd name="T14" fmla="*/ 62 w 181"/>
                <a:gd name="T15" fmla="*/ 88 h 145"/>
                <a:gd name="T16" fmla="*/ 47 w 181"/>
                <a:gd name="T17" fmla="*/ 41 h 145"/>
                <a:gd name="T18" fmla="*/ 65 w 181"/>
                <a:gd name="T19" fmla="*/ 41 h 145"/>
                <a:gd name="T20" fmla="*/ 66 w 181"/>
                <a:gd name="T21" fmla="*/ 28 h 145"/>
                <a:gd name="T22" fmla="*/ 42 w 181"/>
                <a:gd name="T23" fmla="*/ 28 h 145"/>
                <a:gd name="T24" fmla="*/ 36 w 181"/>
                <a:gd name="T25" fmla="*/ 12 h 145"/>
                <a:gd name="T26" fmla="*/ 32 w 181"/>
                <a:gd name="T27" fmla="*/ 8 h 145"/>
                <a:gd name="T28" fmla="*/ 9 w 181"/>
                <a:gd name="T29" fmla="*/ 1 h 145"/>
                <a:gd name="T30" fmla="*/ 1 w 181"/>
                <a:gd name="T31" fmla="*/ 5 h 145"/>
                <a:gd name="T32" fmla="*/ 5 w 181"/>
                <a:gd name="T33" fmla="*/ 14 h 145"/>
                <a:gd name="T34" fmla="*/ 25 w 181"/>
                <a:gd name="T35" fmla="*/ 19 h 145"/>
                <a:gd name="T36" fmla="*/ 50 w 181"/>
                <a:gd name="T37" fmla="*/ 94 h 145"/>
                <a:gd name="T38" fmla="*/ 45 w 181"/>
                <a:gd name="T39" fmla="*/ 111 h 145"/>
                <a:gd name="T40" fmla="*/ 32 w 181"/>
                <a:gd name="T41" fmla="*/ 128 h 145"/>
                <a:gd name="T42" fmla="*/ 49 w 181"/>
                <a:gd name="T43" fmla="*/ 145 h 145"/>
                <a:gd name="T44" fmla="*/ 65 w 181"/>
                <a:gd name="T45" fmla="*/ 134 h 145"/>
                <a:gd name="T46" fmla="*/ 118 w 181"/>
                <a:gd name="T47" fmla="*/ 134 h 145"/>
                <a:gd name="T48" fmla="*/ 134 w 181"/>
                <a:gd name="T49" fmla="*/ 145 h 145"/>
                <a:gd name="T50" fmla="*/ 151 w 181"/>
                <a:gd name="T51" fmla="*/ 128 h 145"/>
                <a:gd name="T52" fmla="*/ 134 w 181"/>
                <a:gd name="T53" fmla="*/ 111 h 145"/>
                <a:gd name="T54" fmla="*/ 118 w 181"/>
                <a:gd name="T55" fmla="*/ 121 h 145"/>
                <a:gd name="T56" fmla="*/ 65 w 181"/>
                <a:gd name="T57" fmla="*/ 121 h 145"/>
                <a:gd name="T58" fmla="*/ 58 w 181"/>
                <a:gd name="T59" fmla="*/ 113 h 145"/>
                <a:gd name="T60" fmla="*/ 62 w 181"/>
                <a:gd name="T61" fmla="*/ 101 h 145"/>
                <a:gd name="T62" fmla="*/ 153 w 181"/>
                <a:gd name="T63" fmla="*/ 101 h 145"/>
                <a:gd name="T64" fmla="*/ 165 w 181"/>
                <a:gd name="T65" fmla="*/ 90 h 145"/>
                <a:gd name="T66" fmla="*/ 181 w 181"/>
                <a:gd name="T67" fmla="*/ 37 h 145"/>
                <a:gd name="T68" fmla="*/ 180 w 181"/>
                <a:gd name="T69" fmla="*/ 31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81" h="145">
                  <a:moveTo>
                    <a:pt x="180" y="31"/>
                  </a:moveTo>
                  <a:cubicBezTo>
                    <a:pt x="178" y="29"/>
                    <a:pt x="176" y="28"/>
                    <a:pt x="174" y="28"/>
                  </a:cubicBezTo>
                  <a:cubicBezTo>
                    <a:pt x="115" y="28"/>
                    <a:pt x="115" y="28"/>
                    <a:pt x="115" y="28"/>
                  </a:cubicBezTo>
                  <a:cubicBezTo>
                    <a:pt x="116" y="33"/>
                    <a:pt x="116" y="37"/>
                    <a:pt x="115" y="41"/>
                  </a:cubicBezTo>
                  <a:cubicBezTo>
                    <a:pt x="166" y="41"/>
                    <a:pt x="166" y="41"/>
                    <a:pt x="166" y="41"/>
                  </a:cubicBezTo>
                  <a:cubicBezTo>
                    <a:pt x="152" y="87"/>
                    <a:pt x="152" y="87"/>
                    <a:pt x="152" y="87"/>
                  </a:cubicBezTo>
                  <a:cubicBezTo>
                    <a:pt x="152" y="87"/>
                    <a:pt x="152" y="88"/>
                    <a:pt x="152" y="88"/>
                  </a:cubicBezTo>
                  <a:cubicBezTo>
                    <a:pt x="62" y="88"/>
                    <a:pt x="62" y="88"/>
                    <a:pt x="62" y="88"/>
                  </a:cubicBezTo>
                  <a:cubicBezTo>
                    <a:pt x="47" y="41"/>
                    <a:pt x="47" y="41"/>
                    <a:pt x="47" y="41"/>
                  </a:cubicBezTo>
                  <a:cubicBezTo>
                    <a:pt x="65" y="41"/>
                    <a:pt x="65" y="41"/>
                    <a:pt x="65" y="41"/>
                  </a:cubicBezTo>
                  <a:cubicBezTo>
                    <a:pt x="64" y="37"/>
                    <a:pt x="64" y="33"/>
                    <a:pt x="66" y="28"/>
                  </a:cubicBezTo>
                  <a:cubicBezTo>
                    <a:pt x="42" y="28"/>
                    <a:pt x="42" y="28"/>
                    <a:pt x="42" y="28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6" y="10"/>
                    <a:pt x="34" y="8"/>
                    <a:pt x="32" y="8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5" y="0"/>
                    <a:pt x="2" y="2"/>
                    <a:pt x="1" y="5"/>
                  </a:cubicBezTo>
                  <a:cubicBezTo>
                    <a:pt x="0" y="9"/>
                    <a:pt x="2" y="13"/>
                    <a:pt x="5" y="14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50" y="94"/>
                    <a:pt x="50" y="94"/>
                    <a:pt x="50" y="94"/>
                  </a:cubicBezTo>
                  <a:cubicBezTo>
                    <a:pt x="45" y="111"/>
                    <a:pt x="45" y="111"/>
                    <a:pt x="45" y="111"/>
                  </a:cubicBezTo>
                  <a:cubicBezTo>
                    <a:pt x="38" y="113"/>
                    <a:pt x="32" y="120"/>
                    <a:pt x="32" y="128"/>
                  </a:cubicBezTo>
                  <a:cubicBezTo>
                    <a:pt x="32" y="137"/>
                    <a:pt x="40" y="145"/>
                    <a:pt x="49" y="145"/>
                  </a:cubicBezTo>
                  <a:cubicBezTo>
                    <a:pt x="56" y="145"/>
                    <a:pt x="63" y="141"/>
                    <a:pt x="65" y="134"/>
                  </a:cubicBezTo>
                  <a:cubicBezTo>
                    <a:pt x="118" y="134"/>
                    <a:pt x="118" y="134"/>
                    <a:pt x="118" y="134"/>
                  </a:cubicBezTo>
                  <a:cubicBezTo>
                    <a:pt x="121" y="141"/>
                    <a:pt x="127" y="145"/>
                    <a:pt x="134" y="145"/>
                  </a:cubicBezTo>
                  <a:cubicBezTo>
                    <a:pt x="144" y="145"/>
                    <a:pt x="151" y="137"/>
                    <a:pt x="151" y="128"/>
                  </a:cubicBezTo>
                  <a:cubicBezTo>
                    <a:pt x="151" y="118"/>
                    <a:pt x="144" y="111"/>
                    <a:pt x="134" y="111"/>
                  </a:cubicBezTo>
                  <a:cubicBezTo>
                    <a:pt x="127" y="111"/>
                    <a:pt x="121" y="115"/>
                    <a:pt x="118" y="121"/>
                  </a:cubicBezTo>
                  <a:cubicBezTo>
                    <a:pt x="65" y="121"/>
                    <a:pt x="65" y="121"/>
                    <a:pt x="65" y="121"/>
                  </a:cubicBezTo>
                  <a:cubicBezTo>
                    <a:pt x="64" y="118"/>
                    <a:pt x="61" y="115"/>
                    <a:pt x="58" y="113"/>
                  </a:cubicBezTo>
                  <a:cubicBezTo>
                    <a:pt x="62" y="101"/>
                    <a:pt x="62" y="101"/>
                    <a:pt x="62" y="101"/>
                  </a:cubicBezTo>
                  <a:cubicBezTo>
                    <a:pt x="153" y="101"/>
                    <a:pt x="153" y="101"/>
                    <a:pt x="153" y="101"/>
                  </a:cubicBezTo>
                  <a:cubicBezTo>
                    <a:pt x="160" y="101"/>
                    <a:pt x="165" y="96"/>
                    <a:pt x="165" y="90"/>
                  </a:cubicBezTo>
                  <a:cubicBezTo>
                    <a:pt x="181" y="37"/>
                    <a:pt x="181" y="37"/>
                    <a:pt x="181" y="37"/>
                  </a:cubicBezTo>
                  <a:cubicBezTo>
                    <a:pt x="181" y="35"/>
                    <a:pt x="181" y="33"/>
                    <a:pt x="180" y="31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Freeform 135"/>
            <p:cNvSpPr>
              <a:spLocks/>
            </p:cNvSpPr>
            <p:nvPr/>
          </p:nvSpPr>
          <p:spPr bwMode="auto">
            <a:xfrm>
              <a:off x="3906831" y="3301950"/>
              <a:ext cx="82859" cy="84240"/>
            </a:xfrm>
            <a:custGeom>
              <a:avLst/>
              <a:gdLst>
                <a:gd name="T0" fmla="*/ 25 w 30"/>
                <a:gd name="T1" fmla="*/ 6 h 31"/>
                <a:gd name="T2" fmla="*/ 25 w 30"/>
                <a:gd name="T3" fmla="*/ 25 h 31"/>
                <a:gd name="T4" fmla="*/ 6 w 30"/>
                <a:gd name="T5" fmla="*/ 26 h 31"/>
                <a:gd name="T6" fmla="*/ 5 w 30"/>
                <a:gd name="T7" fmla="*/ 6 h 31"/>
                <a:gd name="T8" fmla="*/ 25 w 30"/>
                <a:gd name="T9" fmla="*/ 6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31">
                  <a:moveTo>
                    <a:pt x="25" y="6"/>
                  </a:moveTo>
                  <a:cubicBezTo>
                    <a:pt x="30" y="11"/>
                    <a:pt x="30" y="20"/>
                    <a:pt x="25" y="25"/>
                  </a:cubicBezTo>
                  <a:cubicBezTo>
                    <a:pt x="20" y="31"/>
                    <a:pt x="11" y="31"/>
                    <a:pt x="6" y="26"/>
                  </a:cubicBezTo>
                  <a:cubicBezTo>
                    <a:pt x="0" y="21"/>
                    <a:pt x="0" y="12"/>
                    <a:pt x="5" y="6"/>
                  </a:cubicBezTo>
                  <a:cubicBezTo>
                    <a:pt x="10" y="1"/>
                    <a:pt x="19" y="0"/>
                    <a:pt x="25" y="6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Freeform 136"/>
            <p:cNvSpPr>
              <a:spLocks noEditPoints="1"/>
            </p:cNvSpPr>
            <p:nvPr/>
          </p:nvSpPr>
          <p:spPr bwMode="auto">
            <a:xfrm>
              <a:off x="3839163" y="3235663"/>
              <a:ext cx="219575" cy="219576"/>
            </a:xfrm>
            <a:custGeom>
              <a:avLst/>
              <a:gdLst>
                <a:gd name="T0" fmla="*/ 70 w 80"/>
                <a:gd name="T1" fmla="*/ 14 h 80"/>
                <a:gd name="T2" fmla="*/ 65 w 80"/>
                <a:gd name="T3" fmla="*/ 9 h 80"/>
                <a:gd name="T4" fmla="*/ 55 w 80"/>
                <a:gd name="T5" fmla="*/ 11 h 80"/>
                <a:gd name="T6" fmla="*/ 53 w 80"/>
                <a:gd name="T7" fmla="*/ 2 h 80"/>
                <a:gd name="T8" fmla="*/ 46 w 80"/>
                <a:gd name="T9" fmla="*/ 1 h 80"/>
                <a:gd name="T10" fmla="*/ 38 w 80"/>
                <a:gd name="T11" fmla="*/ 7 h 80"/>
                <a:gd name="T12" fmla="*/ 33 w 80"/>
                <a:gd name="T13" fmla="*/ 1 h 80"/>
                <a:gd name="T14" fmla="*/ 26 w 80"/>
                <a:gd name="T15" fmla="*/ 3 h 80"/>
                <a:gd name="T16" fmla="*/ 22 w 80"/>
                <a:gd name="T17" fmla="*/ 12 h 80"/>
                <a:gd name="T18" fmla="*/ 14 w 80"/>
                <a:gd name="T19" fmla="*/ 10 h 80"/>
                <a:gd name="T20" fmla="*/ 9 w 80"/>
                <a:gd name="T21" fmla="*/ 15 h 80"/>
                <a:gd name="T22" fmla="*/ 11 w 80"/>
                <a:gd name="T23" fmla="*/ 25 h 80"/>
                <a:gd name="T24" fmla="*/ 3 w 80"/>
                <a:gd name="T25" fmla="*/ 27 h 80"/>
                <a:gd name="T26" fmla="*/ 1 w 80"/>
                <a:gd name="T27" fmla="*/ 34 h 80"/>
                <a:gd name="T28" fmla="*/ 7 w 80"/>
                <a:gd name="T29" fmla="*/ 42 h 80"/>
                <a:gd name="T30" fmla="*/ 1 w 80"/>
                <a:gd name="T31" fmla="*/ 47 h 80"/>
                <a:gd name="T32" fmla="*/ 3 w 80"/>
                <a:gd name="T33" fmla="*/ 54 h 80"/>
                <a:gd name="T34" fmla="*/ 13 w 80"/>
                <a:gd name="T35" fmla="*/ 58 h 80"/>
                <a:gd name="T36" fmla="*/ 10 w 80"/>
                <a:gd name="T37" fmla="*/ 66 h 80"/>
                <a:gd name="T38" fmla="*/ 15 w 80"/>
                <a:gd name="T39" fmla="*/ 71 h 80"/>
                <a:gd name="T40" fmla="*/ 25 w 80"/>
                <a:gd name="T41" fmla="*/ 69 h 80"/>
                <a:gd name="T42" fmla="*/ 27 w 80"/>
                <a:gd name="T43" fmla="*/ 77 h 80"/>
                <a:gd name="T44" fmla="*/ 34 w 80"/>
                <a:gd name="T45" fmla="*/ 79 h 80"/>
                <a:gd name="T46" fmla="*/ 42 w 80"/>
                <a:gd name="T47" fmla="*/ 73 h 80"/>
                <a:gd name="T48" fmla="*/ 47 w 80"/>
                <a:gd name="T49" fmla="*/ 79 h 80"/>
                <a:gd name="T50" fmla="*/ 55 w 80"/>
                <a:gd name="T51" fmla="*/ 77 h 80"/>
                <a:gd name="T52" fmla="*/ 58 w 80"/>
                <a:gd name="T53" fmla="*/ 67 h 80"/>
                <a:gd name="T54" fmla="*/ 66 w 80"/>
                <a:gd name="T55" fmla="*/ 70 h 80"/>
                <a:gd name="T56" fmla="*/ 71 w 80"/>
                <a:gd name="T57" fmla="*/ 65 h 80"/>
                <a:gd name="T58" fmla="*/ 70 w 80"/>
                <a:gd name="T59" fmla="*/ 55 h 80"/>
                <a:gd name="T60" fmla="*/ 78 w 80"/>
                <a:gd name="T61" fmla="*/ 53 h 80"/>
                <a:gd name="T62" fmla="*/ 79 w 80"/>
                <a:gd name="T63" fmla="*/ 46 h 80"/>
                <a:gd name="T64" fmla="*/ 73 w 80"/>
                <a:gd name="T65" fmla="*/ 38 h 80"/>
                <a:gd name="T66" fmla="*/ 79 w 80"/>
                <a:gd name="T67" fmla="*/ 33 h 80"/>
                <a:gd name="T68" fmla="*/ 77 w 80"/>
                <a:gd name="T69" fmla="*/ 25 h 80"/>
                <a:gd name="T70" fmla="*/ 67 w 80"/>
                <a:gd name="T71" fmla="*/ 22 h 80"/>
                <a:gd name="T72" fmla="*/ 57 w 80"/>
                <a:gd name="T73" fmla="*/ 56 h 80"/>
                <a:gd name="T74" fmla="*/ 23 w 80"/>
                <a:gd name="T75" fmla="*/ 24 h 80"/>
                <a:gd name="T76" fmla="*/ 57 w 80"/>
                <a:gd name="T77" fmla="*/ 56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0" h="80">
                  <a:moveTo>
                    <a:pt x="72" y="15"/>
                  </a:moveTo>
                  <a:cubicBezTo>
                    <a:pt x="70" y="14"/>
                    <a:pt x="70" y="14"/>
                    <a:pt x="70" y="14"/>
                  </a:cubicBezTo>
                  <a:cubicBezTo>
                    <a:pt x="66" y="10"/>
                    <a:pt x="66" y="10"/>
                    <a:pt x="66" y="10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8" y="12"/>
                    <a:pt x="56" y="11"/>
                    <a:pt x="55" y="11"/>
                  </a:cubicBezTo>
                  <a:cubicBezTo>
                    <a:pt x="55" y="3"/>
                    <a:pt x="55" y="3"/>
                    <a:pt x="55" y="3"/>
                  </a:cubicBezTo>
                  <a:cubicBezTo>
                    <a:pt x="53" y="2"/>
                    <a:pt x="53" y="2"/>
                    <a:pt x="53" y="2"/>
                  </a:cubicBezTo>
                  <a:cubicBezTo>
                    <a:pt x="48" y="1"/>
                    <a:pt x="48" y="1"/>
                    <a:pt x="48" y="1"/>
                  </a:cubicBezTo>
                  <a:cubicBezTo>
                    <a:pt x="46" y="1"/>
                    <a:pt x="46" y="1"/>
                    <a:pt x="46" y="1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42" y="7"/>
                    <a:pt x="40" y="7"/>
                    <a:pt x="38" y="7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5" y="10"/>
                    <a:pt x="23" y="11"/>
                    <a:pt x="22" y="12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2" y="22"/>
                    <a:pt x="11" y="24"/>
                    <a:pt x="11" y="25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7" y="38"/>
                    <a:pt x="7" y="40"/>
                    <a:pt x="7" y="42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1" y="47"/>
                    <a:pt x="1" y="47"/>
                    <a:pt x="1" y="47"/>
                  </a:cubicBezTo>
                  <a:cubicBezTo>
                    <a:pt x="3" y="52"/>
                    <a:pt x="3" y="52"/>
                    <a:pt x="3" y="52"/>
                  </a:cubicBezTo>
                  <a:cubicBezTo>
                    <a:pt x="3" y="54"/>
                    <a:pt x="3" y="54"/>
                    <a:pt x="3" y="54"/>
                  </a:cubicBezTo>
                  <a:cubicBezTo>
                    <a:pt x="10" y="53"/>
                    <a:pt x="10" y="53"/>
                    <a:pt x="10" y="53"/>
                  </a:cubicBezTo>
                  <a:cubicBezTo>
                    <a:pt x="11" y="55"/>
                    <a:pt x="12" y="56"/>
                    <a:pt x="13" y="58"/>
                  </a:cubicBezTo>
                  <a:cubicBezTo>
                    <a:pt x="8" y="64"/>
                    <a:pt x="8" y="64"/>
                    <a:pt x="8" y="64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4" y="69"/>
                    <a:pt x="14" y="69"/>
                    <a:pt x="14" y="69"/>
                  </a:cubicBezTo>
                  <a:cubicBezTo>
                    <a:pt x="15" y="71"/>
                    <a:pt x="15" y="71"/>
                    <a:pt x="15" y="71"/>
                  </a:cubicBezTo>
                  <a:cubicBezTo>
                    <a:pt x="21" y="66"/>
                    <a:pt x="21" y="66"/>
                    <a:pt x="21" y="66"/>
                  </a:cubicBezTo>
                  <a:cubicBezTo>
                    <a:pt x="22" y="67"/>
                    <a:pt x="24" y="68"/>
                    <a:pt x="25" y="69"/>
                  </a:cubicBezTo>
                  <a:cubicBezTo>
                    <a:pt x="25" y="77"/>
                    <a:pt x="25" y="77"/>
                    <a:pt x="25" y="77"/>
                  </a:cubicBezTo>
                  <a:cubicBezTo>
                    <a:pt x="27" y="77"/>
                    <a:pt x="27" y="77"/>
                    <a:pt x="27" y="77"/>
                  </a:cubicBezTo>
                  <a:cubicBezTo>
                    <a:pt x="32" y="79"/>
                    <a:pt x="32" y="79"/>
                    <a:pt x="32" y="79"/>
                  </a:cubicBezTo>
                  <a:cubicBezTo>
                    <a:pt x="34" y="79"/>
                    <a:pt x="34" y="79"/>
                    <a:pt x="34" y="79"/>
                  </a:cubicBezTo>
                  <a:cubicBezTo>
                    <a:pt x="37" y="72"/>
                    <a:pt x="37" y="72"/>
                    <a:pt x="37" y="72"/>
                  </a:cubicBezTo>
                  <a:cubicBezTo>
                    <a:pt x="39" y="73"/>
                    <a:pt x="40" y="73"/>
                    <a:pt x="42" y="73"/>
                  </a:cubicBezTo>
                  <a:cubicBezTo>
                    <a:pt x="45" y="80"/>
                    <a:pt x="45" y="80"/>
                    <a:pt x="45" y="80"/>
                  </a:cubicBezTo>
                  <a:cubicBezTo>
                    <a:pt x="47" y="79"/>
                    <a:pt x="47" y="79"/>
                    <a:pt x="47" y="79"/>
                  </a:cubicBezTo>
                  <a:cubicBezTo>
                    <a:pt x="53" y="77"/>
                    <a:pt x="53" y="77"/>
                    <a:pt x="53" y="77"/>
                  </a:cubicBezTo>
                  <a:cubicBezTo>
                    <a:pt x="55" y="77"/>
                    <a:pt x="55" y="77"/>
                    <a:pt x="55" y="77"/>
                  </a:cubicBezTo>
                  <a:cubicBezTo>
                    <a:pt x="54" y="70"/>
                    <a:pt x="54" y="70"/>
                    <a:pt x="54" y="70"/>
                  </a:cubicBezTo>
                  <a:cubicBezTo>
                    <a:pt x="55" y="69"/>
                    <a:pt x="57" y="68"/>
                    <a:pt x="58" y="67"/>
                  </a:cubicBezTo>
                  <a:cubicBezTo>
                    <a:pt x="64" y="72"/>
                    <a:pt x="64" y="72"/>
                    <a:pt x="64" y="72"/>
                  </a:cubicBezTo>
                  <a:cubicBezTo>
                    <a:pt x="66" y="70"/>
                    <a:pt x="66" y="70"/>
                    <a:pt x="66" y="70"/>
                  </a:cubicBezTo>
                  <a:cubicBezTo>
                    <a:pt x="70" y="66"/>
                    <a:pt x="70" y="66"/>
                    <a:pt x="70" y="66"/>
                  </a:cubicBezTo>
                  <a:cubicBezTo>
                    <a:pt x="71" y="65"/>
                    <a:pt x="71" y="65"/>
                    <a:pt x="71" y="65"/>
                  </a:cubicBezTo>
                  <a:cubicBezTo>
                    <a:pt x="67" y="59"/>
                    <a:pt x="67" y="59"/>
                    <a:pt x="67" y="59"/>
                  </a:cubicBezTo>
                  <a:cubicBezTo>
                    <a:pt x="68" y="58"/>
                    <a:pt x="69" y="56"/>
                    <a:pt x="70" y="55"/>
                  </a:cubicBezTo>
                  <a:cubicBezTo>
                    <a:pt x="77" y="55"/>
                    <a:pt x="77" y="55"/>
                    <a:pt x="77" y="55"/>
                  </a:cubicBezTo>
                  <a:cubicBezTo>
                    <a:pt x="78" y="53"/>
                    <a:pt x="78" y="53"/>
                    <a:pt x="78" y="53"/>
                  </a:cubicBezTo>
                  <a:cubicBezTo>
                    <a:pt x="79" y="48"/>
                    <a:pt x="79" y="48"/>
                    <a:pt x="79" y="48"/>
                  </a:cubicBezTo>
                  <a:cubicBezTo>
                    <a:pt x="79" y="46"/>
                    <a:pt x="79" y="46"/>
                    <a:pt x="79" y="46"/>
                  </a:cubicBezTo>
                  <a:cubicBezTo>
                    <a:pt x="73" y="43"/>
                    <a:pt x="73" y="43"/>
                    <a:pt x="73" y="43"/>
                  </a:cubicBezTo>
                  <a:cubicBezTo>
                    <a:pt x="73" y="41"/>
                    <a:pt x="73" y="40"/>
                    <a:pt x="73" y="38"/>
                  </a:cubicBezTo>
                  <a:cubicBezTo>
                    <a:pt x="80" y="35"/>
                    <a:pt x="80" y="35"/>
                    <a:pt x="80" y="35"/>
                  </a:cubicBezTo>
                  <a:cubicBezTo>
                    <a:pt x="79" y="33"/>
                    <a:pt x="79" y="33"/>
                    <a:pt x="79" y="33"/>
                  </a:cubicBezTo>
                  <a:cubicBezTo>
                    <a:pt x="78" y="27"/>
                    <a:pt x="78" y="27"/>
                    <a:pt x="78" y="27"/>
                  </a:cubicBezTo>
                  <a:cubicBezTo>
                    <a:pt x="77" y="25"/>
                    <a:pt x="77" y="25"/>
                    <a:pt x="77" y="25"/>
                  </a:cubicBezTo>
                  <a:cubicBezTo>
                    <a:pt x="70" y="26"/>
                    <a:pt x="70" y="26"/>
                    <a:pt x="70" y="26"/>
                  </a:cubicBezTo>
                  <a:cubicBezTo>
                    <a:pt x="69" y="25"/>
                    <a:pt x="68" y="23"/>
                    <a:pt x="67" y="22"/>
                  </a:cubicBezTo>
                  <a:lnTo>
                    <a:pt x="72" y="15"/>
                  </a:lnTo>
                  <a:close/>
                  <a:moveTo>
                    <a:pt x="57" y="56"/>
                  </a:moveTo>
                  <a:cubicBezTo>
                    <a:pt x="48" y="65"/>
                    <a:pt x="34" y="65"/>
                    <a:pt x="24" y="56"/>
                  </a:cubicBezTo>
                  <a:cubicBezTo>
                    <a:pt x="15" y="48"/>
                    <a:pt x="15" y="33"/>
                    <a:pt x="23" y="24"/>
                  </a:cubicBezTo>
                  <a:cubicBezTo>
                    <a:pt x="32" y="15"/>
                    <a:pt x="46" y="14"/>
                    <a:pt x="56" y="23"/>
                  </a:cubicBezTo>
                  <a:cubicBezTo>
                    <a:pt x="65" y="32"/>
                    <a:pt x="66" y="47"/>
                    <a:pt x="57" y="56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8" name="组合 37"/>
          <p:cNvGrpSpPr>
            <a:grpSpLocks noChangeAspect="1"/>
          </p:cNvGrpSpPr>
          <p:nvPr/>
        </p:nvGrpSpPr>
        <p:grpSpPr>
          <a:xfrm>
            <a:off x="1050498" y="5240262"/>
            <a:ext cx="365205" cy="288000"/>
            <a:chOff x="8313532" y="3238425"/>
            <a:chExt cx="581392" cy="458484"/>
          </a:xfrm>
        </p:grpSpPr>
        <p:sp>
          <p:nvSpPr>
            <p:cNvPr id="39" name="Oval 150"/>
            <p:cNvSpPr>
              <a:spLocks noChangeArrowheads="1"/>
            </p:cNvSpPr>
            <p:nvPr/>
          </p:nvSpPr>
          <p:spPr bwMode="auto">
            <a:xfrm>
              <a:off x="8557965" y="3288140"/>
              <a:ext cx="93906" cy="11462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Freeform 151"/>
            <p:cNvSpPr>
              <a:spLocks/>
            </p:cNvSpPr>
            <p:nvPr/>
          </p:nvSpPr>
          <p:spPr bwMode="auto">
            <a:xfrm>
              <a:off x="8505488" y="3411047"/>
              <a:ext cx="197480" cy="120145"/>
            </a:xfrm>
            <a:custGeom>
              <a:avLst/>
              <a:gdLst>
                <a:gd name="T0" fmla="*/ 36 w 72"/>
                <a:gd name="T1" fmla="*/ 44 h 44"/>
                <a:gd name="T2" fmla="*/ 41 w 72"/>
                <a:gd name="T3" fmla="*/ 44 h 44"/>
                <a:gd name="T4" fmla="*/ 72 w 72"/>
                <a:gd name="T5" fmla="*/ 31 h 44"/>
                <a:gd name="T6" fmla="*/ 70 w 72"/>
                <a:gd name="T7" fmla="*/ 12 h 44"/>
                <a:gd name="T8" fmla="*/ 60 w 72"/>
                <a:gd name="T9" fmla="*/ 2 h 44"/>
                <a:gd name="T10" fmla="*/ 50 w 72"/>
                <a:gd name="T11" fmla="*/ 1 h 44"/>
                <a:gd name="T12" fmla="*/ 50 w 72"/>
                <a:gd name="T13" fmla="*/ 1 h 44"/>
                <a:gd name="T14" fmla="*/ 57 w 72"/>
                <a:gd name="T15" fmla="*/ 7 h 44"/>
                <a:gd name="T16" fmla="*/ 49 w 72"/>
                <a:gd name="T17" fmla="*/ 12 h 44"/>
                <a:gd name="T18" fmla="*/ 53 w 72"/>
                <a:gd name="T19" fmla="*/ 19 h 44"/>
                <a:gd name="T20" fmla="*/ 41 w 72"/>
                <a:gd name="T21" fmla="*/ 43 h 44"/>
                <a:gd name="T22" fmla="*/ 40 w 72"/>
                <a:gd name="T23" fmla="*/ 9 h 44"/>
                <a:gd name="T24" fmla="*/ 41 w 72"/>
                <a:gd name="T25" fmla="*/ 7 h 44"/>
                <a:gd name="T26" fmla="*/ 39 w 72"/>
                <a:gd name="T27" fmla="*/ 0 h 44"/>
                <a:gd name="T28" fmla="*/ 32 w 72"/>
                <a:gd name="T29" fmla="*/ 0 h 44"/>
                <a:gd name="T30" fmla="*/ 30 w 72"/>
                <a:gd name="T31" fmla="*/ 7 h 44"/>
                <a:gd name="T32" fmla="*/ 32 w 72"/>
                <a:gd name="T33" fmla="*/ 9 h 44"/>
                <a:gd name="T34" fmla="*/ 30 w 72"/>
                <a:gd name="T35" fmla="*/ 43 h 44"/>
                <a:gd name="T36" fmla="*/ 19 w 72"/>
                <a:gd name="T37" fmla="*/ 19 h 44"/>
                <a:gd name="T38" fmla="*/ 23 w 72"/>
                <a:gd name="T39" fmla="*/ 12 h 44"/>
                <a:gd name="T40" fmla="*/ 14 w 72"/>
                <a:gd name="T41" fmla="*/ 7 h 44"/>
                <a:gd name="T42" fmla="*/ 21 w 72"/>
                <a:gd name="T43" fmla="*/ 1 h 44"/>
                <a:gd name="T44" fmla="*/ 21 w 72"/>
                <a:gd name="T45" fmla="*/ 1 h 44"/>
                <a:gd name="T46" fmla="*/ 12 w 72"/>
                <a:gd name="T47" fmla="*/ 2 h 44"/>
                <a:gd name="T48" fmla="*/ 12 w 72"/>
                <a:gd name="T49" fmla="*/ 2 h 44"/>
                <a:gd name="T50" fmla="*/ 2 w 72"/>
                <a:gd name="T51" fmla="*/ 12 h 44"/>
                <a:gd name="T52" fmla="*/ 0 w 72"/>
                <a:gd name="T53" fmla="*/ 32 h 44"/>
                <a:gd name="T54" fmla="*/ 30 w 72"/>
                <a:gd name="T55" fmla="*/ 44 h 44"/>
                <a:gd name="T56" fmla="*/ 36 w 72"/>
                <a:gd name="T57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72" h="44">
                  <a:moveTo>
                    <a:pt x="36" y="44"/>
                  </a:moveTo>
                  <a:cubicBezTo>
                    <a:pt x="38" y="44"/>
                    <a:pt x="40" y="44"/>
                    <a:pt x="41" y="44"/>
                  </a:cubicBezTo>
                  <a:cubicBezTo>
                    <a:pt x="53" y="43"/>
                    <a:pt x="63" y="38"/>
                    <a:pt x="72" y="31"/>
                  </a:cubicBezTo>
                  <a:cubicBezTo>
                    <a:pt x="70" y="12"/>
                    <a:pt x="70" y="12"/>
                    <a:pt x="70" y="12"/>
                  </a:cubicBezTo>
                  <a:cubicBezTo>
                    <a:pt x="70" y="6"/>
                    <a:pt x="67" y="3"/>
                    <a:pt x="60" y="2"/>
                  </a:cubicBezTo>
                  <a:cubicBezTo>
                    <a:pt x="60" y="2"/>
                    <a:pt x="53" y="1"/>
                    <a:pt x="50" y="1"/>
                  </a:cubicBezTo>
                  <a:cubicBezTo>
                    <a:pt x="50" y="1"/>
                    <a:pt x="50" y="1"/>
                    <a:pt x="50" y="1"/>
                  </a:cubicBezTo>
                  <a:cubicBezTo>
                    <a:pt x="57" y="7"/>
                    <a:pt x="57" y="7"/>
                    <a:pt x="57" y="7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53" y="19"/>
                    <a:pt x="53" y="19"/>
                    <a:pt x="53" y="19"/>
                  </a:cubicBezTo>
                  <a:cubicBezTo>
                    <a:pt x="41" y="43"/>
                    <a:pt x="41" y="43"/>
                    <a:pt x="41" y="43"/>
                  </a:cubicBezTo>
                  <a:cubicBezTo>
                    <a:pt x="40" y="9"/>
                    <a:pt x="40" y="9"/>
                    <a:pt x="40" y="9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32" y="9"/>
                    <a:pt x="32" y="9"/>
                    <a:pt x="32" y="9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19" y="1"/>
                    <a:pt x="14" y="2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7" y="3"/>
                    <a:pt x="2" y="6"/>
                    <a:pt x="2" y="1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9" y="38"/>
                    <a:pt x="19" y="43"/>
                    <a:pt x="30" y="44"/>
                  </a:cubicBezTo>
                  <a:cubicBezTo>
                    <a:pt x="32" y="44"/>
                    <a:pt x="34" y="44"/>
                    <a:pt x="36" y="4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Freeform 152"/>
            <p:cNvSpPr>
              <a:spLocks noEditPoints="1"/>
            </p:cNvSpPr>
            <p:nvPr/>
          </p:nvSpPr>
          <p:spPr bwMode="auto">
            <a:xfrm>
              <a:off x="8313532" y="3361332"/>
              <a:ext cx="138098" cy="91145"/>
            </a:xfrm>
            <a:custGeom>
              <a:avLst/>
              <a:gdLst>
                <a:gd name="T0" fmla="*/ 50 w 50"/>
                <a:gd name="T1" fmla="*/ 12 h 33"/>
                <a:gd name="T2" fmla="*/ 32 w 50"/>
                <a:gd name="T3" fmla="*/ 12 h 33"/>
                <a:gd name="T4" fmla="*/ 17 w 50"/>
                <a:gd name="T5" fmla="*/ 0 h 33"/>
                <a:gd name="T6" fmla="*/ 0 w 50"/>
                <a:gd name="T7" fmla="*/ 16 h 33"/>
                <a:gd name="T8" fmla="*/ 17 w 50"/>
                <a:gd name="T9" fmla="*/ 33 h 33"/>
                <a:gd name="T10" fmla="*/ 32 w 50"/>
                <a:gd name="T11" fmla="*/ 20 h 33"/>
                <a:gd name="T12" fmla="*/ 50 w 50"/>
                <a:gd name="T13" fmla="*/ 20 h 33"/>
                <a:gd name="T14" fmla="*/ 50 w 50"/>
                <a:gd name="T15" fmla="*/ 12 h 33"/>
                <a:gd name="T16" fmla="*/ 17 w 50"/>
                <a:gd name="T17" fmla="*/ 24 h 33"/>
                <a:gd name="T18" fmla="*/ 9 w 50"/>
                <a:gd name="T19" fmla="*/ 16 h 33"/>
                <a:gd name="T20" fmla="*/ 17 w 50"/>
                <a:gd name="T21" fmla="*/ 8 h 33"/>
                <a:gd name="T22" fmla="*/ 24 w 50"/>
                <a:gd name="T23" fmla="*/ 16 h 33"/>
                <a:gd name="T24" fmla="*/ 17 w 50"/>
                <a:gd name="T25" fmla="*/ 24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0" h="33">
                  <a:moveTo>
                    <a:pt x="50" y="12"/>
                  </a:moveTo>
                  <a:cubicBezTo>
                    <a:pt x="32" y="12"/>
                    <a:pt x="32" y="12"/>
                    <a:pt x="32" y="12"/>
                  </a:cubicBezTo>
                  <a:cubicBezTo>
                    <a:pt x="30" y="5"/>
                    <a:pt x="24" y="0"/>
                    <a:pt x="17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25"/>
                    <a:pt x="7" y="33"/>
                    <a:pt x="17" y="33"/>
                  </a:cubicBezTo>
                  <a:cubicBezTo>
                    <a:pt x="24" y="33"/>
                    <a:pt x="31" y="27"/>
                    <a:pt x="32" y="20"/>
                  </a:cubicBezTo>
                  <a:cubicBezTo>
                    <a:pt x="50" y="20"/>
                    <a:pt x="50" y="20"/>
                    <a:pt x="50" y="20"/>
                  </a:cubicBezTo>
                  <a:lnTo>
                    <a:pt x="50" y="12"/>
                  </a:lnTo>
                  <a:close/>
                  <a:moveTo>
                    <a:pt x="17" y="24"/>
                  </a:moveTo>
                  <a:cubicBezTo>
                    <a:pt x="12" y="24"/>
                    <a:pt x="9" y="20"/>
                    <a:pt x="9" y="16"/>
                  </a:cubicBezTo>
                  <a:cubicBezTo>
                    <a:pt x="9" y="12"/>
                    <a:pt x="12" y="8"/>
                    <a:pt x="17" y="8"/>
                  </a:cubicBezTo>
                  <a:cubicBezTo>
                    <a:pt x="21" y="8"/>
                    <a:pt x="24" y="12"/>
                    <a:pt x="24" y="16"/>
                  </a:cubicBezTo>
                  <a:cubicBezTo>
                    <a:pt x="24" y="20"/>
                    <a:pt x="21" y="24"/>
                    <a:pt x="17" y="2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Freeform 153"/>
            <p:cNvSpPr>
              <a:spLocks noEditPoints="1"/>
            </p:cNvSpPr>
            <p:nvPr/>
          </p:nvSpPr>
          <p:spPr bwMode="auto">
            <a:xfrm>
              <a:off x="8341151" y="3471810"/>
              <a:ext cx="138098" cy="109097"/>
            </a:xfrm>
            <a:custGeom>
              <a:avLst/>
              <a:gdLst>
                <a:gd name="T0" fmla="*/ 46 w 50"/>
                <a:gd name="T1" fmla="*/ 0 h 40"/>
                <a:gd name="T2" fmla="*/ 30 w 50"/>
                <a:gd name="T3" fmla="*/ 9 h 40"/>
                <a:gd name="T4" fmla="*/ 10 w 50"/>
                <a:gd name="T5" fmla="*/ 6 h 40"/>
                <a:gd name="T6" fmla="*/ 4 w 50"/>
                <a:gd name="T7" fmla="*/ 29 h 40"/>
                <a:gd name="T8" fmla="*/ 27 w 50"/>
                <a:gd name="T9" fmla="*/ 35 h 40"/>
                <a:gd name="T10" fmla="*/ 34 w 50"/>
                <a:gd name="T11" fmla="*/ 16 h 40"/>
                <a:gd name="T12" fmla="*/ 50 w 50"/>
                <a:gd name="T13" fmla="*/ 7 h 40"/>
                <a:gd name="T14" fmla="*/ 46 w 50"/>
                <a:gd name="T15" fmla="*/ 0 h 40"/>
                <a:gd name="T16" fmla="*/ 22 w 50"/>
                <a:gd name="T17" fmla="*/ 27 h 40"/>
                <a:gd name="T18" fmla="*/ 12 w 50"/>
                <a:gd name="T19" fmla="*/ 25 h 40"/>
                <a:gd name="T20" fmla="*/ 15 w 50"/>
                <a:gd name="T21" fmla="*/ 14 h 40"/>
                <a:gd name="T22" fmla="*/ 25 w 50"/>
                <a:gd name="T23" fmla="*/ 17 h 40"/>
                <a:gd name="T24" fmla="*/ 22 w 50"/>
                <a:gd name="T25" fmla="*/ 27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0" h="40">
                  <a:moveTo>
                    <a:pt x="46" y="0"/>
                  </a:moveTo>
                  <a:cubicBezTo>
                    <a:pt x="30" y="9"/>
                    <a:pt x="30" y="9"/>
                    <a:pt x="30" y="9"/>
                  </a:cubicBezTo>
                  <a:cubicBezTo>
                    <a:pt x="25" y="4"/>
                    <a:pt x="17" y="3"/>
                    <a:pt x="10" y="6"/>
                  </a:cubicBezTo>
                  <a:cubicBezTo>
                    <a:pt x="2" y="11"/>
                    <a:pt x="0" y="21"/>
                    <a:pt x="4" y="29"/>
                  </a:cubicBezTo>
                  <a:cubicBezTo>
                    <a:pt x="9" y="37"/>
                    <a:pt x="19" y="40"/>
                    <a:pt x="27" y="35"/>
                  </a:cubicBezTo>
                  <a:cubicBezTo>
                    <a:pt x="33" y="31"/>
                    <a:pt x="36" y="24"/>
                    <a:pt x="34" y="16"/>
                  </a:cubicBezTo>
                  <a:cubicBezTo>
                    <a:pt x="50" y="7"/>
                    <a:pt x="50" y="7"/>
                    <a:pt x="50" y="7"/>
                  </a:cubicBezTo>
                  <a:lnTo>
                    <a:pt x="46" y="0"/>
                  </a:lnTo>
                  <a:close/>
                  <a:moveTo>
                    <a:pt x="22" y="27"/>
                  </a:moveTo>
                  <a:cubicBezTo>
                    <a:pt x="19" y="30"/>
                    <a:pt x="14" y="28"/>
                    <a:pt x="12" y="25"/>
                  </a:cubicBezTo>
                  <a:cubicBezTo>
                    <a:pt x="10" y="21"/>
                    <a:pt x="11" y="16"/>
                    <a:pt x="15" y="14"/>
                  </a:cubicBezTo>
                  <a:cubicBezTo>
                    <a:pt x="18" y="12"/>
                    <a:pt x="23" y="13"/>
                    <a:pt x="25" y="17"/>
                  </a:cubicBezTo>
                  <a:cubicBezTo>
                    <a:pt x="27" y="21"/>
                    <a:pt x="26" y="25"/>
                    <a:pt x="22" y="27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Freeform 154"/>
            <p:cNvSpPr>
              <a:spLocks noEditPoints="1"/>
            </p:cNvSpPr>
            <p:nvPr/>
          </p:nvSpPr>
          <p:spPr bwMode="auto">
            <a:xfrm>
              <a:off x="8429534" y="3531192"/>
              <a:ext cx="109097" cy="138098"/>
            </a:xfrm>
            <a:custGeom>
              <a:avLst/>
              <a:gdLst>
                <a:gd name="T0" fmla="*/ 32 w 40"/>
                <a:gd name="T1" fmla="*/ 0 h 50"/>
                <a:gd name="T2" fmla="*/ 23 w 40"/>
                <a:gd name="T3" fmla="*/ 16 h 50"/>
                <a:gd name="T4" fmla="*/ 5 w 40"/>
                <a:gd name="T5" fmla="*/ 23 h 50"/>
                <a:gd name="T6" fmla="*/ 11 w 40"/>
                <a:gd name="T7" fmla="*/ 46 h 50"/>
                <a:gd name="T8" fmla="*/ 33 w 40"/>
                <a:gd name="T9" fmla="*/ 40 h 50"/>
                <a:gd name="T10" fmla="*/ 31 w 40"/>
                <a:gd name="T11" fmla="*/ 20 h 50"/>
                <a:gd name="T12" fmla="*/ 40 w 40"/>
                <a:gd name="T13" fmla="*/ 4 h 50"/>
                <a:gd name="T14" fmla="*/ 32 w 40"/>
                <a:gd name="T15" fmla="*/ 0 h 50"/>
                <a:gd name="T16" fmla="*/ 26 w 40"/>
                <a:gd name="T17" fmla="*/ 35 h 50"/>
                <a:gd name="T18" fmla="*/ 15 w 40"/>
                <a:gd name="T19" fmla="*/ 38 h 50"/>
                <a:gd name="T20" fmla="*/ 12 w 40"/>
                <a:gd name="T21" fmla="*/ 28 h 50"/>
                <a:gd name="T22" fmla="*/ 23 w 40"/>
                <a:gd name="T23" fmla="*/ 25 h 50"/>
                <a:gd name="T24" fmla="*/ 26 w 40"/>
                <a:gd name="T25" fmla="*/ 35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0" h="50">
                  <a:moveTo>
                    <a:pt x="32" y="0"/>
                  </a:moveTo>
                  <a:cubicBezTo>
                    <a:pt x="23" y="16"/>
                    <a:pt x="23" y="16"/>
                    <a:pt x="23" y="16"/>
                  </a:cubicBezTo>
                  <a:cubicBezTo>
                    <a:pt x="16" y="14"/>
                    <a:pt x="9" y="17"/>
                    <a:pt x="5" y="23"/>
                  </a:cubicBezTo>
                  <a:cubicBezTo>
                    <a:pt x="0" y="31"/>
                    <a:pt x="3" y="41"/>
                    <a:pt x="11" y="46"/>
                  </a:cubicBezTo>
                  <a:cubicBezTo>
                    <a:pt x="19" y="50"/>
                    <a:pt x="29" y="48"/>
                    <a:pt x="33" y="40"/>
                  </a:cubicBezTo>
                  <a:cubicBezTo>
                    <a:pt x="37" y="33"/>
                    <a:pt x="36" y="25"/>
                    <a:pt x="31" y="20"/>
                  </a:cubicBezTo>
                  <a:cubicBezTo>
                    <a:pt x="40" y="4"/>
                    <a:pt x="40" y="4"/>
                    <a:pt x="40" y="4"/>
                  </a:cubicBezTo>
                  <a:lnTo>
                    <a:pt x="32" y="0"/>
                  </a:lnTo>
                  <a:close/>
                  <a:moveTo>
                    <a:pt x="26" y="35"/>
                  </a:moveTo>
                  <a:cubicBezTo>
                    <a:pt x="24" y="39"/>
                    <a:pt x="19" y="40"/>
                    <a:pt x="15" y="38"/>
                  </a:cubicBezTo>
                  <a:cubicBezTo>
                    <a:pt x="12" y="36"/>
                    <a:pt x="10" y="31"/>
                    <a:pt x="12" y="28"/>
                  </a:cubicBezTo>
                  <a:cubicBezTo>
                    <a:pt x="15" y="24"/>
                    <a:pt x="19" y="23"/>
                    <a:pt x="23" y="25"/>
                  </a:cubicBezTo>
                  <a:cubicBezTo>
                    <a:pt x="27" y="27"/>
                    <a:pt x="28" y="32"/>
                    <a:pt x="26" y="35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Freeform 155"/>
            <p:cNvSpPr>
              <a:spLocks noEditPoints="1"/>
            </p:cNvSpPr>
            <p:nvPr/>
          </p:nvSpPr>
          <p:spPr bwMode="auto">
            <a:xfrm>
              <a:off x="8557965" y="3558811"/>
              <a:ext cx="91145" cy="138098"/>
            </a:xfrm>
            <a:custGeom>
              <a:avLst/>
              <a:gdLst>
                <a:gd name="T0" fmla="*/ 12 w 33"/>
                <a:gd name="T1" fmla="*/ 0 h 50"/>
                <a:gd name="T2" fmla="*/ 12 w 33"/>
                <a:gd name="T3" fmla="*/ 18 h 50"/>
                <a:gd name="T4" fmla="*/ 0 w 33"/>
                <a:gd name="T5" fmla="*/ 34 h 50"/>
                <a:gd name="T6" fmla="*/ 17 w 33"/>
                <a:gd name="T7" fmla="*/ 50 h 50"/>
                <a:gd name="T8" fmla="*/ 33 w 33"/>
                <a:gd name="T9" fmla="*/ 34 h 50"/>
                <a:gd name="T10" fmla="*/ 21 w 33"/>
                <a:gd name="T11" fmla="*/ 18 h 50"/>
                <a:gd name="T12" fmla="*/ 21 w 33"/>
                <a:gd name="T13" fmla="*/ 0 h 50"/>
                <a:gd name="T14" fmla="*/ 12 w 33"/>
                <a:gd name="T15" fmla="*/ 0 h 50"/>
                <a:gd name="T16" fmla="*/ 25 w 33"/>
                <a:gd name="T17" fmla="*/ 34 h 50"/>
                <a:gd name="T18" fmla="*/ 17 w 33"/>
                <a:gd name="T19" fmla="*/ 41 h 50"/>
                <a:gd name="T20" fmla="*/ 9 w 33"/>
                <a:gd name="T21" fmla="*/ 34 h 50"/>
                <a:gd name="T22" fmla="*/ 17 w 33"/>
                <a:gd name="T23" fmla="*/ 26 h 50"/>
                <a:gd name="T24" fmla="*/ 25 w 33"/>
                <a:gd name="T25" fmla="*/ 34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" h="50">
                  <a:moveTo>
                    <a:pt x="12" y="0"/>
                  </a:moveTo>
                  <a:cubicBezTo>
                    <a:pt x="12" y="18"/>
                    <a:pt x="12" y="18"/>
                    <a:pt x="12" y="18"/>
                  </a:cubicBezTo>
                  <a:cubicBezTo>
                    <a:pt x="5" y="20"/>
                    <a:pt x="0" y="26"/>
                    <a:pt x="0" y="34"/>
                  </a:cubicBezTo>
                  <a:cubicBezTo>
                    <a:pt x="0" y="43"/>
                    <a:pt x="8" y="50"/>
                    <a:pt x="17" y="50"/>
                  </a:cubicBezTo>
                  <a:cubicBezTo>
                    <a:pt x="26" y="50"/>
                    <a:pt x="33" y="43"/>
                    <a:pt x="33" y="34"/>
                  </a:cubicBezTo>
                  <a:cubicBezTo>
                    <a:pt x="33" y="26"/>
                    <a:pt x="28" y="20"/>
                    <a:pt x="21" y="18"/>
                  </a:cubicBezTo>
                  <a:cubicBezTo>
                    <a:pt x="21" y="0"/>
                    <a:pt x="21" y="0"/>
                    <a:pt x="21" y="0"/>
                  </a:cubicBezTo>
                  <a:lnTo>
                    <a:pt x="12" y="0"/>
                  </a:lnTo>
                  <a:close/>
                  <a:moveTo>
                    <a:pt x="25" y="34"/>
                  </a:moveTo>
                  <a:cubicBezTo>
                    <a:pt x="25" y="38"/>
                    <a:pt x="21" y="41"/>
                    <a:pt x="17" y="41"/>
                  </a:cubicBezTo>
                  <a:cubicBezTo>
                    <a:pt x="13" y="41"/>
                    <a:pt x="9" y="38"/>
                    <a:pt x="9" y="34"/>
                  </a:cubicBezTo>
                  <a:cubicBezTo>
                    <a:pt x="9" y="29"/>
                    <a:pt x="13" y="26"/>
                    <a:pt x="17" y="26"/>
                  </a:cubicBezTo>
                  <a:cubicBezTo>
                    <a:pt x="21" y="26"/>
                    <a:pt x="25" y="29"/>
                    <a:pt x="25" y="3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Freeform 156"/>
            <p:cNvSpPr>
              <a:spLocks noEditPoints="1"/>
            </p:cNvSpPr>
            <p:nvPr/>
          </p:nvSpPr>
          <p:spPr bwMode="auto">
            <a:xfrm>
              <a:off x="8671205" y="3531192"/>
              <a:ext cx="106335" cy="140860"/>
            </a:xfrm>
            <a:custGeom>
              <a:avLst/>
              <a:gdLst>
                <a:gd name="T0" fmla="*/ 0 w 39"/>
                <a:gd name="T1" fmla="*/ 5 h 51"/>
                <a:gd name="T2" fmla="*/ 9 w 39"/>
                <a:gd name="T3" fmla="*/ 20 h 51"/>
                <a:gd name="T4" fmla="*/ 6 w 39"/>
                <a:gd name="T5" fmla="*/ 40 h 51"/>
                <a:gd name="T6" fmla="*/ 29 w 39"/>
                <a:gd name="T7" fmla="*/ 46 h 51"/>
                <a:gd name="T8" fmla="*/ 35 w 39"/>
                <a:gd name="T9" fmla="*/ 23 h 51"/>
                <a:gd name="T10" fmla="*/ 16 w 39"/>
                <a:gd name="T11" fmla="*/ 16 h 51"/>
                <a:gd name="T12" fmla="*/ 7 w 39"/>
                <a:gd name="T13" fmla="*/ 0 h 51"/>
                <a:gd name="T14" fmla="*/ 0 w 39"/>
                <a:gd name="T15" fmla="*/ 5 h 51"/>
                <a:gd name="T16" fmla="*/ 27 w 39"/>
                <a:gd name="T17" fmla="*/ 28 h 51"/>
                <a:gd name="T18" fmla="*/ 24 w 39"/>
                <a:gd name="T19" fmla="*/ 38 h 51"/>
                <a:gd name="T20" fmla="*/ 14 w 39"/>
                <a:gd name="T21" fmla="*/ 36 h 51"/>
                <a:gd name="T22" fmla="*/ 17 w 39"/>
                <a:gd name="T23" fmla="*/ 25 h 51"/>
                <a:gd name="T24" fmla="*/ 27 w 39"/>
                <a:gd name="T25" fmla="*/ 2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" h="51">
                  <a:moveTo>
                    <a:pt x="0" y="5"/>
                  </a:moveTo>
                  <a:cubicBezTo>
                    <a:pt x="9" y="20"/>
                    <a:pt x="9" y="20"/>
                    <a:pt x="9" y="20"/>
                  </a:cubicBezTo>
                  <a:cubicBezTo>
                    <a:pt x="4" y="25"/>
                    <a:pt x="3" y="33"/>
                    <a:pt x="6" y="40"/>
                  </a:cubicBezTo>
                  <a:cubicBezTo>
                    <a:pt x="11" y="48"/>
                    <a:pt x="21" y="51"/>
                    <a:pt x="29" y="46"/>
                  </a:cubicBezTo>
                  <a:cubicBezTo>
                    <a:pt x="37" y="41"/>
                    <a:pt x="39" y="31"/>
                    <a:pt x="35" y="23"/>
                  </a:cubicBezTo>
                  <a:cubicBezTo>
                    <a:pt x="31" y="17"/>
                    <a:pt x="23" y="14"/>
                    <a:pt x="16" y="16"/>
                  </a:cubicBezTo>
                  <a:cubicBezTo>
                    <a:pt x="7" y="0"/>
                    <a:pt x="7" y="0"/>
                    <a:pt x="7" y="0"/>
                  </a:cubicBezTo>
                  <a:lnTo>
                    <a:pt x="0" y="5"/>
                  </a:lnTo>
                  <a:close/>
                  <a:moveTo>
                    <a:pt x="27" y="28"/>
                  </a:moveTo>
                  <a:cubicBezTo>
                    <a:pt x="29" y="32"/>
                    <a:pt x="28" y="36"/>
                    <a:pt x="24" y="38"/>
                  </a:cubicBezTo>
                  <a:cubicBezTo>
                    <a:pt x="21" y="41"/>
                    <a:pt x="16" y="39"/>
                    <a:pt x="14" y="36"/>
                  </a:cubicBezTo>
                  <a:cubicBezTo>
                    <a:pt x="12" y="32"/>
                    <a:pt x="13" y="27"/>
                    <a:pt x="17" y="25"/>
                  </a:cubicBezTo>
                  <a:cubicBezTo>
                    <a:pt x="20" y="23"/>
                    <a:pt x="25" y="24"/>
                    <a:pt x="27" y="28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" name="Freeform 157"/>
            <p:cNvSpPr>
              <a:spLocks noEditPoints="1"/>
            </p:cNvSpPr>
            <p:nvPr/>
          </p:nvSpPr>
          <p:spPr bwMode="auto">
            <a:xfrm>
              <a:off x="8730587" y="3471810"/>
              <a:ext cx="138098" cy="109097"/>
            </a:xfrm>
            <a:custGeom>
              <a:avLst/>
              <a:gdLst>
                <a:gd name="T0" fmla="*/ 0 w 50"/>
                <a:gd name="T1" fmla="*/ 8 h 40"/>
                <a:gd name="T2" fmla="*/ 15 w 50"/>
                <a:gd name="T3" fmla="*/ 17 h 40"/>
                <a:gd name="T4" fmla="*/ 23 w 50"/>
                <a:gd name="T5" fmla="*/ 35 h 40"/>
                <a:gd name="T6" fmla="*/ 46 w 50"/>
                <a:gd name="T7" fmla="*/ 29 h 40"/>
                <a:gd name="T8" fmla="*/ 40 w 50"/>
                <a:gd name="T9" fmla="*/ 7 h 40"/>
                <a:gd name="T10" fmla="*/ 20 w 50"/>
                <a:gd name="T11" fmla="*/ 9 h 40"/>
                <a:gd name="T12" fmla="*/ 4 w 50"/>
                <a:gd name="T13" fmla="*/ 0 h 40"/>
                <a:gd name="T14" fmla="*/ 0 w 50"/>
                <a:gd name="T15" fmla="*/ 8 h 40"/>
                <a:gd name="T16" fmla="*/ 35 w 50"/>
                <a:gd name="T17" fmla="*/ 14 h 40"/>
                <a:gd name="T18" fmla="*/ 38 w 50"/>
                <a:gd name="T19" fmla="*/ 25 h 40"/>
                <a:gd name="T20" fmla="*/ 27 w 50"/>
                <a:gd name="T21" fmla="*/ 28 h 40"/>
                <a:gd name="T22" fmla="*/ 25 w 50"/>
                <a:gd name="T23" fmla="*/ 17 h 40"/>
                <a:gd name="T24" fmla="*/ 35 w 50"/>
                <a:gd name="T25" fmla="*/ 14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0" h="40">
                  <a:moveTo>
                    <a:pt x="0" y="8"/>
                  </a:moveTo>
                  <a:cubicBezTo>
                    <a:pt x="15" y="17"/>
                    <a:pt x="15" y="17"/>
                    <a:pt x="15" y="17"/>
                  </a:cubicBezTo>
                  <a:cubicBezTo>
                    <a:pt x="14" y="24"/>
                    <a:pt x="17" y="32"/>
                    <a:pt x="23" y="35"/>
                  </a:cubicBezTo>
                  <a:cubicBezTo>
                    <a:pt x="31" y="40"/>
                    <a:pt x="41" y="37"/>
                    <a:pt x="46" y="29"/>
                  </a:cubicBezTo>
                  <a:cubicBezTo>
                    <a:pt x="50" y="21"/>
                    <a:pt x="48" y="11"/>
                    <a:pt x="40" y="7"/>
                  </a:cubicBezTo>
                  <a:cubicBezTo>
                    <a:pt x="33" y="3"/>
                    <a:pt x="25" y="4"/>
                    <a:pt x="20" y="9"/>
                  </a:cubicBezTo>
                  <a:cubicBezTo>
                    <a:pt x="4" y="0"/>
                    <a:pt x="4" y="0"/>
                    <a:pt x="4" y="0"/>
                  </a:cubicBezTo>
                  <a:lnTo>
                    <a:pt x="0" y="8"/>
                  </a:lnTo>
                  <a:close/>
                  <a:moveTo>
                    <a:pt x="35" y="14"/>
                  </a:moveTo>
                  <a:cubicBezTo>
                    <a:pt x="39" y="16"/>
                    <a:pt x="40" y="21"/>
                    <a:pt x="38" y="25"/>
                  </a:cubicBezTo>
                  <a:cubicBezTo>
                    <a:pt x="36" y="29"/>
                    <a:pt x="31" y="30"/>
                    <a:pt x="27" y="28"/>
                  </a:cubicBezTo>
                  <a:cubicBezTo>
                    <a:pt x="24" y="26"/>
                    <a:pt x="23" y="21"/>
                    <a:pt x="25" y="17"/>
                  </a:cubicBezTo>
                  <a:cubicBezTo>
                    <a:pt x="27" y="13"/>
                    <a:pt x="32" y="12"/>
                    <a:pt x="35" y="1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" name="Freeform 158"/>
            <p:cNvSpPr>
              <a:spLocks noEditPoints="1"/>
            </p:cNvSpPr>
            <p:nvPr/>
          </p:nvSpPr>
          <p:spPr bwMode="auto">
            <a:xfrm>
              <a:off x="8755445" y="3361332"/>
              <a:ext cx="139479" cy="91145"/>
            </a:xfrm>
            <a:custGeom>
              <a:avLst/>
              <a:gdLst>
                <a:gd name="T0" fmla="*/ 0 w 51"/>
                <a:gd name="T1" fmla="*/ 21 h 33"/>
                <a:gd name="T2" fmla="*/ 19 w 51"/>
                <a:gd name="T3" fmla="*/ 21 h 33"/>
                <a:gd name="T4" fmla="*/ 34 w 51"/>
                <a:gd name="T5" fmla="*/ 33 h 33"/>
                <a:gd name="T6" fmla="*/ 51 w 51"/>
                <a:gd name="T7" fmla="*/ 16 h 33"/>
                <a:gd name="T8" fmla="*/ 34 w 51"/>
                <a:gd name="T9" fmla="*/ 0 h 33"/>
                <a:gd name="T10" fmla="*/ 19 w 51"/>
                <a:gd name="T11" fmla="*/ 12 h 33"/>
                <a:gd name="T12" fmla="*/ 0 w 51"/>
                <a:gd name="T13" fmla="*/ 12 h 33"/>
                <a:gd name="T14" fmla="*/ 0 w 51"/>
                <a:gd name="T15" fmla="*/ 21 h 33"/>
                <a:gd name="T16" fmla="*/ 34 w 51"/>
                <a:gd name="T17" fmla="*/ 9 h 33"/>
                <a:gd name="T18" fmla="*/ 42 w 51"/>
                <a:gd name="T19" fmla="*/ 16 h 33"/>
                <a:gd name="T20" fmla="*/ 34 w 51"/>
                <a:gd name="T21" fmla="*/ 24 h 33"/>
                <a:gd name="T22" fmla="*/ 27 w 51"/>
                <a:gd name="T23" fmla="*/ 16 h 33"/>
                <a:gd name="T24" fmla="*/ 34 w 51"/>
                <a:gd name="T25" fmla="*/ 9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1" h="33">
                  <a:moveTo>
                    <a:pt x="0" y="21"/>
                  </a:moveTo>
                  <a:cubicBezTo>
                    <a:pt x="19" y="21"/>
                    <a:pt x="19" y="21"/>
                    <a:pt x="19" y="21"/>
                  </a:cubicBezTo>
                  <a:cubicBezTo>
                    <a:pt x="21" y="28"/>
                    <a:pt x="27" y="33"/>
                    <a:pt x="34" y="33"/>
                  </a:cubicBezTo>
                  <a:cubicBezTo>
                    <a:pt x="44" y="33"/>
                    <a:pt x="51" y="25"/>
                    <a:pt x="51" y="16"/>
                  </a:cubicBezTo>
                  <a:cubicBezTo>
                    <a:pt x="51" y="7"/>
                    <a:pt x="44" y="0"/>
                    <a:pt x="34" y="0"/>
                  </a:cubicBezTo>
                  <a:cubicBezTo>
                    <a:pt x="27" y="0"/>
                    <a:pt x="20" y="5"/>
                    <a:pt x="19" y="12"/>
                  </a:cubicBezTo>
                  <a:cubicBezTo>
                    <a:pt x="0" y="12"/>
                    <a:pt x="0" y="12"/>
                    <a:pt x="0" y="12"/>
                  </a:cubicBezTo>
                  <a:lnTo>
                    <a:pt x="0" y="21"/>
                  </a:lnTo>
                  <a:close/>
                  <a:moveTo>
                    <a:pt x="34" y="9"/>
                  </a:moveTo>
                  <a:cubicBezTo>
                    <a:pt x="39" y="9"/>
                    <a:pt x="42" y="12"/>
                    <a:pt x="42" y="16"/>
                  </a:cubicBezTo>
                  <a:cubicBezTo>
                    <a:pt x="42" y="21"/>
                    <a:pt x="39" y="24"/>
                    <a:pt x="34" y="24"/>
                  </a:cubicBezTo>
                  <a:cubicBezTo>
                    <a:pt x="30" y="24"/>
                    <a:pt x="27" y="21"/>
                    <a:pt x="27" y="16"/>
                  </a:cubicBezTo>
                  <a:cubicBezTo>
                    <a:pt x="27" y="12"/>
                    <a:pt x="30" y="9"/>
                    <a:pt x="34" y="9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" name="Freeform 159"/>
            <p:cNvSpPr>
              <a:spLocks noEditPoints="1"/>
            </p:cNvSpPr>
            <p:nvPr/>
          </p:nvSpPr>
          <p:spPr bwMode="auto">
            <a:xfrm>
              <a:off x="8437820" y="3238425"/>
              <a:ext cx="334197" cy="331435"/>
            </a:xfrm>
            <a:custGeom>
              <a:avLst/>
              <a:gdLst>
                <a:gd name="T0" fmla="*/ 61 w 122"/>
                <a:gd name="T1" fmla="*/ 121 h 121"/>
                <a:gd name="T2" fmla="*/ 0 w 122"/>
                <a:gd name="T3" fmla="*/ 60 h 121"/>
                <a:gd name="T4" fmla="*/ 61 w 122"/>
                <a:gd name="T5" fmla="*/ 0 h 121"/>
                <a:gd name="T6" fmla="*/ 122 w 122"/>
                <a:gd name="T7" fmla="*/ 60 h 121"/>
                <a:gd name="T8" fmla="*/ 61 w 122"/>
                <a:gd name="T9" fmla="*/ 121 h 121"/>
                <a:gd name="T10" fmla="*/ 61 w 122"/>
                <a:gd name="T11" fmla="*/ 8 h 121"/>
                <a:gd name="T12" fmla="*/ 8 w 122"/>
                <a:gd name="T13" fmla="*/ 60 h 121"/>
                <a:gd name="T14" fmla="*/ 61 w 122"/>
                <a:gd name="T15" fmla="*/ 113 h 121"/>
                <a:gd name="T16" fmla="*/ 114 w 122"/>
                <a:gd name="T17" fmla="*/ 60 h 121"/>
                <a:gd name="T18" fmla="*/ 61 w 122"/>
                <a:gd name="T19" fmla="*/ 8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" h="121">
                  <a:moveTo>
                    <a:pt x="61" y="121"/>
                  </a:moveTo>
                  <a:cubicBezTo>
                    <a:pt x="28" y="121"/>
                    <a:pt x="0" y="94"/>
                    <a:pt x="0" y="60"/>
                  </a:cubicBezTo>
                  <a:cubicBezTo>
                    <a:pt x="0" y="27"/>
                    <a:pt x="28" y="0"/>
                    <a:pt x="61" y="0"/>
                  </a:cubicBezTo>
                  <a:cubicBezTo>
                    <a:pt x="94" y="0"/>
                    <a:pt x="122" y="27"/>
                    <a:pt x="122" y="60"/>
                  </a:cubicBezTo>
                  <a:cubicBezTo>
                    <a:pt x="122" y="94"/>
                    <a:pt x="94" y="121"/>
                    <a:pt x="61" y="121"/>
                  </a:cubicBezTo>
                  <a:close/>
                  <a:moveTo>
                    <a:pt x="61" y="8"/>
                  </a:moveTo>
                  <a:cubicBezTo>
                    <a:pt x="32" y="8"/>
                    <a:pt x="8" y="31"/>
                    <a:pt x="8" y="60"/>
                  </a:cubicBezTo>
                  <a:cubicBezTo>
                    <a:pt x="8" y="89"/>
                    <a:pt x="32" y="113"/>
                    <a:pt x="61" y="113"/>
                  </a:cubicBezTo>
                  <a:cubicBezTo>
                    <a:pt x="90" y="113"/>
                    <a:pt x="114" y="89"/>
                    <a:pt x="114" y="60"/>
                  </a:cubicBezTo>
                  <a:cubicBezTo>
                    <a:pt x="114" y="31"/>
                    <a:pt x="90" y="8"/>
                    <a:pt x="61" y="8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9" name="组合 48"/>
          <p:cNvGrpSpPr>
            <a:grpSpLocks noChangeAspect="1"/>
          </p:cNvGrpSpPr>
          <p:nvPr/>
        </p:nvGrpSpPr>
        <p:grpSpPr>
          <a:xfrm>
            <a:off x="8547598" y="5240262"/>
            <a:ext cx="464203" cy="288000"/>
            <a:chOff x="4869373" y="4568306"/>
            <a:chExt cx="527534" cy="327292"/>
          </a:xfrm>
        </p:grpSpPr>
        <p:sp>
          <p:nvSpPr>
            <p:cNvPr id="50" name="Freeform 198"/>
            <p:cNvSpPr>
              <a:spLocks noEditPoints="1"/>
            </p:cNvSpPr>
            <p:nvPr/>
          </p:nvSpPr>
          <p:spPr bwMode="auto">
            <a:xfrm>
              <a:off x="4910802" y="4568306"/>
              <a:ext cx="444675" cy="280339"/>
            </a:xfrm>
            <a:custGeom>
              <a:avLst/>
              <a:gdLst>
                <a:gd name="T0" fmla="*/ 4 w 162"/>
                <a:gd name="T1" fmla="*/ 102 h 102"/>
                <a:gd name="T2" fmla="*/ 157 w 162"/>
                <a:gd name="T3" fmla="*/ 102 h 102"/>
                <a:gd name="T4" fmla="*/ 162 w 162"/>
                <a:gd name="T5" fmla="*/ 98 h 102"/>
                <a:gd name="T6" fmla="*/ 162 w 162"/>
                <a:gd name="T7" fmla="*/ 4 h 102"/>
                <a:gd name="T8" fmla="*/ 157 w 162"/>
                <a:gd name="T9" fmla="*/ 0 h 102"/>
                <a:gd name="T10" fmla="*/ 4 w 162"/>
                <a:gd name="T11" fmla="*/ 0 h 102"/>
                <a:gd name="T12" fmla="*/ 0 w 162"/>
                <a:gd name="T13" fmla="*/ 4 h 102"/>
                <a:gd name="T14" fmla="*/ 0 w 162"/>
                <a:gd name="T15" fmla="*/ 98 h 102"/>
                <a:gd name="T16" fmla="*/ 4 w 162"/>
                <a:gd name="T17" fmla="*/ 102 h 102"/>
                <a:gd name="T18" fmla="*/ 81 w 162"/>
                <a:gd name="T19" fmla="*/ 3 h 102"/>
                <a:gd name="T20" fmla="*/ 83 w 162"/>
                <a:gd name="T21" fmla="*/ 5 h 102"/>
                <a:gd name="T22" fmla="*/ 81 w 162"/>
                <a:gd name="T23" fmla="*/ 8 h 102"/>
                <a:gd name="T24" fmla="*/ 78 w 162"/>
                <a:gd name="T25" fmla="*/ 5 h 102"/>
                <a:gd name="T26" fmla="*/ 81 w 162"/>
                <a:gd name="T27" fmla="*/ 3 h 102"/>
                <a:gd name="T28" fmla="*/ 10 w 162"/>
                <a:gd name="T29" fmla="*/ 10 h 102"/>
                <a:gd name="T30" fmla="*/ 151 w 162"/>
                <a:gd name="T31" fmla="*/ 10 h 102"/>
                <a:gd name="T32" fmla="*/ 151 w 162"/>
                <a:gd name="T33" fmla="*/ 92 h 102"/>
                <a:gd name="T34" fmla="*/ 10 w 162"/>
                <a:gd name="T35" fmla="*/ 92 h 102"/>
                <a:gd name="T36" fmla="*/ 10 w 162"/>
                <a:gd name="T37" fmla="*/ 1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62" h="102">
                  <a:moveTo>
                    <a:pt x="4" y="102"/>
                  </a:moveTo>
                  <a:cubicBezTo>
                    <a:pt x="157" y="102"/>
                    <a:pt x="157" y="102"/>
                    <a:pt x="157" y="102"/>
                  </a:cubicBezTo>
                  <a:cubicBezTo>
                    <a:pt x="160" y="102"/>
                    <a:pt x="162" y="100"/>
                    <a:pt x="162" y="98"/>
                  </a:cubicBezTo>
                  <a:cubicBezTo>
                    <a:pt x="162" y="4"/>
                    <a:pt x="162" y="4"/>
                    <a:pt x="162" y="4"/>
                  </a:cubicBezTo>
                  <a:cubicBezTo>
                    <a:pt x="162" y="2"/>
                    <a:pt x="160" y="0"/>
                    <a:pt x="157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100"/>
                    <a:pt x="1" y="102"/>
                    <a:pt x="4" y="102"/>
                  </a:cubicBezTo>
                  <a:close/>
                  <a:moveTo>
                    <a:pt x="81" y="3"/>
                  </a:moveTo>
                  <a:cubicBezTo>
                    <a:pt x="82" y="3"/>
                    <a:pt x="83" y="4"/>
                    <a:pt x="83" y="5"/>
                  </a:cubicBezTo>
                  <a:cubicBezTo>
                    <a:pt x="83" y="6"/>
                    <a:pt x="82" y="8"/>
                    <a:pt x="81" y="8"/>
                  </a:cubicBezTo>
                  <a:cubicBezTo>
                    <a:pt x="79" y="8"/>
                    <a:pt x="78" y="6"/>
                    <a:pt x="78" y="5"/>
                  </a:cubicBezTo>
                  <a:cubicBezTo>
                    <a:pt x="78" y="4"/>
                    <a:pt x="79" y="3"/>
                    <a:pt x="81" y="3"/>
                  </a:cubicBezTo>
                  <a:close/>
                  <a:moveTo>
                    <a:pt x="10" y="10"/>
                  </a:moveTo>
                  <a:cubicBezTo>
                    <a:pt x="151" y="10"/>
                    <a:pt x="151" y="10"/>
                    <a:pt x="151" y="10"/>
                  </a:cubicBezTo>
                  <a:cubicBezTo>
                    <a:pt x="151" y="92"/>
                    <a:pt x="151" y="92"/>
                    <a:pt x="151" y="92"/>
                  </a:cubicBezTo>
                  <a:cubicBezTo>
                    <a:pt x="10" y="92"/>
                    <a:pt x="10" y="92"/>
                    <a:pt x="10" y="92"/>
                  </a:cubicBezTo>
                  <a:lnTo>
                    <a:pt x="10" y="1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Freeform 199"/>
            <p:cNvSpPr>
              <a:spLocks/>
            </p:cNvSpPr>
            <p:nvPr/>
          </p:nvSpPr>
          <p:spPr bwMode="auto">
            <a:xfrm>
              <a:off x="4869373" y="4859693"/>
              <a:ext cx="527534" cy="35905"/>
            </a:xfrm>
            <a:custGeom>
              <a:avLst/>
              <a:gdLst>
                <a:gd name="T0" fmla="*/ 191 w 192"/>
                <a:gd name="T1" fmla="*/ 0 h 13"/>
                <a:gd name="T2" fmla="*/ 125 w 192"/>
                <a:gd name="T3" fmla="*/ 0 h 13"/>
                <a:gd name="T4" fmla="*/ 122 w 192"/>
                <a:gd name="T5" fmla="*/ 3 h 13"/>
                <a:gd name="T6" fmla="*/ 69 w 192"/>
                <a:gd name="T7" fmla="*/ 3 h 13"/>
                <a:gd name="T8" fmla="*/ 66 w 192"/>
                <a:gd name="T9" fmla="*/ 0 h 13"/>
                <a:gd name="T10" fmla="*/ 0 w 192"/>
                <a:gd name="T11" fmla="*/ 0 h 13"/>
                <a:gd name="T12" fmla="*/ 0 w 192"/>
                <a:gd name="T13" fmla="*/ 1 h 13"/>
                <a:gd name="T14" fmla="*/ 0 w 192"/>
                <a:gd name="T15" fmla="*/ 4 h 13"/>
                <a:gd name="T16" fmla="*/ 8 w 192"/>
                <a:gd name="T17" fmla="*/ 13 h 13"/>
                <a:gd name="T18" fmla="*/ 183 w 192"/>
                <a:gd name="T19" fmla="*/ 13 h 13"/>
                <a:gd name="T20" fmla="*/ 192 w 192"/>
                <a:gd name="T21" fmla="*/ 4 h 13"/>
                <a:gd name="T22" fmla="*/ 192 w 192"/>
                <a:gd name="T23" fmla="*/ 1 h 13"/>
                <a:gd name="T24" fmla="*/ 191 w 192"/>
                <a:gd name="T2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2" h="13">
                  <a:moveTo>
                    <a:pt x="191" y="0"/>
                  </a:moveTo>
                  <a:cubicBezTo>
                    <a:pt x="125" y="0"/>
                    <a:pt x="125" y="0"/>
                    <a:pt x="125" y="0"/>
                  </a:cubicBezTo>
                  <a:cubicBezTo>
                    <a:pt x="125" y="2"/>
                    <a:pt x="124" y="3"/>
                    <a:pt x="122" y="3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7" y="3"/>
                    <a:pt x="66" y="2"/>
                    <a:pt x="6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9"/>
                    <a:pt x="3" y="13"/>
                    <a:pt x="8" y="13"/>
                  </a:cubicBezTo>
                  <a:cubicBezTo>
                    <a:pt x="183" y="13"/>
                    <a:pt x="183" y="13"/>
                    <a:pt x="183" y="13"/>
                  </a:cubicBezTo>
                  <a:cubicBezTo>
                    <a:pt x="188" y="13"/>
                    <a:pt x="192" y="9"/>
                    <a:pt x="192" y="4"/>
                  </a:cubicBezTo>
                  <a:cubicBezTo>
                    <a:pt x="192" y="1"/>
                    <a:pt x="192" y="1"/>
                    <a:pt x="192" y="1"/>
                  </a:cubicBezTo>
                  <a:cubicBezTo>
                    <a:pt x="192" y="1"/>
                    <a:pt x="191" y="1"/>
                    <a:pt x="191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" name="Freeform 200"/>
            <p:cNvSpPr>
              <a:spLocks/>
            </p:cNvSpPr>
            <p:nvPr/>
          </p:nvSpPr>
          <p:spPr bwMode="auto">
            <a:xfrm>
              <a:off x="5146949" y="4637355"/>
              <a:ext cx="46953" cy="13810"/>
            </a:xfrm>
            <a:custGeom>
              <a:avLst/>
              <a:gdLst>
                <a:gd name="T0" fmla="*/ 34 w 34"/>
                <a:gd name="T1" fmla="*/ 0 h 10"/>
                <a:gd name="T2" fmla="*/ 16 w 34"/>
                <a:gd name="T3" fmla="*/ 10 h 10"/>
                <a:gd name="T4" fmla="*/ 0 w 34"/>
                <a:gd name="T5" fmla="*/ 0 h 10"/>
                <a:gd name="T6" fmla="*/ 34 w 34"/>
                <a:gd name="T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10">
                  <a:moveTo>
                    <a:pt x="34" y="0"/>
                  </a:moveTo>
                  <a:lnTo>
                    <a:pt x="16" y="10"/>
                  </a:lnTo>
                  <a:lnTo>
                    <a:pt x="0" y="0"/>
                  </a:lnTo>
                  <a:lnTo>
                    <a:pt x="34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" name="Freeform 201"/>
            <p:cNvSpPr>
              <a:spLocks/>
            </p:cNvSpPr>
            <p:nvPr/>
          </p:nvSpPr>
          <p:spPr bwMode="auto">
            <a:xfrm>
              <a:off x="5069614" y="4637355"/>
              <a:ext cx="49715" cy="13810"/>
            </a:xfrm>
            <a:custGeom>
              <a:avLst/>
              <a:gdLst>
                <a:gd name="T0" fmla="*/ 36 w 36"/>
                <a:gd name="T1" fmla="*/ 0 h 10"/>
                <a:gd name="T2" fmla="*/ 20 w 36"/>
                <a:gd name="T3" fmla="*/ 10 h 10"/>
                <a:gd name="T4" fmla="*/ 0 w 36"/>
                <a:gd name="T5" fmla="*/ 0 h 10"/>
                <a:gd name="T6" fmla="*/ 36 w 36"/>
                <a:gd name="T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10">
                  <a:moveTo>
                    <a:pt x="36" y="0"/>
                  </a:moveTo>
                  <a:lnTo>
                    <a:pt x="20" y="10"/>
                  </a:lnTo>
                  <a:lnTo>
                    <a:pt x="0" y="0"/>
                  </a:lnTo>
                  <a:lnTo>
                    <a:pt x="36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Freeform 202"/>
            <p:cNvSpPr>
              <a:spLocks/>
            </p:cNvSpPr>
            <p:nvPr/>
          </p:nvSpPr>
          <p:spPr bwMode="auto">
            <a:xfrm>
              <a:off x="5105520" y="4637355"/>
              <a:ext cx="55239" cy="33143"/>
            </a:xfrm>
            <a:custGeom>
              <a:avLst/>
              <a:gdLst>
                <a:gd name="T0" fmla="*/ 20 w 40"/>
                <a:gd name="T1" fmla="*/ 0 h 24"/>
                <a:gd name="T2" fmla="*/ 40 w 40"/>
                <a:gd name="T3" fmla="*/ 14 h 24"/>
                <a:gd name="T4" fmla="*/ 20 w 40"/>
                <a:gd name="T5" fmla="*/ 24 h 24"/>
                <a:gd name="T6" fmla="*/ 0 w 40"/>
                <a:gd name="T7" fmla="*/ 14 h 24"/>
                <a:gd name="T8" fmla="*/ 20 w 40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24">
                  <a:moveTo>
                    <a:pt x="20" y="0"/>
                  </a:moveTo>
                  <a:lnTo>
                    <a:pt x="40" y="14"/>
                  </a:lnTo>
                  <a:lnTo>
                    <a:pt x="20" y="24"/>
                  </a:lnTo>
                  <a:lnTo>
                    <a:pt x="0" y="14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Freeform 203"/>
            <p:cNvSpPr>
              <a:spLocks/>
            </p:cNvSpPr>
            <p:nvPr/>
          </p:nvSpPr>
          <p:spPr bwMode="auto">
            <a:xfrm>
              <a:off x="5149711" y="4662213"/>
              <a:ext cx="33143" cy="8286"/>
            </a:xfrm>
            <a:custGeom>
              <a:avLst/>
              <a:gdLst>
                <a:gd name="T0" fmla="*/ 0 w 24"/>
                <a:gd name="T1" fmla="*/ 6 h 6"/>
                <a:gd name="T2" fmla="*/ 14 w 24"/>
                <a:gd name="T3" fmla="*/ 0 h 6"/>
                <a:gd name="T4" fmla="*/ 24 w 24"/>
                <a:gd name="T5" fmla="*/ 6 h 6"/>
                <a:gd name="T6" fmla="*/ 0 w 24"/>
                <a:gd name="T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6">
                  <a:moveTo>
                    <a:pt x="0" y="6"/>
                  </a:moveTo>
                  <a:lnTo>
                    <a:pt x="14" y="0"/>
                  </a:lnTo>
                  <a:lnTo>
                    <a:pt x="24" y="6"/>
                  </a:lnTo>
                  <a:lnTo>
                    <a:pt x="0" y="6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Freeform 204"/>
            <p:cNvSpPr>
              <a:spLocks/>
            </p:cNvSpPr>
            <p:nvPr/>
          </p:nvSpPr>
          <p:spPr bwMode="auto">
            <a:xfrm>
              <a:off x="5083424" y="4662213"/>
              <a:ext cx="33143" cy="8286"/>
            </a:xfrm>
            <a:custGeom>
              <a:avLst/>
              <a:gdLst>
                <a:gd name="T0" fmla="*/ 24 w 24"/>
                <a:gd name="T1" fmla="*/ 6 h 6"/>
                <a:gd name="T2" fmla="*/ 0 w 24"/>
                <a:gd name="T3" fmla="*/ 6 h 6"/>
                <a:gd name="T4" fmla="*/ 10 w 24"/>
                <a:gd name="T5" fmla="*/ 0 h 6"/>
                <a:gd name="T6" fmla="*/ 24 w 24"/>
                <a:gd name="T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6">
                  <a:moveTo>
                    <a:pt x="24" y="6"/>
                  </a:moveTo>
                  <a:lnTo>
                    <a:pt x="0" y="6"/>
                  </a:lnTo>
                  <a:lnTo>
                    <a:pt x="10" y="0"/>
                  </a:lnTo>
                  <a:lnTo>
                    <a:pt x="24" y="6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" name="Freeform 206"/>
            <p:cNvSpPr>
              <a:spLocks/>
            </p:cNvSpPr>
            <p:nvPr/>
          </p:nvSpPr>
          <p:spPr bwMode="auto">
            <a:xfrm>
              <a:off x="5177331" y="4640117"/>
              <a:ext cx="64906" cy="30382"/>
            </a:xfrm>
            <a:custGeom>
              <a:avLst/>
              <a:gdLst>
                <a:gd name="T0" fmla="*/ 18 w 47"/>
                <a:gd name="T1" fmla="*/ 22 h 22"/>
                <a:gd name="T2" fmla="*/ 18 w 47"/>
                <a:gd name="T3" fmla="*/ 22 h 22"/>
                <a:gd name="T4" fmla="*/ 16 w 47"/>
                <a:gd name="T5" fmla="*/ 22 h 22"/>
                <a:gd name="T6" fmla="*/ 0 w 47"/>
                <a:gd name="T7" fmla="*/ 12 h 22"/>
                <a:gd name="T8" fmla="*/ 24 w 47"/>
                <a:gd name="T9" fmla="*/ 0 h 22"/>
                <a:gd name="T10" fmla="*/ 47 w 47"/>
                <a:gd name="T11" fmla="*/ 22 h 22"/>
                <a:gd name="T12" fmla="*/ 18 w 47"/>
                <a:gd name="T13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22">
                  <a:moveTo>
                    <a:pt x="18" y="22"/>
                  </a:moveTo>
                  <a:lnTo>
                    <a:pt x="18" y="22"/>
                  </a:lnTo>
                  <a:lnTo>
                    <a:pt x="16" y="22"/>
                  </a:lnTo>
                  <a:lnTo>
                    <a:pt x="0" y="12"/>
                  </a:lnTo>
                  <a:lnTo>
                    <a:pt x="24" y="0"/>
                  </a:lnTo>
                  <a:lnTo>
                    <a:pt x="47" y="22"/>
                  </a:lnTo>
                  <a:lnTo>
                    <a:pt x="18" y="22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" name="Freeform 207"/>
            <p:cNvSpPr>
              <a:spLocks/>
            </p:cNvSpPr>
            <p:nvPr/>
          </p:nvSpPr>
          <p:spPr bwMode="auto">
            <a:xfrm>
              <a:off x="5021280" y="4637355"/>
              <a:ext cx="67668" cy="33143"/>
            </a:xfrm>
            <a:custGeom>
              <a:avLst/>
              <a:gdLst>
                <a:gd name="T0" fmla="*/ 49 w 49"/>
                <a:gd name="T1" fmla="*/ 14 h 24"/>
                <a:gd name="T2" fmla="*/ 33 w 49"/>
                <a:gd name="T3" fmla="*/ 24 h 24"/>
                <a:gd name="T4" fmla="*/ 29 w 49"/>
                <a:gd name="T5" fmla="*/ 24 h 24"/>
                <a:gd name="T6" fmla="*/ 29 w 49"/>
                <a:gd name="T7" fmla="*/ 24 h 24"/>
                <a:gd name="T8" fmla="*/ 0 w 49"/>
                <a:gd name="T9" fmla="*/ 24 h 24"/>
                <a:gd name="T10" fmla="*/ 23 w 49"/>
                <a:gd name="T11" fmla="*/ 0 h 24"/>
                <a:gd name="T12" fmla="*/ 49 w 49"/>
                <a:gd name="T13" fmla="*/ 1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24">
                  <a:moveTo>
                    <a:pt x="49" y="14"/>
                  </a:moveTo>
                  <a:lnTo>
                    <a:pt x="33" y="24"/>
                  </a:lnTo>
                  <a:lnTo>
                    <a:pt x="29" y="24"/>
                  </a:lnTo>
                  <a:lnTo>
                    <a:pt x="29" y="24"/>
                  </a:lnTo>
                  <a:lnTo>
                    <a:pt x="0" y="24"/>
                  </a:lnTo>
                  <a:lnTo>
                    <a:pt x="23" y="0"/>
                  </a:lnTo>
                  <a:lnTo>
                    <a:pt x="49" y="1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" name="Freeform 208"/>
            <p:cNvSpPr>
              <a:spLocks/>
            </p:cNvSpPr>
            <p:nvPr/>
          </p:nvSpPr>
          <p:spPr bwMode="auto">
            <a:xfrm>
              <a:off x="5075138" y="4678785"/>
              <a:ext cx="113240" cy="109097"/>
            </a:xfrm>
            <a:custGeom>
              <a:avLst/>
              <a:gdLst>
                <a:gd name="T0" fmla="*/ 82 w 82"/>
                <a:gd name="T1" fmla="*/ 0 h 79"/>
                <a:gd name="T2" fmla="*/ 42 w 82"/>
                <a:gd name="T3" fmla="*/ 79 h 79"/>
                <a:gd name="T4" fmla="*/ 0 w 82"/>
                <a:gd name="T5" fmla="*/ 0 h 79"/>
                <a:gd name="T6" fmla="*/ 82 w 82"/>
                <a:gd name="T7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2" h="79">
                  <a:moveTo>
                    <a:pt x="82" y="0"/>
                  </a:moveTo>
                  <a:lnTo>
                    <a:pt x="42" y="79"/>
                  </a:lnTo>
                  <a:lnTo>
                    <a:pt x="0" y="0"/>
                  </a:lnTo>
                  <a:lnTo>
                    <a:pt x="82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" name="Freeform 209"/>
            <p:cNvSpPr>
              <a:spLocks/>
            </p:cNvSpPr>
            <p:nvPr/>
          </p:nvSpPr>
          <p:spPr bwMode="auto">
            <a:xfrm>
              <a:off x="5149711" y="4678785"/>
              <a:ext cx="95287" cy="92526"/>
            </a:xfrm>
            <a:custGeom>
              <a:avLst/>
              <a:gdLst>
                <a:gd name="T0" fmla="*/ 36 w 69"/>
                <a:gd name="T1" fmla="*/ 0 h 67"/>
                <a:gd name="T2" fmla="*/ 69 w 69"/>
                <a:gd name="T3" fmla="*/ 0 h 67"/>
                <a:gd name="T4" fmla="*/ 0 w 69"/>
                <a:gd name="T5" fmla="*/ 67 h 67"/>
                <a:gd name="T6" fmla="*/ 36 w 69"/>
                <a:gd name="T7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9" h="67">
                  <a:moveTo>
                    <a:pt x="36" y="0"/>
                  </a:moveTo>
                  <a:lnTo>
                    <a:pt x="69" y="0"/>
                  </a:lnTo>
                  <a:lnTo>
                    <a:pt x="0" y="67"/>
                  </a:lnTo>
                  <a:lnTo>
                    <a:pt x="36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" name="Freeform 210"/>
            <p:cNvSpPr>
              <a:spLocks/>
            </p:cNvSpPr>
            <p:nvPr/>
          </p:nvSpPr>
          <p:spPr bwMode="auto">
            <a:xfrm>
              <a:off x="5021280" y="4678785"/>
              <a:ext cx="92526" cy="92526"/>
            </a:xfrm>
            <a:custGeom>
              <a:avLst/>
              <a:gdLst>
                <a:gd name="T0" fmla="*/ 0 w 67"/>
                <a:gd name="T1" fmla="*/ 0 h 67"/>
                <a:gd name="T2" fmla="*/ 31 w 67"/>
                <a:gd name="T3" fmla="*/ 0 h 67"/>
                <a:gd name="T4" fmla="*/ 67 w 67"/>
                <a:gd name="T5" fmla="*/ 67 h 67"/>
                <a:gd name="T6" fmla="*/ 0 w 67"/>
                <a:gd name="T7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7" h="67">
                  <a:moveTo>
                    <a:pt x="0" y="0"/>
                  </a:moveTo>
                  <a:lnTo>
                    <a:pt x="31" y="0"/>
                  </a:lnTo>
                  <a:lnTo>
                    <a:pt x="67" y="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cxnSp>
        <p:nvCxnSpPr>
          <p:cNvPr id="62" name="直接连接符 61"/>
          <p:cNvCxnSpPr>
            <a:cxnSpLocks/>
          </p:cNvCxnSpPr>
          <p:nvPr/>
        </p:nvCxnSpPr>
        <p:spPr>
          <a:xfrm flipH="1">
            <a:off x="1198377" y="5833368"/>
            <a:ext cx="840606" cy="391982"/>
          </a:xfrm>
          <a:prstGeom prst="line">
            <a:avLst/>
          </a:prstGeom>
          <a:ln w="3175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直接连接符 62"/>
          <p:cNvCxnSpPr>
            <a:cxnSpLocks/>
          </p:cNvCxnSpPr>
          <p:nvPr/>
        </p:nvCxnSpPr>
        <p:spPr>
          <a:xfrm flipH="1">
            <a:off x="357771" y="6027773"/>
            <a:ext cx="840606" cy="391982"/>
          </a:xfrm>
          <a:prstGeom prst="line">
            <a:avLst/>
          </a:prstGeom>
          <a:ln w="3175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789927"/>
      </p:ext>
    </p:extLst>
  </p:cSld>
  <p:clrMapOvr>
    <a:masterClrMapping/>
  </p:clrMapOvr>
  <p:transition spd="slow" advClick="0" advTm="2000">
    <p:fade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043073" y="960346"/>
            <a:ext cx="2105855" cy="637458"/>
            <a:chOff x="8450108" y="6264992"/>
            <a:chExt cx="2105855" cy="637458"/>
          </a:xfrm>
        </p:grpSpPr>
        <p:sp>
          <p:nvSpPr>
            <p:cNvPr id="5" name="椭圆 4"/>
            <p:cNvSpPr/>
            <p:nvPr/>
          </p:nvSpPr>
          <p:spPr>
            <a:xfrm rot="9600000">
              <a:off x="8450108" y="6264992"/>
              <a:ext cx="2105855" cy="397817"/>
            </a:xfrm>
            <a:prstGeom prst="ellipse">
              <a:avLst/>
            </a:prstGeom>
            <a:noFill/>
            <a:ln w="3175">
              <a:gradFill flip="none" rotWithShape="1">
                <a:gsLst>
                  <a:gs pos="0">
                    <a:schemeClr val="bg1"/>
                  </a:gs>
                  <a:gs pos="66000">
                    <a:srgbClr val="FFFFFF">
                      <a:alpha val="0"/>
                    </a:srgbClr>
                  </a:gs>
                  <a:gs pos="2700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8755310" y="6813550"/>
              <a:ext cx="88900" cy="889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2495550" y="847722"/>
            <a:ext cx="7200900" cy="6007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2800" b="1" dirty="0">
                <a:solidFill>
                  <a:schemeClr val="bg1"/>
                </a:solidFill>
                <a:latin typeface="微软雅黑 Light" panose="020B0502040204020203" pitchFamily="34" charset="-122"/>
                <a:cs typeface="Segoe UI" panose="020B0502040204020203" pitchFamily="34" charset="0"/>
              </a:rPr>
              <a:t>RISK ANALYSIS</a:t>
            </a:r>
            <a:endParaRPr lang="zh-CN" altLang="en-US" sz="2800" b="1" dirty="0">
              <a:solidFill>
                <a:schemeClr val="bg1"/>
              </a:solidFill>
              <a:latin typeface="微软雅黑 Light" panose="020B0502040204020203" pitchFamily="34" charset="-122"/>
              <a:cs typeface="Segoe UI" panose="020B0502040204020203" pitchFamily="34" charset="0"/>
            </a:endParaRPr>
          </a:p>
        </p:txBody>
      </p:sp>
      <p:sp>
        <p:nvSpPr>
          <p:cNvPr id="133" name="矩形 132"/>
          <p:cNvSpPr/>
          <p:nvPr/>
        </p:nvSpPr>
        <p:spPr>
          <a:xfrm>
            <a:off x="5041900" y="2082800"/>
            <a:ext cx="2108200" cy="2869700"/>
          </a:xfrm>
          <a:prstGeom prst="rect">
            <a:avLst/>
          </a:prstGeom>
          <a:gradFill>
            <a:gsLst>
              <a:gs pos="0">
                <a:schemeClr val="bg1">
                  <a:alpha val="40000"/>
                </a:schemeClr>
              </a:gs>
              <a:gs pos="57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0" name="任意多边形: 形状 139"/>
          <p:cNvSpPr/>
          <p:nvPr/>
        </p:nvSpPr>
        <p:spPr>
          <a:xfrm>
            <a:off x="3133597" y="2046514"/>
            <a:ext cx="1563944" cy="2950276"/>
          </a:xfrm>
          <a:custGeom>
            <a:avLst/>
            <a:gdLst>
              <a:gd name="connsiteX0" fmla="*/ 0 w 1856659"/>
              <a:gd name="connsiteY0" fmla="*/ 0 h 2519299"/>
              <a:gd name="connsiteX1" fmla="*/ 1856659 w 1856659"/>
              <a:gd name="connsiteY1" fmla="*/ 162436 h 2519299"/>
              <a:gd name="connsiteX2" fmla="*/ 1856659 w 1856659"/>
              <a:gd name="connsiteY2" fmla="*/ 2356990 h 2519299"/>
              <a:gd name="connsiteX3" fmla="*/ 1456 w 1856659"/>
              <a:gd name="connsiteY3" fmla="*/ 2519299 h 2519299"/>
              <a:gd name="connsiteX4" fmla="*/ 0 w 1856659"/>
              <a:gd name="connsiteY4" fmla="*/ 2519299 h 25192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56659" h="2519299">
                <a:moveTo>
                  <a:pt x="0" y="0"/>
                </a:moveTo>
                <a:lnTo>
                  <a:pt x="1856659" y="162436"/>
                </a:lnTo>
                <a:lnTo>
                  <a:pt x="1856659" y="2356990"/>
                </a:lnTo>
                <a:lnTo>
                  <a:pt x="1456" y="2519299"/>
                </a:lnTo>
                <a:lnTo>
                  <a:pt x="0" y="2519299"/>
                </a:lnTo>
                <a:close/>
              </a:path>
            </a:pathLst>
          </a:custGeom>
          <a:gradFill>
            <a:gsLst>
              <a:gs pos="0">
                <a:schemeClr val="bg1">
                  <a:alpha val="40000"/>
                </a:schemeClr>
              </a:gs>
              <a:gs pos="57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8" name="任意多边形: 形状 147"/>
          <p:cNvSpPr/>
          <p:nvPr/>
        </p:nvSpPr>
        <p:spPr>
          <a:xfrm>
            <a:off x="1066800" y="2464861"/>
            <a:ext cx="1722438" cy="2118726"/>
          </a:xfrm>
          <a:custGeom>
            <a:avLst/>
            <a:gdLst>
              <a:gd name="connsiteX0" fmla="*/ 0 w 1722438"/>
              <a:gd name="connsiteY0" fmla="*/ 0 h 2118726"/>
              <a:gd name="connsiteX1" fmla="*/ 1722438 w 1722438"/>
              <a:gd name="connsiteY1" fmla="*/ 90269 h 2118726"/>
              <a:gd name="connsiteX2" fmla="*/ 1722438 w 1722438"/>
              <a:gd name="connsiteY2" fmla="*/ 2028457 h 2118726"/>
              <a:gd name="connsiteX3" fmla="*/ 0 w 1722438"/>
              <a:gd name="connsiteY3" fmla="*/ 2118726 h 21187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22438" h="2118726">
                <a:moveTo>
                  <a:pt x="0" y="0"/>
                </a:moveTo>
                <a:lnTo>
                  <a:pt x="1722438" y="90269"/>
                </a:lnTo>
                <a:lnTo>
                  <a:pt x="1722438" y="2028457"/>
                </a:lnTo>
                <a:lnTo>
                  <a:pt x="0" y="2118726"/>
                </a:lnTo>
                <a:close/>
              </a:path>
            </a:pathLst>
          </a:custGeom>
          <a:gradFill>
            <a:gsLst>
              <a:gs pos="0">
                <a:schemeClr val="bg1">
                  <a:alpha val="40000"/>
                </a:schemeClr>
              </a:gs>
              <a:gs pos="57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9" name="任意多边形: 形状 148"/>
          <p:cNvSpPr/>
          <p:nvPr/>
        </p:nvSpPr>
        <p:spPr>
          <a:xfrm flipH="1">
            <a:off x="7494459" y="2046514"/>
            <a:ext cx="1563944" cy="2950276"/>
          </a:xfrm>
          <a:custGeom>
            <a:avLst/>
            <a:gdLst>
              <a:gd name="connsiteX0" fmla="*/ 0 w 1856659"/>
              <a:gd name="connsiteY0" fmla="*/ 0 h 2519299"/>
              <a:gd name="connsiteX1" fmla="*/ 1856659 w 1856659"/>
              <a:gd name="connsiteY1" fmla="*/ 162436 h 2519299"/>
              <a:gd name="connsiteX2" fmla="*/ 1856659 w 1856659"/>
              <a:gd name="connsiteY2" fmla="*/ 2356990 h 2519299"/>
              <a:gd name="connsiteX3" fmla="*/ 1456 w 1856659"/>
              <a:gd name="connsiteY3" fmla="*/ 2519299 h 2519299"/>
              <a:gd name="connsiteX4" fmla="*/ 0 w 1856659"/>
              <a:gd name="connsiteY4" fmla="*/ 2519299 h 25192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56659" h="2519299">
                <a:moveTo>
                  <a:pt x="0" y="0"/>
                </a:moveTo>
                <a:lnTo>
                  <a:pt x="1856659" y="162436"/>
                </a:lnTo>
                <a:lnTo>
                  <a:pt x="1856659" y="2356990"/>
                </a:lnTo>
                <a:lnTo>
                  <a:pt x="1456" y="2519299"/>
                </a:lnTo>
                <a:lnTo>
                  <a:pt x="0" y="2519299"/>
                </a:lnTo>
                <a:close/>
              </a:path>
            </a:pathLst>
          </a:custGeom>
          <a:gradFill>
            <a:gsLst>
              <a:gs pos="0">
                <a:schemeClr val="bg1">
                  <a:alpha val="40000"/>
                </a:schemeClr>
              </a:gs>
              <a:gs pos="57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0" name="任意多边形: 形状 149"/>
          <p:cNvSpPr/>
          <p:nvPr/>
        </p:nvSpPr>
        <p:spPr>
          <a:xfrm flipH="1">
            <a:off x="9402762" y="2464861"/>
            <a:ext cx="1722438" cy="2118726"/>
          </a:xfrm>
          <a:custGeom>
            <a:avLst/>
            <a:gdLst>
              <a:gd name="connsiteX0" fmla="*/ 0 w 1722438"/>
              <a:gd name="connsiteY0" fmla="*/ 0 h 2118726"/>
              <a:gd name="connsiteX1" fmla="*/ 1722438 w 1722438"/>
              <a:gd name="connsiteY1" fmla="*/ 90269 h 2118726"/>
              <a:gd name="connsiteX2" fmla="*/ 1722438 w 1722438"/>
              <a:gd name="connsiteY2" fmla="*/ 2028457 h 2118726"/>
              <a:gd name="connsiteX3" fmla="*/ 0 w 1722438"/>
              <a:gd name="connsiteY3" fmla="*/ 2118726 h 21187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22438" h="2118726">
                <a:moveTo>
                  <a:pt x="0" y="0"/>
                </a:moveTo>
                <a:lnTo>
                  <a:pt x="1722438" y="90269"/>
                </a:lnTo>
                <a:lnTo>
                  <a:pt x="1722438" y="2028457"/>
                </a:lnTo>
                <a:lnTo>
                  <a:pt x="0" y="2118726"/>
                </a:lnTo>
                <a:close/>
              </a:path>
            </a:pathLst>
          </a:custGeom>
          <a:gradFill>
            <a:gsLst>
              <a:gs pos="0">
                <a:schemeClr val="bg1">
                  <a:alpha val="40000"/>
                </a:schemeClr>
              </a:gs>
              <a:gs pos="57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2" name="Freeform 214"/>
          <p:cNvSpPr>
            <a:spLocks noChangeAspect="1" noEditPoints="1"/>
          </p:cNvSpPr>
          <p:nvPr/>
        </p:nvSpPr>
        <p:spPr bwMode="auto">
          <a:xfrm>
            <a:off x="5915353" y="2639708"/>
            <a:ext cx="361295" cy="360000"/>
          </a:xfrm>
          <a:custGeom>
            <a:avLst/>
            <a:gdLst>
              <a:gd name="T0" fmla="*/ 135 w 140"/>
              <a:gd name="T1" fmla="*/ 87 h 140"/>
              <a:gd name="T2" fmla="*/ 108 w 140"/>
              <a:gd name="T3" fmla="*/ 79 h 140"/>
              <a:gd name="T4" fmla="*/ 5 w 140"/>
              <a:gd name="T5" fmla="*/ 135 h 140"/>
              <a:gd name="T6" fmla="*/ 32 w 140"/>
              <a:gd name="T7" fmla="*/ 117 h 140"/>
              <a:gd name="T8" fmla="*/ 68 w 140"/>
              <a:gd name="T9" fmla="*/ 33 h 140"/>
              <a:gd name="T10" fmla="*/ 57 w 140"/>
              <a:gd name="T11" fmla="*/ 11 h 140"/>
              <a:gd name="T12" fmla="*/ 68 w 140"/>
              <a:gd name="T13" fmla="*/ 0 h 140"/>
              <a:gd name="T14" fmla="*/ 79 w 140"/>
              <a:gd name="T15" fmla="*/ 5 h 140"/>
              <a:gd name="T16" fmla="*/ 73 w 140"/>
              <a:gd name="T17" fmla="*/ 9 h 140"/>
              <a:gd name="T18" fmla="*/ 80 w 140"/>
              <a:gd name="T19" fmla="*/ 21 h 140"/>
              <a:gd name="T20" fmla="*/ 72 w 140"/>
              <a:gd name="T21" fmla="*/ 39 h 140"/>
              <a:gd name="T22" fmla="*/ 68 w 140"/>
              <a:gd name="T23" fmla="*/ 39 h 140"/>
              <a:gd name="T24" fmla="*/ 64 w 140"/>
              <a:gd name="T25" fmla="*/ 27 h 140"/>
              <a:gd name="T26" fmla="*/ 72 w 140"/>
              <a:gd name="T27" fmla="*/ 33 h 140"/>
              <a:gd name="T28" fmla="*/ 74 w 140"/>
              <a:gd name="T29" fmla="*/ 26 h 140"/>
              <a:gd name="T30" fmla="*/ 68 w 140"/>
              <a:gd name="T31" fmla="*/ 15 h 140"/>
              <a:gd name="T32" fmla="*/ 65 w 140"/>
              <a:gd name="T33" fmla="*/ 11 h 140"/>
              <a:gd name="T34" fmla="*/ 5 w 140"/>
              <a:gd name="T35" fmla="*/ 111 h 140"/>
              <a:gd name="T36" fmla="*/ 5 w 140"/>
              <a:gd name="T37" fmla="*/ 100 h 140"/>
              <a:gd name="T38" fmla="*/ 130 w 140"/>
              <a:gd name="T39" fmla="*/ 140 h 140"/>
              <a:gd name="T40" fmla="*/ 108 w 140"/>
              <a:gd name="T41" fmla="*/ 117 h 140"/>
              <a:gd name="T42" fmla="*/ 104 w 140"/>
              <a:gd name="T43" fmla="*/ 54 h 140"/>
              <a:gd name="T44" fmla="*/ 40 w 140"/>
              <a:gd name="T45" fmla="*/ 140 h 140"/>
              <a:gd name="T46" fmla="*/ 91 w 140"/>
              <a:gd name="T47" fmla="*/ 107 h 140"/>
              <a:gd name="T48" fmla="*/ 97 w 140"/>
              <a:gd name="T49" fmla="*/ 62 h 140"/>
              <a:gd name="T50" fmla="*/ 91 w 140"/>
              <a:gd name="T51" fmla="*/ 107 h 140"/>
              <a:gd name="T52" fmla="*/ 81 w 140"/>
              <a:gd name="T53" fmla="*/ 107 h 140"/>
              <a:gd name="T54" fmla="*/ 75 w 140"/>
              <a:gd name="T55" fmla="*/ 62 h 140"/>
              <a:gd name="T56" fmla="*/ 83 w 140"/>
              <a:gd name="T57" fmla="*/ 137 h 140"/>
              <a:gd name="T58" fmla="*/ 87 w 140"/>
              <a:gd name="T59" fmla="*/ 121 h 140"/>
              <a:gd name="T60" fmla="*/ 71 w 140"/>
              <a:gd name="T61" fmla="*/ 137 h 140"/>
              <a:gd name="T62" fmla="*/ 65 w 140"/>
              <a:gd name="T63" fmla="*/ 107 h 140"/>
              <a:gd name="T64" fmla="*/ 58 w 140"/>
              <a:gd name="T65" fmla="*/ 62 h 140"/>
              <a:gd name="T66" fmla="*/ 54 w 140"/>
              <a:gd name="T67" fmla="*/ 123 h 140"/>
              <a:gd name="T68" fmla="*/ 68 w 140"/>
              <a:gd name="T69" fmla="*/ 137 h 140"/>
              <a:gd name="T70" fmla="*/ 52 w 140"/>
              <a:gd name="T71" fmla="*/ 121 h 140"/>
              <a:gd name="T72" fmla="*/ 48 w 140"/>
              <a:gd name="T73" fmla="*/ 107 h 140"/>
              <a:gd name="T74" fmla="*/ 42 w 140"/>
              <a:gd name="T75" fmla="*/ 62 h 140"/>
              <a:gd name="T76" fmla="*/ 105 w 140"/>
              <a:gd name="T77" fmla="*/ 42 h 140"/>
              <a:gd name="T78" fmla="*/ 35 w 140"/>
              <a:gd name="T79" fmla="*/ 50 h 140"/>
              <a:gd name="T80" fmla="*/ 104 w 140"/>
              <a:gd name="T81" fmla="*/ 51 h 140"/>
              <a:gd name="T82" fmla="*/ 109 w 140"/>
              <a:gd name="T83" fmla="*/ 46 h 140"/>
              <a:gd name="T84" fmla="*/ 5 w 140"/>
              <a:gd name="T85" fmla="*/ 87 h 140"/>
              <a:gd name="T86" fmla="*/ 32 w 140"/>
              <a:gd name="T87" fmla="*/ 79 h 140"/>
              <a:gd name="T88" fmla="*/ 108 w 140"/>
              <a:gd name="T89" fmla="*/ 111 h 140"/>
              <a:gd name="T90" fmla="*/ 108 w 140"/>
              <a:gd name="T91" fmla="*/ 100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40" h="140">
                <a:moveTo>
                  <a:pt x="140" y="83"/>
                </a:moveTo>
                <a:cubicBezTo>
                  <a:pt x="140" y="85"/>
                  <a:pt x="138" y="87"/>
                  <a:pt x="136" y="87"/>
                </a:cubicBezTo>
                <a:cubicBezTo>
                  <a:pt x="135" y="87"/>
                  <a:pt x="135" y="87"/>
                  <a:pt x="135" y="87"/>
                </a:cubicBezTo>
                <a:cubicBezTo>
                  <a:pt x="135" y="94"/>
                  <a:pt x="135" y="94"/>
                  <a:pt x="135" y="94"/>
                </a:cubicBezTo>
                <a:cubicBezTo>
                  <a:pt x="108" y="94"/>
                  <a:pt x="108" y="94"/>
                  <a:pt x="108" y="94"/>
                </a:cubicBezTo>
                <a:cubicBezTo>
                  <a:pt x="108" y="79"/>
                  <a:pt x="108" y="79"/>
                  <a:pt x="108" y="79"/>
                </a:cubicBezTo>
                <a:cubicBezTo>
                  <a:pt x="136" y="79"/>
                  <a:pt x="136" y="79"/>
                  <a:pt x="136" y="79"/>
                </a:cubicBezTo>
                <a:cubicBezTo>
                  <a:pt x="138" y="79"/>
                  <a:pt x="140" y="81"/>
                  <a:pt x="140" y="83"/>
                </a:cubicBezTo>
                <a:close/>
                <a:moveTo>
                  <a:pt x="5" y="135"/>
                </a:moveTo>
                <a:cubicBezTo>
                  <a:pt x="5" y="138"/>
                  <a:pt x="7" y="140"/>
                  <a:pt x="9" y="140"/>
                </a:cubicBezTo>
                <a:cubicBezTo>
                  <a:pt x="32" y="140"/>
                  <a:pt x="32" y="140"/>
                  <a:pt x="32" y="140"/>
                </a:cubicBezTo>
                <a:cubicBezTo>
                  <a:pt x="32" y="117"/>
                  <a:pt x="32" y="117"/>
                  <a:pt x="32" y="117"/>
                </a:cubicBezTo>
                <a:cubicBezTo>
                  <a:pt x="5" y="117"/>
                  <a:pt x="5" y="117"/>
                  <a:pt x="5" y="117"/>
                </a:cubicBezTo>
                <a:lnTo>
                  <a:pt x="5" y="135"/>
                </a:lnTo>
                <a:close/>
                <a:moveTo>
                  <a:pt x="68" y="33"/>
                </a:moveTo>
                <a:cubicBezTo>
                  <a:pt x="68" y="23"/>
                  <a:pt x="68" y="23"/>
                  <a:pt x="68" y="23"/>
                </a:cubicBezTo>
                <a:cubicBezTo>
                  <a:pt x="64" y="22"/>
                  <a:pt x="61" y="20"/>
                  <a:pt x="60" y="18"/>
                </a:cubicBezTo>
                <a:cubicBezTo>
                  <a:pt x="58" y="15"/>
                  <a:pt x="57" y="13"/>
                  <a:pt x="57" y="11"/>
                </a:cubicBezTo>
                <a:cubicBezTo>
                  <a:pt x="57" y="9"/>
                  <a:pt x="58" y="7"/>
                  <a:pt x="60" y="5"/>
                </a:cubicBezTo>
                <a:cubicBezTo>
                  <a:pt x="61" y="3"/>
                  <a:pt x="64" y="2"/>
                  <a:pt x="68" y="2"/>
                </a:cubicBezTo>
                <a:cubicBezTo>
                  <a:pt x="68" y="0"/>
                  <a:pt x="68" y="0"/>
                  <a:pt x="68" y="0"/>
                </a:cubicBezTo>
                <a:cubicBezTo>
                  <a:pt x="72" y="0"/>
                  <a:pt x="72" y="0"/>
                  <a:pt x="72" y="0"/>
                </a:cubicBezTo>
                <a:cubicBezTo>
                  <a:pt x="72" y="2"/>
                  <a:pt x="72" y="2"/>
                  <a:pt x="72" y="2"/>
                </a:cubicBezTo>
                <a:cubicBezTo>
                  <a:pt x="75" y="2"/>
                  <a:pt x="78" y="3"/>
                  <a:pt x="79" y="5"/>
                </a:cubicBezTo>
                <a:cubicBezTo>
                  <a:pt x="81" y="7"/>
                  <a:pt x="82" y="9"/>
                  <a:pt x="82" y="12"/>
                </a:cubicBezTo>
                <a:cubicBezTo>
                  <a:pt x="74" y="12"/>
                  <a:pt x="74" y="12"/>
                  <a:pt x="74" y="12"/>
                </a:cubicBezTo>
                <a:cubicBezTo>
                  <a:pt x="74" y="11"/>
                  <a:pt x="74" y="10"/>
                  <a:pt x="73" y="9"/>
                </a:cubicBezTo>
                <a:cubicBezTo>
                  <a:pt x="73" y="8"/>
                  <a:pt x="72" y="8"/>
                  <a:pt x="72" y="7"/>
                </a:cubicBezTo>
                <a:cubicBezTo>
                  <a:pt x="72" y="17"/>
                  <a:pt x="72" y="17"/>
                  <a:pt x="72" y="17"/>
                </a:cubicBezTo>
                <a:cubicBezTo>
                  <a:pt x="75" y="18"/>
                  <a:pt x="78" y="19"/>
                  <a:pt x="80" y="21"/>
                </a:cubicBezTo>
                <a:cubicBezTo>
                  <a:pt x="82" y="23"/>
                  <a:pt x="83" y="26"/>
                  <a:pt x="83" y="29"/>
                </a:cubicBezTo>
                <a:cubicBezTo>
                  <a:pt x="83" y="31"/>
                  <a:pt x="82" y="34"/>
                  <a:pt x="79" y="36"/>
                </a:cubicBezTo>
                <a:cubicBezTo>
                  <a:pt x="77" y="38"/>
                  <a:pt x="75" y="39"/>
                  <a:pt x="72" y="39"/>
                </a:cubicBezTo>
                <a:cubicBezTo>
                  <a:pt x="72" y="40"/>
                  <a:pt x="72" y="40"/>
                  <a:pt x="72" y="40"/>
                </a:cubicBezTo>
                <a:cubicBezTo>
                  <a:pt x="68" y="40"/>
                  <a:pt x="68" y="40"/>
                  <a:pt x="68" y="40"/>
                </a:cubicBezTo>
                <a:cubicBezTo>
                  <a:pt x="68" y="39"/>
                  <a:pt x="68" y="39"/>
                  <a:pt x="68" y="39"/>
                </a:cubicBezTo>
                <a:cubicBezTo>
                  <a:pt x="65" y="39"/>
                  <a:pt x="63" y="38"/>
                  <a:pt x="60" y="36"/>
                </a:cubicBezTo>
                <a:cubicBezTo>
                  <a:pt x="58" y="34"/>
                  <a:pt x="57" y="31"/>
                  <a:pt x="57" y="27"/>
                </a:cubicBezTo>
                <a:cubicBezTo>
                  <a:pt x="64" y="27"/>
                  <a:pt x="64" y="27"/>
                  <a:pt x="64" y="27"/>
                </a:cubicBezTo>
                <a:cubicBezTo>
                  <a:pt x="64" y="28"/>
                  <a:pt x="65" y="30"/>
                  <a:pt x="65" y="31"/>
                </a:cubicBezTo>
                <a:cubicBezTo>
                  <a:pt x="66" y="32"/>
                  <a:pt x="67" y="32"/>
                  <a:pt x="68" y="33"/>
                </a:cubicBezTo>
                <a:close/>
                <a:moveTo>
                  <a:pt x="72" y="33"/>
                </a:moveTo>
                <a:cubicBezTo>
                  <a:pt x="72" y="33"/>
                  <a:pt x="73" y="32"/>
                  <a:pt x="74" y="31"/>
                </a:cubicBezTo>
                <a:cubicBezTo>
                  <a:pt x="74" y="30"/>
                  <a:pt x="75" y="29"/>
                  <a:pt x="75" y="28"/>
                </a:cubicBezTo>
                <a:cubicBezTo>
                  <a:pt x="75" y="27"/>
                  <a:pt x="75" y="26"/>
                  <a:pt x="74" y="26"/>
                </a:cubicBezTo>
                <a:cubicBezTo>
                  <a:pt x="74" y="25"/>
                  <a:pt x="73" y="24"/>
                  <a:pt x="72" y="24"/>
                </a:cubicBezTo>
                <a:lnTo>
                  <a:pt x="72" y="33"/>
                </a:lnTo>
                <a:close/>
                <a:moveTo>
                  <a:pt x="68" y="15"/>
                </a:moveTo>
                <a:cubicBezTo>
                  <a:pt x="68" y="7"/>
                  <a:pt x="68" y="7"/>
                  <a:pt x="68" y="7"/>
                </a:cubicBezTo>
                <a:cubicBezTo>
                  <a:pt x="67" y="7"/>
                  <a:pt x="66" y="8"/>
                  <a:pt x="66" y="8"/>
                </a:cubicBezTo>
                <a:cubicBezTo>
                  <a:pt x="65" y="9"/>
                  <a:pt x="65" y="10"/>
                  <a:pt x="65" y="11"/>
                </a:cubicBezTo>
                <a:cubicBezTo>
                  <a:pt x="65" y="12"/>
                  <a:pt x="65" y="13"/>
                  <a:pt x="66" y="13"/>
                </a:cubicBezTo>
                <a:cubicBezTo>
                  <a:pt x="66" y="14"/>
                  <a:pt x="67" y="15"/>
                  <a:pt x="68" y="15"/>
                </a:cubicBezTo>
                <a:close/>
                <a:moveTo>
                  <a:pt x="5" y="111"/>
                </a:moveTo>
                <a:cubicBezTo>
                  <a:pt x="32" y="111"/>
                  <a:pt x="32" y="111"/>
                  <a:pt x="32" y="111"/>
                </a:cubicBezTo>
                <a:cubicBezTo>
                  <a:pt x="32" y="100"/>
                  <a:pt x="32" y="100"/>
                  <a:pt x="32" y="100"/>
                </a:cubicBezTo>
                <a:cubicBezTo>
                  <a:pt x="5" y="100"/>
                  <a:pt x="5" y="100"/>
                  <a:pt x="5" y="100"/>
                </a:cubicBezTo>
                <a:lnTo>
                  <a:pt x="5" y="111"/>
                </a:lnTo>
                <a:close/>
                <a:moveTo>
                  <a:pt x="108" y="140"/>
                </a:moveTo>
                <a:cubicBezTo>
                  <a:pt x="130" y="140"/>
                  <a:pt x="130" y="140"/>
                  <a:pt x="130" y="140"/>
                </a:cubicBezTo>
                <a:cubicBezTo>
                  <a:pt x="133" y="140"/>
                  <a:pt x="135" y="138"/>
                  <a:pt x="135" y="135"/>
                </a:cubicBezTo>
                <a:cubicBezTo>
                  <a:pt x="135" y="117"/>
                  <a:pt x="135" y="117"/>
                  <a:pt x="135" y="117"/>
                </a:cubicBezTo>
                <a:cubicBezTo>
                  <a:pt x="108" y="117"/>
                  <a:pt x="108" y="117"/>
                  <a:pt x="108" y="117"/>
                </a:cubicBezTo>
                <a:lnTo>
                  <a:pt x="108" y="140"/>
                </a:lnTo>
                <a:close/>
                <a:moveTo>
                  <a:pt x="35" y="54"/>
                </a:moveTo>
                <a:cubicBezTo>
                  <a:pt x="104" y="54"/>
                  <a:pt x="104" y="54"/>
                  <a:pt x="104" y="54"/>
                </a:cubicBezTo>
                <a:cubicBezTo>
                  <a:pt x="104" y="135"/>
                  <a:pt x="104" y="135"/>
                  <a:pt x="104" y="135"/>
                </a:cubicBezTo>
                <a:cubicBezTo>
                  <a:pt x="104" y="138"/>
                  <a:pt x="102" y="140"/>
                  <a:pt x="99" y="140"/>
                </a:cubicBezTo>
                <a:cubicBezTo>
                  <a:pt x="40" y="140"/>
                  <a:pt x="40" y="140"/>
                  <a:pt x="40" y="140"/>
                </a:cubicBezTo>
                <a:cubicBezTo>
                  <a:pt x="38" y="140"/>
                  <a:pt x="35" y="138"/>
                  <a:pt x="35" y="135"/>
                </a:cubicBezTo>
                <a:lnTo>
                  <a:pt x="35" y="54"/>
                </a:lnTo>
                <a:close/>
                <a:moveTo>
                  <a:pt x="91" y="107"/>
                </a:moveTo>
                <a:cubicBezTo>
                  <a:pt x="91" y="109"/>
                  <a:pt x="92" y="110"/>
                  <a:pt x="94" y="110"/>
                </a:cubicBezTo>
                <a:cubicBezTo>
                  <a:pt x="96" y="110"/>
                  <a:pt x="97" y="109"/>
                  <a:pt x="97" y="107"/>
                </a:cubicBezTo>
                <a:cubicBezTo>
                  <a:pt x="97" y="62"/>
                  <a:pt x="97" y="62"/>
                  <a:pt x="97" y="62"/>
                </a:cubicBezTo>
                <a:cubicBezTo>
                  <a:pt x="97" y="60"/>
                  <a:pt x="96" y="59"/>
                  <a:pt x="94" y="59"/>
                </a:cubicBezTo>
                <a:cubicBezTo>
                  <a:pt x="92" y="59"/>
                  <a:pt x="91" y="60"/>
                  <a:pt x="91" y="62"/>
                </a:cubicBezTo>
                <a:lnTo>
                  <a:pt x="91" y="107"/>
                </a:lnTo>
                <a:close/>
                <a:moveTo>
                  <a:pt x="75" y="107"/>
                </a:moveTo>
                <a:cubicBezTo>
                  <a:pt x="75" y="109"/>
                  <a:pt x="76" y="110"/>
                  <a:pt x="78" y="110"/>
                </a:cubicBezTo>
                <a:cubicBezTo>
                  <a:pt x="79" y="110"/>
                  <a:pt x="81" y="109"/>
                  <a:pt x="81" y="107"/>
                </a:cubicBezTo>
                <a:cubicBezTo>
                  <a:pt x="81" y="62"/>
                  <a:pt x="81" y="62"/>
                  <a:pt x="81" y="62"/>
                </a:cubicBezTo>
                <a:cubicBezTo>
                  <a:pt x="81" y="60"/>
                  <a:pt x="79" y="59"/>
                  <a:pt x="78" y="59"/>
                </a:cubicBezTo>
                <a:cubicBezTo>
                  <a:pt x="76" y="59"/>
                  <a:pt x="75" y="60"/>
                  <a:pt x="75" y="62"/>
                </a:cubicBezTo>
                <a:lnTo>
                  <a:pt x="75" y="107"/>
                </a:lnTo>
                <a:close/>
                <a:moveTo>
                  <a:pt x="71" y="137"/>
                </a:moveTo>
                <a:cubicBezTo>
                  <a:pt x="83" y="137"/>
                  <a:pt x="83" y="137"/>
                  <a:pt x="83" y="137"/>
                </a:cubicBezTo>
                <a:cubicBezTo>
                  <a:pt x="84" y="137"/>
                  <a:pt x="85" y="136"/>
                  <a:pt x="85" y="135"/>
                </a:cubicBezTo>
                <a:cubicBezTo>
                  <a:pt x="85" y="123"/>
                  <a:pt x="85" y="123"/>
                  <a:pt x="85" y="123"/>
                </a:cubicBezTo>
                <a:cubicBezTo>
                  <a:pt x="86" y="123"/>
                  <a:pt x="87" y="122"/>
                  <a:pt x="87" y="121"/>
                </a:cubicBezTo>
                <a:cubicBezTo>
                  <a:pt x="87" y="120"/>
                  <a:pt x="86" y="119"/>
                  <a:pt x="85" y="119"/>
                </a:cubicBezTo>
                <a:cubicBezTo>
                  <a:pt x="71" y="119"/>
                  <a:pt x="71" y="119"/>
                  <a:pt x="71" y="119"/>
                </a:cubicBezTo>
                <a:lnTo>
                  <a:pt x="71" y="137"/>
                </a:lnTo>
                <a:close/>
                <a:moveTo>
                  <a:pt x="58" y="107"/>
                </a:moveTo>
                <a:cubicBezTo>
                  <a:pt x="58" y="109"/>
                  <a:pt x="60" y="110"/>
                  <a:pt x="62" y="110"/>
                </a:cubicBezTo>
                <a:cubicBezTo>
                  <a:pt x="63" y="110"/>
                  <a:pt x="65" y="109"/>
                  <a:pt x="65" y="107"/>
                </a:cubicBezTo>
                <a:cubicBezTo>
                  <a:pt x="65" y="62"/>
                  <a:pt x="65" y="62"/>
                  <a:pt x="65" y="62"/>
                </a:cubicBezTo>
                <a:cubicBezTo>
                  <a:pt x="65" y="60"/>
                  <a:pt x="63" y="59"/>
                  <a:pt x="62" y="59"/>
                </a:cubicBezTo>
                <a:cubicBezTo>
                  <a:pt x="60" y="59"/>
                  <a:pt x="58" y="60"/>
                  <a:pt x="58" y="62"/>
                </a:cubicBezTo>
                <a:lnTo>
                  <a:pt x="58" y="107"/>
                </a:lnTo>
                <a:close/>
                <a:moveTo>
                  <a:pt x="52" y="121"/>
                </a:moveTo>
                <a:cubicBezTo>
                  <a:pt x="52" y="122"/>
                  <a:pt x="53" y="123"/>
                  <a:pt x="54" y="123"/>
                </a:cubicBezTo>
                <a:cubicBezTo>
                  <a:pt x="54" y="135"/>
                  <a:pt x="54" y="135"/>
                  <a:pt x="54" y="135"/>
                </a:cubicBezTo>
                <a:cubicBezTo>
                  <a:pt x="54" y="136"/>
                  <a:pt x="55" y="137"/>
                  <a:pt x="56" y="137"/>
                </a:cubicBezTo>
                <a:cubicBezTo>
                  <a:pt x="68" y="137"/>
                  <a:pt x="68" y="137"/>
                  <a:pt x="68" y="137"/>
                </a:cubicBezTo>
                <a:cubicBezTo>
                  <a:pt x="68" y="119"/>
                  <a:pt x="68" y="119"/>
                  <a:pt x="68" y="119"/>
                </a:cubicBezTo>
                <a:cubicBezTo>
                  <a:pt x="54" y="119"/>
                  <a:pt x="54" y="119"/>
                  <a:pt x="54" y="119"/>
                </a:cubicBezTo>
                <a:cubicBezTo>
                  <a:pt x="53" y="119"/>
                  <a:pt x="52" y="120"/>
                  <a:pt x="52" y="121"/>
                </a:cubicBezTo>
                <a:close/>
                <a:moveTo>
                  <a:pt x="42" y="107"/>
                </a:moveTo>
                <a:cubicBezTo>
                  <a:pt x="42" y="109"/>
                  <a:pt x="44" y="110"/>
                  <a:pt x="45" y="110"/>
                </a:cubicBezTo>
                <a:cubicBezTo>
                  <a:pt x="47" y="110"/>
                  <a:pt x="48" y="109"/>
                  <a:pt x="48" y="107"/>
                </a:cubicBezTo>
                <a:cubicBezTo>
                  <a:pt x="48" y="62"/>
                  <a:pt x="48" y="62"/>
                  <a:pt x="48" y="62"/>
                </a:cubicBezTo>
                <a:cubicBezTo>
                  <a:pt x="48" y="60"/>
                  <a:pt x="47" y="59"/>
                  <a:pt x="45" y="59"/>
                </a:cubicBezTo>
                <a:cubicBezTo>
                  <a:pt x="44" y="59"/>
                  <a:pt x="42" y="60"/>
                  <a:pt x="42" y="62"/>
                </a:cubicBezTo>
                <a:lnTo>
                  <a:pt x="42" y="107"/>
                </a:lnTo>
                <a:close/>
                <a:moveTo>
                  <a:pt x="109" y="46"/>
                </a:moveTo>
                <a:cubicBezTo>
                  <a:pt x="109" y="44"/>
                  <a:pt x="107" y="42"/>
                  <a:pt x="105" y="42"/>
                </a:cubicBezTo>
                <a:cubicBezTo>
                  <a:pt x="35" y="42"/>
                  <a:pt x="35" y="42"/>
                  <a:pt x="35" y="42"/>
                </a:cubicBezTo>
                <a:cubicBezTo>
                  <a:pt x="32" y="42"/>
                  <a:pt x="30" y="44"/>
                  <a:pt x="30" y="46"/>
                </a:cubicBezTo>
                <a:cubicBezTo>
                  <a:pt x="30" y="48"/>
                  <a:pt x="32" y="50"/>
                  <a:pt x="35" y="50"/>
                </a:cubicBezTo>
                <a:cubicBezTo>
                  <a:pt x="35" y="50"/>
                  <a:pt x="35" y="50"/>
                  <a:pt x="35" y="50"/>
                </a:cubicBezTo>
                <a:cubicBezTo>
                  <a:pt x="35" y="51"/>
                  <a:pt x="35" y="51"/>
                  <a:pt x="35" y="51"/>
                </a:cubicBezTo>
                <a:cubicBezTo>
                  <a:pt x="104" y="51"/>
                  <a:pt x="104" y="51"/>
                  <a:pt x="104" y="51"/>
                </a:cubicBezTo>
                <a:cubicBezTo>
                  <a:pt x="104" y="50"/>
                  <a:pt x="104" y="50"/>
                  <a:pt x="104" y="50"/>
                </a:cubicBezTo>
                <a:cubicBezTo>
                  <a:pt x="105" y="50"/>
                  <a:pt x="105" y="50"/>
                  <a:pt x="105" y="50"/>
                </a:cubicBezTo>
                <a:cubicBezTo>
                  <a:pt x="107" y="50"/>
                  <a:pt x="109" y="48"/>
                  <a:pt x="109" y="46"/>
                </a:cubicBezTo>
                <a:close/>
                <a:moveTo>
                  <a:pt x="0" y="83"/>
                </a:moveTo>
                <a:cubicBezTo>
                  <a:pt x="0" y="85"/>
                  <a:pt x="1" y="87"/>
                  <a:pt x="4" y="87"/>
                </a:cubicBezTo>
                <a:cubicBezTo>
                  <a:pt x="5" y="87"/>
                  <a:pt x="5" y="87"/>
                  <a:pt x="5" y="87"/>
                </a:cubicBezTo>
                <a:cubicBezTo>
                  <a:pt x="5" y="94"/>
                  <a:pt x="5" y="94"/>
                  <a:pt x="5" y="94"/>
                </a:cubicBezTo>
                <a:cubicBezTo>
                  <a:pt x="32" y="94"/>
                  <a:pt x="32" y="94"/>
                  <a:pt x="32" y="94"/>
                </a:cubicBezTo>
                <a:cubicBezTo>
                  <a:pt x="32" y="79"/>
                  <a:pt x="32" y="79"/>
                  <a:pt x="32" y="79"/>
                </a:cubicBezTo>
                <a:cubicBezTo>
                  <a:pt x="4" y="79"/>
                  <a:pt x="4" y="79"/>
                  <a:pt x="4" y="79"/>
                </a:cubicBezTo>
                <a:cubicBezTo>
                  <a:pt x="1" y="79"/>
                  <a:pt x="0" y="81"/>
                  <a:pt x="0" y="83"/>
                </a:cubicBezTo>
                <a:close/>
                <a:moveTo>
                  <a:pt x="108" y="111"/>
                </a:moveTo>
                <a:cubicBezTo>
                  <a:pt x="135" y="111"/>
                  <a:pt x="135" y="111"/>
                  <a:pt x="135" y="111"/>
                </a:cubicBezTo>
                <a:cubicBezTo>
                  <a:pt x="135" y="100"/>
                  <a:pt x="135" y="100"/>
                  <a:pt x="135" y="100"/>
                </a:cubicBezTo>
                <a:cubicBezTo>
                  <a:pt x="108" y="100"/>
                  <a:pt x="108" y="100"/>
                  <a:pt x="108" y="100"/>
                </a:cubicBezTo>
                <a:lnTo>
                  <a:pt x="108" y="11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EAD87F"/>
              </a:solidFill>
            </a:endParaRPr>
          </a:p>
        </p:txBody>
      </p:sp>
      <p:sp>
        <p:nvSpPr>
          <p:cNvPr id="156" name="椭圆 155"/>
          <p:cNvSpPr/>
          <p:nvPr/>
        </p:nvSpPr>
        <p:spPr>
          <a:xfrm>
            <a:off x="5741153" y="2464861"/>
            <a:ext cx="709694" cy="709694"/>
          </a:xfrm>
          <a:prstGeom prst="ellipse">
            <a:avLst/>
          </a:prstGeom>
          <a:gradFill>
            <a:gsLst>
              <a:gs pos="0">
                <a:schemeClr val="bg1">
                  <a:alpha val="5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</a:gradFill>
          <a:ln w="3175">
            <a:gradFill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grpSp>
        <p:nvGrpSpPr>
          <p:cNvPr id="158" name="组合 157"/>
          <p:cNvGrpSpPr/>
          <p:nvPr/>
        </p:nvGrpSpPr>
        <p:grpSpPr>
          <a:xfrm>
            <a:off x="5170391" y="4165304"/>
            <a:ext cx="1851218" cy="922629"/>
            <a:chOff x="1097238" y="3339380"/>
            <a:chExt cx="1851218" cy="922629"/>
          </a:xfrm>
        </p:grpSpPr>
        <p:sp>
          <p:nvSpPr>
            <p:cNvPr id="159" name="矩形 158"/>
            <p:cNvSpPr/>
            <p:nvPr/>
          </p:nvSpPr>
          <p:spPr>
            <a:xfrm>
              <a:off x="1097238" y="3712307"/>
              <a:ext cx="1851218" cy="54970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200" b="0" dirty="0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cs typeface="Segoe UI" panose="020B0502040204020203" pitchFamily="34" charset="0"/>
                </a:rPr>
                <a:t>Lorem ipsum dolor sit amet, consectetur</a:t>
              </a:r>
              <a:endParaRPr lang="zh-CN" altLang="en-US" sz="1200" dirty="0">
                <a:solidFill>
                  <a:schemeClr val="bg1"/>
                </a:solidFill>
                <a:latin typeface="微软雅黑 Light" panose="020B0502040204020203" pitchFamily="34" charset="-122"/>
                <a:cs typeface="Segoe UI" panose="020B0502040204020203" pitchFamily="34" charset="0"/>
              </a:endParaRPr>
            </a:p>
          </p:txBody>
        </p:sp>
        <p:sp>
          <p:nvSpPr>
            <p:cNvPr id="160" name="文本框 159"/>
            <p:cNvSpPr txBox="1"/>
            <p:nvPr/>
          </p:nvSpPr>
          <p:spPr>
            <a:xfrm>
              <a:off x="1240950" y="3339380"/>
              <a:ext cx="156379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>
                  <a:solidFill>
                    <a:srgbClr val="EAD87F"/>
                  </a:solidFill>
                  <a:latin typeface="微软雅黑 Light" panose="020B0502040204020203" pitchFamily="34" charset="-122"/>
                  <a:ea typeface="微软雅黑"/>
                </a:rPr>
                <a:t>TITLE HERE</a:t>
              </a:r>
              <a:endParaRPr lang="zh-CN" altLang="en-US" b="1" dirty="0">
                <a:solidFill>
                  <a:srgbClr val="EAD87F"/>
                </a:solidFill>
                <a:latin typeface="微软雅黑 Light" panose="020B0502040204020203" pitchFamily="34" charset="-122"/>
                <a:ea typeface="微软雅黑"/>
              </a:endParaRPr>
            </a:p>
          </p:txBody>
        </p:sp>
      </p:grpSp>
      <p:grpSp>
        <p:nvGrpSpPr>
          <p:cNvPr id="168" name="组合 167"/>
          <p:cNvGrpSpPr/>
          <p:nvPr/>
        </p:nvGrpSpPr>
        <p:grpSpPr>
          <a:xfrm>
            <a:off x="1002410" y="4165304"/>
            <a:ext cx="1851218" cy="922629"/>
            <a:chOff x="1097238" y="3339380"/>
            <a:chExt cx="1851218" cy="922629"/>
          </a:xfrm>
          <a:scene3d>
            <a:camera prst="orthographicFront">
              <a:rot lat="0" lon="0" rev="0"/>
            </a:camera>
            <a:lightRig rig="threePt" dir="t"/>
          </a:scene3d>
        </p:grpSpPr>
        <p:sp>
          <p:nvSpPr>
            <p:cNvPr id="169" name="矩形 168"/>
            <p:cNvSpPr/>
            <p:nvPr/>
          </p:nvSpPr>
          <p:spPr>
            <a:xfrm>
              <a:off x="1097238" y="3712307"/>
              <a:ext cx="1851218" cy="54970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200" b="0" dirty="0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cs typeface="Segoe UI" panose="020B0502040204020203" pitchFamily="34" charset="0"/>
                </a:rPr>
                <a:t>Lorem ipsum dolor sit amet, consectetur</a:t>
              </a:r>
              <a:endParaRPr lang="zh-CN" altLang="en-US" sz="1200" dirty="0">
                <a:solidFill>
                  <a:schemeClr val="bg1"/>
                </a:solidFill>
                <a:latin typeface="微软雅黑 Light" panose="020B0502040204020203" pitchFamily="34" charset="-122"/>
                <a:cs typeface="Segoe UI" panose="020B0502040204020203" pitchFamily="34" charset="0"/>
              </a:endParaRPr>
            </a:p>
          </p:txBody>
        </p:sp>
        <p:sp>
          <p:nvSpPr>
            <p:cNvPr id="170" name="文本框 169"/>
            <p:cNvSpPr txBox="1"/>
            <p:nvPr/>
          </p:nvSpPr>
          <p:spPr>
            <a:xfrm>
              <a:off x="1240950" y="3339380"/>
              <a:ext cx="156379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>
                  <a:solidFill>
                    <a:srgbClr val="EAD87F"/>
                  </a:solidFill>
                  <a:latin typeface="微软雅黑 Light" panose="020B0502040204020203" pitchFamily="34" charset="-122"/>
                  <a:ea typeface="微软雅黑"/>
                </a:rPr>
                <a:t>TITLE HERE</a:t>
              </a:r>
              <a:endParaRPr lang="zh-CN" altLang="en-US" b="1" dirty="0">
                <a:solidFill>
                  <a:srgbClr val="EAD87F"/>
                </a:solidFill>
                <a:latin typeface="微软雅黑 Light" panose="020B0502040204020203" pitchFamily="34" charset="-122"/>
                <a:ea typeface="微软雅黑"/>
              </a:endParaRPr>
            </a:p>
          </p:txBody>
        </p:sp>
      </p:grpSp>
      <p:grpSp>
        <p:nvGrpSpPr>
          <p:cNvPr id="179" name="组合 178"/>
          <p:cNvGrpSpPr/>
          <p:nvPr/>
        </p:nvGrpSpPr>
        <p:grpSpPr>
          <a:xfrm>
            <a:off x="3560722" y="2556301"/>
            <a:ext cx="709694" cy="709694"/>
            <a:chOff x="3507743" y="2464861"/>
            <a:chExt cx="709694" cy="709694"/>
          </a:xfrm>
        </p:grpSpPr>
        <p:sp>
          <p:nvSpPr>
            <p:cNvPr id="155" name="Freeform 85"/>
            <p:cNvSpPr>
              <a:spLocks noChangeAspect="1" noEditPoints="1"/>
            </p:cNvSpPr>
            <p:nvPr/>
          </p:nvSpPr>
          <p:spPr bwMode="auto">
            <a:xfrm>
              <a:off x="3682590" y="2639708"/>
              <a:ext cx="360000" cy="360000"/>
            </a:xfrm>
            <a:custGeom>
              <a:avLst/>
              <a:gdLst>
                <a:gd name="T0" fmla="*/ 64 w 240"/>
                <a:gd name="T1" fmla="*/ 44 h 240"/>
                <a:gd name="T2" fmla="*/ 90 w 240"/>
                <a:gd name="T3" fmla="*/ 20 h 240"/>
                <a:gd name="T4" fmla="*/ 90 w 240"/>
                <a:gd name="T5" fmla="*/ 90 h 240"/>
                <a:gd name="T6" fmla="*/ 18 w 240"/>
                <a:gd name="T7" fmla="*/ 90 h 240"/>
                <a:gd name="T8" fmla="*/ 44 w 240"/>
                <a:gd name="T9" fmla="*/ 66 h 240"/>
                <a:gd name="T10" fmla="*/ 0 w 240"/>
                <a:gd name="T11" fmla="*/ 22 h 240"/>
                <a:gd name="T12" fmla="*/ 22 w 240"/>
                <a:gd name="T13" fmla="*/ 0 h 240"/>
                <a:gd name="T14" fmla="*/ 64 w 240"/>
                <a:gd name="T15" fmla="*/ 44 h 240"/>
                <a:gd name="T16" fmla="*/ 196 w 240"/>
                <a:gd name="T17" fmla="*/ 66 h 240"/>
                <a:gd name="T18" fmla="*/ 240 w 240"/>
                <a:gd name="T19" fmla="*/ 22 h 240"/>
                <a:gd name="T20" fmla="*/ 218 w 240"/>
                <a:gd name="T21" fmla="*/ 0 h 240"/>
                <a:gd name="T22" fmla="*/ 176 w 240"/>
                <a:gd name="T23" fmla="*/ 44 h 240"/>
                <a:gd name="T24" fmla="*/ 150 w 240"/>
                <a:gd name="T25" fmla="*/ 20 h 240"/>
                <a:gd name="T26" fmla="*/ 150 w 240"/>
                <a:gd name="T27" fmla="*/ 90 h 240"/>
                <a:gd name="T28" fmla="*/ 222 w 240"/>
                <a:gd name="T29" fmla="*/ 90 h 240"/>
                <a:gd name="T30" fmla="*/ 196 w 240"/>
                <a:gd name="T31" fmla="*/ 66 h 240"/>
                <a:gd name="T32" fmla="*/ 44 w 240"/>
                <a:gd name="T33" fmla="*/ 176 h 240"/>
                <a:gd name="T34" fmla="*/ 0 w 240"/>
                <a:gd name="T35" fmla="*/ 220 h 240"/>
                <a:gd name="T36" fmla="*/ 22 w 240"/>
                <a:gd name="T37" fmla="*/ 240 h 240"/>
                <a:gd name="T38" fmla="*/ 64 w 240"/>
                <a:gd name="T39" fmla="*/ 196 h 240"/>
                <a:gd name="T40" fmla="*/ 90 w 240"/>
                <a:gd name="T41" fmla="*/ 222 h 240"/>
                <a:gd name="T42" fmla="*/ 90 w 240"/>
                <a:gd name="T43" fmla="*/ 150 h 240"/>
                <a:gd name="T44" fmla="*/ 18 w 240"/>
                <a:gd name="T45" fmla="*/ 150 h 240"/>
                <a:gd name="T46" fmla="*/ 44 w 240"/>
                <a:gd name="T47" fmla="*/ 176 h 240"/>
                <a:gd name="T48" fmla="*/ 222 w 240"/>
                <a:gd name="T49" fmla="*/ 150 h 240"/>
                <a:gd name="T50" fmla="*/ 150 w 240"/>
                <a:gd name="T51" fmla="*/ 150 h 240"/>
                <a:gd name="T52" fmla="*/ 150 w 240"/>
                <a:gd name="T53" fmla="*/ 222 h 240"/>
                <a:gd name="T54" fmla="*/ 176 w 240"/>
                <a:gd name="T55" fmla="*/ 196 h 240"/>
                <a:gd name="T56" fmla="*/ 218 w 240"/>
                <a:gd name="T57" fmla="*/ 240 h 240"/>
                <a:gd name="T58" fmla="*/ 240 w 240"/>
                <a:gd name="T59" fmla="*/ 220 h 240"/>
                <a:gd name="T60" fmla="*/ 196 w 240"/>
                <a:gd name="T61" fmla="*/ 176 h 240"/>
                <a:gd name="T62" fmla="*/ 222 w 240"/>
                <a:gd name="T63" fmla="*/ 15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40" h="240">
                  <a:moveTo>
                    <a:pt x="64" y="44"/>
                  </a:moveTo>
                  <a:lnTo>
                    <a:pt x="90" y="20"/>
                  </a:lnTo>
                  <a:lnTo>
                    <a:pt x="90" y="90"/>
                  </a:lnTo>
                  <a:lnTo>
                    <a:pt x="18" y="90"/>
                  </a:lnTo>
                  <a:lnTo>
                    <a:pt x="44" y="66"/>
                  </a:lnTo>
                  <a:lnTo>
                    <a:pt x="0" y="22"/>
                  </a:lnTo>
                  <a:lnTo>
                    <a:pt x="22" y="0"/>
                  </a:lnTo>
                  <a:lnTo>
                    <a:pt x="64" y="44"/>
                  </a:lnTo>
                  <a:close/>
                  <a:moveTo>
                    <a:pt x="196" y="66"/>
                  </a:moveTo>
                  <a:lnTo>
                    <a:pt x="240" y="22"/>
                  </a:lnTo>
                  <a:lnTo>
                    <a:pt x="218" y="0"/>
                  </a:lnTo>
                  <a:lnTo>
                    <a:pt x="176" y="44"/>
                  </a:lnTo>
                  <a:lnTo>
                    <a:pt x="150" y="20"/>
                  </a:lnTo>
                  <a:lnTo>
                    <a:pt x="150" y="90"/>
                  </a:lnTo>
                  <a:lnTo>
                    <a:pt x="222" y="90"/>
                  </a:lnTo>
                  <a:lnTo>
                    <a:pt x="196" y="66"/>
                  </a:lnTo>
                  <a:close/>
                  <a:moveTo>
                    <a:pt x="44" y="176"/>
                  </a:moveTo>
                  <a:lnTo>
                    <a:pt x="0" y="220"/>
                  </a:lnTo>
                  <a:lnTo>
                    <a:pt x="22" y="240"/>
                  </a:lnTo>
                  <a:lnTo>
                    <a:pt x="64" y="196"/>
                  </a:lnTo>
                  <a:lnTo>
                    <a:pt x="90" y="222"/>
                  </a:lnTo>
                  <a:lnTo>
                    <a:pt x="90" y="150"/>
                  </a:lnTo>
                  <a:lnTo>
                    <a:pt x="18" y="150"/>
                  </a:lnTo>
                  <a:lnTo>
                    <a:pt x="44" y="176"/>
                  </a:lnTo>
                  <a:close/>
                  <a:moveTo>
                    <a:pt x="222" y="150"/>
                  </a:moveTo>
                  <a:lnTo>
                    <a:pt x="150" y="150"/>
                  </a:lnTo>
                  <a:lnTo>
                    <a:pt x="150" y="222"/>
                  </a:lnTo>
                  <a:lnTo>
                    <a:pt x="176" y="196"/>
                  </a:lnTo>
                  <a:lnTo>
                    <a:pt x="218" y="240"/>
                  </a:lnTo>
                  <a:lnTo>
                    <a:pt x="240" y="220"/>
                  </a:lnTo>
                  <a:lnTo>
                    <a:pt x="196" y="176"/>
                  </a:lnTo>
                  <a:lnTo>
                    <a:pt x="222" y="150"/>
                  </a:lnTo>
                  <a:close/>
                </a:path>
              </a:pathLst>
            </a:custGeom>
            <a:solidFill>
              <a:srgbClr val="EAD87F"/>
            </a:solidFill>
            <a:ln>
              <a:noFill/>
            </a:ln>
            <a:scene3d>
              <a:camera prst="orthographicFront">
                <a:rot lat="0" lon="0" rev="0"/>
              </a:camera>
              <a:lightRig rig="threePt" dir="t"/>
            </a:scene3d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椭圆 174"/>
            <p:cNvSpPr/>
            <p:nvPr/>
          </p:nvSpPr>
          <p:spPr>
            <a:xfrm>
              <a:off x="3507743" y="2464861"/>
              <a:ext cx="709694" cy="709694"/>
            </a:xfrm>
            <a:prstGeom prst="ellipse">
              <a:avLst/>
            </a:prstGeom>
            <a:gradFill>
              <a:gsLst>
                <a:gs pos="0">
                  <a:schemeClr val="bg1">
                    <a:alpha val="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0"/>
            </a:gradFill>
            <a:ln w="3175">
              <a:gradFill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84" name="组合 183"/>
          <p:cNvGrpSpPr/>
          <p:nvPr/>
        </p:nvGrpSpPr>
        <p:grpSpPr>
          <a:xfrm>
            <a:off x="1573172" y="2901458"/>
            <a:ext cx="709694" cy="709694"/>
            <a:chOff x="1573172" y="2901458"/>
            <a:chExt cx="709694" cy="709694"/>
          </a:xfrm>
        </p:grpSpPr>
        <p:sp>
          <p:nvSpPr>
            <p:cNvPr id="154" name="Freeform 117"/>
            <p:cNvSpPr>
              <a:spLocks noChangeAspect="1" noEditPoints="1"/>
            </p:cNvSpPr>
            <p:nvPr/>
          </p:nvSpPr>
          <p:spPr bwMode="auto">
            <a:xfrm>
              <a:off x="1785305" y="3076305"/>
              <a:ext cx="285428" cy="360000"/>
            </a:xfrm>
            <a:custGeom>
              <a:avLst/>
              <a:gdLst>
                <a:gd name="T0" fmla="*/ 100 w 111"/>
                <a:gd name="T1" fmla="*/ 124 h 140"/>
                <a:gd name="T2" fmla="*/ 108 w 111"/>
                <a:gd name="T3" fmla="*/ 15 h 140"/>
                <a:gd name="T4" fmla="*/ 102 w 111"/>
                <a:gd name="T5" fmla="*/ 0 h 140"/>
                <a:gd name="T6" fmla="*/ 0 w 111"/>
                <a:gd name="T7" fmla="*/ 9 h 140"/>
                <a:gd name="T8" fmla="*/ 11 w 111"/>
                <a:gd name="T9" fmla="*/ 17 h 140"/>
                <a:gd name="T10" fmla="*/ 3 w 111"/>
                <a:gd name="T11" fmla="*/ 126 h 140"/>
                <a:gd name="T12" fmla="*/ 9 w 111"/>
                <a:gd name="T13" fmla="*/ 140 h 140"/>
                <a:gd name="T14" fmla="*/ 111 w 111"/>
                <a:gd name="T15" fmla="*/ 132 h 140"/>
                <a:gd name="T16" fmla="*/ 6 w 111"/>
                <a:gd name="T17" fmla="*/ 11 h 140"/>
                <a:gd name="T18" fmla="*/ 9 w 111"/>
                <a:gd name="T19" fmla="*/ 6 h 140"/>
                <a:gd name="T20" fmla="*/ 106 w 111"/>
                <a:gd name="T21" fmla="*/ 9 h 140"/>
                <a:gd name="T22" fmla="*/ 9 w 111"/>
                <a:gd name="T23" fmla="*/ 12 h 140"/>
                <a:gd name="T24" fmla="*/ 34 w 111"/>
                <a:gd name="T25" fmla="*/ 62 h 140"/>
                <a:gd name="T26" fmla="*/ 38 w 111"/>
                <a:gd name="T27" fmla="*/ 75 h 140"/>
                <a:gd name="T28" fmla="*/ 16 w 111"/>
                <a:gd name="T29" fmla="*/ 27 h 140"/>
                <a:gd name="T30" fmla="*/ 21 w 111"/>
                <a:gd name="T31" fmla="*/ 47 h 140"/>
                <a:gd name="T32" fmla="*/ 95 w 111"/>
                <a:gd name="T33" fmla="*/ 102 h 140"/>
                <a:gd name="T34" fmla="*/ 70 w 111"/>
                <a:gd name="T35" fmla="*/ 70 h 140"/>
                <a:gd name="T36" fmla="*/ 77 w 111"/>
                <a:gd name="T37" fmla="*/ 62 h 140"/>
                <a:gd name="T38" fmla="*/ 92 w 111"/>
                <a:gd name="T39" fmla="*/ 29 h 140"/>
                <a:gd name="T40" fmla="*/ 74 w 111"/>
                <a:gd name="T41" fmla="*/ 56 h 140"/>
                <a:gd name="T42" fmla="*/ 69 w 111"/>
                <a:gd name="T43" fmla="*/ 80 h 140"/>
                <a:gd name="T44" fmla="*/ 86 w 111"/>
                <a:gd name="T45" fmla="*/ 113 h 140"/>
                <a:gd name="T46" fmla="*/ 57 w 111"/>
                <a:gd name="T47" fmla="*/ 88 h 140"/>
                <a:gd name="T48" fmla="*/ 23 w 111"/>
                <a:gd name="T49" fmla="*/ 113 h 140"/>
                <a:gd name="T50" fmla="*/ 42 w 111"/>
                <a:gd name="T51" fmla="*/ 80 h 140"/>
                <a:gd name="T52" fmla="*/ 37 w 111"/>
                <a:gd name="T53" fmla="*/ 56 h 140"/>
                <a:gd name="T54" fmla="*/ 25 w 111"/>
                <a:gd name="T55" fmla="*/ 28 h 140"/>
                <a:gd name="T56" fmla="*/ 84 w 111"/>
                <a:gd name="T57" fmla="*/ 45 h 140"/>
                <a:gd name="T58" fmla="*/ 21 w 111"/>
                <a:gd name="T59" fmla="*/ 116 h 140"/>
                <a:gd name="T60" fmla="*/ 94 w 111"/>
                <a:gd name="T61" fmla="*/ 118 h 140"/>
                <a:gd name="T62" fmla="*/ 96 w 111"/>
                <a:gd name="T63" fmla="*/ 122 h 140"/>
                <a:gd name="T64" fmla="*/ 94 w 111"/>
                <a:gd name="T65" fmla="*/ 124 h 140"/>
                <a:gd name="T66" fmla="*/ 17 w 111"/>
                <a:gd name="T67" fmla="*/ 124 h 140"/>
                <a:gd name="T68" fmla="*/ 15 w 111"/>
                <a:gd name="T69" fmla="*/ 122 h 140"/>
                <a:gd name="T70" fmla="*/ 17 w 111"/>
                <a:gd name="T71" fmla="*/ 118 h 140"/>
                <a:gd name="T72" fmla="*/ 92 w 111"/>
                <a:gd name="T73" fmla="*/ 24 h 140"/>
                <a:gd name="T74" fmla="*/ 25 w 111"/>
                <a:gd name="T75" fmla="*/ 25 h 140"/>
                <a:gd name="T76" fmla="*/ 17 w 111"/>
                <a:gd name="T77" fmla="*/ 23 h 140"/>
                <a:gd name="T78" fmla="*/ 16 w 111"/>
                <a:gd name="T79" fmla="*/ 18 h 140"/>
                <a:gd name="T80" fmla="*/ 21 w 111"/>
                <a:gd name="T81" fmla="*/ 16 h 140"/>
                <a:gd name="T82" fmla="*/ 94 w 111"/>
                <a:gd name="T83" fmla="*/ 17 h 140"/>
                <a:gd name="T84" fmla="*/ 96 w 111"/>
                <a:gd name="T85" fmla="*/ 20 h 140"/>
                <a:gd name="T86" fmla="*/ 102 w 111"/>
                <a:gd name="T87" fmla="*/ 135 h 140"/>
                <a:gd name="T88" fmla="*/ 5 w 111"/>
                <a:gd name="T89" fmla="*/ 132 h 140"/>
                <a:gd name="T90" fmla="*/ 102 w 111"/>
                <a:gd name="T91" fmla="*/ 129 h 140"/>
                <a:gd name="T92" fmla="*/ 105 w 111"/>
                <a:gd name="T93" fmla="*/ 134 h 140"/>
                <a:gd name="T94" fmla="*/ 61 w 111"/>
                <a:gd name="T95" fmla="*/ 65 h 140"/>
                <a:gd name="T96" fmla="*/ 41 w 111"/>
                <a:gd name="T97" fmla="*/ 55 h 140"/>
                <a:gd name="T98" fmla="*/ 57 w 111"/>
                <a:gd name="T99" fmla="*/ 81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11" h="140">
                  <a:moveTo>
                    <a:pt x="108" y="126"/>
                  </a:moveTo>
                  <a:cubicBezTo>
                    <a:pt x="107" y="125"/>
                    <a:pt x="104" y="124"/>
                    <a:pt x="102" y="124"/>
                  </a:cubicBezTo>
                  <a:cubicBezTo>
                    <a:pt x="100" y="124"/>
                    <a:pt x="100" y="124"/>
                    <a:pt x="100" y="124"/>
                  </a:cubicBezTo>
                  <a:cubicBezTo>
                    <a:pt x="100" y="17"/>
                    <a:pt x="100" y="17"/>
                    <a:pt x="100" y="17"/>
                  </a:cubicBezTo>
                  <a:cubicBezTo>
                    <a:pt x="102" y="17"/>
                    <a:pt x="102" y="17"/>
                    <a:pt x="102" y="17"/>
                  </a:cubicBezTo>
                  <a:cubicBezTo>
                    <a:pt x="104" y="17"/>
                    <a:pt x="107" y="16"/>
                    <a:pt x="108" y="15"/>
                  </a:cubicBezTo>
                  <a:cubicBezTo>
                    <a:pt x="110" y="13"/>
                    <a:pt x="111" y="11"/>
                    <a:pt x="111" y="9"/>
                  </a:cubicBezTo>
                  <a:cubicBezTo>
                    <a:pt x="111" y="6"/>
                    <a:pt x="110" y="4"/>
                    <a:pt x="108" y="3"/>
                  </a:cubicBezTo>
                  <a:cubicBezTo>
                    <a:pt x="107" y="1"/>
                    <a:pt x="104" y="0"/>
                    <a:pt x="102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7" y="0"/>
                    <a:pt x="4" y="1"/>
                    <a:pt x="3" y="3"/>
                  </a:cubicBezTo>
                  <a:cubicBezTo>
                    <a:pt x="1" y="4"/>
                    <a:pt x="0" y="6"/>
                    <a:pt x="0" y="9"/>
                  </a:cubicBezTo>
                  <a:cubicBezTo>
                    <a:pt x="0" y="11"/>
                    <a:pt x="1" y="13"/>
                    <a:pt x="3" y="15"/>
                  </a:cubicBezTo>
                  <a:cubicBezTo>
                    <a:pt x="4" y="16"/>
                    <a:pt x="7" y="17"/>
                    <a:pt x="9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24"/>
                    <a:pt x="11" y="124"/>
                    <a:pt x="11" y="124"/>
                  </a:cubicBezTo>
                  <a:cubicBezTo>
                    <a:pt x="9" y="124"/>
                    <a:pt x="9" y="124"/>
                    <a:pt x="9" y="124"/>
                  </a:cubicBezTo>
                  <a:cubicBezTo>
                    <a:pt x="7" y="124"/>
                    <a:pt x="4" y="125"/>
                    <a:pt x="3" y="126"/>
                  </a:cubicBezTo>
                  <a:cubicBezTo>
                    <a:pt x="1" y="127"/>
                    <a:pt x="0" y="130"/>
                    <a:pt x="0" y="132"/>
                  </a:cubicBezTo>
                  <a:cubicBezTo>
                    <a:pt x="0" y="135"/>
                    <a:pt x="1" y="137"/>
                    <a:pt x="3" y="138"/>
                  </a:cubicBezTo>
                  <a:cubicBezTo>
                    <a:pt x="4" y="140"/>
                    <a:pt x="7" y="140"/>
                    <a:pt x="9" y="140"/>
                  </a:cubicBezTo>
                  <a:cubicBezTo>
                    <a:pt x="102" y="140"/>
                    <a:pt x="102" y="140"/>
                    <a:pt x="102" y="140"/>
                  </a:cubicBezTo>
                  <a:cubicBezTo>
                    <a:pt x="104" y="140"/>
                    <a:pt x="107" y="140"/>
                    <a:pt x="108" y="138"/>
                  </a:cubicBezTo>
                  <a:cubicBezTo>
                    <a:pt x="110" y="137"/>
                    <a:pt x="111" y="135"/>
                    <a:pt x="111" y="132"/>
                  </a:cubicBezTo>
                  <a:cubicBezTo>
                    <a:pt x="111" y="130"/>
                    <a:pt x="110" y="127"/>
                    <a:pt x="108" y="126"/>
                  </a:cubicBezTo>
                  <a:close/>
                  <a:moveTo>
                    <a:pt x="9" y="12"/>
                  </a:moveTo>
                  <a:cubicBezTo>
                    <a:pt x="8" y="12"/>
                    <a:pt x="7" y="11"/>
                    <a:pt x="6" y="11"/>
                  </a:cubicBezTo>
                  <a:cubicBezTo>
                    <a:pt x="5" y="10"/>
                    <a:pt x="5" y="9"/>
                    <a:pt x="5" y="9"/>
                  </a:cubicBezTo>
                  <a:cubicBezTo>
                    <a:pt x="5" y="8"/>
                    <a:pt x="5" y="7"/>
                    <a:pt x="6" y="7"/>
                  </a:cubicBezTo>
                  <a:cubicBezTo>
                    <a:pt x="7" y="6"/>
                    <a:pt x="8" y="6"/>
                    <a:pt x="9" y="6"/>
                  </a:cubicBezTo>
                  <a:cubicBezTo>
                    <a:pt x="102" y="6"/>
                    <a:pt x="102" y="6"/>
                    <a:pt x="102" y="6"/>
                  </a:cubicBezTo>
                  <a:cubicBezTo>
                    <a:pt x="103" y="6"/>
                    <a:pt x="104" y="6"/>
                    <a:pt x="105" y="7"/>
                  </a:cubicBezTo>
                  <a:cubicBezTo>
                    <a:pt x="106" y="7"/>
                    <a:pt x="106" y="8"/>
                    <a:pt x="106" y="9"/>
                  </a:cubicBezTo>
                  <a:cubicBezTo>
                    <a:pt x="106" y="9"/>
                    <a:pt x="106" y="10"/>
                    <a:pt x="105" y="11"/>
                  </a:cubicBezTo>
                  <a:cubicBezTo>
                    <a:pt x="104" y="11"/>
                    <a:pt x="103" y="12"/>
                    <a:pt x="102" y="12"/>
                  </a:cubicBezTo>
                  <a:lnTo>
                    <a:pt x="9" y="12"/>
                  </a:lnTo>
                  <a:close/>
                  <a:moveTo>
                    <a:pt x="21" y="47"/>
                  </a:moveTo>
                  <a:cubicBezTo>
                    <a:pt x="23" y="53"/>
                    <a:pt x="27" y="58"/>
                    <a:pt x="34" y="62"/>
                  </a:cubicBezTo>
                  <a:cubicBezTo>
                    <a:pt x="34" y="62"/>
                    <a:pt x="34" y="62"/>
                    <a:pt x="34" y="62"/>
                  </a:cubicBezTo>
                  <a:cubicBezTo>
                    <a:pt x="35" y="62"/>
                    <a:pt x="37" y="64"/>
                    <a:pt x="38" y="65"/>
                  </a:cubicBezTo>
                  <a:cubicBezTo>
                    <a:pt x="40" y="67"/>
                    <a:pt x="41" y="69"/>
                    <a:pt x="41" y="70"/>
                  </a:cubicBezTo>
                  <a:cubicBezTo>
                    <a:pt x="41" y="71"/>
                    <a:pt x="40" y="73"/>
                    <a:pt x="38" y="75"/>
                  </a:cubicBezTo>
                  <a:cubicBezTo>
                    <a:pt x="33" y="79"/>
                    <a:pt x="28" y="82"/>
                    <a:pt x="23" y="88"/>
                  </a:cubicBezTo>
                  <a:cubicBezTo>
                    <a:pt x="20" y="92"/>
                    <a:pt x="18" y="96"/>
                    <a:pt x="16" y="102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7" y="27"/>
                    <a:pt x="18" y="28"/>
                    <a:pt x="19" y="28"/>
                  </a:cubicBezTo>
                  <a:cubicBezTo>
                    <a:pt x="19" y="28"/>
                    <a:pt x="19" y="29"/>
                    <a:pt x="19" y="29"/>
                  </a:cubicBezTo>
                  <a:cubicBezTo>
                    <a:pt x="19" y="35"/>
                    <a:pt x="19" y="41"/>
                    <a:pt x="21" y="47"/>
                  </a:cubicBezTo>
                  <a:close/>
                  <a:moveTo>
                    <a:pt x="92" y="28"/>
                  </a:moveTo>
                  <a:cubicBezTo>
                    <a:pt x="93" y="28"/>
                    <a:pt x="94" y="27"/>
                    <a:pt x="95" y="27"/>
                  </a:cubicBezTo>
                  <a:cubicBezTo>
                    <a:pt x="95" y="102"/>
                    <a:pt x="95" y="102"/>
                    <a:pt x="95" y="102"/>
                  </a:cubicBezTo>
                  <a:cubicBezTo>
                    <a:pt x="94" y="96"/>
                    <a:pt x="91" y="92"/>
                    <a:pt x="88" y="88"/>
                  </a:cubicBezTo>
                  <a:cubicBezTo>
                    <a:pt x="83" y="82"/>
                    <a:pt x="78" y="79"/>
                    <a:pt x="73" y="75"/>
                  </a:cubicBezTo>
                  <a:cubicBezTo>
                    <a:pt x="71" y="73"/>
                    <a:pt x="70" y="71"/>
                    <a:pt x="70" y="70"/>
                  </a:cubicBezTo>
                  <a:cubicBezTo>
                    <a:pt x="70" y="68"/>
                    <a:pt x="72" y="66"/>
                    <a:pt x="74" y="64"/>
                  </a:cubicBezTo>
                  <a:cubicBezTo>
                    <a:pt x="74" y="64"/>
                    <a:pt x="75" y="63"/>
                    <a:pt x="76" y="63"/>
                  </a:cubicBezTo>
                  <a:cubicBezTo>
                    <a:pt x="76" y="62"/>
                    <a:pt x="77" y="62"/>
                    <a:pt x="77" y="62"/>
                  </a:cubicBezTo>
                  <a:cubicBezTo>
                    <a:pt x="77" y="62"/>
                    <a:pt x="77" y="62"/>
                    <a:pt x="77" y="62"/>
                  </a:cubicBezTo>
                  <a:cubicBezTo>
                    <a:pt x="84" y="58"/>
                    <a:pt x="88" y="53"/>
                    <a:pt x="90" y="47"/>
                  </a:cubicBezTo>
                  <a:cubicBezTo>
                    <a:pt x="92" y="41"/>
                    <a:pt x="92" y="35"/>
                    <a:pt x="92" y="29"/>
                  </a:cubicBezTo>
                  <a:cubicBezTo>
                    <a:pt x="92" y="29"/>
                    <a:pt x="92" y="28"/>
                    <a:pt x="92" y="28"/>
                  </a:cubicBezTo>
                  <a:close/>
                  <a:moveTo>
                    <a:pt x="84" y="45"/>
                  </a:moveTo>
                  <a:cubicBezTo>
                    <a:pt x="82" y="49"/>
                    <a:pt x="79" y="53"/>
                    <a:pt x="74" y="56"/>
                  </a:cubicBezTo>
                  <a:cubicBezTo>
                    <a:pt x="74" y="56"/>
                    <a:pt x="71" y="57"/>
                    <a:pt x="69" y="60"/>
                  </a:cubicBezTo>
                  <a:cubicBezTo>
                    <a:pt x="67" y="62"/>
                    <a:pt x="64" y="65"/>
                    <a:pt x="64" y="70"/>
                  </a:cubicBezTo>
                  <a:cubicBezTo>
                    <a:pt x="64" y="73"/>
                    <a:pt x="65" y="77"/>
                    <a:pt x="69" y="80"/>
                  </a:cubicBezTo>
                  <a:cubicBezTo>
                    <a:pt x="74" y="85"/>
                    <a:pt x="79" y="88"/>
                    <a:pt x="83" y="92"/>
                  </a:cubicBezTo>
                  <a:cubicBezTo>
                    <a:pt x="87" y="97"/>
                    <a:pt x="89" y="103"/>
                    <a:pt x="90" y="113"/>
                  </a:cubicBezTo>
                  <a:cubicBezTo>
                    <a:pt x="86" y="113"/>
                    <a:pt x="86" y="113"/>
                    <a:pt x="86" y="113"/>
                  </a:cubicBezTo>
                  <a:cubicBezTo>
                    <a:pt x="86" y="111"/>
                    <a:pt x="85" y="109"/>
                    <a:pt x="83" y="107"/>
                  </a:cubicBezTo>
                  <a:cubicBezTo>
                    <a:pt x="79" y="104"/>
                    <a:pt x="74" y="102"/>
                    <a:pt x="69" y="101"/>
                  </a:cubicBezTo>
                  <a:cubicBezTo>
                    <a:pt x="65" y="99"/>
                    <a:pt x="57" y="93"/>
                    <a:pt x="57" y="88"/>
                  </a:cubicBezTo>
                  <a:cubicBezTo>
                    <a:pt x="54" y="93"/>
                    <a:pt x="51" y="99"/>
                    <a:pt x="44" y="102"/>
                  </a:cubicBezTo>
                  <a:cubicBezTo>
                    <a:pt x="38" y="104"/>
                    <a:pt x="30" y="104"/>
                    <a:pt x="25" y="109"/>
                  </a:cubicBezTo>
                  <a:cubicBezTo>
                    <a:pt x="25" y="109"/>
                    <a:pt x="24" y="112"/>
                    <a:pt x="23" y="113"/>
                  </a:cubicBezTo>
                  <a:cubicBezTo>
                    <a:pt x="21" y="113"/>
                    <a:pt x="21" y="113"/>
                    <a:pt x="21" y="113"/>
                  </a:cubicBezTo>
                  <a:cubicBezTo>
                    <a:pt x="22" y="103"/>
                    <a:pt x="24" y="97"/>
                    <a:pt x="28" y="92"/>
                  </a:cubicBezTo>
                  <a:cubicBezTo>
                    <a:pt x="32" y="88"/>
                    <a:pt x="37" y="85"/>
                    <a:pt x="42" y="80"/>
                  </a:cubicBezTo>
                  <a:cubicBezTo>
                    <a:pt x="46" y="77"/>
                    <a:pt x="47" y="73"/>
                    <a:pt x="47" y="70"/>
                  </a:cubicBezTo>
                  <a:cubicBezTo>
                    <a:pt x="47" y="65"/>
                    <a:pt x="44" y="62"/>
                    <a:pt x="42" y="60"/>
                  </a:cubicBezTo>
                  <a:cubicBezTo>
                    <a:pt x="40" y="57"/>
                    <a:pt x="38" y="56"/>
                    <a:pt x="37" y="56"/>
                  </a:cubicBezTo>
                  <a:cubicBezTo>
                    <a:pt x="32" y="53"/>
                    <a:pt x="29" y="49"/>
                    <a:pt x="27" y="45"/>
                  </a:cubicBezTo>
                  <a:cubicBezTo>
                    <a:pt x="26" y="40"/>
                    <a:pt x="25" y="35"/>
                    <a:pt x="25" y="29"/>
                  </a:cubicBezTo>
                  <a:cubicBezTo>
                    <a:pt x="25" y="29"/>
                    <a:pt x="25" y="29"/>
                    <a:pt x="25" y="28"/>
                  </a:cubicBezTo>
                  <a:cubicBezTo>
                    <a:pt x="86" y="28"/>
                    <a:pt x="86" y="28"/>
                    <a:pt x="86" y="28"/>
                  </a:cubicBezTo>
                  <a:cubicBezTo>
                    <a:pt x="86" y="29"/>
                    <a:pt x="86" y="29"/>
                    <a:pt x="86" y="29"/>
                  </a:cubicBezTo>
                  <a:cubicBezTo>
                    <a:pt x="86" y="35"/>
                    <a:pt x="86" y="40"/>
                    <a:pt x="84" y="45"/>
                  </a:cubicBezTo>
                  <a:close/>
                  <a:moveTo>
                    <a:pt x="17" y="118"/>
                  </a:moveTo>
                  <a:cubicBezTo>
                    <a:pt x="18" y="117"/>
                    <a:pt x="19" y="116"/>
                    <a:pt x="21" y="116"/>
                  </a:cubicBezTo>
                  <a:cubicBezTo>
                    <a:pt x="21" y="116"/>
                    <a:pt x="21" y="116"/>
                    <a:pt x="21" y="116"/>
                  </a:cubicBezTo>
                  <a:cubicBezTo>
                    <a:pt x="90" y="116"/>
                    <a:pt x="90" y="116"/>
                    <a:pt x="90" y="116"/>
                  </a:cubicBezTo>
                  <a:cubicBezTo>
                    <a:pt x="90" y="116"/>
                    <a:pt x="90" y="116"/>
                    <a:pt x="90" y="116"/>
                  </a:cubicBezTo>
                  <a:cubicBezTo>
                    <a:pt x="92" y="116"/>
                    <a:pt x="93" y="117"/>
                    <a:pt x="94" y="118"/>
                  </a:cubicBezTo>
                  <a:cubicBezTo>
                    <a:pt x="95" y="118"/>
                    <a:pt x="95" y="118"/>
                    <a:pt x="95" y="119"/>
                  </a:cubicBezTo>
                  <a:cubicBezTo>
                    <a:pt x="95" y="119"/>
                    <a:pt x="96" y="120"/>
                    <a:pt x="96" y="121"/>
                  </a:cubicBezTo>
                  <a:cubicBezTo>
                    <a:pt x="96" y="121"/>
                    <a:pt x="96" y="121"/>
                    <a:pt x="96" y="122"/>
                  </a:cubicBezTo>
                  <a:cubicBezTo>
                    <a:pt x="96" y="122"/>
                    <a:pt x="95" y="123"/>
                    <a:pt x="95" y="123"/>
                  </a:cubicBezTo>
                  <a:cubicBezTo>
                    <a:pt x="95" y="123"/>
                    <a:pt x="95" y="124"/>
                    <a:pt x="94" y="124"/>
                  </a:cubicBezTo>
                  <a:cubicBezTo>
                    <a:pt x="94" y="124"/>
                    <a:pt x="94" y="124"/>
                    <a:pt x="94" y="124"/>
                  </a:cubicBezTo>
                  <a:cubicBezTo>
                    <a:pt x="93" y="125"/>
                    <a:pt x="92" y="125"/>
                    <a:pt x="90" y="125"/>
                  </a:cubicBezTo>
                  <a:cubicBezTo>
                    <a:pt x="21" y="125"/>
                    <a:pt x="21" y="125"/>
                    <a:pt x="21" y="125"/>
                  </a:cubicBezTo>
                  <a:cubicBezTo>
                    <a:pt x="19" y="125"/>
                    <a:pt x="18" y="125"/>
                    <a:pt x="17" y="124"/>
                  </a:cubicBezTo>
                  <a:cubicBezTo>
                    <a:pt x="17" y="124"/>
                    <a:pt x="17" y="124"/>
                    <a:pt x="17" y="124"/>
                  </a:cubicBezTo>
                  <a:cubicBezTo>
                    <a:pt x="16" y="124"/>
                    <a:pt x="16" y="123"/>
                    <a:pt x="16" y="123"/>
                  </a:cubicBezTo>
                  <a:cubicBezTo>
                    <a:pt x="16" y="123"/>
                    <a:pt x="16" y="122"/>
                    <a:pt x="15" y="122"/>
                  </a:cubicBezTo>
                  <a:cubicBezTo>
                    <a:pt x="15" y="121"/>
                    <a:pt x="15" y="121"/>
                    <a:pt x="15" y="121"/>
                  </a:cubicBezTo>
                  <a:cubicBezTo>
                    <a:pt x="15" y="120"/>
                    <a:pt x="16" y="119"/>
                    <a:pt x="16" y="119"/>
                  </a:cubicBezTo>
                  <a:cubicBezTo>
                    <a:pt x="16" y="118"/>
                    <a:pt x="17" y="118"/>
                    <a:pt x="17" y="118"/>
                  </a:cubicBezTo>
                  <a:close/>
                  <a:moveTo>
                    <a:pt x="95" y="22"/>
                  </a:moveTo>
                  <a:cubicBezTo>
                    <a:pt x="95" y="23"/>
                    <a:pt x="95" y="23"/>
                    <a:pt x="94" y="23"/>
                  </a:cubicBezTo>
                  <a:cubicBezTo>
                    <a:pt x="94" y="24"/>
                    <a:pt x="93" y="24"/>
                    <a:pt x="92" y="24"/>
                  </a:cubicBezTo>
                  <a:cubicBezTo>
                    <a:pt x="92" y="25"/>
                    <a:pt x="91" y="25"/>
                    <a:pt x="90" y="25"/>
                  </a:cubicBezTo>
                  <a:cubicBezTo>
                    <a:pt x="86" y="25"/>
                    <a:pt x="86" y="25"/>
                    <a:pt x="86" y="25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21" y="25"/>
                    <a:pt x="21" y="25"/>
                    <a:pt x="21" y="25"/>
                  </a:cubicBezTo>
                  <a:cubicBezTo>
                    <a:pt x="20" y="25"/>
                    <a:pt x="19" y="25"/>
                    <a:pt x="19" y="24"/>
                  </a:cubicBezTo>
                  <a:cubicBezTo>
                    <a:pt x="18" y="24"/>
                    <a:pt x="17" y="24"/>
                    <a:pt x="17" y="23"/>
                  </a:cubicBezTo>
                  <a:cubicBezTo>
                    <a:pt x="17" y="23"/>
                    <a:pt x="16" y="23"/>
                    <a:pt x="16" y="22"/>
                  </a:cubicBezTo>
                  <a:cubicBezTo>
                    <a:pt x="16" y="22"/>
                    <a:pt x="15" y="21"/>
                    <a:pt x="15" y="20"/>
                  </a:cubicBezTo>
                  <a:cubicBezTo>
                    <a:pt x="15" y="20"/>
                    <a:pt x="16" y="19"/>
                    <a:pt x="16" y="18"/>
                  </a:cubicBezTo>
                  <a:cubicBezTo>
                    <a:pt x="16" y="18"/>
                    <a:pt x="17" y="17"/>
                    <a:pt x="17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8" y="16"/>
                    <a:pt x="20" y="16"/>
                    <a:pt x="21" y="16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90" y="16"/>
                    <a:pt x="90" y="16"/>
                    <a:pt x="90" y="16"/>
                  </a:cubicBezTo>
                  <a:cubicBezTo>
                    <a:pt x="91" y="16"/>
                    <a:pt x="93" y="16"/>
                    <a:pt x="94" y="17"/>
                  </a:cubicBezTo>
                  <a:cubicBezTo>
                    <a:pt x="94" y="17"/>
                    <a:pt x="94" y="17"/>
                    <a:pt x="94" y="17"/>
                  </a:cubicBezTo>
                  <a:cubicBezTo>
                    <a:pt x="95" y="17"/>
                    <a:pt x="95" y="18"/>
                    <a:pt x="95" y="18"/>
                  </a:cubicBezTo>
                  <a:cubicBezTo>
                    <a:pt x="95" y="19"/>
                    <a:pt x="96" y="20"/>
                    <a:pt x="96" y="20"/>
                  </a:cubicBezTo>
                  <a:cubicBezTo>
                    <a:pt x="96" y="21"/>
                    <a:pt x="95" y="22"/>
                    <a:pt x="95" y="22"/>
                  </a:cubicBezTo>
                  <a:close/>
                  <a:moveTo>
                    <a:pt x="105" y="134"/>
                  </a:moveTo>
                  <a:cubicBezTo>
                    <a:pt x="104" y="135"/>
                    <a:pt x="103" y="135"/>
                    <a:pt x="102" y="135"/>
                  </a:cubicBezTo>
                  <a:cubicBezTo>
                    <a:pt x="9" y="135"/>
                    <a:pt x="9" y="135"/>
                    <a:pt x="9" y="135"/>
                  </a:cubicBezTo>
                  <a:cubicBezTo>
                    <a:pt x="8" y="135"/>
                    <a:pt x="7" y="135"/>
                    <a:pt x="6" y="134"/>
                  </a:cubicBezTo>
                  <a:cubicBezTo>
                    <a:pt x="5" y="133"/>
                    <a:pt x="5" y="133"/>
                    <a:pt x="5" y="132"/>
                  </a:cubicBezTo>
                  <a:cubicBezTo>
                    <a:pt x="5" y="131"/>
                    <a:pt x="5" y="131"/>
                    <a:pt x="6" y="130"/>
                  </a:cubicBezTo>
                  <a:cubicBezTo>
                    <a:pt x="7" y="129"/>
                    <a:pt x="8" y="129"/>
                    <a:pt x="9" y="129"/>
                  </a:cubicBezTo>
                  <a:cubicBezTo>
                    <a:pt x="102" y="129"/>
                    <a:pt x="102" y="129"/>
                    <a:pt x="102" y="129"/>
                  </a:cubicBezTo>
                  <a:cubicBezTo>
                    <a:pt x="103" y="129"/>
                    <a:pt x="104" y="129"/>
                    <a:pt x="105" y="130"/>
                  </a:cubicBezTo>
                  <a:cubicBezTo>
                    <a:pt x="106" y="131"/>
                    <a:pt x="106" y="131"/>
                    <a:pt x="106" y="132"/>
                  </a:cubicBezTo>
                  <a:cubicBezTo>
                    <a:pt x="106" y="133"/>
                    <a:pt x="106" y="133"/>
                    <a:pt x="105" y="134"/>
                  </a:cubicBezTo>
                  <a:close/>
                  <a:moveTo>
                    <a:pt x="77" y="51"/>
                  </a:moveTo>
                  <a:cubicBezTo>
                    <a:pt x="77" y="51"/>
                    <a:pt x="73" y="55"/>
                    <a:pt x="72" y="55"/>
                  </a:cubicBezTo>
                  <a:cubicBezTo>
                    <a:pt x="69" y="58"/>
                    <a:pt x="64" y="61"/>
                    <a:pt x="61" y="65"/>
                  </a:cubicBezTo>
                  <a:cubicBezTo>
                    <a:pt x="59" y="68"/>
                    <a:pt x="57" y="73"/>
                    <a:pt x="57" y="77"/>
                  </a:cubicBezTo>
                  <a:cubicBezTo>
                    <a:pt x="56" y="73"/>
                    <a:pt x="55" y="69"/>
                    <a:pt x="53" y="65"/>
                  </a:cubicBezTo>
                  <a:cubicBezTo>
                    <a:pt x="50" y="61"/>
                    <a:pt x="45" y="59"/>
                    <a:pt x="41" y="55"/>
                  </a:cubicBezTo>
                  <a:cubicBezTo>
                    <a:pt x="41" y="55"/>
                    <a:pt x="37" y="50"/>
                    <a:pt x="37" y="50"/>
                  </a:cubicBezTo>
                  <a:cubicBezTo>
                    <a:pt x="37" y="50"/>
                    <a:pt x="59" y="41"/>
                    <a:pt x="77" y="51"/>
                  </a:cubicBezTo>
                  <a:close/>
                  <a:moveTo>
                    <a:pt x="57" y="81"/>
                  </a:moveTo>
                  <a:cubicBezTo>
                    <a:pt x="58" y="84"/>
                    <a:pt x="58" y="88"/>
                    <a:pt x="57" y="87"/>
                  </a:cubicBezTo>
                  <a:cubicBezTo>
                    <a:pt x="56" y="87"/>
                    <a:pt x="57" y="81"/>
                    <a:pt x="57" y="8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椭圆 175"/>
            <p:cNvSpPr/>
            <p:nvPr/>
          </p:nvSpPr>
          <p:spPr>
            <a:xfrm>
              <a:off x="1573172" y="2901458"/>
              <a:ext cx="709694" cy="709694"/>
            </a:xfrm>
            <a:prstGeom prst="ellipse">
              <a:avLst/>
            </a:prstGeom>
            <a:gradFill>
              <a:gsLst>
                <a:gs pos="0">
                  <a:schemeClr val="bg1">
                    <a:alpha val="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0"/>
            </a:gradFill>
            <a:ln w="3175">
              <a:gradFill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85" name="组合 184"/>
          <p:cNvGrpSpPr/>
          <p:nvPr/>
        </p:nvGrpSpPr>
        <p:grpSpPr>
          <a:xfrm>
            <a:off x="9909134" y="2901458"/>
            <a:ext cx="709694" cy="709694"/>
            <a:chOff x="9909134" y="2901458"/>
            <a:chExt cx="709694" cy="709694"/>
          </a:xfrm>
        </p:grpSpPr>
        <p:sp>
          <p:nvSpPr>
            <p:cNvPr id="153" name="Freeform 215"/>
            <p:cNvSpPr>
              <a:spLocks noChangeAspect="1" noEditPoints="1"/>
            </p:cNvSpPr>
            <p:nvPr/>
          </p:nvSpPr>
          <p:spPr bwMode="auto">
            <a:xfrm>
              <a:off x="10107208" y="3076305"/>
              <a:ext cx="313547" cy="360000"/>
            </a:xfrm>
            <a:custGeom>
              <a:avLst/>
              <a:gdLst>
                <a:gd name="T0" fmla="*/ 61 w 122"/>
                <a:gd name="T1" fmla="*/ 55 h 140"/>
                <a:gd name="T2" fmla="*/ 61 w 122"/>
                <a:gd name="T3" fmla="*/ 69 h 140"/>
                <a:gd name="T4" fmla="*/ 12 w 122"/>
                <a:gd name="T5" fmla="*/ 69 h 140"/>
                <a:gd name="T6" fmla="*/ 10 w 122"/>
                <a:gd name="T7" fmla="*/ 55 h 140"/>
                <a:gd name="T8" fmla="*/ 10 w 122"/>
                <a:gd name="T9" fmla="*/ 34 h 140"/>
                <a:gd name="T10" fmla="*/ 61 w 122"/>
                <a:gd name="T11" fmla="*/ 10 h 140"/>
                <a:gd name="T12" fmla="*/ 61 w 122"/>
                <a:gd name="T13" fmla="*/ 55 h 140"/>
                <a:gd name="T14" fmla="*/ 61 w 122"/>
                <a:gd name="T15" fmla="*/ 129 h 140"/>
                <a:gd name="T16" fmla="*/ 109 w 122"/>
                <a:gd name="T17" fmla="*/ 69 h 140"/>
                <a:gd name="T18" fmla="*/ 61 w 122"/>
                <a:gd name="T19" fmla="*/ 69 h 140"/>
                <a:gd name="T20" fmla="*/ 61 w 122"/>
                <a:gd name="T21" fmla="*/ 129 h 140"/>
                <a:gd name="T22" fmla="*/ 122 w 122"/>
                <a:gd name="T23" fmla="*/ 28 h 140"/>
                <a:gd name="T24" fmla="*/ 122 w 122"/>
                <a:gd name="T25" fmla="*/ 34 h 140"/>
                <a:gd name="T26" fmla="*/ 122 w 122"/>
                <a:gd name="T27" fmla="*/ 55 h 140"/>
                <a:gd name="T28" fmla="*/ 119 w 122"/>
                <a:gd name="T29" fmla="*/ 71 h 140"/>
                <a:gd name="T30" fmla="*/ 64 w 122"/>
                <a:gd name="T31" fmla="*/ 139 h 140"/>
                <a:gd name="T32" fmla="*/ 62 w 122"/>
                <a:gd name="T33" fmla="*/ 140 h 140"/>
                <a:gd name="T34" fmla="*/ 61 w 122"/>
                <a:gd name="T35" fmla="*/ 140 h 140"/>
                <a:gd name="T36" fmla="*/ 60 w 122"/>
                <a:gd name="T37" fmla="*/ 140 h 140"/>
                <a:gd name="T38" fmla="*/ 57 w 122"/>
                <a:gd name="T39" fmla="*/ 139 h 140"/>
                <a:gd name="T40" fmla="*/ 2 w 122"/>
                <a:gd name="T41" fmla="*/ 71 h 140"/>
                <a:gd name="T42" fmla="*/ 0 w 122"/>
                <a:gd name="T43" fmla="*/ 55 h 140"/>
                <a:gd name="T44" fmla="*/ 0 w 122"/>
                <a:gd name="T45" fmla="*/ 34 h 140"/>
                <a:gd name="T46" fmla="*/ 0 w 122"/>
                <a:gd name="T47" fmla="*/ 28 h 140"/>
                <a:gd name="T48" fmla="*/ 1 w 122"/>
                <a:gd name="T49" fmla="*/ 26 h 140"/>
                <a:gd name="T50" fmla="*/ 7 w 122"/>
                <a:gd name="T51" fmla="*/ 25 h 140"/>
                <a:gd name="T52" fmla="*/ 35 w 122"/>
                <a:gd name="T53" fmla="*/ 11 h 140"/>
                <a:gd name="T54" fmla="*/ 61 w 122"/>
                <a:gd name="T55" fmla="*/ 0 h 140"/>
                <a:gd name="T56" fmla="*/ 86 w 122"/>
                <a:gd name="T57" fmla="*/ 11 h 140"/>
                <a:gd name="T58" fmla="*/ 114 w 122"/>
                <a:gd name="T59" fmla="*/ 25 h 140"/>
                <a:gd name="T60" fmla="*/ 120 w 122"/>
                <a:gd name="T61" fmla="*/ 26 h 140"/>
                <a:gd name="T62" fmla="*/ 122 w 122"/>
                <a:gd name="T63" fmla="*/ 28 h 140"/>
                <a:gd name="T64" fmla="*/ 117 w 122"/>
                <a:gd name="T65" fmla="*/ 30 h 140"/>
                <a:gd name="T66" fmla="*/ 113 w 122"/>
                <a:gd name="T67" fmla="*/ 29 h 140"/>
                <a:gd name="T68" fmla="*/ 84 w 122"/>
                <a:gd name="T69" fmla="*/ 14 h 140"/>
                <a:gd name="T70" fmla="*/ 61 w 122"/>
                <a:gd name="T71" fmla="*/ 4 h 140"/>
                <a:gd name="T72" fmla="*/ 38 w 122"/>
                <a:gd name="T73" fmla="*/ 14 h 140"/>
                <a:gd name="T74" fmla="*/ 8 w 122"/>
                <a:gd name="T75" fmla="*/ 29 h 140"/>
                <a:gd name="T76" fmla="*/ 4 w 122"/>
                <a:gd name="T77" fmla="*/ 30 h 140"/>
                <a:gd name="T78" fmla="*/ 4 w 122"/>
                <a:gd name="T79" fmla="*/ 34 h 140"/>
                <a:gd name="T80" fmla="*/ 4 w 122"/>
                <a:gd name="T81" fmla="*/ 55 h 140"/>
                <a:gd name="T82" fmla="*/ 7 w 122"/>
                <a:gd name="T83" fmla="*/ 70 h 140"/>
                <a:gd name="T84" fmla="*/ 59 w 122"/>
                <a:gd name="T85" fmla="*/ 135 h 140"/>
                <a:gd name="T86" fmla="*/ 61 w 122"/>
                <a:gd name="T87" fmla="*/ 135 h 140"/>
                <a:gd name="T88" fmla="*/ 63 w 122"/>
                <a:gd name="T89" fmla="*/ 135 h 140"/>
                <a:gd name="T90" fmla="*/ 115 w 122"/>
                <a:gd name="T91" fmla="*/ 70 h 140"/>
                <a:gd name="T92" fmla="*/ 117 w 122"/>
                <a:gd name="T93" fmla="*/ 55 h 140"/>
                <a:gd name="T94" fmla="*/ 117 w 122"/>
                <a:gd name="T95" fmla="*/ 34 h 140"/>
                <a:gd name="T96" fmla="*/ 117 w 122"/>
                <a:gd name="T97" fmla="*/ 3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22" h="140">
                  <a:moveTo>
                    <a:pt x="61" y="55"/>
                  </a:moveTo>
                  <a:cubicBezTo>
                    <a:pt x="61" y="69"/>
                    <a:pt x="61" y="69"/>
                    <a:pt x="61" y="69"/>
                  </a:cubicBezTo>
                  <a:cubicBezTo>
                    <a:pt x="12" y="69"/>
                    <a:pt x="12" y="69"/>
                    <a:pt x="12" y="69"/>
                  </a:cubicBezTo>
                  <a:cubicBezTo>
                    <a:pt x="11" y="65"/>
                    <a:pt x="11" y="60"/>
                    <a:pt x="10" y="55"/>
                  </a:cubicBezTo>
                  <a:cubicBezTo>
                    <a:pt x="10" y="52"/>
                    <a:pt x="10" y="37"/>
                    <a:pt x="10" y="34"/>
                  </a:cubicBezTo>
                  <a:cubicBezTo>
                    <a:pt x="35" y="27"/>
                    <a:pt x="48" y="10"/>
                    <a:pt x="61" y="10"/>
                  </a:cubicBezTo>
                  <a:lnTo>
                    <a:pt x="61" y="55"/>
                  </a:lnTo>
                  <a:close/>
                  <a:moveTo>
                    <a:pt x="61" y="129"/>
                  </a:moveTo>
                  <a:cubicBezTo>
                    <a:pt x="61" y="129"/>
                    <a:pt x="99" y="115"/>
                    <a:pt x="109" y="69"/>
                  </a:cubicBezTo>
                  <a:cubicBezTo>
                    <a:pt x="61" y="69"/>
                    <a:pt x="61" y="69"/>
                    <a:pt x="61" y="69"/>
                  </a:cubicBezTo>
                  <a:lnTo>
                    <a:pt x="61" y="129"/>
                  </a:lnTo>
                  <a:close/>
                  <a:moveTo>
                    <a:pt x="122" y="28"/>
                  </a:moveTo>
                  <a:cubicBezTo>
                    <a:pt x="122" y="34"/>
                    <a:pt x="122" y="34"/>
                    <a:pt x="122" y="34"/>
                  </a:cubicBezTo>
                  <a:cubicBezTo>
                    <a:pt x="122" y="36"/>
                    <a:pt x="122" y="52"/>
                    <a:pt x="122" y="55"/>
                  </a:cubicBezTo>
                  <a:cubicBezTo>
                    <a:pt x="121" y="61"/>
                    <a:pt x="120" y="66"/>
                    <a:pt x="119" y="71"/>
                  </a:cubicBezTo>
                  <a:cubicBezTo>
                    <a:pt x="108" y="122"/>
                    <a:pt x="66" y="138"/>
                    <a:pt x="64" y="139"/>
                  </a:cubicBezTo>
                  <a:cubicBezTo>
                    <a:pt x="62" y="140"/>
                    <a:pt x="62" y="140"/>
                    <a:pt x="62" y="140"/>
                  </a:cubicBezTo>
                  <a:cubicBezTo>
                    <a:pt x="61" y="140"/>
                    <a:pt x="61" y="140"/>
                    <a:pt x="61" y="140"/>
                  </a:cubicBezTo>
                  <a:cubicBezTo>
                    <a:pt x="61" y="140"/>
                    <a:pt x="60" y="140"/>
                    <a:pt x="60" y="140"/>
                  </a:cubicBezTo>
                  <a:cubicBezTo>
                    <a:pt x="57" y="139"/>
                    <a:pt x="57" y="139"/>
                    <a:pt x="57" y="139"/>
                  </a:cubicBezTo>
                  <a:cubicBezTo>
                    <a:pt x="55" y="138"/>
                    <a:pt x="13" y="122"/>
                    <a:pt x="2" y="71"/>
                  </a:cubicBezTo>
                  <a:cubicBezTo>
                    <a:pt x="1" y="66"/>
                    <a:pt x="0" y="61"/>
                    <a:pt x="0" y="55"/>
                  </a:cubicBezTo>
                  <a:cubicBezTo>
                    <a:pt x="0" y="52"/>
                    <a:pt x="0" y="36"/>
                    <a:pt x="0" y="34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7"/>
                    <a:pt x="0" y="27"/>
                    <a:pt x="1" y="26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19" y="21"/>
                    <a:pt x="28" y="16"/>
                    <a:pt x="35" y="11"/>
                  </a:cubicBezTo>
                  <a:cubicBezTo>
                    <a:pt x="44" y="5"/>
                    <a:pt x="52" y="0"/>
                    <a:pt x="61" y="0"/>
                  </a:cubicBezTo>
                  <a:cubicBezTo>
                    <a:pt x="70" y="0"/>
                    <a:pt x="77" y="5"/>
                    <a:pt x="86" y="11"/>
                  </a:cubicBezTo>
                  <a:cubicBezTo>
                    <a:pt x="94" y="16"/>
                    <a:pt x="103" y="21"/>
                    <a:pt x="114" y="25"/>
                  </a:cubicBezTo>
                  <a:cubicBezTo>
                    <a:pt x="120" y="26"/>
                    <a:pt x="120" y="26"/>
                    <a:pt x="120" y="26"/>
                  </a:cubicBezTo>
                  <a:cubicBezTo>
                    <a:pt x="121" y="27"/>
                    <a:pt x="122" y="27"/>
                    <a:pt x="122" y="28"/>
                  </a:cubicBezTo>
                  <a:close/>
                  <a:moveTo>
                    <a:pt x="117" y="30"/>
                  </a:moveTo>
                  <a:cubicBezTo>
                    <a:pt x="113" y="29"/>
                    <a:pt x="113" y="29"/>
                    <a:pt x="113" y="29"/>
                  </a:cubicBezTo>
                  <a:cubicBezTo>
                    <a:pt x="101" y="25"/>
                    <a:pt x="92" y="19"/>
                    <a:pt x="84" y="14"/>
                  </a:cubicBezTo>
                  <a:cubicBezTo>
                    <a:pt x="76" y="9"/>
                    <a:pt x="69" y="4"/>
                    <a:pt x="61" y="4"/>
                  </a:cubicBezTo>
                  <a:cubicBezTo>
                    <a:pt x="53" y="4"/>
                    <a:pt x="46" y="9"/>
                    <a:pt x="38" y="14"/>
                  </a:cubicBezTo>
                  <a:cubicBezTo>
                    <a:pt x="30" y="19"/>
                    <a:pt x="21" y="25"/>
                    <a:pt x="8" y="29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4" y="37"/>
                    <a:pt x="4" y="52"/>
                    <a:pt x="4" y="55"/>
                  </a:cubicBezTo>
                  <a:cubicBezTo>
                    <a:pt x="5" y="60"/>
                    <a:pt x="6" y="65"/>
                    <a:pt x="7" y="70"/>
                  </a:cubicBezTo>
                  <a:cubicBezTo>
                    <a:pt x="17" y="118"/>
                    <a:pt x="57" y="134"/>
                    <a:pt x="59" y="135"/>
                  </a:cubicBezTo>
                  <a:cubicBezTo>
                    <a:pt x="61" y="135"/>
                    <a:pt x="61" y="135"/>
                    <a:pt x="61" y="135"/>
                  </a:cubicBezTo>
                  <a:cubicBezTo>
                    <a:pt x="63" y="135"/>
                    <a:pt x="63" y="135"/>
                    <a:pt x="63" y="135"/>
                  </a:cubicBezTo>
                  <a:cubicBezTo>
                    <a:pt x="65" y="134"/>
                    <a:pt x="105" y="118"/>
                    <a:pt x="115" y="70"/>
                  </a:cubicBezTo>
                  <a:cubicBezTo>
                    <a:pt x="116" y="65"/>
                    <a:pt x="117" y="60"/>
                    <a:pt x="117" y="55"/>
                  </a:cubicBezTo>
                  <a:cubicBezTo>
                    <a:pt x="117" y="52"/>
                    <a:pt x="117" y="37"/>
                    <a:pt x="117" y="34"/>
                  </a:cubicBezTo>
                  <a:lnTo>
                    <a:pt x="117" y="3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椭圆 176"/>
            <p:cNvSpPr/>
            <p:nvPr/>
          </p:nvSpPr>
          <p:spPr>
            <a:xfrm>
              <a:off x="9909134" y="2901458"/>
              <a:ext cx="709694" cy="709694"/>
            </a:xfrm>
            <a:prstGeom prst="ellipse">
              <a:avLst/>
            </a:prstGeom>
            <a:gradFill>
              <a:gsLst>
                <a:gs pos="0">
                  <a:schemeClr val="bg1">
                    <a:alpha val="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0"/>
            </a:gradFill>
            <a:ln w="3175">
              <a:gradFill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83" name="组合 182"/>
          <p:cNvGrpSpPr/>
          <p:nvPr/>
        </p:nvGrpSpPr>
        <p:grpSpPr>
          <a:xfrm>
            <a:off x="7921584" y="2556301"/>
            <a:ext cx="709694" cy="709694"/>
            <a:chOff x="7590768" y="391145"/>
            <a:chExt cx="709694" cy="709694"/>
          </a:xfrm>
        </p:grpSpPr>
        <p:grpSp>
          <p:nvGrpSpPr>
            <p:cNvPr id="171" name="组合 170"/>
            <p:cNvGrpSpPr>
              <a:grpSpLocks noChangeAspect="1"/>
            </p:cNvGrpSpPr>
            <p:nvPr/>
          </p:nvGrpSpPr>
          <p:grpSpPr>
            <a:xfrm>
              <a:off x="7680437" y="547992"/>
              <a:ext cx="530357" cy="396000"/>
              <a:chOff x="7748588" y="508000"/>
              <a:chExt cx="476250" cy="355600"/>
            </a:xfrm>
            <a:solidFill>
              <a:srgbClr val="EAD87F"/>
            </a:solidFill>
          </p:grpSpPr>
          <p:sp>
            <p:nvSpPr>
              <p:cNvPr id="172" name="Freeform 129"/>
              <p:cNvSpPr>
                <a:spLocks/>
              </p:cNvSpPr>
              <p:nvPr/>
            </p:nvSpPr>
            <p:spPr bwMode="auto">
              <a:xfrm>
                <a:off x="7974013" y="790575"/>
                <a:ext cx="174625" cy="15875"/>
              </a:xfrm>
              <a:custGeom>
                <a:avLst/>
                <a:gdLst>
                  <a:gd name="T0" fmla="*/ 53 w 55"/>
                  <a:gd name="T1" fmla="*/ 5 h 5"/>
                  <a:gd name="T2" fmla="*/ 3 w 55"/>
                  <a:gd name="T3" fmla="*/ 5 h 5"/>
                  <a:gd name="T4" fmla="*/ 0 w 55"/>
                  <a:gd name="T5" fmla="*/ 3 h 5"/>
                  <a:gd name="T6" fmla="*/ 3 w 55"/>
                  <a:gd name="T7" fmla="*/ 0 h 5"/>
                  <a:gd name="T8" fmla="*/ 53 w 55"/>
                  <a:gd name="T9" fmla="*/ 0 h 5"/>
                  <a:gd name="T10" fmla="*/ 55 w 55"/>
                  <a:gd name="T11" fmla="*/ 3 h 5"/>
                  <a:gd name="T12" fmla="*/ 53 w 55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5" h="5">
                    <a:moveTo>
                      <a:pt x="53" y="5"/>
                    </a:moveTo>
                    <a:cubicBezTo>
                      <a:pt x="3" y="5"/>
                      <a:pt x="3" y="5"/>
                      <a:pt x="3" y="5"/>
                    </a:cubicBezTo>
                    <a:cubicBezTo>
                      <a:pt x="2" y="5"/>
                      <a:pt x="0" y="4"/>
                      <a:pt x="0" y="3"/>
                    </a:cubicBezTo>
                    <a:cubicBezTo>
                      <a:pt x="0" y="1"/>
                      <a:pt x="2" y="0"/>
                      <a:pt x="3" y="0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54" y="0"/>
                      <a:pt x="55" y="1"/>
                      <a:pt x="55" y="3"/>
                    </a:cubicBezTo>
                    <a:cubicBezTo>
                      <a:pt x="55" y="4"/>
                      <a:pt x="54" y="5"/>
                      <a:pt x="53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3" name="Freeform 130"/>
              <p:cNvSpPr>
                <a:spLocks noEditPoints="1"/>
              </p:cNvSpPr>
              <p:nvPr/>
            </p:nvSpPr>
            <p:spPr bwMode="auto">
              <a:xfrm>
                <a:off x="7748588" y="508000"/>
                <a:ext cx="476250" cy="355600"/>
              </a:xfrm>
              <a:custGeom>
                <a:avLst/>
                <a:gdLst>
                  <a:gd name="T0" fmla="*/ 74 w 150"/>
                  <a:gd name="T1" fmla="*/ 50 h 112"/>
                  <a:gd name="T2" fmla="*/ 126 w 150"/>
                  <a:gd name="T3" fmla="*/ 53 h 112"/>
                  <a:gd name="T4" fmla="*/ 74 w 150"/>
                  <a:gd name="T5" fmla="*/ 56 h 112"/>
                  <a:gd name="T6" fmla="*/ 74 w 150"/>
                  <a:gd name="T7" fmla="*/ 82 h 112"/>
                  <a:gd name="T8" fmla="*/ 126 w 150"/>
                  <a:gd name="T9" fmla="*/ 79 h 112"/>
                  <a:gd name="T10" fmla="*/ 74 w 150"/>
                  <a:gd name="T11" fmla="*/ 76 h 112"/>
                  <a:gd name="T12" fmla="*/ 74 w 150"/>
                  <a:gd name="T13" fmla="*/ 82 h 112"/>
                  <a:gd name="T14" fmla="*/ 124 w 150"/>
                  <a:gd name="T15" fmla="*/ 69 h 112"/>
                  <a:gd name="T16" fmla="*/ 124 w 150"/>
                  <a:gd name="T17" fmla="*/ 63 h 112"/>
                  <a:gd name="T18" fmla="*/ 71 w 150"/>
                  <a:gd name="T19" fmla="*/ 66 h 112"/>
                  <a:gd name="T20" fmla="*/ 63 w 150"/>
                  <a:gd name="T21" fmla="*/ 99 h 112"/>
                  <a:gd name="T22" fmla="*/ 16 w 150"/>
                  <a:gd name="T23" fmla="*/ 46 h 112"/>
                  <a:gd name="T24" fmla="*/ 63 w 150"/>
                  <a:gd name="T25" fmla="*/ 99 h 112"/>
                  <a:gd name="T26" fmla="*/ 58 w 150"/>
                  <a:gd name="T27" fmla="*/ 89 h 112"/>
                  <a:gd name="T28" fmla="*/ 45 w 150"/>
                  <a:gd name="T29" fmla="*/ 78 h 112"/>
                  <a:gd name="T30" fmla="*/ 45 w 150"/>
                  <a:gd name="T31" fmla="*/ 78 h 112"/>
                  <a:gd name="T32" fmla="*/ 48 w 150"/>
                  <a:gd name="T33" fmla="*/ 68 h 112"/>
                  <a:gd name="T34" fmla="*/ 49 w 150"/>
                  <a:gd name="T35" fmla="*/ 59 h 112"/>
                  <a:gd name="T36" fmla="*/ 34 w 150"/>
                  <a:gd name="T37" fmla="*/ 58 h 112"/>
                  <a:gd name="T38" fmla="*/ 32 w 150"/>
                  <a:gd name="T39" fmla="*/ 72 h 112"/>
                  <a:gd name="T40" fmla="*/ 35 w 150"/>
                  <a:gd name="T41" fmla="*/ 78 h 112"/>
                  <a:gd name="T42" fmla="*/ 31 w 150"/>
                  <a:gd name="T43" fmla="*/ 81 h 112"/>
                  <a:gd name="T44" fmla="*/ 19 w 150"/>
                  <a:gd name="T45" fmla="*/ 90 h 112"/>
                  <a:gd name="T46" fmla="*/ 60 w 150"/>
                  <a:gd name="T47" fmla="*/ 96 h 112"/>
                  <a:gd name="T48" fmla="*/ 129 w 150"/>
                  <a:gd name="T49" fmla="*/ 112 h 112"/>
                  <a:gd name="T50" fmla="*/ 16 w 150"/>
                  <a:gd name="T51" fmla="*/ 112 h 112"/>
                  <a:gd name="T52" fmla="*/ 0 w 150"/>
                  <a:gd name="T53" fmla="*/ 95 h 112"/>
                  <a:gd name="T54" fmla="*/ 0 w 150"/>
                  <a:gd name="T55" fmla="*/ 15 h 112"/>
                  <a:gd name="T56" fmla="*/ 4 w 150"/>
                  <a:gd name="T57" fmla="*/ 11 h 112"/>
                  <a:gd name="T58" fmla="*/ 18 w 150"/>
                  <a:gd name="T59" fmla="*/ 0 h 112"/>
                  <a:gd name="T60" fmla="*/ 148 w 150"/>
                  <a:gd name="T61" fmla="*/ 8 h 112"/>
                  <a:gd name="T62" fmla="*/ 134 w 150"/>
                  <a:gd name="T63" fmla="*/ 18 h 112"/>
                  <a:gd name="T64" fmla="*/ 7 w 150"/>
                  <a:gd name="T65" fmla="*/ 30 h 112"/>
                  <a:gd name="T66" fmla="*/ 7 w 150"/>
                  <a:gd name="T67" fmla="*/ 97 h 112"/>
                  <a:gd name="T68" fmla="*/ 125 w 150"/>
                  <a:gd name="T69" fmla="*/ 105 h 112"/>
                  <a:gd name="T70" fmla="*/ 134 w 150"/>
                  <a:gd name="T71" fmla="*/ 95 h 112"/>
                  <a:gd name="T72" fmla="*/ 134 w 150"/>
                  <a:gd name="T73" fmla="*/ 18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50" h="112">
                    <a:moveTo>
                      <a:pt x="71" y="53"/>
                    </a:moveTo>
                    <a:cubicBezTo>
                      <a:pt x="71" y="51"/>
                      <a:pt x="73" y="50"/>
                      <a:pt x="74" y="50"/>
                    </a:cubicBezTo>
                    <a:cubicBezTo>
                      <a:pt x="124" y="50"/>
                      <a:pt x="124" y="50"/>
                      <a:pt x="124" y="50"/>
                    </a:cubicBezTo>
                    <a:cubicBezTo>
                      <a:pt x="125" y="50"/>
                      <a:pt x="126" y="51"/>
                      <a:pt x="126" y="53"/>
                    </a:cubicBezTo>
                    <a:cubicBezTo>
                      <a:pt x="126" y="55"/>
                      <a:pt x="125" y="56"/>
                      <a:pt x="124" y="56"/>
                    </a:cubicBezTo>
                    <a:cubicBezTo>
                      <a:pt x="74" y="56"/>
                      <a:pt x="74" y="56"/>
                      <a:pt x="74" y="56"/>
                    </a:cubicBezTo>
                    <a:cubicBezTo>
                      <a:pt x="73" y="56"/>
                      <a:pt x="71" y="55"/>
                      <a:pt x="71" y="53"/>
                    </a:cubicBezTo>
                    <a:close/>
                    <a:moveTo>
                      <a:pt x="74" y="82"/>
                    </a:moveTo>
                    <a:cubicBezTo>
                      <a:pt x="124" y="82"/>
                      <a:pt x="124" y="82"/>
                      <a:pt x="124" y="82"/>
                    </a:cubicBezTo>
                    <a:cubicBezTo>
                      <a:pt x="125" y="82"/>
                      <a:pt x="126" y="80"/>
                      <a:pt x="126" y="79"/>
                    </a:cubicBezTo>
                    <a:cubicBezTo>
                      <a:pt x="126" y="77"/>
                      <a:pt x="125" y="76"/>
                      <a:pt x="124" y="76"/>
                    </a:cubicBezTo>
                    <a:cubicBezTo>
                      <a:pt x="74" y="76"/>
                      <a:pt x="74" y="76"/>
                      <a:pt x="74" y="76"/>
                    </a:cubicBezTo>
                    <a:cubicBezTo>
                      <a:pt x="73" y="76"/>
                      <a:pt x="71" y="77"/>
                      <a:pt x="71" y="79"/>
                    </a:cubicBezTo>
                    <a:cubicBezTo>
                      <a:pt x="71" y="80"/>
                      <a:pt x="73" y="82"/>
                      <a:pt x="74" y="82"/>
                    </a:cubicBezTo>
                    <a:close/>
                    <a:moveTo>
                      <a:pt x="74" y="69"/>
                    </a:moveTo>
                    <a:cubicBezTo>
                      <a:pt x="124" y="69"/>
                      <a:pt x="124" y="69"/>
                      <a:pt x="124" y="69"/>
                    </a:cubicBezTo>
                    <a:cubicBezTo>
                      <a:pt x="125" y="69"/>
                      <a:pt x="126" y="67"/>
                      <a:pt x="126" y="66"/>
                    </a:cubicBezTo>
                    <a:cubicBezTo>
                      <a:pt x="126" y="64"/>
                      <a:pt x="125" y="63"/>
                      <a:pt x="124" y="63"/>
                    </a:cubicBezTo>
                    <a:cubicBezTo>
                      <a:pt x="74" y="63"/>
                      <a:pt x="74" y="63"/>
                      <a:pt x="74" y="63"/>
                    </a:cubicBezTo>
                    <a:cubicBezTo>
                      <a:pt x="73" y="63"/>
                      <a:pt x="71" y="64"/>
                      <a:pt x="71" y="66"/>
                    </a:cubicBezTo>
                    <a:cubicBezTo>
                      <a:pt x="71" y="67"/>
                      <a:pt x="73" y="69"/>
                      <a:pt x="74" y="69"/>
                    </a:cubicBezTo>
                    <a:close/>
                    <a:moveTo>
                      <a:pt x="63" y="99"/>
                    </a:moveTo>
                    <a:cubicBezTo>
                      <a:pt x="16" y="99"/>
                      <a:pt x="16" y="99"/>
                      <a:pt x="16" y="99"/>
                    </a:cubicBezTo>
                    <a:cubicBezTo>
                      <a:pt x="16" y="46"/>
                      <a:pt x="16" y="46"/>
                      <a:pt x="16" y="46"/>
                    </a:cubicBezTo>
                    <a:cubicBezTo>
                      <a:pt x="63" y="46"/>
                      <a:pt x="63" y="46"/>
                      <a:pt x="63" y="46"/>
                    </a:cubicBezTo>
                    <a:lnTo>
                      <a:pt x="63" y="99"/>
                    </a:lnTo>
                    <a:close/>
                    <a:moveTo>
                      <a:pt x="60" y="96"/>
                    </a:moveTo>
                    <a:cubicBezTo>
                      <a:pt x="60" y="96"/>
                      <a:pt x="59" y="91"/>
                      <a:pt x="58" y="89"/>
                    </a:cubicBezTo>
                    <a:cubicBezTo>
                      <a:pt x="58" y="87"/>
                      <a:pt x="56" y="85"/>
                      <a:pt x="50" y="82"/>
                    </a:cubicBezTo>
                    <a:cubicBezTo>
                      <a:pt x="45" y="79"/>
                      <a:pt x="45" y="78"/>
                      <a:pt x="45" y="78"/>
                    </a:cubicBezTo>
                    <a:cubicBezTo>
                      <a:pt x="45" y="78"/>
                      <a:pt x="45" y="78"/>
                      <a:pt x="45" y="78"/>
                    </a:cubicBezTo>
                    <a:cubicBezTo>
                      <a:pt x="45" y="78"/>
                      <a:pt x="45" y="78"/>
                      <a:pt x="45" y="78"/>
                    </a:cubicBezTo>
                    <a:cubicBezTo>
                      <a:pt x="46" y="76"/>
                      <a:pt x="47" y="74"/>
                      <a:pt x="47" y="73"/>
                    </a:cubicBezTo>
                    <a:cubicBezTo>
                      <a:pt x="47" y="72"/>
                      <a:pt x="48" y="70"/>
                      <a:pt x="48" y="68"/>
                    </a:cubicBezTo>
                    <a:cubicBezTo>
                      <a:pt x="48" y="68"/>
                      <a:pt x="49" y="66"/>
                      <a:pt x="49" y="64"/>
                    </a:cubicBezTo>
                    <a:cubicBezTo>
                      <a:pt x="49" y="63"/>
                      <a:pt x="49" y="61"/>
                      <a:pt x="49" y="59"/>
                    </a:cubicBezTo>
                    <a:cubicBezTo>
                      <a:pt x="48" y="58"/>
                      <a:pt x="46" y="58"/>
                      <a:pt x="45" y="57"/>
                    </a:cubicBezTo>
                    <a:cubicBezTo>
                      <a:pt x="43" y="57"/>
                      <a:pt x="40" y="55"/>
                      <a:pt x="34" y="58"/>
                    </a:cubicBezTo>
                    <a:cubicBezTo>
                      <a:pt x="34" y="58"/>
                      <a:pt x="31" y="60"/>
                      <a:pt x="31" y="64"/>
                    </a:cubicBezTo>
                    <a:cubicBezTo>
                      <a:pt x="31" y="68"/>
                      <a:pt x="31" y="71"/>
                      <a:pt x="32" y="72"/>
                    </a:cubicBezTo>
                    <a:cubicBezTo>
                      <a:pt x="32" y="74"/>
                      <a:pt x="34" y="75"/>
                      <a:pt x="35" y="77"/>
                    </a:cubicBezTo>
                    <a:cubicBezTo>
                      <a:pt x="35" y="77"/>
                      <a:pt x="35" y="78"/>
                      <a:pt x="35" y="78"/>
                    </a:cubicBezTo>
                    <a:cubicBezTo>
                      <a:pt x="35" y="78"/>
                      <a:pt x="35" y="78"/>
                      <a:pt x="35" y="78"/>
                    </a:cubicBezTo>
                    <a:cubicBezTo>
                      <a:pt x="34" y="78"/>
                      <a:pt x="31" y="80"/>
                      <a:pt x="31" y="81"/>
                    </a:cubicBezTo>
                    <a:cubicBezTo>
                      <a:pt x="30" y="82"/>
                      <a:pt x="25" y="83"/>
                      <a:pt x="22" y="85"/>
                    </a:cubicBezTo>
                    <a:cubicBezTo>
                      <a:pt x="19" y="87"/>
                      <a:pt x="19" y="88"/>
                      <a:pt x="19" y="90"/>
                    </a:cubicBezTo>
                    <a:cubicBezTo>
                      <a:pt x="18" y="92"/>
                      <a:pt x="17" y="96"/>
                      <a:pt x="17" y="96"/>
                    </a:cubicBezTo>
                    <a:lnTo>
                      <a:pt x="60" y="96"/>
                    </a:lnTo>
                    <a:close/>
                    <a:moveTo>
                      <a:pt x="148" y="86"/>
                    </a:moveTo>
                    <a:cubicBezTo>
                      <a:pt x="148" y="91"/>
                      <a:pt x="150" y="111"/>
                      <a:pt x="129" y="112"/>
                    </a:cubicBezTo>
                    <a:cubicBezTo>
                      <a:pt x="128" y="112"/>
                      <a:pt x="127" y="112"/>
                      <a:pt x="125" y="112"/>
                    </a:cubicBezTo>
                    <a:cubicBezTo>
                      <a:pt x="16" y="112"/>
                      <a:pt x="16" y="112"/>
                      <a:pt x="16" y="112"/>
                    </a:cubicBezTo>
                    <a:cubicBezTo>
                      <a:pt x="7" y="112"/>
                      <a:pt x="0" y="105"/>
                      <a:pt x="0" y="97"/>
                    </a:cubicBezTo>
                    <a:cubicBezTo>
                      <a:pt x="0" y="95"/>
                      <a:pt x="0" y="95"/>
                      <a:pt x="0" y="95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14"/>
                      <a:pt x="0" y="13"/>
                      <a:pt x="1" y="12"/>
                    </a:cubicBezTo>
                    <a:cubicBezTo>
                      <a:pt x="2" y="11"/>
                      <a:pt x="3" y="11"/>
                      <a:pt x="4" y="11"/>
                    </a:cubicBezTo>
                    <a:cubicBezTo>
                      <a:pt x="9" y="11"/>
                      <a:pt x="9" y="11"/>
                      <a:pt x="9" y="11"/>
                    </a:cubicBezTo>
                    <a:cubicBezTo>
                      <a:pt x="22" y="9"/>
                      <a:pt x="18" y="0"/>
                      <a:pt x="18" y="0"/>
                    </a:cubicBezTo>
                    <a:cubicBezTo>
                      <a:pt x="140" y="0"/>
                      <a:pt x="140" y="0"/>
                      <a:pt x="140" y="0"/>
                    </a:cubicBezTo>
                    <a:cubicBezTo>
                      <a:pt x="144" y="0"/>
                      <a:pt x="148" y="2"/>
                      <a:pt x="148" y="8"/>
                    </a:cubicBezTo>
                    <a:lnTo>
                      <a:pt x="148" y="86"/>
                    </a:lnTo>
                    <a:close/>
                    <a:moveTo>
                      <a:pt x="134" y="18"/>
                    </a:moveTo>
                    <a:cubicBezTo>
                      <a:pt x="7" y="18"/>
                      <a:pt x="7" y="18"/>
                      <a:pt x="7" y="18"/>
                    </a:cubicBezTo>
                    <a:cubicBezTo>
                      <a:pt x="7" y="30"/>
                      <a:pt x="7" y="30"/>
                      <a:pt x="7" y="30"/>
                    </a:cubicBezTo>
                    <a:cubicBezTo>
                      <a:pt x="7" y="95"/>
                      <a:pt x="7" y="95"/>
                      <a:pt x="7" y="95"/>
                    </a:cubicBezTo>
                    <a:cubicBezTo>
                      <a:pt x="7" y="97"/>
                      <a:pt x="7" y="97"/>
                      <a:pt x="7" y="97"/>
                    </a:cubicBezTo>
                    <a:cubicBezTo>
                      <a:pt x="7" y="101"/>
                      <a:pt x="11" y="105"/>
                      <a:pt x="16" y="105"/>
                    </a:cubicBezTo>
                    <a:cubicBezTo>
                      <a:pt x="125" y="105"/>
                      <a:pt x="125" y="105"/>
                      <a:pt x="125" y="105"/>
                    </a:cubicBezTo>
                    <a:cubicBezTo>
                      <a:pt x="130" y="105"/>
                      <a:pt x="134" y="101"/>
                      <a:pt x="134" y="97"/>
                    </a:cubicBezTo>
                    <a:cubicBezTo>
                      <a:pt x="134" y="95"/>
                      <a:pt x="134" y="95"/>
                      <a:pt x="134" y="95"/>
                    </a:cubicBezTo>
                    <a:cubicBezTo>
                      <a:pt x="134" y="30"/>
                      <a:pt x="134" y="30"/>
                      <a:pt x="134" y="30"/>
                    </a:cubicBezTo>
                    <a:lnTo>
                      <a:pt x="134" y="1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4" name="Freeform 131"/>
              <p:cNvSpPr>
                <a:spLocks noEditPoints="1"/>
              </p:cNvSpPr>
              <p:nvPr/>
            </p:nvSpPr>
            <p:spPr bwMode="auto">
              <a:xfrm>
                <a:off x="7793038" y="587375"/>
                <a:ext cx="361950" cy="50800"/>
              </a:xfrm>
              <a:custGeom>
                <a:avLst/>
                <a:gdLst>
                  <a:gd name="T0" fmla="*/ 12 w 114"/>
                  <a:gd name="T1" fmla="*/ 0 h 16"/>
                  <a:gd name="T2" fmla="*/ 8 w 114"/>
                  <a:gd name="T3" fmla="*/ 16 h 16"/>
                  <a:gd name="T4" fmla="*/ 4 w 114"/>
                  <a:gd name="T5" fmla="*/ 9 h 16"/>
                  <a:gd name="T6" fmla="*/ 0 w 114"/>
                  <a:gd name="T7" fmla="*/ 16 h 16"/>
                  <a:gd name="T8" fmla="*/ 4 w 114"/>
                  <a:gd name="T9" fmla="*/ 0 h 16"/>
                  <a:gd name="T10" fmla="*/ 8 w 114"/>
                  <a:gd name="T11" fmla="*/ 6 h 16"/>
                  <a:gd name="T12" fmla="*/ 27 w 114"/>
                  <a:gd name="T13" fmla="*/ 1 h 16"/>
                  <a:gd name="T14" fmla="*/ 28 w 114"/>
                  <a:gd name="T15" fmla="*/ 13 h 16"/>
                  <a:gd name="T16" fmla="*/ 25 w 114"/>
                  <a:gd name="T17" fmla="*/ 16 h 16"/>
                  <a:gd name="T18" fmla="*/ 18 w 114"/>
                  <a:gd name="T19" fmla="*/ 16 h 16"/>
                  <a:gd name="T20" fmla="*/ 15 w 114"/>
                  <a:gd name="T21" fmla="*/ 13 h 16"/>
                  <a:gd name="T22" fmla="*/ 16 w 114"/>
                  <a:gd name="T23" fmla="*/ 1 h 16"/>
                  <a:gd name="T24" fmla="*/ 22 w 114"/>
                  <a:gd name="T25" fmla="*/ 0 h 16"/>
                  <a:gd name="T26" fmla="*/ 27 w 114"/>
                  <a:gd name="T27" fmla="*/ 1 h 16"/>
                  <a:gd name="T28" fmla="*/ 22 w 114"/>
                  <a:gd name="T29" fmla="*/ 2 h 16"/>
                  <a:gd name="T30" fmla="*/ 20 w 114"/>
                  <a:gd name="T31" fmla="*/ 2 h 16"/>
                  <a:gd name="T32" fmla="*/ 20 w 114"/>
                  <a:gd name="T33" fmla="*/ 13 h 16"/>
                  <a:gd name="T34" fmla="*/ 22 w 114"/>
                  <a:gd name="T35" fmla="*/ 14 h 16"/>
                  <a:gd name="T36" fmla="*/ 23 w 114"/>
                  <a:gd name="T37" fmla="*/ 13 h 16"/>
                  <a:gd name="T38" fmla="*/ 29 w 114"/>
                  <a:gd name="T39" fmla="*/ 2 h 16"/>
                  <a:gd name="T40" fmla="*/ 33 w 114"/>
                  <a:gd name="T41" fmla="*/ 16 h 16"/>
                  <a:gd name="T42" fmla="*/ 38 w 114"/>
                  <a:gd name="T43" fmla="*/ 2 h 16"/>
                  <a:gd name="T44" fmla="*/ 42 w 114"/>
                  <a:gd name="T45" fmla="*/ 0 h 16"/>
                  <a:gd name="T46" fmla="*/ 29 w 114"/>
                  <a:gd name="T47" fmla="*/ 2 h 16"/>
                  <a:gd name="T48" fmla="*/ 59 w 114"/>
                  <a:gd name="T49" fmla="*/ 9 h 16"/>
                  <a:gd name="T50" fmla="*/ 55 w 114"/>
                  <a:gd name="T51" fmla="*/ 0 h 16"/>
                  <a:gd name="T52" fmla="*/ 51 w 114"/>
                  <a:gd name="T53" fmla="*/ 16 h 16"/>
                  <a:gd name="T54" fmla="*/ 55 w 114"/>
                  <a:gd name="T55" fmla="*/ 7 h 16"/>
                  <a:gd name="T56" fmla="*/ 55 w 114"/>
                  <a:gd name="T57" fmla="*/ 7 h 16"/>
                  <a:gd name="T58" fmla="*/ 64 w 114"/>
                  <a:gd name="T59" fmla="*/ 16 h 16"/>
                  <a:gd name="T60" fmla="*/ 60 w 114"/>
                  <a:gd name="T61" fmla="*/ 0 h 16"/>
                  <a:gd name="T62" fmla="*/ 67 w 114"/>
                  <a:gd name="T63" fmla="*/ 16 h 16"/>
                  <a:gd name="T64" fmla="*/ 78 w 114"/>
                  <a:gd name="T65" fmla="*/ 13 h 16"/>
                  <a:gd name="T66" fmla="*/ 72 w 114"/>
                  <a:gd name="T67" fmla="*/ 9 h 16"/>
                  <a:gd name="T68" fmla="*/ 76 w 114"/>
                  <a:gd name="T69" fmla="*/ 6 h 16"/>
                  <a:gd name="T70" fmla="*/ 72 w 114"/>
                  <a:gd name="T71" fmla="*/ 2 h 16"/>
                  <a:gd name="T72" fmla="*/ 78 w 114"/>
                  <a:gd name="T73" fmla="*/ 0 h 16"/>
                  <a:gd name="T74" fmla="*/ 67 w 114"/>
                  <a:gd name="T75" fmla="*/ 16 h 16"/>
                  <a:gd name="T76" fmla="*/ 93 w 114"/>
                  <a:gd name="T77" fmla="*/ 9 h 16"/>
                  <a:gd name="T78" fmla="*/ 93 w 114"/>
                  <a:gd name="T79" fmla="*/ 8 h 16"/>
                  <a:gd name="T80" fmla="*/ 88 w 114"/>
                  <a:gd name="T81" fmla="*/ 0 h 16"/>
                  <a:gd name="T82" fmla="*/ 86 w 114"/>
                  <a:gd name="T83" fmla="*/ 9 h 16"/>
                  <a:gd name="T84" fmla="*/ 85 w 114"/>
                  <a:gd name="T85" fmla="*/ 8 h 16"/>
                  <a:gd name="T86" fmla="*/ 79 w 114"/>
                  <a:gd name="T87" fmla="*/ 0 h 16"/>
                  <a:gd name="T88" fmla="*/ 87 w 114"/>
                  <a:gd name="T89" fmla="*/ 16 h 16"/>
                  <a:gd name="T90" fmla="*/ 89 w 114"/>
                  <a:gd name="T91" fmla="*/ 7 h 16"/>
                  <a:gd name="T92" fmla="*/ 90 w 114"/>
                  <a:gd name="T93" fmla="*/ 8 h 16"/>
                  <a:gd name="T94" fmla="*/ 95 w 114"/>
                  <a:gd name="T95" fmla="*/ 16 h 16"/>
                  <a:gd name="T96" fmla="*/ 95 w 114"/>
                  <a:gd name="T97" fmla="*/ 0 h 16"/>
                  <a:gd name="T98" fmla="*/ 110 w 114"/>
                  <a:gd name="T99" fmla="*/ 7 h 16"/>
                  <a:gd name="T100" fmla="*/ 106 w 114"/>
                  <a:gd name="T101" fmla="*/ 3 h 16"/>
                  <a:gd name="T102" fmla="*/ 109 w 114"/>
                  <a:gd name="T103" fmla="*/ 2 h 16"/>
                  <a:gd name="T104" fmla="*/ 114 w 114"/>
                  <a:gd name="T105" fmla="*/ 4 h 16"/>
                  <a:gd name="T106" fmla="*/ 108 w 114"/>
                  <a:gd name="T107" fmla="*/ 0 h 16"/>
                  <a:gd name="T108" fmla="*/ 103 w 114"/>
                  <a:gd name="T109" fmla="*/ 1 h 16"/>
                  <a:gd name="T110" fmla="*/ 102 w 114"/>
                  <a:gd name="T111" fmla="*/ 5 h 16"/>
                  <a:gd name="T112" fmla="*/ 107 w 114"/>
                  <a:gd name="T113" fmla="*/ 9 h 16"/>
                  <a:gd name="T114" fmla="*/ 109 w 114"/>
                  <a:gd name="T115" fmla="*/ 12 h 16"/>
                  <a:gd name="T116" fmla="*/ 106 w 114"/>
                  <a:gd name="T117" fmla="*/ 13 h 16"/>
                  <a:gd name="T118" fmla="*/ 101 w 114"/>
                  <a:gd name="T119" fmla="*/ 11 h 16"/>
                  <a:gd name="T120" fmla="*/ 107 w 114"/>
                  <a:gd name="T121" fmla="*/ 16 h 16"/>
                  <a:gd name="T122" fmla="*/ 114 w 114"/>
                  <a:gd name="T123" fmla="*/ 12 h 16"/>
                  <a:gd name="T124" fmla="*/ 110 w 114"/>
                  <a:gd name="T125" fmla="*/ 7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14" h="16">
                    <a:moveTo>
                      <a:pt x="8" y="0"/>
                    </a:moveTo>
                    <a:cubicBezTo>
                      <a:pt x="12" y="0"/>
                      <a:pt x="12" y="0"/>
                      <a:pt x="12" y="0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8" y="6"/>
                      <a:pt x="8" y="6"/>
                      <a:pt x="8" y="6"/>
                    </a:cubicBezTo>
                    <a:lnTo>
                      <a:pt x="8" y="0"/>
                    </a:lnTo>
                    <a:close/>
                    <a:moveTo>
                      <a:pt x="27" y="1"/>
                    </a:moveTo>
                    <a:cubicBezTo>
                      <a:pt x="27" y="2"/>
                      <a:pt x="28" y="2"/>
                      <a:pt x="28" y="3"/>
                    </a:cubicBezTo>
                    <a:cubicBezTo>
                      <a:pt x="28" y="13"/>
                      <a:pt x="28" y="13"/>
                      <a:pt x="28" y="13"/>
                    </a:cubicBezTo>
                    <a:cubicBezTo>
                      <a:pt x="28" y="13"/>
                      <a:pt x="27" y="14"/>
                      <a:pt x="27" y="14"/>
                    </a:cubicBezTo>
                    <a:cubicBezTo>
                      <a:pt x="26" y="15"/>
                      <a:pt x="26" y="15"/>
                      <a:pt x="25" y="16"/>
                    </a:cubicBezTo>
                    <a:cubicBezTo>
                      <a:pt x="24" y="16"/>
                      <a:pt x="23" y="16"/>
                      <a:pt x="22" y="16"/>
                    </a:cubicBezTo>
                    <a:cubicBezTo>
                      <a:pt x="20" y="16"/>
                      <a:pt x="19" y="16"/>
                      <a:pt x="18" y="16"/>
                    </a:cubicBezTo>
                    <a:cubicBezTo>
                      <a:pt x="17" y="15"/>
                      <a:pt x="17" y="15"/>
                      <a:pt x="16" y="14"/>
                    </a:cubicBezTo>
                    <a:cubicBezTo>
                      <a:pt x="16" y="14"/>
                      <a:pt x="15" y="13"/>
                      <a:pt x="15" y="13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5" y="2"/>
                      <a:pt x="16" y="2"/>
                      <a:pt x="16" y="1"/>
                    </a:cubicBezTo>
                    <a:cubicBezTo>
                      <a:pt x="17" y="1"/>
                      <a:pt x="17" y="0"/>
                      <a:pt x="18" y="0"/>
                    </a:cubicBezTo>
                    <a:cubicBezTo>
                      <a:pt x="19" y="0"/>
                      <a:pt x="20" y="0"/>
                      <a:pt x="22" y="0"/>
                    </a:cubicBezTo>
                    <a:cubicBezTo>
                      <a:pt x="23" y="0"/>
                      <a:pt x="24" y="0"/>
                      <a:pt x="25" y="0"/>
                    </a:cubicBezTo>
                    <a:cubicBezTo>
                      <a:pt x="26" y="0"/>
                      <a:pt x="26" y="1"/>
                      <a:pt x="27" y="1"/>
                    </a:cubicBezTo>
                    <a:close/>
                    <a:moveTo>
                      <a:pt x="23" y="3"/>
                    </a:moveTo>
                    <a:cubicBezTo>
                      <a:pt x="23" y="3"/>
                      <a:pt x="23" y="2"/>
                      <a:pt x="22" y="2"/>
                    </a:cubicBezTo>
                    <a:cubicBezTo>
                      <a:pt x="22" y="2"/>
                      <a:pt x="22" y="2"/>
                      <a:pt x="22" y="2"/>
                    </a:cubicBezTo>
                    <a:cubicBezTo>
                      <a:pt x="21" y="2"/>
                      <a:pt x="20" y="2"/>
                      <a:pt x="20" y="2"/>
                    </a:cubicBezTo>
                    <a:cubicBezTo>
                      <a:pt x="20" y="3"/>
                      <a:pt x="20" y="3"/>
                      <a:pt x="20" y="3"/>
                    </a:cubicBezTo>
                    <a:cubicBezTo>
                      <a:pt x="20" y="13"/>
                      <a:pt x="20" y="13"/>
                      <a:pt x="20" y="13"/>
                    </a:cubicBezTo>
                    <a:cubicBezTo>
                      <a:pt x="20" y="13"/>
                      <a:pt x="20" y="13"/>
                      <a:pt x="21" y="14"/>
                    </a:cubicBezTo>
                    <a:cubicBezTo>
                      <a:pt x="21" y="14"/>
                      <a:pt x="21" y="14"/>
                      <a:pt x="22" y="14"/>
                    </a:cubicBezTo>
                    <a:cubicBezTo>
                      <a:pt x="22" y="14"/>
                      <a:pt x="23" y="14"/>
                      <a:pt x="23" y="13"/>
                    </a:cubicBezTo>
                    <a:cubicBezTo>
                      <a:pt x="23" y="13"/>
                      <a:pt x="23" y="13"/>
                      <a:pt x="23" y="13"/>
                    </a:cubicBezTo>
                    <a:lnTo>
                      <a:pt x="23" y="3"/>
                    </a:lnTo>
                    <a:close/>
                    <a:moveTo>
                      <a:pt x="29" y="2"/>
                    </a:moveTo>
                    <a:cubicBezTo>
                      <a:pt x="33" y="2"/>
                      <a:pt x="33" y="2"/>
                      <a:pt x="33" y="2"/>
                    </a:cubicBezTo>
                    <a:cubicBezTo>
                      <a:pt x="33" y="16"/>
                      <a:pt x="33" y="16"/>
                      <a:pt x="33" y="16"/>
                    </a:cubicBezTo>
                    <a:cubicBezTo>
                      <a:pt x="38" y="16"/>
                      <a:pt x="38" y="16"/>
                      <a:pt x="38" y="16"/>
                    </a:cubicBezTo>
                    <a:cubicBezTo>
                      <a:pt x="38" y="2"/>
                      <a:pt x="38" y="2"/>
                      <a:pt x="38" y="2"/>
                    </a:cubicBezTo>
                    <a:cubicBezTo>
                      <a:pt x="42" y="2"/>
                      <a:pt x="42" y="2"/>
                      <a:pt x="42" y="2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29" y="0"/>
                      <a:pt x="29" y="0"/>
                      <a:pt x="29" y="0"/>
                    </a:cubicBezTo>
                    <a:lnTo>
                      <a:pt x="29" y="2"/>
                    </a:lnTo>
                    <a:close/>
                    <a:moveTo>
                      <a:pt x="60" y="9"/>
                    </a:moveTo>
                    <a:cubicBezTo>
                      <a:pt x="59" y="9"/>
                      <a:pt x="59" y="9"/>
                      <a:pt x="59" y="9"/>
                    </a:cubicBezTo>
                    <a:cubicBezTo>
                      <a:pt x="59" y="8"/>
                      <a:pt x="59" y="8"/>
                      <a:pt x="59" y="8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51" y="16"/>
                      <a:pt x="51" y="16"/>
                      <a:pt x="51" y="16"/>
                    </a:cubicBezTo>
                    <a:cubicBezTo>
                      <a:pt x="55" y="16"/>
                      <a:pt x="55" y="16"/>
                      <a:pt x="55" y="16"/>
                    </a:cubicBezTo>
                    <a:cubicBezTo>
                      <a:pt x="55" y="7"/>
                      <a:pt x="55" y="7"/>
                      <a:pt x="55" y="7"/>
                    </a:cubicBezTo>
                    <a:cubicBezTo>
                      <a:pt x="55" y="7"/>
                      <a:pt x="55" y="7"/>
                      <a:pt x="55" y="7"/>
                    </a:cubicBezTo>
                    <a:cubicBezTo>
                      <a:pt x="55" y="7"/>
                      <a:pt x="55" y="7"/>
                      <a:pt x="55" y="7"/>
                    </a:cubicBezTo>
                    <a:cubicBezTo>
                      <a:pt x="60" y="16"/>
                      <a:pt x="60" y="16"/>
                      <a:pt x="60" y="16"/>
                    </a:cubicBezTo>
                    <a:cubicBezTo>
                      <a:pt x="64" y="16"/>
                      <a:pt x="64" y="16"/>
                      <a:pt x="64" y="16"/>
                    </a:cubicBezTo>
                    <a:cubicBezTo>
                      <a:pt x="64" y="0"/>
                      <a:pt x="64" y="0"/>
                      <a:pt x="64" y="0"/>
                    </a:cubicBezTo>
                    <a:cubicBezTo>
                      <a:pt x="60" y="0"/>
                      <a:pt x="60" y="0"/>
                      <a:pt x="60" y="0"/>
                    </a:cubicBezTo>
                    <a:lnTo>
                      <a:pt x="60" y="9"/>
                    </a:lnTo>
                    <a:close/>
                    <a:moveTo>
                      <a:pt x="67" y="16"/>
                    </a:move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3"/>
                      <a:pt x="78" y="13"/>
                      <a:pt x="78" y="13"/>
                    </a:cubicBezTo>
                    <a:cubicBezTo>
                      <a:pt x="72" y="13"/>
                      <a:pt x="72" y="13"/>
                      <a:pt x="72" y="13"/>
                    </a:cubicBezTo>
                    <a:cubicBezTo>
                      <a:pt x="72" y="9"/>
                      <a:pt x="72" y="9"/>
                      <a:pt x="72" y="9"/>
                    </a:cubicBezTo>
                    <a:cubicBezTo>
                      <a:pt x="76" y="9"/>
                      <a:pt x="76" y="9"/>
                      <a:pt x="76" y="9"/>
                    </a:cubicBezTo>
                    <a:cubicBezTo>
                      <a:pt x="76" y="6"/>
                      <a:pt x="76" y="6"/>
                      <a:pt x="76" y="6"/>
                    </a:cubicBezTo>
                    <a:cubicBezTo>
                      <a:pt x="72" y="6"/>
                      <a:pt x="72" y="6"/>
                      <a:pt x="72" y="6"/>
                    </a:cubicBezTo>
                    <a:cubicBezTo>
                      <a:pt x="72" y="2"/>
                      <a:pt x="72" y="2"/>
                      <a:pt x="72" y="2"/>
                    </a:cubicBezTo>
                    <a:cubicBezTo>
                      <a:pt x="78" y="2"/>
                      <a:pt x="78" y="2"/>
                      <a:pt x="78" y="2"/>
                    </a:cubicBezTo>
                    <a:cubicBezTo>
                      <a:pt x="78" y="0"/>
                      <a:pt x="78" y="0"/>
                      <a:pt x="78" y="0"/>
                    </a:cubicBezTo>
                    <a:cubicBezTo>
                      <a:pt x="67" y="0"/>
                      <a:pt x="67" y="0"/>
                      <a:pt x="67" y="0"/>
                    </a:cubicBezTo>
                    <a:lnTo>
                      <a:pt x="67" y="16"/>
                    </a:lnTo>
                    <a:close/>
                    <a:moveTo>
                      <a:pt x="93" y="8"/>
                    </a:moveTo>
                    <a:cubicBezTo>
                      <a:pt x="93" y="9"/>
                      <a:pt x="93" y="9"/>
                      <a:pt x="93" y="9"/>
                    </a:cubicBezTo>
                    <a:cubicBezTo>
                      <a:pt x="93" y="9"/>
                      <a:pt x="93" y="9"/>
                      <a:pt x="93" y="9"/>
                    </a:cubicBezTo>
                    <a:cubicBezTo>
                      <a:pt x="93" y="8"/>
                      <a:pt x="93" y="8"/>
                      <a:pt x="93" y="8"/>
                    </a:cubicBezTo>
                    <a:cubicBezTo>
                      <a:pt x="91" y="0"/>
                      <a:pt x="91" y="0"/>
                      <a:pt x="91" y="0"/>
                    </a:cubicBezTo>
                    <a:cubicBezTo>
                      <a:pt x="88" y="0"/>
                      <a:pt x="88" y="0"/>
                      <a:pt x="88" y="0"/>
                    </a:cubicBezTo>
                    <a:cubicBezTo>
                      <a:pt x="86" y="8"/>
                      <a:pt x="86" y="8"/>
                      <a:pt x="86" y="8"/>
                    </a:cubicBezTo>
                    <a:cubicBezTo>
                      <a:pt x="86" y="9"/>
                      <a:pt x="86" y="9"/>
                      <a:pt x="86" y="9"/>
                    </a:cubicBezTo>
                    <a:cubicBezTo>
                      <a:pt x="85" y="9"/>
                      <a:pt x="85" y="9"/>
                      <a:pt x="85" y="9"/>
                    </a:cubicBezTo>
                    <a:cubicBezTo>
                      <a:pt x="85" y="8"/>
                      <a:pt x="85" y="8"/>
                      <a:pt x="85" y="8"/>
                    </a:cubicBezTo>
                    <a:cubicBezTo>
                      <a:pt x="83" y="0"/>
                      <a:pt x="83" y="0"/>
                      <a:pt x="83" y="0"/>
                    </a:cubicBezTo>
                    <a:cubicBezTo>
                      <a:pt x="79" y="0"/>
                      <a:pt x="79" y="0"/>
                      <a:pt x="79" y="0"/>
                    </a:cubicBezTo>
                    <a:cubicBezTo>
                      <a:pt x="83" y="16"/>
                      <a:pt x="83" y="16"/>
                      <a:pt x="83" y="16"/>
                    </a:cubicBezTo>
                    <a:cubicBezTo>
                      <a:pt x="87" y="16"/>
                      <a:pt x="87" y="16"/>
                      <a:pt x="87" y="16"/>
                    </a:cubicBezTo>
                    <a:cubicBezTo>
                      <a:pt x="89" y="8"/>
                      <a:pt x="89" y="8"/>
                      <a:pt x="89" y="8"/>
                    </a:cubicBezTo>
                    <a:cubicBezTo>
                      <a:pt x="89" y="7"/>
                      <a:pt x="89" y="7"/>
                      <a:pt x="89" y="7"/>
                    </a:cubicBezTo>
                    <a:cubicBezTo>
                      <a:pt x="89" y="7"/>
                      <a:pt x="89" y="7"/>
                      <a:pt x="89" y="7"/>
                    </a:cubicBezTo>
                    <a:cubicBezTo>
                      <a:pt x="90" y="8"/>
                      <a:pt x="90" y="8"/>
                      <a:pt x="90" y="8"/>
                    </a:cubicBezTo>
                    <a:cubicBezTo>
                      <a:pt x="92" y="16"/>
                      <a:pt x="92" y="16"/>
                      <a:pt x="92" y="16"/>
                    </a:cubicBezTo>
                    <a:cubicBezTo>
                      <a:pt x="95" y="16"/>
                      <a:pt x="95" y="16"/>
                      <a:pt x="95" y="16"/>
                    </a:cubicBezTo>
                    <a:cubicBezTo>
                      <a:pt x="99" y="0"/>
                      <a:pt x="99" y="0"/>
                      <a:pt x="99" y="0"/>
                    </a:cubicBezTo>
                    <a:cubicBezTo>
                      <a:pt x="95" y="0"/>
                      <a:pt x="95" y="0"/>
                      <a:pt x="95" y="0"/>
                    </a:cubicBezTo>
                    <a:lnTo>
                      <a:pt x="93" y="8"/>
                    </a:lnTo>
                    <a:close/>
                    <a:moveTo>
                      <a:pt x="110" y="7"/>
                    </a:moveTo>
                    <a:cubicBezTo>
                      <a:pt x="108" y="6"/>
                      <a:pt x="107" y="5"/>
                      <a:pt x="107" y="5"/>
                    </a:cubicBezTo>
                    <a:cubicBezTo>
                      <a:pt x="106" y="4"/>
                      <a:pt x="106" y="4"/>
                      <a:pt x="106" y="3"/>
                    </a:cubicBezTo>
                    <a:cubicBezTo>
                      <a:pt x="106" y="2"/>
                      <a:pt x="106" y="2"/>
                      <a:pt x="107" y="2"/>
                    </a:cubicBezTo>
                    <a:cubicBezTo>
                      <a:pt x="108" y="2"/>
                      <a:pt x="109" y="2"/>
                      <a:pt x="109" y="2"/>
                    </a:cubicBezTo>
                    <a:cubicBezTo>
                      <a:pt x="109" y="3"/>
                      <a:pt x="109" y="3"/>
                      <a:pt x="109" y="4"/>
                    </a:cubicBezTo>
                    <a:cubicBezTo>
                      <a:pt x="114" y="4"/>
                      <a:pt x="114" y="4"/>
                      <a:pt x="114" y="4"/>
                    </a:cubicBezTo>
                    <a:cubicBezTo>
                      <a:pt x="114" y="3"/>
                      <a:pt x="113" y="2"/>
                      <a:pt x="113" y="1"/>
                    </a:cubicBezTo>
                    <a:cubicBezTo>
                      <a:pt x="112" y="0"/>
                      <a:pt x="110" y="0"/>
                      <a:pt x="108" y="0"/>
                    </a:cubicBezTo>
                    <a:cubicBezTo>
                      <a:pt x="107" y="0"/>
                      <a:pt x="107" y="0"/>
                      <a:pt x="107" y="0"/>
                    </a:cubicBezTo>
                    <a:cubicBezTo>
                      <a:pt x="105" y="0"/>
                      <a:pt x="104" y="0"/>
                      <a:pt x="103" y="1"/>
                    </a:cubicBezTo>
                    <a:cubicBezTo>
                      <a:pt x="102" y="1"/>
                      <a:pt x="101" y="2"/>
                      <a:pt x="101" y="3"/>
                    </a:cubicBezTo>
                    <a:cubicBezTo>
                      <a:pt x="101" y="4"/>
                      <a:pt x="102" y="4"/>
                      <a:pt x="102" y="5"/>
                    </a:cubicBezTo>
                    <a:cubicBezTo>
                      <a:pt x="102" y="5"/>
                      <a:pt x="103" y="6"/>
                      <a:pt x="104" y="7"/>
                    </a:cubicBezTo>
                    <a:cubicBezTo>
                      <a:pt x="105" y="8"/>
                      <a:pt x="106" y="9"/>
                      <a:pt x="107" y="9"/>
                    </a:cubicBezTo>
                    <a:cubicBezTo>
                      <a:pt x="107" y="10"/>
                      <a:pt x="108" y="10"/>
                      <a:pt x="108" y="10"/>
                    </a:cubicBezTo>
                    <a:cubicBezTo>
                      <a:pt x="109" y="11"/>
                      <a:pt x="109" y="12"/>
                      <a:pt x="109" y="12"/>
                    </a:cubicBezTo>
                    <a:cubicBezTo>
                      <a:pt x="109" y="13"/>
                      <a:pt x="109" y="14"/>
                      <a:pt x="107" y="14"/>
                    </a:cubicBezTo>
                    <a:cubicBezTo>
                      <a:pt x="107" y="14"/>
                      <a:pt x="106" y="14"/>
                      <a:pt x="106" y="13"/>
                    </a:cubicBezTo>
                    <a:cubicBezTo>
                      <a:pt x="105" y="13"/>
                      <a:pt x="105" y="12"/>
                      <a:pt x="105" y="11"/>
                    </a:cubicBezTo>
                    <a:cubicBezTo>
                      <a:pt x="101" y="11"/>
                      <a:pt x="101" y="11"/>
                      <a:pt x="101" y="11"/>
                    </a:cubicBezTo>
                    <a:cubicBezTo>
                      <a:pt x="101" y="13"/>
                      <a:pt x="101" y="14"/>
                      <a:pt x="102" y="15"/>
                    </a:cubicBezTo>
                    <a:cubicBezTo>
                      <a:pt x="103" y="16"/>
                      <a:pt x="105" y="16"/>
                      <a:pt x="107" y="16"/>
                    </a:cubicBezTo>
                    <a:cubicBezTo>
                      <a:pt x="110" y="16"/>
                      <a:pt x="111" y="16"/>
                      <a:pt x="112" y="15"/>
                    </a:cubicBezTo>
                    <a:cubicBezTo>
                      <a:pt x="113" y="14"/>
                      <a:pt x="114" y="13"/>
                      <a:pt x="114" y="12"/>
                    </a:cubicBezTo>
                    <a:cubicBezTo>
                      <a:pt x="114" y="11"/>
                      <a:pt x="113" y="10"/>
                      <a:pt x="112" y="9"/>
                    </a:cubicBezTo>
                    <a:cubicBezTo>
                      <a:pt x="112" y="9"/>
                      <a:pt x="111" y="8"/>
                      <a:pt x="11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78" name="椭圆 177"/>
            <p:cNvSpPr/>
            <p:nvPr/>
          </p:nvSpPr>
          <p:spPr>
            <a:xfrm>
              <a:off x="7590768" y="391145"/>
              <a:ext cx="709694" cy="709694"/>
            </a:xfrm>
            <a:prstGeom prst="ellipse">
              <a:avLst/>
            </a:prstGeom>
            <a:gradFill>
              <a:gsLst>
                <a:gs pos="0">
                  <a:schemeClr val="bg1">
                    <a:alpha val="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0"/>
            </a:gradFill>
            <a:ln w="3175">
              <a:gradFill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89" name="组合 188"/>
          <p:cNvGrpSpPr/>
          <p:nvPr/>
        </p:nvGrpSpPr>
        <p:grpSpPr>
          <a:xfrm>
            <a:off x="2989812" y="4165304"/>
            <a:ext cx="1851218" cy="922629"/>
            <a:chOff x="1097238" y="3339380"/>
            <a:chExt cx="1851218" cy="922629"/>
          </a:xfrm>
          <a:scene3d>
            <a:camera prst="orthographicFront">
              <a:rot lat="0" lon="0" rev="0"/>
            </a:camera>
            <a:lightRig rig="threePt" dir="t"/>
          </a:scene3d>
        </p:grpSpPr>
        <p:sp>
          <p:nvSpPr>
            <p:cNvPr id="190" name="矩形 189"/>
            <p:cNvSpPr/>
            <p:nvPr/>
          </p:nvSpPr>
          <p:spPr>
            <a:xfrm>
              <a:off x="1097238" y="3712307"/>
              <a:ext cx="1851218" cy="54970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200" b="0" dirty="0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cs typeface="Segoe UI" panose="020B0502040204020203" pitchFamily="34" charset="0"/>
                </a:rPr>
                <a:t>Lorem ipsum dolor sit amet, consectetur</a:t>
              </a:r>
              <a:endParaRPr lang="zh-CN" altLang="en-US" sz="1200" dirty="0">
                <a:solidFill>
                  <a:schemeClr val="bg1"/>
                </a:solidFill>
                <a:latin typeface="微软雅黑 Light" panose="020B0502040204020203" pitchFamily="34" charset="-122"/>
                <a:cs typeface="Segoe UI" panose="020B0502040204020203" pitchFamily="34" charset="0"/>
              </a:endParaRPr>
            </a:p>
          </p:txBody>
        </p:sp>
        <p:sp>
          <p:nvSpPr>
            <p:cNvPr id="191" name="文本框 190"/>
            <p:cNvSpPr txBox="1"/>
            <p:nvPr/>
          </p:nvSpPr>
          <p:spPr>
            <a:xfrm>
              <a:off x="1240950" y="3339380"/>
              <a:ext cx="156379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>
                  <a:solidFill>
                    <a:srgbClr val="EAD87F"/>
                  </a:solidFill>
                  <a:latin typeface="微软雅黑 Light" panose="020B0502040204020203" pitchFamily="34" charset="-122"/>
                  <a:ea typeface="微软雅黑"/>
                </a:rPr>
                <a:t>TITLE HERE</a:t>
              </a:r>
              <a:endParaRPr lang="zh-CN" altLang="en-US" b="1" dirty="0">
                <a:solidFill>
                  <a:srgbClr val="EAD87F"/>
                </a:solidFill>
                <a:latin typeface="微软雅黑 Light" panose="020B0502040204020203" pitchFamily="34" charset="-122"/>
                <a:ea typeface="微软雅黑"/>
              </a:endParaRPr>
            </a:p>
          </p:txBody>
        </p:sp>
      </p:grpSp>
      <p:grpSp>
        <p:nvGrpSpPr>
          <p:cNvPr id="192" name="组合 191"/>
          <p:cNvGrpSpPr/>
          <p:nvPr/>
        </p:nvGrpSpPr>
        <p:grpSpPr>
          <a:xfrm>
            <a:off x="9339373" y="4165304"/>
            <a:ext cx="1851218" cy="922629"/>
            <a:chOff x="1097238" y="3339380"/>
            <a:chExt cx="1851218" cy="922629"/>
          </a:xfrm>
          <a:scene3d>
            <a:camera prst="orthographicFront">
              <a:rot lat="0" lon="0" rev="0"/>
            </a:camera>
            <a:lightRig rig="threePt" dir="t"/>
          </a:scene3d>
        </p:grpSpPr>
        <p:sp>
          <p:nvSpPr>
            <p:cNvPr id="193" name="矩形 192"/>
            <p:cNvSpPr/>
            <p:nvPr/>
          </p:nvSpPr>
          <p:spPr>
            <a:xfrm>
              <a:off x="1097238" y="3712307"/>
              <a:ext cx="1851218" cy="54970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200" b="0" dirty="0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cs typeface="Segoe UI" panose="020B0502040204020203" pitchFamily="34" charset="0"/>
                </a:rPr>
                <a:t>Lorem ipsum dolor sit amet, consectetur</a:t>
              </a:r>
              <a:endParaRPr lang="zh-CN" altLang="en-US" sz="1200" dirty="0">
                <a:solidFill>
                  <a:schemeClr val="bg1"/>
                </a:solidFill>
                <a:latin typeface="微软雅黑 Light" panose="020B0502040204020203" pitchFamily="34" charset="-122"/>
                <a:cs typeface="Segoe UI" panose="020B0502040204020203" pitchFamily="34" charset="0"/>
              </a:endParaRPr>
            </a:p>
          </p:txBody>
        </p:sp>
        <p:sp>
          <p:nvSpPr>
            <p:cNvPr id="194" name="文本框 193"/>
            <p:cNvSpPr txBox="1"/>
            <p:nvPr/>
          </p:nvSpPr>
          <p:spPr>
            <a:xfrm>
              <a:off x="1240950" y="3339380"/>
              <a:ext cx="156379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>
                  <a:solidFill>
                    <a:srgbClr val="EAD87F"/>
                  </a:solidFill>
                  <a:latin typeface="微软雅黑 Light" panose="020B0502040204020203" pitchFamily="34" charset="-122"/>
                  <a:ea typeface="微软雅黑"/>
                </a:rPr>
                <a:t>TITLE HERE</a:t>
              </a:r>
              <a:endParaRPr lang="zh-CN" altLang="en-US" b="1" dirty="0">
                <a:solidFill>
                  <a:srgbClr val="EAD87F"/>
                </a:solidFill>
                <a:latin typeface="微软雅黑 Light" panose="020B0502040204020203" pitchFamily="34" charset="-122"/>
                <a:ea typeface="微软雅黑"/>
              </a:endParaRPr>
            </a:p>
          </p:txBody>
        </p:sp>
      </p:grpSp>
      <p:grpSp>
        <p:nvGrpSpPr>
          <p:cNvPr id="195" name="组合 194"/>
          <p:cNvGrpSpPr/>
          <p:nvPr/>
        </p:nvGrpSpPr>
        <p:grpSpPr>
          <a:xfrm>
            <a:off x="7350380" y="4165304"/>
            <a:ext cx="1851218" cy="922629"/>
            <a:chOff x="1097238" y="3339380"/>
            <a:chExt cx="1851218" cy="922629"/>
          </a:xfrm>
          <a:scene3d>
            <a:camera prst="orthographicFront">
              <a:rot lat="0" lon="0" rev="0"/>
            </a:camera>
            <a:lightRig rig="threePt" dir="t"/>
          </a:scene3d>
        </p:grpSpPr>
        <p:sp>
          <p:nvSpPr>
            <p:cNvPr id="196" name="矩形 195"/>
            <p:cNvSpPr/>
            <p:nvPr/>
          </p:nvSpPr>
          <p:spPr>
            <a:xfrm>
              <a:off x="1097238" y="3712307"/>
              <a:ext cx="1851218" cy="54970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200" b="0" dirty="0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cs typeface="Segoe UI" panose="020B0502040204020203" pitchFamily="34" charset="0"/>
                </a:rPr>
                <a:t>Lorem ipsum dolor sit amet, consectetur</a:t>
              </a:r>
              <a:endParaRPr lang="zh-CN" altLang="en-US" sz="1200" dirty="0">
                <a:solidFill>
                  <a:schemeClr val="bg1"/>
                </a:solidFill>
                <a:latin typeface="微软雅黑 Light" panose="020B0502040204020203" pitchFamily="34" charset="-122"/>
                <a:cs typeface="Segoe UI" panose="020B0502040204020203" pitchFamily="34" charset="0"/>
              </a:endParaRPr>
            </a:p>
          </p:txBody>
        </p:sp>
        <p:sp>
          <p:nvSpPr>
            <p:cNvPr id="197" name="文本框 196"/>
            <p:cNvSpPr txBox="1"/>
            <p:nvPr/>
          </p:nvSpPr>
          <p:spPr>
            <a:xfrm>
              <a:off x="1240950" y="3339380"/>
              <a:ext cx="156379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>
                  <a:solidFill>
                    <a:srgbClr val="EAD87F"/>
                  </a:solidFill>
                  <a:latin typeface="微软雅黑 Light" panose="020B0502040204020203" pitchFamily="34" charset="-122"/>
                  <a:ea typeface="微软雅黑"/>
                </a:rPr>
                <a:t>TITLE HERE</a:t>
              </a:r>
              <a:endParaRPr lang="zh-CN" altLang="en-US" b="1" dirty="0">
                <a:solidFill>
                  <a:srgbClr val="EAD87F"/>
                </a:solidFill>
                <a:latin typeface="微软雅黑 Light" panose="020B0502040204020203" pitchFamily="34" charset="-122"/>
                <a:ea typeface="微软雅黑"/>
              </a:endParaRPr>
            </a:p>
          </p:txBody>
        </p:sp>
      </p:grpSp>
      <p:grpSp>
        <p:nvGrpSpPr>
          <p:cNvPr id="227" name="组合 226"/>
          <p:cNvGrpSpPr/>
          <p:nvPr/>
        </p:nvGrpSpPr>
        <p:grpSpPr>
          <a:xfrm>
            <a:off x="3897569" y="3434808"/>
            <a:ext cx="36000" cy="626716"/>
            <a:chOff x="3897569" y="3434808"/>
            <a:chExt cx="36000" cy="626716"/>
          </a:xfrm>
        </p:grpSpPr>
        <p:sp>
          <p:nvSpPr>
            <p:cNvPr id="203" name="椭圆 202"/>
            <p:cNvSpPr/>
            <p:nvPr/>
          </p:nvSpPr>
          <p:spPr>
            <a:xfrm>
              <a:off x="3897569" y="4025524"/>
              <a:ext cx="36000" cy="36000"/>
            </a:xfrm>
            <a:prstGeom prst="ellipse">
              <a:avLst/>
            </a:prstGeom>
            <a:noFill/>
            <a:ln w="127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4" name="椭圆 203"/>
            <p:cNvSpPr/>
            <p:nvPr/>
          </p:nvSpPr>
          <p:spPr>
            <a:xfrm>
              <a:off x="3897569" y="3434808"/>
              <a:ext cx="36000" cy="36000"/>
            </a:xfrm>
            <a:prstGeom prst="ellipse">
              <a:avLst/>
            </a:prstGeom>
            <a:solidFill>
              <a:schemeClr val="bg1"/>
            </a:solidFill>
            <a:ln w="127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5" name="直接连接符 204"/>
            <p:cNvCxnSpPr>
              <a:cxnSpLocks/>
              <a:stCxn id="204" idx="4"/>
            </p:cNvCxnSpPr>
            <p:nvPr/>
          </p:nvCxnSpPr>
          <p:spPr>
            <a:xfrm>
              <a:off x="3915569" y="3470808"/>
              <a:ext cx="0" cy="552973"/>
            </a:xfrm>
            <a:prstGeom prst="line">
              <a:avLst/>
            </a:prstGeom>
            <a:ln w="3175">
              <a:solidFill>
                <a:schemeClr val="bg1">
                  <a:alpha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6" name="组合 205"/>
          <p:cNvGrpSpPr/>
          <p:nvPr/>
        </p:nvGrpSpPr>
        <p:grpSpPr>
          <a:xfrm>
            <a:off x="6089613" y="3361504"/>
            <a:ext cx="36000" cy="662277"/>
            <a:chOff x="10392994" y="3108573"/>
            <a:chExt cx="36000" cy="662277"/>
          </a:xfrm>
        </p:grpSpPr>
        <p:sp>
          <p:nvSpPr>
            <p:cNvPr id="207" name="椭圆 206"/>
            <p:cNvSpPr/>
            <p:nvPr/>
          </p:nvSpPr>
          <p:spPr>
            <a:xfrm>
              <a:off x="10392994" y="3734850"/>
              <a:ext cx="36000" cy="36000"/>
            </a:xfrm>
            <a:prstGeom prst="ellipse">
              <a:avLst/>
            </a:prstGeom>
            <a:noFill/>
            <a:ln w="127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8" name="椭圆 207"/>
            <p:cNvSpPr/>
            <p:nvPr/>
          </p:nvSpPr>
          <p:spPr>
            <a:xfrm>
              <a:off x="10392994" y="3108573"/>
              <a:ext cx="36000" cy="36000"/>
            </a:xfrm>
            <a:prstGeom prst="ellipse">
              <a:avLst/>
            </a:prstGeom>
            <a:solidFill>
              <a:schemeClr val="bg1"/>
            </a:solidFill>
            <a:ln w="127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9" name="直接连接符 208"/>
            <p:cNvCxnSpPr>
              <a:cxnSpLocks/>
              <a:endCxn id="207" idx="0"/>
            </p:cNvCxnSpPr>
            <p:nvPr/>
          </p:nvCxnSpPr>
          <p:spPr>
            <a:xfrm>
              <a:off x="10410994" y="3144573"/>
              <a:ext cx="0" cy="590277"/>
            </a:xfrm>
            <a:prstGeom prst="line">
              <a:avLst/>
            </a:prstGeom>
            <a:ln w="3175">
              <a:solidFill>
                <a:schemeClr val="bg1">
                  <a:alpha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0" name="组合 219"/>
          <p:cNvGrpSpPr/>
          <p:nvPr/>
        </p:nvGrpSpPr>
        <p:grpSpPr>
          <a:xfrm>
            <a:off x="10245981" y="3732305"/>
            <a:ext cx="36000" cy="394683"/>
            <a:chOff x="10245981" y="3732305"/>
            <a:chExt cx="36000" cy="394683"/>
          </a:xfrm>
        </p:grpSpPr>
        <p:sp>
          <p:nvSpPr>
            <p:cNvPr id="215" name="椭圆 214"/>
            <p:cNvSpPr/>
            <p:nvPr/>
          </p:nvSpPr>
          <p:spPr>
            <a:xfrm>
              <a:off x="10245981" y="4090988"/>
              <a:ext cx="36000" cy="36000"/>
            </a:xfrm>
            <a:prstGeom prst="ellipse">
              <a:avLst/>
            </a:prstGeom>
            <a:noFill/>
            <a:ln w="127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6" name="椭圆 215"/>
            <p:cNvSpPr/>
            <p:nvPr/>
          </p:nvSpPr>
          <p:spPr>
            <a:xfrm>
              <a:off x="10245981" y="3732305"/>
              <a:ext cx="36000" cy="36000"/>
            </a:xfrm>
            <a:prstGeom prst="ellipse">
              <a:avLst/>
            </a:prstGeom>
            <a:solidFill>
              <a:schemeClr val="bg1"/>
            </a:solidFill>
            <a:ln w="127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17" name="直接连接符 216"/>
            <p:cNvCxnSpPr>
              <a:cxnSpLocks/>
            </p:cNvCxnSpPr>
            <p:nvPr/>
          </p:nvCxnSpPr>
          <p:spPr>
            <a:xfrm>
              <a:off x="10263981" y="3771900"/>
              <a:ext cx="0" cy="319088"/>
            </a:xfrm>
            <a:prstGeom prst="line">
              <a:avLst/>
            </a:prstGeom>
            <a:ln w="3175">
              <a:solidFill>
                <a:schemeClr val="bg1">
                  <a:alpha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1" name="组合 220"/>
          <p:cNvGrpSpPr/>
          <p:nvPr/>
        </p:nvGrpSpPr>
        <p:grpSpPr>
          <a:xfrm>
            <a:off x="1910019" y="3732305"/>
            <a:ext cx="36000" cy="394683"/>
            <a:chOff x="10245981" y="3732305"/>
            <a:chExt cx="36000" cy="394683"/>
          </a:xfrm>
        </p:grpSpPr>
        <p:sp>
          <p:nvSpPr>
            <p:cNvPr id="222" name="椭圆 221"/>
            <p:cNvSpPr/>
            <p:nvPr/>
          </p:nvSpPr>
          <p:spPr>
            <a:xfrm>
              <a:off x="10245981" y="4090988"/>
              <a:ext cx="36000" cy="36000"/>
            </a:xfrm>
            <a:prstGeom prst="ellipse">
              <a:avLst/>
            </a:prstGeom>
            <a:noFill/>
            <a:ln w="127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3" name="椭圆 222"/>
            <p:cNvSpPr/>
            <p:nvPr/>
          </p:nvSpPr>
          <p:spPr>
            <a:xfrm>
              <a:off x="10245981" y="3732305"/>
              <a:ext cx="36000" cy="36000"/>
            </a:xfrm>
            <a:prstGeom prst="ellipse">
              <a:avLst/>
            </a:prstGeom>
            <a:solidFill>
              <a:schemeClr val="bg1"/>
            </a:solidFill>
            <a:ln w="127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24" name="直接连接符 223"/>
            <p:cNvCxnSpPr>
              <a:cxnSpLocks/>
            </p:cNvCxnSpPr>
            <p:nvPr/>
          </p:nvCxnSpPr>
          <p:spPr>
            <a:xfrm>
              <a:off x="10263981" y="3771900"/>
              <a:ext cx="0" cy="319088"/>
            </a:xfrm>
            <a:prstGeom prst="line">
              <a:avLst/>
            </a:prstGeom>
            <a:ln w="3175">
              <a:solidFill>
                <a:schemeClr val="bg1">
                  <a:alpha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8" name="组合 227"/>
          <p:cNvGrpSpPr/>
          <p:nvPr/>
        </p:nvGrpSpPr>
        <p:grpSpPr>
          <a:xfrm>
            <a:off x="8258431" y="3434808"/>
            <a:ext cx="36000" cy="626716"/>
            <a:chOff x="3897569" y="3434808"/>
            <a:chExt cx="36000" cy="626716"/>
          </a:xfrm>
        </p:grpSpPr>
        <p:sp>
          <p:nvSpPr>
            <p:cNvPr id="229" name="椭圆 228"/>
            <p:cNvSpPr/>
            <p:nvPr/>
          </p:nvSpPr>
          <p:spPr>
            <a:xfrm>
              <a:off x="3897569" y="4025524"/>
              <a:ext cx="36000" cy="36000"/>
            </a:xfrm>
            <a:prstGeom prst="ellipse">
              <a:avLst/>
            </a:prstGeom>
            <a:noFill/>
            <a:ln w="127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0" name="椭圆 229"/>
            <p:cNvSpPr/>
            <p:nvPr/>
          </p:nvSpPr>
          <p:spPr>
            <a:xfrm>
              <a:off x="3897569" y="3434808"/>
              <a:ext cx="36000" cy="36000"/>
            </a:xfrm>
            <a:prstGeom prst="ellipse">
              <a:avLst/>
            </a:prstGeom>
            <a:solidFill>
              <a:schemeClr val="bg1"/>
            </a:solidFill>
            <a:ln w="127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31" name="直接连接符 230"/>
            <p:cNvCxnSpPr>
              <a:cxnSpLocks/>
              <a:stCxn id="230" idx="4"/>
            </p:cNvCxnSpPr>
            <p:nvPr/>
          </p:nvCxnSpPr>
          <p:spPr>
            <a:xfrm>
              <a:off x="3915569" y="3470808"/>
              <a:ext cx="0" cy="552973"/>
            </a:xfrm>
            <a:prstGeom prst="line">
              <a:avLst/>
            </a:prstGeom>
            <a:ln w="3175">
              <a:solidFill>
                <a:schemeClr val="bg1">
                  <a:alpha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2" name="矩形 231"/>
          <p:cNvSpPr/>
          <p:nvPr/>
        </p:nvSpPr>
        <p:spPr>
          <a:xfrm>
            <a:off x="2679510" y="5296247"/>
            <a:ext cx="6832980" cy="5497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200" b="0" dirty="0">
                <a:solidFill>
                  <a:schemeClr val="bg1"/>
                </a:solidFill>
                <a:effectLst/>
                <a:latin typeface="微软雅黑 Light" panose="020B0502040204020203" pitchFamily="34" charset="-122"/>
                <a:cs typeface="Segoe UI" panose="020B0502040204020203" pitchFamily="34" charset="0"/>
              </a:rPr>
              <a:t>Lorem ipsum dolor sit amet, consectetur adipisicing elit, sed do eiusmod tempor incididunt ut labore et dolore magna aliqua. </a:t>
            </a:r>
            <a:endParaRPr lang="zh-CN" altLang="en-US" sz="1200" dirty="0">
              <a:solidFill>
                <a:schemeClr val="bg1"/>
              </a:solidFill>
              <a:latin typeface="微软雅黑 Light" panose="020B0502040204020203" pitchFamily="34" charset="-122"/>
              <a:cs typeface="Segoe UI" panose="020B0502040204020203" pitchFamily="34" charset="0"/>
            </a:endParaRPr>
          </a:p>
        </p:txBody>
      </p:sp>
      <p:cxnSp>
        <p:nvCxnSpPr>
          <p:cNvPr id="238" name="直接连接符 237"/>
          <p:cNvCxnSpPr>
            <a:cxnSpLocks/>
          </p:cNvCxnSpPr>
          <p:nvPr/>
        </p:nvCxnSpPr>
        <p:spPr>
          <a:xfrm flipH="1">
            <a:off x="10984897" y="445234"/>
            <a:ext cx="840606" cy="391982"/>
          </a:xfrm>
          <a:prstGeom prst="line">
            <a:avLst/>
          </a:prstGeom>
          <a:ln w="3175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9" name="直接连接符 238"/>
          <p:cNvCxnSpPr>
            <a:cxnSpLocks/>
          </p:cNvCxnSpPr>
          <p:nvPr/>
        </p:nvCxnSpPr>
        <p:spPr>
          <a:xfrm flipH="1">
            <a:off x="10144291" y="639639"/>
            <a:ext cx="840606" cy="391982"/>
          </a:xfrm>
          <a:prstGeom prst="line">
            <a:avLst/>
          </a:prstGeom>
          <a:ln w="3175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0" name="直接连接符 239"/>
          <p:cNvCxnSpPr>
            <a:cxnSpLocks/>
          </p:cNvCxnSpPr>
          <p:nvPr/>
        </p:nvCxnSpPr>
        <p:spPr>
          <a:xfrm flipH="1">
            <a:off x="1198377" y="5833368"/>
            <a:ext cx="840606" cy="391982"/>
          </a:xfrm>
          <a:prstGeom prst="line">
            <a:avLst/>
          </a:prstGeom>
          <a:ln w="3175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1" name="直接连接符 240"/>
          <p:cNvCxnSpPr>
            <a:cxnSpLocks/>
          </p:cNvCxnSpPr>
          <p:nvPr/>
        </p:nvCxnSpPr>
        <p:spPr>
          <a:xfrm flipH="1">
            <a:off x="357771" y="6027773"/>
            <a:ext cx="840606" cy="391982"/>
          </a:xfrm>
          <a:prstGeom prst="line">
            <a:avLst/>
          </a:prstGeom>
          <a:ln w="3175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02970043"/>
      </p:ext>
    </p:extLst>
  </p:cSld>
  <p:clrMapOvr>
    <a:masterClrMapping/>
  </p:clrMapOvr>
  <p:transition spd="slow" advClick="0" advTm="2000">
    <p:fade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495550" y="847722"/>
            <a:ext cx="7200900" cy="6007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2800" b="1" dirty="0">
                <a:solidFill>
                  <a:schemeClr val="bg1"/>
                </a:solidFill>
                <a:latin typeface="微软雅黑 Light" panose="020B0502040204020203" pitchFamily="34" charset="-122"/>
                <a:cs typeface="Segoe UI" panose="020B0502040204020203" pitchFamily="34" charset="0"/>
              </a:rPr>
              <a:t>EQUITY ALLOCATION</a:t>
            </a:r>
            <a:endParaRPr lang="zh-CN" altLang="en-US" sz="2800" b="1" dirty="0">
              <a:solidFill>
                <a:schemeClr val="bg1"/>
              </a:solidFill>
              <a:latin typeface="微软雅黑 Light" panose="020B0502040204020203" pitchFamily="34" charset="-122"/>
              <a:cs typeface="Segoe UI" panose="020B0502040204020203" pitchFamily="34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4666600" y="2530293"/>
            <a:ext cx="2858801" cy="1905867"/>
            <a:chOff x="3069845" y="4126633"/>
            <a:chExt cx="2168225" cy="1445483"/>
          </a:xfrm>
        </p:grpSpPr>
        <p:graphicFrame>
          <p:nvGraphicFramePr>
            <p:cNvPr id="5" name="图表 4"/>
            <p:cNvGraphicFramePr/>
            <p:nvPr>
              <p:extLst>
                <p:ext uri="{D42A27DB-BD31-4B8C-83A1-F6EECF244321}">
                  <p14:modId xmlns:p14="http://schemas.microsoft.com/office/powerpoint/2010/main" val="4164552493"/>
                </p:ext>
              </p:extLst>
            </p:nvPr>
          </p:nvGraphicFramePr>
          <p:xfrm>
            <a:off x="3069845" y="4126633"/>
            <a:ext cx="2168225" cy="1445483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grpSp>
          <p:nvGrpSpPr>
            <p:cNvPr id="6" name="组合 5"/>
            <p:cNvGrpSpPr/>
            <p:nvPr/>
          </p:nvGrpSpPr>
          <p:grpSpPr>
            <a:xfrm>
              <a:off x="3358606" y="4265919"/>
              <a:ext cx="1590702" cy="1166911"/>
              <a:chOff x="7385649" y="4265919"/>
              <a:chExt cx="1590702" cy="1166911"/>
            </a:xfrm>
          </p:grpSpPr>
          <p:sp>
            <p:nvSpPr>
              <p:cNvPr id="7" name="椭圆 6"/>
              <p:cNvSpPr/>
              <p:nvPr/>
            </p:nvSpPr>
            <p:spPr>
              <a:xfrm>
                <a:off x="7514478" y="5127043"/>
                <a:ext cx="64205" cy="6420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/>
              <p:cNvSpPr/>
              <p:nvPr/>
            </p:nvSpPr>
            <p:spPr>
              <a:xfrm>
                <a:off x="7597544" y="4265919"/>
                <a:ext cx="1166914" cy="1166911"/>
              </a:xfrm>
              <a:prstGeom prst="ellipse">
                <a:avLst/>
              </a:prstGeom>
              <a:noFill/>
              <a:ln w="3175">
                <a:solidFill>
                  <a:schemeClr val="bg1">
                    <a:alpha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9" name="椭圆 8"/>
              <p:cNvSpPr/>
              <p:nvPr/>
            </p:nvSpPr>
            <p:spPr>
              <a:xfrm rot="9600000">
                <a:off x="7385649" y="4699125"/>
                <a:ext cx="1590702" cy="300498"/>
              </a:xfrm>
              <a:prstGeom prst="ellipse">
                <a:avLst/>
              </a:prstGeom>
              <a:noFill/>
              <a:ln w="3175">
                <a:gradFill flip="none" rotWithShape="1">
                  <a:gsLst>
                    <a:gs pos="50000">
                      <a:srgbClr val="FFFFFF">
                        <a:alpha val="0"/>
                      </a:srgbClr>
                    </a:gs>
                    <a:gs pos="0">
                      <a:schemeClr val="bg1">
                        <a:alpha val="60000"/>
                      </a:schemeClr>
                    </a:gs>
                    <a:gs pos="100000">
                      <a:schemeClr val="bg1">
                        <a:alpha val="30000"/>
                      </a:schemeClr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6" name="组合 15"/>
          <p:cNvGrpSpPr/>
          <p:nvPr/>
        </p:nvGrpSpPr>
        <p:grpSpPr>
          <a:xfrm>
            <a:off x="7365539" y="1978554"/>
            <a:ext cx="2168225" cy="1445483"/>
            <a:chOff x="3069845" y="4126633"/>
            <a:chExt cx="2168225" cy="1445483"/>
          </a:xfrm>
        </p:grpSpPr>
        <p:graphicFrame>
          <p:nvGraphicFramePr>
            <p:cNvPr id="17" name="图表 16"/>
            <p:cNvGraphicFramePr/>
            <p:nvPr>
              <p:extLst>
                <p:ext uri="{D42A27DB-BD31-4B8C-83A1-F6EECF244321}">
                  <p14:modId xmlns:p14="http://schemas.microsoft.com/office/powerpoint/2010/main" val="193343181"/>
                </p:ext>
              </p:extLst>
            </p:nvPr>
          </p:nvGraphicFramePr>
          <p:xfrm>
            <a:off x="3069845" y="4126633"/>
            <a:ext cx="2168225" cy="1445483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grpSp>
          <p:nvGrpSpPr>
            <p:cNvPr id="18" name="组合 17"/>
            <p:cNvGrpSpPr/>
            <p:nvPr/>
          </p:nvGrpSpPr>
          <p:grpSpPr>
            <a:xfrm>
              <a:off x="3358606" y="4291666"/>
              <a:ext cx="1590702" cy="1115416"/>
              <a:chOff x="7385649" y="4291666"/>
              <a:chExt cx="1590702" cy="1115416"/>
            </a:xfrm>
          </p:grpSpPr>
          <p:sp>
            <p:nvSpPr>
              <p:cNvPr id="19" name="椭圆 18"/>
              <p:cNvSpPr/>
              <p:nvPr/>
            </p:nvSpPr>
            <p:spPr>
              <a:xfrm>
                <a:off x="8830075" y="4638979"/>
                <a:ext cx="64205" cy="6420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椭圆 19"/>
              <p:cNvSpPr/>
              <p:nvPr/>
            </p:nvSpPr>
            <p:spPr>
              <a:xfrm>
                <a:off x="7623291" y="4291666"/>
                <a:ext cx="1115418" cy="1115416"/>
              </a:xfrm>
              <a:prstGeom prst="ellipse">
                <a:avLst/>
              </a:prstGeom>
              <a:noFill/>
              <a:ln w="3175">
                <a:solidFill>
                  <a:schemeClr val="bg1">
                    <a:alpha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1" name="椭圆 20"/>
              <p:cNvSpPr/>
              <p:nvPr/>
            </p:nvSpPr>
            <p:spPr>
              <a:xfrm rot="9600000">
                <a:off x="7385649" y="4699125"/>
                <a:ext cx="1590702" cy="300498"/>
              </a:xfrm>
              <a:prstGeom prst="ellipse">
                <a:avLst/>
              </a:prstGeom>
              <a:noFill/>
              <a:ln w="3175">
                <a:gradFill flip="none" rotWithShape="1">
                  <a:gsLst>
                    <a:gs pos="50000">
                      <a:srgbClr val="FFFFFF">
                        <a:alpha val="0"/>
                      </a:srgbClr>
                    </a:gs>
                    <a:gs pos="0">
                      <a:schemeClr val="bg1">
                        <a:alpha val="60000"/>
                      </a:schemeClr>
                    </a:gs>
                    <a:gs pos="100000">
                      <a:schemeClr val="bg1">
                        <a:alpha val="30000"/>
                      </a:schemeClr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22" name="组合 21"/>
          <p:cNvGrpSpPr/>
          <p:nvPr/>
        </p:nvGrpSpPr>
        <p:grpSpPr>
          <a:xfrm>
            <a:off x="2595205" y="1992455"/>
            <a:ext cx="1411282" cy="940853"/>
            <a:chOff x="3069845" y="4126633"/>
            <a:chExt cx="2168225" cy="1445483"/>
          </a:xfrm>
        </p:grpSpPr>
        <p:graphicFrame>
          <p:nvGraphicFramePr>
            <p:cNvPr id="23" name="图表 22"/>
            <p:cNvGraphicFramePr/>
            <p:nvPr>
              <p:extLst>
                <p:ext uri="{D42A27DB-BD31-4B8C-83A1-F6EECF244321}">
                  <p14:modId xmlns:p14="http://schemas.microsoft.com/office/powerpoint/2010/main" val="366728267"/>
                </p:ext>
              </p:extLst>
            </p:nvPr>
          </p:nvGraphicFramePr>
          <p:xfrm>
            <a:off x="3069845" y="4126633"/>
            <a:ext cx="2168225" cy="1445483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grpSp>
          <p:nvGrpSpPr>
            <p:cNvPr id="24" name="组合 23"/>
            <p:cNvGrpSpPr/>
            <p:nvPr/>
          </p:nvGrpSpPr>
          <p:grpSpPr>
            <a:xfrm>
              <a:off x="3358606" y="4361588"/>
              <a:ext cx="1590702" cy="975575"/>
              <a:chOff x="7385649" y="4361588"/>
              <a:chExt cx="1590702" cy="975575"/>
            </a:xfrm>
          </p:grpSpPr>
          <p:sp>
            <p:nvSpPr>
              <p:cNvPr id="25" name="椭圆 24"/>
              <p:cNvSpPr/>
              <p:nvPr/>
            </p:nvSpPr>
            <p:spPr>
              <a:xfrm>
                <a:off x="8886391" y="4545353"/>
                <a:ext cx="64206" cy="6420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椭圆 25"/>
              <p:cNvSpPr/>
              <p:nvPr/>
            </p:nvSpPr>
            <p:spPr>
              <a:xfrm>
                <a:off x="7693210" y="4361588"/>
                <a:ext cx="975580" cy="975575"/>
              </a:xfrm>
              <a:prstGeom prst="ellipse">
                <a:avLst/>
              </a:prstGeom>
              <a:noFill/>
              <a:ln w="3175">
                <a:solidFill>
                  <a:schemeClr val="bg1">
                    <a:alpha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7" name="椭圆 26"/>
              <p:cNvSpPr/>
              <p:nvPr/>
            </p:nvSpPr>
            <p:spPr>
              <a:xfrm rot="9600000">
                <a:off x="7385649" y="4699125"/>
                <a:ext cx="1590702" cy="300498"/>
              </a:xfrm>
              <a:prstGeom prst="ellipse">
                <a:avLst/>
              </a:prstGeom>
              <a:noFill/>
              <a:ln w="3175">
                <a:gradFill flip="none" rotWithShape="1">
                  <a:gsLst>
                    <a:gs pos="50000">
                      <a:srgbClr val="FFFFFF">
                        <a:alpha val="0"/>
                      </a:srgbClr>
                    </a:gs>
                    <a:gs pos="0">
                      <a:schemeClr val="bg1">
                        <a:alpha val="60000"/>
                      </a:schemeClr>
                    </a:gs>
                    <a:gs pos="100000">
                      <a:schemeClr val="bg1">
                        <a:alpha val="30000"/>
                      </a:schemeClr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34" name="组合 33"/>
          <p:cNvGrpSpPr/>
          <p:nvPr/>
        </p:nvGrpSpPr>
        <p:grpSpPr>
          <a:xfrm>
            <a:off x="2571118" y="3982264"/>
            <a:ext cx="2402762" cy="1601840"/>
            <a:chOff x="3069845" y="4126633"/>
            <a:chExt cx="2168225" cy="1445483"/>
          </a:xfrm>
        </p:grpSpPr>
        <p:graphicFrame>
          <p:nvGraphicFramePr>
            <p:cNvPr id="35" name="图表 34"/>
            <p:cNvGraphicFramePr/>
            <p:nvPr>
              <p:extLst>
                <p:ext uri="{D42A27DB-BD31-4B8C-83A1-F6EECF244321}">
                  <p14:modId xmlns:p14="http://schemas.microsoft.com/office/powerpoint/2010/main" val="1472310882"/>
                </p:ext>
              </p:extLst>
            </p:nvPr>
          </p:nvGraphicFramePr>
          <p:xfrm>
            <a:off x="3069845" y="4126633"/>
            <a:ext cx="2168225" cy="1445483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  <p:grpSp>
          <p:nvGrpSpPr>
            <p:cNvPr id="36" name="组合 35"/>
            <p:cNvGrpSpPr/>
            <p:nvPr/>
          </p:nvGrpSpPr>
          <p:grpSpPr>
            <a:xfrm>
              <a:off x="3358606" y="4274684"/>
              <a:ext cx="1590702" cy="1149380"/>
              <a:chOff x="7385649" y="4274684"/>
              <a:chExt cx="1590702" cy="1149380"/>
            </a:xfrm>
          </p:grpSpPr>
          <p:sp>
            <p:nvSpPr>
              <p:cNvPr id="37" name="椭圆 36"/>
              <p:cNvSpPr/>
              <p:nvPr/>
            </p:nvSpPr>
            <p:spPr>
              <a:xfrm>
                <a:off x="7486381" y="4973615"/>
                <a:ext cx="64205" cy="6420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椭圆 37"/>
              <p:cNvSpPr/>
              <p:nvPr/>
            </p:nvSpPr>
            <p:spPr>
              <a:xfrm>
                <a:off x="7606309" y="4274684"/>
                <a:ext cx="1149383" cy="1149380"/>
              </a:xfrm>
              <a:prstGeom prst="ellipse">
                <a:avLst/>
              </a:prstGeom>
              <a:noFill/>
              <a:ln w="3175">
                <a:solidFill>
                  <a:schemeClr val="bg1">
                    <a:alpha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39" name="椭圆 38"/>
              <p:cNvSpPr/>
              <p:nvPr/>
            </p:nvSpPr>
            <p:spPr>
              <a:xfrm rot="9600000">
                <a:off x="7385649" y="4699125"/>
                <a:ext cx="1590702" cy="300498"/>
              </a:xfrm>
              <a:prstGeom prst="ellipse">
                <a:avLst/>
              </a:prstGeom>
              <a:noFill/>
              <a:ln w="3175">
                <a:gradFill flip="none" rotWithShape="1">
                  <a:gsLst>
                    <a:gs pos="50000">
                      <a:srgbClr val="FFFFFF">
                        <a:alpha val="0"/>
                      </a:srgbClr>
                    </a:gs>
                    <a:gs pos="0">
                      <a:schemeClr val="bg1">
                        <a:alpha val="60000"/>
                      </a:schemeClr>
                    </a:gs>
                    <a:gs pos="100000">
                      <a:schemeClr val="bg1">
                        <a:alpha val="30000"/>
                      </a:schemeClr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40" name="椭圆 39"/>
          <p:cNvSpPr/>
          <p:nvPr/>
        </p:nvSpPr>
        <p:spPr>
          <a:xfrm>
            <a:off x="861065" y="1569493"/>
            <a:ext cx="422465" cy="422465"/>
          </a:xfrm>
          <a:prstGeom prst="ellipse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>
            <a:off x="1647120" y="3923103"/>
            <a:ext cx="608534" cy="608534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/>
          <p:cNvSpPr/>
          <p:nvPr/>
        </p:nvSpPr>
        <p:spPr>
          <a:xfrm>
            <a:off x="777943" y="5683227"/>
            <a:ext cx="163754" cy="163754"/>
          </a:xfrm>
          <a:prstGeom prst="ellipse">
            <a:avLst/>
          </a:prstGeom>
          <a:solidFill>
            <a:srgbClr val="EAD8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>
            <a:off x="10300619" y="5327975"/>
            <a:ext cx="422465" cy="422465"/>
          </a:xfrm>
          <a:prstGeom prst="ellipse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椭圆 43"/>
          <p:cNvSpPr/>
          <p:nvPr/>
        </p:nvSpPr>
        <p:spPr>
          <a:xfrm>
            <a:off x="9667078" y="1372710"/>
            <a:ext cx="608534" cy="608534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椭圆 44"/>
          <p:cNvSpPr/>
          <p:nvPr/>
        </p:nvSpPr>
        <p:spPr>
          <a:xfrm>
            <a:off x="7836504" y="4417858"/>
            <a:ext cx="246869" cy="246869"/>
          </a:xfrm>
          <a:prstGeom prst="ellipse">
            <a:avLst/>
          </a:prstGeom>
          <a:solidFill>
            <a:srgbClr val="EAD8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椭圆 45"/>
          <p:cNvSpPr/>
          <p:nvPr/>
        </p:nvSpPr>
        <p:spPr>
          <a:xfrm>
            <a:off x="4648371" y="5573890"/>
            <a:ext cx="390170" cy="390170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椭圆 46"/>
          <p:cNvSpPr/>
          <p:nvPr/>
        </p:nvSpPr>
        <p:spPr>
          <a:xfrm>
            <a:off x="2808116" y="3259003"/>
            <a:ext cx="286603" cy="286603"/>
          </a:xfrm>
          <a:prstGeom prst="ellipse">
            <a:avLst/>
          </a:prstGeom>
          <a:solidFill>
            <a:srgbClr val="EAD87F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椭圆 48"/>
          <p:cNvSpPr/>
          <p:nvPr/>
        </p:nvSpPr>
        <p:spPr>
          <a:xfrm>
            <a:off x="6417519" y="2234205"/>
            <a:ext cx="143302" cy="14330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椭圆 49"/>
          <p:cNvSpPr/>
          <p:nvPr/>
        </p:nvSpPr>
        <p:spPr>
          <a:xfrm>
            <a:off x="10907091" y="3595666"/>
            <a:ext cx="422391" cy="422391"/>
          </a:xfrm>
          <a:prstGeom prst="ellipse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0" name="组合 59"/>
          <p:cNvGrpSpPr/>
          <p:nvPr/>
        </p:nvGrpSpPr>
        <p:grpSpPr>
          <a:xfrm>
            <a:off x="5631179" y="3104940"/>
            <a:ext cx="929642" cy="756572"/>
            <a:chOff x="5631179" y="3193628"/>
            <a:chExt cx="929642" cy="756572"/>
          </a:xfrm>
        </p:grpSpPr>
        <p:sp>
          <p:nvSpPr>
            <p:cNvPr id="51" name="文本框 50"/>
            <p:cNvSpPr txBox="1"/>
            <p:nvPr/>
          </p:nvSpPr>
          <p:spPr>
            <a:xfrm>
              <a:off x="5631179" y="3580868"/>
              <a:ext cx="92964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>
                  <a:solidFill>
                    <a:srgbClr val="EAD87F"/>
                  </a:solidFill>
                  <a:latin typeface="微软雅黑 Light" panose="020B0502040204020203" pitchFamily="34" charset="-122"/>
                  <a:cs typeface="Segoe UI" panose="020B0502040204020203" pitchFamily="34" charset="0"/>
                </a:rPr>
                <a:t>51%</a:t>
              </a:r>
              <a:endParaRPr lang="zh-CN" altLang="en-US" b="1" dirty="0">
                <a:solidFill>
                  <a:srgbClr val="EAD87F"/>
                </a:solidFill>
                <a:latin typeface="微软雅黑 Light" panose="020B0502040204020203" pitchFamily="34" charset="-122"/>
                <a:cs typeface="Segoe UI" panose="020B0502040204020203" pitchFamily="34" charset="0"/>
              </a:endParaRPr>
            </a:p>
          </p:txBody>
        </p:sp>
        <p:grpSp>
          <p:nvGrpSpPr>
            <p:cNvPr id="53" name="组合 52"/>
            <p:cNvGrpSpPr/>
            <p:nvPr/>
          </p:nvGrpSpPr>
          <p:grpSpPr>
            <a:xfrm>
              <a:off x="5795279" y="3193628"/>
              <a:ext cx="601442" cy="310698"/>
              <a:chOff x="5737320" y="2167715"/>
              <a:chExt cx="717360" cy="370579"/>
            </a:xfrm>
            <a:solidFill>
              <a:schemeClr val="bg1"/>
            </a:solidFill>
          </p:grpSpPr>
          <p:sp>
            <p:nvSpPr>
              <p:cNvPr id="54" name="Freeform 5"/>
              <p:cNvSpPr>
                <a:spLocks/>
              </p:cNvSpPr>
              <p:nvPr/>
            </p:nvSpPr>
            <p:spPr bwMode="auto">
              <a:xfrm>
                <a:off x="6168787" y="2309579"/>
                <a:ext cx="144647" cy="125793"/>
              </a:xfrm>
              <a:custGeom>
                <a:avLst/>
                <a:gdLst>
                  <a:gd name="T0" fmla="*/ 158 w 175"/>
                  <a:gd name="T1" fmla="*/ 0 h 151"/>
                  <a:gd name="T2" fmla="*/ 164 w 175"/>
                  <a:gd name="T3" fmla="*/ 19 h 151"/>
                  <a:gd name="T4" fmla="*/ 175 w 175"/>
                  <a:gd name="T5" fmla="*/ 99 h 151"/>
                  <a:gd name="T6" fmla="*/ 170 w 175"/>
                  <a:gd name="T7" fmla="*/ 143 h 151"/>
                  <a:gd name="T8" fmla="*/ 169 w 175"/>
                  <a:gd name="T9" fmla="*/ 151 h 151"/>
                  <a:gd name="T10" fmla="*/ 160 w 175"/>
                  <a:gd name="T11" fmla="*/ 146 h 151"/>
                  <a:gd name="T12" fmla="*/ 24 w 175"/>
                  <a:gd name="T13" fmla="*/ 101 h 151"/>
                  <a:gd name="T14" fmla="*/ 0 w 175"/>
                  <a:gd name="T15" fmla="*/ 98 h 151"/>
                  <a:gd name="T16" fmla="*/ 12 w 175"/>
                  <a:gd name="T17" fmla="*/ 83 h 151"/>
                  <a:gd name="T18" fmla="*/ 136 w 175"/>
                  <a:gd name="T19" fmla="*/ 6 h 151"/>
                  <a:gd name="T20" fmla="*/ 158 w 175"/>
                  <a:gd name="T21" fmla="*/ 0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75" h="151">
                    <a:moveTo>
                      <a:pt x="158" y="0"/>
                    </a:moveTo>
                    <a:cubicBezTo>
                      <a:pt x="164" y="19"/>
                      <a:pt x="164" y="19"/>
                      <a:pt x="164" y="19"/>
                    </a:cubicBezTo>
                    <a:cubicBezTo>
                      <a:pt x="171" y="44"/>
                      <a:pt x="175" y="71"/>
                      <a:pt x="175" y="99"/>
                    </a:cubicBezTo>
                    <a:cubicBezTo>
                      <a:pt x="174" y="114"/>
                      <a:pt x="173" y="128"/>
                      <a:pt x="170" y="143"/>
                    </a:cubicBezTo>
                    <a:cubicBezTo>
                      <a:pt x="169" y="151"/>
                      <a:pt x="169" y="151"/>
                      <a:pt x="169" y="151"/>
                    </a:cubicBezTo>
                    <a:cubicBezTo>
                      <a:pt x="160" y="146"/>
                      <a:pt x="160" y="146"/>
                      <a:pt x="160" y="146"/>
                    </a:cubicBezTo>
                    <a:cubicBezTo>
                      <a:pt x="118" y="125"/>
                      <a:pt x="72" y="109"/>
                      <a:pt x="24" y="101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12" y="83"/>
                      <a:pt x="12" y="83"/>
                      <a:pt x="12" y="83"/>
                    </a:cubicBezTo>
                    <a:cubicBezTo>
                      <a:pt x="45" y="47"/>
                      <a:pt x="88" y="20"/>
                      <a:pt x="136" y="6"/>
                    </a:cubicBezTo>
                    <a:lnTo>
                      <a:pt x="15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" name="Freeform 6"/>
              <p:cNvSpPr>
                <a:spLocks/>
              </p:cNvSpPr>
              <p:nvPr/>
            </p:nvSpPr>
            <p:spPr bwMode="auto">
              <a:xfrm>
                <a:off x="6148079" y="2189968"/>
                <a:ext cx="140319" cy="143101"/>
              </a:xfrm>
              <a:custGeom>
                <a:avLst/>
                <a:gdLst>
                  <a:gd name="T0" fmla="*/ 44 w 170"/>
                  <a:gd name="T1" fmla="*/ 0 h 172"/>
                  <a:gd name="T2" fmla="*/ 65 w 170"/>
                  <a:gd name="T3" fmla="*/ 10 h 172"/>
                  <a:gd name="T4" fmla="*/ 158 w 170"/>
                  <a:gd name="T5" fmla="*/ 97 h 172"/>
                  <a:gd name="T6" fmla="*/ 170 w 170"/>
                  <a:gd name="T7" fmla="*/ 118 h 172"/>
                  <a:gd name="T8" fmla="*/ 167 w 170"/>
                  <a:gd name="T9" fmla="*/ 120 h 172"/>
                  <a:gd name="T10" fmla="*/ 7 w 170"/>
                  <a:gd name="T11" fmla="*/ 172 h 172"/>
                  <a:gd name="T12" fmla="*/ 0 w 170"/>
                  <a:gd name="T13" fmla="*/ 172 h 172"/>
                  <a:gd name="T14" fmla="*/ 0 w 170"/>
                  <a:gd name="T15" fmla="*/ 169 h 172"/>
                  <a:gd name="T16" fmla="*/ 42 w 170"/>
                  <a:gd name="T17" fmla="*/ 4 h 172"/>
                  <a:gd name="T18" fmla="*/ 44 w 170"/>
                  <a:gd name="T19" fmla="*/ 0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0" h="172">
                    <a:moveTo>
                      <a:pt x="44" y="0"/>
                    </a:moveTo>
                    <a:cubicBezTo>
                      <a:pt x="65" y="10"/>
                      <a:pt x="65" y="10"/>
                      <a:pt x="65" y="10"/>
                    </a:cubicBezTo>
                    <a:cubicBezTo>
                      <a:pt x="103" y="31"/>
                      <a:pt x="134" y="61"/>
                      <a:pt x="158" y="97"/>
                    </a:cubicBezTo>
                    <a:cubicBezTo>
                      <a:pt x="170" y="118"/>
                      <a:pt x="170" y="118"/>
                      <a:pt x="170" y="118"/>
                    </a:cubicBezTo>
                    <a:cubicBezTo>
                      <a:pt x="167" y="120"/>
                      <a:pt x="167" y="120"/>
                      <a:pt x="167" y="120"/>
                    </a:cubicBezTo>
                    <a:cubicBezTo>
                      <a:pt x="120" y="148"/>
                      <a:pt x="65" y="167"/>
                      <a:pt x="7" y="172"/>
                    </a:cubicBezTo>
                    <a:cubicBezTo>
                      <a:pt x="0" y="172"/>
                      <a:pt x="0" y="172"/>
                      <a:pt x="0" y="172"/>
                    </a:cubicBezTo>
                    <a:cubicBezTo>
                      <a:pt x="0" y="169"/>
                      <a:pt x="0" y="169"/>
                      <a:pt x="0" y="169"/>
                    </a:cubicBezTo>
                    <a:cubicBezTo>
                      <a:pt x="1" y="109"/>
                      <a:pt x="16" y="53"/>
                      <a:pt x="42" y="4"/>
                    </a:cubicBezTo>
                    <a:lnTo>
                      <a:pt x="4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" name="Freeform 7"/>
              <p:cNvSpPr>
                <a:spLocks/>
              </p:cNvSpPr>
              <p:nvPr/>
            </p:nvSpPr>
            <p:spPr bwMode="auto">
              <a:xfrm>
                <a:off x="5737320" y="2400447"/>
                <a:ext cx="717360" cy="137847"/>
              </a:xfrm>
              <a:custGeom>
                <a:avLst/>
                <a:gdLst>
                  <a:gd name="T0" fmla="*/ 440 w 868"/>
                  <a:gd name="T1" fmla="*/ 0 h 166"/>
                  <a:gd name="T2" fmla="*/ 813 w 868"/>
                  <a:gd name="T3" fmla="*/ 127 h 166"/>
                  <a:gd name="T4" fmla="*/ 852 w 868"/>
                  <a:gd name="T5" fmla="*/ 153 h 166"/>
                  <a:gd name="T6" fmla="*/ 852 w 868"/>
                  <a:gd name="T7" fmla="*/ 153 h 166"/>
                  <a:gd name="T8" fmla="*/ 857 w 868"/>
                  <a:gd name="T9" fmla="*/ 156 h 166"/>
                  <a:gd name="T10" fmla="*/ 867 w 868"/>
                  <a:gd name="T11" fmla="*/ 165 h 166"/>
                  <a:gd name="T12" fmla="*/ 854 w 868"/>
                  <a:gd name="T13" fmla="*/ 163 h 166"/>
                  <a:gd name="T14" fmla="*/ 852 w 868"/>
                  <a:gd name="T15" fmla="*/ 162 h 166"/>
                  <a:gd name="T16" fmla="*/ 851 w 868"/>
                  <a:gd name="T17" fmla="*/ 162 h 166"/>
                  <a:gd name="T18" fmla="*/ 433 w 868"/>
                  <a:gd name="T19" fmla="*/ 87 h 166"/>
                  <a:gd name="T20" fmla="*/ 15 w 868"/>
                  <a:gd name="T21" fmla="*/ 162 h 166"/>
                  <a:gd name="T22" fmla="*/ 15 w 868"/>
                  <a:gd name="T23" fmla="*/ 162 h 166"/>
                  <a:gd name="T24" fmla="*/ 14 w 868"/>
                  <a:gd name="T25" fmla="*/ 162 h 166"/>
                  <a:gd name="T26" fmla="*/ 0 w 868"/>
                  <a:gd name="T27" fmla="*/ 165 h 166"/>
                  <a:gd name="T28" fmla="*/ 3 w 868"/>
                  <a:gd name="T29" fmla="*/ 161 h 166"/>
                  <a:gd name="T30" fmla="*/ 5 w 868"/>
                  <a:gd name="T31" fmla="*/ 159 h 166"/>
                  <a:gd name="T32" fmla="*/ 5 w 868"/>
                  <a:gd name="T33" fmla="*/ 159 h 166"/>
                  <a:gd name="T34" fmla="*/ 54 w 868"/>
                  <a:gd name="T35" fmla="*/ 127 h 166"/>
                  <a:gd name="T36" fmla="*/ 440 w 868"/>
                  <a:gd name="T37" fmla="*/ 0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868" h="166">
                    <a:moveTo>
                      <a:pt x="440" y="0"/>
                    </a:moveTo>
                    <a:cubicBezTo>
                      <a:pt x="576" y="0"/>
                      <a:pt x="698" y="55"/>
                      <a:pt x="813" y="127"/>
                    </a:cubicBezTo>
                    <a:cubicBezTo>
                      <a:pt x="852" y="153"/>
                      <a:pt x="852" y="153"/>
                      <a:pt x="852" y="153"/>
                    </a:cubicBezTo>
                    <a:cubicBezTo>
                      <a:pt x="852" y="153"/>
                      <a:pt x="852" y="153"/>
                      <a:pt x="852" y="153"/>
                    </a:cubicBezTo>
                    <a:cubicBezTo>
                      <a:pt x="857" y="156"/>
                      <a:pt x="857" y="156"/>
                      <a:pt x="857" y="156"/>
                    </a:cubicBezTo>
                    <a:cubicBezTo>
                      <a:pt x="864" y="161"/>
                      <a:pt x="868" y="164"/>
                      <a:pt x="867" y="165"/>
                    </a:cubicBezTo>
                    <a:cubicBezTo>
                      <a:pt x="867" y="166"/>
                      <a:pt x="862" y="165"/>
                      <a:pt x="854" y="163"/>
                    </a:cubicBezTo>
                    <a:cubicBezTo>
                      <a:pt x="852" y="162"/>
                      <a:pt x="852" y="162"/>
                      <a:pt x="852" y="162"/>
                    </a:cubicBezTo>
                    <a:cubicBezTo>
                      <a:pt x="851" y="162"/>
                      <a:pt x="851" y="162"/>
                      <a:pt x="851" y="162"/>
                    </a:cubicBezTo>
                    <a:cubicBezTo>
                      <a:pt x="723" y="114"/>
                      <a:pt x="581" y="87"/>
                      <a:pt x="433" y="87"/>
                    </a:cubicBezTo>
                    <a:cubicBezTo>
                      <a:pt x="285" y="87"/>
                      <a:pt x="143" y="114"/>
                      <a:pt x="15" y="162"/>
                    </a:cubicBezTo>
                    <a:cubicBezTo>
                      <a:pt x="15" y="162"/>
                      <a:pt x="15" y="162"/>
                      <a:pt x="15" y="162"/>
                    </a:cubicBezTo>
                    <a:cubicBezTo>
                      <a:pt x="14" y="162"/>
                      <a:pt x="14" y="162"/>
                      <a:pt x="14" y="162"/>
                    </a:cubicBezTo>
                    <a:cubicBezTo>
                      <a:pt x="5" y="165"/>
                      <a:pt x="1" y="166"/>
                      <a:pt x="0" y="165"/>
                    </a:cubicBezTo>
                    <a:cubicBezTo>
                      <a:pt x="0" y="164"/>
                      <a:pt x="1" y="163"/>
                      <a:pt x="3" y="161"/>
                    </a:cubicBezTo>
                    <a:cubicBezTo>
                      <a:pt x="5" y="159"/>
                      <a:pt x="5" y="159"/>
                      <a:pt x="5" y="159"/>
                    </a:cubicBezTo>
                    <a:cubicBezTo>
                      <a:pt x="5" y="159"/>
                      <a:pt x="5" y="159"/>
                      <a:pt x="5" y="159"/>
                    </a:cubicBezTo>
                    <a:cubicBezTo>
                      <a:pt x="54" y="127"/>
                      <a:pt x="54" y="127"/>
                      <a:pt x="54" y="127"/>
                    </a:cubicBezTo>
                    <a:cubicBezTo>
                      <a:pt x="169" y="55"/>
                      <a:pt x="304" y="0"/>
                      <a:pt x="44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" name="Freeform 8"/>
              <p:cNvSpPr>
                <a:spLocks/>
              </p:cNvSpPr>
              <p:nvPr/>
            </p:nvSpPr>
            <p:spPr bwMode="auto">
              <a:xfrm>
                <a:off x="6023213" y="2167715"/>
                <a:ext cx="142174" cy="143719"/>
              </a:xfrm>
              <a:custGeom>
                <a:avLst/>
                <a:gdLst>
                  <a:gd name="T0" fmla="*/ 0 w 172"/>
                  <a:gd name="T1" fmla="*/ 18 h 173"/>
                  <a:gd name="T2" fmla="*/ 22 w 172"/>
                  <a:gd name="T3" fmla="*/ 11 h 173"/>
                  <a:gd name="T4" fmla="*/ 149 w 172"/>
                  <a:gd name="T5" fmla="*/ 9 h 173"/>
                  <a:gd name="T6" fmla="*/ 172 w 172"/>
                  <a:gd name="T7" fmla="*/ 16 h 173"/>
                  <a:gd name="T8" fmla="*/ 171 w 172"/>
                  <a:gd name="T9" fmla="*/ 19 h 173"/>
                  <a:gd name="T10" fmla="*/ 92 w 172"/>
                  <a:gd name="T11" fmla="*/ 168 h 173"/>
                  <a:gd name="T12" fmla="*/ 88 w 172"/>
                  <a:gd name="T13" fmla="*/ 173 h 173"/>
                  <a:gd name="T14" fmla="*/ 85 w 172"/>
                  <a:gd name="T15" fmla="*/ 171 h 173"/>
                  <a:gd name="T16" fmla="*/ 1 w 172"/>
                  <a:gd name="T17" fmla="*/ 22 h 173"/>
                  <a:gd name="T18" fmla="*/ 0 w 172"/>
                  <a:gd name="T19" fmla="*/ 18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2" h="173">
                    <a:moveTo>
                      <a:pt x="0" y="18"/>
                    </a:moveTo>
                    <a:cubicBezTo>
                      <a:pt x="22" y="11"/>
                      <a:pt x="22" y="11"/>
                      <a:pt x="22" y="11"/>
                    </a:cubicBezTo>
                    <a:cubicBezTo>
                      <a:pt x="64" y="0"/>
                      <a:pt x="107" y="0"/>
                      <a:pt x="149" y="9"/>
                    </a:cubicBezTo>
                    <a:cubicBezTo>
                      <a:pt x="172" y="16"/>
                      <a:pt x="172" y="16"/>
                      <a:pt x="172" y="16"/>
                    </a:cubicBezTo>
                    <a:cubicBezTo>
                      <a:pt x="171" y="19"/>
                      <a:pt x="171" y="19"/>
                      <a:pt x="171" y="19"/>
                    </a:cubicBezTo>
                    <a:cubicBezTo>
                      <a:pt x="157" y="73"/>
                      <a:pt x="131" y="124"/>
                      <a:pt x="92" y="168"/>
                    </a:cubicBezTo>
                    <a:cubicBezTo>
                      <a:pt x="88" y="173"/>
                      <a:pt x="88" y="173"/>
                      <a:pt x="88" y="173"/>
                    </a:cubicBezTo>
                    <a:cubicBezTo>
                      <a:pt x="85" y="171"/>
                      <a:pt x="85" y="171"/>
                      <a:pt x="85" y="171"/>
                    </a:cubicBezTo>
                    <a:cubicBezTo>
                      <a:pt x="45" y="127"/>
                      <a:pt x="16" y="76"/>
                      <a:pt x="1" y="22"/>
                    </a:cubicBezTo>
                    <a:lnTo>
                      <a:pt x="0" y="1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" name="Freeform 9"/>
              <p:cNvSpPr>
                <a:spLocks/>
              </p:cNvSpPr>
              <p:nvPr/>
            </p:nvSpPr>
            <p:spPr bwMode="auto">
              <a:xfrm>
                <a:off x="5903293" y="2189968"/>
                <a:ext cx="141556" cy="143101"/>
              </a:xfrm>
              <a:custGeom>
                <a:avLst/>
                <a:gdLst>
                  <a:gd name="T0" fmla="*/ 0 w 171"/>
                  <a:gd name="T1" fmla="*/ 122 h 172"/>
                  <a:gd name="T2" fmla="*/ 11 w 171"/>
                  <a:gd name="T3" fmla="*/ 101 h 172"/>
                  <a:gd name="T4" fmla="*/ 102 w 171"/>
                  <a:gd name="T5" fmla="*/ 12 h 172"/>
                  <a:gd name="T6" fmla="*/ 123 w 171"/>
                  <a:gd name="T7" fmla="*/ 0 h 172"/>
                  <a:gd name="T8" fmla="*/ 124 w 171"/>
                  <a:gd name="T9" fmla="*/ 3 h 172"/>
                  <a:gd name="T10" fmla="*/ 171 w 171"/>
                  <a:gd name="T11" fmla="*/ 165 h 172"/>
                  <a:gd name="T12" fmla="*/ 171 w 171"/>
                  <a:gd name="T13" fmla="*/ 172 h 172"/>
                  <a:gd name="T14" fmla="*/ 168 w 171"/>
                  <a:gd name="T15" fmla="*/ 172 h 172"/>
                  <a:gd name="T16" fmla="*/ 4 w 171"/>
                  <a:gd name="T17" fmla="*/ 124 h 172"/>
                  <a:gd name="T18" fmla="*/ 0 w 171"/>
                  <a:gd name="T19" fmla="*/ 122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1" h="172">
                    <a:moveTo>
                      <a:pt x="0" y="122"/>
                    </a:moveTo>
                    <a:cubicBezTo>
                      <a:pt x="11" y="101"/>
                      <a:pt x="11" y="101"/>
                      <a:pt x="11" y="101"/>
                    </a:cubicBezTo>
                    <a:cubicBezTo>
                      <a:pt x="34" y="65"/>
                      <a:pt x="65" y="34"/>
                      <a:pt x="102" y="12"/>
                    </a:cubicBezTo>
                    <a:cubicBezTo>
                      <a:pt x="123" y="0"/>
                      <a:pt x="123" y="0"/>
                      <a:pt x="123" y="0"/>
                    </a:cubicBezTo>
                    <a:cubicBezTo>
                      <a:pt x="124" y="3"/>
                      <a:pt x="124" y="3"/>
                      <a:pt x="124" y="3"/>
                    </a:cubicBezTo>
                    <a:cubicBezTo>
                      <a:pt x="152" y="52"/>
                      <a:pt x="168" y="107"/>
                      <a:pt x="171" y="165"/>
                    </a:cubicBezTo>
                    <a:cubicBezTo>
                      <a:pt x="171" y="172"/>
                      <a:pt x="171" y="172"/>
                      <a:pt x="171" y="172"/>
                    </a:cubicBezTo>
                    <a:cubicBezTo>
                      <a:pt x="168" y="172"/>
                      <a:pt x="168" y="172"/>
                      <a:pt x="168" y="172"/>
                    </a:cubicBezTo>
                    <a:cubicBezTo>
                      <a:pt x="108" y="169"/>
                      <a:pt x="53" y="152"/>
                      <a:pt x="4" y="124"/>
                    </a:cubicBezTo>
                    <a:lnTo>
                      <a:pt x="0" y="12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" name="Freeform 10"/>
              <p:cNvSpPr>
                <a:spLocks/>
              </p:cNvSpPr>
              <p:nvPr/>
            </p:nvSpPr>
            <p:spPr bwMode="auto">
              <a:xfrm>
                <a:off x="5879494" y="2310507"/>
                <a:ext cx="144647" cy="124866"/>
              </a:xfrm>
              <a:custGeom>
                <a:avLst/>
                <a:gdLst>
                  <a:gd name="T0" fmla="*/ 18 w 175"/>
                  <a:gd name="T1" fmla="*/ 0 h 150"/>
                  <a:gd name="T2" fmla="*/ 11 w 175"/>
                  <a:gd name="T3" fmla="*/ 19 h 150"/>
                  <a:gd name="T4" fmla="*/ 0 w 175"/>
                  <a:gd name="T5" fmla="*/ 98 h 150"/>
                  <a:gd name="T6" fmla="*/ 5 w 175"/>
                  <a:gd name="T7" fmla="*/ 142 h 150"/>
                  <a:gd name="T8" fmla="*/ 7 w 175"/>
                  <a:gd name="T9" fmla="*/ 150 h 150"/>
                  <a:gd name="T10" fmla="*/ 15 w 175"/>
                  <a:gd name="T11" fmla="*/ 146 h 150"/>
                  <a:gd name="T12" fmla="*/ 152 w 175"/>
                  <a:gd name="T13" fmla="*/ 101 h 150"/>
                  <a:gd name="T14" fmla="*/ 175 w 175"/>
                  <a:gd name="T15" fmla="*/ 97 h 150"/>
                  <a:gd name="T16" fmla="*/ 163 w 175"/>
                  <a:gd name="T17" fmla="*/ 83 h 150"/>
                  <a:gd name="T18" fmla="*/ 39 w 175"/>
                  <a:gd name="T19" fmla="*/ 5 h 150"/>
                  <a:gd name="T20" fmla="*/ 18 w 175"/>
                  <a:gd name="T21" fmla="*/ 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75" h="150">
                    <a:moveTo>
                      <a:pt x="18" y="0"/>
                    </a:moveTo>
                    <a:cubicBezTo>
                      <a:pt x="11" y="19"/>
                      <a:pt x="11" y="19"/>
                      <a:pt x="11" y="19"/>
                    </a:cubicBezTo>
                    <a:cubicBezTo>
                      <a:pt x="4" y="44"/>
                      <a:pt x="0" y="71"/>
                      <a:pt x="0" y="98"/>
                    </a:cubicBezTo>
                    <a:cubicBezTo>
                      <a:pt x="1" y="113"/>
                      <a:pt x="2" y="128"/>
                      <a:pt x="5" y="142"/>
                    </a:cubicBezTo>
                    <a:cubicBezTo>
                      <a:pt x="7" y="150"/>
                      <a:pt x="7" y="150"/>
                      <a:pt x="7" y="150"/>
                    </a:cubicBezTo>
                    <a:cubicBezTo>
                      <a:pt x="15" y="146"/>
                      <a:pt x="15" y="146"/>
                      <a:pt x="15" y="146"/>
                    </a:cubicBezTo>
                    <a:cubicBezTo>
                      <a:pt x="57" y="124"/>
                      <a:pt x="103" y="109"/>
                      <a:pt x="152" y="101"/>
                    </a:cubicBezTo>
                    <a:cubicBezTo>
                      <a:pt x="175" y="97"/>
                      <a:pt x="175" y="97"/>
                      <a:pt x="175" y="97"/>
                    </a:cubicBezTo>
                    <a:cubicBezTo>
                      <a:pt x="163" y="83"/>
                      <a:pt x="163" y="83"/>
                      <a:pt x="163" y="83"/>
                    </a:cubicBezTo>
                    <a:cubicBezTo>
                      <a:pt x="130" y="46"/>
                      <a:pt x="87" y="19"/>
                      <a:pt x="39" y="5"/>
                    </a:cubicBezTo>
                    <a:lnTo>
                      <a:pt x="1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61" name="矩形 60"/>
          <p:cNvSpPr/>
          <p:nvPr/>
        </p:nvSpPr>
        <p:spPr>
          <a:xfrm>
            <a:off x="5004495" y="4333745"/>
            <a:ext cx="2217626" cy="5497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200" b="0" dirty="0">
                <a:solidFill>
                  <a:schemeClr val="bg1"/>
                </a:solidFill>
                <a:effectLst/>
                <a:latin typeface="微软雅黑 Light" panose="020B0502040204020203" pitchFamily="34" charset="-122"/>
                <a:cs typeface="Segoe UI" panose="020B0502040204020203" pitchFamily="34" charset="0"/>
              </a:rPr>
              <a:t>Lorem ipsum dolor sit amet, consectetur adipisicing</a:t>
            </a:r>
            <a:endParaRPr lang="zh-CN" altLang="en-US" sz="1200" dirty="0">
              <a:solidFill>
                <a:schemeClr val="bg1"/>
              </a:solidFill>
              <a:latin typeface="微软雅黑 Light" panose="020B0502040204020203" pitchFamily="34" charset="-122"/>
              <a:cs typeface="Segoe UI" panose="020B0502040204020203" pitchFamily="34" charset="0"/>
            </a:endParaRPr>
          </a:p>
        </p:txBody>
      </p:sp>
      <p:grpSp>
        <p:nvGrpSpPr>
          <p:cNvPr id="63" name="组合 62"/>
          <p:cNvGrpSpPr/>
          <p:nvPr/>
        </p:nvGrpSpPr>
        <p:grpSpPr>
          <a:xfrm>
            <a:off x="3307678" y="4450390"/>
            <a:ext cx="929642" cy="665588"/>
            <a:chOff x="3307678" y="4450700"/>
            <a:chExt cx="929642" cy="665588"/>
          </a:xfrm>
        </p:grpSpPr>
        <p:sp>
          <p:nvSpPr>
            <p:cNvPr id="52" name="文本框 51"/>
            <p:cNvSpPr txBox="1"/>
            <p:nvPr/>
          </p:nvSpPr>
          <p:spPr>
            <a:xfrm>
              <a:off x="3307678" y="4777734"/>
              <a:ext cx="92964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b="1" dirty="0">
                  <a:solidFill>
                    <a:srgbClr val="EAD87F"/>
                  </a:solidFill>
                  <a:latin typeface="微软雅黑 Light" panose="020B0502040204020203" pitchFamily="34" charset="-122"/>
                  <a:cs typeface="Segoe UI" panose="020B0502040204020203" pitchFamily="34" charset="0"/>
                </a:rPr>
                <a:t>18%</a:t>
              </a:r>
              <a:endParaRPr lang="zh-CN" altLang="en-US" sz="1600" b="1" dirty="0">
                <a:solidFill>
                  <a:srgbClr val="EAD87F"/>
                </a:solidFill>
                <a:latin typeface="微软雅黑 Light" panose="020B0502040204020203" pitchFamily="34" charset="-122"/>
                <a:cs typeface="Segoe UI" panose="020B0502040204020203" pitchFamily="34" charset="0"/>
              </a:endParaRPr>
            </a:p>
          </p:txBody>
        </p:sp>
        <p:sp>
          <p:nvSpPr>
            <p:cNvPr id="62" name="文本框 61"/>
            <p:cNvSpPr txBox="1"/>
            <p:nvPr/>
          </p:nvSpPr>
          <p:spPr>
            <a:xfrm>
              <a:off x="3307678" y="4450700"/>
              <a:ext cx="92964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b="1" dirty="0">
                  <a:solidFill>
                    <a:schemeClr val="bg1"/>
                  </a:solidFill>
                  <a:latin typeface="微软雅黑 Light" panose="020B0502040204020203" pitchFamily="34" charset="-122"/>
                  <a:cs typeface="Segoe UI" panose="020B0502040204020203" pitchFamily="34" charset="0"/>
                </a:rPr>
                <a:t>LOGO</a:t>
              </a:r>
              <a:endParaRPr lang="zh-CN" altLang="en-US" sz="1600" b="1" dirty="0">
                <a:solidFill>
                  <a:schemeClr val="bg1"/>
                </a:solidFill>
                <a:latin typeface="微软雅黑 Light" panose="020B0502040204020203" pitchFamily="34" charset="-122"/>
                <a:cs typeface="Segoe UI" panose="020B0502040204020203" pitchFamily="34" charset="0"/>
              </a:endParaRP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7984830" y="2395002"/>
            <a:ext cx="929642" cy="612586"/>
            <a:chOff x="7984830" y="2383890"/>
            <a:chExt cx="929642" cy="612586"/>
          </a:xfrm>
        </p:grpSpPr>
        <p:sp>
          <p:nvSpPr>
            <p:cNvPr id="65" name="文本框 64"/>
            <p:cNvSpPr txBox="1"/>
            <p:nvPr/>
          </p:nvSpPr>
          <p:spPr>
            <a:xfrm>
              <a:off x="7984830" y="2688699"/>
              <a:ext cx="92964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b="1" dirty="0">
                  <a:solidFill>
                    <a:srgbClr val="EAD87F"/>
                  </a:solidFill>
                  <a:latin typeface="微软雅黑 Light" panose="020B0502040204020203" pitchFamily="34" charset="-122"/>
                  <a:cs typeface="Segoe UI" panose="020B0502040204020203" pitchFamily="34" charset="0"/>
                </a:rPr>
                <a:t>16%</a:t>
              </a:r>
              <a:endParaRPr lang="zh-CN" altLang="en-US" sz="1400" b="1" dirty="0">
                <a:solidFill>
                  <a:srgbClr val="EAD87F"/>
                </a:solidFill>
                <a:latin typeface="微软雅黑 Light" panose="020B0502040204020203" pitchFamily="34" charset="-122"/>
                <a:cs typeface="Segoe UI" panose="020B0502040204020203" pitchFamily="34" charset="0"/>
              </a:endParaRPr>
            </a:p>
          </p:txBody>
        </p:sp>
        <p:sp>
          <p:nvSpPr>
            <p:cNvPr id="66" name="文本框 65"/>
            <p:cNvSpPr txBox="1"/>
            <p:nvPr/>
          </p:nvSpPr>
          <p:spPr>
            <a:xfrm>
              <a:off x="7984830" y="2383890"/>
              <a:ext cx="92964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b="1" dirty="0">
                  <a:solidFill>
                    <a:schemeClr val="bg1"/>
                  </a:solidFill>
                  <a:latin typeface="微软雅黑 Light" panose="020B0502040204020203" pitchFamily="34" charset="-122"/>
                  <a:cs typeface="Segoe UI" panose="020B0502040204020203" pitchFamily="34" charset="0"/>
                </a:rPr>
                <a:t>LOGO</a:t>
              </a:r>
              <a:endParaRPr lang="zh-CN" altLang="en-US" sz="1400" b="1" dirty="0">
                <a:solidFill>
                  <a:schemeClr val="bg1"/>
                </a:solidFill>
                <a:latin typeface="微软雅黑 Light" panose="020B0502040204020203" pitchFamily="34" charset="-122"/>
                <a:cs typeface="Segoe UI" panose="020B0502040204020203" pitchFamily="34" charset="0"/>
              </a:endParaRPr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7864282" y="4387988"/>
            <a:ext cx="1794176" cy="1196116"/>
            <a:chOff x="8294537" y="4387988"/>
            <a:chExt cx="1794176" cy="1196116"/>
          </a:xfrm>
        </p:grpSpPr>
        <p:grpSp>
          <p:nvGrpSpPr>
            <p:cNvPr id="10" name="组合 9"/>
            <p:cNvGrpSpPr/>
            <p:nvPr/>
          </p:nvGrpSpPr>
          <p:grpSpPr>
            <a:xfrm>
              <a:off x="8294537" y="4387988"/>
              <a:ext cx="1794176" cy="1196116"/>
              <a:chOff x="3069845" y="4126633"/>
              <a:chExt cx="2168225" cy="1445483"/>
            </a:xfrm>
          </p:grpSpPr>
          <p:graphicFrame>
            <p:nvGraphicFramePr>
              <p:cNvPr id="11" name="图表 10"/>
              <p:cNvGraphicFramePr/>
              <p:nvPr>
                <p:extLst>
                  <p:ext uri="{D42A27DB-BD31-4B8C-83A1-F6EECF244321}">
                    <p14:modId xmlns:p14="http://schemas.microsoft.com/office/powerpoint/2010/main" val="1349674915"/>
                  </p:ext>
                </p:extLst>
              </p:nvPr>
            </p:nvGraphicFramePr>
            <p:xfrm>
              <a:off x="3069845" y="4126633"/>
              <a:ext cx="2168225" cy="1445483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6"/>
              </a:graphicData>
            </a:graphic>
          </p:graphicFrame>
          <p:grpSp>
            <p:nvGrpSpPr>
              <p:cNvPr id="12" name="组合 11"/>
              <p:cNvGrpSpPr/>
              <p:nvPr/>
            </p:nvGrpSpPr>
            <p:grpSpPr>
              <a:xfrm>
                <a:off x="3358606" y="4321748"/>
                <a:ext cx="1590702" cy="1055253"/>
                <a:chOff x="7385649" y="4321748"/>
                <a:chExt cx="1590702" cy="1055253"/>
              </a:xfrm>
            </p:grpSpPr>
            <p:sp>
              <p:nvSpPr>
                <p:cNvPr id="13" name="椭圆 12"/>
                <p:cNvSpPr/>
                <p:nvPr/>
              </p:nvSpPr>
              <p:spPr>
                <a:xfrm>
                  <a:off x="8700954" y="4514956"/>
                  <a:ext cx="64205" cy="6420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" name="椭圆 13"/>
                <p:cNvSpPr/>
                <p:nvPr/>
              </p:nvSpPr>
              <p:spPr>
                <a:xfrm>
                  <a:off x="7653372" y="4321748"/>
                  <a:ext cx="1055256" cy="1055253"/>
                </a:xfrm>
                <a:prstGeom prst="ellipse">
                  <a:avLst/>
                </a:prstGeom>
                <a:noFill/>
                <a:ln w="3175">
                  <a:solidFill>
                    <a:schemeClr val="bg1">
                      <a:alpha val="6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15" name="椭圆 14"/>
                <p:cNvSpPr/>
                <p:nvPr/>
              </p:nvSpPr>
              <p:spPr>
                <a:xfrm rot="9600000">
                  <a:off x="7385649" y="4699125"/>
                  <a:ext cx="1590702" cy="300498"/>
                </a:xfrm>
                <a:prstGeom prst="ellipse">
                  <a:avLst/>
                </a:prstGeom>
                <a:noFill/>
                <a:ln w="3175">
                  <a:gradFill flip="none" rotWithShape="1">
                    <a:gsLst>
                      <a:gs pos="50000">
                        <a:srgbClr val="FFFFFF">
                          <a:alpha val="0"/>
                        </a:srgbClr>
                      </a:gs>
                      <a:gs pos="0">
                        <a:schemeClr val="bg1">
                          <a:alpha val="60000"/>
                        </a:schemeClr>
                      </a:gs>
                      <a:gs pos="100000">
                        <a:schemeClr val="bg1">
                          <a:alpha val="30000"/>
                        </a:schemeClr>
                      </a:gs>
                    </a:gsLst>
                    <a:lin ang="0" scaled="1"/>
                    <a:tileRect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71" name="组合 70"/>
            <p:cNvGrpSpPr/>
            <p:nvPr/>
          </p:nvGrpSpPr>
          <p:grpSpPr>
            <a:xfrm>
              <a:off x="8726804" y="4703080"/>
              <a:ext cx="929642" cy="565933"/>
              <a:chOff x="7984830" y="4781172"/>
              <a:chExt cx="929642" cy="565933"/>
            </a:xfrm>
          </p:grpSpPr>
          <p:sp>
            <p:nvSpPr>
              <p:cNvPr id="68" name="文本框 67"/>
              <p:cNvSpPr txBox="1"/>
              <p:nvPr/>
            </p:nvSpPr>
            <p:spPr>
              <a:xfrm>
                <a:off x="7984830" y="5070106"/>
                <a:ext cx="929642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200" b="1" dirty="0">
                    <a:solidFill>
                      <a:srgbClr val="EAD87F"/>
                    </a:solidFill>
                    <a:latin typeface="微软雅黑 Light" panose="020B0502040204020203" pitchFamily="34" charset="-122"/>
                    <a:cs typeface="Segoe UI" panose="020B0502040204020203" pitchFamily="34" charset="0"/>
                  </a:rPr>
                  <a:t>10%</a:t>
                </a:r>
                <a:endParaRPr lang="zh-CN" altLang="en-US" sz="1200" b="1" dirty="0">
                  <a:solidFill>
                    <a:srgbClr val="EAD87F"/>
                  </a:solidFill>
                  <a:latin typeface="微软雅黑 Light" panose="020B0502040204020203" pitchFamily="34" charset="-122"/>
                  <a:cs typeface="Segoe UI" panose="020B0502040204020203" pitchFamily="34" charset="0"/>
                </a:endParaRPr>
              </a:p>
            </p:txBody>
          </p:sp>
          <p:sp>
            <p:nvSpPr>
              <p:cNvPr id="69" name="文本框 68"/>
              <p:cNvSpPr txBox="1"/>
              <p:nvPr/>
            </p:nvSpPr>
            <p:spPr>
              <a:xfrm>
                <a:off x="7984830" y="4781172"/>
                <a:ext cx="929642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200" b="1" dirty="0">
                    <a:solidFill>
                      <a:schemeClr val="bg1"/>
                    </a:solidFill>
                    <a:latin typeface="微软雅黑 Light" panose="020B0502040204020203" pitchFamily="34" charset="-122"/>
                    <a:cs typeface="Segoe UI" panose="020B0502040204020203" pitchFamily="34" charset="0"/>
                  </a:rPr>
                  <a:t>LOGO</a:t>
                </a:r>
                <a:endParaRPr lang="zh-CN" altLang="en-US" sz="1200" b="1" dirty="0">
                  <a:solidFill>
                    <a:schemeClr val="bg1"/>
                  </a:solidFill>
                  <a:latin typeface="微软雅黑 Light" panose="020B0502040204020203" pitchFamily="34" charset="-122"/>
                  <a:cs typeface="Segoe UI" panose="020B0502040204020203" pitchFamily="34" charset="0"/>
                </a:endParaRPr>
              </a:p>
            </p:txBody>
          </p:sp>
        </p:grpSp>
      </p:grpSp>
      <p:grpSp>
        <p:nvGrpSpPr>
          <p:cNvPr id="75" name="组合 74"/>
          <p:cNvGrpSpPr/>
          <p:nvPr/>
        </p:nvGrpSpPr>
        <p:grpSpPr>
          <a:xfrm>
            <a:off x="2836025" y="2220477"/>
            <a:ext cx="929642" cy="484809"/>
            <a:chOff x="2836025" y="2228313"/>
            <a:chExt cx="929642" cy="484809"/>
          </a:xfrm>
        </p:grpSpPr>
        <p:sp>
          <p:nvSpPr>
            <p:cNvPr id="73" name="文本框 72"/>
            <p:cNvSpPr txBox="1"/>
            <p:nvPr/>
          </p:nvSpPr>
          <p:spPr>
            <a:xfrm>
              <a:off x="2954040" y="2436123"/>
              <a:ext cx="6936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b="1" dirty="0">
                  <a:solidFill>
                    <a:srgbClr val="EAD87F"/>
                  </a:solidFill>
                  <a:latin typeface="微软雅黑 Light" panose="020B0502040204020203" pitchFamily="34" charset="-122"/>
                  <a:cs typeface="Segoe UI" panose="020B0502040204020203" pitchFamily="34" charset="0"/>
                </a:rPr>
                <a:t>5%</a:t>
              </a:r>
              <a:endParaRPr lang="zh-CN" altLang="en-US" sz="1200" b="1" dirty="0">
                <a:solidFill>
                  <a:srgbClr val="EAD87F"/>
                </a:solidFill>
                <a:latin typeface="微软雅黑 Light" panose="020B0502040204020203" pitchFamily="34" charset="-122"/>
                <a:cs typeface="Segoe UI" panose="020B0502040204020203" pitchFamily="34" charset="0"/>
              </a:endParaRPr>
            </a:p>
          </p:txBody>
        </p:sp>
        <p:sp>
          <p:nvSpPr>
            <p:cNvPr id="74" name="文本框 73"/>
            <p:cNvSpPr txBox="1"/>
            <p:nvPr/>
          </p:nvSpPr>
          <p:spPr>
            <a:xfrm>
              <a:off x="2836025" y="2228313"/>
              <a:ext cx="92964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b="1" dirty="0">
                  <a:solidFill>
                    <a:schemeClr val="bg1"/>
                  </a:solidFill>
                  <a:latin typeface="微软雅黑 Light" panose="020B0502040204020203" pitchFamily="34" charset="-122"/>
                  <a:cs typeface="Segoe UI" panose="020B0502040204020203" pitchFamily="34" charset="0"/>
                </a:rPr>
                <a:t>LOGO</a:t>
              </a:r>
              <a:endParaRPr lang="zh-CN" altLang="en-US" sz="1200" b="1" dirty="0">
                <a:solidFill>
                  <a:schemeClr val="bg1"/>
                </a:solidFill>
                <a:latin typeface="微软雅黑 Light" panose="020B0502040204020203" pitchFamily="34" charset="-122"/>
                <a:cs typeface="Segoe UI" panose="020B0502040204020203" pitchFamily="34" charset="0"/>
              </a:endParaRPr>
            </a:p>
          </p:txBody>
        </p:sp>
      </p:grpSp>
      <p:sp>
        <p:nvSpPr>
          <p:cNvPr id="76" name="矩形 75"/>
          <p:cNvSpPr/>
          <p:nvPr/>
        </p:nvSpPr>
        <p:spPr>
          <a:xfrm>
            <a:off x="624263" y="4509551"/>
            <a:ext cx="2217626" cy="5472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30000"/>
              </a:lnSpc>
            </a:pPr>
            <a:r>
              <a:rPr lang="en-US" altLang="zh-CN" sz="1200" b="0" dirty="0">
                <a:solidFill>
                  <a:schemeClr val="bg1"/>
                </a:solidFill>
                <a:effectLst/>
                <a:latin typeface="微软雅黑 Light" panose="020B0502040204020203" pitchFamily="34" charset="-122"/>
                <a:cs typeface="Segoe UI" panose="020B0502040204020203" pitchFamily="34" charset="0"/>
              </a:rPr>
              <a:t>Lorem ipsum dolor sit amet, consectetur adipisicing</a:t>
            </a:r>
            <a:endParaRPr lang="zh-CN" altLang="en-US" sz="1200" dirty="0">
              <a:solidFill>
                <a:schemeClr val="bg1"/>
              </a:solidFill>
              <a:latin typeface="微软雅黑 Light" panose="020B0502040204020203" pitchFamily="34" charset="-122"/>
              <a:cs typeface="Segoe UI" panose="020B0502040204020203" pitchFamily="34" charset="0"/>
            </a:endParaRPr>
          </a:p>
        </p:txBody>
      </p:sp>
      <p:sp>
        <p:nvSpPr>
          <p:cNvPr id="77" name="矩形 76"/>
          <p:cNvSpPr/>
          <p:nvPr/>
        </p:nvSpPr>
        <p:spPr>
          <a:xfrm>
            <a:off x="624263" y="2189248"/>
            <a:ext cx="2217626" cy="5472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30000"/>
              </a:lnSpc>
            </a:pPr>
            <a:r>
              <a:rPr lang="en-US" altLang="zh-CN" sz="1200" b="0" dirty="0">
                <a:solidFill>
                  <a:schemeClr val="bg1"/>
                </a:solidFill>
                <a:effectLst/>
                <a:latin typeface="微软雅黑 Light" panose="020B0502040204020203" pitchFamily="34" charset="-122"/>
                <a:cs typeface="Segoe UI" panose="020B0502040204020203" pitchFamily="34" charset="0"/>
              </a:rPr>
              <a:t>Lorem ipsum dolor sit amet, consectetur adipisicing</a:t>
            </a:r>
            <a:endParaRPr lang="zh-CN" altLang="en-US" sz="1200" dirty="0">
              <a:solidFill>
                <a:schemeClr val="bg1"/>
              </a:solidFill>
              <a:latin typeface="微软雅黑 Light" panose="020B0502040204020203" pitchFamily="34" charset="-122"/>
              <a:cs typeface="Segoe UI" panose="020B0502040204020203" pitchFamily="34" charset="0"/>
            </a:endParaRPr>
          </a:p>
        </p:txBody>
      </p:sp>
      <p:sp>
        <p:nvSpPr>
          <p:cNvPr id="78" name="矩形 77"/>
          <p:cNvSpPr/>
          <p:nvPr/>
        </p:nvSpPr>
        <p:spPr>
          <a:xfrm>
            <a:off x="9360576" y="4699814"/>
            <a:ext cx="2217626" cy="5497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b="0" dirty="0">
                <a:solidFill>
                  <a:schemeClr val="bg1"/>
                </a:solidFill>
                <a:effectLst/>
                <a:latin typeface="微软雅黑 Light" panose="020B0502040204020203" pitchFamily="34" charset="-122"/>
                <a:cs typeface="Segoe UI" panose="020B0502040204020203" pitchFamily="34" charset="0"/>
              </a:rPr>
              <a:t>Lorem ipsum dolor sit amet, consectetur adipisicing</a:t>
            </a:r>
            <a:endParaRPr lang="zh-CN" altLang="en-US" sz="1200" dirty="0">
              <a:solidFill>
                <a:schemeClr val="bg1"/>
              </a:solidFill>
              <a:latin typeface="微软雅黑 Light" panose="020B0502040204020203" pitchFamily="34" charset="-122"/>
              <a:cs typeface="Segoe UI" panose="020B0502040204020203" pitchFamily="34" charset="0"/>
            </a:endParaRPr>
          </a:p>
        </p:txBody>
      </p:sp>
      <p:sp>
        <p:nvSpPr>
          <p:cNvPr id="80" name="矩形 79"/>
          <p:cNvSpPr/>
          <p:nvPr/>
        </p:nvSpPr>
        <p:spPr>
          <a:xfrm>
            <a:off x="9360576" y="2415063"/>
            <a:ext cx="2217626" cy="5497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b="0" dirty="0">
                <a:solidFill>
                  <a:schemeClr val="bg1"/>
                </a:solidFill>
                <a:effectLst/>
                <a:latin typeface="微软雅黑 Light" panose="020B0502040204020203" pitchFamily="34" charset="-122"/>
                <a:cs typeface="Segoe UI" panose="020B0502040204020203" pitchFamily="34" charset="0"/>
              </a:rPr>
              <a:t>Lorem ipsum dolor sit amet, consectetur adipisicing</a:t>
            </a:r>
            <a:endParaRPr lang="zh-CN" altLang="en-US" sz="1200" dirty="0">
              <a:solidFill>
                <a:schemeClr val="bg1"/>
              </a:solidFill>
              <a:latin typeface="微软雅黑 Light" panose="020B0502040204020203" pitchFamily="34" charset="-122"/>
              <a:cs typeface="Segoe UI" panose="020B0502040204020203" pitchFamily="34" charset="0"/>
            </a:endParaRPr>
          </a:p>
        </p:txBody>
      </p:sp>
      <p:cxnSp>
        <p:nvCxnSpPr>
          <p:cNvPr id="81" name="直接连接符 80"/>
          <p:cNvCxnSpPr>
            <a:cxnSpLocks/>
          </p:cNvCxnSpPr>
          <p:nvPr/>
        </p:nvCxnSpPr>
        <p:spPr>
          <a:xfrm flipH="1">
            <a:off x="10984897" y="445234"/>
            <a:ext cx="840606" cy="391982"/>
          </a:xfrm>
          <a:prstGeom prst="line">
            <a:avLst/>
          </a:prstGeom>
          <a:ln w="3175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直接连接符 81"/>
          <p:cNvCxnSpPr>
            <a:cxnSpLocks/>
          </p:cNvCxnSpPr>
          <p:nvPr/>
        </p:nvCxnSpPr>
        <p:spPr>
          <a:xfrm flipH="1">
            <a:off x="10144291" y="639639"/>
            <a:ext cx="840606" cy="391982"/>
          </a:xfrm>
          <a:prstGeom prst="line">
            <a:avLst/>
          </a:prstGeom>
          <a:ln w="3175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直接连接符 82"/>
          <p:cNvCxnSpPr>
            <a:cxnSpLocks/>
          </p:cNvCxnSpPr>
          <p:nvPr/>
        </p:nvCxnSpPr>
        <p:spPr>
          <a:xfrm flipH="1">
            <a:off x="1198377" y="5833368"/>
            <a:ext cx="840606" cy="391982"/>
          </a:xfrm>
          <a:prstGeom prst="line">
            <a:avLst/>
          </a:prstGeom>
          <a:ln w="3175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直接连接符 83"/>
          <p:cNvCxnSpPr>
            <a:cxnSpLocks/>
          </p:cNvCxnSpPr>
          <p:nvPr/>
        </p:nvCxnSpPr>
        <p:spPr>
          <a:xfrm flipH="1">
            <a:off x="357771" y="6027773"/>
            <a:ext cx="840606" cy="391982"/>
          </a:xfrm>
          <a:prstGeom prst="line">
            <a:avLst/>
          </a:prstGeom>
          <a:ln w="3175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7981329"/>
      </p:ext>
    </p:extLst>
  </p:cSld>
  <p:clrMapOvr>
    <a:masterClrMapping/>
  </p:clrMapOvr>
  <p:transition spd="slow" advClick="0" advTm="2000">
    <p:fade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495550" y="847722"/>
            <a:ext cx="7200900" cy="6007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2800" b="1" dirty="0">
                <a:solidFill>
                  <a:schemeClr val="bg1"/>
                </a:solidFill>
                <a:latin typeface="微软雅黑 Light" panose="020B0502040204020203" pitchFamily="34" charset="-122"/>
                <a:cs typeface="Segoe UI" panose="020B0502040204020203" pitchFamily="34" charset="0"/>
              </a:rPr>
              <a:t>INNOVATING IDEAS OF SERVICE</a:t>
            </a:r>
            <a:endParaRPr lang="zh-CN" altLang="en-US" sz="2800" b="1" dirty="0">
              <a:solidFill>
                <a:schemeClr val="bg1"/>
              </a:solidFill>
              <a:latin typeface="微软雅黑 Light" panose="020B0502040204020203" pitchFamily="34" charset="-122"/>
              <a:cs typeface="Segoe UI" panose="020B0502040204020203" pitchFamily="34" charset="0"/>
            </a:endParaRPr>
          </a:p>
        </p:txBody>
      </p:sp>
      <p:grpSp>
        <p:nvGrpSpPr>
          <p:cNvPr id="170" name="组合 169"/>
          <p:cNvGrpSpPr/>
          <p:nvPr/>
        </p:nvGrpSpPr>
        <p:grpSpPr>
          <a:xfrm>
            <a:off x="0" y="2509838"/>
            <a:ext cx="7206018" cy="2235188"/>
            <a:chOff x="0" y="2509838"/>
            <a:chExt cx="7206018" cy="2235188"/>
          </a:xfrm>
        </p:grpSpPr>
        <p:grpSp>
          <p:nvGrpSpPr>
            <p:cNvPr id="106" name="组合 105"/>
            <p:cNvGrpSpPr/>
            <p:nvPr/>
          </p:nvGrpSpPr>
          <p:grpSpPr>
            <a:xfrm>
              <a:off x="0" y="2636838"/>
              <a:ext cx="4151875" cy="336251"/>
              <a:chOff x="0" y="2636838"/>
              <a:chExt cx="4151875" cy="336251"/>
            </a:xfrm>
          </p:grpSpPr>
          <p:cxnSp>
            <p:nvCxnSpPr>
              <p:cNvPr id="12" name="直接连接符 11"/>
              <p:cNvCxnSpPr>
                <a:cxnSpLocks/>
              </p:cNvCxnSpPr>
              <p:nvPr/>
            </p:nvCxnSpPr>
            <p:spPr>
              <a:xfrm>
                <a:off x="0" y="2636838"/>
                <a:ext cx="1842448" cy="0"/>
              </a:xfrm>
              <a:prstGeom prst="line">
                <a:avLst/>
              </a:prstGeom>
              <a:ln w="3175">
                <a:solidFill>
                  <a:schemeClr val="bg1">
                    <a:alpha val="6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直接连接符 13"/>
              <p:cNvCxnSpPr>
                <a:cxnSpLocks/>
              </p:cNvCxnSpPr>
              <p:nvPr/>
            </p:nvCxnSpPr>
            <p:spPr>
              <a:xfrm>
                <a:off x="2237427" y="2937089"/>
                <a:ext cx="1842448" cy="0"/>
              </a:xfrm>
              <a:prstGeom prst="line">
                <a:avLst/>
              </a:prstGeom>
              <a:ln w="3175">
                <a:solidFill>
                  <a:schemeClr val="bg1">
                    <a:alpha val="6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直接连接符 14"/>
              <p:cNvCxnSpPr>
                <a:cxnSpLocks/>
              </p:cNvCxnSpPr>
              <p:nvPr/>
            </p:nvCxnSpPr>
            <p:spPr>
              <a:xfrm>
                <a:off x="1842448" y="2636838"/>
                <a:ext cx="394979" cy="300251"/>
              </a:xfrm>
              <a:prstGeom prst="line">
                <a:avLst/>
              </a:prstGeom>
              <a:ln w="3175">
                <a:solidFill>
                  <a:schemeClr val="bg1">
                    <a:alpha val="6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8" name="椭圆 17"/>
              <p:cNvSpPr/>
              <p:nvPr/>
            </p:nvSpPr>
            <p:spPr>
              <a:xfrm>
                <a:off x="4079875" y="2901089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05" name="组合 104"/>
            <p:cNvGrpSpPr/>
            <p:nvPr/>
          </p:nvGrpSpPr>
          <p:grpSpPr>
            <a:xfrm>
              <a:off x="0" y="2509838"/>
              <a:ext cx="4888330" cy="349125"/>
              <a:chOff x="0" y="2509838"/>
              <a:chExt cx="4888330" cy="349125"/>
            </a:xfrm>
          </p:grpSpPr>
          <p:cxnSp>
            <p:nvCxnSpPr>
              <p:cNvPr id="19" name="直接连接符 18"/>
              <p:cNvCxnSpPr>
                <a:cxnSpLocks/>
              </p:cNvCxnSpPr>
              <p:nvPr/>
            </p:nvCxnSpPr>
            <p:spPr>
              <a:xfrm>
                <a:off x="0" y="2509838"/>
                <a:ext cx="1092200" cy="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/>
              <p:cNvCxnSpPr>
                <a:cxnSpLocks/>
              </p:cNvCxnSpPr>
              <p:nvPr/>
            </p:nvCxnSpPr>
            <p:spPr>
              <a:xfrm>
                <a:off x="1282700" y="2786963"/>
                <a:ext cx="3463413" cy="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>
                <a:cxnSpLocks/>
              </p:cNvCxnSpPr>
              <p:nvPr/>
            </p:nvCxnSpPr>
            <p:spPr>
              <a:xfrm>
                <a:off x="1092200" y="2509838"/>
                <a:ext cx="190500" cy="277125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7" name="椭圆 26"/>
              <p:cNvSpPr/>
              <p:nvPr/>
            </p:nvSpPr>
            <p:spPr>
              <a:xfrm>
                <a:off x="4744330" y="2714963"/>
                <a:ext cx="144000" cy="144000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28" name="直接连接符 27"/>
            <p:cNvCxnSpPr>
              <a:cxnSpLocks/>
            </p:cNvCxnSpPr>
            <p:nvPr/>
          </p:nvCxnSpPr>
          <p:spPr>
            <a:xfrm>
              <a:off x="0" y="2848134"/>
              <a:ext cx="1211580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>
              <a:cxnSpLocks/>
            </p:cNvCxnSpPr>
            <p:nvPr/>
          </p:nvCxnSpPr>
          <p:spPr>
            <a:xfrm>
              <a:off x="1389380" y="3125259"/>
              <a:ext cx="2979420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>
              <a:cxnSpLocks/>
            </p:cNvCxnSpPr>
            <p:nvPr/>
          </p:nvCxnSpPr>
          <p:spPr>
            <a:xfrm>
              <a:off x="1198880" y="2848134"/>
              <a:ext cx="190500" cy="277125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椭圆 32"/>
            <p:cNvSpPr/>
            <p:nvPr/>
          </p:nvSpPr>
          <p:spPr>
            <a:xfrm>
              <a:off x="4368800" y="3071259"/>
              <a:ext cx="108000" cy="1080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07" name="组合 106"/>
            <p:cNvGrpSpPr/>
            <p:nvPr/>
          </p:nvGrpSpPr>
          <p:grpSpPr>
            <a:xfrm>
              <a:off x="0" y="2731431"/>
              <a:ext cx="1526540" cy="306404"/>
              <a:chOff x="0" y="2731431"/>
              <a:chExt cx="1526540" cy="306404"/>
            </a:xfrm>
          </p:grpSpPr>
          <p:cxnSp>
            <p:nvCxnSpPr>
              <p:cNvPr id="34" name="直接连接符 33"/>
              <p:cNvCxnSpPr>
                <a:cxnSpLocks/>
              </p:cNvCxnSpPr>
              <p:nvPr/>
            </p:nvCxnSpPr>
            <p:spPr>
              <a:xfrm>
                <a:off x="0" y="2731431"/>
                <a:ext cx="487680" cy="0"/>
              </a:xfrm>
              <a:prstGeom prst="line">
                <a:avLst/>
              </a:prstGeom>
              <a:ln w="3175">
                <a:solidFill>
                  <a:schemeClr val="bg1">
                    <a:alpha val="6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直接连接符 35"/>
              <p:cNvCxnSpPr>
                <a:cxnSpLocks/>
              </p:cNvCxnSpPr>
              <p:nvPr/>
            </p:nvCxnSpPr>
            <p:spPr>
              <a:xfrm>
                <a:off x="777240" y="2998186"/>
                <a:ext cx="749300" cy="0"/>
              </a:xfrm>
              <a:prstGeom prst="line">
                <a:avLst/>
              </a:prstGeom>
              <a:ln w="3175">
                <a:solidFill>
                  <a:schemeClr val="bg1">
                    <a:alpha val="6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直接连接符 37"/>
              <p:cNvCxnSpPr>
                <a:cxnSpLocks/>
              </p:cNvCxnSpPr>
              <p:nvPr/>
            </p:nvCxnSpPr>
            <p:spPr>
              <a:xfrm>
                <a:off x="487680" y="2731431"/>
                <a:ext cx="289560" cy="266755"/>
              </a:xfrm>
              <a:prstGeom prst="line">
                <a:avLst/>
              </a:prstGeom>
              <a:ln w="3175">
                <a:solidFill>
                  <a:schemeClr val="bg1">
                    <a:alpha val="6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直接连接符 40"/>
              <p:cNvCxnSpPr>
                <a:cxnSpLocks/>
              </p:cNvCxnSpPr>
              <p:nvPr/>
            </p:nvCxnSpPr>
            <p:spPr>
              <a:xfrm flipH="1">
                <a:off x="1526540" y="2965835"/>
                <a:ext cx="0" cy="72000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43" name="直接连接符 42"/>
            <p:cNvCxnSpPr>
              <a:cxnSpLocks/>
            </p:cNvCxnSpPr>
            <p:nvPr/>
          </p:nvCxnSpPr>
          <p:spPr>
            <a:xfrm>
              <a:off x="0" y="3001670"/>
              <a:ext cx="546100" cy="0"/>
            </a:xfrm>
            <a:prstGeom prst="line">
              <a:avLst/>
            </a:prstGeom>
            <a:ln w="9525">
              <a:solidFill>
                <a:schemeClr val="bg1">
                  <a:alpha val="80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08" name="组合 107"/>
            <p:cNvGrpSpPr/>
            <p:nvPr/>
          </p:nvGrpSpPr>
          <p:grpSpPr>
            <a:xfrm>
              <a:off x="0" y="3165538"/>
              <a:ext cx="7206018" cy="167257"/>
              <a:chOff x="0" y="3165538"/>
              <a:chExt cx="7206018" cy="167257"/>
            </a:xfrm>
          </p:grpSpPr>
          <p:cxnSp>
            <p:nvCxnSpPr>
              <p:cNvPr id="45" name="直接连接符 44"/>
              <p:cNvCxnSpPr>
                <a:cxnSpLocks/>
              </p:cNvCxnSpPr>
              <p:nvPr/>
            </p:nvCxnSpPr>
            <p:spPr>
              <a:xfrm>
                <a:off x="0" y="3169022"/>
                <a:ext cx="874713" cy="0"/>
              </a:xfrm>
              <a:prstGeom prst="line">
                <a:avLst/>
              </a:prstGeom>
              <a:ln w="3175">
                <a:solidFill>
                  <a:srgbClr val="EAD87F">
                    <a:alpha val="8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直接连接符 46"/>
              <p:cNvCxnSpPr>
                <a:cxnSpLocks/>
              </p:cNvCxnSpPr>
              <p:nvPr/>
            </p:nvCxnSpPr>
            <p:spPr>
              <a:xfrm>
                <a:off x="1089183" y="3332795"/>
                <a:ext cx="6116835" cy="0"/>
              </a:xfrm>
              <a:prstGeom prst="line">
                <a:avLst/>
              </a:prstGeom>
              <a:ln w="3175">
                <a:solidFill>
                  <a:srgbClr val="EAD87F">
                    <a:alpha val="80000"/>
                  </a:srgbClr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直接连接符 48"/>
              <p:cNvCxnSpPr>
                <a:cxnSpLocks/>
              </p:cNvCxnSpPr>
              <p:nvPr/>
            </p:nvCxnSpPr>
            <p:spPr>
              <a:xfrm>
                <a:off x="874713" y="3165538"/>
                <a:ext cx="214470" cy="167257"/>
              </a:xfrm>
              <a:prstGeom prst="line">
                <a:avLst/>
              </a:prstGeom>
              <a:ln w="3175">
                <a:solidFill>
                  <a:srgbClr val="EAD87F">
                    <a:alpha val="8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0" name="组合 109"/>
            <p:cNvGrpSpPr/>
            <p:nvPr/>
          </p:nvGrpSpPr>
          <p:grpSpPr>
            <a:xfrm>
              <a:off x="0" y="3741943"/>
              <a:ext cx="6749295" cy="213911"/>
              <a:chOff x="0" y="3741943"/>
              <a:chExt cx="6749295" cy="213911"/>
            </a:xfrm>
          </p:grpSpPr>
          <p:cxnSp>
            <p:nvCxnSpPr>
              <p:cNvPr id="53" name="直接连接符 52"/>
              <p:cNvCxnSpPr>
                <a:cxnSpLocks/>
              </p:cNvCxnSpPr>
              <p:nvPr/>
            </p:nvCxnSpPr>
            <p:spPr>
              <a:xfrm>
                <a:off x="1294130" y="3741944"/>
                <a:ext cx="5455165" cy="0"/>
              </a:xfrm>
              <a:prstGeom prst="line">
                <a:avLst/>
              </a:prstGeom>
              <a:ln w="3175">
                <a:solidFill>
                  <a:schemeClr val="bg1">
                    <a:alpha val="80000"/>
                  </a:schemeClr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直接连接符 54"/>
              <p:cNvCxnSpPr>
                <a:cxnSpLocks/>
              </p:cNvCxnSpPr>
              <p:nvPr/>
            </p:nvCxnSpPr>
            <p:spPr>
              <a:xfrm>
                <a:off x="0" y="3955854"/>
                <a:ext cx="1089183" cy="0"/>
              </a:xfrm>
              <a:prstGeom prst="line">
                <a:avLst/>
              </a:prstGeom>
              <a:ln w="3175">
                <a:solidFill>
                  <a:schemeClr val="bg1">
                    <a:alpha val="8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直接连接符 56"/>
              <p:cNvCxnSpPr>
                <a:cxnSpLocks/>
              </p:cNvCxnSpPr>
              <p:nvPr/>
            </p:nvCxnSpPr>
            <p:spPr>
              <a:xfrm flipV="1">
                <a:off x="1089183" y="3741943"/>
                <a:ext cx="204947" cy="213910"/>
              </a:xfrm>
              <a:prstGeom prst="line">
                <a:avLst/>
              </a:prstGeom>
              <a:ln w="3175">
                <a:solidFill>
                  <a:schemeClr val="bg1">
                    <a:alpha val="8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09" name="组合 108"/>
            <p:cNvGrpSpPr/>
            <p:nvPr/>
          </p:nvGrpSpPr>
          <p:grpSpPr>
            <a:xfrm>
              <a:off x="0" y="3455092"/>
              <a:ext cx="2309427" cy="144000"/>
              <a:chOff x="0" y="3455092"/>
              <a:chExt cx="2309427" cy="144000"/>
            </a:xfrm>
          </p:grpSpPr>
          <p:cxnSp>
            <p:nvCxnSpPr>
              <p:cNvPr id="61" name="直接连接符 60"/>
              <p:cNvCxnSpPr>
                <a:cxnSpLocks/>
              </p:cNvCxnSpPr>
              <p:nvPr/>
            </p:nvCxnSpPr>
            <p:spPr>
              <a:xfrm>
                <a:off x="0" y="3537369"/>
                <a:ext cx="2237427" cy="0"/>
              </a:xfrm>
              <a:prstGeom prst="line">
                <a:avLst/>
              </a:prstGeom>
              <a:ln w="12700">
                <a:solidFill>
                  <a:schemeClr val="bg1"/>
                </a:solidFill>
                <a:headEnd w="lg" len="lg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3" name="椭圆 62"/>
              <p:cNvSpPr/>
              <p:nvPr/>
            </p:nvSpPr>
            <p:spPr>
              <a:xfrm>
                <a:off x="2165427" y="3455092"/>
                <a:ext cx="144000" cy="144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64" name="直接连接符 63"/>
            <p:cNvCxnSpPr>
              <a:cxnSpLocks/>
            </p:cNvCxnSpPr>
            <p:nvPr/>
          </p:nvCxnSpPr>
          <p:spPr>
            <a:xfrm>
              <a:off x="0" y="4125620"/>
              <a:ext cx="777240" cy="0"/>
            </a:xfrm>
            <a:prstGeom prst="line">
              <a:avLst/>
            </a:prstGeom>
            <a:ln w="6350">
              <a:solidFill>
                <a:schemeClr val="bg1">
                  <a:alpha val="60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直接连接符 64"/>
            <p:cNvCxnSpPr>
              <a:cxnSpLocks/>
            </p:cNvCxnSpPr>
            <p:nvPr/>
          </p:nvCxnSpPr>
          <p:spPr>
            <a:xfrm>
              <a:off x="0" y="3762312"/>
              <a:ext cx="981948" cy="0"/>
            </a:xfrm>
            <a:prstGeom prst="line">
              <a:avLst/>
            </a:prstGeom>
            <a:ln w="6350">
              <a:solidFill>
                <a:schemeClr val="bg1">
                  <a:alpha val="80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14" name="组合 113"/>
            <p:cNvGrpSpPr/>
            <p:nvPr/>
          </p:nvGrpSpPr>
          <p:grpSpPr>
            <a:xfrm>
              <a:off x="0" y="3893827"/>
              <a:ext cx="5324847" cy="398773"/>
              <a:chOff x="0" y="3893827"/>
              <a:chExt cx="5324847" cy="398773"/>
            </a:xfrm>
          </p:grpSpPr>
          <p:cxnSp>
            <p:nvCxnSpPr>
              <p:cNvPr id="68" name="直接连接符 67"/>
              <p:cNvCxnSpPr>
                <a:cxnSpLocks/>
              </p:cNvCxnSpPr>
              <p:nvPr/>
            </p:nvCxnSpPr>
            <p:spPr>
              <a:xfrm>
                <a:off x="1389380" y="3947827"/>
                <a:ext cx="3827467" cy="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9" name="椭圆 68"/>
              <p:cNvSpPr/>
              <p:nvPr/>
            </p:nvSpPr>
            <p:spPr>
              <a:xfrm>
                <a:off x="5216847" y="3893827"/>
                <a:ext cx="108000" cy="108000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71" name="直接连接符 70"/>
              <p:cNvCxnSpPr>
                <a:cxnSpLocks/>
              </p:cNvCxnSpPr>
              <p:nvPr/>
            </p:nvCxnSpPr>
            <p:spPr>
              <a:xfrm>
                <a:off x="0" y="4292600"/>
                <a:ext cx="1089183" cy="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3" name="直接连接符 72"/>
              <p:cNvCxnSpPr>
                <a:cxnSpLocks/>
              </p:cNvCxnSpPr>
              <p:nvPr/>
            </p:nvCxnSpPr>
            <p:spPr>
              <a:xfrm flipV="1">
                <a:off x="1089183" y="3946518"/>
                <a:ext cx="300197" cy="346082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3" name="组合 112"/>
            <p:cNvGrpSpPr/>
            <p:nvPr/>
          </p:nvGrpSpPr>
          <p:grpSpPr>
            <a:xfrm>
              <a:off x="0" y="4085975"/>
              <a:ext cx="2468880" cy="342193"/>
              <a:chOff x="0" y="4085975"/>
              <a:chExt cx="2468880" cy="342193"/>
            </a:xfrm>
          </p:grpSpPr>
          <p:cxnSp>
            <p:nvCxnSpPr>
              <p:cNvPr id="77" name="直接连接符 76"/>
              <p:cNvCxnSpPr>
                <a:cxnSpLocks/>
              </p:cNvCxnSpPr>
              <p:nvPr/>
            </p:nvCxnSpPr>
            <p:spPr>
              <a:xfrm>
                <a:off x="1014730" y="4119558"/>
                <a:ext cx="1454150" cy="0"/>
              </a:xfrm>
              <a:prstGeom prst="line">
                <a:avLst/>
              </a:prstGeom>
              <a:ln w="3175">
                <a:solidFill>
                  <a:schemeClr val="bg1">
                    <a:alpha val="6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" name="直接连接符 77"/>
              <p:cNvCxnSpPr>
                <a:cxnSpLocks/>
              </p:cNvCxnSpPr>
              <p:nvPr/>
            </p:nvCxnSpPr>
            <p:spPr>
              <a:xfrm flipH="1">
                <a:off x="2468880" y="4085975"/>
                <a:ext cx="0" cy="72000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" name="直接连接符 78"/>
              <p:cNvCxnSpPr>
                <a:cxnSpLocks/>
              </p:cNvCxnSpPr>
              <p:nvPr/>
            </p:nvCxnSpPr>
            <p:spPr>
              <a:xfrm>
                <a:off x="0" y="4428168"/>
                <a:ext cx="749300" cy="0"/>
              </a:xfrm>
              <a:prstGeom prst="line">
                <a:avLst/>
              </a:prstGeom>
              <a:ln w="3175">
                <a:solidFill>
                  <a:schemeClr val="bg1">
                    <a:alpha val="6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" name="直接连接符 79"/>
              <p:cNvCxnSpPr>
                <a:cxnSpLocks/>
              </p:cNvCxnSpPr>
              <p:nvPr/>
            </p:nvCxnSpPr>
            <p:spPr>
              <a:xfrm flipV="1">
                <a:off x="752475" y="4119556"/>
                <a:ext cx="262255" cy="308612"/>
              </a:xfrm>
              <a:prstGeom prst="line">
                <a:avLst/>
              </a:prstGeom>
              <a:ln w="3175">
                <a:solidFill>
                  <a:schemeClr val="bg1">
                    <a:alpha val="6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2" name="组合 111"/>
            <p:cNvGrpSpPr/>
            <p:nvPr/>
          </p:nvGrpSpPr>
          <p:grpSpPr>
            <a:xfrm>
              <a:off x="0" y="4243520"/>
              <a:ext cx="4437482" cy="328100"/>
              <a:chOff x="0" y="4243520"/>
              <a:chExt cx="4437482" cy="328100"/>
            </a:xfrm>
          </p:grpSpPr>
          <p:cxnSp>
            <p:nvCxnSpPr>
              <p:cNvPr id="86" name="直接连接符 85"/>
              <p:cNvCxnSpPr>
                <a:cxnSpLocks/>
              </p:cNvCxnSpPr>
              <p:nvPr/>
            </p:nvCxnSpPr>
            <p:spPr>
              <a:xfrm>
                <a:off x="1526540" y="4279520"/>
                <a:ext cx="2838942" cy="0"/>
              </a:xfrm>
              <a:prstGeom prst="line">
                <a:avLst/>
              </a:prstGeom>
              <a:ln w="63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7" name="椭圆 86"/>
              <p:cNvSpPr/>
              <p:nvPr/>
            </p:nvSpPr>
            <p:spPr>
              <a:xfrm>
                <a:off x="4365482" y="4243520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88" name="直接连接符 87"/>
              <p:cNvCxnSpPr>
                <a:cxnSpLocks/>
              </p:cNvCxnSpPr>
              <p:nvPr/>
            </p:nvCxnSpPr>
            <p:spPr>
              <a:xfrm>
                <a:off x="0" y="4571620"/>
                <a:ext cx="1198880" cy="0"/>
              </a:xfrm>
              <a:prstGeom prst="line">
                <a:avLst/>
              </a:prstGeom>
              <a:ln w="63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1" name="直接连接符 90"/>
              <p:cNvCxnSpPr>
                <a:cxnSpLocks/>
              </p:cNvCxnSpPr>
              <p:nvPr/>
            </p:nvCxnSpPr>
            <p:spPr>
              <a:xfrm flipV="1">
                <a:off x="1198880" y="4279520"/>
                <a:ext cx="327660" cy="292100"/>
              </a:xfrm>
              <a:prstGeom prst="line">
                <a:avLst/>
              </a:prstGeom>
              <a:ln w="63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1" name="组合 110"/>
            <p:cNvGrpSpPr/>
            <p:nvPr/>
          </p:nvGrpSpPr>
          <p:grpSpPr>
            <a:xfrm>
              <a:off x="0" y="4415851"/>
              <a:ext cx="3188181" cy="329175"/>
              <a:chOff x="0" y="4415851"/>
              <a:chExt cx="3188181" cy="329175"/>
            </a:xfrm>
          </p:grpSpPr>
          <p:cxnSp>
            <p:nvCxnSpPr>
              <p:cNvPr id="95" name="直接连接符 94"/>
              <p:cNvCxnSpPr>
                <a:cxnSpLocks/>
              </p:cNvCxnSpPr>
              <p:nvPr/>
            </p:nvCxnSpPr>
            <p:spPr>
              <a:xfrm>
                <a:off x="933450" y="4487851"/>
                <a:ext cx="2112514" cy="0"/>
              </a:xfrm>
              <a:prstGeom prst="line">
                <a:avLst/>
              </a:prstGeom>
              <a:ln w="12700">
                <a:solidFill>
                  <a:srgbClr val="EAD87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6" name="椭圆 95"/>
              <p:cNvSpPr/>
              <p:nvPr/>
            </p:nvSpPr>
            <p:spPr>
              <a:xfrm>
                <a:off x="3044181" y="4415851"/>
                <a:ext cx="144000" cy="144000"/>
              </a:xfrm>
              <a:prstGeom prst="ellipse">
                <a:avLst/>
              </a:prstGeom>
              <a:noFill/>
              <a:ln>
                <a:solidFill>
                  <a:srgbClr val="EAD87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98" name="直接连接符 97"/>
              <p:cNvCxnSpPr>
                <a:cxnSpLocks/>
              </p:cNvCxnSpPr>
              <p:nvPr/>
            </p:nvCxnSpPr>
            <p:spPr>
              <a:xfrm>
                <a:off x="0" y="4745026"/>
                <a:ext cx="661988" cy="0"/>
              </a:xfrm>
              <a:prstGeom prst="line">
                <a:avLst/>
              </a:prstGeom>
              <a:ln w="12700">
                <a:solidFill>
                  <a:srgbClr val="EAD87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0" name="直接连接符 99"/>
              <p:cNvCxnSpPr>
                <a:cxnSpLocks/>
              </p:cNvCxnSpPr>
              <p:nvPr/>
            </p:nvCxnSpPr>
            <p:spPr>
              <a:xfrm flipV="1">
                <a:off x="661988" y="4487852"/>
                <a:ext cx="271462" cy="257174"/>
              </a:xfrm>
              <a:prstGeom prst="line">
                <a:avLst/>
              </a:prstGeom>
              <a:ln w="12700">
                <a:solidFill>
                  <a:srgbClr val="EAD87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57" name="组合 156"/>
          <p:cNvGrpSpPr/>
          <p:nvPr/>
        </p:nvGrpSpPr>
        <p:grpSpPr>
          <a:xfrm>
            <a:off x="5305861" y="2178120"/>
            <a:ext cx="3677144" cy="709694"/>
            <a:chOff x="5107728" y="2038257"/>
            <a:chExt cx="3677144" cy="709694"/>
          </a:xfrm>
        </p:grpSpPr>
        <p:grpSp>
          <p:nvGrpSpPr>
            <p:cNvPr id="155" name="组合 154"/>
            <p:cNvGrpSpPr/>
            <p:nvPr/>
          </p:nvGrpSpPr>
          <p:grpSpPr>
            <a:xfrm>
              <a:off x="5817421" y="2040441"/>
              <a:ext cx="2967451" cy="682564"/>
              <a:chOff x="5817421" y="1940517"/>
              <a:chExt cx="2967451" cy="682564"/>
            </a:xfrm>
          </p:grpSpPr>
          <p:sp>
            <p:nvSpPr>
              <p:cNvPr id="125" name="矩形 124"/>
              <p:cNvSpPr/>
              <p:nvPr/>
            </p:nvSpPr>
            <p:spPr>
              <a:xfrm>
                <a:off x="5817421" y="2313444"/>
                <a:ext cx="2967451" cy="30963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en-US" altLang="zh-CN" sz="1200" b="0" dirty="0">
                    <a:solidFill>
                      <a:schemeClr val="bg1"/>
                    </a:solidFill>
                    <a:effectLst/>
                    <a:latin typeface="微软雅黑 Light" panose="020B0502040204020203" pitchFamily="34" charset="-122"/>
                    <a:cs typeface="Segoe UI" panose="020B0502040204020203" pitchFamily="34" charset="0"/>
                  </a:rPr>
                  <a:t>Lorem ipsum dolor sit amet, consectetur</a:t>
                </a:r>
                <a:endParaRPr lang="zh-CN" altLang="en-US" sz="1200" dirty="0">
                  <a:solidFill>
                    <a:schemeClr val="bg1"/>
                  </a:solidFill>
                  <a:latin typeface="微软雅黑 Light" panose="020B0502040204020203" pitchFamily="34" charset="-122"/>
                  <a:cs typeface="Segoe UI" panose="020B0502040204020203" pitchFamily="34" charset="0"/>
                </a:endParaRPr>
              </a:p>
            </p:txBody>
          </p:sp>
          <p:sp>
            <p:nvSpPr>
              <p:cNvPr id="126" name="文本框 125"/>
              <p:cNvSpPr txBox="1"/>
              <p:nvPr/>
            </p:nvSpPr>
            <p:spPr>
              <a:xfrm>
                <a:off x="5817422" y="1940517"/>
                <a:ext cx="269095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b="1" dirty="0">
                    <a:solidFill>
                      <a:srgbClr val="EAD87F"/>
                    </a:solidFill>
                    <a:latin typeface="微软雅黑 Light" panose="020B0502040204020203" pitchFamily="34" charset="-122"/>
                    <a:ea typeface="微软雅黑"/>
                  </a:rPr>
                  <a:t>NEW OPPORTUNITIES</a:t>
                </a:r>
                <a:endParaRPr lang="zh-CN" altLang="en-US" b="1" dirty="0">
                  <a:solidFill>
                    <a:srgbClr val="EAD87F"/>
                  </a:solidFill>
                  <a:latin typeface="微软雅黑 Light" panose="020B0502040204020203" pitchFamily="34" charset="-122"/>
                  <a:ea typeface="微软雅黑"/>
                </a:endParaRPr>
              </a:p>
            </p:txBody>
          </p:sp>
        </p:grpSp>
        <p:grpSp>
          <p:nvGrpSpPr>
            <p:cNvPr id="156" name="组合 155"/>
            <p:cNvGrpSpPr/>
            <p:nvPr/>
          </p:nvGrpSpPr>
          <p:grpSpPr>
            <a:xfrm>
              <a:off x="5107728" y="2038257"/>
              <a:ext cx="709694" cy="709694"/>
              <a:chOff x="5107728" y="2058365"/>
              <a:chExt cx="709694" cy="709694"/>
            </a:xfrm>
          </p:grpSpPr>
          <p:sp>
            <p:nvSpPr>
              <p:cNvPr id="124" name="椭圆 123"/>
              <p:cNvSpPr/>
              <p:nvPr/>
            </p:nvSpPr>
            <p:spPr>
              <a:xfrm>
                <a:off x="5107728" y="2058365"/>
                <a:ext cx="709694" cy="709694"/>
              </a:xfrm>
              <a:prstGeom prst="ellipse">
                <a:avLst/>
              </a:prstGeom>
              <a:gradFill>
                <a:gsLst>
                  <a:gs pos="0">
                    <a:schemeClr val="bg1">
                      <a:alpha val="5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0"/>
              </a:gradFill>
              <a:ln w="3175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27" name="Freeform 76"/>
              <p:cNvSpPr>
                <a:spLocks noChangeAspect="1" noEditPoints="1"/>
              </p:cNvSpPr>
              <p:nvPr/>
            </p:nvSpPr>
            <p:spPr bwMode="auto">
              <a:xfrm>
                <a:off x="5281242" y="2233212"/>
                <a:ext cx="362666" cy="360000"/>
              </a:xfrm>
              <a:custGeom>
                <a:avLst/>
                <a:gdLst>
                  <a:gd name="T0" fmla="*/ 129 w 136"/>
                  <a:gd name="T1" fmla="*/ 112 h 135"/>
                  <a:gd name="T2" fmla="*/ 125 w 136"/>
                  <a:gd name="T3" fmla="*/ 111 h 135"/>
                  <a:gd name="T4" fmla="*/ 125 w 136"/>
                  <a:gd name="T5" fmla="*/ 107 h 135"/>
                  <a:gd name="T6" fmla="*/ 104 w 136"/>
                  <a:gd name="T7" fmla="*/ 87 h 135"/>
                  <a:gd name="T8" fmla="*/ 100 w 136"/>
                  <a:gd name="T9" fmla="*/ 87 h 135"/>
                  <a:gd name="T10" fmla="*/ 100 w 136"/>
                  <a:gd name="T11" fmla="*/ 82 h 135"/>
                  <a:gd name="T12" fmla="*/ 90 w 136"/>
                  <a:gd name="T13" fmla="*/ 72 h 135"/>
                  <a:gd name="T14" fmla="*/ 82 w 136"/>
                  <a:gd name="T15" fmla="*/ 18 h 135"/>
                  <a:gd name="T16" fmla="*/ 17 w 136"/>
                  <a:gd name="T17" fmla="*/ 18 h 135"/>
                  <a:gd name="T18" fmla="*/ 17 w 136"/>
                  <a:gd name="T19" fmla="*/ 82 h 135"/>
                  <a:gd name="T20" fmla="*/ 75 w 136"/>
                  <a:gd name="T21" fmla="*/ 88 h 135"/>
                  <a:gd name="T22" fmla="*/ 122 w 136"/>
                  <a:gd name="T23" fmla="*/ 135 h 135"/>
                  <a:gd name="T24" fmla="*/ 129 w 136"/>
                  <a:gd name="T25" fmla="*/ 135 h 135"/>
                  <a:gd name="T26" fmla="*/ 136 w 136"/>
                  <a:gd name="T27" fmla="*/ 118 h 135"/>
                  <a:gd name="T28" fmla="*/ 129 w 136"/>
                  <a:gd name="T29" fmla="*/ 112 h 135"/>
                  <a:gd name="T30" fmla="*/ 45 w 136"/>
                  <a:gd name="T31" fmla="*/ 45 h 135"/>
                  <a:gd name="T32" fmla="*/ 28 w 136"/>
                  <a:gd name="T33" fmla="*/ 45 h 135"/>
                  <a:gd name="T34" fmla="*/ 28 w 136"/>
                  <a:gd name="T35" fmla="*/ 28 h 135"/>
                  <a:gd name="T36" fmla="*/ 45 w 136"/>
                  <a:gd name="T37" fmla="*/ 28 h 135"/>
                  <a:gd name="T38" fmla="*/ 45 w 136"/>
                  <a:gd name="T39" fmla="*/ 45 h 135"/>
                  <a:gd name="T40" fmla="*/ 124 w 136"/>
                  <a:gd name="T41" fmla="*/ 132 h 135"/>
                  <a:gd name="T42" fmla="*/ 123 w 136"/>
                  <a:gd name="T43" fmla="*/ 132 h 135"/>
                  <a:gd name="T44" fmla="*/ 79 w 136"/>
                  <a:gd name="T45" fmla="*/ 89 h 135"/>
                  <a:gd name="T46" fmla="*/ 79 w 136"/>
                  <a:gd name="T47" fmla="*/ 87 h 135"/>
                  <a:gd name="T48" fmla="*/ 81 w 136"/>
                  <a:gd name="T49" fmla="*/ 87 h 135"/>
                  <a:gd name="T50" fmla="*/ 124 w 136"/>
                  <a:gd name="T51" fmla="*/ 131 h 135"/>
                  <a:gd name="T52" fmla="*/ 124 w 136"/>
                  <a:gd name="T53" fmla="*/ 132 h 135"/>
                  <a:gd name="T54" fmla="*/ 126 w 136"/>
                  <a:gd name="T55" fmla="*/ 128 h 135"/>
                  <a:gd name="T56" fmla="*/ 125 w 136"/>
                  <a:gd name="T57" fmla="*/ 128 h 135"/>
                  <a:gd name="T58" fmla="*/ 83 w 136"/>
                  <a:gd name="T59" fmla="*/ 87 h 135"/>
                  <a:gd name="T60" fmla="*/ 83 w 136"/>
                  <a:gd name="T61" fmla="*/ 85 h 135"/>
                  <a:gd name="T62" fmla="*/ 85 w 136"/>
                  <a:gd name="T63" fmla="*/ 85 h 135"/>
                  <a:gd name="T64" fmla="*/ 126 w 136"/>
                  <a:gd name="T65" fmla="*/ 127 h 135"/>
                  <a:gd name="T66" fmla="*/ 126 w 136"/>
                  <a:gd name="T67" fmla="*/ 128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36" h="135">
                    <a:moveTo>
                      <a:pt x="129" y="112"/>
                    </a:moveTo>
                    <a:cubicBezTo>
                      <a:pt x="125" y="111"/>
                      <a:pt x="125" y="111"/>
                      <a:pt x="125" y="111"/>
                    </a:cubicBezTo>
                    <a:cubicBezTo>
                      <a:pt x="125" y="107"/>
                      <a:pt x="125" y="107"/>
                      <a:pt x="125" y="107"/>
                    </a:cubicBezTo>
                    <a:cubicBezTo>
                      <a:pt x="104" y="87"/>
                      <a:pt x="104" y="87"/>
                      <a:pt x="104" y="87"/>
                    </a:cubicBezTo>
                    <a:cubicBezTo>
                      <a:pt x="100" y="87"/>
                      <a:pt x="100" y="87"/>
                      <a:pt x="100" y="87"/>
                    </a:cubicBezTo>
                    <a:cubicBezTo>
                      <a:pt x="100" y="82"/>
                      <a:pt x="100" y="82"/>
                      <a:pt x="100" y="82"/>
                    </a:cubicBezTo>
                    <a:cubicBezTo>
                      <a:pt x="90" y="72"/>
                      <a:pt x="90" y="72"/>
                      <a:pt x="90" y="72"/>
                    </a:cubicBezTo>
                    <a:cubicBezTo>
                      <a:pt x="99" y="55"/>
                      <a:pt x="97" y="32"/>
                      <a:pt x="82" y="18"/>
                    </a:cubicBezTo>
                    <a:cubicBezTo>
                      <a:pt x="64" y="0"/>
                      <a:pt x="35" y="0"/>
                      <a:pt x="17" y="18"/>
                    </a:cubicBezTo>
                    <a:cubicBezTo>
                      <a:pt x="0" y="35"/>
                      <a:pt x="0" y="64"/>
                      <a:pt x="17" y="82"/>
                    </a:cubicBezTo>
                    <a:cubicBezTo>
                      <a:pt x="33" y="98"/>
                      <a:pt x="57" y="100"/>
                      <a:pt x="75" y="88"/>
                    </a:cubicBezTo>
                    <a:cubicBezTo>
                      <a:pt x="122" y="135"/>
                      <a:pt x="122" y="135"/>
                      <a:pt x="122" y="135"/>
                    </a:cubicBezTo>
                    <a:cubicBezTo>
                      <a:pt x="129" y="135"/>
                      <a:pt x="129" y="135"/>
                      <a:pt x="129" y="135"/>
                    </a:cubicBezTo>
                    <a:cubicBezTo>
                      <a:pt x="136" y="118"/>
                      <a:pt x="136" y="118"/>
                      <a:pt x="136" y="118"/>
                    </a:cubicBezTo>
                    <a:lnTo>
                      <a:pt x="129" y="112"/>
                    </a:lnTo>
                    <a:close/>
                    <a:moveTo>
                      <a:pt x="45" y="45"/>
                    </a:moveTo>
                    <a:cubicBezTo>
                      <a:pt x="40" y="50"/>
                      <a:pt x="32" y="50"/>
                      <a:pt x="28" y="45"/>
                    </a:cubicBezTo>
                    <a:cubicBezTo>
                      <a:pt x="23" y="40"/>
                      <a:pt x="23" y="32"/>
                      <a:pt x="28" y="28"/>
                    </a:cubicBezTo>
                    <a:cubicBezTo>
                      <a:pt x="32" y="23"/>
                      <a:pt x="40" y="23"/>
                      <a:pt x="45" y="28"/>
                    </a:cubicBezTo>
                    <a:cubicBezTo>
                      <a:pt x="49" y="32"/>
                      <a:pt x="49" y="40"/>
                      <a:pt x="45" y="45"/>
                    </a:cubicBezTo>
                    <a:close/>
                    <a:moveTo>
                      <a:pt x="124" y="132"/>
                    </a:moveTo>
                    <a:cubicBezTo>
                      <a:pt x="124" y="133"/>
                      <a:pt x="123" y="133"/>
                      <a:pt x="123" y="132"/>
                    </a:cubicBezTo>
                    <a:cubicBezTo>
                      <a:pt x="79" y="89"/>
                      <a:pt x="79" y="89"/>
                      <a:pt x="79" y="89"/>
                    </a:cubicBezTo>
                    <a:cubicBezTo>
                      <a:pt x="79" y="89"/>
                      <a:pt x="79" y="88"/>
                      <a:pt x="79" y="87"/>
                    </a:cubicBezTo>
                    <a:cubicBezTo>
                      <a:pt x="80" y="87"/>
                      <a:pt x="81" y="87"/>
                      <a:pt x="81" y="87"/>
                    </a:cubicBezTo>
                    <a:cubicBezTo>
                      <a:pt x="124" y="131"/>
                      <a:pt x="124" y="131"/>
                      <a:pt x="124" y="131"/>
                    </a:cubicBezTo>
                    <a:cubicBezTo>
                      <a:pt x="125" y="131"/>
                      <a:pt x="125" y="132"/>
                      <a:pt x="124" y="132"/>
                    </a:cubicBezTo>
                    <a:close/>
                    <a:moveTo>
                      <a:pt x="126" y="128"/>
                    </a:moveTo>
                    <a:cubicBezTo>
                      <a:pt x="126" y="129"/>
                      <a:pt x="125" y="129"/>
                      <a:pt x="125" y="128"/>
                    </a:cubicBezTo>
                    <a:cubicBezTo>
                      <a:pt x="83" y="87"/>
                      <a:pt x="83" y="87"/>
                      <a:pt x="83" y="87"/>
                    </a:cubicBezTo>
                    <a:cubicBezTo>
                      <a:pt x="83" y="87"/>
                      <a:pt x="83" y="86"/>
                      <a:pt x="83" y="85"/>
                    </a:cubicBezTo>
                    <a:cubicBezTo>
                      <a:pt x="84" y="85"/>
                      <a:pt x="85" y="85"/>
                      <a:pt x="85" y="85"/>
                    </a:cubicBezTo>
                    <a:cubicBezTo>
                      <a:pt x="126" y="127"/>
                      <a:pt x="126" y="127"/>
                      <a:pt x="126" y="127"/>
                    </a:cubicBezTo>
                    <a:cubicBezTo>
                      <a:pt x="127" y="127"/>
                      <a:pt x="127" y="128"/>
                      <a:pt x="126" y="128"/>
                    </a:cubicBezTo>
                    <a:close/>
                  </a:path>
                </a:pathLst>
              </a:custGeom>
              <a:solidFill>
                <a:srgbClr val="EAD87F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66" name="组合 165"/>
          <p:cNvGrpSpPr/>
          <p:nvPr/>
        </p:nvGrpSpPr>
        <p:grpSpPr>
          <a:xfrm>
            <a:off x="2746853" y="4665526"/>
            <a:ext cx="3677144" cy="709694"/>
            <a:chOff x="8068950" y="4434244"/>
            <a:chExt cx="3677144" cy="709694"/>
          </a:xfrm>
        </p:grpSpPr>
        <p:grpSp>
          <p:nvGrpSpPr>
            <p:cNvPr id="165" name="组合 164"/>
            <p:cNvGrpSpPr/>
            <p:nvPr/>
          </p:nvGrpSpPr>
          <p:grpSpPr>
            <a:xfrm>
              <a:off x="8068950" y="4434244"/>
              <a:ext cx="709694" cy="709694"/>
              <a:chOff x="8068950" y="4493168"/>
              <a:chExt cx="709694" cy="709694"/>
            </a:xfrm>
          </p:grpSpPr>
          <p:sp>
            <p:nvSpPr>
              <p:cNvPr id="130" name="Freeform 104"/>
              <p:cNvSpPr>
                <a:spLocks noChangeAspect="1" noEditPoints="1"/>
              </p:cNvSpPr>
              <p:nvPr/>
            </p:nvSpPr>
            <p:spPr bwMode="auto">
              <a:xfrm>
                <a:off x="8242380" y="4668015"/>
                <a:ext cx="362835" cy="360000"/>
              </a:xfrm>
              <a:custGeom>
                <a:avLst/>
                <a:gdLst>
                  <a:gd name="T0" fmla="*/ 128 w 128"/>
                  <a:gd name="T1" fmla="*/ 74 h 127"/>
                  <a:gd name="T2" fmla="*/ 127 w 128"/>
                  <a:gd name="T3" fmla="*/ 77 h 127"/>
                  <a:gd name="T4" fmla="*/ 64 w 128"/>
                  <a:gd name="T5" fmla="*/ 127 h 127"/>
                  <a:gd name="T6" fmla="*/ 19 w 128"/>
                  <a:gd name="T7" fmla="*/ 108 h 127"/>
                  <a:gd name="T8" fmla="*/ 10 w 128"/>
                  <a:gd name="T9" fmla="*/ 114 h 127"/>
                  <a:gd name="T10" fmla="*/ 6 w 128"/>
                  <a:gd name="T11" fmla="*/ 73 h 127"/>
                  <a:gd name="T12" fmla="*/ 45 w 128"/>
                  <a:gd name="T13" fmla="*/ 90 h 127"/>
                  <a:gd name="T14" fmla="*/ 34 w 128"/>
                  <a:gd name="T15" fmla="*/ 98 h 127"/>
                  <a:gd name="T16" fmla="*/ 64 w 128"/>
                  <a:gd name="T17" fmla="*/ 109 h 127"/>
                  <a:gd name="T18" fmla="*/ 109 w 128"/>
                  <a:gd name="T19" fmla="*/ 75 h 127"/>
                  <a:gd name="T20" fmla="*/ 109 w 128"/>
                  <a:gd name="T21" fmla="*/ 74 h 127"/>
                  <a:gd name="T22" fmla="*/ 128 w 128"/>
                  <a:gd name="T23" fmla="*/ 74 h 127"/>
                  <a:gd name="T24" fmla="*/ 19 w 128"/>
                  <a:gd name="T25" fmla="*/ 54 h 127"/>
                  <a:gd name="T26" fmla="*/ 64 w 128"/>
                  <a:gd name="T27" fmla="*/ 19 h 127"/>
                  <a:gd name="T28" fmla="*/ 93 w 128"/>
                  <a:gd name="T29" fmla="*/ 30 h 127"/>
                  <a:gd name="T30" fmla="*/ 83 w 128"/>
                  <a:gd name="T31" fmla="*/ 37 h 127"/>
                  <a:gd name="T32" fmla="*/ 121 w 128"/>
                  <a:gd name="T33" fmla="*/ 52 h 127"/>
                  <a:gd name="T34" fmla="*/ 118 w 128"/>
                  <a:gd name="T35" fmla="*/ 12 h 127"/>
                  <a:gd name="T36" fmla="*/ 109 w 128"/>
                  <a:gd name="T37" fmla="*/ 19 h 127"/>
                  <a:gd name="T38" fmla="*/ 64 w 128"/>
                  <a:gd name="T39" fmla="*/ 0 h 127"/>
                  <a:gd name="T40" fmla="*/ 1 w 128"/>
                  <a:gd name="T41" fmla="*/ 52 h 127"/>
                  <a:gd name="T42" fmla="*/ 0 w 128"/>
                  <a:gd name="T43" fmla="*/ 57 h 127"/>
                  <a:gd name="T44" fmla="*/ 18 w 128"/>
                  <a:gd name="T45" fmla="*/ 57 h 127"/>
                  <a:gd name="T46" fmla="*/ 19 w 128"/>
                  <a:gd name="T47" fmla="*/ 54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28" h="127">
                    <a:moveTo>
                      <a:pt x="128" y="74"/>
                    </a:moveTo>
                    <a:cubicBezTo>
                      <a:pt x="127" y="77"/>
                      <a:pt x="127" y="77"/>
                      <a:pt x="127" y="77"/>
                    </a:cubicBezTo>
                    <a:cubicBezTo>
                      <a:pt x="122" y="107"/>
                      <a:pt x="95" y="127"/>
                      <a:pt x="64" y="127"/>
                    </a:cubicBezTo>
                    <a:cubicBezTo>
                      <a:pt x="47" y="127"/>
                      <a:pt x="31" y="120"/>
                      <a:pt x="19" y="108"/>
                    </a:cubicBezTo>
                    <a:cubicBezTo>
                      <a:pt x="10" y="114"/>
                      <a:pt x="10" y="114"/>
                      <a:pt x="10" y="114"/>
                    </a:cubicBezTo>
                    <a:cubicBezTo>
                      <a:pt x="6" y="73"/>
                      <a:pt x="6" y="73"/>
                      <a:pt x="6" y="73"/>
                    </a:cubicBezTo>
                    <a:cubicBezTo>
                      <a:pt x="45" y="90"/>
                      <a:pt x="45" y="90"/>
                      <a:pt x="45" y="90"/>
                    </a:cubicBezTo>
                    <a:cubicBezTo>
                      <a:pt x="34" y="98"/>
                      <a:pt x="34" y="98"/>
                      <a:pt x="34" y="98"/>
                    </a:cubicBezTo>
                    <a:cubicBezTo>
                      <a:pt x="43" y="105"/>
                      <a:pt x="53" y="109"/>
                      <a:pt x="64" y="109"/>
                    </a:cubicBezTo>
                    <a:cubicBezTo>
                      <a:pt x="86" y="109"/>
                      <a:pt x="104" y="95"/>
                      <a:pt x="109" y="75"/>
                    </a:cubicBezTo>
                    <a:cubicBezTo>
                      <a:pt x="109" y="74"/>
                      <a:pt x="109" y="74"/>
                      <a:pt x="109" y="74"/>
                    </a:cubicBezTo>
                    <a:lnTo>
                      <a:pt x="128" y="74"/>
                    </a:lnTo>
                    <a:close/>
                    <a:moveTo>
                      <a:pt x="19" y="54"/>
                    </a:moveTo>
                    <a:cubicBezTo>
                      <a:pt x="24" y="33"/>
                      <a:pt x="42" y="19"/>
                      <a:pt x="64" y="19"/>
                    </a:cubicBezTo>
                    <a:cubicBezTo>
                      <a:pt x="75" y="19"/>
                      <a:pt x="85" y="23"/>
                      <a:pt x="93" y="30"/>
                    </a:cubicBezTo>
                    <a:cubicBezTo>
                      <a:pt x="83" y="37"/>
                      <a:pt x="83" y="37"/>
                      <a:pt x="83" y="37"/>
                    </a:cubicBezTo>
                    <a:cubicBezTo>
                      <a:pt x="121" y="52"/>
                      <a:pt x="121" y="52"/>
                      <a:pt x="121" y="52"/>
                    </a:cubicBezTo>
                    <a:cubicBezTo>
                      <a:pt x="118" y="12"/>
                      <a:pt x="118" y="12"/>
                      <a:pt x="118" y="12"/>
                    </a:cubicBezTo>
                    <a:cubicBezTo>
                      <a:pt x="109" y="19"/>
                      <a:pt x="109" y="19"/>
                      <a:pt x="109" y="19"/>
                    </a:cubicBezTo>
                    <a:cubicBezTo>
                      <a:pt x="97" y="7"/>
                      <a:pt x="81" y="0"/>
                      <a:pt x="64" y="0"/>
                    </a:cubicBezTo>
                    <a:cubicBezTo>
                      <a:pt x="32" y="0"/>
                      <a:pt x="6" y="22"/>
                      <a:pt x="1" y="52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18" y="57"/>
                      <a:pt x="18" y="57"/>
                      <a:pt x="18" y="57"/>
                    </a:cubicBezTo>
                    <a:lnTo>
                      <a:pt x="19" y="5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" name="椭圆 135"/>
              <p:cNvSpPr/>
              <p:nvPr/>
            </p:nvSpPr>
            <p:spPr>
              <a:xfrm>
                <a:off x="8068950" y="4493168"/>
                <a:ext cx="709694" cy="709694"/>
              </a:xfrm>
              <a:prstGeom prst="ellipse">
                <a:avLst/>
              </a:prstGeom>
              <a:gradFill>
                <a:gsLst>
                  <a:gs pos="0">
                    <a:schemeClr val="bg1">
                      <a:alpha val="5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0"/>
              </a:gradFill>
              <a:ln w="3175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</p:grpSp>
        <p:grpSp>
          <p:nvGrpSpPr>
            <p:cNvPr id="164" name="组合 163"/>
            <p:cNvGrpSpPr/>
            <p:nvPr/>
          </p:nvGrpSpPr>
          <p:grpSpPr>
            <a:xfrm>
              <a:off x="8778643" y="4436428"/>
              <a:ext cx="2967451" cy="682564"/>
              <a:chOff x="8778643" y="4375320"/>
              <a:chExt cx="2967451" cy="682564"/>
            </a:xfrm>
          </p:grpSpPr>
          <p:sp>
            <p:nvSpPr>
              <p:cNvPr id="137" name="矩形 136"/>
              <p:cNvSpPr/>
              <p:nvPr/>
            </p:nvSpPr>
            <p:spPr>
              <a:xfrm>
                <a:off x="8778643" y="4748247"/>
                <a:ext cx="2967451" cy="30963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en-US" altLang="zh-CN" sz="1200" b="0" dirty="0">
                    <a:solidFill>
                      <a:schemeClr val="bg1"/>
                    </a:solidFill>
                    <a:effectLst/>
                    <a:latin typeface="微软雅黑 Light" panose="020B0502040204020203" pitchFamily="34" charset="-122"/>
                    <a:cs typeface="Segoe UI" panose="020B0502040204020203" pitchFamily="34" charset="0"/>
                  </a:rPr>
                  <a:t>Lorem ipsum dolor sit amet, consectetur</a:t>
                </a:r>
                <a:endParaRPr lang="zh-CN" altLang="en-US" sz="1200" dirty="0">
                  <a:solidFill>
                    <a:schemeClr val="bg1"/>
                  </a:solidFill>
                  <a:latin typeface="微软雅黑 Light" panose="020B0502040204020203" pitchFamily="34" charset="-122"/>
                  <a:cs typeface="Segoe UI" panose="020B0502040204020203" pitchFamily="34" charset="0"/>
                </a:endParaRPr>
              </a:p>
            </p:txBody>
          </p:sp>
          <p:sp>
            <p:nvSpPr>
              <p:cNvPr id="138" name="文本框 137"/>
              <p:cNvSpPr txBox="1"/>
              <p:nvPr/>
            </p:nvSpPr>
            <p:spPr>
              <a:xfrm>
                <a:off x="8778644" y="4375320"/>
                <a:ext cx="269095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b="1" dirty="0">
                    <a:solidFill>
                      <a:srgbClr val="EAD87F"/>
                    </a:solidFill>
                    <a:latin typeface="微软雅黑 Light" panose="020B0502040204020203" pitchFamily="34" charset="-122"/>
                    <a:ea typeface="微软雅黑"/>
                  </a:rPr>
                  <a:t>NEW MODEL</a:t>
                </a:r>
                <a:endParaRPr lang="zh-CN" altLang="en-US" b="1" dirty="0">
                  <a:solidFill>
                    <a:srgbClr val="EAD87F"/>
                  </a:solidFill>
                  <a:latin typeface="微软雅黑 Light" panose="020B0502040204020203" pitchFamily="34" charset="-122"/>
                  <a:ea typeface="微软雅黑"/>
                </a:endParaRPr>
              </a:p>
            </p:txBody>
          </p:sp>
        </p:grpSp>
      </p:grpSp>
      <p:grpSp>
        <p:nvGrpSpPr>
          <p:cNvPr id="169" name="组合 168"/>
          <p:cNvGrpSpPr/>
          <p:nvPr/>
        </p:nvGrpSpPr>
        <p:grpSpPr>
          <a:xfrm>
            <a:off x="7819757" y="3007255"/>
            <a:ext cx="3677144" cy="709694"/>
            <a:chOff x="7819757" y="2929791"/>
            <a:chExt cx="3677144" cy="709694"/>
          </a:xfrm>
        </p:grpSpPr>
        <p:grpSp>
          <p:nvGrpSpPr>
            <p:cNvPr id="167" name="组合 166"/>
            <p:cNvGrpSpPr/>
            <p:nvPr/>
          </p:nvGrpSpPr>
          <p:grpSpPr>
            <a:xfrm>
              <a:off x="7819757" y="2929791"/>
              <a:ext cx="709694" cy="709694"/>
              <a:chOff x="7819757" y="2988715"/>
              <a:chExt cx="709694" cy="709694"/>
            </a:xfrm>
          </p:grpSpPr>
          <p:sp>
            <p:nvSpPr>
              <p:cNvPr id="128" name="Freeform 121"/>
              <p:cNvSpPr>
                <a:spLocks noChangeAspect="1"/>
              </p:cNvSpPr>
              <p:nvPr/>
            </p:nvSpPr>
            <p:spPr bwMode="auto">
              <a:xfrm>
                <a:off x="7965354" y="3163562"/>
                <a:ext cx="418501" cy="360000"/>
              </a:xfrm>
              <a:custGeom>
                <a:avLst/>
                <a:gdLst>
                  <a:gd name="T0" fmla="*/ 140 w 140"/>
                  <a:gd name="T1" fmla="*/ 111 h 120"/>
                  <a:gd name="T2" fmla="*/ 140 w 140"/>
                  <a:gd name="T3" fmla="*/ 120 h 120"/>
                  <a:gd name="T4" fmla="*/ 0 w 140"/>
                  <a:gd name="T5" fmla="*/ 120 h 120"/>
                  <a:gd name="T6" fmla="*/ 0 w 140"/>
                  <a:gd name="T7" fmla="*/ 111 h 120"/>
                  <a:gd name="T8" fmla="*/ 18 w 140"/>
                  <a:gd name="T9" fmla="*/ 111 h 120"/>
                  <a:gd name="T10" fmla="*/ 18 w 140"/>
                  <a:gd name="T11" fmla="*/ 49 h 120"/>
                  <a:gd name="T12" fmla="*/ 24 w 140"/>
                  <a:gd name="T13" fmla="*/ 41 h 120"/>
                  <a:gd name="T14" fmla="*/ 28 w 140"/>
                  <a:gd name="T15" fmla="*/ 41 h 120"/>
                  <a:gd name="T16" fmla="*/ 34 w 140"/>
                  <a:gd name="T17" fmla="*/ 49 h 120"/>
                  <a:gd name="T18" fmla="*/ 34 w 140"/>
                  <a:gd name="T19" fmla="*/ 111 h 120"/>
                  <a:gd name="T20" fmla="*/ 40 w 140"/>
                  <a:gd name="T21" fmla="*/ 111 h 120"/>
                  <a:gd name="T22" fmla="*/ 40 w 140"/>
                  <a:gd name="T23" fmla="*/ 95 h 120"/>
                  <a:gd name="T24" fmla="*/ 46 w 140"/>
                  <a:gd name="T25" fmla="*/ 87 h 120"/>
                  <a:gd name="T26" fmla="*/ 50 w 140"/>
                  <a:gd name="T27" fmla="*/ 87 h 120"/>
                  <a:gd name="T28" fmla="*/ 56 w 140"/>
                  <a:gd name="T29" fmla="*/ 95 h 120"/>
                  <a:gd name="T30" fmla="*/ 56 w 140"/>
                  <a:gd name="T31" fmla="*/ 111 h 120"/>
                  <a:gd name="T32" fmla="*/ 62 w 140"/>
                  <a:gd name="T33" fmla="*/ 111 h 120"/>
                  <a:gd name="T34" fmla="*/ 62 w 140"/>
                  <a:gd name="T35" fmla="*/ 61 h 120"/>
                  <a:gd name="T36" fmla="*/ 68 w 140"/>
                  <a:gd name="T37" fmla="*/ 53 h 120"/>
                  <a:gd name="T38" fmla="*/ 72 w 140"/>
                  <a:gd name="T39" fmla="*/ 53 h 120"/>
                  <a:gd name="T40" fmla="*/ 78 w 140"/>
                  <a:gd name="T41" fmla="*/ 61 h 120"/>
                  <a:gd name="T42" fmla="*/ 78 w 140"/>
                  <a:gd name="T43" fmla="*/ 111 h 120"/>
                  <a:gd name="T44" fmla="*/ 84 w 140"/>
                  <a:gd name="T45" fmla="*/ 111 h 120"/>
                  <a:gd name="T46" fmla="*/ 84 w 140"/>
                  <a:gd name="T47" fmla="*/ 85 h 120"/>
                  <a:gd name="T48" fmla="*/ 90 w 140"/>
                  <a:gd name="T49" fmla="*/ 77 h 120"/>
                  <a:gd name="T50" fmla="*/ 94 w 140"/>
                  <a:gd name="T51" fmla="*/ 77 h 120"/>
                  <a:gd name="T52" fmla="*/ 100 w 140"/>
                  <a:gd name="T53" fmla="*/ 85 h 120"/>
                  <a:gd name="T54" fmla="*/ 100 w 140"/>
                  <a:gd name="T55" fmla="*/ 111 h 120"/>
                  <a:gd name="T56" fmla="*/ 106 w 140"/>
                  <a:gd name="T57" fmla="*/ 111 h 120"/>
                  <a:gd name="T58" fmla="*/ 106 w 140"/>
                  <a:gd name="T59" fmla="*/ 23 h 120"/>
                  <a:gd name="T60" fmla="*/ 106 w 140"/>
                  <a:gd name="T61" fmla="*/ 22 h 120"/>
                  <a:gd name="T62" fmla="*/ 99 w 140"/>
                  <a:gd name="T63" fmla="*/ 22 h 120"/>
                  <a:gd name="T64" fmla="*/ 113 w 140"/>
                  <a:gd name="T65" fmla="*/ 0 h 120"/>
                  <a:gd name="T66" fmla="*/ 128 w 140"/>
                  <a:gd name="T67" fmla="*/ 22 h 120"/>
                  <a:gd name="T68" fmla="*/ 121 w 140"/>
                  <a:gd name="T69" fmla="*/ 22 h 120"/>
                  <a:gd name="T70" fmla="*/ 121 w 140"/>
                  <a:gd name="T71" fmla="*/ 23 h 120"/>
                  <a:gd name="T72" fmla="*/ 121 w 140"/>
                  <a:gd name="T73" fmla="*/ 111 h 120"/>
                  <a:gd name="T74" fmla="*/ 140 w 140"/>
                  <a:gd name="T75" fmla="*/ 111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40" h="120">
                    <a:moveTo>
                      <a:pt x="140" y="111"/>
                    </a:moveTo>
                    <a:cubicBezTo>
                      <a:pt x="140" y="120"/>
                      <a:pt x="140" y="120"/>
                      <a:pt x="140" y="120"/>
                    </a:cubicBezTo>
                    <a:cubicBezTo>
                      <a:pt x="0" y="120"/>
                      <a:pt x="0" y="120"/>
                      <a:pt x="0" y="120"/>
                    </a:cubicBezTo>
                    <a:cubicBezTo>
                      <a:pt x="0" y="111"/>
                      <a:pt x="0" y="111"/>
                      <a:pt x="0" y="111"/>
                    </a:cubicBezTo>
                    <a:cubicBezTo>
                      <a:pt x="18" y="111"/>
                      <a:pt x="18" y="111"/>
                      <a:pt x="18" y="111"/>
                    </a:cubicBezTo>
                    <a:cubicBezTo>
                      <a:pt x="18" y="49"/>
                      <a:pt x="18" y="49"/>
                      <a:pt x="18" y="49"/>
                    </a:cubicBezTo>
                    <a:cubicBezTo>
                      <a:pt x="18" y="42"/>
                      <a:pt x="21" y="41"/>
                      <a:pt x="24" y="41"/>
                    </a:cubicBezTo>
                    <a:cubicBezTo>
                      <a:pt x="28" y="41"/>
                      <a:pt x="28" y="41"/>
                      <a:pt x="28" y="41"/>
                    </a:cubicBezTo>
                    <a:cubicBezTo>
                      <a:pt x="31" y="41"/>
                      <a:pt x="34" y="42"/>
                      <a:pt x="34" y="49"/>
                    </a:cubicBezTo>
                    <a:cubicBezTo>
                      <a:pt x="34" y="111"/>
                      <a:pt x="34" y="111"/>
                      <a:pt x="34" y="111"/>
                    </a:cubicBezTo>
                    <a:cubicBezTo>
                      <a:pt x="40" y="111"/>
                      <a:pt x="40" y="111"/>
                      <a:pt x="40" y="111"/>
                    </a:cubicBezTo>
                    <a:cubicBezTo>
                      <a:pt x="40" y="95"/>
                      <a:pt x="40" y="95"/>
                      <a:pt x="40" y="95"/>
                    </a:cubicBezTo>
                    <a:cubicBezTo>
                      <a:pt x="40" y="88"/>
                      <a:pt x="43" y="87"/>
                      <a:pt x="46" y="87"/>
                    </a:cubicBezTo>
                    <a:cubicBezTo>
                      <a:pt x="50" y="87"/>
                      <a:pt x="50" y="87"/>
                      <a:pt x="50" y="87"/>
                    </a:cubicBezTo>
                    <a:cubicBezTo>
                      <a:pt x="53" y="87"/>
                      <a:pt x="56" y="88"/>
                      <a:pt x="56" y="95"/>
                    </a:cubicBezTo>
                    <a:cubicBezTo>
                      <a:pt x="56" y="111"/>
                      <a:pt x="56" y="111"/>
                      <a:pt x="56" y="111"/>
                    </a:cubicBezTo>
                    <a:cubicBezTo>
                      <a:pt x="62" y="111"/>
                      <a:pt x="62" y="111"/>
                      <a:pt x="62" y="111"/>
                    </a:cubicBezTo>
                    <a:cubicBezTo>
                      <a:pt x="62" y="61"/>
                      <a:pt x="62" y="61"/>
                      <a:pt x="62" y="61"/>
                    </a:cubicBezTo>
                    <a:cubicBezTo>
                      <a:pt x="62" y="54"/>
                      <a:pt x="65" y="53"/>
                      <a:pt x="68" y="53"/>
                    </a:cubicBezTo>
                    <a:cubicBezTo>
                      <a:pt x="72" y="53"/>
                      <a:pt x="72" y="53"/>
                      <a:pt x="72" y="53"/>
                    </a:cubicBezTo>
                    <a:cubicBezTo>
                      <a:pt x="75" y="53"/>
                      <a:pt x="78" y="54"/>
                      <a:pt x="78" y="61"/>
                    </a:cubicBezTo>
                    <a:cubicBezTo>
                      <a:pt x="78" y="111"/>
                      <a:pt x="78" y="111"/>
                      <a:pt x="78" y="111"/>
                    </a:cubicBezTo>
                    <a:cubicBezTo>
                      <a:pt x="84" y="111"/>
                      <a:pt x="84" y="111"/>
                      <a:pt x="84" y="111"/>
                    </a:cubicBezTo>
                    <a:cubicBezTo>
                      <a:pt x="84" y="85"/>
                      <a:pt x="84" y="85"/>
                      <a:pt x="84" y="85"/>
                    </a:cubicBezTo>
                    <a:cubicBezTo>
                      <a:pt x="84" y="78"/>
                      <a:pt x="87" y="77"/>
                      <a:pt x="90" y="77"/>
                    </a:cubicBezTo>
                    <a:cubicBezTo>
                      <a:pt x="94" y="77"/>
                      <a:pt x="94" y="77"/>
                      <a:pt x="94" y="77"/>
                    </a:cubicBezTo>
                    <a:cubicBezTo>
                      <a:pt x="97" y="77"/>
                      <a:pt x="100" y="78"/>
                      <a:pt x="100" y="85"/>
                    </a:cubicBezTo>
                    <a:cubicBezTo>
                      <a:pt x="100" y="111"/>
                      <a:pt x="100" y="111"/>
                      <a:pt x="100" y="111"/>
                    </a:cubicBezTo>
                    <a:cubicBezTo>
                      <a:pt x="106" y="111"/>
                      <a:pt x="106" y="111"/>
                      <a:pt x="106" y="111"/>
                    </a:cubicBezTo>
                    <a:cubicBezTo>
                      <a:pt x="106" y="23"/>
                      <a:pt x="106" y="23"/>
                      <a:pt x="106" y="23"/>
                    </a:cubicBezTo>
                    <a:cubicBezTo>
                      <a:pt x="106" y="23"/>
                      <a:pt x="106" y="22"/>
                      <a:pt x="106" y="22"/>
                    </a:cubicBezTo>
                    <a:cubicBezTo>
                      <a:pt x="99" y="22"/>
                      <a:pt x="99" y="22"/>
                      <a:pt x="99" y="22"/>
                    </a:cubicBezTo>
                    <a:cubicBezTo>
                      <a:pt x="113" y="0"/>
                      <a:pt x="113" y="0"/>
                      <a:pt x="113" y="0"/>
                    </a:cubicBezTo>
                    <a:cubicBezTo>
                      <a:pt x="128" y="22"/>
                      <a:pt x="128" y="22"/>
                      <a:pt x="128" y="22"/>
                    </a:cubicBezTo>
                    <a:cubicBezTo>
                      <a:pt x="121" y="22"/>
                      <a:pt x="121" y="22"/>
                      <a:pt x="121" y="22"/>
                    </a:cubicBezTo>
                    <a:cubicBezTo>
                      <a:pt x="121" y="22"/>
                      <a:pt x="121" y="23"/>
                      <a:pt x="121" y="23"/>
                    </a:cubicBezTo>
                    <a:cubicBezTo>
                      <a:pt x="121" y="111"/>
                      <a:pt x="121" y="111"/>
                      <a:pt x="121" y="111"/>
                    </a:cubicBezTo>
                    <a:lnTo>
                      <a:pt x="140" y="11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0" name="椭圆 139"/>
              <p:cNvSpPr/>
              <p:nvPr/>
            </p:nvSpPr>
            <p:spPr>
              <a:xfrm>
                <a:off x="7819757" y="2988715"/>
                <a:ext cx="709694" cy="709694"/>
              </a:xfrm>
              <a:prstGeom prst="ellipse">
                <a:avLst/>
              </a:prstGeom>
              <a:gradFill>
                <a:gsLst>
                  <a:gs pos="0">
                    <a:schemeClr val="bg1">
                      <a:alpha val="5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0"/>
              </a:gradFill>
              <a:ln w="3175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</p:grpSp>
        <p:grpSp>
          <p:nvGrpSpPr>
            <p:cNvPr id="168" name="组合 167"/>
            <p:cNvGrpSpPr/>
            <p:nvPr/>
          </p:nvGrpSpPr>
          <p:grpSpPr>
            <a:xfrm>
              <a:off x="8529450" y="2931975"/>
              <a:ext cx="2967451" cy="682564"/>
              <a:chOff x="8529450" y="2870867"/>
              <a:chExt cx="2967451" cy="682564"/>
            </a:xfrm>
          </p:grpSpPr>
          <p:sp>
            <p:nvSpPr>
              <p:cNvPr id="141" name="矩形 140"/>
              <p:cNvSpPr/>
              <p:nvPr/>
            </p:nvSpPr>
            <p:spPr>
              <a:xfrm>
                <a:off x="8529450" y="3243794"/>
                <a:ext cx="2967451" cy="30963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en-US" altLang="zh-CN" sz="1200" b="0" dirty="0">
                    <a:solidFill>
                      <a:schemeClr val="bg1"/>
                    </a:solidFill>
                    <a:effectLst/>
                    <a:latin typeface="微软雅黑 Light" panose="020B0502040204020203" pitchFamily="34" charset="-122"/>
                    <a:cs typeface="Segoe UI" panose="020B0502040204020203" pitchFamily="34" charset="0"/>
                  </a:rPr>
                  <a:t>Lorem ipsum dolor sit amet, consectetur</a:t>
                </a:r>
                <a:endParaRPr lang="zh-CN" altLang="en-US" sz="1200" dirty="0">
                  <a:solidFill>
                    <a:schemeClr val="bg1"/>
                  </a:solidFill>
                  <a:latin typeface="微软雅黑 Light" panose="020B0502040204020203" pitchFamily="34" charset="-122"/>
                  <a:cs typeface="Segoe UI" panose="020B0502040204020203" pitchFamily="34" charset="0"/>
                </a:endParaRPr>
              </a:p>
            </p:txBody>
          </p:sp>
          <p:sp>
            <p:nvSpPr>
              <p:cNvPr id="142" name="文本框 141"/>
              <p:cNvSpPr txBox="1"/>
              <p:nvPr/>
            </p:nvSpPr>
            <p:spPr>
              <a:xfrm>
                <a:off x="8529451" y="2870867"/>
                <a:ext cx="269095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b="1" dirty="0">
                    <a:solidFill>
                      <a:srgbClr val="EAD87F"/>
                    </a:solidFill>
                    <a:latin typeface="微软雅黑 Light" panose="020B0502040204020203" pitchFamily="34" charset="-122"/>
                    <a:ea typeface="微软雅黑"/>
                  </a:rPr>
                  <a:t>NEW MARKET</a:t>
                </a:r>
                <a:endParaRPr lang="zh-CN" altLang="en-US" b="1" dirty="0">
                  <a:solidFill>
                    <a:srgbClr val="EAD87F"/>
                  </a:solidFill>
                  <a:latin typeface="微软雅黑 Light" panose="020B0502040204020203" pitchFamily="34" charset="-122"/>
                  <a:ea typeface="微软雅黑"/>
                </a:endParaRPr>
              </a:p>
            </p:txBody>
          </p:sp>
        </p:grpSp>
      </p:grpSp>
      <p:grpSp>
        <p:nvGrpSpPr>
          <p:cNvPr id="160" name="组合 159"/>
          <p:cNvGrpSpPr/>
          <p:nvPr/>
        </p:nvGrpSpPr>
        <p:grpSpPr>
          <a:xfrm>
            <a:off x="5817421" y="3836390"/>
            <a:ext cx="3677144" cy="709694"/>
            <a:chOff x="1593703" y="5816049"/>
            <a:chExt cx="3677144" cy="709694"/>
          </a:xfrm>
        </p:grpSpPr>
        <p:grpSp>
          <p:nvGrpSpPr>
            <p:cNvPr id="159" name="组合 158"/>
            <p:cNvGrpSpPr/>
            <p:nvPr/>
          </p:nvGrpSpPr>
          <p:grpSpPr>
            <a:xfrm>
              <a:off x="1593703" y="5816049"/>
              <a:ext cx="709694" cy="709694"/>
              <a:chOff x="1593703" y="5874973"/>
              <a:chExt cx="709694" cy="709694"/>
            </a:xfrm>
          </p:grpSpPr>
          <p:sp>
            <p:nvSpPr>
              <p:cNvPr id="131" name="Freeform 126"/>
              <p:cNvSpPr>
                <a:spLocks noChangeAspect="1"/>
              </p:cNvSpPr>
              <p:nvPr/>
            </p:nvSpPr>
            <p:spPr bwMode="auto">
              <a:xfrm>
                <a:off x="1768550" y="6049820"/>
                <a:ext cx="360000" cy="360000"/>
              </a:xfrm>
              <a:custGeom>
                <a:avLst/>
                <a:gdLst>
                  <a:gd name="T0" fmla="*/ 131 w 134"/>
                  <a:gd name="T1" fmla="*/ 86 h 134"/>
                  <a:gd name="T2" fmla="*/ 107 w 134"/>
                  <a:gd name="T3" fmla="*/ 102 h 134"/>
                  <a:gd name="T4" fmla="*/ 99 w 134"/>
                  <a:gd name="T5" fmla="*/ 97 h 134"/>
                  <a:gd name="T6" fmla="*/ 79 w 134"/>
                  <a:gd name="T7" fmla="*/ 84 h 134"/>
                  <a:gd name="T8" fmla="*/ 82 w 134"/>
                  <a:gd name="T9" fmla="*/ 107 h 134"/>
                  <a:gd name="T10" fmla="*/ 86 w 134"/>
                  <a:gd name="T11" fmla="*/ 116 h 134"/>
                  <a:gd name="T12" fmla="*/ 62 w 134"/>
                  <a:gd name="T13" fmla="*/ 132 h 134"/>
                  <a:gd name="T14" fmla="*/ 55 w 134"/>
                  <a:gd name="T15" fmla="*/ 131 h 134"/>
                  <a:gd name="T16" fmla="*/ 37 w 134"/>
                  <a:gd name="T17" fmla="*/ 105 h 134"/>
                  <a:gd name="T18" fmla="*/ 31 w 134"/>
                  <a:gd name="T19" fmla="*/ 110 h 134"/>
                  <a:gd name="T20" fmla="*/ 8 w 134"/>
                  <a:gd name="T21" fmla="*/ 113 h 134"/>
                  <a:gd name="T22" fmla="*/ 20 w 134"/>
                  <a:gd name="T23" fmla="*/ 93 h 134"/>
                  <a:gd name="T24" fmla="*/ 27 w 134"/>
                  <a:gd name="T25" fmla="*/ 89 h 134"/>
                  <a:gd name="T26" fmla="*/ 8 w 134"/>
                  <a:gd name="T27" fmla="*/ 62 h 134"/>
                  <a:gd name="T28" fmla="*/ 9 w 134"/>
                  <a:gd name="T29" fmla="*/ 55 h 134"/>
                  <a:gd name="T30" fmla="*/ 36 w 134"/>
                  <a:gd name="T31" fmla="*/ 37 h 134"/>
                  <a:gd name="T32" fmla="*/ 31 w 134"/>
                  <a:gd name="T33" fmla="*/ 31 h 134"/>
                  <a:gd name="T34" fmla="*/ 28 w 134"/>
                  <a:gd name="T35" fmla="*/ 8 h 134"/>
                  <a:gd name="T36" fmla="*/ 48 w 134"/>
                  <a:gd name="T37" fmla="*/ 21 h 134"/>
                  <a:gd name="T38" fmla="*/ 51 w 134"/>
                  <a:gd name="T39" fmla="*/ 27 h 134"/>
                  <a:gd name="T40" fmla="*/ 78 w 134"/>
                  <a:gd name="T41" fmla="*/ 9 h 134"/>
                  <a:gd name="T42" fmla="*/ 85 w 134"/>
                  <a:gd name="T43" fmla="*/ 10 h 134"/>
                  <a:gd name="T44" fmla="*/ 102 w 134"/>
                  <a:gd name="T45" fmla="*/ 34 h 134"/>
                  <a:gd name="T46" fmla="*/ 96 w 134"/>
                  <a:gd name="T47" fmla="*/ 42 h 134"/>
                  <a:gd name="T48" fmla="*/ 83 w 134"/>
                  <a:gd name="T49" fmla="*/ 61 h 134"/>
                  <a:gd name="T50" fmla="*/ 106 w 134"/>
                  <a:gd name="T51" fmla="*/ 58 h 134"/>
                  <a:gd name="T52" fmla="*/ 116 w 134"/>
                  <a:gd name="T53" fmla="*/ 55 h 134"/>
                  <a:gd name="T54" fmla="*/ 132 w 134"/>
                  <a:gd name="T55" fmla="*/ 79 h 134"/>
                  <a:gd name="T56" fmla="*/ 131 w 134"/>
                  <a:gd name="T57" fmla="*/ 86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34" h="134">
                    <a:moveTo>
                      <a:pt x="131" y="86"/>
                    </a:moveTo>
                    <a:cubicBezTo>
                      <a:pt x="107" y="102"/>
                      <a:pt x="107" y="102"/>
                      <a:pt x="107" y="102"/>
                    </a:cubicBezTo>
                    <a:cubicBezTo>
                      <a:pt x="104" y="104"/>
                      <a:pt x="98" y="102"/>
                      <a:pt x="99" y="97"/>
                    </a:cubicBezTo>
                    <a:cubicBezTo>
                      <a:pt x="101" y="87"/>
                      <a:pt x="91" y="76"/>
                      <a:pt x="79" y="84"/>
                    </a:cubicBezTo>
                    <a:cubicBezTo>
                      <a:pt x="66" y="93"/>
                      <a:pt x="75" y="107"/>
                      <a:pt x="82" y="107"/>
                    </a:cubicBezTo>
                    <a:cubicBezTo>
                      <a:pt x="91" y="107"/>
                      <a:pt x="86" y="116"/>
                      <a:pt x="86" y="116"/>
                    </a:cubicBezTo>
                    <a:cubicBezTo>
                      <a:pt x="62" y="132"/>
                      <a:pt x="62" y="132"/>
                      <a:pt x="62" y="132"/>
                    </a:cubicBezTo>
                    <a:cubicBezTo>
                      <a:pt x="60" y="134"/>
                      <a:pt x="56" y="133"/>
                      <a:pt x="55" y="131"/>
                    </a:cubicBezTo>
                    <a:cubicBezTo>
                      <a:pt x="37" y="105"/>
                      <a:pt x="37" y="105"/>
                      <a:pt x="37" y="105"/>
                    </a:cubicBezTo>
                    <a:cubicBezTo>
                      <a:pt x="34" y="104"/>
                      <a:pt x="31" y="104"/>
                      <a:pt x="31" y="110"/>
                    </a:cubicBezTo>
                    <a:cubicBezTo>
                      <a:pt x="30" y="117"/>
                      <a:pt x="16" y="126"/>
                      <a:pt x="8" y="113"/>
                    </a:cubicBezTo>
                    <a:cubicBezTo>
                      <a:pt x="0" y="101"/>
                      <a:pt x="10" y="91"/>
                      <a:pt x="20" y="93"/>
                    </a:cubicBezTo>
                    <a:cubicBezTo>
                      <a:pt x="24" y="94"/>
                      <a:pt x="26" y="92"/>
                      <a:pt x="27" y="89"/>
                    </a:cubicBezTo>
                    <a:cubicBezTo>
                      <a:pt x="8" y="62"/>
                      <a:pt x="8" y="62"/>
                      <a:pt x="8" y="62"/>
                    </a:cubicBezTo>
                    <a:cubicBezTo>
                      <a:pt x="7" y="60"/>
                      <a:pt x="7" y="57"/>
                      <a:pt x="9" y="55"/>
                    </a:cubicBezTo>
                    <a:cubicBezTo>
                      <a:pt x="36" y="37"/>
                      <a:pt x="36" y="37"/>
                      <a:pt x="36" y="37"/>
                    </a:cubicBezTo>
                    <a:cubicBezTo>
                      <a:pt x="37" y="35"/>
                      <a:pt x="36" y="31"/>
                      <a:pt x="31" y="31"/>
                    </a:cubicBezTo>
                    <a:cubicBezTo>
                      <a:pt x="24" y="31"/>
                      <a:pt x="15" y="17"/>
                      <a:pt x="28" y="8"/>
                    </a:cubicBezTo>
                    <a:cubicBezTo>
                      <a:pt x="39" y="0"/>
                      <a:pt x="50" y="11"/>
                      <a:pt x="48" y="21"/>
                    </a:cubicBezTo>
                    <a:cubicBezTo>
                      <a:pt x="47" y="24"/>
                      <a:pt x="49" y="26"/>
                      <a:pt x="51" y="27"/>
                    </a:cubicBezTo>
                    <a:cubicBezTo>
                      <a:pt x="78" y="9"/>
                      <a:pt x="78" y="9"/>
                      <a:pt x="78" y="9"/>
                    </a:cubicBezTo>
                    <a:cubicBezTo>
                      <a:pt x="81" y="7"/>
                      <a:pt x="84" y="8"/>
                      <a:pt x="85" y="10"/>
                    </a:cubicBezTo>
                    <a:cubicBezTo>
                      <a:pt x="102" y="34"/>
                      <a:pt x="102" y="34"/>
                      <a:pt x="102" y="34"/>
                    </a:cubicBezTo>
                    <a:cubicBezTo>
                      <a:pt x="104" y="37"/>
                      <a:pt x="102" y="43"/>
                      <a:pt x="96" y="42"/>
                    </a:cubicBezTo>
                    <a:cubicBezTo>
                      <a:pt x="86" y="39"/>
                      <a:pt x="76" y="50"/>
                      <a:pt x="83" y="61"/>
                    </a:cubicBezTo>
                    <a:cubicBezTo>
                      <a:pt x="92" y="74"/>
                      <a:pt x="106" y="65"/>
                      <a:pt x="106" y="58"/>
                    </a:cubicBezTo>
                    <a:cubicBezTo>
                      <a:pt x="107" y="49"/>
                      <a:pt x="116" y="55"/>
                      <a:pt x="116" y="55"/>
                    </a:cubicBezTo>
                    <a:cubicBezTo>
                      <a:pt x="132" y="79"/>
                      <a:pt x="132" y="79"/>
                      <a:pt x="132" y="79"/>
                    </a:cubicBezTo>
                    <a:cubicBezTo>
                      <a:pt x="134" y="81"/>
                      <a:pt x="133" y="84"/>
                      <a:pt x="131" y="8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5" name="椭圆 144"/>
              <p:cNvSpPr/>
              <p:nvPr/>
            </p:nvSpPr>
            <p:spPr>
              <a:xfrm>
                <a:off x="1593703" y="5874973"/>
                <a:ext cx="709694" cy="709694"/>
              </a:xfrm>
              <a:prstGeom prst="ellipse">
                <a:avLst/>
              </a:prstGeom>
              <a:gradFill>
                <a:gsLst>
                  <a:gs pos="0">
                    <a:schemeClr val="bg1">
                      <a:alpha val="5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0"/>
              </a:gradFill>
              <a:ln w="3175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</p:grpSp>
        <p:grpSp>
          <p:nvGrpSpPr>
            <p:cNvPr id="158" name="组合 157"/>
            <p:cNvGrpSpPr/>
            <p:nvPr/>
          </p:nvGrpSpPr>
          <p:grpSpPr>
            <a:xfrm>
              <a:off x="2303396" y="5818233"/>
              <a:ext cx="2967451" cy="682564"/>
              <a:chOff x="2303396" y="5757125"/>
              <a:chExt cx="2967451" cy="682564"/>
            </a:xfrm>
          </p:grpSpPr>
          <p:sp>
            <p:nvSpPr>
              <p:cNvPr id="146" name="矩形 145"/>
              <p:cNvSpPr/>
              <p:nvPr/>
            </p:nvSpPr>
            <p:spPr>
              <a:xfrm>
                <a:off x="2303396" y="6130052"/>
                <a:ext cx="2967451" cy="30963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en-US" altLang="zh-CN" sz="1200" b="0" dirty="0">
                    <a:solidFill>
                      <a:schemeClr val="bg1"/>
                    </a:solidFill>
                    <a:effectLst/>
                    <a:latin typeface="微软雅黑 Light" panose="020B0502040204020203" pitchFamily="34" charset="-122"/>
                    <a:cs typeface="Segoe UI" panose="020B0502040204020203" pitchFamily="34" charset="0"/>
                  </a:rPr>
                  <a:t>Lorem ipsum dolor sit amet, consectetur</a:t>
                </a:r>
                <a:endParaRPr lang="zh-CN" altLang="en-US" sz="1200" dirty="0">
                  <a:solidFill>
                    <a:schemeClr val="bg1"/>
                  </a:solidFill>
                  <a:latin typeface="微软雅黑 Light" panose="020B0502040204020203" pitchFamily="34" charset="-122"/>
                  <a:cs typeface="Segoe UI" panose="020B0502040204020203" pitchFamily="34" charset="0"/>
                </a:endParaRPr>
              </a:p>
            </p:txBody>
          </p:sp>
          <p:sp>
            <p:nvSpPr>
              <p:cNvPr id="147" name="文本框 146"/>
              <p:cNvSpPr txBox="1"/>
              <p:nvPr/>
            </p:nvSpPr>
            <p:spPr>
              <a:xfrm>
                <a:off x="2303397" y="5757125"/>
                <a:ext cx="269095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b="1" dirty="0">
                    <a:solidFill>
                      <a:srgbClr val="EAD87F"/>
                    </a:solidFill>
                    <a:latin typeface="微软雅黑 Light" panose="020B0502040204020203" pitchFamily="34" charset="-122"/>
                    <a:ea typeface="微软雅黑"/>
                  </a:rPr>
                  <a:t>NEW PROJECT</a:t>
                </a:r>
                <a:endParaRPr lang="zh-CN" altLang="en-US" b="1" dirty="0">
                  <a:solidFill>
                    <a:srgbClr val="EAD87F"/>
                  </a:solidFill>
                  <a:latin typeface="微软雅黑 Light" panose="020B0502040204020203" pitchFamily="34" charset="-122"/>
                  <a:ea typeface="微软雅黑"/>
                </a:endParaRPr>
              </a:p>
            </p:txBody>
          </p:sp>
        </p:grpSp>
      </p:grpSp>
      <p:grpSp>
        <p:nvGrpSpPr>
          <p:cNvPr id="171" name="组合 170"/>
          <p:cNvGrpSpPr/>
          <p:nvPr/>
        </p:nvGrpSpPr>
        <p:grpSpPr>
          <a:xfrm rot="2700000" flipH="1" flipV="1">
            <a:off x="8394754" y="5164359"/>
            <a:ext cx="7206018" cy="2235188"/>
            <a:chOff x="0" y="2509838"/>
            <a:chExt cx="7206018" cy="2235188"/>
          </a:xfrm>
        </p:grpSpPr>
        <p:grpSp>
          <p:nvGrpSpPr>
            <p:cNvPr id="172" name="组合 171"/>
            <p:cNvGrpSpPr/>
            <p:nvPr/>
          </p:nvGrpSpPr>
          <p:grpSpPr>
            <a:xfrm>
              <a:off x="0" y="2636838"/>
              <a:ext cx="4151875" cy="336251"/>
              <a:chOff x="0" y="2636838"/>
              <a:chExt cx="4151875" cy="336251"/>
            </a:xfrm>
          </p:grpSpPr>
          <p:cxnSp>
            <p:nvCxnSpPr>
              <p:cNvPr id="221" name="直接连接符 220"/>
              <p:cNvCxnSpPr>
                <a:cxnSpLocks/>
              </p:cNvCxnSpPr>
              <p:nvPr/>
            </p:nvCxnSpPr>
            <p:spPr>
              <a:xfrm>
                <a:off x="0" y="2636838"/>
                <a:ext cx="1842448" cy="0"/>
              </a:xfrm>
              <a:prstGeom prst="line">
                <a:avLst/>
              </a:prstGeom>
              <a:ln w="3175">
                <a:solidFill>
                  <a:schemeClr val="bg1">
                    <a:alpha val="6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2" name="直接连接符 221"/>
              <p:cNvCxnSpPr>
                <a:cxnSpLocks/>
              </p:cNvCxnSpPr>
              <p:nvPr/>
            </p:nvCxnSpPr>
            <p:spPr>
              <a:xfrm>
                <a:off x="2237427" y="2937089"/>
                <a:ext cx="1842448" cy="0"/>
              </a:xfrm>
              <a:prstGeom prst="line">
                <a:avLst/>
              </a:prstGeom>
              <a:ln w="3175">
                <a:solidFill>
                  <a:schemeClr val="bg1">
                    <a:alpha val="6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3" name="直接连接符 222"/>
              <p:cNvCxnSpPr>
                <a:cxnSpLocks/>
              </p:cNvCxnSpPr>
              <p:nvPr/>
            </p:nvCxnSpPr>
            <p:spPr>
              <a:xfrm>
                <a:off x="1842448" y="2636838"/>
                <a:ext cx="394979" cy="300251"/>
              </a:xfrm>
              <a:prstGeom prst="line">
                <a:avLst/>
              </a:prstGeom>
              <a:ln w="3175">
                <a:solidFill>
                  <a:schemeClr val="bg1">
                    <a:alpha val="6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24" name="椭圆 223"/>
              <p:cNvSpPr/>
              <p:nvPr/>
            </p:nvSpPr>
            <p:spPr>
              <a:xfrm>
                <a:off x="4079875" y="2901089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73" name="组合 172"/>
            <p:cNvGrpSpPr/>
            <p:nvPr/>
          </p:nvGrpSpPr>
          <p:grpSpPr>
            <a:xfrm>
              <a:off x="0" y="2509838"/>
              <a:ext cx="4888330" cy="349125"/>
              <a:chOff x="0" y="2509838"/>
              <a:chExt cx="4888330" cy="349125"/>
            </a:xfrm>
          </p:grpSpPr>
          <p:cxnSp>
            <p:nvCxnSpPr>
              <p:cNvPr id="217" name="直接连接符 216"/>
              <p:cNvCxnSpPr>
                <a:cxnSpLocks/>
              </p:cNvCxnSpPr>
              <p:nvPr/>
            </p:nvCxnSpPr>
            <p:spPr>
              <a:xfrm>
                <a:off x="0" y="2509838"/>
                <a:ext cx="1092200" cy="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8" name="直接连接符 217"/>
              <p:cNvCxnSpPr>
                <a:cxnSpLocks/>
              </p:cNvCxnSpPr>
              <p:nvPr/>
            </p:nvCxnSpPr>
            <p:spPr>
              <a:xfrm>
                <a:off x="1282700" y="2786963"/>
                <a:ext cx="3463413" cy="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9" name="直接连接符 218"/>
              <p:cNvCxnSpPr>
                <a:cxnSpLocks/>
              </p:cNvCxnSpPr>
              <p:nvPr/>
            </p:nvCxnSpPr>
            <p:spPr>
              <a:xfrm>
                <a:off x="1092200" y="2509838"/>
                <a:ext cx="190500" cy="277125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20" name="椭圆 219"/>
              <p:cNvSpPr/>
              <p:nvPr/>
            </p:nvSpPr>
            <p:spPr>
              <a:xfrm>
                <a:off x="4744330" y="2714963"/>
                <a:ext cx="144000" cy="144000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174" name="直接连接符 173"/>
            <p:cNvCxnSpPr>
              <a:cxnSpLocks/>
            </p:cNvCxnSpPr>
            <p:nvPr/>
          </p:nvCxnSpPr>
          <p:spPr>
            <a:xfrm>
              <a:off x="0" y="2848134"/>
              <a:ext cx="1211580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5" name="直接连接符 174"/>
            <p:cNvCxnSpPr>
              <a:cxnSpLocks/>
            </p:cNvCxnSpPr>
            <p:nvPr/>
          </p:nvCxnSpPr>
          <p:spPr>
            <a:xfrm>
              <a:off x="1389380" y="3125259"/>
              <a:ext cx="2979420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6" name="直接连接符 175"/>
            <p:cNvCxnSpPr>
              <a:cxnSpLocks/>
            </p:cNvCxnSpPr>
            <p:nvPr/>
          </p:nvCxnSpPr>
          <p:spPr>
            <a:xfrm>
              <a:off x="1198880" y="2848134"/>
              <a:ext cx="190500" cy="277125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7" name="椭圆 176"/>
            <p:cNvSpPr/>
            <p:nvPr/>
          </p:nvSpPr>
          <p:spPr>
            <a:xfrm>
              <a:off x="4368800" y="3071259"/>
              <a:ext cx="108000" cy="1080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78" name="组合 177"/>
            <p:cNvGrpSpPr/>
            <p:nvPr/>
          </p:nvGrpSpPr>
          <p:grpSpPr>
            <a:xfrm>
              <a:off x="0" y="2731431"/>
              <a:ext cx="1526540" cy="306404"/>
              <a:chOff x="0" y="2731431"/>
              <a:chExt cx="1526540" cy="306404"/>
            </a:xfrm>
          </p:grpSpPr>
          <p:cxnSp>
            <p:nvCxnSpPr>
              <p:cNvPr id="213" name="直接连接符 212"/>
              <p:cNvCxnSpPr>
                <a:cxnSpLocks/>
              </p:cNvCxnSpPr>
              <p:nvPr/>
            </p:nvCxnSpPr>
            <p:spPr>
              <a:xfrm>
                <a:off x="0" y="2731431"/>
                <a:ext cx="487680" cy="0"/>
              </a:xfrm>
              <a:prstGeom prst="line">
                <a:avLst/>
              </a:prstGeom>
              <a:ln w="3175">
                <a:solidFill>
                  <a:schemeClr val="bg1">
                    <a:alpha val="6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4" name="直接连接符 213"/>
              <p:cNvCxnSpPr>
                <a:cxnSpLocks/>
              </p:cNvCxnSpPr>
              <p:nvPr/>
            </p:nvCxnSpPr>
            <p:spPr>
              <a:xfrm>
                <a:off x="777240" y="2998186"/>
                <a:ext cx="749300" cy="0"/>
              </a:xfrm>
              <a:prstGeom prst="line">
                <a:avLst/>
              </a:prstGeom>
              <a:ln w="3175">
                <a:solidFill>
                  <a:schemeClr val="bg1">
                    <a:alpha val="6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5" name="直接连接符 214"/>
              <p:cNvCxnSpPr>
                <a:cxnSpLocks/>
              </p:cNvCxnSpPr>
              <p:nvPr/>
            </p:nvCxnSpPr>
            <p:spPr>
              <a:xfrm>
                <a:off x="487680" y="2731431"/>
                <a:ext cx="289560" cy="266755"/>
              </a:xfrm>
              <a:prstGeom prst="line">
                <a:avLst/>
              </a:prstGeom>
              <a:ln w="3175">
                <a:solidFill>
                  <a:schemeClr val="bg1">
                    <a:alpha val="6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6" name="直接连接符 215"/>
              <p:cNvCxnSpPr>
                <a:cxnSpLocks/>
              </p:cNvCxnSpPr>
              <p:nvPr/>
            </p:nvCxnSpPr>
            <p:spPr>
              <a:xfrm flipH="1">
                <a:off x="1526540" y="2965835"/>
                <a:ext cx="0" cy="72000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79" name="直接连接符 178"/>
            <p:cNvCxnSpPr>
              <a:cxnSpLocks/>
            </p:cNvCxnSpPr>
            <p:nvPr/>
          </p:nvCxnSpPr>
          <p:spPr>
            <a:xfrm>
              <a:off x="0" y="3001670"/>
              <a:ext cx="546100" cy="0"/>
            </a:xfrm>
            <a:prstGeom prst="line">
              <a:avLst/>
            </a:prstGeom>
            <a:ln w="9525">
              <a:solidFill>
                <a:schemeClr val="bg1">
                  <a:alpha val="80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80" name="组合 179"/>
            <p:cNvGrpSpPr/>
            <p:nvPr/>
          </p:nvGrpSpPr>
          <p:grpSpPr>
            <a:xfrm>
              <a:off x="0" y="3165538"/>
              <a:ext cx="7206018" cy="167257"/>
              <a:chOff x="0" y="3165538"/>
              <a:chExt cx="7206018" cy="167257"/>
            </a:xfrm>
          </p:grpSpPr>
          <p:cxnSp>
            <p:nvCxnSpPr>
              <p:cNvPr id="210" name="直接连接符 209"/>
              <p:cNvCxnSpPr>
                <a:cxnSpLocks/>
              </p:cNvCxnSpPr>
              <p:nvPr/>
            </p:nvCxnSpPr>
            <p:spPr>
              <a:xfrm>
                <a:off x="0" y="3169022"/>
                <a:ext cx="874713" cy="0"/>
              </a:xfrm>
              <a:prstGeom prst="line">
                <a:avLst/>
              </a:prstGeom>
              <a:ln w="3175">
                <a:solidFill>
                  <a:srgbClr val="EAD87F">
                    <a:alpha val="8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1" name="直接连接符 210"/>
              <p:cNvCxnSpPr>
                <a:cxnSpLocks/>
              </p:cNvCxnSpPr>
              <p:nvPr/>
            </p:nvCxnSpPr>
            <p:spPr>
              <a:xfrm>
                <a:off x="1089183" y="3332795"/>
                <a:ext cx="6116835" cy="0"/>
              </a:xfrm>
              <a:prstGeom prst="line">
                <a:avLst/>
              </a:prstGeom>
              <a:ln w="3175">
                <a:solidFill>
                  <a:srgbClr val="EAD87F">
                    <a:alpha val="80000"/>
                  </a:srgbClr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2" name="直接连接符 211"/>
              <p:cNvCxnSpPr>
                <a:cxnSpLocks/>
              </p:cNvCxnSpPr>
              <p:nvPr/>
            </p:nvCxnSpPr>
            <p:spPr>
              <a:xfrm>
                <a:off x="874713" y="3165538"/>
                <a:ext cx="214470" cy="167257"/>
              </a:xfrm>
              <a:prstGeom prst="line">
                <a:avLst/>
              </a:prstGeom>
              <a:ln w="3175">
                <a:solidFill>
                  <a:srgbClr val="EAD87F">
                    <a:alpha val="8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81" name="组合 180"/>
            <p:cNvGrpSpPr/>
            <p:nvPr/>
          </p:nvGrpSpPr>
          <p:grpSpPr>
            <a:xfrm>
              <a:off x="0" y="3741943"/>
              <a:ext cx="6749295" cy="213911"/>
              <a:chOff x="0" y="3741943"/>
              <a:chExt cx="6749295" cy="213911"/>
            </a:xfrm>
          </p:grpSpPr>
          <p:cxnSp>
            <p:nvCxnSpPr>
              <p:cNvPr id="207" name="直接连接符 206"/>
              <p:cNvCxnSpPr>
                <a:cxnSpLocks/>
              </p:cNvCxnSpPr>
              <p:nvPr/>
            </p:nvCxnSpPr>
            <p:spPr>
              <a:xfrm>
                <a:off x="1294130" y="3741944"/>
                <a:ext cx="5455165" cy="0"/>
              </a:xfrm>
              <a:prstGeom prst="line">
                <a:avLst/>
              </a:prstGeom>
              <a:ln w="3175">
                <a:solidFill>
                  <a:schemeClr val="bg1">
                    <a:alpha val="80000"/>
                  </a:schemeClr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8" name="直接连接符 207"/>
              <p:cNvCxnSpPr>
                <a:cxnSpLocks/>
              </p:cNvCxnSpPr>
              <p:nvPr/>
            </p:nvCxnSpPr>
            <p:spPr>
              <a:xfrm>
                <a:off x="0" y="3955854"/>
                <a:ext cx="1089183" cy="0"/>
              </a:xfrm>
              <a:prstGeom prst="line">
                <a:avLst/>
              </a:prstGeom>
              <a:ln w="3175">
                <a:solidFill>
                  <a:schemeClr val="bg1">
                    <a:alpha val="8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9" name="直接连接符 208"/>
              <p:cNvCxnSpPr>
                <a:cxnSpLocks/>
              </p:cNvCxnSpPr>
              <p:nvPr/>
            </p:nvCxnSpPr>
            <p:spPr>
              <a:xfrm flipV="1">
                <a:off x="1089183" y="3741943"/>
                <a:ext cx="204947" cy="213910"/>
              </a:xfrm>
              <a:prstGeom prst="line">
                <a:avLst/>
              </a:prstGeom>
              <a:ln w="3175">
                <a:solidFill>
                  <a:schemeClr val="bg1">
                    <a:alpha val="8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82" name="组合 181"/>
            <p:cNvGrpSpPr/>
            <p:nvPr/>
          </p:nvGrpSpPr>
          <p:grpSpPr>
            <a:xfrm>
              <a:off x="0" y="3455092"/>
              <a:ext cx="2309427" cy="144000"/>
              <a:chOff x="0" y="3455092"/>
              <a:chExt cx="2309427" cy="144000"/>
            </a:xfrm>
          </p:grpSpPr>
          <p:cxnSp>
            <p:nvCxnSpPr>
              <p:cNvPr id="205" name="直接连接符 204"/>
              <p:cNvCxnSpPr>
                <a:cxnSpLocks/>
              </p:cNvCxnSpPr>
              <p:nvPr/>
            </p:nvCxnSpPr>
            <p:spPr>
              <a:xfrm>
                <a:off x="0" y="3537369"/>
                <a:ext cx="2237427" cy="0"/>
              </a:xfrm>
              <a:prstGeom prst="line">
                <a:avLst/>
              </a:prstGeom>
              <a:ln w="12700">
                <a:solidFill>
                  <a:schemeClr val="bg1"/>
                </a:solidFill>
                <a:headEnd w="lg" len="lg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06" name="椭圆 205"/>
              <p:cNvSpPr/>
              <p:nvPr/>
            </p:nvSpPr>
            <p:spPr>
              <a:xfrm>
                <a:off x="2165427" y="3455092"/>
                <a:ext cx="144000" cy="144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183" name="直接连接符 182"/>
            <p:cNvCxnSpPr>
              <a:cxnSpLocks/>
            </p:cNvCxnSpPr>
            <p:nvPr/>
          </p:nvCxnSpPr>
          <p:spPr>
            <a:xfrm>
              <a:off x="0" y="4125620"/>
              <a:ext cx="777240" cy="0"/>
            </a:xfrm>
            <a:prstGeom prst="line">
              <a:avLst/>
            </a:prstGeom>
            <a:ln w="6350">
              <a:solidFill>
                <a:schemeClr val="bg1">
                  <a:alpha val="60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4" name="直接连接符 183"/>
            <p:cNvCxnSpPr>
              <a:cxnSpLocks/>
            </p:cNvCxnSpPr>
            <p:nvPr/>
          </p:nvCxnSpPr>
          <p:spPr>
            <a:xfrm>
              <a:off x="0" y="3762312"/>
              <a:ext cx="981948" cy="0"/>
            </a:xfrm>
            <a:prstGeom prst="line">
              <a:avLst/>
            </a:prstGeom>
            <a:ln w="6350">
              <a:solidFill>
                <a:schemeClr val="bg1">
                  <a:alpha val="80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85" name="组合 184"/>
            <p:cNvGrpSpPr/>
            <p:nvPr/>
          </p:nvGrpSpPr>
          <p:grpSpPr>
            <a:xfrm>
              <a:off x="0" y="3893827"/>
              <a:ext cx="5324847" cy="398773"/>
              <a:chOff x="0" y="3893827"/>
              <a:chExt cx="5324847" cy="398773"/>
            </a:xfrm>
          </p:grpSpPr>
          <p:cxnSp>
            <p:nvCxnSpPr>
              <p:cNvPr id="201" name="直接连接符 200"/>
              <p:cNvCxnSpPr>
                <a:cxnSpLocks/>
              </p:cNvCxnSpPr>
              <p:nvPr/>
            </p:nvCxnSpPr>
            <p:spPr>
              <a:xfrm>
                <a:off x="1389380" y="3947827"/>
                <a:ext cx="3827467" cy="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02" name="椭圆 201"/>
              <p:cNvSpPr/>
              <p:nvPr/>
            </p:nvSpPr>
            <p:spPr>
              <a:xfrm>
                <a:off x="5216847" y="3893827"/>
                <a:ext cx="108000" cy="108000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203" name="直接连接符 202"/>
              <p:cNvCxnSpPr>
                <a:cxnSpLocks/>
              </p:cNvCxnSpPr>
              <p:nvPr/>
            </p:nvCxnSpPr>
            <p:spPr>
              <a:xfrm>
                <a:off x="0" y="4292600"/>
                <a:ext cx="1089183" cy="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4" name="直接连接符 203"/>
              <p:cNvCxnSpPr>
                <a:cxnSpLocks/>
              </p:cNvCxnSpPr>
              <p:nvPr/>
            </p:nvCxnSpPr>
            <p:spPr>
              <a:xfrm flipV="1">
                <a:off x="1089183" y="3946518"/>
                <a:ext cx="300197" cy="346082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86" name="组合 185"/>
            <p:cNvGrpSpPr/>
            <p:nvPr/>
          </p:nvGrpSpPr>
          <p:grpSpPr>
            <a:xfrm>
              <a:off x="0" y="4085975"/>
              <a:ext cx="2468880" cy="342193"/>
              <a:chOff x="0" y="4085975"/>
              <a:chExt cx="2468880" cy="342193"/>
            </a:xfrm>
          </p:grpSpPr>
          <p:cxnSp>
            <p:nvCxnSpPr>
              <p:cNvPr id="197" name="直接连接符 196"/>
              <p:cNvCxnSpPr>
                <a:cxnSpLocks/>
              </p:cNvCxnSpPr>
              <p:nvPr/>
            </p:nvCxnSpPr>
            <p:spPr>
              <a:xfrm>
                <a:off x="1014730" y="4119558"/>
                <a:ext cx="1454150" cy="0"/>
              </a:xfrm>
              <a:prstGeom prst="line">
                <a:avLst/>
              </a:prstGeom>
              <a:ln w="3175">
                <a:solidFill>
                  <a:schemeClr val="bg1">
                    <a:alpha val="6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8" name="直接连接符 197"/>
              <p:cNvCxnSpPr>
                <a:cxnSpLocks/>
              </p:cNvCxnSpPr>
              <p:nvPr/>
            </p:nvCxnSpPr>
            <p:spPr>
              <a:xfrm flipH="1">
                <a:off x="2468880" y="4085975"/>
                <a:ext cx="0" cy="72000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9" name="直接连接符 198"/>
              <p:cNvCxnSpPr>
                <a:cxnSpLocks/>
              </p:cNvCxnSpPr>
              <p:nvPr/>
            </p:nvCxnSpPr>
            <p:spPr>
              <a:xfrm>
                <a:off x="0" y="4428168"/>
                <a:ext cx="749300" cy="0"/>
              </a:xfrm>
              <a:prstGeom prst="line">
                <a:avLst/>
              </a:prstGeom>
              <a:ln w="3175">
                <a:solidFill>
                  <a:schemeClr val="bg1">
                    <a:alpha val="6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0" name="直接连接符 199"/>
              <p:cNvCxnSpPr>
                <a:cxnSpLocks/>
              </p:cNvCxnSpPr>
              <p:nvPr/>
            </p:nvCxnSpPr>
            <p:spPr>
              <a:xfrm flipV="1">
                <a:off x="752475" y="4119556"/>
                <a:ext cx="262255" cy="308612"/>
              </a:xfrm>
              <a:prstGeom prst="line">
                <a:avLst/>
              </a:prstGeom>
              <a:ln w="3175">
                <a:solidFill>
                  <a:schemeClr val="bg1">
                    <a:alpha val="6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87" name="组合 186"/>
            <p:cNvGrpSpPr/>
            <p:nvPr/>
          </p:nvGrpSpPr>
          <p:grpSpPr>
            <a:xfrm>
              <a:off x="0" y="4243520"/>
              <a:ext cx="4437482" cy="328100"/>
              <a:chOff x="0" y="4243520"/>
              <a:chExt cx="4437482" cy="328100"/>
            </a:xfrm>
          </p:grpSpPr>
          <p:cxnSp>
            <p:nvCxnSpPr>
              <p:cNvPr id="193" name="直接连接符 192"/>
              <p:cNvCxnSpPr>
                <a:cxnSpLocks/>
              </p:cNvCxnSpPr>
              <p:nvPr/>
            </p:nvCxnSpPr>
            <p:spPr>
              <a:xfrm>
                <a:off x="1526540" y="4279520"/>
                <a:ext cx="2838942" cy="0"/>
              </a:xfrm>
              <a:prstGeom prst="line">
                <a:avLst/>
              </a:prstGeom>
              <a:ln w="63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94" name="椭圆 193"/>
              <p:cNvSpPr/>
              <p:nvPr/>
            </p:nvSpPr>
            <p:spPr>
              <a:xfrm>
                <a:off x="4365482" y="4243520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195" name="直接连接符 194"/>
              <p:cNvCxnSpPr>
                <a:cxnSpLocks/>
              </p:cNvCxnSpPr>
              <p:nvPr/>
            </p:nvCxnSpPr>
            <p:spPr>
              <a:xfrm>
                <a:off x="0" y="4571620"/>
                <a:ext cx="1198880" cy="0"/>
              </a:xfrm>
              <a:prstGeom prst="line">
                <a:avLst/>
              </a:prstGeom>
              <a:ln w="63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6" name="直接连接符 195"/>
              <p:cNvCxnSpPr>
                <a:cxnSpLocks/>
              </p:cNvCxnSpPr>
              <p:nvPr/>
            </p:nvCxnSpPr>
            <p:spPr>
              <a:xfrm flipV="1">
                <a:off x="1198880" y="4279520"/>
                <a:ext cx="327660" cy="292100"/>
              </a:xfrm>
              <a:prstGeom prst="line">
                <a:avLst/>
              </a:prstGeom>
              <a:ln w="63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88" name="组合 187"/>
            <p:cNvGrpSpPr/>
            <p:nvPr/>
          </p:nvGrpSpPr>
          <p:grpSpPr>
            <a:xfrm>
              <a:off x="0" y="4415851"/>
              <a:ext cx="3188181" cy="329175"/>
              <a:chOff x="0" y="4415851"/>
              <a:chExt cx="3188181" cy="329175"/>
            </a:xfrm>
          </p:grpSpPr>
          <p:cxnSp>
            <p:nvCxnSpPr>
              <p:cNvPr id="189" name="直接连接符 188"/>
              <p:cNvCxnSpPr>
                <a:cxnSpLocks/>
              </p:cNvCxnSpPr>
              <p:nvPr/>
            </p:nvCxnSpPr>
            <p:spPr>
              <a:xfrm>
                <a:off x="933450" y="4487851"/>
                <a:ext cx="2112514" cy="0"/>
              </a:xfrm>
              <a:prstGeom prst="line">
                <a:avLst/>
              </a:prstGeom>
              <a:ln w="12700">
                <a:solidFill>
                  <a:srgbClr val="EAD87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90" name="椭圆 189"/>
              <p:cNvSpPr/>
              <p:nvPr/>
            </p:nvSpPr>
            <p:spPr>
              <a:xfrm>
                <a:off x="3044181" y="4415851"/>
                <a:ext cx="144000" cy="144000"/>
              </a:xfrm>
              <a:prstGeom prst="ellipse">
                <a:avLst/>
              </a:prstGeom>
              <a:noFill/>
              <a:ln>
                <a:solidFill>
                  <a:srgbClr val="EAD87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191" name="直接连接符 190"/>
              <p:cNvCxnSpPr>
                <a:cxnSpLocks/>
              </p:cNvCxnSpPr>
              <p:nvPr/>
            </p:nvCxnSpPr>
            <p:spPr>
              <a:xfrm>
                <a:off x="0" y="4745026"/>
                <a:ext cx="661988" cy="0"/>
              </a:xfrm>
              <a:prstGeom prst="line">
                <a:avLst/>
              </a:prstGeom>
              <a:ln w="12700">
                <a:solidFill>
                  <a:srgbClr val="EAD87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2" name="直接连接符 191"/>
              <p:cNvCxnSpPr>
                <a:cxnSpLocks/>
              </p:cNvCxnSpPr>
              <p:nvPr/>
            </p:nvCxnSpPr>
            <p:spPr>
              <a:xfrm flipV="1">
                <a:off x="661988" y="4487852"/>
                <a:ext cx="271462" cy="257174"/>
              </a:xfrm>
              <a:prstGeom prst="line">
                <a:avLst/>
              </a:prstGeom>
              <a:ln w="12700">
                <a:solidFill>
                  <a:srgbClr val="EAD87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cxnSp>
        <p:nvCxnSpPr>
          <p:cNvPr id="225" name="直接连接符 224"/>
          <p:cNvCxnSpPr>
            <a:cxnSpLocks/>
          </p:cNvCxnSpPr>
          <p:nvPr/>
        </p:nvCxnSpPr>
        <p:spPr>
          <a:xfrm flipH="1">
            <a:off x="10984897" y="445234"/>
            <a:ext cx="840606" cy="391982"/>
          </a:xfrm>
          <a:prstGeom prst="line">
            <a:avLst/>
          </a:prstGeom>
          <a:ln w="3175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6" name="直接连接符 225"/>
          <p:cNvCxnSpPr>
            <a:cxnSpLocks/>
          </p:cNvCxnSpPr>
          <p:nvPr/>
        </p:nvCxnSpPr>
        <p:spPr>
          <a:xfrm flipH="1">
            <a:off x="10144291" y="639639"/>
            <a:ext cx="840606" cy="391982"/>
          </a:xfrm>
          <a:prstGeom prst="line">
            <a:avLst/>
          </a:prstGeom>
          <a:ln w="3175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3" name="直接连接符 142"/>
          <p:cNvCxnSpPr>
            <a:cxnSpLocks/>
          </p:cNvCxnSpPr>
          <p:nvPr/>
        </p:nvCxnSpPr>
        <p:spPr>
          <a:xfrm flipH="1">
            <a:off x="1198377" y="5833368"/>
            <a:ext cx="840606" cy="391982"/>
          </a:xfrm>
          <a:prstGeom prst="line">
            <a:avLst/>
          </a:prstGeom>
          <a:ln w="3175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4" name="直接连接符 143"/>
          <p:cNvCxnSpPr>
            <a:cxnSpLocks/>
          </p:cNvCxnSpPr>
          <p:nvPr/>
        </p:nvCxnSpPr>
        <p:spPr>
          <a:xfrm flipH="1">
            <a:off x="357771" y="6027773"/>
            <a:ext cx="840606" cy="391982"/>
          </a:xfrm>
          <a:prstGeom prst="line">
            <a:avLst/>
          </a:prstGeom>
          <a:ln w="3175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12663766"/>
      </p:ext>
    </p:extLst>
  </p:cSld>
  <p:clrMapOvr>
    <a:masterClrMapping/>
  </p:clrMapOvr>
  <p:transition spd="slow" advClick="0" advTm="2000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" y="0"/>
            <a:ext cx="12192000" cy="3429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60000"/>
                </a:schemeClr>
              </a:gs>
              <a:gs pos="86000">
                <a:schemeClr val="bg1">
                  <a:alpha val="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215"/>
          <a:stretch/>
        </p:blipFill>
        <p:spPr>
          <a:xfrm>
            <a:off x="8753287" y="-1"/>
            <a:ext cx="3438713" cy="3429001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 rot="18240000">
            <a:off x="7784648" y="844598"/>
            <a:ext cx="27607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>
                <a:solidFill>
                  <a:schemeClr val="bg1"/>
                </a:solidFill>
                <a:latin typeface="微软雅黑 Light" panose="020B0502040204020203" pitchFamily="34" charset="-122"/>
                <a:cs typeface="Segoe UI" panose="020B0502040204020203" pitchFamily="34" charset="0"/>
              </a:rPr>
              <a:t>COMPANY </a:t>
            </a:r>
            <a:r>
              <a:rPr lang="en-US" altLang="zh-CN" sz="2000" b="1" dirty="0">
                <a:solidFill>
                  <a:srgbClr val="EAD87F"/>
                </a:solidFill>
                <a:latin typeface="微软雅黑 Light" panose="020B0502040204020203" pitchFamily="34" charset="-122"/>
                <a:cs typeface="Segoe UI" panose="020B0502040204020203" pitchFamily="34" charset="0"/>
              </a:rPr>
              <a:t>NAME</a:t>
            </a:r>
            <a:endParaRPr lang="zh-CN" altLang="en-US" sz="2000" b="1" dirty="0">
              <a:solidFill>
                <a:srgbClr val="EAD87F"/>
              </a:solidFill>
              <a:latin typeface="微软雅黑 Light" panose="020B0502040204020203" pitchFamily="34" charset="-122"/>
              <a:cs typeface="Segoe UI" panose="020B0502040204020203" pitchFamily="34" charset="0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897573" y="1464983"/>
            <a:ext cx="1835083" cy="0"/>
          </a:xfrm>
          <a:prstGeom prst="line">
            <a:avLst/>
          </a:prstGeom>
          <a:ln w="38100">
            <a:solidFill>
              <a:srgbClr val="EAD8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2732656" y="1445935"/>
            <a:ext cx="0" cy="645459"/>
          </a:xfrm>
          <a:prstGeom prst="line">
            <a:avLst/>
          </a:prstGeom>
          <a:ln w="38100">
            <a:solidFill>
              <a:srgbClr val="EAD8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>
            <a:cxnSpLocks/>
          </p:cNvCxnSpPr>
          <p:nvPr/>
        </p:nvCxnSpPr>
        <p:spPr>
          <a:xfrm flipV="1">
            <a:off x="2732656" y="3500438"/>
            <a:ext cx="0" cy="1911629"/>
          </a:xfrm>
          <a:prstGeom prst="line">
            <a:avLst/>
          </a:prstGeom>
          <a:ln w="38100">
            <a:solidFill>
              <a:srgbClr val="EAD8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>
            <a:cxnSpLocks/>
          </p:cNvCxnSpPr>
          <p:nvPr/>
        </p:nvCxnSpPr>
        <p:spPr>
          <a:xfrm flipV="1">
            <a:off x="897573" y="1445935"/>
            <a:ext cx="0" cy="3966132"/>
          </a:xfrm>
          <a:prstGeom prst="line">
            <a:avLst/>
          </a:prstGeom>
          <a:ln w="38100">
            <a:solidFill>
              <a:srgbClr val="EAD8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18"/>
          <p:cNvSpPr txBox="1"/>
          <p:nvPr/>
        </p:nvSpPr>
        <p:spPr>
          <a:xfrm>
            <a:off x="1747001" y="2149896"/>
            <a:ext cx="21573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bg1"/>
                </a:solidFill>
                <a:latin typeface="微软雅黑 Light" panose="020B0502040204020203" pitchFamily="34" charset="-122"/>
                <a:cs typeface="Segoe UI" panose="020B0502040204020203" pitchFamily="34" charset="0"/>
              </a:rPr>
              <a:t>ABOUT US</a:t>
            </a:r>
            <a:endParaRPr lang="zh-CN" altLang="en-US" sz="2800" b="1" dirty="0">
              <a:solidFill>
                <a:schemeClr val="bg1"/>
              </a:solidFill>
              <a:latin typeface="微软雅黑 Light" panose="020B0502040204020203" pitchFamily="34" charset="-122"/>
              <a:cs typeface="Segoe UI" panose="020B0502040204020203" pitchFamily="34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747001" y="2608089"/>
            <a:ext cx="6688974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1200" b="0" dirty="0">
                <a:solidFill>
                  <a:schemeClr val="bg1"/>
                </a:solidFill>
                <a:effectLst/>
                <a:latin typeface="微软雅黑 Light" panose="020B0502040204020203" pitchFamily="34" charset="-122"/>
                <a:cs typeface="Segoe UI" panose="020B0502040204020203" pitchFamily="34" charset="0"/>
              </a:rPr>
              <a:t>Lorem ipsum dolor sit amet, consectetur adipisicing elit, sed do eiusmod tempor incididunt ut labore et dolore magna aliqua. </a:t>
            </a:r>
          </a:p>
          <a:p>
            <a:pPr algn="just">
              <a:lnSpc>
                <a:spcPct val="13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微软雅黑 Light" panose="020B0502040204020203" pitchFamily="34" charset="-122"/>
                <a:cs typeface="Segoe UI" panose="020B0502040204020203" pitchFamily="34" charset="0"/>
              </a:rPr>
              <a:t>Lorem ipsum dolor sit amet, consectetur adipisicing elit, sed do eiusmod tempor incididunt ut</a:t>
            </a:r>
            <a:endParaRPr lang="zh-CN" altLang="en-US" sz="1200" dirty="0">
              <a:solidFill>
                <a:schemeClr val="bg1"/>
              </a:solidFill>
              <a:latin typeface="微软雅黑 Light" panose="020B0502040204020203" pitchFamily="34" charset="-122"/>
              <a:cs typeface="Segoe UI" panose="020B0502040204020203" pitchFamily="34" charset="0"/>
            </a:endParaRPr>
          </a:p>
        </p:txBody>
      </p:sp>
      <p:sp>
        <p:nvSpPr>
          <p:cNvPr id="24" name="等腰三角形 23"/>
          <p:cNvSpPr/>
          <p:nvPr/>
        </p:nvSpPr>
        <p:spPr>
          <a:xfrm rot="16200000" flipH="1">
            <a:off x="5288445" y="-1231076"/>
            <a:ext cx="204810" cy="4890135"/>
          </a:xfrm>
          <a:custGeom>
            <a:avLst/>
            <a:gdLst>
              <a:gd name="connsiteX0" fmla="*/ 0 w 114300"/>
              <a:gd name="connsiteY0" fmla="*/ 2527300 h 2527300"/>
              <a:gd name="connsiteX1" fmla="*/ 57150 w 114300"/>
              <a:gd name="connsiteY1" fmla="*/ 0 h 2527300"/>
              <a:gd name="connsiteX2" fmla="*/ 114300 w 114300"/>
              <a:gd name="connsiteY2" fmla="*/ 2527300 h 2527300"/>
              <a:gd name="connsiteX3" fmla="*/ 0 w 114300"/>
              <a:gd name="connsiteY3" fmla="*/ 2527300 h 2527300"/>
              <a:gd name="connsiteX0" fmla="*/ 0 w 219075"/>
              <a:gd name="connsiteY0" fmla="*/ 2527300 h 2527300"/>
              <a:gd name="connsiteX1" fmla="*/ 219075 w 219075"/>
              <a:gd name="connsiteY1" fmla="*/ 0 h 2527300"/>
              <a:gd name="connsiteX2" fmla="*/ 114300 w 219075"/>
              <a:gd name="connsiteY2" fmla="*/ 2527300 h 2527300"/>
              <a:gd name="connsiteX3" fmla="*/ 0 w 219075"/>
              <a:gd name="connsiteY3" fmla="*/ 2527300 h 2527300"/>
              <a:gd name="connsiteX0" fmla="*/ 0 w 219075"/>
              <a:gd name="connsiteY0" fmla="*/ 2527300 h 2527300"/>
              <a:gd name="connsiteX1" fmla="*/ 127003 w 219075"/>
              <a:gd name="connsiteY1" fmla="*/ 1374779 h 2527300"/>
              <a:gd name="connsiteX2" fmla="*/ 219075 w 219075"/>
              <a:gd name="connsiteY2" fmla="*/ 0 h 2527300"/>
              <a:gd name="connsiteX3" fmla="*/ 114300 w 219075"/>
              <a:gd name="connsiteY3" fmla="*/ 2527300 h 2527300"/>
              <a:gd name="connsiteX4" fmla="*/ 0 w 219075"/>
              <a:gd name="connsiteY4" fmla="*/ 2527300 h 2527300"/>
              <a:gd name="connsiteX0" fmla="*/ 0 w 219075"/>
              <a:gd name="connsiteY0" fmla="*/ 2527300 h 2527300"/>
              <a:gd name="connsiteX1" fmla="*/ 127003 w 219075"/>
              <a:gd name="connsiteY1" fmla="*/ 1374779 h 2527300"/>
              <a:gd name="connsiteX2" fmla="*/ 219075 w 219075"/>
              <a:gd name="connsiteY2" fmla="*/ 0 h 2527300"/>
              <a:gd name="connsiteX3" fmla="*/ 184153 w 219075"/>
              <a:gd name="connsiteY3" fmla="*/ 1379542 h 2527300"/>
              <a:gd name="connsiteX4" fmla="*/ 114300 w 219075"/>
              <a:gd name="connsiteY4" fmla="*/ 2527300 h 2527300"/>
              <a:gd name="connsiteX5" fmla="*/ 0 w 219075"/>
              <a:gd name="connsiteY5" fmla="*/ 2527300 h 2527300"/>
              <a:gd name="connsiteX0" fmla="*/ 0 w 219075"/>
              <a:gd name="connsiteY0" fmla="*/ 2527300 h 2536828"/>
              <a:gd name="connsiteX1" fmla="*/ 127003 w 219075"/>
              <a:gd name="connsiteY1" fmla="*/ 1374779 h 2536828"/>
              <a:gd name="connsiteX2" fmla="*/ 219075 w 219075"/>
              <a:gd name="connsiteY2" fmla="*/ 0 h 2536828"/>
              <a:gd name="connsiteX3" fmla="*/ 184153 w 219075"/>
              <a:gd name="connsiteY3" fmla="*/ 1379542 h 2536828"/>
              <a:gd name="connsiteX4" fmla="*/ 52387 w 219075"/>
              <a:gd name="connsiteY4" fmla="*/ 2536828 h 2536828"/>
              <a:gd name="connsiteX5" fmla="*/ 0 w 219075"/>
              <a:gd name="connsiteY5" fmla="*/ 2527300 h 2536828"/>
              <a:gd name="connsiteX0" fmla="*/ 0 w 219075"/>
              <a:gd name="connsiteY0" fmla="*/ 2527300 h 2536828"/>
              <a:gd name="connsiteX1" fmla="*/ 127003 w 219075"/>
              <a:gd name="connsiteY1" fmla="*/ 1374779 h 2536828"/>
              <a:gd name="connsiteX2" fmla="*/ 219075 w 219075"/>
              <a:gd name="connsiteY2" fmla="*/ 0 h 2536828"/>
              <a:gd name="connsiteX3" fmla="*/ 169868 w 219075"/>
              <a:gd name="connsiteY3" fmla="*/ 1379545 h 2536828"/>
              <a:gd name="connsiteX4" fmla="*/ 52387 w 219075"/>
              <a:gd name="connsiteY4" fmla="*/ 2536828 h 2536828"/>
              <a:gd name="connsiteX5" fmla="*/ 0 w 219075"/>
              <a:gd name="connsiteY5" fmla="*/ 2527300 h 2536828"/>
              <a:gd name="connsiteX0" fmla="*/ 0 w 220655"/>
              <a:gd name="connsiteY0" fmla="*/ 2527300 h 2536828"/>
              <a:gd name="connsiteX1" fmla="*/ 127003 w 220655"/>
              <a:gd name="connsiteY1" fmla="*/ 1374779 h 2536828"/>
              <a:gd name="connsiteX2" fmla="*/ 219075 w 220655"/>
              <a:gd name="connsiteY2" fmla="*/ 0 h 2536828"/>
              <a:gd name="connsiteX3" fmla="*/ 169868 w 220655"/>
              <a:gd name="connsiteY3" fmla="*/ 1379545 h 2536828"/>
              <a:gd name="connsiteX4" fmla="*/ 52387 w 220655"/>
              <a:gd name="connsiteY4" fmla="*/ 2536828 h 2536828"/>
              <a:gd name="connsiteX5" fmla="*/ 0 w 220655"/>
              <a:gd name="connsiteY5" fmla="*/ 2527300 h 2536828"/>
              <a:gd name="connsiteX0" fmla="*/ 0 w 220655"/>
              <a:gd name="connsiteY0" fmla="*/ 2527300 h 2536828"/>
              <a:gd name="connsiteX1" fmla="*/ 127003 w 220655"/>
              <a:gd name="connsiteY1" fmla="*/ 1374779 h 2536828"/>
              <a:gd name="connsiteX2" fmla="*/ 219075 w 220655"/>
              <a:gd name="connsiteY2" fmla="*/ 0 h 2536828"/>
              <a:gd name="connsiteX3" fmla="*/ 169868 w 220655"/>
              <a:gd name="connsiteY3" fmla="*/ 1379545 h 2536828"/>
              <a:gd name="connsiteX4" fmla="*/ 52387 w 220655"/>
              <a:gd name="connsiteY4" fmla="*/ 2536828 h 2536828"/>
              <a:gd name="connsiteX5" fmla="*/ 0 w 220655"/>
              <a:gd name="connsiteY5" fmla="*/ 2527300 h 2536828"/>
              <a:gd name="connsiteX0" fmla="*/ 0 w 220655"/>
              <a:gd name="connsiteY0" fmla="*/ 2527300 h 2536828"/>
              <a:gd name="connsiteX1" fmla="*/ 136531 w 220655"/>
              <a:gd name="connsiteY1" fmla="*/ 1374782 h 2536828"/>
              <a:gd name="connsiteX2" fmla="*/ 219075 w 220655"/>
              <a:gd name="connsiteY2" fmla="*/ 0 h 2536828"/>
              <a:gd name="connsiteX3" fmla="*/ 169868 w 220655"/>
              <a:gd name="connsiteY3" fmla="*/ 1379545 h 2536828"/>
              <a:gd name="connsiteX4" fmla="*/ 52387 w 220655"/>
              <a:gd name="connsiteY4" fmla="*/ 2536828 h 2536828"/>
              <a:gd name="connsiteX5" fmla="*/ 0 w 220655"/>
              <a:gd name="connsiteY5" fmla="*/ 2527300 h 2536828"/>
              <a:gd name="connsiteX0" fmla="*/ 0 w 220655"/>
              <a:gd name="connsiteY0" fmla="*/ 2527300 h 2536828"/>
              <a:gd name="connsiteX1" fmla="*/ 136531 w 220655"/>
              <a:gd name="connsiteY1" fmla="*/ 1374782 h 2536828"/>
              <a:gd name="connsiteX2" fmla="*/ 219075 w 220655"/>
              <a:gd name="connsiteY2" fmla="*/ 0 h 2536828"/>
              <a:gd name="connsiteX3" fmla="*/ 169868 w 220655"/>
              <a:gd name="connsiteY3" fmla="*/ 1379545 h 2536828"/>
              <a:gd name="connsiteX4" fmla="*/ 52387 w 220655"/>
              <a:gd name="connsiteY4" fmla="*/ 2536828 h 2536828"/>
              <a:gd name="connsiteX5" fmla="*/ 0 w 220655"/>
              <a:gd name="connsiteY5" fmla="*/ 2527300 h 2536828"/>
              <a:gd name="connsiteX0" fmla="*/ 0 w 219993"/>
              <a:gd name="connsiteY0" fmla="*/ 2527300 h 2536828"/>
              <a:gd name="connsiteX1" fmla="*/ 136531 w 219993"/>
              <a:gd name="connsiteY1" fmla="*/ 1374782 h 2536828"/>
              <a:gd name="connsiteX2" fmla="*/ 219075 w 219993"/>
              <a:gd name="connsiteY2" fmla="*/ 0 h 2536828"/>
              <a:gd name="connsiteX3" fmla="*/ 169868 w 219993"/>
              <a:gd name="connsiteY3" fmla="*/ 1379545 h 2536828"/>
              <a:gd name="connsiteX4" fmla="*/ 52387 w 219993"/>
              <a:gd name="connsiteY4" fmla="*/ 2536828 h 2536828"/>
              <a:gd name="connsiteX5" fmla="*/ 0 w 219993"/>
              <a:gd name="connsiteY5" fmla="*/ 2527300 h 25368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9993" h="2536828">
                <a:moveTo>
                  <a:pt x="0" y="2527300"/>
                </a:moveTo>
                <a:cubicBezTo>
                  <a:pt x="12436" y="2333625"/>
                  <a:pt x="118538" y="1648890"/>
                  <a:pt x="136531" y="1374782"/>
                </a:cubicBezTo>
                <a:cubicBezTo>
                  <a:pt x="154524" y="1100674"/>
                  <a:pt x="191560" y="458261"/>
                  <a:pt x="219075" y="0"/>
                </a:cubicBezTo>
                <a:cubicBezTo>
                  <a:pt x="226219" y="794"/>
                  <a:pt x="189981" y="1050937"/>
                  <a:pt x="169868" y="1379545"/>
                </a:cubicBezTo>
                <a:cubicBezTo>
                  <a:pt x="149755" y="1708153"/>
                  <a:pt x="91547" y="2151067"/>
                  <a:pt x="52387" y="2536828"/>
                </a:cubicBezTo>
                <a:lnTo>
                  <a:pt x="0" y="2527300"/>
                </a:lnTo>
                <a:close/>
              </a:path>
            </a:pathLst>
          </a:cu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8000"/>
                </a:scheme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Freeform 77"/>
          <p:cNvSpPr>
            <a:spLocks noEditPoints="1"/>
          </p:cNvSpPr>
          <p:nvPr/>
        </p:nvSpPr>
        <p:spPr bwMode="auto">
          <a:xfrm rot="20627647" flipH="1">
            <a:off x="7709586" y="1038632"/>
            <a:ext cx="318244" cy="161286"/>
          </a:xfrm>
          <a:custGeom>
            <a:avLst/>
            <a:gdLst>
              <a:gd name="T0" fmla="*/ 316 w 344"/>
              <a:gd name="T1" fmla="*/ 44 h 174"/>
              <a:gd name="T2" fmla="*/ 344 w 344"/>
              <a:gd name="T3" fmla="*/ 52 h 174"/>
              <a:gd name="T4" fmla="*/ 299 w 344"/>
              <a:gd name="T5" fmla="*/ 34 h 174"/>
              <a:gd name="T6" fmla="*/ 322 w 344"/>
              <a:gd name="T7" fmla="*/ 30 h 174"/>
              <a:gd name="T8" fmla="*/ 297 w 344"/>
              <a:gd name="T9" fmla="*/ 26 h 174"/>
              <a:gd name="T10" fmla="*/ 267 w 344"/>
              <a:gd name="T11" fmla="*/ 59 h 174"/>
              <a:gd name="T12" fmla="*/ 235 w 344"/>
              <a:gd name="T13" fmla="*/ 65 h 174"/>
              <a:gd name="T14" fmla="*/ 32 w 344"/>
              <a:gd name="T15" fmla="*/ 68 h 174"/>
              <a:gd name="T16" fmla="*/ 33 w 344"/>
              <a:gd name="T17" fmla="*/ 81 h 174"/>
              <a:gd name="T18" fmla="*/ 0 w 344"/>
              <a:gd name="T19" fmla="*/ 96 h 174"/>
              <a:gd name="T20" fmla="*/ 129 w 344"/>
              <a:gd name="T21" fmla="*/ 108 h 174"/>
              <a:gd name="T22" fmla="*/ 126 w 344"/>
              <a:gd name="T23" fmla="*/ 99 h 174"/>
              <a:gd name="T24" fmla="*/ 259 w 344"/>
              <a:gd name="T25" fmla="*/ 174 h 174"/>
              <a:gd name="T26" fmla="*/ 214 w 344"/>
              <a:gd name="T27" fmla="*/ 108 h 174"/>
              <a:gd name="T28" fmla="*/ 232 w 344"/>
              <a:gd name="T29" fmla="*/ 97 h 174"/>
              <a:gd name="T30" fmla="*/ 276 w 344"/>
              <a:gd name="T31" fmla="*/ 104 h 174"/>
              <a:gd name="T32" fmla="*/ 300 w 344"/>
              <a:gd name="T33" fmla="*/ 80 h 174"/>
              <a:gd name="T34" fmla="*/ 223 w 344"/>
              <a:gd name="T35" fmla="*/ 78 h 174"/>
              <a:gd name="T36" fmla="*/ 216 w 344"/>
              <a:gd name="T37" fmla="*/ 78 h 174"/>
              <a:gd name="T38" fmla="*/ 83 w 344"/>
              <a:gd name="T39" fmla="*/ 74 h 174"/>
              <a:gd name="T40" fmla="*/ 83 w 344"/>
              <a:gd name="T41" fmla="*/ 81 h 174"/>
              <a:gd name="T42" fmla="*/ 83 w 344"/>
              <a:gd name="T43" fmla="*/ 74 h 174"/>
              <a:gd name="T44" fmla="*/ 74 w 344"/>
              <a:gd name="T45" fmla="*/ 78 h 174"/>
              <a:gd name="T46" fmla="*/ 67 w 344"/>
              <a:gd name="T47" fmla="*/ 78 h 174"/>
              <a:gd name="T48" fmla="*/ 95 w 344"/>
              <a:gd name="T49" fmla="*/ 74 h 174"/>
              <a:gd name="T50" fmla="*/ 95 w 344"/>
              <a:gd name="T51" fmla="*/ 81 h 174"/>
              <a:gd name="T52" fmla="*/ 95 w 344"/>
              <a:gd name="T53" fmla="*/ 74 h 174"/>
              <a:gd name="T54" fmla="*/ 111 w 344"/>
              <a:gd name="T55" fmla="*/ 78 h 174"/>
              <a:gd name="T56" fmla="*/ 104 w 344"/>
              <a:gd name="T57" fmla="*/ 78 h 174"/>
              <a:gd name="T58" fmla="*/ 120 w 344"/>
              <a:gd name="T59" fmla="*/ 74 h 174"/>
              <a:gd name="T60" fmla="*/ 120 w 344"/>
              <a:gd name="T61" fmla="*/ 81 h 174"/>
              <a:gd name="T62" fmla="*/ 120 w 344"/>
              <a:gd name="T63" fmla="*/ 74 h 174"/>
              <a:gd name="T64" fmla="*/ 136 w 344"/>
              <a:gd name="T65" fmla="*/ 78 h 174"/>
              <a:gd name="T66" fmla="*/ 129 w 344"/>
              <a:gd name="T67" fmla="*/ 78 h 174"/>
              <a:gd name="T68" fmla="*/ 145 w 344"/>
              <a:gd name="T69" fmla="*/ 74 h 174"/>
              <a:gd name="T70" fmla="*/ 145 w 344"/>
              <a:gd name="T71" fmla="*/ 81 h 174"/>
              <a:gd name="T72" fmla="*/ 145 w 344"/>
              <a:gd name="T73" fmla="*/ 74 h 174"/>
              <a:gd name="T74" fmla="*/ 161 w 344"/>
              <a:gd name="T75" fmla="*/ 78 h 174"/>
              <a:gd name="T76" fmla="*/ 154 w 344"/>
              <a:gd name="T77" fmla="*/ 78 h 174"/>
              <a:gd name="T78" fmla="*/ 170 w 344"/>
              <a:gd name="T79" fmla="*/ 74 h 174"/>
              <a:gd name="T80" fmla="*/ 170 w 344"/>
              <a:gd name="T81" fmla="*/ 81 h 174"/>
              <a:gd name="T82" fmla="*/ 170 w 344"/>
              <a:gd name="T83" fmla="*/ 74 h 174"/>
              <a:gd name="T84" fmla="*/ 186 w 344"/>
              <a:gd name="T85" fmla="*/ 78 h 174"/>
              <a:gd name="T86" fmla="*/ 179 w 344"/>
              <a:gd name="T87" fmla="*/ 78 h 174"/>
              <a:gd name="T88" fmla="*/ 195 w 344"/>
              <a:gd name="T89" fmla="*/ 74 h 174"/>
              <a:gd name="T90" fmla="*/ 195 w 344"/>
              <a:gd name="T91" fmla="*/ 81 h 174"/>
              <a:gd name="T92" fmla="*/ 195 w 344"/>
              <a:gd name="T93" fmla="*/ 74 h 174"/>
              <a:gd name="T94" fmla="*/ 211 w 344"/>
              <a:gd name="T95" fmla="*/ 78 h 174"/>
              <a:gd name="T96" fmla="*/ 204 w 344"/>
              <a:gd name="T97" fmla="*/ 78 h 174"/>
              <a:gd name="T98" fmla="*/ 235 w 344"/>
              <a:gd name="T99" fmla="*/ 100 h 174"/>
              <a:gd name="T100" fmla="*/ 275 w 344"/>
              <a:gd name="T101" fmla="*/ 107 h 174"/>
              <a:gd name="T102" fmla="*/ 235 w 344"/>
              <a:gd name="T103" fmla="*/ 114 h 174"/>
              <a:gd name="T104" fmla="*/ 43 w 344"/>
              <a:gd name="T105" fmla="*/ 81 h 174"/>
              <a:gd name="T106" fmla="*/ 39 w 344"/>
              <a:gd name="T107" fmla="*/ 70 h 174"/>
              <a:gd name="T108" fmla="*/ 43 w 344"/>
              <a:gd name="T109" fmla="*/ 81 h 174"/>
              <a:gd name="T110" fmla="*/ 54 w 344"/>
              <a:gd name="T111" fmla="*/ 70 h 174"/>
              <a:gd name="T112" fmla="*/ 45 w 344"/>
              <a:gd name="T113" fmla="*/ 81 h 174"/>
              <a:gd name="T114" fmla="*/ 129 w 344"/>
              <a:gd name="T115" fmla="*/ 60 h 174"/>
              <a:gd name="T116" fmla="*/ 239 w 344"/>
              <a:gd name="T117" fmla="*/ 4 h 174"/>
              <a:gd name="T118" fmla="*/ 212 w 344"/>
              <a:gd name="T119" fmla="*/ 60 h 174"/>
              <a:gd name="T120" fmla="*/ 305 w 344"/>
              <a:gd name="T121" fmla="*/ 23 h 174"/>
              <a:gd name="T122" fmla="*/ 333 w 344"/>
              <a:gd name="T123" fmla="*/ 10 h 174"/>
              <a:gd name="T124" fmla="*/ 305 w 344"/>
              <a:gd name="T125" fmla="*/ 23 h 1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44" h="174">
                <a:moveTo>
                  <a:pt x="300" y="80"/>
                </a:moveTo>
                <a:cubicBezTo>
                  <a:pt x="304" y="72"/>
                  <a:pt x="311" y="56"/>
                  <a:pt x="316" y="44"/>
                </a:cubicBezTo>
                <a:cubicBezTo>
                  <a:pt x="335" y="55"/>
                  <a:pt x="335" y="55"/>
                  <a:pt x="335" y="55"/>
                </a:cubicBezTo>
                <a:cubicBezTo>
                  <a:pt x="344" y="52"/>
                  <a:pt x="344" y="52"/>
                  <a:pt x="344" y="52"/>
                </a:cubicBezTo>
                <a:cubicBezTo>
                  <a:pt x="320" y="34"/>
                  <a:pt x="320" y="34"/>
                  <a:pt x="320" y="34"/>
                </a:cubicBezTo>
                <a:cubicBezTo>
                  <a:pt x="299" y="34"/>
                  <a:pt x="299" y="34"/>
                  <a:pt x="299" y="34"/>
                </a:cubicBezTo>
                <a:cubicBezTo>
                  <a:pt x="299" y="32"/>
                  <a:pt x="299" y="32"/>
                  <a:pt x="299" y="32"/>
                </a:cubicBezTo>
                <a:cubicBezTo>
                  <a:pt x="322" y="30"/>
                  <a:pt x="322" y="30"/>
                  <a:pt x="322" y="30"/>
                </a:cubicBezTo>
                <a:cubicBezTo>
                  <a:pt x="324" y="27"/>
                  <a:pt x="324" y="26"/>
                  <a:pt x="324" y="26"/>
                </a:cubicBezTo>
                <a:cubicBezTo>
                  <a:pt x="297" y="26"/>
                  <a:pt x="297" y="26"/>
                  <a:pt x="297" y="26"/>
                </a:cubicBezTo>
                <a:cubicBezTo>
                  <a:pt x="269" y="61"/>
                  <a:pt x="269" y="61"/>
                  <a:pt x="269" y="61"/>
                </a:cubicBezTo>
                <a:cubicBezTo>
                  <a:pt x="269" y="60"/>
                  <a:pt x="268" y="60"/>
                  <a:pt x="267" y="59"/>
                </a:cubicBezTo>
                <a:cubicBezTo>
                  <a:pt x="256" y="59"/>
                  <a:pt x="245" y="59"/>
                  <a:pt x="235" y="59"/>
                </a:cubicBezTo>
                <a:cubicBezTo>
                  <a:pt x="235" y="65"/>
                  <a:pt x="235" y="65"/>
                  <a:pt x="235" y="65"/>
                </a:cubicBezTo>
                <a:cubicBezTo>
                  <a:pt x="41" y="65"/>
                  <a:pt x="41" y="65"/>
                  <a:pt x="41" y="65"/>
                </a:cubicBezTo>
                <a:cubicBezTo>
                  <a:pt x="38" y="65"/>
                  <a:pt x="35" y="66"/>
                  <a:pt x="32" y="68"/>
                </a:cubicBezTo>
                <a:cubicBezTo>
                  <a:pt x="34" y="69"/>
                  <a:pt x="35" y="69"/>
                  <a:pt x="37" y="70"/>
                </a:cubicBezTo>
                <a:cubicBezTo>
                  <a:pt x="33" y="81"/>
                  <a:pt x="33" y="81"/>
                  <a:pt x="33" y="81"/>
                </a:cubicBezTo>
                <a:cubicBezTo>
                  <a:pt x="30" y="80"/>
                  <a:pt x="27" y="78"/>
                  <a:pt x="25" y="76"/>
                </a:cubicBezTo>
                <a:cubicBezTo>
                  <a:pt x="10" y="81"/>
                  <a:pt x="1" y="86"/>
                  <a:pt x="0" y="96"/>
                </a:cubicBezTo>
                <a:cubicBezTo>
                  <a:pt x="2" y="104"/>
                  <a:pt x="18" y="107"/>
                  <a:pt x="41" y="108"/>
                </a:cubicBezTo>
                <a:cubicBezTo>
                  <a:pt x="129" y="108"/>
                  <a:pt x="129" y="108"/>
                  <a:pt x="129" y="108"/>
                </a:cubicBezTo>
                <a:cubicBezTo>
                  <a:pt x="123" y="100"/>
                  <a:pt x="123" y="100"/>
                  <a:pt x="123" y="100"/>
                </a:cubicBezTo>
                <a:cubicBezTo>
                  <a:pt x="126" y="99"/>
                  <a:pt x="126" y="99"/>
                  <a:pt x="126" y="99"/>
                </a:cubicBezTo>
                <a:cubicBezTo>
                  <a:pt x="223" y="174"/>
                  <a:pt x="223" y="174"/>
                  <a:pt x="223" y="174"/>
                </a:cubicBezTo>
                <a:cubicBezTo>
                  <a:pt x="259" y="174"/>
                  <a:pt x="259" y="174"/>
                  <a:pt x="259" y="174"/>
                </a:cubicBezTo>
                <a:cubicBezTo>
                  <a:pt x="215" y="123"/>
                  <a:pt x="215" y="123"/>
                  <a:pt x="215" y="123"/>
                </a:cubicBezTo>
                <a:cubicBezTo>
                  <a:pt x="214" y="108"/>
                  <a:pt x="214" y="108"/>
                  <a:pt x="214" y="108"/>
                </a:cubicBezTo>
                <a:cubicBezTo>
                  <a:pt x="232" y="108"/>
                  <a:pt x="232" y="108"/>
                  <a:pt x="232" y="108"/>
                </a:cubicBezTo>
                <a:cubicBezTo>
                  <a:pt x="232" y="97"/>
                  <a:pt x="232" y="97"/>
                  <a:pt x="232" y="97"/>
                </a:cubicBezTo>
                <a:cubicBezTo>
                  <a:pt x="244" y="97"/>
                  <a:pt x="256" y="97"/>
                  <a:pt x="268" y="97"/>
                </a:cubicBezTo>
                <a:cubicBezTo>
                  <a:pt x="271" y="98"/>
                  <a:pt x="274" y="100"/>
                  <a:pt x="276" y="104"/>
                </a:cubicBezTo>
                <a:cubicBezTo>
                  <a:pt x="288" y="101"/>
                  <a:pt x="299" y="97"/>
                  <a:pt x="309" y="88"/>
                </a:cubicBezTo>
                <a:cubicBezTo>
                  <a:pt x="306" y="85"/>
                  <a:pt x="304" y="82"/>
                  <a:pt x="300" y="80"/>
                </a:cubicBezTo>
                <a:close/>
                <a:moveTo>
                  <a:pt x="220" y="74"/>
                </a:moveTo>
                <a:cubicBezTo>
                  <a:pt x="222" y="74"/>
                  <a:pt x="223" y="76"/>
                  <a:pt x="223" y="78"/>
                </a:cubicBezTo>
                <a:cubicBezTo>
                  <a:pt x="223" y="80"/>
                  <a:pt x="222" y="81"/>
                  <a:pt x="220" y="81"/>
                </a:cubicBezTo>
                <a:cubicBezTo>
                  <a:pt x="218" y="81"/>
                  <a:pt x="216" y="80"/>
                  <a:pt x="216" y="78"/>
                </a:cubicBezTo>
                <a:cubicBezTo>
                  <a:pt x="216" y="76"/>
                  <a:pt x="218" y="74"/>
                  <a:pt x="220" y="74"/>
                </a:cubicBezTo>
                <a:close/>
                <a:moveTo>
                  <a:pt x="83" y="74"/>
                </a:moveTo>
                <a:cubicBezTo>
                  <a:pt x="85" y="74"/>
                  <a:pt x="86" y="76"/>
                  <a:pt x="86" y="78"/>
                </a:cubicBezTo>
                <a:cubicBezTo>
                  <a:pt x="86" y="80"/>
                  <a:pt x="85" y="81"/>
                  <a:pt x="83" y="81"/>
                </a:cubicBezTo>
                <a:cubicBezTo>
                  <a:pt x="81" y="81"/>
                  <a:pt x="79" y="80"/>
                  <a:pt x="79" y="78"/>
                </a:cubicBezTo>
                <a:cubicBezTo>
                  <a:pt x="79" y="76"/>
                  <a:pt x="81" y="74"/>
                  <a:pt x="83" y="74"/>
                </a:cubicBezTo>
                <a:close/>
                <a:moveTo>
                  <a:pt x="70" y="74"/>
                </a:moveTo>
                <a:cubicBezTo>
                  <a:pt x="72" y="74"/>
                  <a:pt x="74" y="76"/>
                  <a:pt x="74" y="78"/>
                </a:cubicBezTo>
                <a:cubicBezTo>
                  <a:pt x="74" y="80"/>
                  <a:pt x="72" y="81"/>
                  <a:pt x="70" y="81"/>
                </a:cubicBezTo>
                <a:cubicBezTo>
                  <a:pt x="68" y="81"/>
                  <a:pt x="67" y="80"/>
                  <a:pt x="67" y="78"/>
                </a:cubicBezTo>
                <a:cubicBezTo>
                  <a:pt x="67" y="76"/>
                  <a:pt x="68" y="74"/>
                  <a:pt x="70" y="74"/>
                </a:cubicBezTo>
                <a:close/>
                <a:moveTo>
                  <a:pt x="95" y="74"/>
                </a:moveTo>
                <a:cubicBezTo>
                  <a:pt x="97" y="74"/>
                  <a:pt x="99" y="76"/>
                  <a:pt x="99" y="78"/>
                </a:cubicBezTo>
                <a:cubicBezTo>
                  <a:pt x="99" y="80"/>
                  <a:pt x="97" y="81"/>
                  <a:pt x="95" y="81"/>
                </a:cubicBezTo>
                <a:cubicBezTo>
                  <a:pt x="93" y="81"/>
                  <a:pt x="92" y="80"/>
                  <a:pt x="92" y="78"/>
                </a:cubicBezTo>
                <a:cubicBezTo>
                  <a:pt x="92" y="76"/>
                  <a:pt x="93" y="74"/>
                  <a:pt x="95" y="74"/>
                </a:cubicBezTo>
                <a:close/>
                <a:moveTo>
                  <a:pt x="108" y="74"/>
                </a:moveTo>
                <a:cubicBezTo>
                  <a:pt x="110" y="74"/>
                  <a:pt x="111" y="76"/>
                  <a:pt x="111" y="78"/>
                </a:cubicBezTo>
                <a:cubicBezTo>
                  <a:pt x="111" y="80"/>
                  <a:pt x="110" y="81"/>
                  <a:pt x="108" y="81"/>
                </a:cubicBezTo>
                <a:cubicBezTo>
                  <a:pt x="106" y="81"/>
                  <a:pt x="104" y="80"/>
                  <a:pt x="104" y="78"/>
                </a:cubicBezTo>
                <a:cubicBezTo>
                  <a:pt x="104" y="76"/>
                  <a:pt x="106" y="74"/>
                  <a:pt x="108" y="74"/>
                </a:cubicBezTo>
                <a:close/>
                <a:moveTo>
                  <a:pt x="120" y="74"/>
                </a:moveTo>
                <a:cubicBezTo>
                  <a:pt x="122" y="74"/>
                  <a:pt x="124" y="76"/>
                  <a:pt x="124" y="78"/>
                </a:cubicBezTo>
                <a:cubicBezTo>
                  <a:pt x="124" y="80"/>
                  <a:pt x="122" y="81"/>
                  <a:pt x="120" y="81"/>
                </a:cubicBezTo>
                <a:cubicBezTo>
                  <a:pt x="118" y="81"/>
                  <a:pt x="117" y="80"/>
                  <a:pt x="117" y="78"/>
                </a:cubicBezTo>
                <a:cubicBezTo>
                  <a:pt x="117" y="76"/>
                  <a:pt x="118" y="74"/>
                  <a:pt x="120" y="74"/>
                </a:cubicBezTo>
                <a:close/>
                <a:moveTo>
                  <a:pt x="133" y="74"/>
                </a:moveTo>
                <a:cubicBezTo>
                  <a:pt x="135" y="74"/>
                  <a:pt x="136" y="76"/>
                  <a:pt x="136" y="78"/>
                </a:cubicBezTo>
                <a:cubicBezTo>
                  <a:pt x="136" y="80"/>
                  <a:pt x="135" y="81"/>
                  <a:pt x="133" y="81"/>
                </a:cubicBezTo>
                <a:cubicBezTo>
                  <a:pt x="131" y="81"/>
                  <a:pt x="129" y="80"/>
                  <a:pt x="129" y="78"/>
                </a:cubicBezTo>
                <a:cubicBezTo>
                  <a:pt x="129" y="76"/>
                  <a:pt x="131" y="74"/>
                  <a:pt x="133" y="74"/>
                </a:cubicBezTo>
                <a:close/>
                <a:moveTo>
                  <a:pt x="145" y="74"/>
                </a:moveTo>
                <a:cubicBezTo>
                  <a:pt x="147" y="74"/>
                  <a:pt x="149" y="76"/>
                  <a:pt x="149" y="78"/>
                </a:cubicBezTo>
                <a:cubicBezTo>
                  <a:pt x="149" y="80"/>
                  <a:pt x="147" y="81"/>
                  <a:pt x="145" y="81"/>
                </a:cubicBezTo>
                <a:cubicBezTo>
                  <a:pt x="143" y="81"/>
                  <a:pt x="141" y="80"/>
                  <a:pt x="141" y="78"/>
                </a:cubicBezTo>
                <a:cubicBezTo>
                  <a:pt x="141" y="76"/>
                  <a:pt x="143" y="74"/>
                  <a:pt x="145" y="74"/>
                </a:cubicBezTo>
                <a:close/>
                <a:moveTo>
                  <a:pt x="157" y="74"/>
                </a:moveTo>
                <a:cubicBezTo>
                  <a:pt x="159" y="74"/>
                  <a:pt x="161" y="76"/>
                  <a:pt x="161" y="78"/>
                </a:cubicBezTo>
                <a:cubicBezTo>
                  <a:pt x="161" y="80"/>
                  <a:pt x="159" y="81"/>
                  <a:pt x="157" y="81"/>
                </a:cubicBezTo>
                <a:cubicBezTo>
                  <a:pt x="155" y="81"/>
                  <a:pt x="154" y="80"/>
                  <a:pt x="154" y="78"/>
                </a:cubicBezTo>
                <a:cubicBezTo>
                  <a:pt x="154" y="76"/>
                  <a:pt x="155" y="74"/>
                  <a:pt x="157" y="74"/>
                </a:cubicBezTo>
                <a:close/>
                <a:moveTo>
                  <a:pt x="170" y="74"/>
                </a:moveTo>
                <a:cubicBezTo>
                  <a:pt x="172" y="74"/>
                  <a:pt x="174" y="76"/>
                  <a:pt x="174" y="78"/>
                </a:cubicBezTo>
                <a:cubicBezTo>
                  <a:pt x="174" y="80"/>
                  <a:pt x="172" y="81"/>
                  <a:pt x="170" y="81"/>
                </a:cubicBezTo>
                <a:cubicBezTo>
                  <a:pt x="168" y="81"/>
                  <a:pt x="166" y="80"/>
                  <a:pt x="166" y="78"/>
                </a:cubicBezTo>
                <a:cubicBezTo>
                  <a:pt x="166" y="76"/>
                  <a:pt x="168" y="74"/>
                  <a:pt x="170" y="74"/>
                </a:cubicBezTo>
                <a:close/>
                <a:moveTo>
                  <a:pt x="182" y="74"/>
                </a:moveTo>
                <a:cubicBezTo>
                  <a:pt x="184" y="74"/>
                  <a:pt x="186" y="76"/>
                  <a:pt x="186" y="78"/>
                </a:cubicBezTo>
                <a:cubicBezTo>
                  <a:pt x="186" y="80"/>
                  <a:pt x="184" y="81"/>
                  <a:pt x="182" y="81"/>
                </a:cubicBezTo>
                <a:cubicBezTo>
                  <a:pt x="180" y="81"/>
                  <a:pt x="179" y="80"/>
                  <a:pt x="179" y="78"/>
                </a:cubicBezTo>
                <a:cubicBezTo>
                  <a:pt x="179" y="76"/>
                  <a:pt x="180" y="74"/>
                  <a:pt x="182" y="74"/>
                </a:cubicBezTo>
                <a:close/>
                <a:moveTo>
                  <a:pt x="195" y="74"/>
                </a:moveTo>
                <a:cubicBezTo>
                  <a:pt x="197" y="74"/>
                  <a:pt x="198" y="76"/>
                  <a:pt x="198" y="78"/>
                </a:cubicBezTo>
                <a:cubicBezTo>
                  <a:pt x="198" y="80"/>
                  <a:pt x="197" y="81"/>
                  <a:pt x="195" y="81"/>
                </a:cubicBezTo>
                <a:cubicBezTo>
                  <a:pt x="193" y="81"/>
                  <a:pt x="191" y="80"/>
                  <a:pt x="191" y="78"/>
                </a:cubicBezTo>
                <a:cubicBezTo>
                  <a:pt x="191" y="76"/>
                  <a:pt x="193" y="74"/>
                  <a:pt x="195" y="74"/>
                </a:cubicBezTo>
                <a:close/>
                <a:moveTo>
                  <a:pt x="207" y="74"/>
                </a:moveTo>
                <a:cubicBezTo>
                  <a:pt x="209" y="74"/>
                  <a:pt x="211" y="76"/>
                  <a:pt x="211" y="78"/>
                </a:cubicBezTo>
                <a:cubicBezTo>
                  <a:pt x="211" y="80"/>
                  <a:pt x="209" y="81"/>
                  <a:pt x="207" y="81"/>
                </a:cubicBezTo>
                <a:cubicBezTo>
                  <a:pt x="205" y="81"/>
                  <a:pt x="204" y="80"/>
                  <a:pt x="204" y="78"/>
                </a:cubicBezTo>
                <a:cubicBezTo>
                  <a:pt x="204" y="76"/>
                  <a:pt x="205" y="74"/>
                  <a:pt x="207" y="74"/>
                </a:cubicBezTo>
                <a:close/>
                <a:moveTo>
                  <a:pt x="235" y="100"/>
                </a:moveTo>
                <a:cubicBezTo>
                  <a:pt x="246" y="100"/>
                  <a:pt x="257" y="100"/>
                  <a:pt x="267" y="100"/>
                </a:cubicBezTo>
                <a:cubicBezTo>
                  <a:pt x="270" y="101"/>
                  <a:pt x="273" y="103"/>
                  <a:pt x="275" y="107"/>
                </a:cubicBezTo>
                <a:cubicBezTo>
                  <a:pt x="273" y="110"/>
                  <a:pt x="271" y="113"/>
                  <a:pt x="267" y="114"/>
                </a:cubicBezTo>
                <a:cubicBezTo>
                  <a:pt x="257" y="114"/>
                  <a:pt x="246" y="114"/>
                  <a:pt x="235" y="114"/>
                </a:cubicBezTo>
                <a:cubicBezTo>
                  <a:pt x="235" y="109"/>
                  <a:pt x="235" y="104"/>
                  <a:pt x="235" y="100"/>
                </a:cubicBezTo>
                <a:close/>
                <a:moveTo>
                  <a:pt x="43" y="81"/>
                </a:moveTo>
                <a:cubicBezTo>
                  <a:pt x="35" y="81"/>
                  <a:pt x="35" y="81"/>
                  <a:pt x="35" y="81"/>
                </a:cubicBezTo>
                <a:cubicBezTo>
                  <a:pt x="39" y="70"/>
                  <a:pt x="39" y="70"/>
                  <a:pt x="39" y="70"/>
                </a:cubicBezTo>
                <a:cubicBezTo>
                  <a:pt x="46" y="70"/>
                  <a:pt x="46" y="70"/>
                  <a:pt x="46" y="70"/>
                </a:cubicBezTo>
                <a:cubicBezTo>
                  <a:pt x="43" y="81"/>
                  <a:pt x="43" y="81"/>
                  <a:pt x="43" y="81"/>
                </a:cubicBezTo>
                <a:close/>
                <a:moveTo>
                  <a:pt x="47" y="70"/>
                </a:moveTo>
                <a:cubicBezTo>
                  <a:pt x="54" y="70"/>
                  <a:pt x="54" y="70"/>
                  <a:pt x="54" y="70"/>
                </a:cubicBezTo>
                <a:cubicBezTo>
                  <a:pt x="54" y="74"/>
                  <a:pt x="53" y="77"/>
                  <a:pt x="52" y="81"/>
                </a:cubicBezTo>
                <a:cubicBezTo>
                  <a:pt x="45" y="81"/>
                  <a:pt x="45" y="81"/>
                  <a:pt x="45" y="81"/>
                </a:cubicBezTo>
                <a:cubicBezTo>
                  <a:pt x="47" y="70"/>
                  <a:pt x="47" y="70"/>
                  <a:pt x="47" y="70"/>
                </a:cubicBezTo>
                <a:close/>
                <a:moveTo>
                  <a:pt x="129" y="60"/>
                </a:moveTo>
                <a:cubicBezTo>
                  <a:pt x="225" y="0"/>
                  <a:pt x="225" y="0"/>
                  <a:pt x="225" y="0"/>
                </a:cubicBezTo>
                <a:cubicBezTo>
                  <a:pt x="239" y="4"/>
                  <a:pt x="239" y="4"/>
                  <a:pt x="239" y="4"/>
                </a:cubicBezTo>
                <a:cubicBezTo>
                  <a:pt x="212" y="48"/>
                  <a:pt x="212" y="48"/>
                  <a:pt x="212" y="48"/>
                </a:cubicBezTo>
                <a:cubicBezTo>
                  <a:pt x="212" y="60"/>
                  <a:pt x="212" y="60"/>
                  <a:pt x="212" y="60"/>
                </a:cubicBezTo>
                <a:cubicBezTo>
                  <a:pt x="129" y="60"/>
                  <a:pt x="129" y="60"/>
                  <a:pt x="129" y="60"/>
                </a:cubicBezTo>
                <a:close/>
                <a:moveTo>
                  <a:pt x="305" y="23"/>
                </a:moveTo>
                <a:cubicBezTo>
                  <a:pt x="320" y="23"/>
                  <a:pt x="320" y="23"/>
                  <a:pt x="320" y="23"/>
                </a:cubicBezTo>
                <a:cubicBezTo>
                  <a:pt x="333" y="10"/>
                  <a:pt x="333" y="10"/>
                  <a:pt x="333" y="10"/>
                </a:cubicBezTo>
                <a:cubicBezTo>
                  <a:pt x="329" y="7"/>
                  <a:pt x="329" y="7"/>
                  <a:pt x="329" y="7"/>
                </a:cubicBezTo>
                <a:lnTo>
                  <a:pt x="305" y="2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6" name="组合 25"/>
          <p:cNvGrpSpPr/>
          <p:nvPr/>
        </p:nvGrpSpPr>
        <p:grpSpPr>
          <a:xfrm>
            <a:off x="1514393" y="4278765"/>
            <a:ext cx="601442" cy="310698"/>
            <a:chOff x="5737320" y="2167715"/>
            <a:chExt cx="717360" cy="370579"/>
          </a:xfrm>
          <a:solidFill>
            <a:schemeClr val="bg1"/>
          </a:solidFill>
        </p:grpSpPr>
        <p:sp>
          <p:nvSpPr>
            <p:cNvPr id="27" name="Freeform 5"/>
            <p:cNvSpPr>
              <a:spLocks/>
            </p:cNvSpPr>
            <p:nvPr/>
          </p:nvSpPr>
          <p:spPr bwMode="auto">
            <a:xfrm>
              <a:off x="6168787" y="2309579"/>
              <a:ext cx="144647" cy="125793"/>
            </a:xfrm>
            <a:custGeom>
              <a:avLst/>
              <a:gdLst>
                <a:gd name="T0" fmla="*/ 158 w 175"/>
                <a:gd name="T1" fmla="*/ 0 h 151"/>
                <a:gd name="T2" fmla="*/ 164 w 175"/>
                <a:gd name="T3" fmla="*/ 19 h 151"/>
                <a:gd name="T4" fmla="*/ 175 w 175"/>
                <a:gd name="T5" fmla="*/ 99 h 151"/>
                <a:gd name="T6" fmla="*/ 170 w 175"/>
                <a:gd name="T7" fmla="*/ 143 h 151"/>
                <a:gd name="T8" fmla="*/ 169 w 175"/>
                <a:gd name="T9" fmla="*/ 151 h 151"/>
                <a:gd name="T10" fmla="*/ 160 w 175"/>
                <a:gd name="T11" fmla="*/ 146 h 151"/>
                <a:gd name="T12" fmla="*/ 24 w 175"/>
                <a:gd name="T13" fmla="*/ 101 h 151"/>
                <a:gd name="T14" fmla="*/ 0 w 175"/>
                <a:gd name="T15" fmla="*/ 98 h 151"/>
                <a:gd name="T16" fmla="*/ 12 w 175"/>
                <a:gd name="T17" fmla="*/ 83 h 151"/>
                <a:gd name="T18" fmla="*/ 136 w 175"/>
                <a:gd name="T19" fmla="*/ 6 h 151"/>
                <a:gd name="T20" fmla="*/ 158 w 175"/>
                <a:gd name="T21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5" h="151">
                  <a:moveTo>
                    <a:pt x="158" y="0"/>
                  </a:moveTo>
                  <a:cubicBezTo>
                    <a:pt x="164" y="19"/>
                    <a:pt x="164" y="19"/>
                    <a:pt x="164" y="19"/>
                  </a:cubicBezTo>
                  <a:cubicBezTo>
                    <a:pt x="171" y="44"/>
                    <a:pt x="175" y="71"/>
                    <a:pt x="175" y="99"/>
                  </a:cubicBezTo>
                  <a:cubicBezTo>
                    <a:pt x="174" y="114"/>
                    <a:pt x="173" y="128"/>
                    <a:pt x="170" y="143"/>
                  </a:cubicBezTo>
                  <a:cubicBezTo>
                    <a:pt x="169" y="151"/>
                    <a:pt x="169" y="151"/>
                    <a:pt x="169" y="151"/>
                  </a:cubicBezTo>
                  <a:cubicBezTo>
                    <a:pt x="160" y="146"/>
                    <a:pt x="160" y="146"/>
                    <a:pt x="160" y="146"/>
                  </a:cubicBezTo>
                  <a:cubicBezTo>
                    <a:pt x="118" y="125"/>
                    <a:pt x="72" y="109"/>
                    <a:pt x="24" y="101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12" y="83"/>
                    <a:pt x="12" y="83"/>
                    <a:pt x="12" y="83"/>
                  </a:cubicBezTo>
                  <a:cubicBezTo>
                    <a:pt x="45" y="47"/>
                    <a:pt x="88" y="20"/>
                    <a:pt x="136" y="6"/>
                  </a:cubicBezTo>
                  <a:lnTo>
                    <a:pt x="15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6"/>
            <p:cNvSpPr>
              <a:spLocks/>
            </p:cNvSpPr>
            <p:nvPr/>
          </p:nvSpPr>
          <p:spPr bwMode="auto">
            <a:xfrm>
              <a:off x="6148079" y="2189968"/>
              <a:ext cx="140319" cy="143101"/>
            </a:xfrm>
            <a:custGeom>
              <a:avLst/>
              <a:gdLst>
                <a:gd name="T0" fmla="*/ 44 w 170"/>
                <a:gd name="T1" fmla="*/ 0 h 172"/>
                <a:gd name="T2" fmla="*/ 65 w 170"/>
                <a:gd name="T3" fmla="*/ 10 h 172"/>
                <a:gd name="T4" fmla="*/ 158 w 170"/>
                <a:gd name="T5" fmla="*/ 97 h 172"/>
                <a:gd name="T6" fmla="*/ 170 w 170"/>
                <a:gd name="T7" fmla="*/ 118 h 172"/>
                <a:gd name="T8" fmla="*/ 167 w 170"/>
                <a:gd name="T9" fmla="*/ 120 h 172"/>
                <a:gd name="T10" fmla="*/ 7 w 170"/>
                <a:gd name="T11" fmla="*/ 172 h 172"/>
                <a:gd name="T12" fmla="*/ 0 w 170"/>
                <a:gd name="T13" fmla="*/ 172 h 172"/>
                <a:gd name="T14" fmla="*/ 0 w 170"/>
                <a:gd name="T15" fmla="*/ 169 h 172"/>
                <a:gd name="T16" fmla="*/ 42 w 170"/>
                <a:gd name="T17" fmla="*/ 4 h 172"/>
                <a:gd name="T18" fmla="*/ 44 w 170"/>
                <a:gd name="T19" fmla="*/ 0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0" h="172">
                  <a:moveTo>
                    <a:pt x="44" y="0"/>
                  </a:moveTo>
                  <a:cubicBezTo>
                    <a:pt x="65" y="10"/>
                    <a:pt x="65" y="10"/>
                    <a:pt x="65" y="10"/>
                  </a:cubicBezTo>
                  <a:cubicBezTo>
                    <a:pt x="103" y="31"/>
                    <a:pt x="134" y="61"/>
                    <a:pt x="158" y="97"/>
                  </a:cubicBezTo>
                  <a:cubicBezTo>
                    <a:pt x="170" y="118"/>
                    <a:pt x="170" y="118"/>
                    <a:pt x="170" y="118"/>
                  </a:cubicBezTo>
                  <a:cubicBezTo>
                    <a:pt x="167" y="120"/>
                    <a:pt x="167" y="120"/>
                    <a:pt x="167" y="120"/>
                  </a:cubicBezTo>
                  <a:cubicBezTo>
                    <a:pt x="120" y="148"/>
                    <a:pt x="65" y="167"/>
                    <a:pt x="7" y="172"/>
                  </a:cubicBezTo>
                  <a:cubicBezTo>
                    <a:pt x="0" y="172"/>
                    <a:pt x="0" y="172"/>
                    <a:pt x="0" y="172"/>
                  </a:cubicBezTo>
                  <a:cubicBezTo>
                    <a:pt x="0" y="169"/>
                    <a:pt x="0" y="169"/>
                    <a:pt x="0" y="169"/>
                  </a:cubicBezTo>
                  <a:cubicBezTo>
                    <a:pt x="1" y="109"/>
                    <a:pt x="16" y="53"/>
                    <a:pt x="42" y="4"/>
                  </a:cubicBezTo>
                  <a:lnTo>
                    <a:pt x="4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7"/>
            <p:cNvSpPr>
              <a:spLocks/>
            </p:cNvSpPr>
            <p:nvPr/>
          </p:nvSpPr>
          <p:spPr bwMode="auto">
            <a:xfrm>
              <a:off x="5737320" y="2400447"/>
              <a:ext cx="717360" cy="137847"/>
            </a:xfrm>
            <a:custGeom>
              <a:avLst/>
              <a:gdLst>
                <a:gd name="T0" fmla="*/ 440 w 868"/>
                <a:gd name="T1" fmla="*/ 0 h 166"/>
                <a:gd name="T2" fmla="*/ 813 w 868"/>
                <a:gd name="T3" fmla="*/ 127 h 166"/>
                <a:gd name="T4" fmla="*/ 852 w 868"/>
                <a:gd name="T5" fmla="*/ 153 h 166"/>
                <a:gd name="T6" fmla="*/ 852 w 868"/>
                <a:gd name="T7" fmla="*/ 153 h 166"/>
                <a:gd name="T8" fmla="*/ 857 w 868"/>
                <a:gd name="T9" fmla="*/ 156 h 166"/>
                <a:gd name="T10" fmla="*/ 867 w 868"/>
                <a:gd name="T11" fmla="*/ 165 h 166"/>
                <a:gd name="T12" fmla="*/ 854 w 868"/>
                <a:gd name="T13" fmla="*/ 163 h 166"/>
                <a:gd name="T14" fmla="*/ 852 w 868"/>
                <a:gd name="T15" fmla="*/ 162 h 166"/>
                <a:gd name="T16" fmla="*/ 851 w 868"/>
                <a:gd name="T17" fmla="*/ 162 h 166"/>
                <a:gd name="T18" fmla="*/ 433 w 868"/>
                <a:gd name="T19" fmla="*/ 87 h 166"/>
                <a:gd name="T20" fmla="*/ 15 w 868"/>
                <a:gd name="T21" fmla="*/ 162 h 166"/>
                <a:gd name="T22" fmla="*/ 15 w 868"/>
                <a:gd name="T23" fmla="*/ 162 h 166"/>
                <a:gd name="T24" fmla="*/ 14 w 868"/>
                <a:gd name="T25" fmla="*/ 162 h 166"/>
                <a:gd name="T26" fmla="*/ 0 w 868"/>
                <a:gd name="T27" fmla="*/ 165 h 166"/>
                <a:gd name="T28" fmla="*/ 3 w 868"/>
                <a:gd name="T29" fmla="*/ 161 h 166"/>
                <a:gd name="T30" fmla="*/ 5 w 868"/>
                <a:gd name="T31" fmla="*/ 159 h 166"/>
                <a:gd name="T32" fmla="*/ 5 w 868"/>
                <a:gd name="T33" fmla="*/ 159 h 166"/>
                <a:gd name="T34" fmla="*/ 54 w 868"/>
                <a:gd name="T35" fmla="*/ 127 h 166"/>
                <a:gd name="T36" fmla="*/ 440 w 868"/>
                <a:gd name="T37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68" h="166">
                  <a:moveTo>
                    <a:pt x="440" y="0"/>
                  </a:moveTo>
                  <a:cubicBezTo>
                    <a:pt x="576" y="0"/>
                    <a:pt x="698" y="55"/>
                    <a:pt x="813" y="127"/>
                  </a:cubicBezTo>
                  <a:cubicBezTo>
                    <a:pt x="852" y="153"/>
                    <a:pt x="852" y="153"/>
                    <a:pt x="852" y="153"/>
                  </a:cubicBezTo>
                  <a:cubicBezTo>
                    <a:pt x="852" y="153"/>
                    <a:pt x="852" y="153"/>
                    <a:pt x="852" y="153"/>
                  </a:cubicBezTo>
                  <a:cubicBezTo>
                    <a:pt x="857" y="156"/>
                    <a:pt x="857" y="156"/>
                    <a:pt x="857" y="156"/>
                  </a:cubicBezTo>
                  <a:cubicBezTo>
                    <a:pt x="864" y="161"/>
                    <a:pt x="868" y="164"/>
                    <a:pt x="867" y="165"/>
                  </a:cubicBezTo>
                  <a:cubicBezTo>
                    <a:pt x="867" y="166"/>
                    <a:pt x="862" y="165"/>
                    <a:pt x="854" y="163"/>
                  </a:cubicBezTo>
                  <a:cubicBezTo>
                    <a:pt x="852" y="162"/>
                    <a:pt x="852" y="162"/>
                    <a:pt x="852" y="162"/>
                  </a:cubicBezTo>
                  <a:cubicBezTo>
                    <a:pt x="851" y="162"/>
                    <a:pt x="851" y="162"/>
                    <a:pt x="851" y="162"/>
                  </a:cubicBezTo>
                  <a:cubicBezTo>
                    <a:pt x="723" y="114"/>
                    <a:pt x="581" y="87"/>
                    <a:pt x="433" y="87"/>
                  </a:cubicBezTo>
                  <a:cubicBezTo>
                    <a:pt x="285" y="87"/>
                    <a:pt x="143" y="114"/>
                    <a:pt x="15" y="162"/>
                  </a:cubicBezTo>
                  <a:cubicBezTo>
                    <a:pt x="15" y="162"/>
                    <a:pt x="15" y="162"/>
                    <a:pt x="15" y="162"/>
                  </a:cubicBezTo>
                  <a:cubicBezTo>
                    <a:pt x="14" y="162"/>
                    <a:pt x="14" y="162"/>
                    <a:pt x="14" y="162"/>
                  </a:cubicBezTo>
                  <a:cubicBezTo>
                    <a:pt x="5" y="165"/>
                    <a:pt x="1" y="166"/>
                    <a:pt x="0" y="165"/>
                  </a:cubicBezTo>
                  <a:cubicBezTo>
                    <a:pt x="0" y="164"/>
                    <a:pt x="1" y="163"/>
                    <a:pt x="3" y="161"/>
                  </a:cubicBezTo>
                  <a:cubicBezTo>
                    <a:pt x="5" y="159"/>
                    <a:pt x="5" y="159"/>
                    <a:pt x="5" y="159"/>
                  </a:cubicBezTo>
                  <a:cubicBezTo>
                    <a:pt x="5" y="159"/>
                    <a:pt x="5" y="159"/>
                    <a:pt x="5" y="159"/>
                  </a:cubicBezTo>
                  <a:cubicBezTo>
                    <a:pt x="54" y="127"/>
                    <a:pt x="54" y="127"/>
                    <a:pt x="54" y="127"/>
                  </a:cubicBezTo>
                  <a:cubicBezTo>
                    <a:pt x="169" y="55"/>
                    <a:pt x="304" y="0"/>
                    <a:pt x="4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8"/>
            <p:cNvSpPr>
              <a:spLocks/>
            </p:cNvSpPr>
            <p:nvPr/>
          </p:nvSpPr>
          <p:spPr bwMode="auto">
            <a:xfrm>
              <a:off x="6023213" y="2167715"/>
              <a:ext cx="142174" cy="143719"/>
            </a:xfrm>
            <a:custGeom>
              <a:avLst/>
              <a:gdLst>
                <a:gd name="T0" fmla="*/ 0 w 172"/>
                <a:gd name="T1" fmla="*/ 18 h 173"/>
                <a:gd name="T2" fmla="*/ 22 w 172"/>
                <a:gd name="T3" fmla="*/ 11 h 173"/>
                <a:gd name="T4" fmla="*/ 149 w 172"/>
                <a:gd name="T5" fmla="*/ 9 h 173"/>
                <a:gd name="T6" fmla="*/ 172 w 172"/>
                <a:gd name="T7" fmla="*/ 16 h 173"/>
                <a:gd name="T8" fmla="*/ 171 w 172"/>
                <a:gd name="T9" fmla="*/ 19 h 173"/>
                <a:gd name="T10" fmla="*/ 92 w 172"/>
                <a:gd name="T11" fmla="*/ 168 h 173"/>
                <a:gd name="T12" fmla="*/ 88 w 172"/>
                <a:gd name="T13" fmla="*/ 173 h 173"/>
                <a:gd name="T14" fmla="*/ 85 w 172"/>
                <a:gd name="T15" fmla="*/ 171 h 173"/>
                <a:gd name="T16" fmla="*/ 1 w 172"/>
                <a:gd name="T17" fmla="*/ 22 h 173"/>
                <a:gd name="T18" fmla="*/ 0 w 172"/>
                <a:gd name="T19" fmla="*/ 18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2" h="173">
                  <a:moveTo>
                    <a:pt x="0" y="18"/>
                  </a:moveTo>
                  <a:cubicBezTo>
                    <a:pt x="22" y="11"/>
                    <a:pt x="22" y="11"/>
                    <a:pt x="22" y="11"/>
                  </a:cubicBezTo>
                  <a:cubicBezTo>
                    <a:pt x="64" y="0"/>
                    <a:pt x="107" y="0"/>
                    <a:pt x="149" y="9"/>
                  </a:cubicBezTo>
                  <a:cubicBezTo>
                    <a:pt x="172" y="16"/>
                    <a:pt x="172" y="16"/>
                    <a:pt x="172" y="16"/>
                  </a:cubicBezTo>
                  <a:cubicBezTo>
                    <a:pt x="171" y="19"/>
                    <a:pt x="171" y="19"/>
                    <a:pt x="171" y="19"/>
                  </a:cubicBezTo>
                  <a:cubicBezTo>
                    <a:pt x="157" y="73"/>
                    <a:pt x="131" y="124"/>
                    <a:pt x="92" y="168"/>
                  </a:cubicBezTo>
                  <a:cubicBezTo>
                    <a:pt x="88" y="173"/>
                    <a:pt x="88" y="173"/>
                    <a:pt x="88" y="173"/>
                  </a:cubicBezTo>
                  <a:cubicBezTo>
                    <a:pt x="85" y="171"/>
                    <a:pt x="85" y="171"/>
                    <a:pt x="85" y="171"/>
                  </a:cubicBezTo>
                  <a:cubicBezTo>
                    <a:pt x="45" y="127"/>
                    <a:pt x="16" y="76"/>
                    <a:pt x="1" y="22"/>
                  </a:cubicBezTo>
                  <a:lnTo>
                    <a:pt x="0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9"/>
            <p:cNvSpPr>
              <a:spLocks/>
            </p:cNvSpPr>
            <p:nvPr/>
          </p:nvSpPr>
          <p:spPr bwMode="auto">
            <a:xfrm>
              <a:off x="5903293" y="2189968"/>
              <a:ext cx="141556" cy="143101"/>
            </a:xfrm>
            <a:custGeom>
              <a:avLst/>
              <a:gdLst>
                <a:gd name="T0" fmla="*/ 0 w 171"/>
                <a:gd name="T1" fmla="*/ 122 h 172"/>
                <a:gd name="T2" fmla="*/ 11 w 171"/>
                <a:gd name="T3" fmla="*/ 101 h 172"/>
                <a:gd name="T4" fmla="*/ 102 w 171"/>
                <a:gd name="T5" fmla="*/ 12 h 172"/>
                <a:gd name="T6" fmla="*/ 123 w 171"/>
                <a:gd name="T7" fmla="*/ 0 h 172"/>
                <a:gd name="T8" fmla="*/ 124 w 171"/>
                <a:gd name="T9" fmla="*/ 3 h 172"/>
                <a:gd name="T10" fmla="*/ 171 w 171"/>
                <a:gd name="T11" fmla="*/ 165 h 172"/>
                <a:gd name="T12" fmla="*/ 171 w 171"/>
                <a:gd name="T13" fmla="*/ 172 h 172"/>
                <a:gd name="T14" fmla="*/ 168 w 171"/>
                <a:gd name="T15" fmla="*/ 172 h 172"/>
                <a:gd name="T16" fmla="*/ 4 w 171"/>
                <a:gd name="T17" fmla="*/ 124 h 172"/>
                <a:gd name="T18" fmla="*/ 0 w 171"/>
                <a:gd name="T19" fmla="*/ 122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1" h="172">
                  <a:moveTo>
                    <a:pt x="0" y="122"/>
                  </a:moveTo>
                  <a:cubicBezTo>
                    <a:pt x="11" y="101"/>
                    <a:pt x="11" y="101"/>
                    <a:pt x="11" y="101"/>
                  </a:cubicBezTo>
                  <a:cubicBezTo>
                    <a:pt x="34" y="65"/>
                    <a:pt x="65" y="34"/>
                    <a:pt x="102" y="12"/>
                  </a:cubicBezTo>
                  <a:cubicBezTo>
                    <a:pt x="123" y="0"/>
                    <a:pt x="123" y="0"/>
                    <a:pt x="123" y="0"/>
                  </a:cubicBezTo>
                  <a:cubicBezTo>
                    <a:pt x="124" y="3"/>
                    <a:pt x="124" y="3"/>
                    <a:pt x="124" y="3"/>
                  </a:cubicBezTo>
                  <a:cubicBezTo>
                    <a:pt x="152" y="52"/>
                    <a:pt x="168" y="107"/>
                    <a:pt x="171" y="165"/>
                  </a:cubicBezTo>
                  <a:cubicBezTo>
                    <a:pt x="171" y="172"/>
                    <a:pt x="171" y="172"/>
                    <a:pt x="171" y="172"/>
                  </a:cubicBezTo>
                  <a:cubicBezTo>
                    <a:pt x="168" y="172"/>
                    <a:pt x="168" y="172"/>
                    <a:pt x="168" y="172"/>
                  </a:cubicBezTo>
                  <a:cubicBezTo>
                    <a:pt x="108" y="169"/>
                    <a:pt x="53" y="152"/>
                    <a:pt x="4" y="124"/>
                  </a:cubicBezTo>
                  <a:lnTo>
                    <a:pt x="0" y="1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10"/>
            <p:cNvSpPr>
              <a:spLocks/>
            </p:cNvSpPr>
            <p:nvPr/>
          </p:nvSpPr>
          <p:spPr bwMode="auto">
            <a:xfrm>
              <a:off x="5879494" y="2310507"/>
              <a:ext cx="144647" cy="124866"/>
            </a:xfrm>
            <a:custGeom>
              <a:avLst/>
              <a:gdLst>
                <a:gd name="T0" fmla="*/ 18 w 175"/>
                <a:gd name="T1" fmla="*/ 0 h 150"/>
                <a:gd name="T2" fmla="*/ 11 w 175"/>
                <a:gd name="T3" fmla="*/ 19 h 150"/>
                <a:gd name="T4" fmla="*/ 0 w 175"/>
                <a:gd name="T5" fmla="*/ 98 h 150"/>
                <a:gd name="T6" fmla="*/ 5 w 175"/>
                <a:gd name="T7" fmla="*/ 142 h 150"/>
                <a:gd name="T8" fmla="*/ 7 w 175"/>
                <a:gd name="T9" fmla="*/ 150 h 150"/>
                <a:gd name="T10" fmla="*/ 15 w 175"/>
                <a:gd name="T11" fmla="*/ 146 h 150"/>
                <a:gd name="T12" fmla="*/ 152 w 175"/>
                <a:gd name="T13" fmla="*/ 101 h 150"/>
                <a:gd name="T14" fmla="*/ 175 w 175"/>
                <a:gd name="T15" fmla="*/ 97 h 150"/>
                <a:gd name="T16" fmla="*/ 163 w 175"/>
                <a:gd name="T17" fmla="*/ 83 h 150"/>
                <a:gd name="T18" fmla="*/ 39 w 175"/>
                <a:gd name="T19" fmla="*/ 5 h 150"/>
                <a:gd name="T20" fmla="*/ 18 w 175"/>
                <a:gd name="T21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5" h="150">
                  <a:moveTo>
                    <a:pt x="18" y="0"/>
                  </a:moveTo>
                  <a:cubicBezTo>
                    <a:pt x="11" y="19"/>
                    <a:pt x="11" y="19"/>
                    <a:pt x="11" y="19"/>
                  </a:cubicBezTo>
                  <a:cubicBezTo>
                    <a:pt x="4" y="44"/>
                    <a:pt x="0" y="71"/>
                    <a:pt x="0" y="98"/>
                  </a:cubicBezTo>
                  <a:cubicBezTo>
                    <a:pt x="1" y="113"/>
                    <a:pt x="2" y="128"/>
                    <a:pt x="5" y="142"/>
                  </a:cubicBezTo>
                  <a:cubicBezTo>
                    <a:pt x="7" y="150"/>
                    <a:pt x="7" y="150"/>
                    <a:pt x="7" y="150"/>
                  </a:cubicBezTo>
                  <a:cubicBezTo>
                    <a:pt x="15" y="146"/>
                    <a:pt x="15" y="146"/>
                    <a:pt x="15" y="146"/>
                  </a:cubicBezTo>
                  <a:cubicBezTo>
                    <a:pt x="57" y="124"/>
                    <a:pt x="103" y="109"/>
                    <a:pt x="152" y="101"/>
                  </a:cubicBezTo>
                  <a:cubicBezTo>
                    <a:pt x="175" y="97"/>
                    <a:pt x="175" y="97"/>
                    <a:pt x="175" y="97"/>
                  </a:cubicBezTo>
                  <a:cubicBezTo>
                    <a:pt x="163" y="83"/>
                    <a:pt x="163" y="83"/>
                    <a:pt x="163" y="83"/>
                  </a:cubicBezTo>
                  <a:cubicBezTo>
                    <a:pt x="130" y="46"/>
                    <a:pt x="87" y="19"/>
                    <a:pt x="39" y="5"/>
                  </a:cubicBezTo>
                  <a:lnTo>
                    <a:pt x="1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3" name="矩形 42"/>
          <p:cNvSpPr/>
          <p:nvPr/>
        </p:nvSpPr>
        <p:spPr>
          <a:xfrm>
            <a:off x="4889201" y="4610909"/>
            <a:ext cx="2396670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b="0" dirty="0">
                <a:solidFill>
                  <a:schemeClr val="bg1"/>
                </a:solidFill>
                <a:effectLst/>
                <a:latin typeface="微软雅黑 Light" panose="020B0502040204020203" pitchFamily="34" charset="-122"/>
                <a:cs typeface="Segoe UI" panose="020B0502040204020203" pitchFamily="34" charset="0"/>
              </a:rPr>
              <a:t>Lorem ipsum dolor sit </a:t>
            </a:r>
            <a:r>
              <a:rPr lang="en-US" altLang="zh-CN" sz="1200" b="0" dirty="0" err="1">
                <a:solidFill>
                  <a:schemeClr val="bg1"/>
                </a:solidFill>
                <a:effectLst/>
                <a:latin typeface="微软雅黑 Light" panose="020B0502040204020203" pitchFamily="34" charset="-122"/>
                <a:cs typeface="Segoe UI" panose="020B0502040204020203" pitchFamily="34" charset="0"/>
              </a:rPr>
              <a:t>amet,sed</a:t>
            </a:r>
            <a:r>
              <a:rPr lang="en-US" altLang="zh-CN" sz="1200" b="0" dirty="0">
                <a:solidFill>
                  <a:schemeClr val="bg1"/>
                </a:solidFill>
                <a:effectLst/>
                <a:latin typeface="微软雅黑 Light" panose="020B0502040204020203" pitchFamily="34" charset="-122"/>
                <a:cs typeface="Segoe UI" panose="020B0502040204020203" pitchFamily="34" charset="0"/>
              </a:rPr>
              <a:t> consectetur adipisicing elit, sed do eiusmod tempor</a:t>
            </a:r>
            <a:endParaRPr lang="zh-CN" altLang="en-US" sz="1200" dirty="0">
              <a:solidFill>
                <a:schemeClr val="bg1"/>
              </a:solidFill>
              <a:latin typeface="微软雅黑 Light" panose="020B0502040204020203" pitchFamily="34" charset="-122"/>
              <a:cs typeface="Segoe UI" panose="020B0502040204020203" pitchFamily="34" charset="0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4889202" y="4275310"/>
            <a:ext cx="23966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rgbClr val="EAD87F"/>
                </a:solidFill>
                <a:latin typeface="微软雅黑 Light" panose="020B0502040204020203" pitchFamily="34" charset="-122"/>
                <a:ea typeface="微软雅黑"/>
              </a:rPr>
              <a:t>NUMBER OF STAFF</a:t>
            </a:r>
            <a:endParaRPr lang="zh-CN" altLang="en-US" b="1" dirty="0">
              <a:solidFill>
                <a:srgbClr val="EAD87F"/>
              </a:solidFill>
              <a:latin typeface="微软雅黑 Light" panose="020B0502040204020203" pitchFamily="34" charset="-122"/>
              <a:ea typeface="微软雅黑"/>
            </a:endParaRPr>
          </a:p>
        </p:txBody>
      </p:sp>
      <p:grpSp>
        <p:nvGrpSpPr>
          <p:cNvPr id="59" name="组合 58"/>
          <p:cNvGrpSpPr/>
          <p:nvPr/>
        </p:nvGrpSpPr>
        <p:grpSpPr>
          <a:xfrm>
            <a:off x="3069845" y="4126633"/>
            <a:ext cx="2168225" cy="1445483"/>
            <a:chOff x="7096888" y="4126633"/>
            <a:chExt cx="2168225" cy="1445483"/>
          </a:xfrm>
        </p:grpSpPr>
        <p:graphicFrame>
          <p:nvGraphicFramePr>
            <p:cNvPr id="60" name="图表 59"/>
            <p:cNvGraphicFramePr/>
            <p:nvPr>
              <p:extLst>
                <p:ext uri="{D42A27DB-BD31-4B8C-83A1-F6EECF244321}">
                  <p14:modId xmlns:p14="http://schemas.microsoft.com/office/powerpoint/2010/main" val="2701553140"/>
                </p:ext>
              </p:extLst>
            </p:nvPr>
          </p:nvGraphicFramePr>
          <p:xfrm>
            <a:off x="7096888" y="4126633"/>
            <a:ext cx="2168225" cy="1445483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grpSp>
          <p:nvGrpSpPr>
            <p:cNvPr id="61" name="组合 60"/>
            <p:cNvGrpSpPr/>
            <p:nvPr/>
          </p:nvGrpSpPr>
          <p:grpSpPr>
            <a:xfrm>
              <a:off x="7385649" y="4291666"/>
              <a:ext cx="1590702" cy="1115416"/>
              <a:chOff x="7385649" y="4291666"/>
              <a:chExt cx="1590702" cy="1115416"/>
            </a:xfrm>
          </p:grpSpPr>
          <p:sp>
            <p:nvSpPr>
              <p:cNvPr id="62" name="椭圆 61"/>
              <p:cNvSpPr/>
              <p:nvPr/>
            </p:nvSpPr>
            <p:spPr>
              <a:xfrm>
                <a:off x="7514478" y="5127043"/>
                <a:ext cx="64205" cy="6420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3" name="椭圆 62"/>
              <p:cNvSpPr/>
              <p:nvPr/>
            </p:nvSpPr>
            <p:spPr>
              <a:xfrm>
                <a:off x="7623291" y="4291666"/>
                <a:ext cx="1115418" cy="1115416"/>
              </a:xfrm>
              <a:prstGeom prst="ellipse">
                <a:avLst/>
              </a:prstGeom>
              <a:noFill/>
              <a:ln w="3175">
                <a:solidFill>
                  <a:schemeClr val="bg1">
                    <a:alpha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64" name="椭圆 63"/>
              <p:cNvSpPr/>
              <p:nvPr/>
            </p:nvSpPr>
            <p:spPr>
              <a:xfrm rot="9600000">
                <a:off x="7385649" y="4699125"/>
                <a:ext cx="1590702" cy="300498"/>
              </a:xfrm>
              <a:prstGeom prst="ellipse">
                <a:avLst/>
              </a:prstGeom>
              <a:noFill/>
              <a:ln w="3175">
                <a:gradFill flip="none" rotWithShape="1">
                  <a:gsLst>
                    <a:gs pos="50000">
                      <a:srgbClr val="FFFFFF">
                        <a:alpha val="0"/>
                      </a:srgbClr>
                    </a:gs>
                    <a:gs pos="0">
                      <a:schemeClr val="bg1">
                        <a:alpha val="60000"/>
                      </a:schemeClr>
                    </a:gs>
                    <a:gs pos="100000">
                      <a:schemeClr val="bg1">
                        <a:alpha val="30000"/>
                      </a:schemeClr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58" name="组合 57"/>
          <p:cNvGrpSpPr/>
          <p:nvPr/>
        </p:nvGrpSpPr>
        <p:grpSpPr>
          <a:xfrm>
            <a:off x="7318261" y="4126633"/>
            <a:ext cx="2168225" cy="1445483"/>
            <a:chOff x="7096888" y="4126633"/>
            <a:chExt cx="2168225" cy="1445483"/>
          </a:xfrm>
        </p:grpSpPr>
        <p:graphicFrame>
          <p:nvGraphicFramePr>
            <p:cNvPr id="47" name="图表 46"/>
            <p:cNvGraphicFramePr/>
            <p:nvPr>
              <p:extLst>
                <p:ext uri="{D42A27DB-BD31-4B8C-83A1-F6EECF244321}">
                  <p14:modId xmlns:p14="http://schemas.microsoft.com/office/powerpoint/2010/main" val="801174216"/>
                </p:ext>
              </p:extLst>
            </p:nvPr>
          </p:nvGraphicFramePr>
          <p:xfrm>
            <a:off x="7096888" y="4126633"/>
            <a:ext cx="2168225" cy="1445483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grpSp>
          <p:nvGrpSpPr>
            <p:cNvPr id="53" name="组合 52"/>
            <p:cNvGrpSpPr/>
            <p:nvPr/>
          </p:nvGrpSpPr>
          <p:grpSpPr>
            <a:xfrm>
              <a:off x="7385649" y="4291666"/>
              <a:ext cx="1590702" cy="1115416"/>
              <a:chOff x="7385649" y="4291666"/>
              <a:chExt cx="1590702" cy="1115416"/>
            </a:xfrm>
          </p:grpSpPr>
          <p:sp>
            <p:nvSpPr>
              <p:cNvPr id="48" name="椭圆 47"/>
              <p:cNvSpPr/>
              <p:nvPr/>
            </p:nvSpPr>
            <p:spPr>
              <a:xfrm>
                <a:off x="8832056" y="4643388"/>
                <a:ext cx="64205" cy="6420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椭圆 48"/>
              <p:cNvSpPr/>
              <p:nvPr/>
            </p:nvSpPr>
            <p:spPr>
              <a:xfrm>
                <a:off x="7623291" y="4291666"/>
                <a:ext cx="1115418" cy="1115416"/>
              </a:xfrm>
              <a:prstGeom prst="ellipse">
                <a:avLst/>
              </a:prstGeom>
              <a:noFill/>
              <a:ln w="3175">
                <a:solidFill>
                  <a:schemeClr val="bg1">
                    <a:alpha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50" name="椭圆 49"/>
              <p:cNvSpPr/>
              <p:nvPr/>
            </p:nvSpPr>
            <p:spPr>
              <a:xfrm rot="9600000">
                <a:off x="7385649" y="4699125"/>
                <a:ext cx="1590702" cy="300498"/>
              </a:xfrm>
              <a:prstGeom prst="ellipse">
                <a:avLst/>
              </a:prstGeom>
              <a:noFill/>
              <a:ln w="3175">
                <a:gradFill flip="none" rotWithShape="1">
                  <a:gsLst>
                    <a:gs pos="50000">
                      <a:srgbClr val="FFFFFF">
                        <a:alpha val="0"/>
                      </a:srgbClr>
                    </a:gs>
                    <a:gs pos="0">
                      <a:schemeClr val="bg1">
                        <a:alpha val="60000"/>
                      </a:schemeClr>
                    </a:gs>
                    <a:gs pos="100000">
                      <a:schemeClr val="bg1">
                        <a:alpha val="30000"/>
                      </a:schemeClr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52" name="文本框 51"/>
          <p:cNvSpPr txBox="1"/>
          <p:nvPr/>
        </p:nvSpPr>
        <p:spPr>
          <a:xfrm>
            <a:off x="9127624" y="4275310"/>
            <a:ext cx="21896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rgbClr val="EAD87F"/>
                </a:solidFill>
                <a:latin typeface="微软雅黑 Light" panose="020B0502040204020203" pitchFamily="34" charset="-122"/>
                <a:ea typeface="微软雅黑"/>
              </a:rPr>
              <a:t>PRODUCT SALES</a:t>
            </a:r>
            <a:endParaRPr lang="zh-CN" altLang="en-US" b="1" dirty="0">
              <a:solidFill>
                <a:srgbClr val="EAD87F"/>
              </a:solidFill>
              <a:latin typeface="微软雅黑 Light" panose="020B0502040204020203" pitchFamily="34" charset="-122"/>
              <a:ea typeface="微软雅黑"/>
            </a:endParaRPr>
          </a:p>
        </p:txBody>
      </p:sp>
      <p:sp>
        <p:nvSpPr>
          <p:cNvPr id="65" name="矩形 64"/>
          <p:cNvSpPr/>
          <p:nvPr/>
        </p:nvSpPr>
        <p:spPr>
          <a:xfrm>
            <a:off x="9127624" y="4610909"/>
            <a:ext cx="2396670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b="0" dirty="0">
                <a:solidFill>
                  <a:schemeClr val="bg1"/>
                </a:solidFill>
                <a:effectLst/>
                <a:latin typeface="微软雅黑 Light" panose="020B0502040204020203" pitchFamily="34" charset="-122"/>
                <a:cs typeface="Segoe UI" panose="020B0502040204020203" pitchFamily="34" charset="0"/>
              </a:rPr>
              <a:t>Lorem ipsum dolor sit </a:t>
            </a:r>
            <a:r>
              <a:rPr lang="en-US" altLang="zh-CN" sz="1200" b="0" dirty="0" err="1">
                <a:solidFill>
                  <a:schemeClr val="bg1"/>
                </a:solidFill>
                <a:effectLst/>
                <a:latin typeface="微软雅黑 Light" panose="020B0502040204020203" pitchFamily="34" charset="-122"/>
                <a:cs typeface="Segoe UI" panose="020B0502040204020203" pitchFamily="34" charset="0"/>
              </a:rPr>
              <a:t>amet,sed</a:t>
            </a:r>
            <a:r>
              <a:rPr lang="en-US" altLang="zh-CN" sz="1200" b="0" dirty="0">
                <a:solidFill>
                  <a:schemeClr val="bg1"/>
                </a:solidFill>
                <a:effectLst/>
                <a:latin typeface="微软雅黑 Light" panose="020B0502040204020203" pitchFamily="34" charset="-122"/>
                <a:cs typeface="Segoe UI" panose="020B0502040204020203" pitchFamily="34" charset="0"/>
              </a:rPr>
              <a:t> consectetur adipisicing elit, sed do eiusmod tempor</a:t>
            </a:r>
            <a:endParaRPr lang="zh-CN" altLang="en-US" sz="1200" dirty="0">
              <a:solidFill>
                <a:schemeClr val="bg1"/>
              </a:solidFill>
              <a:latin typeface="微软雅黑 Light" panose="020B0502040204020203" pitchFamily="34" charset="-122"/>
              <a:cs typeface="Segoe UI" panose="020B0502040204020203" pitchFamily="34" charset="0"/>
            </a:endParaRPr>
          </a:p>
        </p:txBody>
      </p:sp>
      <p:grpSp>
        <p:nvGrpSpPr>
          <p:cNvPr id="68" name="组合 67"/>
          <p:cNvGrpSpPr/>
          <p:nvPr/>
        </p:nvGrpSpPr>
        <p:grpSpPr>
          <a:xfrm>
            <a:off x="3870166" y="4588369"/>
            <a:ext cx="567582" cy="522010"/>
            <a:chOff x="10628051" y="3169376"/>
            <a:chExt cx="567582" cy="522010"/>
          </a:xfrm>
        </p:grpSpPr>
        <p:sp>
          <p:nvSpPr>
            <p:cNvPr id="69" name="Freeform 165"/>
            <p:cNvSpPr>
              <a:spLocks noEditPoints="1"/>
            </p:cNvSpPr>
            <p:nvPr/>
          </p:nvSpPr>
          <p:spPr bwMode="auto">
            <a:xfrm>
              <a:off x="10628051" y="3504953"/>
              <a:ext cx="189194" cy="64906"/>
            </a:xfrm>
            <a:custGeom>
              <a:avLst/>
              <a:gdLst>
                <a:gd name="T0" fmla="*/ 66 w 69"/>
                <a:gd name="T1" fmla="*/ 10 h 24"/>
                <a:gd name="T2" fmla="*/ 35 w 69"/>
                <a:gd name="T3" fmla="*/ 0 h 24"/>
                <a:gd name="T4" fmla="*/ 3 w 69"/>
                <a:gd name="T5" fmla="*/ 10 h 24"/>
                <a:gd name="T6" fmla="*/ 34 w 69"/>
                <a:gd name="T7" fmla="*/ 24 h 24"/>
                <a:gd name="T8" fmla="*/ 66 w 69"/>
                <a:gd name="T9" fmla="*/ 10 h 24"/>
                <a:gd name="T10" fmla="*/ 35 w 69"/>
                <a:gd name="T11" fmla="*/ 19 h 24"/>
                <a:gd name="T12" fmla="*/ 11 w 69"/>
                <a:gd name="T13" fmla="*/ 9 h 24"/>
                <a:gd name="T14" fmla="*/ 35 w 69"/>
                <a:gd name="T15" fmla="*/ 2 h 24"/>
                <a:gd name="T16" fmla="*/ 58 w 69"/>
                <a:gd name="T17" fmla="*/ 9 h 24"/>
                <a:gd name="T18" fmla="*/ 35 w 69"/>
                <a:gd name="T19" fmla="*/ 19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9" h="24">
                  <a:moveTo>
                    <a:pt x="66" y="10"/>
                  </a:moveTo>
                  <a:cubicBezTo>
                    <a:pt x="63" y="3"/>
                    <a:pt x="49" y="0"/>
                    <a:pt x="35" y="0"/>
                  </a:cubicBezTo>
                  <a:cubicBezTo>
                    <a:pt x="21" y="0"/>
                    <a:pt x="6" y="4"/>
                    <a:pt x="3" y="10"/>
                  </a:cubicBezTo>
                  <a:cubicBezTo>
                    <a:pt x="0" y="16"/>
                    <a:pt x="14" y="24"/>
                    <a:pt x="34" y="24"/>
                  </a:cubicBezTo>
                  <a:cubicBezTo>
                    <a:pt x="55" y="24"/>
                    <a:pt x="69" y="16"/>
                    <a:pt x="66" y="10"/>
                  </a:cubicBezTo>
                  <a:close/>
                  <a:moveTo>
                    <a:pt x="35" y="19"/>
                  </a:moveTo>
                  <a:cubicBezTo>
                    <a:pt x="20" y="19"/>
                    <a:pt x="9" y="13"/>
                    <a:pt x="11" y="9"/>
                  </a:cubicBezTo>
                  <a:cubicBezTo>
                    <a:pt x="13" y="5"/>
                    <a:pt x="24" y="2"/>
                    <a:pt x="35" y="2"/>
                  </a:cubicBezTo>
                  <a:cubicBezTo>
                    <a:pt x="46" y="2"/>
                    <a:pt x="57" y="5"/>
                    <a:pt x="58" y="9"/>
                  </a:cubicBezTo>
                  <a:cubicBezTo>
                    <a:pt x="60" y="13"/>
                    <a:pt x="50" y="19"/>
                    <a:pt x="35" y="19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" name="Freeform 166"/>
            <p:cNvSpPr>
              <a:spLocks/>
            </p:cNvSpPr>
            <p:nvPr/>
          </p:nvSpPr>
          <p:spPr bwMode="auto">
            <a:xfrm>
              <a:off x="10760625" y="3556049"/>
              <a:ext cx="48334" cy="27620"/>
            </a:xfrm>
            <a:custGeom>
              <a:avLst/>
              <a:gdLst>
                <a:gd name="T0" fmla="*/ 10 w 35"/>
                <a:gd name="T1" fmla="*/ 0 h 20"/>
                <a:gd name="T2" fmla="*/ 35 w 35"/>
                <a:gd name="T3" fmla="*/ 8 h 20"/>
                <a:gd name="T4" fmla="*/ 20 w 35"/>
                <a:gd name="T5" fmla="*/ 20 h 20"/>
                <a:gd name="T6" fmla="*/ 0 w 35"/>
                <a:gd name="T7" fmla="*/ 4 h 20"/>
                <a:gd name="T8" fmla="*/ 10 w 35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20">
                  <a:moveTo>
                    <a:pt x="10" y="0"/>
                  </a:moveTo>
                  <a:lnTo>
                    <a:pt x="35" y="8"/>
                  </a:lnTo>
                  <a:lnTo>
                    <a:pt x="20" y="20"/>
                  </a:lnTo>
                  <a:lnTo>
                    <a:pt x="0" y="4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" name="Freeform 167"/>
            <p:cNvSpPr>
              <a:spLocks noEditPoints="1"/>
            </p:cNvSpPr>
            <p:nvPr/>
          </p:nvSpPr>
          <p:spPr bwMode="auto">
            <a:xfrm>
              <a:off x="11003677" y="3504953"/>
              <a:ext cx="191956" cy="64906"/>
            </a:xfrm>
            <a:custGeom>
              <a:avLst/>
              <a:gdLst>
                <a:gd name="T0" fmla="*/ 66 w 70"/>
                <a:gd name="T1" fmla="*/ 10 h 24"/>
                <a:gd name="T2" fmla="*/ 35 w 70"/>
                <a:gd name="T3" fmla="*/ 0 h 24"/>
                <a:gd name="T4" fmla="*/ 3 w 70"/>
                <a:gd name="T5" fmla="*/ 10 h 24"/>
                <a:gd name="T6" fmla="*/ 35 w 70"/>
                <a:gd name="T7" fmla="*/ 24 h 24"/>
                <a:gd name="T8" fmla="*/ 66 w 70"/>
                <a:gd name="T9" fmla="*/ 10 h 24"/>
                <a:gd name="T10" fmla="*/ 35 w 70"/>
                <a:gd name="T11" fmla="*/ 19 h 24"/>
                <a:gd name="T12" fmla="*/ 11 w 70"/>
                <a:gd name="T13" fmla="*/ 9 h 24"/>
                <a:gd name="T14" fmla="*/ 35 w 70"/>
                <a:gd name="T15" fmla="*/ 2 h 24"/>
                <a:gd name="T16" fmla="*/ 58 w 70"/>
                <a:gd name="T17" fmla="*/ 9 h 24"/>
                <a:gd name="T18" fmla="*/ 35 w 70"/>
                <a:gd name="T19" fmla="*/ 19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0" h="24">
                  <a:moveTo>
                    <a:pt x="66" y="10"/>
                  </a:moveTo>
                  <a:cubicBezTo>
                    <a:pt x="63" y="4"/>
                    <a:pt x="49" y="0"/>
                    <a:pt x="35" y="0"/>
                  </a:cubicBezTo>
                  <a:cubicBezTo>
                    <a:pt x="21" y="0"/>
                    <a:pt x="7" y="3"/>
                    <a:pt x="3" y="10"/>
                  </a:cubicBezTo>
                  <a:cubicBezTo>
                    <a:pt x="0" y="16"/>
                    <a:pt x="14" y="24"/>
                    <a:pt x="35" y="24"/>
                  </a:cubicBezTo>
                  <a:cubicBezTo>
                    <a:pt x="56" y="24"/>
                    <a:pt x="70" y="16"/>
                    <a:pt x="66" y="10"/>
                  </a:cubicBezTo>
                  <a:close/>
                  <a:moveTo>
                    <a:pt x="35" y="19"/>
                  </a:moveTo>
                  <a:cubicBezTo>
                    <a:pt x="20" y="19"/>
                    <a:pt x="9" y="13"/>
                    <a:pt x="11" y="9"/>
                  </a:cubicBezTo>
                  <a:cubicBezTo>
                    <a:pt x="13" y="5"/>
                    <a:pt x="23" y="2"/>
                    <a:pt x="35" y="2"/>
                  </a:cubicBezTo>
                  <a:cubicBezTo>
                    <a:pt x="46" y="2"/>
                    <a:pt x="56" y="5"/>
                    <a:pt x="58" y="9"/>
                  </a:cubicBezTo>
                  <a:cubicBezTo>
                    <a:pt x="60" y="13"/>
                    <a:pt x="50" y="19"/>
                    <a:pt x="35" y="19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" name="Freeform 168"/>
            <p:cNvSpPr>
              <a:spLocks/>
            </p:cNvSpPr>
            <p:nvPr/>
          </p:nvSpPr>
          <p:spPr bwMode="auto">
            <a:xfrm>
              <a:off x="11014724" y="3556049"/>
              <a:ext cx="46953" cy="27620"/>
            </a:xfrm>
            <a:custGeom>
              <a:avLst/>
              <a:gdLst>
                <a:gd name="T0" fmla="*/ 24 w 34"/>
                <a:gd name="T1" fmla="*/ 0 h 20"/>
                <a:gd name="T2" fmla="*/ 0 w 34"/>
                <a:gd name="T3" fmla="*/ 8 h 20"/>
                <a:gd name="T4" fmla="*/ 14 w 34"/>
                <a:gd name="T5" fmla="*/ 20 h 20"/>
                <a:gd name="T6" fmla="*/ 34 w 34"/>
                <a:gd name="T7" fmla="*/ 4 h 20"/>
                <a:gd name="T8" fmla="*/ 24 w 34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20">
                  <a:moveTo>
                    <a:pt x="24" y="0"/>
                  </a:moveTo>
                  <a:lnTo>
                    <a:pt x="0" y="8"/>
                  </a:lnTo>
                  <a:lnTo>
                    <a:pt x="14" y="20"/>
                  </a:lnTo>
                  <a:lnTo>
                    <a:pt x="34" y="4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" name="Freeform 169"/>
            <p:cNvSpPr>
              <a:spLocks noEditPoints="1"/>
            </p:cNvSpPr>
            <p:nvPr/>
          </p:nvSpPr>
          <p:spPr bwMode="auto">
            <a:xfrm>
              <a:off x="10724719" y="3550526"/>
              <a:ext cx="372864" cy="140860"/>
            </a:xfrm>
            <a:custGeom>
              <a:avLst/>
              <a:gdLst>
                <a:gd name="T0" fmla="*/ 129 w 136"/>
                <a:gd name="T1" fmla="*/ 21 h 51"/>
                <a:gd name="T2" fmla="*/ 69 w 136"/>
                <a:gd name="T3" fmla="*/ 0 h 51"/>
                <a:gd name="T4" fmla="*/ 7 w 136"/>
                <a:gd name="T5" fmla="*/ 21 h 51"/>
                <a:gd name="T6" fmla="*/ 68 w 136"/>
                <a:gd name="T7" fmla="*/ 51 h 51"/>
                <a:gd name="T8" fmla="*/ 129 w 136"/>
                <a:gd name="T9" fmla="*/ 21 h 51"/>
                <a:gd name="T10" fmla="*/ 68 w 136"/>
                <a:gd name="T11" fmla="*/ 39 h 51"/>
                <a:gd name="T12" fmla="*/ 22 w 136"/>
                <a:gd name="T13" fmla="*/ 19 h 51"/>
                <a:gd name="T14" fmla="*/ 69 w 136"/>
                <a:gd name="T15" fmla="*/ 5 h 51"/>
                <a:gd name="T16" fmla="*/ 115 w 136"/>
                <a:gd name="T17" fmla="*/ 19 h 51"/>
                <a:gd name="T18" fmla="*/ 68 w 136"/>
                <a:gd name="T19" fmla="*/ 39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6" h="51">
                  <a:moveTo>
                    <a:pt x="129" y="21"/>
                  </a:moveTo>
                  <a:cubicBezTo>
                    <a:pt x="123" y="8"/>
                    <a:pt x="96" y="0"/>
                    <a:pt x="69" y="0"/>
                  </a:cubicBezTo>
                  <a:cubicBezTo>
                    <a:pt x="41" y="0"/>
                    <a:pt x="13" y="8"/>
                    <a:pt x="7" y="21"/>
                  </a:cubicBezTo>
                  <a:cubicBezTo>
                    <a:pt x="0" y="33"/>
                    <a:pt x="28" y="51"/>
                    <a:pt x="68" y="51"/>
                  </a:cubicBezTo>
                  <a:cubicBezTo>
                    <a:pt x="108" y="51"/>
                    <a:pt x="136" y="33"/>
                    <a:pt x="129" y="21"/>
                  </a:cubicBezTo>
                  <a:close/>
                  <a:moveTo>
                    <a:pt x="68" y="39"/>
                  </a:moveTo>
                  <a:cubicBezTo>
                    <a:pt x="39" y="39"/>
                    <a:pt x="19" y="28"/>
                    <a:pt x="22" y="19"/>
                  </a:cubicBezTo>
                  <a:cubicBezTo>
                    <a:pt x="26" y="10"/>
                    <a:pt x="47" y="5"/>
                    <a:pt x="69" y="5"/>
                  </a:cubicBezTo>
                  <a:cubicBezTo>
                    <a:pt x="91" y="5"/>
                    <a:pt x="111" y="10"/>
                    <a:pt x="115" y="19"/>
                  </a:cubicBezTo>
                  <a:cubicBezTo>
                    <a:pt x="118" y="28"/>
                    <a:pt x="98" y="39"/>
                    <a:pt x="68" y="39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" name="Freeform 170"/>
            <p:cNvSpPr>
              <a:spLocks/>
            </p:cNvSpPr>
            <p:nvPr/>
          </p:nvSpPr>
          <p:spPr bwMode="auto">
            <a:xfrm>
              <a:off x="10855912" y="3438666"/>
              <a:ext cx="55239" cy="183670"/>
            </a:xfrm>
            <a:custGeom>
              <a:avLst/>
              <a:gdLst>
                <a:gd name="T0" fmla="*/ 0 w 20"/>
                <a:gd name="T1" fmla="*/ 0 h 67"/>
                <a:gd name="T2" fmla="*/ 2 w 20"/>
                <a:gd name="T3" fmla="*/ 67 h 67"/>
                <a:gd name="T4" fmla="*/ 19 w 20"/>
                <a:gd name="T5" fmla="*/ 67 h 67"/>
                <a:gd name="T6" fmla="*/ 19 w 20"/>
                <a:gd name="T7" fmla="*/ 0 h 67"/>
                <a:gd name="T8" fmla="*/ 0 w 20"/>
                <a:gd name="T9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67">
                  <a:moveTo>
                    <a:pt x="0" y="0"/>
                  </a:moveTo>
                  <a:cubicBezTo>
                    <a:pt x="2" y="67"/>
                    <a:pt x="2" y="67"/>
                    <a:pt x="2" y="67"/>
                  </a:cubicBezTo>
                  <a:cubicBezTo>
                    <a:pt x="19" y="67"/>
                    <a:pt x="19" y="67"/>
                    <a:pt x="19" y="67"/>
                  </a:cubicBezTo>
                  <a:cubicBezTo>
                    <a:pt x="20" y="44"/>
                    <a:pt x="19" y="0"/>
                    <a:pt x="19" y="0"/>
                  </a:cubicBezTo>
                  <a:cubicBezTo>
                    <a:pt x="19" y="0"/>
                    <a:pt x="7" y="0"/>
                    <a:pt x="0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5" name="Freeform 171"/>
            <p:cNvSpPr>
              <a:spLocks/>
            </p:cNvSpPr>
            <p:nvPr/>
          </p:nvSpPr>
          <p:spPr bwMode="auto">
            <a:xfrm>
              <a:off x="10913913" y="3438666"/>
              <a:ext cx="55239" cy="183670"/>
            </a:xfrm>
            <a:custGeom>
              <a:avLst/>
              <a:gdLst>
                <a:gd name="T0" fmla="*/ 0 w 20"/>
                <a:gd name="T1" fmla="*/ 0 h 67"/>
                <a:gd name="T2" fmla="*/ 2 w 20"/>
                <a:gd name="T3" fmla="*/ 67 h 67"/>
                <a:gd name="T4" fmla="*/ 19 w 20"/>
                <a:gd name="T5" fmla="*/ 67 h 67"/>
                <a:gd name="T6" fmla="*/ 19 w 20"/>
                <a:gd name="T7" fmla="*/ 0 h 67"/>
                <a:gd name="T8" fmla="*/ 0 w 20"/>
                <a:gd name="T9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67">
                  <a:moveTo>
                    <a:pt x="0" y="0"/>
                  </a:moveTo>
                  <a:cubicBezTo>
                    <a:pt x="2" y="67"/>
                    <a:pt x="2" y="67"/>
                    <a:pt x="2" y="67"/>
                  </a:cubicBezTo>
                  <a:cubicBezTo>
                    <a:pt x="19" y="67"/>
                    <a:pt x="19" y="67"/>
                    <a:pt x="19" y="67"/>
                  </a:cubicBezTo>
                  <a:cubicBezTo>
                    <a:pt x="20" y="44"/>
                    <a:pt x="19" y="0"/>
                    <a:pt x="19" y="0"/>
                  </a:cubicBezTo>
                  <a:cubicBezTo>
                    <a:pt x="19" y="0"/>
                    <a:pt x="7" y="0"/>
                    <a:pt x="0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" name="Oval 172"/>
            <p:cNvSpPr>
              <a:spLocks noChangeArrowheads="1"/>
            </p:cNvSpPr>
            <p:nvPr/>
          </p:nvSpPr>
          <p:spPr bwMode="auto">
            <a:xfrm>
              <a:off x="10875246" y="3169376"/>
              <a:ext cx="71811" cy="8562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" name="Rectangle 173"/>
            <p:cNvSpPr>
              <a:spLocks noChangeArrowheads="1"/>
            </p:cNvSpPr>
            <p:nvPr/>
          </p:nvSpPr>
          <p:spPr bwMode="auto">
            <a:xfrm>
              <a:off x="10911151" y="3377903"/>
              <a:ext cx="1381" cy="1381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" name="Freeform 174"/>
            <p:cNvSpPr>
              <a:spLocks/>
            </p:cNvSpPr>
            <p:nvPr/>
          </p:nvSpPr>
          <p:spPr bwMode="auto">
            <a:xfrm>
              <a:off x="10828292" y="3266044"/>
              <a:ext cx="167098" cy="186432"/>
            </a:xfrm>
            <a:custGeom>
              <a:avLst/>
              <a:gdLst>
                <a:gd name="T0" fmla="*/ 56 w 61"/>
                <a:gd name="T1" fmla="*/ 8 h 68"/>
                <a:gd name="T2" fmla="*/ 49 w 61"/>
                <a:gd name="T3" fmla="*/ 1 h 68"/>
                <a:gd name="T4" fmla="*/ 41 w 61"/>
                <a:gd name="T5" fmla="*/ 0 h 68"/>
                <a:gd name="T6" fmla="*/ 41 w 61"/>
                <a:gd name="T7" fmla="*/ 0 h 68"/>
                <a:gd name="T8" fmla="*/ 46 w 61"/>
                <a:gd name="T9" fmla="*/ 5 h 68"/>
                <a:gd name="T10" fmla="*/ 40 w 61"/>
                <a:gd name="T11" fmla="*/ 8 h 68"/>
                <a:gd name="T12" fmla="*/ 43 w 61"/>
                <a:gd name="T13" fmla="*/ 13 h 68"/>
                <a:gd name="T14" fmla="*/ 30 w 61"/>
                <a:gd name="T15" fmla="*/ 41 h 68"/>
                <a:gd name="T16" fmla="*/ 30 w 61"/>
                <a:gd name="T17" fmla="*/ 41 h 68"/>
                <a:gd name="T18" fmla="*/ 30 w 61"/>
                <a:gd name="T19" fmla="*/ 41 h 68"/>
                <a:gd name="T20" fmla="*/ 30 w 61"/>
                <a:gd name="T21" fmla="*/ 41 h 68"/>
                <a:gd name="T22" fmla="*/ 30 w 61"/>
                <a:gd name="T23" fmla="*/ 41 h 68"/>
                <a:gd name="T24" fmla="*/ 17 w 61"/>
                <a:gd name="T25" fmla="*/ 13 h 68"/>
                <a:gd name="T26" fmla="*/ 20 w 61"/>
                <a:gd name="T27" fmla="*/ 8 h 68"/>
                <a:gd name="T28" fmla="*/ 14 w 61"/>
                <a:gd name="T29" fmla="*/ 5 h 68"/>
                <a:gd name="T30" fmla="*/ 19 w 61"/>
                <a:gd name="T31" fmla="*/ 0 h 68"/>
                <a:gd name="T32" fmla="*/ 19 w 61"/>
                <a:gd name="T33" fmla="*/ 0 h 68"/>
                <a:gd name="T34" fmla="*/ 12 w 61"/>
                <a:gd name="T35" fmla="*/ 1 h 68"/>
                <a:gd name="T36" fmla="*/ 12 w 61"/>
                <a:gd name="T37" fmla="*/ 1 h 68"/>
                <a:gd name="T38" fmla="*/ 5 w 61"/>
                <a:gd name="T39" fmla="*/ 8 h 68"/>
                <a:gd name="T40" fmla="*/ 0 w 61"/>
                <a:gd name="T41" fmla="*/ 68 h 68"/>
                <a:gd name="T42" fmla="*/ 8 w 61"/>
                <a:gd name="T43" fmla="*/ 68 h 68"/>
                <a:gd name="T44" fmla="*/ 8 w 61"/>
                <a:gd name="T45" fmla="*/ 68 h 68"/>
                <a:gd name="T46" fmla="*/ 9 w 61"/>
                <a:gd name="T47" fmla="*/ 68 h 68"/>
                <a:gd name="T48" fmla="*/ 18 w 61"/>
                <a:gd name="T49" fmla="*/ 68 h 68"/>
                <a:gd name="T50" fmla="*/ 18 w 61"/>
                <a:gd name="T51" fmla="*/ 68 h 68"/>
                <a:gd name="T52" fmla="*/ 43 w 61"/>
                <a:gd name="T53" fmla="*/ 68 h 68"/>
                <a:gd name="T54" fmla="*/ 43 w 61"/>
                <a:gd name="T55" fmla="*/ 68 h 68"/>
                <a:gd name="T56" fmla="*/ 52 w 61"/>
                <a:gd name="T57" fmla="*/ 68 h 68"/>
                <a:gd name="T58" fmla="*/ 52 w 61"/>
                <a:gd name="T59" fmla="*/ 68 h 68"/>
                <a:gd name="T60" fmla="*/ 52 w 61"/>
                <a:gd name="T61" fmla="*/ 68 h 68"/>
                <a:gd name="T62" fmla="*/ 61 w 61"/>
                <a:gd name="T63" fmla="*/ 68 h 68"/>
                <a:gd name="T64" fmla="*/ 56 w 61"/>
                <a:gd name="T65" fmla="*/ 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1" h="68">
                  <a:moveTo>
                    <a:pt x="56" y="8"/>
                  </a:moveTo>
                  <a:cubicBezTo>
                    <a:pt x="56" y="4"/>
                    <a:pt x="53" y="1"/>
                    <a:pt x="49" y="1"/>
                  </a:cubicBezTo>
                  <a:cubicBezTo>
                    <a:pt x="48" y="1"/>
                    <a:pt x="43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3" y="13"/>
                    <a:pt x="43" y="13"/>
                    <a:pt x="43" y="13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7" y="0"/>
                    <a:pt x="13" y="0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8" y="1"/>
                    <a:pt x="5" y="4"/>
                    <a:pt x="5" y="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3" y="68"/>
                    <a:pt x="5" y="68"/>
                    <a:pt x="8" y="68"/>
                  </a:cubicBezTo>
                  <a:cubicBezTo>
                    <a:pt x="8" y="68"/>
                    <a:pt x="8" y="68"/>
                    <a:pt x="8" y="68"/>
                  </a:cubicBezTo>
                  <a:cubicBezTo>
                    <a:pt x="8" y="68"/>
                    <a:pt x="9" y="68"/>
                    <a:pt x="9" y="68"/>
                  </a:cubicBezTo>
                  <a:cubicBezTo>
                    <a:pt x="12" y="68"/>
                    <a:pt x="15" y="68"/>
                    <a:pt x="18" y="68"/>
                  </a:cubicBezTo>
                  <a:cubicBezTo>
                    <a:pt x="18" y="68"/>
                    <a:pt x="18" y="68"/>
                    <a:pt x="18" y="68"/>
                  </a:cubicBezTo>
                  <a:cubicBezTo>
                    <a:pt x="26" y="68"/>
                    <a:pt x="35" y="68"/>
                    <a:pt x="43" y="68"/>
                  </a:cubicBezTo>
                  <a:cubicBezTo>
                    <a:pt x="43" y="68"/>
                    <a:pt x="43" y="68"/>
                    <a:pt x="43" y="68"/>
                  </a:cubicBezTo>
                  <a:cubicBezTo>
                    <a:pt x="46" y="68"/>
                    <a:pt x="49" y="68"/>
                    <a:pt x="52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5" y="68"/>
                    <a:pt x="58" y="68"/>
                    <a:pt x="61" y="68"/>
                  </a:cubicBezTo>
                  <a:lnTo>
                    <a:pt x="56" y="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" name="Freeform 175"/>
            <p:cNvSpPr>
              <a:spLocks/>
            </p:cNvSpPr>
            <p:nvPr/>
          </p:nvSpPr>
          <p:spPr bwMode="auto">
            <a:xfrm>
              <a:off x="10900103" y="3263282"/>
              <a:ext cx="22096" cy="27620"/>
            </a:xfrm>
            <a:custGeom>
              <a:avLst/>
              <a:gdLst>
                <a:gd name="T0" fmla="*/ 14 w 16"/>
                <a:gd name="T1" fmla="*/ 0 h 20"/>
                <a:gd name="T2" fmla="*/ 16 w 16"/>
                <a:gd name="T3" fmla="*/ 12 h 20"/>
                <a:gd name="T4" fmla="*/ 8 w 16"/>
                <a:gd name="T5" fmla="*/ 20 h 20"/>
                <a:gd name="T6" fmla="*/ 0 w 16"/>
                <a:gd name="T7" fmla="*/ 12 h 20"/>
                <a:gd name="T8" fmla="*/ 4 w 16"/>
                <a:gd name="T9" fmla="*/ 0 h 20"/>
                <a:gd name="T10" fmla="*/ 14 w 16"/>
                <a:gd name="T11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20">
                  <a:moveTo>
                    <a:pt x="14" y="0"/>
                  </a:moveTo>
                  <a:lnTo>
                    <a:pt x="16" y="12"/>
                  </a:lnTo>
                  <a:lnTo>
                    <a:pt x="8" y="20"/>
                  </a:lnTo>
                  <a:lnTo>
                    <a:pt x="0" y="12"/>
                  </a:lnTo>
                  <a:lnTo>
                    <a:pt x="4" y="0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" name="Freeform 176"/>
            <p:cNvSpPr>
              <a:spLocks/>
            </p:cNvSpPr>
            <p:nvPr/>
          </p:nvSpPr>
          <p:spPr bwMode="auto">
            <a:xfrm>
              <a:off x="10897341" y="3282616"/>
              <a:ext cx="27620" cy="106335"/>
            </a:xfrm>
            <a:custGeom>
              <a:avLst/>
              <a:gdLst>
                <a:gd name="T0" fmla="*/ 16 w 20"/>
                <a:gd name="T1" fmla="*/ 0 h 77"/>
                <a:gd name="T2" fmla="*/ 20 w 20"/>
                <a:gd name="T3" fmla="*/ 69 h 77"/>
                <a:gd name="T4" fmla="*/ 10 w 20"/>
                <a:gd name="T5" fmla="*/ 77 h 77"/>
                <a:gd name="T6" fmla="*/ 0 w 20"/>
                <a:gd name="T7" fmla="*/ 69 h 77"/>
                <a:gd name="T8" fmla="*/ 4 w 20"/>
                <a:gd name="T9" fmla="*/ 0 h 77"/>
                <a:gd name="T10" fmla="*/ 16 w 20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77">
                  <a:moveTo>
                    <a:pt x="16" y="0"/>
                  </a:moveTo>
                  <a:lnTo>
                    <a:pt x="20" y="69"/>
                  </a:lnTo>
                  <a:lnTo>
                    <a:pt x="10" y="77"/>
                  </a:lnTo>
                  <a:lnTo>
                    <a:pt x="0" y="69"/>
                  </a:lnTo>
                  <a:lnTo>
                    <a:pt x="4" y="0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" name="Freeform 177"/>
            <p:cNvSpPr>
              <a:spLocks/>
            </p:cNvSpPr>
            <p:nvPr/>
          </p:nvSpPr>
          <p:spPr bwMode="auto">
            <a:xfrm>
              <a:off x="10724719" y="3419333"/>
              <a:ext cx="35905" cy="114621"/>
            </a:xfrm>
            <a:custGeom>
              <a:avLst/>
              <a:gdLst>
                <a:gd name="T0" fmla="*/ 0 w 13"/>
                <a:gd name="T1" fmla="*/ 0 h 42"/>
                <a:gd name="T2" fmla="*/ 1 w 13"/>
                <a:gd name="T3" fmla="*/ 42 h 42"/>
                <a:gd name="T4" fmla="*/ 12 w 13"/>
                <a:gd name="T5" fmla="*/ 42 h 42"/>
                <a:gd name="T6" fmla="*/ 12 w 13"/>
                <a:gd name="T7" fmla="*/ 0 h 42"/>
                <a:gd name="T8" fmla="*/ 0 w 13"/>
                <a:gd name="T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42">
                  <a:moveTo>
                    <a:pt x="0" y="0"/>
                  </a:moveTo>
                  <a:cubicBezTo>
                    <a:pt x="1" y="42"/>
                    <a:pt x="1" y="42"/>
                    <a:pt x="1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3" y="28"/>
                    <a:pt x="12" y="0"/>
                    <a:pt x="12" y="0"/>
                  </a:cubicBezTo>
                  <a:cubicBezTo>
                    <a:pt x="12" y="0"/>
                    <a:pt x="5" y="0"/>
                    <a:pt x="0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" name="Freeform 178"/>
            <p:cNvSpPr>
              <a:spLocks/>
            </p:cNvSpPr>
            <p:nvPr/>
          </p:nvSpPr>
          <p:spPr bwMode="auto">
            <a:xfrm>
              <a:off x="10686052" y="3419333"/>
              <a:ext cx="35905" cy="114621"/>
            </a:xfrm>
            <a:custGeom>
              <a:avLst/>
              <a:gdLst>
                <a:gd name="T0" fmla="*/ 0 w 13"/>
                <a:gd name="T1" fmla="*/ 0 h 42"/>
                <a:gd name="T2" fmla="*/ 2 w 13"/>
                <a:gd name="T3" fmla="*/ 42 h 42"/>
                <a:gd name="T4" fmla="*/ 13 w 13"/>
                <a:gd name="T5" fmla="*/ 42 h 42"/>
                <a:gd name="T6" fmla="*/ 13 w 13"/>
                <a:gd name="T7" fmla="*/ 0 h 42"/>
                <a:gd name="T8" fmla="*/ 0 w 13"/>
                <a:gd name="T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42">
                  <a:moveTo>
                    <a:pt x="0" y="0"/>
                  </a:moveTo>
                  <a:cubicBezTo>
                    <a:pt x="2" y="42"/>
                    <a:pt x="2" y="42"/>
                    <a:pt x="2" y="42"/>
                  </a:cubicBezTo>
                  <a:cubicBezTo>
                    <a:pt x="13" y="42"/>
                    <a:pt x="13" y="42"/>
                    <a:pt x="13" y="42"/>
                  </a:cubicBezTo>
                  <a:cubicBezTo>
                    <a:pt x="13" y="28"/>
                    <a:pt x="13" y="0"/>
                    <a:pt x="13" y="0"/>
                  </a:cubicBezTo>
                  <a:cubicBezTo>
                    <a:pt x="13" y="0"/>
                    <a:pt x="5" y="0"/>
                    <a:pt x="0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" name="Oval 179"/>
            <p:cNvSpPr>
              <a:spLocks noChangeArrowheads="1"/>
            </p:cNvSpPr>
            <p:nvPr/>
          </p:nvSpPr>
          <p:spPr bwMode="auto">
            <a:xfrm>
              <a:off x="10699862" y="3249472"/>
              <a:ext cx="46953" cy="55239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" name="Rectangle 180"/>
            <p:cNvSpPr>
              <a:spLocks noChangeArrowheads="1"/>
            </p:cNvSpPr>
            <p:nvPr/>
          </p:nvSpPr>
          <p:spPr bwMode="auto">
            <a:xfrm>
              <a:off x="10721957" y="3380665"/>
              <a:ext cx="2762" cy="1381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" name="Freeform 181"/>
            <p:cNvSpPr>
              <a:spLocks noEditPoints="1"/>
            </p:cNvSpPr>
            <p:nvPr/>
          </p:nvSpPr>
          <p:spPr bwMode="auto">
            <a:xfrm>
              <a:off x="10661194" y="3310235"/>
              <a:ext cx="142241" cy="125669"/>
            </a:xfrm>
            <a:custGeom>
              <a:avLst/>
              <a:gdLst>
                <a:gd name="T0" fmla="*/ 51 w 52"/>
                <a:gd name="T1" fmla="*/ 17 h 46"/>
                <a:gd name="T2" fmla="*/ 51 w 52"/>
                <a:gd name="T3" fmla="*/ 17 h 46"/>
                <a:gd name="T4" fmla="*/ 51 w 52"/>
                <a:gd name="T5" fmla="*/ 17 h 46"/>
                <a:gd name="T6" fmla="*/ 37 w 52"/>
                <a:gd name="T7" fmla="*/ 2 h 46"/>
                <a:gd name="T8" fmla="*/ 34 w 52"/>
                <a:gd name="T9" fmla="*/ 0 h 46"/>
                <a:gd name="T10" fmla="*/ 29 w 52"/>
                <a:gd name="T11" fmla="*/ 0 h 46"/>
                <a:gd name="T12" fmla="*/ 29 w 52"/>
                <a:gd name="T13" fmla="*/ 0 h 46"/>
                <a:gd name="T14" fmla="*/ 33 w 52"/>
                <a:gd name="T15" fmla="*/ 3 h 46"/>
                <a:gd name="T16" fmla="*/ 29 w 52"/>
                <a:gd name="T17" fmla="*/ 5 h 46"/>
                <a:gd name="T18" fmla="*/ 31 w 52"/>
                <a:gd name="T19" fmla="*/ 9 h 46"/>
                <a:gd name="T20" fmla="*/ 23 w 52"/>
                <a:gd name="T21" fmla="*/ 26 h 46"/>
                <a:gd name="T22" fmla="*/ 23 w 52"/>
                <a:gd name="T23" fmla="*/ 26 h 46"/>
                <a:gd name="T24" fmla="*/ 22 w 52"/>
                <a:gd name="T25" fmla="*/ 26 h 46"/>
                <a:gd name="T26" fmla="*/ 22 w 52"/>
                <a:gd name="T27" fmla="*/ 26 h 46"/>
                <a:gd name="T28" fmla="*/ 22 w 52"/>
                <a:gd name="T29" fmla="*/ 26 h 46"/>
                <a:gd name="T30" fmla="*/ 14 w 52"/>
                <a:gd name="T31" fmla="*/ 9 h 46"/>
                <a:gd name="T32" fmla="*/ 16 w 52"/>
                <a:gd name="T33" fmla="*/ 5 h 46"/>
                <a:gd name="T34" fmla="*/ 12 w 52"/>
                <a:gd name="T35" fmla="*/ 3 h 46"/>
                <a:gd name="T36" fmla="*/ 16 w 52"/>
                <a:gd name="T37" fmla="*/ 0 h 46"/>
                <a:gd name="T38" fmla="*/ 16 w 52"/>
                <a:gd name="T39" fmla="*/ 0 h 46"/>
                <a:gd name="T40" fmla="*/ 11 w 52"/>
                <a:gd name="T41" fmla="*/ 0 h 46"/>
                <a:gd name="T42" fmla="*/ 7 w 52"/>
                <a:gd name="T43" fmla="*/ 4 h 46"/>
                <a:gd name="T44" fmla="*/ 0 w 52"/>
                <a:gd name="T45" fmla="*/ 23 h 46"/>
                <a:gd name="T46" fmla="*/ 8 w 52"/>
                <a:gd name="T47" fmla="*/ 46 h 46"/>
                <a:gd name="T48" fmla="*/ 13 w 52"/>
                <a:gd name="T49" fmla="*/ 44 h 46"/>
                <a:gd name="T50" fmla="*/ 37 w 52"/>
                <a:gd name="T51" fmla="*/ 44 h 46"/>
                <a:gd name="T52" fmla="*/ 37 w 52"/>
                <a:gd name="T53" fmla="*/ 43 h 46"/>
                <a:gd name="T54" fmla="*/ 36 w 52"/>
                <a:gd name="T55" fmla="*/ 38 h 46"/>
                <a:gd name="T56" fmla="*/ 43 w 52"/>
                <a:gd name="T57" fmla="*/ 41 h 46"/>
                <a:gd name="T58" fmla="*/ 47 w 52"/>
                <a:gd name="T59" fmla="*/ 32 h 46"/>
                <a:gd name="T60" fmla="*/ 49 w 52"/>
                <a:gd name="T61" fmla="*/ 27 h 46"/>
                <a:gd name="T62" fmla="*/ 51 w 52"/>
                <a:gd name="T63" fmla="*/ 25 h 46"/>
                <a:gd name="T64" fmla="*/ 51 w 52"/>
                <a:gd name="T65" fmla="*/ 24 h 46"/>
                <a:gd name="T66" fmla="*/ 51 w 52"/>
                <a:gd name="T67" fmla="*/ 23 h 46"/>
                <a:gd name="T68" fmla="*/ 52 w 52"/>
                <a:gd name="T69" fmla="*/ 23 h 46"/>
                <a:gd name="T70" fmla="*/ 52 w 52"/>
                <a:gd name="T71" fmla="*/ 23 h 46"/>
                <a:gd name="T72" fmla="*/ 52 w 52"/>
                <a:gd name="T73" fmla="*/ 23 h 46"/>
                <a:gd name="T74" fmla="*/ 52 w 52"/>
                <a:gd name="T75" fmla="*/ 23 h 46"/>
                <a:gd name="T76" fmla="*/ 51 w 52"/>
                <a:gd name="T77" fmla="*/ 17 h 46"/>
                <a:gd name="T78" fmla="*/ 40 w 52"/>
                <a:gd name="T79" fmla="*/ 22 h 46"/>
                <a:gd name="T80" fmla="*/ 38 w 52"/>
                <a:gd name="T81" fmla="*/ 27 h 46"/>
                <a:gd name="T82" fmla="*/ 36 w 52"/>
                <a:gd name="T83" fmla="*/ 29 h 46"/>
                <a:gd name="T84" fmla="*/ 36 w 52"/>
                <a:gd name="T85" fmla="*/ 15 h 46"/>
                <a:gd name="T86" fmla="*/ 41 w 52"/>
                <a:gd name="T87" fmla="*/ 21 h 46"/>
                <a:gd name="T88" fmla="*/ 40 w 52"/>
                <a:gd name="T89" fmla="*/ 2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2" h="46">
                  <a:moveTo>
                    <a:pt x="51" y="17"/>
                  </a:moveTo>
                  <a:cubicBezTo>
                    <a:pt x="51" y="17"/>
                    <a:pt x="51" y="17"/>
                    <a:pt x="51" y="17"/>
                  </a:cubicBezTo>
                  <a:cubicBezTo>
                    <a:pt x="51" y="17"/>
                    <a:pt x="51" y="17"/>
                    <a:pt x="51" y="17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6" y="1"/>
                    <a:pt x="35" y="1"/>
                    <a:pt x="34" y="0"/>
                  </a:cubicBezTo>
                  <a:cubicBezTo>
                    <a:pt x="34" y="0"/>
                    <a:pt x="31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3" y="3"/>
                    <a:pt x="33" y="3"/>
                    <a:pt x="33" y="3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31" y="9"/>
                    <a:pt x="31" y="9"/>
                    <a:pt x="31" y="9"/>
                  </a:cubicBezTo>
                  <a:cubicBezTo>
                    <a:pt x="23" y="26"/>
                    <a:pt x="23" y="26"/>
                    <a:pt x="23" y="26"/>
                  </a:cubicBezTo>
                  <a:cubicBezTo>
                    <a:pt x="23" y="26"/>
                    <a:pt x="23" y="26"/>
                    <a:pt x="23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4" y="0"/>
                    <a:pt x="12" y="0"/>
                    <a:pt x="11" y="0"/>
                  </a:cubicBezTo>
                  <a:cubicBezTo>
                    <a:pt x="10" y="1"/>
                    <a:pt x="8" y="2"/>
                    <a:pt x="7" y="4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2" y="37"/>
                    <a:pt x="5" y="38"/>
                    <a:pt x="8" y="46"/>
                  </a:cubicBezTo>
                  <a:cubicBezTo>
                    <a:pt x="9" y="45"/>
                    <a:pt x="11" y="44"/>
                    <a:pt x="13" y="44"/>
                  </a:cubicBezTo>
                  <a:cubicBezTo>
                    <a:pt x="21" y="44"/>
                    <a:pt x="29" y="44"/>
                    <a:pt x="37" y="44"/>
                  </a:cubicBezTo>
                  <a:cubicBezTo>
                    <a:pt x="37" y="43"/>
                    <a:pt x="37" y="43"/>
                    <a:pt x="37" y="43"/>
                  </a:cubicBezTo>
                  <a:cubicBezTo>
                    <a:pt x="37" y="41"/>
                    <a:pt x="36" y="39"/>
                    <a:pt x="36" y="38"/>
                  </a:cubicBezTo>
                  <a:cubicBezTo>
                    <a:pt x="38" y="39"/>
                    <a:pt x="41" y="40"/>
                    <a:pt x="43" y="41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9" y="27"/>
                    <a:pt x="49" y="27"/>
                    <a:pt x="49" y="27"/>
                  </a:cubicBezTo>
                  <a:cubicBezTo>
                    <a:pt x="51" y="25"/>
                    <a:pt x="51" y="25"/>
                    <a:pt x="51" y="25"/>
                  </a:cubicBezTo>
                  <a:cubicBezTo>
                    <a:pt x="51" y="24"/>
                    <a:pt x="51" y="24"/>
                    <a:pt x="51" y="24"/>
                  </a:cubicBezTo>
                  <a:cubicBezTo>
                    <a:pt x="51" y="23"/>
                    <a:pt x="51" y="23"/>
                    <a:pt x="51" y="23"/>
                  </a:cubicBezTo>
                  <a:cubicBezTo>
                    <a:pt x="52" y="23"/>
                    <a:pt x="52" y="23"/>
                    <a:pt x="52" y="23"/>
                  </a:cubicBezTo>
                  <a:cubicBezTo>
                    <a:pt x="52" y="23"/>
                    <a:pt x="52" y="23"/>
                    <a:pt x="52" y="23"/>
                  </a:cubicBezTo>
                  <a:cubicBezTo>
                    <a:pt x="52" y="23"/>
                    <a:pt x="52" y="23"/>
                    <a:pt x="52" y="23"/>
                  </a:cubicBezTo>
                  <a:cubicBezTo>
                    <a:pt x="52" y="23"/>
                    <a:pt x="52" y="23"/>
                    <a:pt x="52" y="23"/>
                  </a:cubicBezTo>
                  <a:cubicBezTo>
                    <a:pt x="51" y="20"/>
                    <a:pt x="52" y="29"/>
                    <a:pt x="51" y="17"/>
                  </a:cubicBezTo>
                  <a:close/>
                  <a:moveTo>
                    <a:pt x="40" y="22"/>
                  </a:moveTo>
                  <a:cubicBezTo>
                    <a:pt x="38" y="27"/>
                    <a:pt x="38" y="27"/>
                    <a:pt x="38" y="27"/>
                  </a:cubicBezTo>
                  <a:cubicBezTo>
                    <a:pt x="36" y="29"/>
                    <a:pt x="36" y="29"/>
                    <a:pt x="36" y="29"/>
                  </a:cubicBezTo>
                  <a:cubicBezTo>
                    <a:pt x="36" y="24"/>
                    <a:pt x="36" y="20"/>
                    <a:pt x="36" y="15"/>
                  </a:cubicBezTo>
                  <a:cubicBezTo>
                    <a:pt x="41" y="21"/>
                    <a:pt x="41" y="21"/>
                    <a:pt x="41" y="21"/>
                  </a:cubicBezTo>
                  <a:lnTo>
                    <a:pt x="40" y="22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" name="Freeform 182"/>
            <p:cNvSpPr>
              <a:spLocks/>
            </p:cNvSpPr>
            <p:nvPr/>
          </p:nvSpPr>
          <p:spPr bwMode="auto">
            <a:xfrm>
              <a:off x="10716433" y="3307473"/>
              <a:ext cx="13810" cy="16572"/>
            </a:xfrm>
            <a:custGeom>
              <a:avLst/>
              <a:gdLst>
                <a:gd name="T0" fmla="*/ 2 w 10"/>
                <a:gd name="T1" fmla="*/ 0 h 12"/>
                <a:gd name="T2" fmla="*/ 0 w 10"/>
                <a:gd name="T3" fmla="*/ 8 h 12"/>
                <a:gd name="T4" fmla="*/ 4 w 10"/>
                <a:gd name="T5" fmla="*/ 12 h 12"/>
                <a:gd name="T6" fmla="*/ 10 w 10"/>
                <a:gd name="T7" fmla="*/ 8 h 12"/>
                <a:gd name="T8" fmla="*/ 8 w 10"/>
                <a:gd name="T9" fmla="*/ 0 h 12"/>
                <a:gd name="T10" fmla="*/ 2 w 10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12">
                  <a:moveTo>
                    <a:pt x="2" y="0"/>
                  </a:moveTo>
                  <a:lnTo>
                    <a:pt x="0" y="8"/>
                  </a:lnTo>
                  <a:lnTo>
                    <a:pt x="4" y="12"/>
                  </a:lnTo>
                  <a:lnTo>
                    <a:pt x="10" y="8"/>
                  </a:lnTo>
                  <a:lnTo>
                    <a:pt x="8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" name="Freeform 183"/>
            <p:cNvSpPr>
              <a:spLocks/>
            </p:cNvSpPr>
            <p:nvPr/>
          </p:nvSpPr>
          <p:spPr bwMode="auto">
            <a:xfrm>
              <a:off x="10713671" y="3318521"/>
              <a:ext cx="19334" cy="67668"/>
            </a:xfrm>
            <a:custGeom>
              <a:avLst/>
              <a:gdLst>
                <a:gd name="T0" fmla="*/ 4 w 14"/>
                <a:gd name="T1" fmla="*/ 0 h 49"/>
                <a:gd name="T2" fmla="*/ 0 w 14"/>
                <a:gd name="T3" fmla="*/ 45 h 49"/>
                <a:gd name="T4" fmla="*/ 6 w 14"/>
                <a:gd name="T5" fmla="*/ 49 h 49"/>
                <a:gd name="T6" fmla="*/ 14 w 14"/>
                <a:gd name="T7" fmla="*/ 45 h 49"/>
                <a:gd name="T8" fmla="*/ 10 w 14"/>
                <a:gd name="T9" fmla="*/ 0 h 49"/>
                <a:gd name="T10" fmla="*/ 4 w 14"/>
                <a:gd name="T11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49">
                  <a:moveTo>
                    <a:pt x="4" y="0"/>
                  </a:moveTo>
                  <a:lnTo>
                    <a:pt x="0" y="45"/>
                  </a:lnTo>
                  <a:lnTo>
                    <a:pt x="6" y="49"/>
                  </a:lnTo>
                  <a:lnTo>
                    <a:pt x="14" y="45"/>
                  </a:lnTo>
                  <a:lnTo>
                    <a:pt x="10" y="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" name="Freeform 184"/>
            <p:cNvSpPr>
              <a:spLocks/>
            </p:cNvSpPr>
            <p:nvPr/>
          </p:nvSpPr>
          <p:spPr bwMode="auto">
            <a:xfrm>
              <a:off x="11100345" y="3422095"/>
              <a:ext cx="33143" cy="117383"/>
            </a:xfrm>
            <a:custGeom>
              <a:avLst/>
              <a:gdLst>
                <a:gd name="T0" fmla="*/ 0 w 12"/>
                <a:gd name="T1" fmla="*/ 0 h 43"/>
                <a:gd name="T2" fmla="*/ 1 w 12"/>
                <a:gd name="T3" fmla="*/ 43 h 43"/>
                <a:gd name="T4" fmla="*/ 12 w 12"/>
                <a:gd name="T5" fmla="*/ 43 h 43"/>
                <a:gd name="T6" fmla="*/ 12 w 12"/>
                <a:gd name="T7" fmla="*/ 0 h 43"/>
                <a:gd name="T8" fmla="*/ 0 w 12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43">
                  <a:moveTo>
                    <a:pt x="0" y="0"/>
                  </a:moveTo>
                  <a:cubicBezTo>
                    <a:pt x="1" y="43"/>
                    <a:pt x="1" y="43"/>
                    <a:pt x="1" y="43"/>
                  </a:cubicBezTo>
                  <a:cubicBezTo>
                    <a:pt x="12" y="43"/>
                    <a:pt x="12" y="43"/>
                    <a:pt x="12" y="43"/>
                  </a:cubicBezTo>
                  <a:cubicBezTo>
                    <a:pt x="12" y="28"/>
                    <a:pt x="12" y="0"/>
                    <a:pt x="12" y="0"/>
                  </a:cubicBezTo>
                  <a:cubicBezTo>
                    <a:pt x="12" y="0"/>
                    <a:pt x="4" y="0"/>
                    <a:pt x="0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" name="Freeform 185"/>
            <p:cNvSpPr>
              <a:spLocks/>
            </p:cNvSpPr>
            <p:nvPr/>
          </p:nvSpPr>
          <p:spPr bwMode="auto">
            <a:xfrm>
              <a:off x="11061678" y="3422095"/>
              <a:ext cx="35905" cy="117383"/>
            </a:xfrm>
            <a:custGeom>
              <a:avLst/>
              <a:gdLst>
                <a:gd name="T0" fmla="*/ 0 w 13"/>
                <a:gd name="T1" fmla="*/ 0 h 43"/>
                <a:gd name="T2" fmla="*/ 1 w 13"/>
                <a:gd name="T3" fmla="*/ 43 h 43"/>
                <a:gd name="T4" fmla="*/ 13 w 13"/>
                <a:gd name="T5" fmla="*/ 43 h 43"/>
                <a:gd name="T6" fmla="*/ 13 w 13"/>
                <a:gd name="T7" fmla="*/ 0 h 43"/>
                <a:gd name="T8" fmla="*/ 0 w 13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43">
                  <a:moveTo>
                    <a:pt x="0" y="0"/>
                  </a:moveTo>
                  <a:cubicBezTo>
                    <a:pt x="1" y="43"/>
                    <a:pt x="1" y="43"/>
                    <a:pt x="1" y="43"/>
                  </a:cubicBezTo>
                  <a:cubicBezTo>
                    <a:pt x="13" y="43"/>
                    <a:pt x="13" y="43"/>
                    <a:pt x="13" y="43"/>
                  </a:cubicBezTo>
                  <a:cubicBezTo>
                    <a:pt x="13" y="28"/>
                    <a:pt x="13" y="0"/>
                    <a:pt x="13" y="0"/>
                  </a:cubicBezTo>
                  <a:cubicBezTo>
                    <a:pt x="13" y="0"/>
                    <a:pt x="5" y="0"/>
                    <a:pt x="0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" name="Oval 186"/>
            <p:cNvSpPr>
              <a:spLocks noChangeArrowheads="1"/>
            </p:cNvSpPr>
            <p:nvPr/>
          </p:nvSpPr>
          <p:spPr bwMode="auto">
            <a:xfrm>
              <a:off x="11075488" y="3252234"/>
              <a:ext cx="44191" cy="55239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" name="Rectangle 187"/>
            <p:cNvSpPr>
              <a:spLocks noChangeArrowheads="1"/>
            </p:cNvSpPr>
            <p:nvPr/>
          </p:nvSpPr>
          <p:spPr bwMode="auto">
            <a:xfrm>
              <a:off x="11097583" y="3383427"/>
              <a:ext cx="1381" cy="1381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" name="Freeform 188"/>
            <p:cNvSpPr>
              <a:spLocks/>
            </p:cNvSpPr>
            <p:nvPr/>
          </p:nvSpPr>
          <p:spPr bwMode="auto">
            <a:xfrm>
              <a:off x="11036820" y="3312997"/>
              <a:ext cx="118764" cy="125669"/>
            </a:xfrm>
            <a:custGeom>
              <a:avLst/>
              <a:gdLst>
                <a:gd name="T0" fmla="*/ 42 w 43"/>
                <a:gd name="T1" fmla="*/ 24 h 46"/>
                <a:gd name="T2" fmla="*/ 38 w 43"/>
                <a:gd name="T3" fmla="*/ 5 h 46"/>
                <a:gd name="T4" fmla="*/ 34 w 43"/>
                <a:gd name="T5" fmla="*/ 1 h 46"/>
                <a:gd name="T6" fmla="*/ 29 w 43"/>
                <a:gd name="T7" fmla="*/ 0 h 46"/>
                <a:gd name="T8" fmla="*/ 29 w 43"/>
                <a:gd name="T9" fmla="*/ 0 h 46"/>
                <a:gd name="T10" fmla="*/ 32 w 43"/>
                <a:gd name="T11" fmla="*/ 3 h 46"/>
                <a:gd name="T12" fmla="*/ 28 w 43"/>
                <a:gd name="T13" fmla="*/ 5 h 46"/>
                <a:gd name="T14" fmla="*/ 30 w 43"/>
                <a:gd name="T15" fmla="*/ 9 h 46"/>
                <a:gd name="T16" fmla="*/ 22 w 43"/>
                <a:gd name="T17" fmla="*/ 26 h 46"/>
                <a:gd name="T18" fmla="*/ 22 w 43"/>
                <a:gd name="T19" fmla="*/ 26 h 46"/>
                <a:gd name="T20" fmla="*/ 22 w 43"/>
                <a:gd name="T21" fmla="*/ 26 h 46"/>
                <a:gd name="T22" fmla="*/ 22 w 43"/>
                <a:gd name="T23" fmla="*/ 26 h 46"/>
                <a:gd name="T24" fmla="*/ 22 w 43"/>
                <a:gd name="T25" fmla="*/ 26 h 46"/>
                <a:gd name="T26" fmla="*/ 14 w 43"/>
                <a:gd name="T27" fmla="*/ 9 h 46"/>
                <a:gd name="T28" fmla="*/ 16 w 43"/>
                <a:gd name="T29" fmla="*/ 5 h 46"/>
                <a:gd name="T30" fmla="*/ 12 w 43"/>
                <a:gd name="T31" fmla="*/ 3 h 46"/>
                <a:gd name="T32" fmla="*/ 15 w 43"/>
                <a:gd name="T33" fmla="*/ 0 h 46"/>
                <a:gd name="T34" fmla="*/ 15 w 43"/>
                <a:gd name="T35" fmla="*/ 0 h 46"/>
                <a:gd name="T36" fmla="*/ 11 w 43"/>
                <a:gd name="T37" fmla="*/ 1 h 46"/>
                <a:gd name="T38" fmla="*/ 7 w 43"/>
                <a:gd name="T39" fmla="*/ 4 h 46"/>
                <a:gd name="T40" fmla="*/ 0 w 43"/>
                <a:gd name="T41" fmla="*/ 23 h 46"/>
                <a:gd name="T42" fmla="*/ 7 w 43"/>
                <a:gd name="T43" fmla="*/ 46 h 46"/>
                <a:gd name="T44" fmla="*/ 12 w 43"/>
                <a:gd name="T45" fmla="*/ 44 h 46"/>
                <a:gd name="T46" fmla="*/ 30 w 43"/>
                <a:gd name="T47" fmla="*/ 44 h 46"/>
                <a:gd name="T48" fmla="*/ 30 w 43"/>
                <a:gd name="T49" fmla="*/ 45 h 46"/>
                <a:gd name="T50" fmla="*/ 42 w 43"/>
                <a:gd name="T51" fmla="*/ 45 h 46"/>
                <a:gd name="T52" fmla="*/ 42 w 43"/>
                <a:gd name="T53" fmla="*/ 24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3" h="46">
                  <a:moveTo>
                    <a:pt x="42" y="24"/>
                  </a:moveTo>
                  <a:cubicBezTo>
                    <a:pt x="38" y="5"/>
                    <a:pt x="38" y="5"/>
                    <a:pt x="38" y="5"/>
                  </a:cubicBezTo>
                  <a:cubicBezTo>
                    <a:pt x="37" y="3"/>
                    <a:pt x="36" y="1"/>
                    <a:pt x="34" y="1"/>
                  </a:cubicBezTo>
                  <a:cubicBezTo>
                    <a:pt x="34" y="1"/>
                    <a:pt x="30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30" y="9"/>
                    <a:pt x="30" y="9"/>
                    <a:pt x="30" y="9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4" y="0"/>
                    <a:pt x="11" y="0"/>
                    <a:pt x="11" y="1"/>
                  </a:cubicBezTo>
                  <a:cubicBezTo>
                    <a:pt x="9" y="1"/>
                    <a:pt x="8" y="2"/>
                    <a:pt x="7" y="4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37"/>
                    <a:pt x="5" y="38"/>
                    <a:pt x="7" y="46"/>
                  </a:cubicBezTo>
                  <a:cubicBezTo>
                    <a:pt x="9" y="45"/>
                    <a:pt x="11" y="44"/>
                    <a:pt x="12" y="44"/>
                  </a:cubicBezTo>
                  <a:cubicBezTo>
                    <a:pt x="18" y="44"/>
                    <a:pt x="24" y="44"/>
                    <a:pt x="30" y="44"/>
                  </a:cubicBezTo>
                  <a:cubicBezTo>
                    <a:pt x="30" y="44"/>
                    <a:pt x="30" y="44"/>
                    <a:pt x="30" y="45"/>
                  </a:cubicBezTo>
                  <a:cubicBezTo>
                    <a:pt x="34" y="45"/>
                    <a:pt x="38" y="45"/>
                    <a:pt x="42" y="45"/>
                  </a:cubicBezTo>
                  <a:cubicBezTo>
                    <a:pt x="42" y="38"/>
                    <a:pt x="43" y="33"/>
                    <a:pt x="42" y="2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" name="Freeform 189"/>
            <p:cNvSpPr>
              <a:spLocks/>
            </p:cNvSpPr>
            <p:nvPr/>
          </p:nvSpPr>
          <p:spPr bwMode="auto">
            <a:xfrm>
              <a:off x="11089297" y="3312997"/>
              <a:ext cx="16572" cy="16572"/>
            </a:xfrm>
            <a:custGeom>
              <a:avLst/>
              <a:gdLst>
                <a:gd name="T0" fmla="*/ 2 w 12"/>
                <a:gd name="T1" fmla="*/ 0 h 12"/>
                <a:gd name="T2" fmla="*/ 0 w 12"/>
                <a:gd name="T3" fmla="*/ 8 h 12"/>
                <a:gd name="T4" fmla="*/ 6 w 12"/>
                <a:gd name="T5" fmla="*/ 12 h 12"/>
                <a:gd name="T6" fmla="*/ 12 w 12"/>
                <a:gd name="T7" fmla="*/ 8 h 12"/>
                <a:gd name="T8" fmla="*/ 10 w 12"/>
                <a:gd name="T9" fmla="*/ 0 h 12"/>
                <a:gd name="T10" fmla="*/ 2 w 12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12">
                  <a:moveTo>
                    <a:pt x="2" y="0"/>
                  </a:moveTo>
                  <a:lnTo>
                    <a:pt x="0" y="8"/>
                  </a:lnTo>
                  <a:lnTo>
                    <a:pt x="6" y="12"/>
                  </a:lnTo>
                  <a:lnTo>
                    <a:pt x="12" y="8"/>
                  </a:lnTo>
                  <a:lnTo>
                    <a:pt x="1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" name="Freeform 190"/>
            <p:cNvSpPr>
              <a:spLocks/>
            </p:cNvSpPr>
            <p:nvPr/>
          </p:nvSpPr>
          <p:spPr bwMode="auto">
            <a:xfrm>
              <a:off x="11089297" y="3324045"/>
              <a:ext cx="16572" cy="67668"/>
            </a:xfrm>
            <a:custGeom>
              <a:avLst/>
              <a:gdLst>
                <a:gd name="T0" fmla="*/ 2 w 12"/>
                <a:gd name="T1" fmla="*/ 0 h 49"/>
                <a:gd name="T2" fmla="*/ 0 w 12"/>
                <a:gd name="T3" fmla="*/ 43 h 49"/>
                <a:gd name="T4" fmla="*/ 6 w 12"/>
                <a:gd name="T5" fmla="*/ 49 h 49"/>
                <a:gd name="T6" fmla="*/ 12 w 12"/>
                <a:gd name="T7" fmla="*/ 43 h 49"/>
                <a:gd name="T8" fmla="*/ 10 w 12"/>
                <a:gd name="T9" fmla="*/ 0 h 49"/>
                <a:gd name="T10" fmla="*/ 2 w 12"/>
                <a:gd name="T11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49">
                  <a:moveTo>
                    <a:pt x="2" y="0"/>
                  </a:moveTo>
                  <a:lnTo>
                    <a:pt x="0" y="43"/>
                  </a:lnTo>
                  <a:lnTo>
                    <a:pt x="6" y="49"/>
                  </a:lnTo>
                  <a:lnTo>
                    <a:pt x="12" y="43"/>
                  </a:lnTo>
                  <a:lnTo>
                    <a:pt x="1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8170369" y="4616680"/>
            <a:ext cx="464009" cy="465389"/>
            <a:chOff x="4896992" y="1889209"/>
            <a:chExt cx="464009" cy="465389"/>
          </a:xfrm>
        </p:grpSpPr>
        <p:sp>
          <p:nvSpPr>
            <p:cNvPr id="96" name="Freeform 99"/>
            <p:cNvSpPr>
              <a:spLocks/>
            </p:cNvSpPr>
            <p:nvPr/>
          </p:nvSpPr>
          <p:spPr bwMode="auto">
            <a:xfrm>
              <a:off x="5207712" y="2003830"/>
              <a:ext cx="136717" cy="107716"/>
            </a:xfrm>
            <a:custGeom>
              <a:avLst/>
              <a:gdLst>
                <a:gd name="T0" fmla="*/ 0 w 50"/>
                <a:gd name="T1" fmla="*/ 39 h 39"/>
                <a:gd name="T2" fmla="*/ 16 w 50"/>
                <a:gd name="T3" fmla="*/ 39 h 39"/>
                <a:gd name="T4" fmla="*/ 50 w 50"/>
                <a:gd name="T5" fmla="*/ 10 h 39"/>
                <a:gd name="T6" fmla="*/ 45 w 50"/>
                <a:gd name="T7" fmla="*/ 0 h 39"/>
                <a:gd name="T8" fmla="*/ 0 w 50"/>
                <a:gd name="T9" fmla="*/ 38 h 39"/>
                <a:gd name="T10" fmla="*/ 0 w 50"/>
                <a:gd name="T11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" h="39">
                  <a:moveTo>
                    <a:pt x="0" y="39"/>
                  </a:moveTo>
                  <a:cubicBezTo>
                    <a:pt x="16" y="39"/>
                    <a:pt x="16" y="39"/>
                    <a:pt x="16" y="39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48" y="7"/>
                    <a:pt x="46" y="3"/>
                    <a:pt x="45" y="0"/>
                  </a:cubicBezTo>
                  <a:cubicBezTo>
                    <a:pt x="0" y="38"/>
                    <a:pt x="0" y="38"/>
                    <a:pt x="0" y="38"/>
                  </a:cubicBezTo>
                  <a:lnTo>
                    <a:pt x="0" y="39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" name="Freeform 100"/>
            <p:cNvSpPr>
              <a:spLocks/>
            </p:cNvSpPr>
            <p:nvPr/>
          </p:nvSpPr>
          <p:spPr bwMode="auto">
            <a:xfrm>
              <a:off x="5141425" y="1889209"/>
              <a:ext cx="35905" cy="38667"/>
            </a:xfrm>
            <a:custGeom>
              <a:avLst/>
              <a:gdLst>
                <a:gd name="T0" fmla="*/ 0 w 13"/>
                <a:gd name="T1" fmla="*/ 0 h 14"/>
                <a:gd name="T2" fmla="*/ 0 w 13"/>
                <a:gd name="T3" fmla="*/ 14 h 14"/>
                <a:gd name="T4" fmla="*/ 13 w 13"/>
                <a:gd name="T5" fmla="*/ 2 h 14"/>
                <a:gd name="T6" fmla="*/ 0 w 13"/>
                <a:gd name="T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4">
                  <a:moveTo>
                    <a:pt x="0" y="0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9" y="1"/>
                    <a:pt x="4" y="1"/>
                    <a:pt x="0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" name="Freeform 101"/>
            <p:cNvSpPr>
              <a:spLocks/>
            </p:cNvSpPr>
            <p:nvPr/>
          </p:nvSpPr>
          <p:spPr bwMode="auto">
            <a:xfrm>
              <a:off x="5286428" y="2056307"/>
              <a:ext cx="71811" cy="55239"/>
            </a:xfrm>
            <a:custGeom>
              <a:avLst/>
              <a:gdLst>
                <a:gd name="T0" fmla="*/ 17 w 26"/>
                <a:gd name="T1" fmla="*/ 20 h 20"/>
                <a:gd name="T2" fmla="*/ 26 w 26"/>
                <a:gd name="T3" fmla="*/ 12 h 20"/>
                <a:gd name="T4" fmla="*/ 24 w 26"/>
                <a:gd name="T5" fmla="*/ 0 h 20"/>
                <a:gd name="T6" fmla="*/ 0 w 26"/>
                <a:gd name="T7" fmla="*/ 20 h 20"/>
                <a:gd name="T8" fmla="*/ 17 w 26"/>
                <a:gd name="T9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0">
                  <a:moveTo>
                    <a:pt x="17" y="20"/>
                  </a:moveTo>
                  <a:cubicBezTo>
                    <a:pt x="26" y="12"/>
                    <a:pt x="26" y="12"/>
                    <a:pt x="26" y="12"/>
                  </a:cubicBezTo>
                  <a:cubicBezTo>
                    <a:pt x="26" y="8"/>
                    <a:pt x="25" y="4"/>
                    <a:pt x="24" y="0"/>
                  </a:cubicBezTo>
                  <a:cubicBezTo>
                    <a:pt x="0" y="20"/>
                    <a:pt x="0" y="20"/>
                    <a:pt x="0" y="20"/>
                  </a:cubicBezTo>
                  <a:lnTo>
                    <a:pt x="17" y="2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" name="Freeform 102"/>
            <p:cNvSpPr>
              <a:spLocks/>
            </p:cNvSpPr>
            <p:nvPr/>
          </p:nvSpPr>
          <p:spPr bwMode="auto">
            <a:xfrm>
              <a:off x="5141425" y="1927876"/>
              <a:ext cx="139479" cy="139479"/>
            </a:xfrm>
            <a:custGeom>
              <a:avLst/>
              <a:gdLst>
                <a:gd name="T0" fmla="*/ 42 w 51"/>
                <a:gd name="T1" fmla="*/ 0 h 51"/>
                <a:gd name="T2" fmla="*/ 0 w 51"/>
                <a:gd name="T3" fmla="*/ 37 h 51"/>
                <a:gd name="T4" fmla="*/ 0 w 51"/>
                <a:gd name="T5" fmla="*/ 51 h 51"/>
                <a:gd name="T6" fmla="*/ 51 w 51"/>
                <a:gd name="T7" fmla="*/ 7 h 51"/>
                <a:gd name="T8" fmla="*/ 42 w 51"/>
                <a:gd name="T9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51">
                  <a:moveTo>
                    <a:pt x="42" y="0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51" y="7"/>
                    <a:pt x="51" y="7"/>
                    <a:pt x="51" y="7"/>
                  </a:cubicBezTo>
                  <a:cubicBezTo>
                    <a:pt x="48" y="4"/>
                    <a:pt x="45" y="2"/>
                    <a:pt x="42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" name="Freeform 103"/>
            <p:cNvSpPr>
              <a:spLocks/>
            </p:cNvSpPr>
            <p:nvPr/>
          </p:nvSpPr>
          <p:spPr bwMode="auto">
            <a:xfrm>
              <a:off x="5141425" y="1903019"/>
              <a:ext cx="92526" cy="92526"/>
            </a:xfrm>
            <a:custGeom>
              <a:avLst/>
              <a:gdLst>
                <a:gd name="T0" fmla="*/ 23 w 34"/>
                <a:gd name="T1" fmla="*/ 0 h 34"/>
                <a:gd name="T2" fmla="*/ 0 w 34"/>
                <a:gd name="T3" fmla="*/ 20 h 34"/>
                <a:gd name="T4" fmla="*/ 0 w 34"/>
                <a:gd name="T5" fmla="*/ 34 h 34"/>
                <a:gd name="T6" fmla="*/ 34 w 34"/>
                <a:gd name="T7" fmla="*/ 5 h 34"/>
                <a:gd name="T8" fmla="*/ 23 w 34"/>
                <a:gd name="T9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34">
                  <a:moveTo>
                    <a:pt x="23" y="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1" y="3"/>
                    <a:pt x="27" y="1"/>
                    <a:pt x="23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" name="Freeform 104"/>
            <p:cNvSpPr>
              <a:spLocks/>
            </p:cNvSpPr>
            <p:nvPr/>
          </p:nvSpPr>
          <p:spPr bwMode="auto">
            <a:xfrm>
              <a:off x="5141425" y="1962401"/>
              <a:ext cx="175384" cy="149146"/>
            </a:xfrm>
            <a:custGeom>
              <a:avLst/>
              <a:gdLst>
                <a:gd name="T0" fmla="*/ 64 w 64"/>
                <a:gd name="T1" fmla="*/ 8 h 54"/>
                <a:gd name="T2" fmla="*/ 57 w 64"/>
                <a:gd name="T3" fmla="*/ 0 h 54"/>
                <a:gd name="T4" fmla="*/ 0 w 64"/>
                <a:gd name="T5" fmla="*/ 49 h 54"/>
                <a:gd name="T6" fmla="*/ 0 w 64"/>
                <a:gd name="T7" fmla="*/ 54 h 54"/>
                <a:gd name="T8" fmla="*/ 11 w 64"/>
                <a:gd name="T9" fmla="*/ 54 h 54"/>
                <a:gd name="T10" fmla="*/ 64 w 64"/>
                <a:gd name="T11" fmla="*/ 8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" h="54">
                  <a:moveTo>
                    <a:pt x="64" y="8"/>
                  </a:moveTo>
                  <a:cubicBezTo>
                    <a:pt x="62" y="5"/>
                    <a:pt x="59" y="2"/>
                    <a:pt x="57" y="0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11" y="54"/>
                    <a:pt x="11" y="54"/>
                    <a:pt x="11" y="54"/>
                  </a:cubicBezTo>
                  <a:lnTo>
                    <a:pt x="64" y="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" name="Freeform 105"/>
            <p:cNvSpPr>
              <a:spLocks/>
            </p:cNvSpPr>
            <p:nvPr/>
          </p:nvSpPr>
          <p:spPr bwMode="auto">
            <a:xfrm>
              <a:off x="4896992" y="1889209"/>
              <a:ext cx="222337" cy="375626"/>
            </a:xfrm>
            <a:custGeom>
              <a:avLst/>
              <a:gdLst>
                <a:gd name="T0" fmla="*/ 81 w 81"/>
                <a:gd name="T1" fmla="*/ 83 h 137"/>
                <a:gd name="T2" fmla="*/ 81 w 81"/>
                <a:gd name="T3" fmla="*/ 0 h 137"/>
                <a:gd name="T4" fmla="*/ 0 w 81"/>
                <a:gd name="T5" fmla="*/ 85 h 137"/>
                <a:gd name="T6" fmla="*/ 18 w 81"/>
                <a:gd name="T7" fmla="*/ 137 h 137"/>
                <a:gd name="T8" fmla="*/ 81 w 81"/>
                <a:gd name="T9" fmla="*/ 83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137">
                  <a:moveTo>
                    <a:pt x="81" y="83"/>
                  </a:moveTo>
                  <a:cubicBezTo>
                    <a:pt x="81" y="0"/>
                    <a:pt x="81" y="0"/>
                    <a:pt x="81" y="0"/>
                  </a:cubicBezTo>
                  <a:cubicBezTo>
                    <a:pt x="36" y="3"/>
                    <a:pt x="0" y="39"/>
                    <a:pt x="0" y="85"/>
                  </a:cubicBezTo>
                  <a:cubicBezTo>
                    <a:pt x="0" y="105"/>
                    <a:pt x="7" y="123"/>
                    <a:pt x="18" y="137"/>
                  </a:cubicBezTo>
                  <a:lnTo>
                    <a:pt x="81" y="83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" name="Freeform 106"/>
            <p:cNvSpPr>
              <a:spLocks/>
            </p:cNvSpPr>
            <p:nvPr/>
          </p:nvSpPr>
          <p:spPr bwMode="auto">
            <a:xfrm>
              <a:off x="4960517" y="2133642"/>
              <a:ext cx="400484" cy="220956"/>
            </a:xfrm>
            <a:custGeom>
              <a:avLst/>
              <a:gdLst>
                <a:gd name="T0" fmla="*/ 63 w 146"/>
                <a:gd name="T1" fmla="*/ 0 h 81"/>
                <a:gd name="T2" fmla="*/ 0 w 146"/>
                <a:gd name="T3" fmla="*/ 54 h 81"/>
                <a:gd name="T4" fmla="*/ 62 w 146"/>
                <a:gd name="T5" fmla="*/ 81 h 81"/>
                <a:gd name="T6" fmla="*/ 146 w 146"/>
                <a:gd name="T7" fmla="*/ 0 h 81"/>
                <a:gd name="T8" fmla="*/ 63 w 146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6" h="81">
                  <a:moveTo>
                    <a:pt x="63" y="0"/>
                  </a:moveTo>
                  <a:cubicBezTo>
                    <a:pt x="0" y="54"/>
                    <a:pt x="0" y="54"/>
                    <a:pt x="0" y="54"/>
                  </a:cubicBezTo>
                  <a:cubicBezTo>
                    <a:pt x="16" y="70"/>
                    <a:pt x="37" y="81"/>
                    <a:pt x="62" y="81"/>
                  </a:cubicBezTo>
                  <a:cubicBezTo>
                    <a:pt x="107" y="81"/>
                    <a:pt x="144" y="45"/>
                    <a:pt x="146" y="0"/>
                  </a:cubicBezTo>
                  <a:lnTo>
                    <a:pt x="63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cxnSp>
        <p:nvCxnSpPr>
          <p:cNvPr id="106" name="直接连接符 105"/>
          <p:cNvCxnSpPr>
            <a:cxnSpLocks/>
          </p:cNvCxnSpPr>
          <p:nvPr/>
        </p:nvCxnSpPr>
        <p:spPr>
          <a:xfrm flipH="1">
            <a:off x="1198377" y="5833368"/>
            <a:ext cx="840606" cy="391982"/>
          </a:xfrm>
          <a:prstGeom prst="line">
            <a:avLst/>
          </a:prstGeom>
          <a:ln w="3175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直接连接符 106"/>
          <p:cNvCxnSpPr>
            <a:cxnSpLocks/>
          </p:cNvCxnSpPr>
          <p:nvPr/>
        </p:nvCxnSpPr>
        <p:spPr>
          <a:xfrm flipH="1">
            <a:off x="357771" y="6027773"/>
            <a:ext cx="840606" cy="391982"/>
          </a:xfrm>
          <a:prstGeom prst="line">
            <a:avLst/>
          </a:prstGeom>
          <a:ln w="3175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直接连接符 103"/>
          <p:cNvCxnSpPr/>
          <p:nvPr/>
        </p:nvCxnSpPr>
        <p:spPr>
          <a:xfrm>
            <a:off x="897573" y="5393019"/>
            <a:ext cx="1835083" cy="0"/>
          </a:xfrm>
          <a:prstGeom prst="line">
            <a:avLst/>
          </a:prstGeom>
          <a:ln w="38100">
            <a:solidFill>
              <a:srgbClr val="EAD8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91651685"/>
      </p:ext>
    </p:extLst>
  </p:cSld>
  <p:clrMapOvr>
    <a:masterClrMapping/>
  </p:clrMapOvr>
  <p:transition spd="slow" advClick="0" advTm="2000">
    <p:fade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直接连接符 17"/>
          <p:cNvCxnSpPr/>
          <p:nvPr/>
        </p:nvCxnSpPr>
        <p:spPr>
          <a:xfrm>
            <a:off x="7013083" y="1016375"/>
            <a:ext cx="0" cy="645459"/>
          </a:xfrm>
          <a:prstGeom prst="line">
            <a:avLst/>
          </a:prstGeom>
          <a:ln w="38100">
            <a:solidFill>
              <a:srgbClr val="EAD8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/>
          <p:cNvSpPr txBox="1"/>
          <p:nvPr/>
        </p:nvSpPr>
        <p:spPr>
          <a:xfrm>
            <a:off x="2278743" y="1720150"/>
            <a:ext cx="763451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 b="1" dirty="0">
                <a:solidFill>
                  <a:schemeClr val="bg1"/>
                </a:solidFill>
                <a:latin typeface="微软雅黑 Light" panose="020B0502040204020203" pitchFamily="34" charset="-122"/>
                <a:cs typeface="Segoe UI" panose="020B0502040204020203" pitchFamily="34" charset="0"/>
              </a:rPr>
              <a:t>THANK YOU</a:t>
            </a:r>
            <a:endParaRPr lang="zh-CN" altLang="en-US" sz="9600" b="1" dirty="0">
              <a:solidFill>
                <a:schemeClr val="bg1"/>
              </a:solidFill>
              <a:latin typeface="微软雅黑 Light" panose="020B0502040204020203" pitchFamily="34" charset="-122"/>
              <a:cs typeface="Segoe UI" panose="020B0502040204020203" pitchFamily="34" charset="0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5178000" y="1035423"/>
            <a:ext cx="1835083" cy="0"/>
          </a:xfrm>
          <a:prstGeom prst="line">
            <a:avLst/>
          </a:prstGeom>
          <a:ln w="38100">
            <a:solidFill>
              <a:srgbClr val="EAD8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5178000" y="1016375"/>
            <a:ext cx="0" cy="645459"/>
          </a:xfrm>
          <a:prstGeom prst="line">
            <a:avLst/>
          </a:prstGeom>
          <a:ln w="38100">
            <a:solidFill>
              <a:srgbClr val="EAD8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>
            <a:cxnSpLocks/>
          </p:cNvCxnSpPr>
          <p:nvPr/>
        </p:nvCxnSpPr>
        <p:spPr>
          <a:xfrm flipV="1">
            <a:off x="7013083" y="3897313"/>
            <a:ext cx="0" cy="1085194"/>
          </a:xfrm>
          <a:prstGeom prst="line">
            <a:avLst/>
          </a:prstGeom>
          <a:ln w="38100">
            <a:solidFill>
              <a:srgbClr val="EAD8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>
            <a:cxnSpLocks/>
          </p:cNvCxnSpPr>
          <p:nvPr/>
        </p:nvCxnSpPr>
        <p:spPr>
          <a:xfrm>
            <a:off x="5178000" y="4961868"/>
            <a:ext cx="410000" cy="0"/>
          </a:xfrm>
          <a:prstGeom prst="line">
            <a:avLst/>
          </a:prstGeom>
          <a:ln w="38100">
            <a:solidFill>
              <a:srgbClr val="EAD8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>
            <a:cxnSpLocks/>
          </p:cNvCxnSpPr>
          <p:nvPr/>
        </p:nvCxnSpPr>
        <p:spPr>
          <a:xfrm flipV="1">
            <a:off x="5178000" y="3897313"/>
            <a:ext cx="0" cy="1085194"/>
          </a:xfrm>
          <a:prstGeom prst="line">
            <a:avLst/>
          </a:prstGeom>
          <a:ln w="38100">
            <a:solidFill>
              <a:srgbClr val="EAD8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椭圆 23"/>
          <p:cNvSpPr/>
          <p:nvPr/>
        </p:nvSpPr>
        <p:spPr>
          <a:xfrm rot="9600000">
            <a:off x="7616620" y="2411431"/>
            <a:ext cx="1318038" cy="248990"/>
          </a:xfrm>
          <a:prstGeom prst="ellipse">
            <a:avLst/>
          </a:prstGeom>
          <a:noFill/>
          <a:ln w="3175">
            <a:gradFill flip="none" rotWithShape="1">
              <a:gsLst>
                <a:gs pos="0">
                  <a:srgbClr val="EAD87F"/>
                </a:gs>
                <a:gs pos="100000">
                  <a:srgbClr val="EAD87F">
                    <a:alpha val="0"/>
                  </a:srgbClr>
                </a:gs>
              </a:gsLst>
              <a:lin ang="54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7793567" y="2745300"/>
            <a:ext cx="72000" cy="72000"/>
          </a:xfrm>
          <a:prstGeom prst="ellipse">
            <a:avLst/>
          </a:prstGeom>
          <a:solidFill>
            <a:srgbClr val="EAD8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7" name="直接连接符 26"/>
          <p:cNvCxnSpPr>
            <a:cxnSpLocks/>
          </p:cNvCxnSpPr>
          <p:nvPr/>
        </p:nvCxnSpPr>
        <p:spPr>
          <a:xfrm flipH="1">
            <a:off x="9472998" y="950577"/>
            <a:ext cx="840606" cy="391982"/>
          </a:xfrm>
          <a:prstGeom prst="line">
            <a:avLst/>
          </a:prstGeom>
          <a:ln w="3175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>
            <a:cxnSpLocks/>
          </p:cNvCxnSpPr>
          <p:nvPr/>
        </p:nvCxnSpPr>
        <p:spPr>
          <a:xfrm flipH="1">
            <a:off x="8632392" y="1144982"/>
            <a:ext cx="840606" cy="391982"/>
          </a:xfrm>
          <a:prstGeom prst="line">
            <a:avLst/>
          </a:prstGeom>
          <a:ln w="3175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>
            <a:cxnSpLocks/>
          </p:cNvCxnSpPr>
          <p:nvPr/>
        </p:nvCxnSpPr>
        <p:spPr>
          <a:xfrm flipH="1">
            <a:off x="2910087" y="5231058"/>
            <a:ext cx="840606" cy="391982"/>
          </a:xfrm>
          <a:prstGeom prst="line">
            <a:avLst/>
          </a:prstGeom>
          <a:ln w="3175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>
            <a:cxnSpLocks/>
          </p:cNvCxnSpPr>
          <p:nvPr/>
        </p:nvCxnSpPr>
        <p:spPr>
          <a:xfrm flipH="1">
            <a:off x="2069481" y="5425463"/>
            <a:ext cx="840606" cy="391982"/>
          </a:xfrm>
          <a:prstGeom prst="line">
            <a:avLst/>
          </a:prstGeom>
          <a:ln w="3175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组合 30"/>
          <p:cNvGrpSpPr/>
          <p:nvPr/>
        </p:nvGrpSpPr>
        <p:grpSpPr>
          <a:xfrm>
            <a:off x="5795279" y="1356547"/>
            <a:ext cx="601442" cy="310698"/>
            <a:chOff x="5737320" y="2167715"/>
            <a:chExt cx="717360" cy="370579"/>
          </a:xfrm>
          <a:solidFill>
            <a:schemeClr val="bg1"/>
          </a:solidFill>
        </p:grpSpPr>
        <p:sp>
          <p:nvSpPr>
            <p:cNvPr id="32" name="Freeform 5"/>
            <p:cNvSpPr>
              <a:spLocks/>
            </p:cNvSpPr>
            <p:nvPr/>
          </p:nvSpPr>
          <p:spPr bwMode="auto">
            <a:xfrm>
              <a:off x="6168787" y="2309579"/>
              <a:ext cx="144647" cy="125793"/>
            </a:xfrm>
            <a:custGeom>
              <a:avLst/>
              <a:gdLst>
                <a:gd name="T0" fmla="*/ 158 w 175"/>
                <a:gd name="T1" fmla="*/ 0 h 151"/>
                <a:gd name="T2" fmla="*/ 164 w 175"/>
                <a:gd name="T3" fmla="*/ 19 h 151"/>
                <a:gd name="T4" fmla="*/ 175 w 175"/>
                <a:gd name="T5" fmla="*/ 99 h 151"/>
                <a:gd name="T6" fmla="*/ 170 w 175"/>
                <a:gd name="T7" fmla="*/ 143 h 151"/>
                <a:gd name="T8" fmla="*/ 169 w 175"/>
                <a:gd name="T9" fmla="*/ 151 h 151"/>
                <a:gd name="T10" fmla="*/ 160 w 175"/>
                <a:gd name="T11" fmla="*/ 146 h 151"/>
                <a:gd name="T12" fmla="*/ 24 w 175"/>
                <a:gd name="T13" fmla="*/ 101 h 151"/>
                <a:gd name="T14" fmla="*/ 0 w 175"/>
                <a:gd name="T15" fmla="*/ 98 h 151"/>
                <a:gd name="T16" fmla="*/ 12 w 175"/>
                <a:gd name="T17" fmla="*/ 83 h 151"/>
                <a:gd name="T18" fmla="*/ 136 w 175"/>
                <a:gd name="T19" fmla="*/ 6 h 151"/>
                <a:gd name="T20" fmla="*/ 158 w 175"/>
                <a:gd name="T21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5" h="151">
                  <a:moveTo>
                    <a:pt x="158" y="0"/>
                  </a:moveTo>
                  <a:cubicBezTo>
                    <a:pt x="164" y="19"/>
                    <a:pt x="164" y="19"/>
                    <a:pt x="164" y="19"/>
                  </a:cubicBezTo>
                  <a:cubicBezTo>
                    <a:pt x="171" y="44"/>
                    <a:pt x="175" y="71"/>
                    <a:pt x="175" y="99"/>
                  </a:cubicBezTo>
                  <a:cubicBezTo>
                    <a:pt x="174" y="114"/>
                    <a:pt x="173" y="128"/>
                    <a:pt x="170" y="143"/>
                  </a:cubicBezTo>
                  <a:cubicBezTo>
                    <a:pt x="169" y="151"/>
                    <a:pt x="169" y="151"/>
                    <a:pt x="169" y="151"/>
                  </a:cubicBezTo>
                  <a:cubicBezTo>
                    <a:pt x="160" y="146"/>
                    <a:pt x="160" y="146"/>
                    <a:pt x="160" y="146"/>
                  </a:cubicBezTo>
                  <a:cubicBezTo>
                    <a:pt x="118" y="125"/>
                    <a:pt x="72" y="109"/>
                    <a:pt x="24" y="101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12" y="83"/>
                    <a:pt x="12" y="83"/>
                    <a:pt x="12" y="83"/>
                  </a:cubicBezTo>
                  <a:cubicBezTo>
                    <a:pt x="45" y="47"/>
                    <a:pt x="88" y="20"/>
                    <a:pt x="136" y="6"/>
                  </a:cubicBezTo>
                  <a:lnTo>
                    <a:pt x="15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6"/>
            <p:cNvSpPr>
              <a:spLocks/>
            </p:cNvSpPr>
            <p:nvPr/>
          </p:nvSpPr>
          <p:spPr bwMode="auto">
            <a:xfrm>
              <a:off x="6148079" y="2189968"/>
              <a:ext cx="140319" cy="143101"/>
            </a:xfrm>
            <a:custGeom>
              <a:avLst/>
              <a:gdLst>
                <a:gd name="T0" fmla="*/ 44 w 170"/>
                <a:gd name="T1" fmla="*/ 0 h 172"/>
                <a:gd name="T2" fmla="*/ 65 w 170"/>
                <a:gd name="T3" fmla="*/ 10 h 172"/>
                <a:gd name="T4" fmla="*/ 158 w 170"/>
                <a:gd name="T5" fmla="*/ 97 h 172"/>
                <a:gd name="T6" fmla="*/ 170 w 170"/>
                <a:gd name="T7" fmla="*/ 118 h 172"/>
                <a:gd name="T8" fmla="*/ 167 w 170"/>
                <a:gd name="T9" fmla="*/ 120 h 172"/>
                <a:gd name="T10" fmla="*/ 7 w 170"/>
                <a:gd name="T11" fmla="*/ 172 h 172"/>
                <a:gd name="T12" fmla="*/ 0 w 170"/>
                <a:gd name="T13" fmla="*/ 172 h 172"/>
                <a:gd name="T14" fmla="*/ 0 w 170"/>
                <a:gd name="T15" fmla="*/ 169 h 172"/>
                <a:gd name="T16" fmla="*/ 42 w 170"/>
                <a:gd name="T17" fmla="*/ 4 h 172"/>
                <a:gd name="T18" fmla="*/ 44 w 170"/>
                <a:gd name="T19" fmla="*/ 0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0" h="172">
                  <a:moveTo>
                    <a:pt x="44" y="0"/>
                  </a:moveTo>
                  <a:cubicBezTo>
                    <a:pt x="65" y="10"/>
                    <a:pt x="65" y="10"/>
                    <a:pt x="65" y="10"/>
                  </a:cubicBezTo>
                  <a:cubicBezTo>
                    <a:pt x="103" y="31"/>
                    <a:pt x="134" y="61"/>
                    <a:pt x="158" y="97"/>
                  </a:cubicBezTo>
                  <a:cubicBezTo>
                    <a:pt x="170" y="118"/>
                    <a:pt x="170" y="118"/>
                    <a:pt x="170" y="118"/>
                  </a:cubicBezTo>
                  <a:cubicBezTo>
                    <a:pt x="167" y="120"/>
                    <a:pt x="167" y="120"/>
                    <a:pt x="167" y="120"/>
                  </a:cubicBezTo>
                  <a:cubicBezTo>
                    <a:pt x="120" y="148"/>
                    <a:pt x="65" y="167"/>
                    <a:pt x="7" y="172"/>
                  </a:cubicBezTo>
                  <a:cubicBezTo>
                    <a:pt x="0" y="172"/>
                    <a:pt x="0" y="172"/>
                    <a:pt x="0" y="172"/>
                  </a:cubicBezTo>
                  <a:cubicBezTo>
                    <a:pt x="0" y="169"/>
                    <a:pt x="0" y="169"/>
                    <a:pt x="0" y="169"/>
                  </a:cubicBezTo>
                  <a:cubicBezTo>
                    <a:pt x="1" y="109"/>
                    <a:pt x="16" y="53"/>
                    <a:pt x="42" y="4"/>
                  </a:cubicBezTo>
                  <a:lnTo>
                    <a:pt x="4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7"/>
            <p:cNvSpPr>
              <a:spLocks/>
            </p:cNvSpPr>
            <p:nvPr/>
          </p:nvSpPr>
          <p:spPr bwMode="auto">
            <a:xfrm>
              <a:off x="5737320" y="2400447"/>
              <a:ext cx="717360" cy="137847"/>
            </a:xfrm>
            <a:custGeom>
              <a:avLst/>
              <a:gdLst>
                <a:gd name="T0" fmla="*/ 440 w 868"/>
                <a:gd name="T1" fmla="*/ 0 h 166"/>
                <a:gd name="T2" fmla="*/ 813 w 868"/>
                <a:gd name="T3" fmla="*/ 127 h 166"/>
                <a:gd name="T4" fmla="*/ 852 w 868"/>
                <a:gd name="T5" fmla="*/ 153 h 166"/>
                <a:gd name="T6" fmla="*/ 852 w 868"/>
                <a:gd name="T7" fmla="*/ 153 h 166"/>
                <a:gd name="T8" fmla="*/ 857 w 868"/>
                <a:gd name="T9" fmla="*/ 156 h 166"/>
                <a:gd name="T10" fmla="*/ 867 w 868"/>
                <a:gd name="T11" fmla="*/ 165 h 166"/>
                <a:gd name="T12" fmla="*/ 854 w 868"/>
                <a:gd name="T13" fmla="*/ 163 h 166"/>
                <a:gd name="T14" fmla="*/ 852 w 868"/>
                <a:gd name="T15" fmla="*/ 162 h 166"/>
                <a:gd name="T16" fmla="*/ 851 w 868"/>
                <a:gd name="T17" fmla="*/ 162 h 166"/>
                <a:gd name="T18" fmla="*/ 433 w 868"/>
                <a:gd name="T19" fmla="*/ 87 h 166"/>
                <a:gd name="T20" fmla="*/ 15 w 868"/>
                <a:gd name="T21" fmla="*/ 162 h 166"/>
                <a:gd name="T22" fmla="*/ 15 w 868"/>
                <a:gd name="T23" fmla="*/ 162 h 166"/>
                <a:gd name="T24" fmla="*/ 14 w 868"/>
                <a:gd name="T25" fmla="*/ 162 h 166"/>
                <a:gd name="T26" fmla="*/ 0 w 868"/>
                <a:gd name="T27" fmla="*/ 165 h 166"/>
                <a:gd name="T28" fmla="*/ 3 w 868"/>
                <a:gd name="T29" fmla="*/ 161 h 166"/>
                <a:gd name="T30" fmla="*/ 5 w 868"/>
                <a:gd name="T31" fmla="*/ 159 h 166"/>
                <a:gd name="T32" fmla="*/ 5 w 868"/>
                <a:gd name="T33" fmla="*/ 159 h 166"/>
                <a:gd name="T34" fmla="*/ 54 w 868"/>
                <a:gd name="T35" fmla="*/ 127 h 166"/>
                <a:gd name="T36" fmla="*/ 440 w 868"/>
                <a:gd name="T37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68" h="166">
                  <a:moveTo>
                    <a:pt x="440" y="0"/>
                  </a:moveTo>
                  <a:cubicBezTo>
                    <a:pt x="576" y="0"/>
                    <a:pt x="698" y="55"/>
                    <a:pt x="813" y="127"/>
                  </a:cubicBezTo>
                  <a:cubicBezTo>
                    <a:pt x="852" y="153"/>
                    <a:pt x="852" y="153"/>
                    <a:pt x="852" y="153"/>
                  </a:cubicBezTo>
                  <a:cubicBezTo>
                    <a:pt x="852" y="153"/>
                    <a:pt x="852" y="153"/>
                    <a:pt x="852" y="153"/>
                  </a:cubicBezTo>
                  <a:cubicBezTo>
                    <a:pt x="857" y="156"/>
                    <a:pt x="857" y="156"/>
                    <a:pt x="857" y="156"/>
                  </a:cubicBezTo>
                  <a:cubicBezTo>
                    <a:pt x="864" y="161"/>
                    <a:pt x="868" y="164"/>
                    <a:pt x="867" y="165"/>
                  </a:cubicBezTo>
                  <a:cubicBezTo>
                    <a:pt x="867" y="166"/>
                    <a:pt x="862" y="165"/>
                    <a:pt x="854" y="163"/>
                  </a:cubicBezTo>
                  <a:cubicBezTo>
                    <a:pt x="852" y="162"/>
                    <a:pt x="852" y="162"/>
                    <a:pt x="852" y="162"/>
                  </a:cubicBezTo>
                  <a:cubicBezTo>
                    <a:pt x="851" y="162"/>
                    <a:pt x="851" y="162"/>
                    <a:pt x="851" y="162"/>
                  </a:cubicBezTo>
                  <a:cubicBezTo>
                    <a:pt x="723" y="114"/>
                    <a:pt x="581" y="87"/>
                    <a:pt x="433" y="87"/>
                  </a:cubicBezTo>
                  <a:cubicBezTo>
                    <a:pt x="285" y="87"/>
                    <a:pt x="143" y="114"/>
                    <a:pt x="15" y="162"/>
                  </a:cubicBezTo>
                  <a:cubicBezTo>
                    <a:pt x="15" y="162"/>
                    <a:pt x="15" y="162"/>
                    <a:pt x="15" y="162"/>
                  </a:cubicBezTo>
                  <a:cubicBezTo>
                    <a:pt x="14" y="162"/>
                    <a:pt x="14" y="162"/>
                    <a:pt x="14" y="162"/>
                  </a:cubicBezTo>
                  <a:cubicBezTo>
                    <a:pt x="5" y="165"/>
                    <a:pt x="1" y="166"/>
                    <a:pt x="0" y="165"/>
                  </a:cubicBezTo>
                  <a:cubicBezTo>
                    <a:pt x="0" y="164"/>
                    <a:pt x="1" y="163"/>
                    <a:pt x="3" y="161"/>
                  </a:cubicBezTo>
                  <a:cubicBezTo>
                    <a:pt x="5" y="159"/>
                    <a:pt x="5" y="159"/>
                    <a:pt x="5" y="159"/>
                  </a:cubicBezTo>
                  <a:cubicBezTo>
                    <a:pt x="5" y="159"/>
                    <a:pt x="5" y="159"/>
                    <a:pt x="5" y="159"/>
                  </a:cubicBezTo>
                  <a:cubicBezTo>
                    <a:pt x="54" y="127"/>
                    <a:pt x="54" y="127"/>
                    <a:pt x="54" y="127"/>
                  </a:cubicBezTo>
                  <a:cubicBezTo>
                    <a:pt x="169" y="55"/>
                    <a:pt x="304" y="0"/>
                    <a:pt x="4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8"/>
            <p:cNvSpPr>
              <a:spLocks/>
            </p:cNvSpPr>
            <p:nvPr/>
          </p:nvSpPr>
          <p:spPr bwMode="auto">
            <a:xfrm>
              <a:off x="6023213" y="2167715"/>
              <a:ext cx="142174" cy="143719"/>
            </a:xfrm>
            <a:custGeom>
              <a:avLst/>
              <a:gdLst>
                <a:gd name="T0" fmla="*/ 0 w 172"/>
                <a:gd name="T1" fmla="*/ 18 h 173"/>
                <a:gd name="T2" fmla="*/ 22 w 172"/>
                <a:gd name="T3" fmla="*/ 11 h 173"/>
                <a:gd name="T4" fmla="*/ 149 w 172"/>
                <a:gd name="T5" fmla="*/ 9 h 173"/>
                <a:gd name="T6" fmla="*/ 172 w 172"/>
                <a:gd name="T7" fmla="*/ 16 h 173"/>
                <a:gd name="T8" fmla="*/ 171 w 172"/>
                <a:gd name="T9" fmla="*/ 19 h 173"/>
                <a:gd name="T10" fmla="*/ 92 w 172"/>
                <a:gd name="T11" fmla="*/ 168 h 173"/>
                <a:gd name="T12" fmla="*/ 88 w 172"/>
                <a:gd name="T13" fmla="*/ 173 h 173"/>
                <a:gd name="T14" fmla="*/ 85 w 172"/>
                <a:gd name="T15" fmla="*/ 171 h 173"/>
                <a:gd name="T16" fmla="*/ 1 w 172"/>
                <a:gd name="T17" fmla="*/ 22 h 173"/>
                <a:gd name="T18" fmla="*/ 0 w 172"/>
                <a:gd name="T19" fmla="*/ 18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2" h="173">
                  <a:moveTo>
                    <a:pt x="0" y="18"/>
                  </a:moveTo>
                  <a:cubicBezTo>
                    <a:pt x="22" y="11"/>
                    <a:pt x="22" y="11"/>
                    <a:pt x="22" y="11"/>
                  </a:cubicBezTo>
                  <a:cubicBezTo>
                    <a:pt x="64" y="0"/>
                    <a:pt x="107" y="0"/>
                    <a:pt x="149" y="9"/>
                  </a:cubicBezTo>
                  <a:cubicBezTo>
                    <a:pt x="172" y="16"/>
                    <a:pt x="172" y="16"/>
                    <a:pt x="172" y="16"/>
                  </a:cubicBezTo>
                  <a:cubicBezTo>
                    <a:pt x="171" y="19"/>
                    <a:pt x="171" y="19"/>
                    <a:pt x="171" y="19"/>
                  </a:cubicBezTo>
                  <a:cubicBezTo>
                    <a:pt x="157" y="73"/>
                    <a:pt x="131" y="124"/>
                    <a:pt x="92" y="168"/>
                  </a:cubicBezTo>
                  <a:cubicBezTo>
                    <a:pt x="88" y="173"/>
                    <a:pt x="88" y="173"/>
                    <a:pt x="88" y="173"/>
                  </a:cubicBezTo>
                  <a:cubicBezTo>
                    <a:pt x="85" y="171"/>
                    <a:pt x="85" y="171"/>
                    <a:pt x="85" y="171"/>
                  </a:cubicBezTo>
                  <a:cubicBezTo>
                    <a:pt x="45" y="127"/>
                    <a:pt x="16" y="76"/>
                    <a:pt x="1" y="22"/>
                  </a:cubicBezTo>
                  <a:lnTo>
                    <a:pt x="0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9"/>
            <p:cNvSpPr>
              <a:spLocks/>
            </p:cNvSpPr>
            <p:nvPr/>
          </p:nvSpPr>
          <p:spPr bwMode="auto">
            <a:xfrm>
              <a:off x="5903293" y="2189968"/>
              <a:ext cx="141556" cy="143101"/>
            </a:xfrm>
            <a:custGeom>
              <a:avLst/>
              <a:gdLst>
                <a:gd name="T0" fmla="*/ 0 w 171"/>
                <a:gd name="T1" fmla="*/ 122 h 172"/>
                <a:gd name="T2" fmla="*/ 11 w 171"/>
                <a:gd name="T3" fmla="*/ 101 h 172"/>
                <a:gd name="T4" fmla="*/ 102 w 171"/>
                <a:gd name="T5" fmla="*/ 12 h 172"/>
                <a:gd name="T6" fmla="*/ 123 w 171"/>
                <a:gd name="T7" fmla="*/ 0 h 172"/>
                <a:gd name="T8" fmla="*/ 124 w 171"/>
                <a:gd name="T9" fmla="*/ 3 h 172"/>
                <a:gd name="T10" fmla="*/ 171 w 171"/>
                <a:gd name="T11" fmla="*/ 165 h 172"/>
                <a:gd name="T12" fmla="*/ 171 w 171"/>
                <a:gd name="T13" fmla="*/ 172 h 172"/>
                <a:gd name="T14" fmla="*/ 168 w 171"/>
                <a:gd name="T15" fmla="*/ 172 h 172"/>
                <a:gd name="T16" fmla="*/ 4 w 171"/>
                <a:gd name="T17" fmla="*/ 124 h 172"/>
                <a:gd name="T18" fmla="*/ 0 w 171"/>
                <a:gd name="T19" fmla="*/ 122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1" h="172">
                  <a:moveTo>
                    <a:pt x="0" y="122"/>
                  </a:moveTo>
                  <a:cubicBezTo>
                    <a:pt x="11" y="101"/>
                    <a:pt x="11" y="101"/>
                    <a:pt x="11" y="101"/>
                  </a:cubicBezTo>
                  <a:cubicBezTo>
                    <a:pt x="34" y="65"/>
                    <a:pt x="65" y="34"/>
                    <a:pt x="102" y="12"/>
                  </a:cubicBezTo>
                  <a:cubicBezTo>
                    <a:pt x="123" y="0"/>
                    <a:pt x="123" y="0"/>
                    <a:pt x="123" y="0"/>
                  </a:cubicBezTo>
                  <a:cubicBezTo>
                    <a:pt x="124" y="3"/>
                    <a:pt x="124" y="3"/>
                    <a:pt x="124" y="3"/>
                  </a:cubicBezTo>
                  <a:cubicBezTo>
                    <a:pt x="152" y="52"/>
                    <a:pt x="168" y="107"/>
                    <a:pt x="171" y="165"/>
                  </a:cubicBezTo>
                  <a:cubicBezTo>
                    <a:pt x="171" y="172"/>
                    <a:pt x="171" y="172"/>
                    <a:pt x="171" y="172"/>
                  </a:cubicBezTo>
                  <a:cubicBezTo>
                    <a:pt x="168" y="172"/>
                    <a:pt x="168" y="172"/>
                    <a:pt x="168" y="172"/>
                  </a:cubicBezTo>
                  <a:cubicBezTo>
                    <a:pt x="108" y="169"/>
                    <a:pt x="53" y="152"/>
                    <a:pt x="4" y="124"/>
                  </a:cubicBezTo>
                  <a:lnTo>
                    <a:pt x="0" y="1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10"/>
            <p:cNvSpPr>
              <a:spLocks/>
            </p:cNvSpPr>
            <p:nvPr/>
          </p:nvSpPr>
          <p:spPr bwMode="auto">
            <a:xfrm>
              <a:off x="5879494" y="2310507"/>
              <a:ext cx="144647" cy="124866"/>
            </a:xfrm>
            <a:custGeom>
              <a:avLst/>
              <a:gdLst>
                <a:gd name="T0" fmla="*/ 18 w 175"/>
                <a:gd name="T1" fmla="*/ 0 h 150"/>
                <a:gd name="T2" fmla="*/ 11 w 175"/>
                <a:gd name="T3" fmla="*/ 19 h 150"/>
                <a:gd name="T4" fmla="*/ 0 w 175"/>
                <a:gd name="T5" fmla="*/ 98 h 150"/>
                <a:gd name="T6" fmla="*/ 5 w 175"/>
                <a:gd name="T7" fmla="*/ 142 h 150"/>
                <a:gd name="T8" fmla="*/ 7 w 175"/>
                <a:gd name="T9" fmla="*/ 150 h 150"/>
                <a:gd name="T10" fmla="*/ 15 w 175"/>
                <a:gd name="T11" fmla="*/ 146 h 150"/>
                <a:gd name="T12" fmla="*/ 152 w 175"/>
                <a:gd name="T13" fmla="*/ 101 h 150"/>
                <a:gd name="T14" fmla="*/ 175 w 175"/>
                <a:gd name="T15" fmla="*/ 97 h 150"/>
                <a:gd name="T16" fmla="*/ 163 w 175"/>
                <a:gd name="T17" fmla="*/ 83 h 150"/>
                <a:gd name="T18" fmla="*/ 39 w 175"/>
                <a:gd name="T19" fmla="*/ 5 h 150"/>
                <a:gd name="T20" fmla="*/ 18 w 175"/>
                <a:gd name="T21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5" h="150">
                  <a:moveTo>
                    <a:pt x="18" y="0"/>
                  </a:moveTo>
                  <a:cubicBezTo>
                    <a:pt x="11" y="19"/>
                    <a:pt x="11" y="19"/>
                    <a:pt x="11" y="19"/>
                  </a:cubicBezTo>
                  <a:cubicBezTo>
                    <a:pt x="4" y="44"/>
                    <a:pt x="0" y="71"/>
                    <a:pt x="0" y="98"/>
                  </a:cubicBezTo>
                  <a:cubicBezTo>
                    <a:pt x="1" y="113"/>
                    <a:pt x="2" y="128"/>
                    <a:pt x="5" y="142"/>
                  </a:cubicBezTo>
                  <a:cubicBezTo>
                    <a:pt x="7" y="150"/>
                    <a:pt x="7" y="150"/>
                    <a:pt x="7" y="150"/>
                  </a:cubicBezTo>
                  <a:cubicBezTo>
                    <a:pt x="15" y="146"/>
                    <a:pt x="15" y="146"/>
                    <a:pt x="15" y="146"/>
                  </a:cubicBezTo>
                  <a:cubicBezTo>
                    <a:pt x="57" y="124"/>
                    <a:pt x="103" y="109"/>
                    <a:pt x="152" y="101"/>
                  </a:cubicBezTo>
                  <a:cubicBezTo>
                    <a:pt x="175" y="97"/>
                    <a:pt x="175" y="97"/>
                    <a:pt x="175" y="97"/>
                  </a:cubicBezTo>
                  <a:cubicBezTo>
                    <a:pt x="163" y="83"/>
                    <a:pt x="163" y="83"/>
                    <a:pt x="163" y="83"/>
                  </a:cubicBezTo>
                  <a:cubicBezTo>
                    <a:pt x="130" y="46"/>
                    <a:pt x="87" y="19"/>
                    <a:pt x="39" y="5"/>
                  </a:cubicBezTo>
                  <a:lnTo>
                    <a:pt x="1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cxnSp>
        <p:nvCxnSpPr>
          <p:cNvPr id="49" name="直接连接符 48"/>
          <p:cNvCxnSpPr>
            <a:cxnSpLocks/>
          </p:cNvCxnSpPr>
          <p:nvPr/>
        </p:nvCxnSpPr>
        <p:spPr>
          <a:xfrm>
            <a:off x="6603083" y="4961868"/>
            <a:ext cx="410000" cy="0"/>
          </a:xfrm>
          <a:prstGeom prst="line">
            <a:avLst/>
          </a:prstGeom>
          <a:ln w="38100">
            <a:solidFill>
              <a:srgbClr val="EAD8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/>
          <p:cNvCxnSpPr>
            <a:cxnSpLocks/>
          </p:cNvCxnSpPr>
          <p:nvPr/>
        </p:nvCxnSpPr>
        <p:spPr>
          <a:xfrm flipV="1">
            <a:off x="6242889" y="4882681"/>
            <a:ext cx="0" cy="2128041"/>
          </a:xfrm>
          <a:prstGeom prst="line">
            <a:avLst/>
          </a:prstGeom>
          <a:noFill/>
          <a:ln w="3175"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5400000" scaled="1"/>
            </a:gradFill>
            <a:tailEnd type="oval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6" name="直接连接符 55"/>
          <p:cNvCxnSpPr>
            <a:cxnSpLocks/>
          </p:cNvCxnSpPr>
          <p:nvPr/>
        </p:nvCxnSpPr>
        <p:spPr>
          <a:xfrm flipV="1">
            <a:off x="5949109" y="4495905"/>
            <a:ext cx="0" cy="2514816"/>
          </a:xfrm>
          <a:prstGeom prst="line">
            <a:avLst/>
          </a:prstGeom>
          <a:noFill/>
          <a:ln w="3175"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5400000" scaled="1"/>
            </a:gradFill>
            <a:tailEnd type="oval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7" name="直接连接符 56"/>
          <p:cNvCxnSpPr>
            <a:cxnSpLocks/>
          </p:cNvCxnSpPr>
          <p:nvPr/>
        </p:nvCxnSpPr>
        <p:spPr>
          <a:xfrm flipV="1">
            <a:off x="6389779" y="5654380"/>
            <a:ext cx="0" cy="1356343"/>
          </a:xfrm>
          <a:prstGeom prst="line">
            <a:avLst/>
          </a:prstGeom>
          <a:noFill/>
          <a:ln w="3175"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5400000" scaled="1"/>
            </a:gradFill>
            <a:tailEnd type="oval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8" name="直接连接符 57"/>
          <p:cNvCxnSpPr>
            <a:cxnSpLocks/>
          </p:cNvCxnSpPr>
          <p:nvPr/>
        </p:nvCxnSpPr>
        <p:spPr>
          <a:xfrm flipV="1">
            <a:off x="6095999" y="3681413"/>
            <a:ext cx="0" cy="3329309"/>
          </a:xfrm>
          <a:prstGeom prst="line">
            <a:avLst/>
          </a:prstGeom>
          <a:noFill/>
          <a:ln w="3175"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5400000" scaled="1"/>
            </a:gradFill>
            <a:tailEnd type="oval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9" name="直接连接符 58"/>
          <p:cNvCxnSpPr>
            <a:cxnSpLocks/>
          </p:cNvCxnSpPr>
          <p:nvPr/>
        </p:nvCxnSpPr>
        <p:spPr>
          <a:xfrm flipV="1">
            <a:off x="5802219" y="5310324"/>
            <a:ext cx="0" cy="1700398"/>
          </a:xfrm>
          <a:prstGeom prst="line">
            <a:avLst/>
          </a:prstGeom>
          <a:noFill/>
          <a:ln w="3175"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5400000" scaled="1"/>
            </a:gradFill>
            <a:tailEnd type="oval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1" name="直接连接符 60"/>
          <p:cNvCxnSpPr>
            <a:cxnSpLocks/>
          </p:cNvCxnSpPr>
          <p:nvPr/>
        </p:nvCxnSpPr>
        <p:spPr>
          <a:xfrm flipV="1">
            <a:off x="6536671" y="6160523"/>
            <a:ext cx="0" cy="850201"/>
          </a:xfrm>
          <a:prstGeom prst="line">
            <a:avLst/>
          </a:prstGeom>
          <a:noFill/>
          <a:ln w="3175"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5400000" scaled="1"/>
            </a:gradFill>
            <a:tailEnd type="oval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3" name="直接连接符 62"/>
          <p:cNvCxnSpPr>
            <a:cxnSpLocks/>
          </p:cNvCxnSpPr>
          <p:nvPr/>
        </p:nvCxnSpPr>
        <p:spPr>
          <a:xfrm flipV="1">
            <a:off x="5655329" y="5946701"/>
            <a:ext cx="0" cy="1064024"/>
          </a:xfrm>
          <a:prstGeom prst="line">
            <a:avLst/>
          </a:prstGeom>
          <a:noFill/>
          <a:ln w="3175"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5400000" scaled="1"/>
            </a:gradFill>
            <a:tailEnd type="oval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70" name="文本框 69"/>
          <p:cNvSpPr txBox="1"/>
          <p:nvPr/>
        </p:nvSpPr>
        <p:spPr>
          <a:xfrm>
            <a:off x="3330390" y="3052670"/>
            <a:ext cx="53020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微软雅黑 Light" panose="020B0502040204020203" pitchFamily="34" charset="-122"/>
                <a:cs typeface="Segoe UI" panose="020B0502040204020203" pitchFamily="34" charset="0"/>
              </a:rPr>
              <a:t>Looking Forward To Cooperation </a:t>
            </a:r>
            <a:endParaRPr lang="zh-CN" altLang="en-US" dirty="0">
              <a:solidFill>
                <a:schemeClr val="bg1"/>
              </a:solidFill>
              <a:latin typeface="微软雅黑 Light" panose="020B0502040204020203" pitchFamily="34" charset="-122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4704017"/>
      </p:ext>
    </p:extLst>
  </p:cSld>
  <p:clrMapOvr>
    <a:masterClrMapping/>
  </p:clrMapOvr>
  <p:transition spd="slow" advClick="0" advTm="2000">
    <p:fade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9" name="组合 238"/>
          <p:cNvGrpSpPr/>
          <p:nvPr/>
        </p:nvGrpSpPr>
        <p:grpSpPr>
          <a:xfrm>
            <a:off x="7244495" y="1056660"/>
            <a:ext cx="643536" cy="555154"/>
            <a:chOff x="8284531" y="544136"/>
            <a:chExt cx="643536" cy="555154"/>
          </a:xfrm>
        </p:grpSpPr>
        <p:sp>
          <p:nvSpPr>
            <p:cNvPr id="4" name="Oval 43"/>
            <p:cNvSpPr>
              <a:spLocks noChangeArrowheads="1"/>
            </p:cNvSpPr>
            <p:nvPr/>
          </p:nvSpPr>
          <p:spPr bwMode="auto">
            <a:xfrm>
              <a:off x="8665681" y="687758"/>
              <a:ext cx="42810" cy="53858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" name="Oval 44"/>
            <p:cNvSpPr>
              <a:spLocks noChangeArrowheads="1"/>
            </p:cNvSpPr>
            <p:nvPr/>
          </p:nvSpPr>
          <p:spPr bwMode="auto">
            <a:xfrm>
              <a:off x="8488916" y="687758"/>
              <a:ext cx="44191" cy="53858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Freeform 45"/>
            <p:cNvSpPr>
              <a:spLocks noEditPoints="1"/>
            </p:cNvSpPr>
            <p:nvPr/>
          </p:nvSpPr>
          <p:spPr bwMode="auto">
            <a:xfrm>
              <a:off x="8651871" y="744378"/>
              <a:ext cx="114621" cy="222337"/>
            </a:xfrm>
            <a:custGeom>
              <a:avLst/>
              <a:gdLst>
                <a:gd name="T0" fmla="*/ 3 w 42"/>
                <a:gd name="T1" fmla="*/ 48 h 81"/>
                <a:gd name="T2" fmla="*/ 6 w 42"/>
                <a:gd name="T3" fmla="*/ 47 h 81"/>
                <a:gd name="T4" fmla="*/ 2 w 42"/>
                <a:gd name="T5" fmla="*/ 5 h 81"/>
                <a:gd name="T6" fmla="*/ 1 w 42"/>
                <a:gd name="T7" fmla="*/ 1 h 81"/>
                <a:gd name="T8" fmla="*/ 2 w 42"/>
                <a:gd name="T9" fmla="*/ 1 h 81"/>
                <a:gd name="T10" fmla="*/ 2 w 42"/>
                <a:gd name="T11" fmla="*/ 1 h 81"/>
                <a:gd name="T12" fmla="*/ 6 w 42"/>
                <a:gd name="T13" fmla="*/ 1 h 81"/>
                <a:gd name="T14" fmla="*/ 6 w 42"/>
                <a:gd name="T15" fmla="*/ 1 h 81"/>
                <a:gd name="T16" fmla="*/ 3 w 42"/>
                <a:gd name="T17" fmla="*/ 4 h 81"/>
                <a:gd name="T18" fmla="*/ 7 w 42"/>
                <a:gd name="T19" fmla="*/ 6 h 81"/>
                <a:gd name="T20" fmla="*/ 5 w 42"/>
                <a:gd name="T21" fmla="*/ 9 h 81"/>
                <a:gd name="T22" fmla="*/ 10 w 42"/>
                <a:gd name="T23" fmla="*/ 20 h 81"/>
                <a:gd name="T24" fmla="*/ 11 w 42"/>
                <a:gd name="T25" fmla="*/ 4 h 81"/>
                <a:gd name="T26" fmla="*/ 10 w 42"/>
                <a:gd name="T27" fmla="*/ 4 h 81"/>
                <a:gd name="T28" fmla="*/ 11 w 42"/>
                <a:gd name="T29" fmla="*/ 0 h 81"/>
                <a:gd name="T30" fmla="*/ 14 w 42"/>
                <a:gd name="T31" fmla="*/ 0 h 81"/>
                <a:gd name="T32" fmla="*/ 15 w 42"/>
                <a:gd name="T33" fmla="*/ 4 h 81"/>
                <a:gd name="T34" fmla="*/ 15 w 42"/>
                <a:gd name="T35" fmla="*/ 4 h 81"/>
                <a:gd name="T36" fmla="*/ 15 w 42"/>
                <a:gd name="T37" fmla="*/ 20 h 81"/>
                <a:gd name="T38" fmla="*/ 21 w 42"/>
                <a:gd name="T39" fmla="*/ 9 h 81"/>
                <a:gd name="T40" fmla="*/ 19 w 42"/>
                <a:gd name="T41" fmla="*/ 6 h 81"/>
                <a:gd name="T42" fmla="*/ 23 w 42"/>
                <a:gd name="T43" fmla="*/ 4 h 81"/>
                <a:gd name="T44" fmla="*/ 19 w 42"/>
                <a:gd name="T45" fmla="*/ 1 h 81"/>
                <a:gd name="T46" fmla="*/ 19 w 42"/>
                <a:gd name="T47" fmla="*/ 1 h 81"/>
                <a:gd name="T48" fmla="*/ 23 w 42"/>
                <a:gd name="T49" fmla="*/ 1 h 81"/>
                <a:gd name="T50" fmla="*/ 24 w 42"/>
                <a:gd name="T51" fmla="*/ 1 h 81"/>
                <a:gd name="T52" fmla="*/ 27 w 42"/>
                <a:gd name="T53" fmla="*/ 3 h 81"/>
                <a:gd name="T54" fmla="*/ 40 w 42"/>
                <a:gd name="T55" fmla="*/ 17 h 81"/>
                <a:gd name="T56" fmla="*/ 40 w 42"/>
                <a:gd name="T57" fmla="*/ 17 h 81"/>
                <a:gd name="T58" fmla="*/ 40 w 42"/>
                <a:gd name="T59" fmla="*/ 17 h 81"/>
                <a:gd name="T60" fmla="*/ 41 w 42"/>
                <a:gd name="T61" fmla="*/ 23 h 81"/>
                <a:gd name="T62" fmla="*/ 41 w 42"/>
                <a:gd name="T63" fmla="*/ 23 h 81"/>
                <a:gd name="T64" fmla="*/ 41 w 42"/>
                <a:gd name="T65" fmla="*/ 23 h 81"/>
                <a:gd name="T66" fmla="*/ 41 w 42"/>
                <a:gd name="T67" fmla="*/ 23 h 81"/>
                <a:gd name="T68" fmla="*/ 41 w 42"/>
                <a:gd name="T69" fmla="*/ 23 h 81"/>
                <a:gd name="T70" fmla="*/ 41 w 42"/>
                <a:gd name="T71" fmla="*/ 24 h 81"/>
                <a:gd name="T72" fmla="*/ 40 w 42"/>
                <a:gd name="T73" fmla="*/ 25 h 81"/>
                <a:gd name="T74" fmla="*/ 39 w 42"/>
                <a:gd name="T75" fmla="*/ 27 h 81"/>
                <a:gd name="T76" fmla="*/ 37 w 42"/>
                <a:gd name="T77" fmla="*/ 32 h 81"/>
                <a:gd name="T78" fmla="*/ 32 w 42"/>
                <a:gd name="T79" fmla="*/ 40 h 81"/>
                <a:gd name="T80" fmla="*/ 26 w 42"/>
                <a:gd name="T81" fmla="*/ 37 h 81"/>
                <a:gd name="T82" fmla="*/ 26 w 42"/>
                <a:gd name="T83" fmla="*/ 43 h 81"/>
                <a:gd name="T84" fmla="*/ 26 w 42"/>
                <a:gd name="T85" fmla="*/ 43 h 81"/>
                <a:gd name="T86" fmla="*/ 25 w 42"/>
                <a:gd name="T87" fmla="*/ 43 h 81"/>
                <a:gd name="T88" fmla="*/ 24 w 42"/>
                <a:gd name="T89" fmla="*/ 81 h 81"/>
                <a:gd name="T90" fmla="*/ 13 w 42"/>
                <a:gd name="T91" fmla="*/ 81 h 81"/>
                <a:gd name="T92" fmla="*/ 13 w 42"/>
                <a:gd name="T93" fmla="*/ 43 h 81"/>
                <a:gd name="T94" fmla="*/ 12 w 42"/>
                <a:gd name="T95" fmla="*/ 43 h 81"/>
                <a:gd name="T96" fmla="*/ 11 w 42"/>
                <a:gd name="T97" fmla="*/ 81 h 81"/>
                <a:gd name="T98" fmla="*/ 0 w 42"/>
                <a:gd name="T99" fmla="*/ 81 h 81"/>
                <a:gd name="T100" fmla="*/ 0 w 42"/>
                <a:gd name="T101" fmla="*/ 48 h 81"/>
                <a:gd name="T102" fmla="*/ 3 w 42"/>
                <a:gd name="T103" fmla="*/ 48 h 81"/>
                <a:gd name="T104" fmla="*/ 26 w 42"/>
                <a:gd name="T105" fmla="*/ 29 h 81"/>
                <a:gd name="T106" fmla="*/ 27 w 42"/>
                <a:gd name="T107" fmla="*/ 26 h 81"/>
                <a:gd name="T108" fmla="*/ 30 w 42"/>
                <a:gd name="T109" fmla="*/ 22 h 81"/>
                <a:gd name="T110" fmla="*/ 31 w 42"/>
                <a:gd name="T111" fmla="*/ 21 h 81"/>
                <a:gd name="T112" fmla="*/ 26 w 42"/>
                <a:gd name="T113" fmla="*/ 15 h 81"/>
                <a:gd name="T114" fmla="*/ 26 w 42"/>
                <a:gd name="T115" fmla="*/ 2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2" h="81">
                  <a:moveTo>
                    <a:pt x="3" y="48"/>
                  </a:moveTo>
                  <a:cubicBezTo>
                    <a:pt x="6" y="47"/>
                    <a:pt x="6" y="47"/>
                    <a:pt x="6" y="47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3"/>
                    <a:pt x="2" y="2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4" y="1"/>
                    <a:pt x="5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21" y="1"/>
                    <a:pt x="22" y="1"/>
                    <a:pt x="23" y="1"/>
                  </a:cubicBezTo>
                  <a:cubicBezTo>
                    <a:pt x="23" y="1"/>
                    <a:pt x="24" y="1"/>
                    <a:pt x="24" y="1"/>
                  </a:cubicBezTo>
                  <a:cubicBezTo>
                    <a:pt x="25" y="1"/>
                    <a:pt x="26" y="2"/>
                    <a:pt x="27" y="3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2" y="29"/>
                    <a:pt x="41" y="20"/>
                    <a:pt x="41" y="23"/>
                  </a:cubicBezTo>
                  <a:cubicBezTo>
                    <a:pt x="41" y="23"/>
                    <a:pt x="41" y="23"/>
                    <a:pt x="41" y="23"/>
                  </a:cubicBezTo>
                  <a:cubicBezTo>
                    <a:pt x="41" y="23"/>
                    <a:pt x="41" y="23"/>
                    <a:pt x="41" y="23"/>
                  </a:cubicBezTo>
                  <a:cubicBezTo>
                    <a:pt x="41" y="23"/>
                    <a:pt x="41" y="23"/>
                    <a:pt x="41" y="23"/>
                  </a:cubicBezTo>
                  <a:cubicBezTo>
                    <a:pt x="41" y="23"/>
                    <a:pt x="41" y="23"/>
                    <a:pt x="41" y="23"/>
                  </a:cubicBezTo>
                  <a:cubicBezTo>
                    <a:pt x="41" y="24"/>
                    <a:pt x="41" y="24"/>
                    <a:pt x="41" y="24"/>
                  </a:cubicBezTo>
                  <a:cubicBezTo>
                    <a:pt x="40" y="25"/>
                    <a:pt x="40" y="25"/>
                    <a:pt x="40" y="25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7" y="32"/>
                    <a:pt x="37" y="32"/>
                    <a:pt x="37" y="32"/>
                  </a:cubicBezTo>
                  <a:cubicBezTo>
                    <a:pt x="32" y="40"/>
                    <a:pt x="32" y="40"/>
                    <a:pt x="32" y="40"/>
                  </a:cubicBezTo>
                  <a:cubicBezTo>
                    <a:pt x="30" y="39"/>
                    <a:pt x="28" y="38"/>
                    <a:pt x="26" y="37"/>
                  </a:cubicBezTo>
                  <a:cubicBezTo>
                    <a:pt x="26" y="39"/>
                    <a:pt x="26" y="41"/>
                    <a:pt x="26" y="43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26" y="43"/>
                    <a:pt x="26" y="43"/>
                    <a:pt x="25" y="43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13" y="81"/>
                    <a:pt x="13" y="81"/>
                    <a:pt x="13" y="81"/>
                  </a:cubicBezTo>
                  <a:cubicBezTo>
                    <a:pt x="13" y="70"/>
                    <a:pt x="13" y="50"/>
                    <a:pt x="13" y="43"/>
                  </a:cubicBezTo>
                  <a:cubicBezTo>
                    <a:pt x="13" y="43"/>
                    <a:pt x="13" y="43"/>
                    <a:pt x="12" y="43"/>
                  </a:cubicBezTo>
                  <a:cubicBezTo>
                    <a:pt x="11" y="81"/>
                    <a:pt x="11" y="81"/>
                    <a:pt x="11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72"/>
                    <a:pt x="0" y="57"/>
                    <a:pt x="0" y="48"/>
                  </a:cubicBezTo>
                  <a:cubicBezTo>
                    <a:pt x="1" y="48"/>
                    <a:pt x="2" y="48"/>
                    <a:pt x="3" y="48"/>
                  </a:cubicBezTo>
                  <a:close/>
                  <a:moveTo>
                    <a:pt x="26" y="29"/>
                  </a:moveTo>
                  <a:cubicBezTo>
                    <a:pt x="27" y="26"/>
                    <a:pt x="27" y="26"/>
                    <a:pt x="27" y="26"/>
                  </a:cubicBezTo>
                  <a:cubicBezTo>
                    <a:pt x="30" y="22"/>
                    <a:pt x="30" y="22"/>
                    <a:pt x="30" y="22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6" y="20"/>
                    <a:pt x="26" y="24"/>
                    <a:pt x="26" y="29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Freeform 46"/>
            <p:cNvSpPr>
              <a:spLocks/>
            </p:cNvSpPr>
            <p:nvPr/>
          </p:nvSpPr>
          <p:spPr bwMode="auto">
            <a:xfrm>
              <a:off x="8451629" y="747140"/>
              <a:ext cx="98049" cy="219576"/>
            </a:xfrm>
            <a:custGeom>
              <a:avLst/>
              <a:gdLst>
                <a:gd name="T0" fmla="*/ 0 w 36"/>
                <a:gd name="T1" fmla="*/ 23 h 80"/>
                <a:gd name="T2" fmla="*/ 0 w 36"/>
                <a:gd name="T3" fmla="*/ 23 h 80"/>
                <a:gd name="T4" fmla="*/ 0 w 36"/>
                <a:gd name="T5" fmla="*/ 23 h 80"/>
                <a:gd name="T6" fmla="*/ 0 w 36"/>
                <a:gd name="T7" fmla="*/ 23 h 80"/>
                <a:gd name="T8" fmla="*/ 0 w 36"/>
                <a:gd name="T9" fmla="*/ 22 h 80"/>
                <a:gd name="T10" fmla="*/ 7 w 36"/>
                <a:gd name="T11" fmla="*/ 4 h 80"/>
                <a:gd name="T12" fmla="*/ 11 w 36"/>
                <a:gd name="T13" fmla="*/ 0 h 80"/>
                <a:gd name="T14" fmla="*/ 12 w 36"/>
                <a:gd name="T15" fmla="*/ 0 h 80"/>
                <a:gd name="T16" fmla="*/ 15 w 36"/>
                <a:gd name="T17" fmla="*/ 0 h 80"/>
                <a:gd name="T18" fmla="*/ 15 w 36"/>
                <a:gd name="T19" fmla="*/ 0 h 80"/>
                <a:gd name="T20" fmla="*/ 12 w 36"/>
                <a:gd name="T21" fmla="*/ 3 h 80"/>
                <a:gd name="T22" fmla="*/ 16 w 36"/>
                <a:gd name="T23" fmla="*/ 5 h 80"/>
                <a:gd name="T24" fmla="*/ 14 w 36"/>
                <a:gd name="T25" fmla="*/ 8 h 80"/>
                <a:gd name="T26" fmla="*/ 19 w 36"/>
                <a:gd name="T27" fmla="*/ 19 h 80"/>
                <a:gd name="T28" fmla="*/ 20 w 36"/>
                <a:gd name="T29" fmla="*/ 3 h 80"/>
                <a:gd name="T30" fmla="*/ 19 w 36"/>
                <a:gd name="T31" fmla="*/ 3 h 80"/>
                <a:gd name="T32" fmla="*/ 20 w 36"/>
                <a:gd name="T33" fmla="*/ 0 h 80"/>
                <a:gd name="T34" fmla="*/ 24 w 36"/>
                <a:gd name="T35" fmla="*/ 0 h 80"/>
                <a:gd name="T36" fmla="*/ 25 w 36"/>
                <a:gd name="T37" fmla="*/ 3 h 80"/>
                <a:gd name="T38" fmla="*/ 24 w 36"/>
                <a:gd name="T39" fmla="*/ 3 h 80"/>
                <a:gd name="T40" fmla="*/ 25 w 36"/>
                <a:gd name="T41" fmla="*/ 19 h 80"/>
                <a:gd name="T42" fmla="*/ 30 w 36"/>
                <a:gd name="T43" fmla="*/ 8 h 80"/>
                <a:gd name="T44" fmla="*/ 28 w 36"/>
                <a:gd name="T45" fmla="*/ 5 h 80"/>
                <a:gd name="T46" fmla="*/ 32 w 36"/>
                <a:gd name="T47" fmla="*/ 3 h 80"/>
                <a:gd name="T48" fmla="*/ 29 w 36"/>
                <a:gd name="T49" fmla="*/ 0 h 80"/>
                <a:gd name="T50" fmla="*/ 29 w 36"/>
                <a:gd name="T51" fmla="*/ 0 h 80"/>
                <a:gd name="T52" fmla="*/ 33 w 36"/>
                <a:gd name="T53" fmla="*/ 0 h 80"/>
                <a:gd name="T54" fmla="*/ 33 w 36"/>
                <a:gd name="T55" fmla="*/ 0 h 80"/>
                <a:gd name="T56" fmla="*/ 36 w 36"/>
                <a:gd name="T57" fmla="*/ 1 h 80"/>
                <a:gd name="T58" fmla="*/ 35 w 36"/>
                <a:gd name="T59" fmla="*/ 3 h 80"/>
                <a:gd name="T60" fmla="*/ 32 w 36"/>
                <a:gd name="T61" fmla="*/ 46 h 80"/>
                <a:gd name="T62" fmla="*/ 34 w 36"/>
                <a:gd name="T63" fmla="*/ 47 h 80"/>
                <a:gd name="T64" fmla="*/ 33 w 36"/>
                <a:gd name="T65" fmla="*/ 80 h 80"/>
                <a:gd name="T66" fmla="*/ 23 w 36"/>
                <a:gd name="T67" fmla="*/ 80 h 80"/>
                <a:gd name="T68" fmla="*/ 23 w 36"/>
                <a:gd name="T69" fmla="*/ 42 h 80"/>
                <a:gd name="T70" fmla="*/ 22 w 36"/>
                <a:gd name="T71" fmla="*/ 42 h 80"/>
                <a:gd name="T72" fmla="*/ 20 w 36"/>
                <a:gd name="T73" fmla="*/ 80 h 80"/>
                <a:gd name="T74" fmla="*/ 10 w 36"/>
                <a:gd name="T75" fmla="*/ 80 h 80"/>
                <a:gd name="T76" fmla="*/ 10 w 36"/>
                <a:gd name="T77" fmla="*/ 43 h 80"/>
                <a:gd name="T78" fmla="*/ 8 w 36"/>
                <a:gd name="T79" fmla="*/ 44 h 80"/>
                <a:gd name="T80" fmla="*/ 4 w 36"/>
                <a:gd name="T81" fmla="*/ 35 h 80"/>
                <a:gd name="T82" fmla="*/ 2 w 36"/>
                <a:gd name="T83" fmla="*/ 30 h 80"/>
                <a:gd name="T84" fmla="*/ 1 w 36"/>
                <a:gd name="T85" fmla="*/ 28 h 80"/>
                <a:gd name="T86" fmla="*/ 0 w 36"/>
                <a:gd name="T87" fmla="*/ 27 h 80"/>
                <a:gd name="T88" fmla="*/ 0 w 36"/>
                <a:gd name="T89" fmla="*/ 27 h 80"/>
                <a:gd name="T90" fmla="*/ 0 w 36"/>
                <a:gd name="T91" fmla="*/ 27 h 80"/>
                <a:gd name="T92" fmla="*/ 0 w 36"/>
                <a:gd name="T93" fmla="*/ 27 h 80"/>
                <a:gd name="T94" fmla="*/ 0 w 36"/>
                <a:gd name="T95" fmla="*/ 23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6" h="80"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2"/>
                    <a:pt x="10" y="0"/>
                    <a:pt x="11" y="0"/>
                  </a:cubicBezTo>
                  <a:cubicBezTo>
                    <a:pt x="11" y="0"/>
                    <a:pt x="11" y="0"/>
                    <a:pt x="12" y="0"/>
                  </a:cubicBezTo>
                  <a:cubicBezTo>
                    <a:pt x="13" y="0"/>
                    <a:pt x="14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0" y="0"/>
                    <a:pt x="31" y="0"/>
                    <a:pt x="33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4" y="0"/>
                    <a:pt x="35" y="1"/>
                    <a:pt x="36" y="1"/>
                  </a:cubicBezTo>
                  <a:cubicBezTo>
                    <a:pt x="36" y="2"/>
                    <a:pt x="35" y="3"/>
                    <a:pt x="35" y="3"/>
                  </a:cubicBezTo>
                  <a:cubicBezTo>
                    <a:pt x="32" y="46"/>
                    <a:pt x="32" y="46"/>
                    <a:pt x="32" y="46"/>
                  </a:cubicBezTo>
                  <a:cubicBezTo>
                    <a:pt x="34" y="47"/>
                    <a:pt x="34" y="47"/>
                    <a:pt x="34" y="47"/>
                  </a:cubicBezTo>
                  <a:cubicBezTo>
                    <a:pt x="33" y="80"/>
                    <a:pt x="33" y="80"/>
                    <a:pt x="33" y="80"/>
                  </a:cubicBezTo>
                  <a:cubicBezTo>
                    <a:pt x="23" y="80"/>
                    <a:pt x="23" y="80"/>
                    <a:pt x="23" y="80"/>
                  </a:cubicBezTo>
                  <a:cubicBezTo>
                    <a:pt x="22" y="69"/>
                    <a:pt x="22" y="49"/>
                    <a:pt x="23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20" y="80"/>
                    <a:pt x="20" y="80"/>
                    <a:pt x="20" y="80"/>
                  </a:cubicBezTo>
                  <a:cubicBezTo>
                    <a:pt x="10" y="80"/>
                    <a:pt x="10" y="80"/>
                    <a:pt x="10" y="80"/>
                  </a:cubicBezTo>
                  <a:cubicBezTo>
                    <a:pt x="9" y="69"/>
                    <a:pt x="9" y="51"/>
                    <a:pt x="10" y="43"/>
                  </a:cubicBezTo>
                  <a:cubicBezTo>
                    <a:pt x="9" y="43"/>
                    <a:pt x="8" y="44"/>
                    <a:pt x="8" y="44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5"/>
                    <a:pt x="0" y="30"/>
                    <a:pt x="0" y="23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Oval 47"/>
            <p:cNvSpPr>
              <a:spLocks noChangeArrowheads="1"/>
            </p:cNvSpPr>
            <p:nvPr/>
          </p:nvSpPr>
          <p:spPr bwMode="auto">
            <a:xfrm>
              <a:off x="8580060" y="679472"/>
              <a:ext cx="46953" cy="5800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48"/>
            <p:cNvSpPr>
              <a:spLocks/>
            </p:cNvSpPr>
            <p:nvPr/>
          </p:nvSpPr>
          <p:spPr bwMode="auto">
            <a:xfrm>
              <a:off x="8546917" y="741616"/>
              <a:ext cx="113240" cy="241671"/>
            </a:xfrm>
            <a:custGeom>
              <a:avLst/>
              <a:gdLst>
                <a:gd name="T0" fmla="*/ 9 w 41"/>
                <a:gd name="T1" fmla="*/ 1 h 88"/>
                <a:gd name="T2" fmla="*/ 9 w 41"/>
                <a:gd name="T3" fmla="*/ 1 h 88"/>
                <a:gd name="T4" fmla="*/ 13 w 41"/>
                <a:gd name="T5" fmla="*/ 0 h 88"/>
                <a:gd name="T6" fmla="*/ 13 w 41"/>
                <a:gd name="T7" fmla="*/ 0 h 88"/>
                <a:gd name="T8" fmla="*/ 9 w 41"/>
                <a:gd name="T9" fmla="*/ 4 h 88"/>
                <a:gd name="T10" fmla="*/ 14 w 41"/>
                <a:gd name="T11" fmla="*/ 6 h 88"/>
                <a:gd name="T12" fmla="*/ 12 w 41"/>
                <a:gd name="T13" fmla="*/ 9 h 88"/>
                <a:gd name="T14" fmla="*/ 17 w 41"/>
                <a:gd name="T15" fmla="*/ 22 h 88"/>
                <a:gd name="T16" fmla="*/ 18 w 41"/>
                <a:gd name="T17" fmla="*/ 4 h 88"/>
                <a:gd name="T18" fmla="*/ 18 w 41"/>
                <a:gd name="T19" fmla="*/ 4 h 88"/>
                <a:gd name="T20" fmla="*/ 19 w 41"/>
                <a:gd name="T21" fmla="*/ 0 h 88"/>
                <a:gd name="T22" fmla="*/ 22 w 41"/>
                <a:gd name="T23" fmla="*/ 0 h 88"/>
                <a:gd name="T24" fmla="*/ 23 w 41"/>
                <a:gd name="T25" fmla="*/ 4 h 88"/>
                <a:gd name="T26" fmla="*/ 22 w 41"/>
                <a:gd name="T27" fmla="*/ 4 h 88"/>
                <a:gd name="T28" fmla="*/ 23 w 41"/>
                <a:gd name="T29" fmla="*/ 22 h 88"/>
                <a:gd name="T30" fmla="*/ 29 w 41"/>
                <a:gd name="T31" fmla="*/ 9 h 88"/>
                <a:gd name="T32" fmla="*/ 27 w 41"/>
                <a:gd name="T33" fmla="*/ 6 h 88"/>
                <a:gd name="T34" fmla="*/ 31 w 41"/>
                <a:gd name="T35" fmla="*/ 4 h 88"/>
                <a:gd name="T36" fmla="*/ 28 w 41"/>
                <a:gd name="T37" fmla="*/ 0 h 88"/>
                <a:gd name="T38" fmla="*/ 28 w 41"/>
                <a:gd name="T39" fmla="*/ 0 h 88"/>
                <a:gd name="T40" fmla="*/ 32 w 41"/>
                <a:gd name="T41" fmla="*/ 1 h 88"/>
                <a:gd name="T42" fmla="*/ 32 w 41"/>
                <a:gd name="T43" fmla="*/ 1 h 88"/>
                <a:gd name="T44" fmla="*/ 37 w 41"/>
                <a:gd name="T45" fmla="*/ 6 h 88"/>
                <a:gd name="T46" fmla="*/ 41 w 41"/>
                <a:gd name="T47" fmla="*/ 46 h 88"/>
                <a:gd name="T48" fmla="*/ 35 w 41"/>
                <a:gd name="T49" fmla="*/ 46 h 88"/>
                <a:gd name="T50" fmla="*/ 35 w 41"/>
                <a:gd name="T51" fmla="*/ 46 h 88"/>
                <a:gd name="T52" fmla="*/ 35 w 41"/>
                <a:gd name="T53" fmla="*/ 46 h 88"/>
                <a:gd name="T54" fmla="*/ 34 w 41"/>
                <a:gd name="T55" fmla="*/ 46 h 88"/>
                <a:gd name="T56" fmla="*/ 33 w 41"/>
                <a:gd name="T57" fmla="*/ 88 h 88"/>
                <a:gd name="T58" fmla="*/ 21 w 41"/>
                <a:gd name="T59" fmla="*/ 88 h 88"/>
                <a:gd name="T60" fmla="*/ 21 w 41"/>
                <a:gd name="T61" fmla="*/ 46 h 88"/>
                <a:gd name="T62" fmla="*/ 20 w 41"/>
                <a:gd name="T63" fmla="*/ 46 h 88"/>
                <a:gd name="T64" fmla="*/ 18 w 41"/>
                <a:gd name="T65" fmla="*/ 88 h 88"/>
                <a:gd name="T66" fmla="*/ 7 w 41"/>
                <a:gd name="T67" fmla="*/ 88 h 88"/>
                <a:gd name="T68" fmla="*/ 7 w 41"/>
                <a:gd name="T69" fmla="*/ 46 h 88"/>
                <a:gd name="T70" fmla="*/ 6 w 41"/>
                <a:gd name="T71" fmla="*/ 46 h 88"/>
                <a:gd name="T72" fmla="*/ 5 w 41"/>
                <a:gd name="T73" fmla="*/ 46 h 88"/>
                <a:gd name="T74" fmla="*/ 5 w 41"/>
                <a:gd name="T75" fmla="*/ 46 h 88"/>
                <a:gd name="T76" fmla="*/ 0 w 41"/>
                <a:gd name="T77" fmla="*/ 46 h 88"/>
                <a:gd name="T78" fmla="*/ 4 w 41"/>
                <a:gd name="T79" fmla="*/ 6 h 88"/>
                <a:gd name="T80" fmla="*/ 9 w 41"/>
                <a:gd name="T81" fmla="*/ 1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1" h="88">
                  <a:moveTo>
                    <a:pt x="9" y="1"/>
                  </a:moveTo>
                  <a:cubicBezTo>
                    <a:pt x="9" y="1"/>
                    <a:pt x="9" y="1"/>
                    <a:pt x="9" y="1"/>
                  </a:cubicBezTo>
                  <a:cubicBezTo>
                    <a:pt x="10" y="1"/>
                    <a:pt x="12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3" y="22"/>
                    <a:pt x="23" y="22"/>
                    <a:pt x="23" y="22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9" y="0"/>
                    <a:pt x="30" y="1"/>
                    <a:pt x="32" y="1"/>
                  </a:cubicBezTo>
                  <a:cubicBezTo>
                    <a:pt x="32" y="1"/>
                    <a:pt x="32" y="1"/>
                    <a:pt x="32" y="1"/>
                  </a:cubicBezTo>
                  <a:cubicBezTo>
                    <a:pt x="35" y="1"/>
                    <a:pt x="37" y="3"/>
                    <a:pt x="37" y="6"/>
                  </a:cubicBezTo>
                  <a:cubicBezTo>
                    <a:pt x="41" y="46"/>
                    <a:pt x="41" y="46"/>
                    <a:pt x="41" y="46"/>
                  </a:cubicBezTo>
                  <a:cubicBezTo>
                    <a:pt x="39" y="46"/>
                    <a:pt x="37" y="46"/>
                    <a:pt x="35" y="46"/>
                  </a:cubicBezTo>
                  <a:cubicBezTo>
                    <a:pt x="35" y="46"/>
                    <a:pt x="35" y="46"/>
                    <a:pt x="35" y="46"/>
                  </a:cubicBezTo>
                  <a:cubicBezTo>
                    <a:pt x="35" y="46"/>
                    <a:pt x="35" y="46"/>
                    <a:pt x="35" y="46"/>
                  </a:cubicBezTo>
                  <a:cubicBezTo>
                    <a:pt x="34" y="46"/>
                    <a:pt x="34" y="46"/>
                    <a:pt x="34" y="46"/>
                  </a:cubicBezTo>
                  <a:cubicBezTo>
                    <a:pt x="33" y="88"/>
                    <a:pt x="33" y="88"/>
                    <a:pt x="33" y="88"/>
                  </a:cubicBezTo>
                  <a:cubicBezTo>
                    <a:pt x="21" y="88"/>
                    <a:pt x="21" y="88"/>
                    <a:pt x="21" y="88"/>
                  </a:cubicBezTo>
                  <a:cubicBezTo>
                    <a:pt x="21" y="76"/>
                    <a:pt x="21" y="54"/>
                    <a:pt x="21" y="46"/>
                  </a:cubicBezTo>
                  <a:cubicBezTo>
                    <a:pt x="21" y="46"/>
                    <a:pt x="20" y="46"/>
                    <a:pt x="20" y="46"/>
                  </a:cubicBezTo>
                  <a:cubicBezTo>
                    <a:pt x="18" y="88"/>
                    <a:pt x="18" y="88"/>
                    <a:pt x="18" y="88"/>
                  </a:cubicBezTo>
                  <a:cubicBezTo>
                    <a:pt x="7" y="88"/>
                    <a:pt x="7" y="88"/>
                    <a:pt x="7" y="88"/>
                  </a:cubicBezTo>
                  <a:cubicBezTo>
                    <a:pt x="6" y="76"/>
                    <a:pt x="7" y="55"/>
                    <a:pt x="7" y="46"/>
                  </a:cubicBezTo>
                  <a:cubicBezTo>
                    <a:pt x="6" y="46"/>
                    <a:pt x="6" y="46"/>
                    <a:pt x="6" y="46"/>
                  </a:cubicBezTo>
                  <a:cubicBezTo>
                    <a:pt x="6" y="46"/>
                    <a:pt x="6" y="46"/>
                    <a:pt x="5" y="46"/>
                  </a:cubicBezTo>
                  <a:cubicBezTo>
                    <a:pt x="5" y="46"/>
                    <a:pt x="5" y="46"/>
                    <a:pt x="5" y="46"/>
                  </a:cubicBezTo>
                  <a:cubicBezTo>
                    <a:pt x="4" y="46"/>
                    <a:pt x="2" y="46"/>
                    <a:pt x="0" y="4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3"/>
                    <a:pt x="6" y="1"/>
                    <a:pt x="9" y="1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49"/>
            <p:cNvSpPr>
              <a:spLocks/>
            </p:cNvSpPr>
            <p:nvPr/>
          </p:nvSpPr>
          <p:spPr bwMode="auto">
            <a:xfrm>
              <a:off x="8327341" y="821713"/>
              <a:ext cx="541343" cy="277577"/>
            </a:xfrm>
            <a:custGeom>
              <a:avLst/>
              <a:gdLst>
                <a:gd name="T0" fmla="*/ 101 w 197"/>
                <a:gd name="T1" fmla="*/ 101 h 101"/>
                <a:gd name="T2" fmla="*/ 0 w 197"/>
                <a:gd name="T3" fmla="*/ 0 h 101"/>
                <a:gd name="T4" fmla="*/ 25 w 197"/>
                <a:gd name="T5" fmla="*/ 0 h 101"/>
                <a:gd name="T6" fmla="*/ 101 w 197"/>
                <a:gd name="T7" fmla="*/ 76 h 101"/>
                <a:gd name="T8" fmla="*/ 174 w 197"/>
                <a:gd name="T9" fmla="*/ 24 h 101"/>
                <a:gd name="T10" fmla="*/ 197 w 197"/>
                <a:gd name="T11" fmla="*/ 32 h 101"/>
                <a:gd name="T12" fmla="*/ 101 w 197"/>
                <a:gd name="T13" fmla="*/ 10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7" h="101">
                  <a:moveTo>
                    <a:pt x="101" y="101"/>
                  </a:moveTo>
                  <a:cubicBezTo>
                    <a:pt x="46" y="101"/>
                    <a:pt x="0" y="56"/>
                    <a:pt x="0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42"/>
                    <a:pt x="60" y="76"/>
                    <a:pt x="101" y="76"/>
                  </a:cubicBezTo>
                  <a:cubicBezTo>
                    <a:pt x="134" y="76"/>
                    <a:pt x="163" y="55"/>
                    <a:pt x="174" y="24"/>
                  </a:cubicBezTo>
                  <a:cubicBezTo>
                    <a:pt x="197" y="32"/>
                    <a:pt x="197" y="32"/>
                    <a:pt x="197" y="32"/>
                  </a:cubicBezTo>
                  <a:cubicBezTo>
                    <a:pt x="184" y="74"/>
                    <a:pt x="145" y="101"/>
                    <a:pt x="101" y="101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50"/>
            <p:cNvSpPr>
              <a:spLocks/>
            </p:cNvSpPr>
            <p:nvPr/>
          </p:nvSpPr>
          <p:spPr bwMode="auto">
            <a:xfrm>
              <a:off x="8284531" y="758188"/>
              <a:ext cx="158812" cy="77335"/>
            </a:xfrm>
            <a:custGeom>
              <a:avLst/>
              <a:gdLst>
                <a:gd name="T0" fmla="*/ 115 w 115"/>
                <a:gd name="T1" fmla="*/ 56 h 56"/>
                <a:gd name="T2" fmla="*/ 57 w 115"/>
                <a:gd name="T3" fmla="*/ 0 h 56"/>
                <a:gd name="T4" fmla="*/ 0 w 115"/>
                <a:gd name="T5" fmla="*/ 56 h 56"/>
                <a:gd name="T6" fmla="*/ 115 w 115"/>
                <a:gd name="T7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5" h="56">
                  <a:moveTo>
                    <a:pt x="115" y="56"/>
                  </a:moveTo>
                  <a:lnTo>
                    <a:pt x="57" y="0"/>
                  </a:lnTo>
                  <a:lnTo>
                    <a:pt x="0" y="56"/>
                  </a:lnTo>
                  <a:lnTo>
                    <a:pt x="115" y="56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51"/>
            <p:cNvSpPr>
              <a:spLocks/>
            </p:cNvSpPr>
            <p:nvPr/>
          </p:nvSpPr>
          <p:spPr bwMode="auto">
            <a:xfrm>
              <a:off x="8343913" y="544136"/>
              <a:ext cx="539962" cy="277577"/>
            </a:xfrm>
            <a:custGeom>
              <a:avLst/>
              <a:gdLst>
                <a:gd name="T0" fmla="*/ 197 w 197"/>
                <a:gd name="T1" fmla="*/ 101 h 101"/>
                <a:gd name="T2" fmla="*/ 172 w 197"/>
                <a:gd name="T3" fmla="*/ 101 h 101"/>
                <a:gd name="T4" fmla="*/ 96 w 197"/>
                <a:gd name="T5" fmla="*/ 25 h 101"/>
                <a:gd name="T6" fmla="*/ 24 w 197"/>
                <a:gd name="T7" fmla="*/ 77 h 101"/>
                <a:gd name="T8" fmla="*/ 0 w 197"/>
                <a:gd name="T9" fmla="*/ 69 h 101"/>
                <a:gd name="T10" fmla="*/ 96 w 197"/>
                <a:gd name="T11" fmla="*/ 0 h 101"/>
                <a:gd name="T12" fmla="*/ 197 w 197"/>
                <a:gd name="T13" fmla="*/ 10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7" h="101">
                  <a:moveTo>
                    <a:pt x="197" y="101"/>
                  </a:moveTo>
                  <a:cubicBezTo>
                    <a:pt x="172" y="101"/>
                    <a:pt x="172" y="101"/>
                    <a:pt x="172" y="101"/>
                  </a:cubicBezTo>
                  <a:cubicBezTo>
                    <a:pt x="172" y="59"/>
                    <a:pt x="138" y="25"/>
                    <a:pt x="96" y="25"/>
                  </a:cubicBezTo>
                  <a:cubicBezTo>
                    <a:pt x="63" y="25"/>
                    <a:pt x="34" y="46"/>
                    <a:pt x="24" y="77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14" y="28"/>
                    <a:pt x="52" y="0"/>
                    <a:pt x="96" y="0"/>
                  </a:cubicBezTo>
                  <a:cubicBezTo>
                    <a:pt x="152" y="0"/>
                    <a:pt x="197" y="45"/>
                    <a:pt x="197" y="101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52"/>
            <p:cNvSpPr>
              <a:spLocks/>
            </p:cNvSpPr>
            <p:nvPr/>
          </p:nvSpPr>
          <p:spPr bwMode="auto">
            <a:xfrm>
              <a:off x="8772016" y="807903"/>
              <a:ext cx="156051" cy="80097"/>
            </a:xfrm>
            <a:custGeom>
              <a:avLst/>
              <a:gdLst>
                <a:gd name="T0" fmla="*/ 0 w 113"/>
                <a:gd name="T1" fmla="*/ 0 h 58"/>
                <a:gd name="T2" fmla="*/ 56 w 113"/>
                <a:gd name="T3" fmla="*/ 58 h 58"/>
                <a:gd name="T4" fmla="*/ 113 w 113"/>
                <a:gd name="T5" fmla="*/ 0 h 58"/>
                <a:gd name="T6" fmla="*/ 0 w 113"/>
                <a:gd name="T7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3" h="58">
                  <a:moveTo>
                    <a:pt x="0" y="0"/>
                  </a:moveTo>
                  <a:lnTo>
                    <a:pt x="56" y="58"/>
                  </a:lnTo>
                  <a:lnTo>
                    <a:pt x="11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38" name="组合 237"/>
          <p:cNvGrpSpPr/>
          <p:nvPr/>
        </p:nvGrpSpPr>
        <p:grpSpPr>
          <a:xfrm>
            <a:off x="5878629" y="1098090"/>
            <a:ext cx="243052" cy="480580"/>
            <a:chOff x="7330275" y="585566"/>
            <a:chExt cx="243052" cy="480580"/>
          </a:xfrm>
        </p:grpSpPr>
        <p:sp>
          <p:nvSpPr>
            <p:cNvPr id="14" name="Freeform 53"/>
            <p:cNvSpPr>
              <a:spLocks noEditPoints="1"/>
            </p:cNvSpPr>
            <p:nvPr/>
          </p:nvSpPr>
          <p:spPr bwMode="auto">
            <a:xfrm>
              <a:off x="7444897" y="679472"/>
              <a:ext cx="92526" cy="92526"/>
            </a:xfrm>
            <a:custGeom>
              <a:avLst/>
              <a:gdLst>
                <a:gd name="T0" fmla="*/ 33 w 34"/>
                <a:gd name="T1" fmla="*/ 11 h 34"/>
                <a:gd name="T2" fmla="*/ 32 w 34"/>
                <a:gd name="T3" fmla="*/ 10 h 34"/>
                <a:gd name="T4" fmla="*/ 28 w 34"/>
                <a:gd name="T5" fmla="*/ 10 h 34"/>
                <a:gd name="T6" fmla="*/ 28 w 34"/>
                <a:gd name="T7" fmla="*/ 11 h 34"/>
                <a:gd name="T8" fmla="*/ 24 w 34"/>
                <a:gd name="T9" fmla="*/ 7 h 34"/>
                <a:gd name="T10" fmla="*/ 26 w 34"/>
                <a:gd name="T11" fmla="*/ 3 h 34"/>
                <a:gd name="T12" fmla="*/ 25 w 34"/>
                <a:gd name="T13" fmla="*/ 2 h 34"/>
                <a:gd name="T14" fmla="*/ 20 w 34"/>
                <a:gd name="T15" fmla="*/ 0 h 34"/>
                <a:gd name="T16" fmla="*/ 18 w 34"/>
                <a:gd name="T17" fmla="*/ 1 h 34"/>
                <a:gd name="T18" fmla="*/ 17 w 34"/>
                <a:gd name="T19" fmla="*/ 5 h 34"/>
                <a:gd name="T20" fmla="*/ 17 w 34"/>
                <a:gd name="T21" fmla="*/ 5 h 34"/>
                <a:gd name="T22" fmla="*/ 12 w 34"/>
                <a:gd name="T23" fmla="*/ 6 h 34"/>
                <a:gd name="T24" fmla="*/ 10 w 34"/>
                <a:gd name="T25" fmla="*/ 3 h 34"/>
                <a:gd name="T26" fmla="*/ 8 w 34"/>
                <a:gd name="T27" fmla="*/ 3 h 34"/>
                <a:gd name="T28" fmla="*/ 4 w 34"/>
                <a:gd name="T29" fmla="*/ 6 h 34"/>
                <a:gd name="T30" fmla="*/ 4 w 34"/>
                <a:gd name="T31" fmla="*/ 8 h 34"/>
                <a:gd name="T32" fmla="*/ 6 w 34"/>
                <a:gd name="T33" fmla="*/ 11 h 34"/>
                <a:gd name="T34" fmla="*/ 7 w 34"/>
                <a:gd name="T35" fmla="*/ 11 h 34"/>
                <a:gd name="T36" fmla="*/ 6 w 34"/>
                <a:gd name="T37" fmla="*/ 13 h 34"/>
                <a:gd name="T38" fmla="*/ 5 w 34"/>
                <a:gd name="T39" fmla="*/ 16 h 34"/>
                <a:gd name="T40" fmla="*/ 1 w 34"/>
                <a:gd name="T41" fmla="*/ 17 h 34"/>
                <a:gd name="T42" fmla="*/ 0 w 34"/>
                <a:gd name="T43" fmla="*/ 18 h 34"/>
                <a:gd name="T44" fmla="*/ 1 w 34"/>
                <a:gd name="T45" fmla="*/ 23 h 34"/>
                <a:gd name="T46" fmla="*/ 3 w 34"/>
                <a:gd name="T47" fmla="*/ 24 h 34"/>
                <a:gd name="T48" fmla="*/ 7 w 34"/>
                <a:gd name="T49" fmla="*/ 23 h 34"/>
                <a:gd name="T50" fmla="*/ 7 w 34"/>
                <a:gd name="T51" fmla="*/ 23 h 34"/>
                <a:gd name="T52" fmla="*/ 10 w 34"/>
                <a:gd name="T53" fmla="*/ 27 h 34"/>
                <a:gd name="T54" fmla="*/ 9 w 34"/>
                <a:gd name="T55" fmla="*/ 31 h 34"/>
                <a:gd name="T56" fmla="*/ 10 w 34"/>
                <a:gd name="T57" fmla="*/ 32 h 34"/>
                <a:gd name="T58" fmla="*/ 15 w 34"/>
                <a:gd name="T59" fmla="*/ 34 h 34"/>
                <a:gd name="T60" fmla="*/ 16 w 34"/>
                <a:gd name="T61" fmla="*/ 33 h 34"/>
                <a:gd name="T62" fmla="*/ 18 w 34"/>
                <a:gd name="T63" fmla="*/ 29 h 34"/>
                <a:gd name="T64" fmla="*/ 18 w 34"/>
                <a:gd name="T65" fmla="*/ 29 h 34"/>
                <a:gd name="T66" fmla="*/ 22 w 34"/>
                <a:gd name="T67" fmla="*/ 28 h 34"/>
                <a:gd name="T68" fmla="*/ 25 w 34"/>
                <a:gd name="T69" fmla="*/ 31 h 34"/>
                <a:gd name="T70" fmla="*/ 27 w 34"/>
                <a:gd name="T71" fmla="*/ 31 h 34"/>
                <a:gd name="T72" fmla="*/ 31 w 34"/>
                <a:gd name="T73" fmla="*/ 28 h 34"/>
                <a:gd name="T74" fmla="*/ 31 w 34"/>
                <a:gd name="T75" fmla="*/ 26 h 34"/>
                <a:gd name="T76" fmla="*/ 28 w 34"/>
                <a:gd name="T77" fmla="*/ 23 h 34"/>
                <a:gd name="T78" fmla="*/ 28 w 34"/>
                <a:gd name="T79" fmla="*/ 23 h 34"/>
                <a:gd name="T80" fmla="*/ 29 w 34"/>
                <a:gd name="T81" fmla="*/ 21 h 34"/>
                <a:gd name="T82" fmla="*/ 29 w 34"/>
                <a:gd name="T83" fmla="*/ 18 h 34"/>
                <a:gd name="T84" fmla="*/ 33 w 34"/>
                <a:gd name="T85" fmla="*/ 17 h 34"/>
                <a:gd name="T86" fmla="*/ 34 w 34"/>
                <a:gd name="T87" fmla="*/ 16 h 34"/>
                <a:gd name="T88" fmla="*/ 33 w 34"/>
                <a:gd name="T89" fmla="*/ 11 h 34"/>
                <a:gd name="T90" fmla="*/ 23 w 34"/>
                <a:gd name="T91" fmla="*/ 19 h 34"/>
                <a:gd name="T92" fmla="*/ 15 w 34"/>
                <a:gd name="T93" fmla="*/ 22 h 34"/>
                <a:gd name="T94" fmla="*/ 12 w 34"/>
                <a:gd name="T95" fmla="*/ 15 h 34"/>
                <a:gd name="T96" fmla="*/ 19 w 34"/>
                <a:gd name="T97" fmla="*/ 11 h 34"/>
                <a:gd name="T98" fmla="*/ 23 w 34"/>
                <a:gd name="T99" fmla="*/ 19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4" h="34">
                  <a:moveTo>
                    <a:pt x="33" y="11"/>
                  </a:moveTo>
                  <a:cubicBezTo>
                    <a:pt x="33" y="10"/>
                    <a:pt x="32" y="10"/>
                    <a:pt x="32" y="10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8" y="10"/>
                    <a:pt x="28" y="11"/>
                    <a:pt x="28" y="11"/>
                  </a:cubicBezTo>
                  <a:cubicBezTo>
                    <a:pt x="27" y="9"/>
                    <a:pt x="26" y="8"/>
                    <a:pt x="24" y="7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3"/>
                    <a:pt x="26" y="2"/>
                    <a:pt x="25" y="2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9" y="0"/>
                    <a:pt x="18" y="0"/>
                    <a:pt x="18" y="1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5" y="5"/>
                    <a:pt x="14" y="5"/>
                    <a:pt x="12" y="6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9" y="2"/>
                    <a:pt x="8" y="2"/>
                    <a:pt x="8" y="3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7"/>
                    <a:pt x="3" y="8"/>
                    <a:pt x="4" y="8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1"/>
                    <a:pt x="7" y="11"/>
                    <a:pt x="7" y="11"/>
                  </a:cubicBezTo>
                  <a:cubicBezTo>
                    <a:pt x="6" y="12"/>
                    <a:pt x="6" y="12"/>
                    <a:pt x="6" y="13"/>
                  </a:cubicBezTo>
                  <a:cubicBezTo>
                    <a:pt x="5" y="14"/>
                    <a:pt x="5" y="15"/>
                    <a:pt x="5" y="16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7"/>
                    <a:pt x="0" y="17"/>
                    <a:pt x="0" y="18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4"/>
                    <a:pt x="2" y="24"/>
                    <a:pt x="3" y="24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8" y="25"/>
                    <a:pt x="9" y="26"/>
                    <a:pt x="10" y="27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9" y="31"/>
                    <a:pt x="9" y="32"/>
                    <a:pt x="10" y="32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15" y="34"/>
                    <a:pt x="16" y="34"/>
                    <a:pt x="16" y="33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9" y="29"/>
                    <a:pt x="21" y="29"/>
                    <a:pt x="22" y="28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32"/>
                    <a:pt x="26" y="32"/>
                    <a:pt x="27" y="31"/>
                  </a:cubicBezTo>
                  <a:cubicBezTo>
                    <a:pt x="31" y="28"/>
                    <a:pt x="31" y="28"/>
                    <a:pt x="31" y="28"/>
                  </a:cubicBezTo>
                  <a:cubicBezTo>
                    <a:pt x="31" y="27"/>
                    <a:pt x="31" y="26"/>
                    <a:pt x="31" y="26"/>
                  </a:cubicBezTo>
                  <a:cubicBezTo>
                    <a:pt x="28" y="23"/>
                    <a:pt x="28" y="23"/>
                    <a:pt x="28" y="23"/>
                  </a:cubicBezTo>
                  <a:cubicBezTo>
                    <a:pt x="28" y="23"/>
                    <a:pt x="28" y="23"/>
                    <a:pt x="28" y="23"/>
                  </a:cubicBezTo>
                  <a:cubicBezTo>
                    <a:pt x="28" y="22"/>
                    <a:pt x="29" y="22"/>
                    <a:pt x="29" y="21"/>
                  </a:cubicBezTo>
                  <a:cubicBezTo>
                    <a:pt x="29" y="20"/>
                    <a:pt x="29" y="19"/>
                    <a:pt x="29" y="18"/>
                  </a:cubicBezTo>
                  <a:cubicBezTo>
                    <a:pt x="33" y="17"/>
                    <a:pt x="33" y="17"/>
                    <a:pt x="33" y="17"/>
                  </a:cubicBezTo>
                  <a:cubicBezTo>
                    <a:pt x="34" y="17"/>
                    <a:pt x="34" y="17"/>
                    <a:pt x="34" y="16"/>
                  </a:cubicBezTo>
                  <a:lnTo>
                    <a:pt x="33" y="11"/>
                  </a:lnTo>
                  <a:close/>
                  <a:moveTo>
                    <a:pt x="23" y="19"/>
                  </a:moveTo>
                  <a:cubicBezTo>
                    <a:pt x="22" y="22"/>
                    <a:pt x="18" y="24"/>
                    <a:pt x="15" y="22"/>
                  </a:cubicBezTo>
                  <a:cubicBezTo>
                    <a:pt x="12" y="21"/>
                    <a:pt x="11" y="18"/>
                    <a:pt x="12" y="15"/>
                  </a:cubicBezTo>
                  <a:cubicBezTo>
                    <a:pt x="13" y="12"/>
                    <a:pt x="16" y="10"/>
                    <a:pt x="19" y="11"/>
                  </a:cubicBezTo>
                  <a:cubicBezTo>
                    <a:pt x="22" y="13"/>
                    <a:pt x="24" y="16"/>
                    <a:pt x="23" y="19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54"/>
            <p:cNvSpPr>
              <a:spLocks noEditPoints="1"/>
            </p:cNvSpPr>
            <p:nvPr/>
          </p:nvSpPr>
          <p:spPr bwMode="auto">
            <a:xfrm>
              <a:off x="7330275" y="585566"/>
              <a:ext cx="243052" cy="480580"/>
            </a:xfrm>
            <a:custGeom>
              <a:avLst/>
              <a:gdLst>
                <a:gd name="T0" fmla="*/ 75 w 89"/>
                <a:gd name="T1" fmla="*/ 0 h 175"/>
                <a:gd name="T2" fmla="*/ 13 w 89"/>
                <a:gd name="T3" fmla="*/ 0 h 175"/>
                <a:gd name="T4" fmla="*/ 0 w 89"/>
                <a:gd name="T5" fmla="*/ 13 h 175"/>
                <a:gd name="T6" fmla="*/ 0 w 89"/>
                <a:gd name="T7" fmla="*/ 161 h 175"/>
                <a:gd name="T8" fmla="*/ 13 w 89"/>
                <a:gd name="T9" fmla="*/ 175 h 175"/>
                <a:gd name="T10" fmla="*/ 75 w 89"/>
                <a:gd name="T11" fmla="*/ 175 h 175"/>
                <a:gd name="T12" fmla="*/ 89 w 89"/>
                <a:gd name="T13" fmla="*/ 161 h 175"/>
                <a:gd name="T14" fmla="*/ 89 w 89"/>
                <a:gd name="T15" fmla="*/ 13 h 175"/>
                <a:gd name="T16" fmla="*/ 75 w 89"/>
                <a:gd name="T17" fmla="*/ 0 h 175"/>
                <a:gd name="T18" fmla="*/ 33 w 89"/>
                <a:gd name="T19" fmla="*/ 10 h 175"/>
                <a:gd name="T20" fmla="*/ 56 w 89"/>
                <a:gd name="T21" fmla="*/ 10 h 175"/>
                <a:gd name="T22" fmla="*/ 57 w 89"/>
                <a:gd name="T23" fmla="*/ 11 h 175"/>
                <a:gd name="T24" fmla="*/ 56 w 89"/>
                <a:gd name="T25" fmla="*/ 13 h 175"/>
                <a:gd name="T26" fmla="*/ 33 w 89"/>
                <a:gd name="T27" fmla="*/ 13 h 175"/>
                <a:gd name="T28" fmla="*/ 31 w 89"/>
                <a:gd name="T29" fmla="*/ 11 h 175"/>
                <a:gd name="T30" fmla="*/ 33 w 89"/>
                <a:gd name="T31" fmla="*/ 10 h 175"/>
                <a:gd name="T32" fmla="*/ 44 w 89"/>
                <a:gd name="T33" fmla="*/ 165 h 175"/>
                <a:gd name="T34" fmla="*/ 36 w 89"/>
                <a:gd name="T35" fmla="*/ 157 h 175"/>
                <a:gd name="T36" fmla="*/ 44 w 89"/>
                <a:gd name="T37" fmla="*/ 149 h 175"/>
                <a:gd name="T38" fmla="*/ 52 w 89"/>
                <a:gd name="T39" fmla="*/ 157 h 175"/>
                <a:gd name="T40" fmla="*/ 44 w 89"/>
                <a:gd name="T41" fmla="*/ 165 h 175"/>
                <a:gd name="T42" fmla="*/ 83 w 89"/>
                <a:gd name="T43" fmla="*/ 140 h 175"/>
                <a:gd name="T44" fmla="*/ 6 w 89"/>
                <a:gd name="T45" fmla="*/ 140 h 175"/>
                <a:gd name="T46" fmla="*/ 6 w 89"/>
                <a:gd name="T47" fmla="*/ 26 h 175"/>
                <a:gd name="T48" fmla="*/ 83 w 89"/>
                <a:gd name="T49" fmla="*/ 26 h 175"/>
                <a:gd name="T50" fmla="*/ 83 w 89"/>
                <a:gd name="T51" fmla="*/ 14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9" h="175">
                  <a:moveTo>
                    <a:pt x="75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161"/>
                    <a:pt x="0" y="161"/>
                    <a:pt x="0" y="161"/>
                  </a:cubicBezTo>
                  <a:cubicBezTo>
                    <a:pt x="0" y="169"/>
                    <a:pt x="6" y="175"/>
                    <a:pt x="13" y="175"/>
                  </a:cubicBezTo>
                  <a:cubicBezTo>
                    <a:pt x="75" y="175"/>
                    <a:pt x="75" y="175"/>
                    <a:pt x="75" y="175"/>
                  </a:cubicBezTo>
                  <a:cubicBezTo>
                    <a:pt x="83" y="175"/>
                    <a:pt x="89" y="169"/>
                    <a:pt x="89" y="161"/>
                  </a:cubicBezTo>
                  <a:cubicBezTo>
                    <a:pt x="89" y="13"/>
                    <a:pt x="89" y="13"/>
                    <a:pt x="89" y="13"/>
                  </a:cubicBezTo>
                  <a:cubicBezTo>
                    <a:pt x="89" y="6"/>
                    <a:pt x="83" y="0"/>
                    <a:pt x="75" y="0"/>
                  </a:cubicBezTo>
                  <a:close/>
                  <a:moveTo>
                    <a:pt x="33" y="10"/>
                  </a:moveTo>
                  <a:cubicBezTo>
                    <a:pt x="56" y="10"/>
                    <a:pt x="56" y="10"/>
                    <a:pt x="56" y="10"/>
                  </a:cubicBezTo>
                  <a:cubicBezTo>
                    <a:pt x="56" y="10"/>
                    <a:pt x="57" y="10"/>
                    <a:pt x="57" y="11"/>
                  </a:cubicBezTo>
                  <a:cubicBezTo>
                    <a:pt x="57" y="12"/>
                    <a:pt x="56" y="13"/>
                    <a:pt x="56" y="13"/>
                  </a:cubicBezTo>
                  <a:cubicBezTo>
                    <a:pt x="33" y="13"/>
                    <a:pt x="33" y="13"/>
                    <a:pt x="33" y="13"/>
                  </a:cubicBezTo>
                  <a:cubicBezTo>
                    <a:pt x="32" y="13"/>
                    <a:pt x="31" y="12"/>
                    <a:pt x="31" y="11"/>
                  </a:cubicBezTo>
                  <a:cubicBezTo>
                    <a:pt x="31" y="10"/>
                    <a:pt x="32" y="10"/>
                    <a:pt x="33" y="10"/>
                  </a:cubicBezTo>
                  <a:close/>
                  <a:moveTo>
                    <a:pt x="44" y="165"/>
                  </a:moveTo>
                  <a:cubicBezTo>
                    <a:pt x="40" y="165"/>
                    <a:pt x="36" y="161"/>
                    <a:pt x="36" y="157"/>
                  </a:cubicBezTo>
                  <a:cubicBezTo>
                    <a:pt x="36" y="153"/>
                    <a:pt x="40" y="149"/>
                    <a:pt x="44" y="149"/>
                  </a:cubicBezTo>
                  <a:cubicBezTo>
                    <a:pt x="49" y="149"/>
                    <a:pt x="52" y="153"/>
                    <a:pt x="52" y="157"/>
                  </a:cubicBezTo>
                  <a:cubicBezTo>
                    <a:pt x="52" y="161"/>
                    <a:pt x="49" y="165"/>
                    <a:pt x="44" y="165"/>
                  </a:cubicBezTo>
                  <a:close/>
                  <a:moveTo>
                    <a:pt x="83" y="140"/>
                  </a:moveTo>
                  <a:cubicBezTo>
                    <a:pt x="6" y="140"/>
                    <a:pt x="6" y="140"/>
                    <a:pt x="6" y="140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83" y="26"/>
                    <a:pt x="83" y="26"/>
                    <a:pt x="83" y="26"/>
                  </a:cubicBezTo>
                  <a:lnTo>
                    <a:pt x="83" y="14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55"/>
            <p:cNvSpPr>
              <a:spLocks noEditPoints="1"/>
            </p:cNvSpPr>
            <p:nvPr/>
          </p:nvSpPr>
          <p:spPr bwMode="auto">
            <a:xfrm>
              <a:off x="7350990" y="763712"/>
              <a:ext cx="194718" cy="197480"/>
            </a:xfrm>
            <a:custGeom>
              <a:avLst/>
              <a:gdLst>
                <a:gd name="T0" fmla="*/ 71 w 71"/>
                <a:gd name="T1" fmla="*/ 40 h 72"/>
                <a:gd name="T2" fmla="*/ 71 w 71"/>
                <a:gd name="T3" fmla="*/ 33 h 72"/>
                <a:gd name="T4" fmla="*/ 64 w 71"/>
                <a:gd name="T5" fmla="*/ 28 h 72"/>
                <a:gd name="T6" fmla="*/ 68 w 71"/>
                <a:gd name="T7" fmla="*/ 22 h 72"/>
                <a:gd name="T8" fmla="*/ 65 w 71"/>
                <a:gd name="T9" fmla="*/ 16 h 72"/>
                <a:gd name="T10" fmla="*/ 56 w 71"/>
                <a:gd name="T11" fmla="*/ 15 h 72"/>
                <a:gd name="T12" fmla="*/ 57 w 71"/>
                <a:gd name="T13" fmla="*/ 7 h 72"/>
                <a:gd name="T14" fmla="*/ 51 w 71"/>
                <a:gd name="T15" fmla="*/ 4 h 72"/>
                <a:gd name="T16" fmla="*/ 42 w 71"/>
                <a:gd name="T17" fmla="*/ 7 h 72"/>
                <a:gd name="T18" fmla="*/ 39 w 71"/>
                <a:gd name="T19" fmla="*/ 0 h 72"/>
                <a:gd name="T20" fmla="*/ 33 w 71"/>
                <a:gd name="T21" fmla="*/ 0 h 72"/>
                <a:gd name="T22" fmla="*/ 27 w 71"/>
                <a:gd name="T23" fmla="*/ 8 h 72"/>
                <a:gd name="T24" fmla="*/ 21 w 71"/>
                <a:gd name="T25" fmla="*/ 3 h 72"/>
                <a:gd name="T26" fmla="*/ 15 w 71"/>
                <a:gd name="T27" fmla="*/ 7 h 72"/>
                <a:gd name="T28" fmla="*/ 14 w 71"/>
                <a:gd name="T29" fmla="*/ 16 h 72"/>
                <a:gd name="T30" fmla="*/ 7 w 71"/>
                <a:gd name="T31" fmla="*/ 15 h 72"/>
                <a:gd name="T32" fmla="*/ 3 w 71"/>
                <a:gd name="T33" fmla="*/ 21 h 72"/>
                <a:gd name="T34" fmla="*/ 7 w 71"/>
                <a:gd name="T35" fmla="*/ 29 h 72"/>
                <a:gd name="T36" fmla="*/ 0 w 71"/>
                <a:gd name="T37" fmla="*/ 32 h 72"/>
                <a:gd name="T38" fmla="*/ 0 w 71"/>
                <a:gd name="T39" fmla="*/ 39 h 72"/>
                <a:gd name="T40" fmla="*/ 7 w 71"/>
                <a:gd name="T41" fmla="*/ 45 h 72"/>
                <a:gd name="T42" fmla="*/ 3 w 71"/>
                <a:gd name="T43" fmla="*/ 51 h 72"/>
                <a:gd name="T44" fmla="*/ 6 w 71"/>
                <a:gd name="T45" fmla="*/ 57 h 72"/>
                <a:gd name="T46" fmla="*/ 15 w 71"/>
                <a:gd name="T47" fmla="*/ 58 h 72"/>
                <a:gd name="T48" fmla="*/ 14 w 71"/>
                <a:gd name="T49" fmla="*/ 65 h 72"/>
                <a:gd name="T50" fmla="*/ 20 w 71"/>
                <a:gd name="T51" fmla="*/ 69 h 72"/>
                <a:gd name="T52" fmla="*/ 29 w 71"/>
                <a:gd name="T53" fmla="*/ 65 h 72"/>
                <a:gd name="T54" fmla="*/ 32 w 71"/>
                <a:gd name="T55" fmla="*/ 72 h 72"/>
                <a:gd name="T56" fmla="*/ 39 w 71"/>
                <a:gd name="T57" fmla="*/ 72 h 72"/>
                <a:gd name="T58" fmla="*/ 44 w 71"/>
                <a:gd name="T59" fmla="*/ 65 h 72"/>
                <a:gd name="T60" fmla="*/ 50 w 71"/>
                <a:gd name="T61" fmla="*/ 69 h 72"/>
                <a:gd name="T62" fmla="*/ 56 w 71"/>
                <a:gd name="T63" fmla="*/ 66 h 72"/>
                <a:gd name="T64" fmla="*/ 57 w 71"/>
                <a:gd name="T65" fmla="*/ 57 h 72"/>
                <a:gd name="T66" fmla="*/ 65 w 71"/>
                <a:gd name="T67" fmla="*/ 57 h 72"/>
                <a:gd name="T68" fmla="*/ 68 w 71"/>
                <a:gd name="T69" fmla="*/ 51 h 72"/>
                <a:gd name="T70" fmla="*/ 64 w 71"/>
                <a:gd name="T71" fmla="*/ 43 h 72"/>
                <a:gd name="T72" fmla="*/ 36 w 71"/>
                <a:gd name="T73" fmla="*/ 57 h 72"/>
                <a:gd name="T74" fmla="*/ 36 w 71"/>
                <a:gd name="T75" fmla="*/ 15 h 72"/>
                <a:gd name="T76" fmla="*/ 36 w 71"/>
                <a:gd name="T77" fmla="*/ 57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1" h="72">
                  <a:moveTo>
                    <a:pt x="71" y="42"/>
                  </a:moveTo>
                  <a:cubicBezTo>
                    <a:pt x="71" y="40"/>
                    <a:pt x="71" y="40"/>
                    <a:pt x="71" y="40"/>
                  </a:cubicBezTo>
                  <a:cubicBezTo>
                    <a:pt x="71" y="35"/>
                    <a:pt x="71" y="35"/>
                    <a:pt x="71" y="35"/>
                  </a:cubicBezTo>
                  <a:cubicBezTo>
                    <a:pt x="71" y="33"/>
                    <a:pt x="71" y="33"/>
                    <a:pt x="71" y="33"/>
                  </a:cubicBezTo>
                  <a:cubicBezTo>
                    <a:pt x="65" y="32"/>
                    <a:pt x="65" y="32"/>
                    <a:pt x="65" y="32"/>
                  </a:cubicBezTo>
                  <a:cubicBezTo>
                    <a:pt x="65" y="31"/>
                    <a:pt x="64" y="29"/>
                    <a:pt x="64" y="28"/>
                  </a:cubicBezTo>
                  <a:cubicBezTo>
                    <a:pt x="69" y="23"/>
                    <a:pt x="69" y="23"/>
                    <a:pt x="69" y="23"/>
                  </a:cubicBezTo>
                  <a:cubicBezTo>
                    <a:pt x="68" y="22"/>
                    <a:pt x="68" y="22"/>
                    <a:pt x="68" y="22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6"/>
                    <a:pt x="65" y="16"/>
                    <a:pt x="65" y="16"/>
                  </a:cubicBezTo>
                  <a:cubicBezTo>
                    <a:pt x="59" y="18"/>
                    <a:pt x="59" y="18"/>
                    <a:pt x="59" y="18"/>
                  </a:cubicBezTo>
                  <a:cubicBezTo>
                    <a:pt x="58" y="17"/>
                    <a:pt x="57" y="16"/>
                    <a:pt x="56" y="15"/>
                  </a:cubicBezTo>
                  <a:cubicBezTo>
                    <a:pt x="59" y="8"/>
                    <a:pt x="59" y="8"/>
                    <a:pt x="59" y="8"/>
                  </a:cubicBezTo>
                  <a:cubicBezTo>
                    <a:pt x="57" y="7"/>
                    <a:pt x="57" y="7"/>
                    <a:pt x="57" y="7"/>
                  </a:cubicBezTo>
                  <a:cubicBezTo>
                    <a:pt x="53" y="5"/>
                    <a:pt x="53" y="5"/>
                    <a:pt x="53" y="5"/>
                  </a:cubicBezTo>
                  <a:cubicBezTo>
                    <a:pt x="51" y="4"/>
                    <a:pt x="51" y="4"/>
                    <a:pt x="51" y="4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46" y="8"/>
                    <a:pt x="44" y="7"/>
                    <a:pt x="42" y="7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0" y="7"/>
                    <a:pt x="29" y="7"/>
                    <a:pt x="27" y="8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6" y="14"/>
                    <a:pt x="15" y="15"/>
                    <a:pt x="14" y="16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6"/>
                    <a:pt x="7" y="28"/>
                    <a:pt x="7" y="29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6" y="40"/>
                    <a:pt x="6" y="40"/>
                    <a:pt x="6" y="40"/>
                  </a:cubicBezTo>
                  <a:cubicBezTo>
                    <a:pt x="7" y="42"/>
                    <a:pt x="7" y="43"/>
                    <a:pt x="7" y="45"/>
                  </a:cubicBezTo>
                  <a:cubicBezTo>
                    <a:pt x="2" y="49"/>
                    <a:pt x="2" y="49"/>
                    <a:pt x="2" y="49"/>
                  </a:cubicBezTo>
                  <a:cubicBezTo>
                    <a:pt x="3" y="51"/>
                    <a:pt x="3" y="51"/>
                    <a:pt x="3" y="51"/>
                  </a:cubicBezTo>
                  <a:cubicBezTo>
                    <a:pt x="5" y="55"/>
                    <a:pt x="5" y="55"/>
                    <a:pt x="5" y="55"/>
                  </a:cubicBezTo>
                  <a:cubicBezTo>
                    <a:pt x="6" y="57"/>
                    <a:pt x="6" y="57"/>
                    <a:pt x="6" y="57"/>
                  </a:cubicBezTo>
                  <a:cubicBezTo>
                    <a:pt x="12" y="54"/>
                    <a:pt x="12" y="54"/>
                    <a:pt x="12" y="54"/>
                  </a:cubicBezTo>
                  <a:cubicBezTo>
                    <a:pt x="13" y="55"/>
                    <a:pt x="14" y="57"/>
                    <a:pt x="15" y="58"/>
                  </a:cubicBezTo>
                  <a:cubicBezTo>
                    <a:pt x="13" y="64"/>
                    <a:pt x="13" y="64"/>
                    <a:pt x="13" y="64"/>
                  </a:cubicBezTo>
                  <a:cubicBezTo>
                    <a:pt x="14" y="65"/>
                    <a:pt x="14" y="65"/>
                    <a:pt x="14" y="65"/>
                  </a:cubicBezTo>
                  <a:cubicBezTo>
                    <a:pt x="19" y="68"/>
                    <a:pt x="19" y="68"/>
                    <a:pt x="19" y="68"/>
                  </a:cubicBezTo>
                  <a:cubicBezTo>
                    <a:pt x="20" y="69"/>
                    <a:pt x="20" y="69"/>
                    <a:pt x="20" y="69"/>
                  </a:cubicBezTo>
                  <a:cubicBezTo>
                    <a:pt x="24" y="64"/>
                    <a:pt x="24" y="64"/>
                    <a:pt x="24" y="64"/>
                  </a:cubicBezTo>
                  <a:cubicBezTo>
                    <a:pt x="26" y="64"/>
                    <a:pt x="27" y="65"/>
                    <a:pt x="29" y="65"/>
                  </a:cubicBezTo>
                  <a:cubicBezTo>
                    <a:pt x="30" y="72"/>
                    <a:pt x="30" y="72"/>
                    <a:pt x="30" y="72"/>
                  </a:cubicBezTo>
                  <a:cubicBezTo>
                    <a:pt x="32" y="72"/>
                    <a:pt x="32" y="72"/>
                    <a:pt x="32" y="72"/>
                  </a:cubicBezTo>
                  <a:cubicBezTo>
                    <a:pt x="37" y="72"/>
                    <a:pt x="37" y="72"/>
                    <a:pt x="37" y="72"/>
                  </a:cubicBezTo>
                  <a:cubicBezTo>
                    <a:pt x="39" y="72"/>
                    <a:pt x="39" y="72"/>
                    <a:pt x="39" y="72"/>
                  </a:cubicBezTo>
                  <a:cubicBezTo>
                    <a:pt x="40" y="66"/>
                    <a:pt x="40" y="66"/>
                    <a:pt x="40" y="66"/>
                  </a:cubicBezTo>
                  <a:cubicBezTo>
                    <a:pt x="41" y="65"/>
                    <a:pt x="43" y="65"/>
                    <a:pt x="44" y="65"/>
                  </a:cubicBezTo>
                  <a:cubicBezTo>
                    <a:pt x="48" y="70"/>
                    <a:pt x="48" y="70"/>
                    <a:pt x="48" y="70"/>
                  </a:cubicBezTo>
                  <a:cubicBezTo>
                    <a:pt x="50" y="69"/>
                    <a:pt x="50" y="69"/>
                    <a:pt x="50" y="69"/>
                  </a:cubicBezTo>
                  <a:cubicBezTo>
                    <a:pt x="54" y="67"/>
                    <a:pt x="54" y="67"/>
                    <a:pt x="54" y="67"/>
                  </a:cubicBezTo>
                  <a:cubicBezTo>
                    <a:pt x="56" y="66"/>
                    <a:pt x="56" y="66"/>
                    <a:pt x="56" y="66"/>
                  </a:cubicBezTo>
                  <a:cubicBezTo>
                    <a:pt x="54" y="60"/>
                    <a:pt x="54" y="60"/>
                    <a:pt x="54" y="60"/>
                  </a:cubicBezTo>
                  <a:cubicBezTo>
                    <a:pt x="55" y="59"/>
                    <a:pt x="56" y="58"/>
                    <a:pt x="57" y="57"/>
                  </a:cubicBezTo>
                  <a:cubicBezTo>
                    <a:pt x="64" y="59"/>
                    <a:pt x="64" y="59"/>
                    <a:pt x="64" y="59"/>
                  </a:cubicBezTo>
                  <a:cubicBezTo>
                    <a:pt x="65" y="57"/>
                    <a:pt x="65" y="57"/>
                    <a:pt x="65" y="57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8" y="51"/>
                    <a:pt x="68" y="51"/>
                    <a:pt x="68" y="51"/>
                  </a:cubicBezTo>
                  <a:cubicBezTo>
                    <a:pt x="63" y="47"/>
                    <a:pt x="63" y="47"/>
                    <a:pt x="63" y="47"/>
                  </a:cubicBezTo>
                  <a:cubicBezTo>
                    <a:pt x="64" y="46"/>
                    <a:pt x="64" y="45"/>
                    <a:pt x="64" y="43"/>
                  </a:cubicBezTo>
                  <a:lnTo>
                    <a:pt x="71" y="42"/>
                  </a:lnTo>
                  <a:close/>
                  <a:moveTo>
                    <a:pt x="36" y="57"/>
                  </a:moveTo>
                  <a:cubicBezTo>
                    <a:pt x="24" y="57"/>
                    <a:pt x="15" y="48"/>
                    <a:pt x="15" y="36"/>
                  </a:cubicBezTo>
                  <a:cubicBezTo>
                    <a:pt x="15" y="25"/>
                    <a:pt x="24" y="15"/>
                    <a:pt x="36" y="15"/>
                  </a:cubicBezTo>
                  <a:cubicBezTo>
                    <a:pt x="47" y="15"/>
                    <a:pt x="56" y="25"/>
                    <a:pt x="56" y="36"/>
                  </a:cubicBezTo>
                  <a:cubicBezTo>
                    <a:pt x="56" y="48"/>
                    <a:pt x="47" y="57"/>
                    <a:pt x="36" y="57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Oval 56"/>
            <p:cNvSpPr>
              <a:spLocks noChangeArrowheads="1"/>
            </p:cNvSpPr>
            <p:nvPr/>
          </p:nvSpPr>
          <p:spPr bwMode="auto">
            <a:xfrm>
              <a:off x="7414515" y="829999"/>
              <a:ext cx="69049" cy="69049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35" name="组合 234"/>
          <p:cNvGrpSpPr/>
          <p:nvPr/>
        </p:nvGrpSpPr>
        <p:grpSpPr>
          <a:xfrm>
            <a:off x="980064" y="1053898"/>
            <a:ext cx="469532" cy="544105"/>
            <a:chOff x="3750781" y="541374"/>
            <a:chExt cx="469532" cy="544105"/>
          </a:xfrm>
        </p:grpSpPr>
        <p:sp>
          <p:nvSpPr>
            <p:cNvPr id="18" name="Freeform 63"/>
            <p:cNvSpPr>
              <a:spLocks noEditPoints="1"/>
            </p:cNvSpPr>
            <p:nvPr/>
          </p:nvSpPr>
          <p:spPr bwMode="auto">
            <a:xfrm>
              <a:off x="3750781" y="541374"/>
              <a:ext cx="469532" cy="544105"/>
            </a:xfrm>
            <a:custGeom>
              <a:avLst/>
              <a:gdLst>
                <a:gd name="T0" fmla="*/ 22 w 171"/>
                <a:gd name="T1" fmla="*/ 64 h 198"/>
                <a:gd name="T2" fmla="*/ 8 w 171"/>
                <a:gd name="T3" fmla="*/ 102 h 198"/>
                <a:gd name="T4" fmla="*/ 16 w 171"/>
                <a:gd name="T5" fmla="*/ 121 h 198"/>
                <a:gd name="T6" fmla="*/ 10 w 171"/>
                <a:gd name="T7" fmla="*/ 131 h 198"/>
                <a:gd name="T8" fmla="*/ 17 w 171"/>
                <a:gd name="T9" fmla="*/ 162 h 198"/>
                <a:gd name="T10" fmla="*/ 83 w 171"/>
                <a:gd name="T11" fmla="*/ 198 h 198"/>
                <a:gd name="T12" fmla="*/ 123 w 171"/>
                <a:gd name="T13" fmla="*/ 13 h 198"/>
                <a:gd name="T14" fmla="*/ 91 w 171"/>
                <a:gd name="T15" fmla="*/ 89 h 198"/>
                <a:gd name="T16" fmla="*/ 84 w 171"/>
                <a:gd name="T17" fmla="*/ 98 h 198"/>
                <a:gd name="T18" fmla="*/ 74 w 171"/>
                <a:gd name="T19" fmla="*/ 92 h 198"/>
                <a:gd name="T20" fmla="*/ 63 w 171"/>
                <a:gd name="T21" fmla="*/ 96 h 198"/>
                <a:gd name="T22" fmla="*/ 58 w 171"/>
                <a:gd name="T23" fmla="*/ 86 h 198"/>
                <a:gd name="T24" fmla="*/ 46 w 171"/>
                <a:gd name="T25" fmla="*/ 84 h 198"/>
                <a:gd name="T26" fmla="*/ 47 w 171"/>
                <a:gd name="T27" fmla="*/ 73 h 198"/>
                <a:gd name="T28" fmla="*/ 37 w 171"/>
                <a:gd name="T29" fmla="*/ 65 h 198"/>
                <a:gd name="T30" fmla="*/ 44 w 171"/>
                <a:gd name="T31" fmla="*/ 55 h 198"/>
                <a:gd name="T32" fmla="*/ 40 w 171"/>
                <a:gd name="T33" fmla="*/ 44 h 198"/>
                <a:gd name="T34" fmla="*/ 50 w 171"/>
                <a:gd name="T35" fmla="*/ 39 h 198"/>
                <a:gd name="T36" fmla="*/ 52 w 171"/>
                <a:gd name="T37" fmla="*/ 28 h 198"/>
                <a:gd name="T38" fmla="*/ 64 w 171"/>
                <a:gd name="T39" fmla="*/ 28 h 198"/>
                <a:gd name="T40" fmla="*/ 71 w 171"/>
                <a:gd name="T41" fmla="*/ 19 h 198"/>
                <a:gd name="T42" fmla="*/ 81 w 171"/>
                <a:gd name="T43" fmla="*/ 26 h 198"/>
                <a:gd name="T44" fmla="*/ 91 w 171"/>
                <a:gd name="T45" fmla="*/ 21 h 198"/>
                <a:gd name="T46" fmla="*/ 97 w 171"/>
                <a:gd name="T47" fmla="*/ 32 h 198"/>
                <a:gd name="T48" fmla="*/ 108 w 171"/>
                <a:gd name="T49" fmla="*/ 33 h 198"/>
                <a:gd name="T50" fmla="*/ 108 w 171"/>
                <a:gd name="T51" fmla="*/ 45 h 198"/>
                <a:gd name="T52" fmla="*/ 117 w 171"/>
                <a:gd name="T53" fmla="*/ 52 h 198"/>
                <a:gd name="T54" fmla="*/ 111 w 171"/>
                <a:gd name="T55" fmla="*/ 62 h 198"/>
                <a:gd name="T56" fmla="*/ 115 w 171"/>
                <a:gd name="T57" fmla="*/ 73 h 198"/>
                <a:gd name="T58" fmla="*/ 104 w 171"/>
                <a:gd name="T59" fmla="*/ 78 h 198"/>
                <a:gd name="T60" fmla="*/ 103 w 171"/>
                <a:gd name="T61" fmla="*/ 90 h 198"/>
                <a:gd name="T62" fmla="*/ 138 w 171"/>
                <a:gd name="T63" fmla="*/ 104 h 198"/>
                <a:gd name="T64" fmla="*/ 139 w 171"/>
                <a:gd name="T65" fmla="*/ 113 h 198"/>
                <a:gd name="T66" fmla="*/ 131 w 171"/>
                <a:gd name="T67" fmla="*/ 119 h 198"/>
                <a:gd name="T68" fmla="*/ 123 w 171"/>
                <a:gd name="T69" fmla="*/ 116 h 198"/>
                <a:gd name="T70" fmla="*/ 119 w 171"/>
                <a:gd name="T71" fmla="*/ 122 h 198"/>
                <a:gd name="T72" fmla="*/ 114 w 171"/>
                <a:gd name="T73" fmla="*/ 113 h 198"/>
                <a:gd name="T74" fmla="*/ 105 w 171"/>
                <a:gd name="T75" fmla="*/ 109 h 198"/>
                <a:gd name="T76" fmla="*/ 104 w 171"/>
                <a:gd name="T77" fmla="*/ 100 h 198"/>
                <a:gd name="T78" fmla="*/ 111 w 171"/>
                <a:gd name="T79" fmla="*/ 94 h 198"/>
                <a:gd name="T80" fmla="*/ 113 w 171"/>
                <a:gd name="T81" fmla="*/ 84 h 198"/>
                <a:gd name="T82" fmla="*/ 121 w 171"/>
                <a:gd name="T83" fmla="*/ 87 h 198"/>
                <a:gd name="T84" fmla="*/ 126 w 171"/>
                <a:gd name="T85" fmla="*/ 82 h 198"/>
                <a:gd name="T86" fmla="*/ 134 w 171"/>
                <a:gd name="T87" fmla="*/ 86 h 198"/>
                <a:gd name="T88" fmla="*/ 136 w 171"/>
                <a:gd name="T89" fmla="*/ 94 h 198"/>
                <a:gd name="T90" fmla="*/ 144 w 171"/>
                <a:gd name="T91" fmla="*/ 101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71" h="198">
                  <a:moveTo>
                    <a:pt x="123" y="13"/>
                  </a:moveTo>
                  <a:cubicBezTo>
                    <a:pt x="95" y="1"/>
                    <a:pt x="72" y="0"/>
                    <a:pt x="47" y="16"/>
                  </a:cubicBezTo>
                  <a:cubicBezTo>
                    <a:pt x="28" y="29"/>
                    <a:pt x="22" y="60"/>
                    <a:pt x="22" y="64"/>
                  </a:cubicBezTo>
                  <a:cubicBezTo>
                    <a:pt x="22" y="68"/>
                    <a:pt x="26" y="73"/>
                    <a:pt x="14" y="82"/>
                  </a:cubicBezTo>
                  <a:cubicBezTo>
                    <a:pt x="2" y="90"/>
                    <a:pt x="0" y="88"/>
                    <a:pt x="1" y="93"/>
                  </a:cubicBezTo>
                  <a:cubicBezTo>
                    <a:pt x="2" y="97"/>
                    <a:pt x="6" y="100"/>
                    <a:pt x="8" y="102"/>
                  </a:cubicBezTo>
                  <a:cubicBezTo>
                    <a:pt x="10" y="104"/>
                    <a:pt x="11" y="106"/>
                    <a:pt x="9" y="109"/>
                  </a:cubicBezTo>
                  <a:cubicBezTo>
                    <a:pt x="7" y="111"/>
                    <a:pt x="4" y="111"/>
                    <a:pt x="6" y="116"/>
                  </a:cubicBezTo>
                  <a:cubicBezTo>
                    <a:pt x="8" y="120"/>
                    <a:pt x="14" y="120"/>
                    <a:pt x="16" y="121"/>
                  </a:cubicBezTo>
                  <a:cubicBezTo>
                    <a:pt x="16" y="121"/>
                    <a:pt x="10" y="120"/>
                    <a:pt x="8" y="121"/>
                  </a:cubicBezTo>
                  <a:cubicBezTo>
                    <a:pt x="6" y="122"/>
                    <a:pt x="4" y="125"/>
                    <a:pt x="5" y="127"/>
                  </a:cubicBezTo>
                  <a:cubicBezTo>
                    <a:pt x="6" y="129"/>
                    <a:pt x="9" y="130"/>
                    <a:pt x="10" y="131"/>
                  </a:cubicBezTo>
                  <a:cubicBezTo>
                    <a:pt x="11" y="131"/>
                    <a:pt x="11" y="135"/>
                    <a:pt x="11" y="136"/>
                  </a:cubicBezTo>
                  <a:cubicBezTo>
                    <a:pt x="11" y="140"/>
                    <a:pt x="9" y="143"/>
                    <a:pt x="7" y="147"/>
                  </a:cubicBezTo>
                  <a:cubicBezTo>
                    <a:pt x="5" y="151"/>
                    <a:pt x="8" y="160"/>
                    <a:pt x="17" y="162"/>
                  </a:cubicBezTo>
                  <a:cubicBezTo>
                    <a:pt x="26" y="164"/>
                    <a:pt x="30" y="164"/>
                    <a:pt x="36" y="164"/>
                  </a:cubicBezTo>
                  <a:cubicBezTo>
                    <a:pt x="48" y="165"/>
                    <a:pt x="57" y="183"/>
                    <a:pt x="58" y="197"/>
                  </a:cubicBezTo>
                  <a:cubicBezTo>
                    <a:pt x="63" y="198"/>
                    <a:pt x="78" y="198"/>
                    <a:pt x="83" y="198"/>
                  </a:cubicBezTo>
                  <a:cubicBezTo>
                    <a:pt x="100" y="198"/>
                    <a:pt x="117" y="194"/>
                    <a:pt x="131" y="186"/>
                  </a:cubicBezTo>
                  <a:cubicBezTo>
                    <a:pt x="124" y="144"/>
                    <a:pt x="147" y="140"/>
                    <a:pt x="159" y="100"/>
                  </a:cubicBezTo>
                  <a:cubicBezTo>
                    <a:pt x="164" y="83"/>
                    <a:pt x="171" y="35"/>
                    <a:pt x="123" y="13"/>
                  </a:cubicBezTo>
                  <a:close/>
                  <a:moveTo>
                    <a:pt x="98" y="93"/>
                  </a:moveTo>
                  <a:cubicBezTo>
                    <a:pt x="97" y="95"/>
                    <a:pt x="97" y="95"/>
                    <a:pt x="97" y="95"/>
                  </a:cubicBezTo>
                  <a:cubicBezTo>
                    <a:pt x="91" y="89"/>
                    <a:pt x="91" y="89"/>
                    <a:pt x="91" y="89"/>
                  </a:cubicBezTo>
                  <a:cubicBezTo>
                    <a:pt x="89" y="90"/>
                    <a:pt x="88" y="90"/>
                    <a:pt x="86" y="91"/>
                  </a:cubicBezTo>
                  <a:cubicBezTo>
                    <a:pt x="86" y="98"/>
                    <a:pt x="86" y="98"/>
                    <a:pt x="86" y="98"/>
                  </a:cubicBezTo>
                  <a:cubicBezTo>
                    <a:pt x="84" y="98"/>
                    <a:pt x="84" y="98"/>
                    <a:pt x="84" y="98"/>
                  </a:cubicBezTo>
                  <a:cubicBezTo>
                    <a:pt x="78" y="99"/>
                    <a:pt x="78" y="99"/>
                    <a:pt x="78" y="99"/>
                  </a:cubicBezTo>
                  <a:cubicBezTo>
                    <a:pt x="76" y="99"/>
                    <a:pt x="76" y="99"/>
                    <a:pt x="76" y="99"/>
                  </a:cubicBezTo>
                  <a:cubicBezTo>
                    <a:pt x="74" y="92"/>
                    <a:pt x="74" y="92"/>
                    <a:pt x="74" y="92"/>
                  </a:cubicBezTo>
                  <a:cubicBezTo>
                    <a:pt x="72" y="92"/>
                    <a:pt x="70" y="91"/>
                    <a:pt x="69" y="91"/>
                  </a:cubicBezTo>
                  <a:cubicBezTo>
                    <a:pt x="65" y="97"/>
                    <a:pt x="65" y="97"/>
                    <a:pt x="65" y="97"/>
                  </a:cubicBezTo>
                  <a:cubicBezTo>
                    <a:pt x="63" y="96"/>
                    <a:pt x="63" y="96"/>
                    <a:pt x="63" y="96"/>
                  </a:cubicBezTo>
                  <a:cubicBezTo>
                    <a:pt x="58" y="94"/>
                    <a:pt x="58" y="94"/>
                    <a:pt x="58" y="94"/>
                  </a:cubicBezTo>
                  <a:cubicBezTo>
                    <a:pt x="56" y="93"/>
                    <a:pt x="56" y="93"/>
                    <a:pt x="56" y="93"/>
                  </a:cubicBezTo>
                  <a:cubicBezTo>
                    <a:pt x="58" y="86"/>
                    <a:pt x="58" y="86"/>
                    <a:pt x="58" y="86"/>
                  </a:cubicBezTo>
                  <a:cubicBezTo>
                    <a:pt x="56" y="85"/>
                    <a:pt x="55" y="84"/>
                    <a:pt x="54" y="82"/>
                  </a:cubicBezTo>
                  <a:cubicBezTo>
                    <a:pt x="47" y="86"/>
                    <a:pt x="47" y="86"/>
                    <a:pt x="47" y="86"/>
                  </a:cubicBezTo>
                  <a:cubicBezTo>
                    <a:pt x="46" y="84"/>
                    <a:pt x="46" y="84"/>
                    <a:pt x="46" y="84"/>
                  </a:cubicBezTo>
                  <a:cubicBezTo>
                    <a:pt x="43" y="80"/>
                    <a:pt x="43" y="80"/>
                    <a:pt x="43" y="80"/>
                  </a:cubicBezTo>
                  <a:cubicBezTo>
                    <a:pt x="41" y="78"/>
                    <a:pt x="41" y="78"/>
                    <a:pt x="41" y="78"/>
                  </a:cubicBezTo>
                  <a:cubicBezTo>
                    <a:pt x="47" y="73"/>
                    <a:pt x="47" y="73"/>
                    <a:pt x="47" y="73"/>
                  </a:cubicBezTo>
                  <a:cubicBezTo>
                    <a:pt x="46" y="71"/>
                    <a:pt x="45" y="69"/>
                    <a:pt x="45" y="68"/>
                  </a:cubicBezTo>
                  <a:cubicBezTo>
                    <a:pt x="38" y="67"/>
                    <a:pt x="38" y="67"/>
                    <a:pt x="38" y="67"/>
                  </a:cubicBezTo>
                  <a:cubicBezTo>
                    <a:pt x="37" y="65"/>
                    <a:pt x="37" y="65"/>
                    <a:pt x="37" y="65"/>
                  </a:cubicBezTo>
                  <a:cubicBezTo>
                    <a:pt x="37" y="60"/>
                    <a:pt x="37" y="60"/>
                    <a:pt x="37" y="60"/>
                  </a:cubicBezTo>
                  <a:cubicBezTo>
                    <a:pt x="36" y="58"/>
                    <a:pt x="36" y="58"/>
                    <a:pt x="36" y="58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4" y="54"/>
                    <a:pt x="44" y="52"/>
                    <a:pt x="45" y="50"/>
                  </a:cubicBezTo>
                  <a:cubicBezTo>
                    <a:pt x="39" y="46"/>
                    <a:pt x="39" y="46"/>
                    <a:pt x="39" y="46"/>
                  </a:cubicBezTo>
                  <a:cubicBezTo>
                    <a:pt x="40" y="44"/>
                    <a:pt x="40" y="44"/>
                    <a:pt x="40" y="44"/>
                  </a:cubicBezTo>
                  <a:cubicBezTo>
                    <a:pt x="42" y="39"/>
                    <a:pt x="42" y="39"/>
                    <a:pt x="42" y="39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50" y="39"/>
                    <a:pt x="50" y="39"/>
                    <a:pt x="50" y="39"/>
                  </a:cubicBezTo>
                  <a:cubicBezTo>
                    <a:pt x="51" y="38"/>
                    <a:pt x="52" y="36"/>
                    <a:pt x="54" y="35"/>
                  </a:cubicBezTo>
                  <a:cubicBezTo>
                    <a:pt x="50" y="29"/>
                    <a:pt x="50" y="29"/>
                    <a:pt x="50" y="29"/>
                  </a:cubicBezTo>
                  <a:cubicBezTo>
                    <a:pt x="52" y="28"/>
                    <a:pt x="52" y="28"/>
                    <a:pt x="52" y="28"/>
                  </a:cubicBezTo>
                  <a:cubicBezTo>
                    <a:pt x="56" y="24"/>
                    <a:pt x="56" y="24"/>
                    <a:pt x="56" y="24"/>
                  </a:cubicBezTo>
                  <a:cubicBezTo>
                    <a:pt x="58" y="23"/>
                    <a:pt x="58" y="23"/>
                    <a:pt x="58" y="23"/>
                  </a:cubicBezTo>
                  <a:cubicBezTo>
                    <a:pt x="64" y="28"/>
                    <a:pt x="64" y="28"/>
                    <a:pt x="64" y="28"/>
                  </a:cubicBezTo>
                  <a:cubicBezTo>
                    <a:pt x="65" y="28"/>
                    <a:pt x="67" y="27"/>
                    <a:pt x="68" y="27"/>
                  </a:cubicBezTo>
                  <a:cubicBezTo>
                    <a:pt x="69" y="19"/>
                    <a:pt x="69" y="19"/>
                    <a:pt x="69" y="19"/>
                  </a:cubicBezTo>
                  <a:cubicBezTo>
                    <a:pt x="71" y="19"/>
                    <a:pt x="71" y="19"/>
                    <a:pt x="71" y="19"/>
                  </a:cubicBezTo>
                  <a:cubicBezTo>
                    <a:pt x="76" y="18"/>
                    <a:pt x="76" y="18"/>
                    <a:pt x="76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81" y="26"/>
                    <a:pt x="81" y="26"/>
                    <a:pt x="81" y="26"/>
                  </a:cubicBezTo>
                  <a:cubicBezTo>
                    <a:pt x="82" y="26"/>
                    <a:pt x="84" y="26"/>
                    <a:pt x="86" y="26"/>
                  </a:cubicBezTo>
                  <a:cubicBezTo>
                    <a:pt x="89" y="20"/>
                    <a:pt x="89" y="20"/>
                    <a:pt x="89" y="20"/>
                  </a:cubicBezTo>
                  <a:cubicBezTo>
                    <a:pt x="91" y="21"/>
                    <a:pt x="91" y="21"/>
                    <a:pt x="91" y="21"/>
                  </a:cubicBezTo>
                  <a:cubicBezTo>
                    <a:pt x="97" y="23"/>
                    <a:pt x="97" y="23"/>
                    <a:pt x="97" y="23"/>
                  </a:cubicBezTo>
                  <a:cubicBezTo>
                    <a:pt x="99" y="24"/>
                    <a:pt x="99" y="24"/>
                    <a:pt x="99" y="24"/>
                  </a:cubicBezTo>
                  <a:cubicBezTo>
                    <a:pt x="97" y="32"/>
                    <a:pt x="97" y="32"/>
                    <a:pt x="97" y="32"/>
                  </a:cubicBezTo>
                  <a:cubicBezTo>
                    <a:pt x="98" y="33"/>
                    <a:pt x="100" y="34"/>
                    <a:pt x="101" y="35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8" y="33"/>
                    <a:pt x="108" y="33"/>
                    <a:pt x="108" y="33"/>
                  </a:cubicBezTo>
                  <a:cubicBezTo>
                    <a:pt x="112" y="38"/>
                    <a:pt x="112" y="38"/>
                    <a:pt x="112" y="38"/>
                  </a:cubicBezTo>
                  <a:cubicBezTo>
                    <a:pt x="113" y="39"/>
                    <a:pt x="113" y="39"/>
                    <a:pt x="113" y="39"/>
                  </a:cubicBezTo>
                  <a:cubicBezTo>
                    <a:pt x="108" y="45"/>
                    <a:pt x="108" y="45"/>
                    <a:pt x="108" y="45"/>
                  </a:cubicBezTo>
                  <a:cubicBezTo>
                    <a:pt x="109" y="46"/>
                    <a:pt x="109" y="48"/>
                    <a:pt x="110" y="50"/>
                  </a:cubicBezTo>
                  <a:cubicBezTo>
                    <a:pt x="117" y="50"/>
                    <a:pt x="117" y="50"/>
                    <a:pt x="117" y="50"/>
                  </a:cubicBezTo>
                  <a:cubicBezTo>
                    <a:pt x="117" y="52"/>
                    <a:pt x="117" y="52"/>
                    <a:pt x="117" y="52"/>
                  </a:cubicBezTo>
                  <a:cubicBezTo>
                    <a:pt x="118" y="58"/>
                    <a:pt x="118" y="58"/>
                    <a:pt x="118" y="58"/>
                  </a:cubicBezTo>
                  <a:cubicBezTo>
                    <a:pt x="118" y="60"/>
                    <a:pt x="118" y="60"/>
                    <a:pt x="118" y="60"/>
                  </a:cubicBezTo>
                  <a:cubicBezTo>
                    <a:pt x="111" y="62"/>
                    <a:pt x="111" y="62"/>
                    <a:pt x="111" y="62"/>
                  </a:cubicBezTo>
                  <a:cubicBezTo>
                    <a:pt x="110" y="64"/>
                    <a:pt x="110" y="66"/>
                    <a:pt x="110" y="67"/>
                  </a:cubicBezTo>
                  <a:cubicBezTo>
                    <a:pt x="116" y="71"/>
                    <a:pt x="116" y="71"/>
                    <a:pt x="116" y="71"/>
                  </a:cubicBezTo>
                  <a:cubicBezTo>
                    <a:pt x="115" y="73"/>
                    <a:pt x="115" y="73"/>
                    <a:pt x="115" y="73"/>
                  </a:cubicBezTo>
                  <a:cubicBezTo>
                    <a:pt x="113" y="78"/>
                    <a:pt x="113" y="78"/>
                    <a:pt x="113" y="78"/>
                  </a:cubicBezTo>
                  <a:cubicBezTo>
                    <a:pt x="112" y="80"/>
                    <a:pt x="112" y="80"/>
                    <a:pt x="112" y="80"/>
                  </a:cubicBezTo>
                  <a:cubicBezTo>
                    <a:pt x="104" y="78"/>
                    <a:pt x="104" y="78"/>
                    <a:pt x="104" y="78"/>
                  </a:cubicBezTo>
                  <a:cubicBezTo>
                    <a:pt x="103" y="80"/>
                    <a:pt x="102" y="81"/>
                    <a:pt x="101" y="82"/>
                  </a:cubicBezTo>
                  <a:cubicBezTo>
                    <a:pt x="104" y="89"/>
                    <a:pt x="104" y="89"/>
                    <a:pt x="104" y="89"/>
                  </a:cubicBezTo>
                  <a:cubicBezTo>
                    <a:pt x="103" y="90"/>
                    <a:pt x="103" y="90"/>
                    <a:pt x="103" y="90"/>
                  </a:cubicBezTo>
                  <a:lnTo>
                    <a:pt x="98" y="93"/>
                  </a:lnTo>
                  <a:close/>
                  <a:moveTo>
                    <a:pt x="142" y="103"/>
                  </a:moveTo>
                  <a:cubicBezTo>
                    <a:pt x="138" y="104"/>
                    <a:pt x="138" y="104"/>
                    <a:pt x="138" y="104"/>
                  </a:cubicBezTo>
                  <a:cubicBezTo>
                    <a:pt x="137" y="106"/>
                    <a:pt x="137" y="107"/>
                    <a:pt x="136" y="109"/>
                  </a:cubicBezTo>
                  <a:cubicBezTo>
                    <a:pt x="136" y="109"/>
                    <a:pt x="136" y="109"/>
                    <a:pt x="136" y="109"/>
                  </a:cubicBezTo>
                  <a:cubicBezTo>
                    <a:pt x="139" y="113"/>
                    <a:pt x="139" y="113"/>
                    <a:pt x="139" y="113"/>
                  </a:cubicBezTo>
                  <a:cubicBezTo>
                    <a:pt x="139" y="114"/>
                    <a:pt x="139" y="115"/>
                    <a:pt x="139" y="115"/>
                  </a:cubicBezTo>
                  <a:cubicBezTo>
                    <a:pt x="134" y="119"/>
                    <a:pt x="134" y="119"/>
                    <a:pt x="134" y="119"/>
                  </a:cubicBezTo>
                  <a:cubicBezTo>
                    <a:pt x="133" y="120"/>
                    <a:pt x="132" y="120"/>
                    <a:pt x="131" y="119"/>
                  </a:cubicBezTo>
                  <a:cubicBezTo>
                    <a:pt x="129" y="115"/>
                    <a:pt x="129" y="115"/>
                    <a:pt x="129" y="115"/>
                  </a:cubicBezTo>
                  <a:cubicBezTo>
                    <a:pt x="128" y="116"/>
                    <a:pt x="126" y="116"/>
                    <a:pt x="125" y="116"/>
                  </a:cubicBezTo>
                  <a:cubicBezTo>
                    <a:pt x="124" y="116"/>
                    <a:pt x="124" y="116"/>
                    <a:pt x="123" y="116"/>
                  </a:cubicBezTo>
                  <a:cubicBezTo>
                    <a:pt x="123" y="116"/>
                    <a:pt x="123" y="116"/>
                    <a:pt x="123" y="116"/>
                  </a:cubicBezTo>
                  <a:cubicBezTo>
                    <a:pt x="121" y="121"/>
                    <a:pt x="121" y="121"/>
                    <a:pt x="121" y="121"/>
                  </a:cubicBezTo>
                  <a:cubicBezTo>
                    <a:pt x="121" y="122"/>
                    <a:pt x="120" y="122"/>
                    <a:pt x="119" y="122"/>
                  </a:cubicBezTo>
                  <a:cubicBezTo>
                    <a:pt x="113" y="119"/>
                    <a:pt x="113" y="119"/>
                    <a:pt x="113" y="119"/>
                  </a:cubicBezTo>
                  <a:cubicBezTo>
                    <a:pt x="112" y="119"/>
                    <a:pt x="112" y="118"/>
                    <a:pt x="112" y="117"/>
                  </a:cubicBezTo>
                  <a:cubicBezTo>
                    <a:pt x="114" y="113"/>
                    <a:pt x="114" y="113"/>
                    <a:pt x="114" y="113"/>
                  </a:cubicBezTo>
                  <a:cubicBezTo>
                    <a:pt x="113" y="112"/>
                    <a:pt x="111" y="110"/>
                    <a:pt x="110" y="108"/>
                  </a:cubicBezTo>
                  <a:cubicBezTo>
                    <a:pt x="110" y="109"/>
                    <a:pt x="110" y="109"/>
                    <a:pt x="110" y="109"/>
                  </a:cubicBezTo>
                  <a:cubicBezTo>
                    <a:pt x="105" y="109"/>
                    <a:pt x="105" y="109"/>
                    <a:pt x="105" y="109"/>
                  </a:cubicBezTo>
                  <a:cubicBezTo>
                    <a:pt x="104" y="109"/>
                    <a:pt x="104" y="109"/>
                    <a:pt x="104" y="108"/>
                  </a:cubicBezTo>
                  <a:cubicBezTo>
                    <a:pt x="103" y="102"/>
                    <a:pt x="103" y="102"/>
                    <a:pt x="103" y="102"/>
                  </a:cubicBezTo>
                  <a:cubicBezTo>
                    <a:pt x="103" y="101"/>
                    <a:pt x="103" y="100"/>
                    <a:pt x="104" y="100"/>
                  </a:cubicBezTo>
                  <a:cubicBezTo>
                    <a:pt x="109" y="99"/>
                    <a:pt x="109" y="99"/>
                    <a:pt x="109" y="99"/>
                  </a:cubicBezTo>
                  <a:cubicBezTo>
                    <a:pt x="109" y="97"/>
                    <a:pt x="110" y="95"/>
                    <a:pt x="111" y="94"/>
                  </a:cubicBezTo>
                  <a:cubicBezTo>
                    <a:pt x="111" y="94"/>
                    <a:pt x="111" y="94"/>
                    <a:pt x="111" y="94"/>
                  </a:cubicBezTo>
                  <a:cubicBezTo>
                    <a:pt x="108" y="90"/>
                    <a:pt x="108" y="90"/>
                    <a:pt x="108" y="90"/>
                  </a:cubicBezTo>
                  <a:cubicBezTo>
                    <a:pt x="107" y="89"/>
                    <a:pt x="107" y="88"/>
                    <a:pt x="108" y="88"/>
                  </a:cubicBezTo>
                  <a:cubicBezTo>
                    <a:pt x="113" y="84"/>
                    <a:pt x="113" y="84"/>
                    <a:pt x="113" y="84"/>
                  </a:cubicBezTo>
                  <a:cubicBezTo>
                    <a:pt x="114" y="83"/>
                    <a:pt x="115" y="83"/>
                    <a:pt x="115" y="84"/>
                  </a:cubicBezTo>
                  <a:cubicBezTo>
                    <a:pt x="118" y="88"/>
                    <a:pt x="118" y="88"/>
                    <a:pt x="118" y="88"/>
                  </a:cubicBezTo>
                  <a:cubicBezTo>
                    <a:pt x="119" y="87"/>
                    <a:pt x="120" y="87"/>
                    <a:pt x="121" y="87"/>
                  </a:cubicBezTo>
                  <a:cubicBezTo>
                    <a:pt x="122" y="87"/>
                    <a:pt x="123" y="87"/>
                    <a:pt x="124" y="87"/>
                  </a:cubicBezTo>
                  <a:cubicBezTo>
                    <a:pt x="124" y="87"/>
                    <a:pt x="124" y="87"/>
                    <a:pt x="124" y="87"/>
                  </a:cubicBezTo>
                  <a:cubicBezTo>
                    <a:pt x="126" y="82"/>
                    <a:pt x="126" y="82"/>
                    <a:pt x="126" y="82"/>
                  </a:cubicBezTo>
                  <a:cubicBezTo>
                    <a:pt x="126" y="81"/>
                    <a:pt x="127" y="81"/>
                    <a:pt x="128" y="81"/>
                  </a:cubicBezTo>
                  <a:cubicBezTo>
                    <a:pt x="133" y="84"/>
                    <a:pt x="133" y="84"/>
                    <a:pt x="133" y="84"/>
                  </a:cubicBezTo>
                  <a:cubicBezTo>
                    <a:pt x="134" y="84"/>
                    <a:pt x="135" y="85"/>
                    <a:pt x="134" y="86"/>
                  </a:cubicBezTo>
                  <a:cubicBezTo>
                    <a:pt x="132" y="90"/>
                    <a:pt x="132" y="90"/>
                    <a:pt x="132" y="90"/>
                  </a:cubicBezTo>
                  <a:cubicBezTo>
                    <a:pt x="134" y="91"/>
                    <a:pt x="135" y="93"/>
                    <a:pt x="136" y="94"/>
                  </a:cubicBezTo>
                  <a:cubicBezTo>
                    <a:pt x="136" y="94"/>
                    <a:pt x="136" y="94"/>
                    <a:pt x="136" y="94"/>
                  </a:cubicBezTo>
                  <a:cubicBezTo>
                    <a:pt x="141" y="94"/>
                    <a:pt x="141" y="94"/>
                    <a:pt x="141" y="94"/>
                  </a:cubicBezTo>
                  <a:cubicBezTo>
                    <a:pt x="142" y="94"/>
                    <a:pt x="143" y="94"/>
                    <a:pt x="143" y="95"/>
                  </a:cubicBezTo>
                  <a:cubicBezTo>
                    <a:pt x="144" y="101"/>
                    <a:pt x="144" y="101"/>
                    <a:pt x="144" y="101"/>
                  </a:cubicBezTo>
                  <a:cubicBezTo>
                    <a:pt x="144" y="102"/>
                    <a:pt x="143" y="103"/>
                    <a:pt x="142" y="103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64"/>
            <p:cNvSpPr>
              <a:spLocks/>
            </p:cNvSpPr>
            <p:nvPr/>
          </p:nvSpPr>
          <p:spPr bwMode="auto">
            <a:xfrm>
              <a:off x="4069786" y="799617"/>
              <a:ext cx="40048" cy="41429"/>
            </a:xfrm>
            <a:custGeom>
              <a:avLst/>
              <a:gdLst>
                <a:gd name="T0" fmla="*/ 0 w 15"/>
                <a:gd name="T1" fmla="*/ 8 h 15"/>
                <a:gd name="T2" fmla="*/ 6 w 15"/>
                <a:gd name="T3" fmla="*/ 1 h 15"/>
                <a:gd name="T4" fmla="*/ 14 w 15"/>
                <a:gd name="T5" fmla="*/ 7 h 15"/>
                <a:gd name="T6" fmla="*/ 8 w 15"/>
                <a:gd name="T7" fmla="*/ 14 h 15"/>
                <a:gd name="T8" fmla="*/ 0 w 15"/>
                <a:gd name="T9" fmla="*/ 8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5">
                  <a:moveTo>
                    <a:pt x="0" y="8"/>
                  </a:moveTo>
                  <a:cubicBezTo>
                    <a:pt x="0" y="5"/>
                    <a:pt x="3" y="1"/>
                    <a:pt x="6" y="1"/>
                  </a:cubicBezTo>
                  <a:cubicBezTo>
                    <a:pt x="10" y="0"/>
                    <a:pt x="14" y="3"/>
                    <a:pt x="14" y="7"/>
                  </a:cubicBezTo>
                  <a:cubicBezTo>
                    <a:pt x="15" y="10"/>
                    <a:pt x="12" y="14"/>
                    <a:pt x="8" y="14"/>
                  </a:cubicBezTo>
                  <a:cubicBezTo>
                    <a:pt x="4" y="15"/>
                    <a:pt x="1" y="12"/>
                    <a:pt x="0" y="8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65"/>
            <p:cNvSpPr>
              <a:spLocks noEditPoints="1"/>
            </p:cNvSpPr>
            <p:nvPr/>
          </p:nvSpPr>
          <p:spPr bwMode="auto">
            <a:xfrm>
              <a:off x="3887497" y="626995"/>
              <a:ext cx="151908" cy="150527"/>
            </a:xfrm>
            <a:custGeom>
              <a:avLst/>
              <a:gdLst>
                <a:gd name="T0" fmla="*/ 27 w 55"/>
                <a:gd name="T1" fmla="*/ 0 h 55"/>
                <a:gd name="T2" fmla="*/ 0 w 55"/>
                <a:gd name="T3" fmla="*/ 28 h 55"/>
                <a:gd name="T4" fmla="*/ 27 w 55"/>
                <a:gd name="T5" fmla="*/ 55 h 55"/>
                <a:gd name="T6" fmla="*/ 55 w 55"/>
                <a:gd name="T7" fmla="*/ 28 h 55"/>
                <a:gd name="T8" fmla="*/ 27 w 55"/>
                <a:gd name="T9" fmla="*/ 0 h 55"/>
                <a:gd name="T10" fmla="*/ 27 w 55"/>
                <a:gd name="T11" fmla="*/ 40 h 55"/>
                <a:gd name="T12" fmla="*/ 15 w 55"/>
                <a:gd name="T13" fmla="*/ 28 h 55"/>
                <a:gd name="T14" fmla="*/ 27 w 55"/>
                <a:gd name="T15" fmla="*/ 15 h 55"/>
                <a:gd name="T16" fmla="*/ 40 w 55"/>
                <a:gd name="T17" fmla="*/ 28 h 55"/>
                <a:gd name="T18" fmla="*/ 27 w 55"/>
                <a:gd name="T19" fmla="*/ 4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5" h="55">
                  <a:moveTo>
                    <a:pt x="27" y="0"/>
                  </a:moveTo>
                  <a:cubicBezTo>
                    <a:pt x="12" y="0"/>
                    <a:pt x="0" y="13"/>
                    <a:pt x="0" y="28"/>
                  </a:cubicBezTo>
                  <a:cubicBezTo>
                    <a:pt x="0" y="43"/>
                    <a:pt x="12" y="55"/>
                    <a:pt x="27" y="55"/>
                  </a:cubicBezTo>
                  <a:cubicBezTo>
                    <a:pt x="42" y="55"/>
                    <a:pt x="55" y="43"/>
                    <a:pt x="55" y="28"/>
                  </a:cubicBezTo>
                  <a:cubicBezTo>
                    <a:pt x="55" y="13"/>
                    <a:pt x="42" y="0"/>
                    <a:pt x="27" y="0"/>
                  </a:cubicBezTo>
                  <a:close/>
                  <a:moveTo>
                    <a:pt x="27" y="40"/>
                  </a:moveTo>
                  <a:cubicBezTo>
                    <a:pt x="20" y="40"/>
                    <a:pt x="15" y="35"/>
                    <a:pt x="15" y="28"/>
                  </a:cubicBezTo>
                  <a:cubicBezTo>
                    <a:pt x="15" y="21"/>
                    <a:pt x="20" y="15"/>
                    <a:pt x="27" y="15"/>
                  </a:cubicBezTo>
                  <a:cubicBezTo>
                    <a:pt x="34" y="15"/>
                    <a:pt x="40" y="21"/>
                    <a:pt x="40" y="28"/>
                  </a:cubicBezTo>
                  <a:cubicBezTo>
                    <a:pt x="40" y="35"/>
                    <a:pt x="34" y="40"/>
                    <a:pt x="27" y="4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36" name="组合 235"/>
          <p:cNvGrpSpPr/>
          <p:nvPr/>
        </p:nvGrpSpPr>
        <p:grpSpPr>
          <a:xfrm>
            <a:off x="2572410" y="1062184"/>
            <a:ext cx="541343" cy="541343"/>
            <a:chOff x="4863849" y="549660"/>
            <a:chExt cx="541343" cy="541343"/>
          </a:xfrm>
        </p:grpSpPr>
        <p:sp>
          <p:nvSpPr>
            <p:cNvPr id="21" name="Freeform 68"/>
            <p:cNvSpPr>
              <a:spLocks noEditPoints="1"/>
            </p:cNvSpPr>
            <p:nvPr/>
          </p:nvSpPr>
          <p:spPr bwMode="auto">
            <a:xfrm>
              <a:off x="4863849" y="549660"/>
              <a:ext cx="541343" cy="541343"/>
            </a:xfrm>
            <a:custGeom>
              <a:avLst/>
              <a:gdLst>
                <a:gd name="T0" fmla="*/ 99 w 197"/>
                <a:gd name="T1" fmla="*/ 0 h 197"/>
                <a:gd name="T2" fmla="*/ 0 w 197"/>
                <a:gd name="T3" fmla="*/ 99 h 197"/>
                <a:gd name="T4" fmla="*/ 99 w 197"/>
                <a:gd name="T5" fmla="*/ 197 h 197"/>
                <a:gd name="T6" fmla="*/ 197 w 197"/>
                <a:gd name="T7" fmla="*/ 99 h 197"/>
                <a:gd name="T8" fmla="*/ 99 w 197"/>
                <a:gd name="T9" fmla="*/ 0 h 197"/>
                <a:gd name="T10" fmla="*/ 99 w 197"/>
                <a:gd name="T11" fmla="*/ 189 h 197"/>
                <a:gd name="T12" fmla="*/ 9 w 197"/>
                <a:gd name="T13" fmla="*/ 99 h 197"/>
                <a:gd name="T14" fmla="*/ 99 w 197"/>
                <a:gd name="T15" fmla="*/ 9 h 197"/>
                <a:gd name="T16" fmla="*/ 189 w 197"/>
                <a:gd name="T17" fmla="*/ 99 h 197"/>
                <a:gd name="T18" fmla="*/ 99 w 197"/>
                <a:gd name="T19" fmla="*/ 189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7" h="197">
                  <a:moveTo>
                    <a:pt x="99" y="0"/>
                  </a:moveTo>
                  <a:cubicBezTo>
                    <a:pt x="44" y="0"/>
                    <a:pt x="0" y="44"/>
                    <a:pt x="0" y="99"/>
                  </a:cubicBezTo>
                  <a:cubicBezTo>
                    <a:pt x="0" y="153"/>
                    <a:pt x="44" y="197"/>
                    <a:pt x="99" y="197"/>
                  </a:cubicBezTo>
                  <a:cubicBezTo>
                    <a:pt x="153" y="197"/>
                    <a:pt x="197" y="153"/>
                    <a:pt x="197" y="99"/>
                  </a:cubicBezTo>
                  <a:cubicBezTo>
                    <a:pt x="197" y="44"/>
                    <a:pt x="153" y="0"/>
                    <a:pt x="99" y="0"/>
                  </a:cubicBezTo>
                  <a:close/>
                  <a:moveTo>
                    <a:pt x="99" y="189"/>
                  </a:moveTo>
                  <a:cubicBezTo>
                    <a:pt x="49" y="189"/>
                    <a:pt x="9" y="148"/>
                    <a:pt x="9" y="99"/>
                  </a:cubicBezTo>
                  <a:cubicBezTo>
                    <a:pt x="9" y="49"/>
                    <a:pt x="49" y="9"/>
                    <a:pt x="99" y="9"/>
                  </a:cubicBezTo>
                  <a:cubicBezTo>
                    <a:pt x="148" y="9"/>
                    <a:pt x="189" y="49"/>
                    <a:pt x="189" y="99"/>
                  </a:cubicBezTo>
                  <a:cubicBezTo>
                    <a:pt x="189" y="148"/>
                    <a:pt x="148" y="189"/>
                    <a:pt x="99" y="189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69"/>
            <p:cNvSpPr>
              <a:spLocks/>
            </p:cNvSpPr>
            <p:nvPr/>
          </p:nvSpPr>
          <p:spPr bwMode="auto">
            <a:xfrm>
              <a:off x="5044757" y="596614"/>
              <a:ext cx="313482" cy="214052"/>
            </a:xfrm>
            <a:custGeom>
              <a:avLst/>
              <a:gdLst>
                <a:gd name="T0" fmla="*/ 19 w 114"/>
                <a:gd name="T1" fmla="*/ 50 h 78"/>
                <a:gd name="T2" fmla="*/ 33 w 114"/>
                <a:gd name="T3" fmla="*/ 47 h 78"/>
                <a:gd name="T4" fmla="*/ 67 w 114"/>
                <a:gd name="T5" fmla="*/ 78 h 78"/>
                <a:gd name="T6" fmla="*/ 114 w 114"/>
                <a:gd name="T7" fmla="*/ 72 h 78"/>
                <a:gd name="T8" fmla="*/ 33 w 114"/>
                <a:gd name="T9" fmla="*/ 0 h 78"/>
                <a:gd name="T10" fmla="*/ 0 w 114"/>
                <a:gd name="T11" fmla="*/ 6 h 78"/>
                <a:gd name="T12" fmla="*/ 19 w 114"/>
                <a:gd name="T13" fmla="*/ 5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4" h="78">
                  <a:moveTo>
                    <a:pt x="19" y="50"/>
                  </a:moveTo>
                  <a:cubicBezTo>
                    <a:pt x="23" y="48"/>
                    <a:pt x="28" y="47"/>
                    <a:pt x="33" y="47"/>
                  </a:cubicBezTo>
                  <a:cubicBezTo>
                    <a:pt x="50" y="47"/>
                    <a:pt x="65" y="60"/>
                    <a:pt x="67" y="78"/>
                  </a:cubicBezTo>
                  <a:cubicBezTo>
                    <a:pt x="114" y="72"/>
                    <a:pt x="114" y="72"/>
                    <a:pt x="114" y="72"/>
                  </a:cubicBezTo>
                  <a:cubicBezTo>
                    <a:pt x="109" y="31"/>
                    <a:pt x="75" y="0"/>
                    <a:pt x="33" y="0"/>
                  </a:cubicBezTo>
                  <a:cubicBezTo>
                    <a:pt x="21" y="0"/>
                    <a:pt x="10" y="2"/>
                    <a:pt x="0" y="6"/>
                  </a:cubicBezTo>
                  <a:lnTo>
                    <a:pt x="19" y="5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70"/>
            <p:cNvSpPr>
              <a:spLocks/>
            </p:cNvSpPr>
            <p:nvPr/>
          </p:nvSpPr>
          <p:spPr bwMode="auto">
            <a:xfrm>
              <a:off x="5221522" y="832761"/>
              <a:ext cx="136717" cy="77335"/>
            </a:xfrm>
            <a:custGeom>
              <a:avLst/>
              <a:gdLst>
                <a:gd name="T0" fmla="*/ 0 w 50"/>
                <a:gd name="T1" fmla="*/ 10 h 28"/>
                <a:gd name="T2" fmla="*/ 44 w 50"/>
                <a:gd name="T3" fmla="*/ 28 h 28"/>
                <a:gd name="T4" fmla="*/ 50 w 50"/>
                <a:gd name="T5" fmla="*/ 6 h 28"/>
                <a:gd name="T6" fmla="*/ 3 w 50"/>
                <a:gd name="T7" fmla="*/ 0 h 28"/>
                <a:gd name="T8" fmla="*/ 0 w 50"/>
                <a:gd name="T9" fmla="*/ 1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28">
                  <a:moveTo>
                    <a:pt x="0" y="10"/>
                  </a:moveTo>
                  <a:cubicBezTo>
                    <a:pt x="44" y="28"/>
                    <a:pt x="44" y="28"/>
                    <a:pt x="44" y="28"/>
                  </a:cubicBezTo>
                  <a:cubicBezTo>
                    <a:pt x="47" y="21"/>
                    <a:pt x="49" y="14"/>
                    <a:pt x="50" y="6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3"/>
                    <a:pt x="1" y="7"/>
                    <a:pt x="0" y="1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71"/>
            <p:cNvSpPr>
              <a:spLocks/>
            </p:cNvSpPr>
            <p:nvPr/>
          </p:nvSpPr>
          <p:spPr bwMode="auto">
            <a:xfrm>
              <a:off x="4932898" y="679472"/>
              <a:ext cx="128431" cy="98049"/>
            </a:xfrm>
            <a:custGeom>
              <a:avLst/>
              <a:gdLst>
                <a:gd name="T0" fmla="*/ 47 w 47"/>
                <a:gd name="T1" fmla="*/ 30 h 36"/>
                <a:gd name="T2" fmla="*/ 10 w 47"/>
                <a:gd name="T3" fmla="*/ 0 h 36"/>
                <a:gd name="T4" fmla="*/ 0 w 47"/>
                <a:gd name="T5" fmla="*/ 15 h 36"/>
                <a:gd name="T6" fmla="*/ 43 w 47"/>
                <a:gd name="T7" fmla="*/ 36 h 36"/>
                <a:gd name="T8" fmla="*/ 47 w 47"/>
                <a:gd name="T9" fmla="*/ 3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36">
                  <a:moveTo>
                    <a:pt x="47" y="3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6" y="4"/>
                    <a:pt x="3" y="9"/>
                    <a:pt x="0" y="15"/>
                  </a:cubicBezTo>
                  <a:cubicBezTo>
                    <a:pt x="43" y="36"/>
                    <a:pt x="43" y="36"/>
                    <a:pt x="43" y="36"/>
                  </a:cubicBezTo>
                  <a:cubicBezTo>
                    <a:pt x="44" y="34"/>
                    <a:pt x="45" y="32"/>
                    <a:pt x="47" y="3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72"/>
            <p:cNvSpPr>
              <a:spLocks/>
            </p:cNvSpPr>
            <p:nvPr/>
          </p:nvSpPr>
          <p:spPr bwMode="auto">
            <a:xfrm>
              <a:off x="5174569" y="871428"/>
              <a:ext cx="153289" cy="150527"/>
            </a:xfrm>
            <a:custGeom>
              <a:avLst/>
              <a:gdLst>
                <a:gd name="T0" fmla="*/ 15 w 56"/>
                <a:gd name="T1" fmla="*/ 0 h 55"/>
                <a:gd name="T2" fmla="*/ 0 w 56"/>
                <a:gd name="T3" fmla="*/ 13 h 55"/>
                <a:gd name="T4" fmla="*/ 22 w 56"/>
                <a:gd name="T5" fmla="*/ 55 h 55"/>
                <a:gd name="T6" fmla="*/ 56 w 56"/>
                <a:gd name="T7" fmla="*/ 24 h 55"/>
                <a:gd name="T8" fmla="*/ 15 w 56"/>
                <a:gd name="T9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55">
                  <a:moveTo>
                    <a:pt x="15" y="0"/>
                  </a:moveTo>
                  <a:cubicBezTo>
                    <a:pt x="11" y="5"/>
                    <a:pt x="6" y="10"/>
                    <a:pt x="0" y="13"/>
                  </a:cubicBezTo>
                  <a:cubicBezTo>
                    <a:pt x="22" y="55"/>
                    <a:pt x="22" y="55"/>
                    <a:pt x="22" y="55"/>
                  </a:cubicBezTo>
                  <a:cubicBezTo>
                    <a:pt x="36" y="48"/>
                    <a:pt x="48" y="37"/>
                    <a:pt x="56" y="24"/>
                  </a:cubicBezTo>
                  <a:lnTo>
                    <a:pt x="15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73"/>
            <p:cNvSpPr>
              <a:spLocks/>
            </p:cNvSpPr>
            <p:nvPr/>
          </p:nvSpPr>
          <p:spPr bwMode="auto">
            <a:xfrm>
              <a:off x="4908040" y="821713"/>
              <a:ext cx="225099" cy="225099"/>
            </a:xfrm>
            <a:custGeom>
              <a:avLst/>
              <a:gdLst>
                <a:gd name="T0" fmla="*/ 82 w 82"/>
                <a:gd name="T1" fmla="*/ 34 h 82"/>
                <a:gd name="T2" fmla="*/ 48 w 82"/>
                <a:gd name="T3" fmla="*/ 0 h 82"/>
                <a:gd name="T4" fmla="*/ 0 w 82"/>
                <a:gd name="T5" fmla="*/ 1 h 82"/>
                <a:gd name="T6" fmla="*/ 81 w 82"/>
                <a:gd name="T7" fmla="*/ 82 h 82"/>
                <a:gd name="T8" fmla="*/ 82 w 82"/>
                <a:gd name="T9" fmla="*/ 34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82">
                  <a:moveTo>
                    <a:pt x="82" y="34"/>
                  </a:moveTo>
                  <a:cubicBezTo>
                    <a:pt x="63" y="34"/>
                    <a:pt x="48" y="19"/>
                    <a:pt x="48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45"/>
                    <a:pt x="37" y="81"/>
                    <a:pt x="81" y="82"/>
                  </a:cubicBezTo>
                  <a:lnTo>
                    <a:pt x="82" y="3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74"/>
            <p:cNvSpPr>
              <a:spLocks/>
            </p:cNvSpPr>
            <p:nvPr/>
          </p:nvSpPr>
          <p:spPr bwMode="auto">
            <a:xfrm>
              <a:off x="4916326" y="747140"/>
              <a:ext cx="128431" cy="52477"/>
            </a:xfrm>
            <a:custGeom>
              <a:avLst/>
              <a:gdLst>
                <a:gd name="T0" fmla="*/ 46 w 47"/>
                <a:gd name="T1" fmla="*/ 19 h 19"/>
                <a:gd name="T2" fmla="*/ 47 w 47"/>
                <a:gd name="T3" fmla="*/ 15 h 19"/>
                <a:gd name="T4" fmla="*/ 2 w 47"/>
                <a:gd name="T5" fmla="*/ 0 h 19"/>
                <a:gd name="T6" fmla="*/ 0 w 47"/>
                <a:gd name="T7" fmla="*/ 8 h 19"/>
                <a:gd name="T8" fmla="*/ 46 w 47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19">
                  <a:moveTo>
                    <a:pt x="46" y="19"/>
                  </a:moveTo>
                  <a:cubicBezTo>
                    <a:pt x="46" y="18"/>
                    <a:pt x="47" y="16"/>
                    <a:pt x="47" y="15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2"/>
                    <a:pt x="0" y="5"/>
                    <a:pt x="0" y="8"/>
                  </a:cubicBezTo>
                  <a:lnTo>
                    <a:pt x="46" y="19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75"/>
            <p:cNvSpPr>
              <a:spLocks noEditPoints="1"/>
            </p:cNvSpPr>
            <p:nvPr/>
          </p:nvSpPr>
          <p:spPr bwMode="auto">
            <a:xfrm>
              <a:off x="5058567" y="744378"/>
              <a:ext cx="151908" cy="154670"/>
            </a:xfrm>
            <a:custGeom>
              <a:avLst/>
              <a:gdLst>
                <a:gd name="T0" fmla="*/ 28 w 55"/>
                <a:gd name="T1" fmla="*/ 0 h 56"/>
                <a:gd name="T2" fmla="*/ 0 w 55"/>
                <a:gd name="T3" fmla="*/ 28 h 56"/>
                <a:gd name="T4" fmla="*/ 28 w 55"/>
                <a:gd name="T5" fmla="*/ 56 h 56"/>
                <a:gd name="T6" fmla="*/ 55 w 55"/>
                <a:gd name="T7" fmla="*/ 28 h 56"/>
                <a:gd name="T8" fmla="*/ 28 w 55"/>
                <a:gd name="T9" fmla="*/ 0 h 56"/>
                <a:gd name="T10" fmla="*/ 28 w 55"/>
                <a:gd name="T11" fmla="*/ 49 h 56"/>
                <a:gd name="T12" fmla="*/ 6 w 55"/>
                <a:gd name="T13" fmla="*/ 28 h 56"/>
                <a:gd name="T14" fmla="*/ 28 w 55"/>
                <a:gd name="T15" fmla="*/ 6 h 56"/>
                <a:gd name="T16" fmla="*/ 49 w 55"/>
                <a:gd name="T17" fmla="*/ 28 h 56"/>
                <a:gd name="T18" fmla="*/ 28 w 55"/>
                <a:gd name="T19" fmla="*/ 49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5" h="56">
                  <a:moveTo>
                    <a:pt x="28" y="0"/>
                  </a:moveTo>
                  <a:cubicBezTo>
                    <a:pt x="12" y="0"/>
                    <a:pt x="0" y="12"/>
                    <a:pt x="0" y="28"/>
                  </a:cubicBezTo>
                  <a:cubicBezTo>
                    <a:pt x="0" y="43"/>
                    <a:pt x="12" y="56"/>
                    <a:pt x="28" y="56"/>
                  </a:cubicBezTo>
                  <a:cubicBezTo>
                    <a:pt x="43" y="56"/>
                    <a:pt x="55" y="43"/>
                    <a:pt x="55" y="28"/>
                  </a:cubicBezTo>
                  <a:cubicBezTo>
                    <a:pt x="55" y="12"/>
                    <a:pt x="43" y="0"/>
                    <a:pt x="28" y="0"/>
                  </a:cubicBezTo>
                  <a:close/>
                  <a:moveTo>
                    <a:pt x="28" y="49"/>
                  </a:moveTo>
                  <a:cubicBezTo>
                    <a:pt x="16" y="49"/>
                    <a:pt x="6" y="40"/>
                    <a:pt x="6" y="28"/>
                  </a:cubicBezTo>
                  <a:cubicBezTo>
                    <a:pt x="6" y="16"/>
                    <a:pt x="16" y="6"/>
                    <a:pt x="28" y="6"/>
                  </a:cubicBezTo>
                  <a:cubicBezTo>
                    <a:pt x="39" y="6"/>
                    <a:pt x="49" y="16"/>
                    <a:pt x="49" y="28"/>
                  </a:cubicBezTo>
                  <a:cubicBezTo>
                    <a:pt x="49" y="40"/>
                    <a:pt x="39" y="49"/>
                    <a:pt x="28" y="49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37" name="组合 236"/>
          <p:cNvGrpSpPr/>
          <p:nvPr/>
        </p:nvGrpSpPr>
        <p:grpSpPr>
          <a:xfrm>
            <a:off x="4236567" y="1136757"/>
            <a:ext cx="519248" cy="436389"/>
            <a:chOff x="6029394" y="624233"/>
            <a:chExt cx="519248" cy="436389"/>
          </a:xfrm>
        </p:grpSpPr>
        <p:sp>
          <p:nvSpPr>
            <p:cNvPr id="29" name="Rectangle 76"/>
            <p:cNvSpPr>
              <a:spLocks noChangeArrowheads="1"/>
            </p:cNvSpPr>
            <p:nvPr/>
          </p:nvSpPr>
          <p:spPr bwMode="auto">
            <a:xfrm>
              <a:off x="6218588" y="1010907"/>
              <a:ext cx="138098" cy="3038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77"/>
            <p:cNvSpPr>
              <a:spLocks noEditPoints="1"/>
            </p:cNvSpPr>
            <p:nvPr/>
          </p:nvSpPr>
          <p:spPr bwMode="auto">
            <a:xfrm>
              <a:off x="6029394" y="624233"/>
              <a:ext cx="519248" cy="378388"/>
            </a:xfrm>
            <a:custGeom>
              <a:avLst/>
              <a:gdLst>
                <a:gd name="T0" fmla="*/ 184 w 189"/>
                <a:gd name="T1" fmla="*/ 0 h 138"/>
                <a:gd name="T2" fmla="*/ 5 w 189"/>
                <a:gd name="T3" fmla="*/ 0 h 138"/>
                <a:gd name="T4" fmla="*/ 0 w 189"/>
                <a:gd name="T5" fmla="*/ 5 h 138"/>
                <a:gd name="T6" fmla="*/ 0 w 189"/>
                <a:gd name="T7" fmla="*/ 134 h 138"/>
                <a:gd name="T8" fmla="*/ 5 w 189"/>
                <a:gd name="T9" fmla="*/ 138 h 138"/>
                <a:gd name="T10" fmla="*/ 184 w 189"/>
                <a:gd name="T11" fmla="*/ 138 h 138"/>
                <a:gd name="T12" fmla="*/ 189 w 189"/>
                <a:gd name="T13" fmla="*/ 134 h 138"/>
                <a:gd name="T14" fmla="*/ 189 w 189"/>
                <a:gd name="T15" fmla="*/ 5 h 138"/>
                <a:gd name="T16" fmla="*/ 184 w 189"/>
                <a:gd name="T17" fmla="*/ 0 h 138"/>
                <a:gd name="T18" fmla="*/ 177 w 189"/>
                <a:gd name="T19" fmla="*/ 108 h 138"/>
                <a:gd name="T20" fmla="*/ 12 w 189"/>
                <a:gd name="T21" fmla="*/ 108 h 138"/>
                <a:gd name="T22" fmla="*/ 12 w 189"/>
                <a:gd name="T23" fmla="*/ 11 h 138"/>
                <a:gd name="T24" fmla="*/ 177 w 189"/>
                <a:gd name="T25" fmla="*/ 11 h 138"/>
                <a:gd name="T26" fmla="*/ 177 w 189"/>
                <a:gd name="T27" fmla="*/ 108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9" h="138">
                  <a:moveTo>
                    <a:pt x="184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34"/>
                    <a:pt x="0" y="134"/>
                    <a:pt x="0" y="134"/>
                  </a:cubicBezTo>
                  <a:cubicBezTo>
                    <a:pt x="0" y="136"/>
                    <a:pt x="2" y="138"/>
                    <a:pt x="5" y="138"/>
                  </a:cubicBezTo>
                  <a:cubicBezTo>
                    <a:pt x="184" y="138"/>
                    <a:pt x="184" y="138"/>
                    <a:pt x="184" y="138"/>
                  </a:cubicBezTo>
                  <a:cubicBezTo>
                    <a:pt x="187" y="138"/>
                    <a:pt x="189" y="136"/>
                    <a:pt x="189" y="134"/>
                  </a:cubicBezTo>
                  <a:cubicBezTo>
                    <a:pt x="189" y="5"/>
                    <a:pt x="189" y="5"/>
                    <a:pt x="189" y="5"/>
                  </a:cubicBezTo>
                  <a:cubicBezTo>
                    <a:pt x="189" y="2"/>
                    <a:pt x="187" y="0"/>
                    <a:pt x="184" y="0"/>
                  </a:cubicBezTo>
                  <a:close/>
                  <a:moveTo>
                    <a:pt x="177" y="108"/>
                  </a:moveTo>
                  <a:cubicBezTo>
                    <a:pt x="12" y="108"/>
                    <a:pt x="12" y="108"/>
                    <a:pt x="12" y="108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77" y="11"/>
                    <a:pt x="177" y="11"/>
                    <a:pt x="177" y="11"/>
                  </a:cubicBezTo>
                  <a:lnTo>
                    <a:pt x="177" y="10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78"/>
            <p:cNvSpPr>
              <a:spLocks/>
            </p:cNvSpPr>
            <p:nvPr/>
          </p:nvSpPr>
          <p:spPr bwMode="auto">
            <a:xfrm>
              <a:off x="6178540" y="1046812"/>
              <a:ext cx="220956" cy="13810"/>
            </a:xfrm>
            <a:custGeom>
              <a:avLst/>
              <a:gdLst>
                <a:gd name="T0" fmla="*/ 77 w 81"/>
                <a:gd name="T1" fmla="*/ 0 h 5"/>
                <a:gd name="T2" fmla="*/ 4 w 81"/>
                <a:gd name="T3" fmla="*/ 0 h 5"/>
                <a:gd name="T4" fmla="*/ 0 w 81"/>
                <a:gd name="T5" fmla="*/ 3 h 5"/>
                <a:gd name="T6" fmla="*/ 0 w 81"/>
                <a:gd name="T7" fmla="*/ 5 h 5"/>
                <a:gd name="T8" fmla="*/ 81 w 81"/>
                <a:gd name="T9" fmla="*/ 5 h 5"/>
                <a:gd name="T10" fmla="*/ 81 w 81"/>
                <a:gd name="T11" fmla="*/ 3 h 5"/>
                <a:gd name="T12" fmla="*/ 77 w 81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1" h="5">
                  <a:moveTo>
                    <a:pt x="77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81" y="5"/>
                    <a:pt x="81" y="5"/>
                    <a:pt x="81" y="5"/>
                  </a:cubicBezTo>
                  <a:cubicBezTo>
                    <a:pt x="81" y="3"/>
                    <a:pt x="81" y="3"/>
                    <a:pt x="81" y="3"/>
                  </a:cubicBezTo>
                  <a:cubicBezTo>
                    <a:pt x="81" y="1"/>
                    <a:pt x="79" y="0"/>
                    <a:pt x="77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79"/>
            <p:cNvSpPr>
              <a:spLocks/>
            </p:cNvSpPr>
            <p:nvPr/>
          </p:nvSpPr>
          <p:spPr bwMode="auto">
            <a:xfrm>
              <a:off x="6120539" y="802379"/>
              <a:ext cx="49715" cy="46953"/>
            </a:xfrm>
            <a:custGeom>
              <a:avLst/>
              <a:gdLst>
                <a:gd name="T0" fmla="*/ 17 w 18"/>
                <a:gd name="T1" fmla="*/ 0 h 17"/>
                <a:gd name="T2" fmla="*/ 16 w 18"/>
                <a:gd name="T3" fmla="*/ 0 h 17"/>
                <a:gd name="T4" fmla="*/ 0 w 18"/>
                <a:gd name="T5" fmla="*/ 15 h 17"/>
                <a:gd name="T6" fmla="*/ 0 w 18"/>
                <a:gd name="T7" fmla="*/ 17 h 17"/>
                <a:gd name="T8" fmla="*/ 1 w 18"/>
                <a:gd name="T9" fmla="*/ 17 h 17"/>
                <a:gd name="T10" fmla="*/ 2 w 18"/>
                <a:gd name="T11" fmla="*/ 17 h 17"/>
                <a:gd name="T12" fmla="*/ 18 w 18"/>
                <a:gd name="T13" fmla="*/ 2 h 17"/>
                <a:gd name="T14" fmla="*/ 18 w 18"/>
                <a:gd name="T15" fmla="*/ 0 h 17"/>
                <a:gd name="T16" fmla="*/ 17 w 18"/>
                <a:gd name="T1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7">
                  <a:moveTo>
                    <a:pt x="17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6"/>
                    <a:pt x="0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8" y="1"/>
                    <a:pt x="18" y="0"/>
                  </a:cubicBezTo>
                  <a:cubicBezTo>
                    <a:pt x="17" y="0"/>
                    <a:pt x="17" y="0"/>
                    <a:pt x="17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80"/>
            <p:cNvSpPr>
              <a:spLocks noEditPoints="1"/>
            </p:cNvSpPr>
            <p:nvPr/>
          </p:nvSpPr>
          <p:spPr bwMode="auto">
            <a:xfrm>
              <a:off x="6095681" y="718140"/>
              <a:ext cx="227861" cy="156051"/>
            </a:xfrm>
            <a:custGeom>
              <a:avLst/>
              <a:gdLst>
                <a:gd name="T0" fmla="*/ 80 w 83"/>
                <a:gd name="T1" fmla="*/ 3 h 57"/>
                <a:gd name="T2" fmla="*/ 73 w 83"/>
                <a:gd name="T3" fmla="*/ 0 h 57"/>
                <a:gd name="T4" fmla="*/ 10 w 83"/>
                <a:gd name="T5" fmla="*/ 0 h 57"/>
                <a:gd name="T6" fmla="*/ 3 w 83"/>
                <a:gd name="T7" fmla="*/ 3 h 57"/>
                <a:gd name="T8" fmla="*/ 0 w 83"/>
                <a:gd name="T9" fmla="*/ 11 h 57"/>
                <a:gd name="T10" fmla="*/ 0 w 83"/>
                <a:gd name="T11" fmla="*/ 47 h 57"/>
                <a:gd name="T12" fmla="*/ 10 w 83"/>
                <a:gd name="T13" fmla="*/ 57 h 57"/>
                <a:gd name="T14" fmla="*/ 73 w 83"/>
                <a:gd name="T15" fmla="*/ 57 h 57"/>
                <a:gd name="T16" fmla="*/ 83 w 83"/>
                <a:gd name="T17" fmla="*/ 47 h 57"/>
                <a:gd name="T18" fmla="*/ 83 w 83"/>
                <a:gd name="T19" fmla="*/ 11 h 57"/>
                <a:gd name="T20" fmla="*/ 80 w 83"/>
                <a:gd name="T21" fmla="*/ 3 h 57"/>
                <a:gd name="T22" fmla="*/ 41 w 83"/>
                <a:gd name="T23" fmla="*/ 32 h 57"/>
                <a:gd name="T24" fmla="*/ 11 w 83"/>
                <a:gd name="T25" fmla="*/ 7 h 57"/>
                <a:gd name="T26" fmla="*/ 72 w 83"/>
                <a:gd name="T27" fmla="*/ 7 h 57"/>
                <a:gd name="T28" fmla="*/ 41 w 83"/>
                <a:gd name="T29" fmla="*/ 32 h 57"/>
                <a:gd name="T30" fmla="*/ 76 w 83"/>
                <a:gd name="T31" fmla="*/ 47 h 57"/>
                <a:gd name="T32" fmla="*/ 73 w 83"/>
                <a:gd name="T33" fmla="*/ 51 h 57"/>
                <a:gd name="T34" fmla="*/ 10 w 83"/>
                <a:gd name="T35" fmla="*/ 51 h 57"/>
                <a:gd name="T36" fmla="*/ 6 w 83"/>
                <a:gd name="T37" fmla="*/ 47 h 57"/>
                <a:gd name="T38" fmla="*/ 6 w 83"/>
                <a:gd name="T39" fmla="*/ 11 h 57"/>
                <a:gd name="T40" fmla="*/ 39 w 83"/>
                <a:gd name="T41" fmla="*/ 38 h 57"/>
                <a:gd name="T42" fmla="*/ 41 w 83"/>
                <a:gd name="T43" fmla="*/ 39 h 57"/>
                <a:gd name="T44" fmla="*/ 44 w 83"/>
                <a:gd name="T45" fmla="*/ 38 h 57"/>
                <a:gd name="T46" fmla="*/ 76 w 83"/>
                <a:gd name="T47" fmla="*/ 11 h 57"/>
                <a:gd name="T48" fmla="*/ 76 w 83"/>
                <a:gd name="T49" fmla="*/ 4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3" h="57">
                  <a:moveTo>
                    <a:pt x="80" y="3"/>
                  </a:moveTo>
                  <a:cubicBezTo>
                    <a:pt x="78" y="1"/>
                    <a:pt x="76" y="0"/>
                    <a:pt x="73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7" y="0"/>
                    <a:pt x="5" y="1"/>
                    <a:pt x="3" y="3"/>
                  </a:cubicBezTo>
                  <a:cubicBezTo>
                    <a:pt x="2" y="4"/>
                    <a:pt x="0" y="7"/>
                    <a:pt x="0" y="11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53"/>
                    <a:pt x="4" y="57"/>
                    <a:pt x="10" y="57"/>
                  </a:cubicBezTo>
                  <a:cubicBezTo>
                    <a:pt x="73" y="57"/>
                    <a:pt x="73" y="57"/>
                    <a:pt x="73" y="57"/>
                  </a:cubicBezTo>
                  <a:cubicBezTo>
                    <a:pt x="78" y="57"/>
                    <a:pt x="83" y="53"/>
                    <a:pt x="83" y="47"/>
                  </a:cubicBezTo>
                  <a:cubicBezTo>
                    <a:pt x="83" y="11"/>
                    <a:pt x="83" y="11"/>
                    <a:pt x="83" y="11"/>
                  </a:cubicBezTo>
                  <a:cubicBezTo>
                    <a:pt x="83" y="7"/>
                    <a:pt x="81" y="4"/>
                    <a:pt x="80" y="3"/>
                  </a:cubicBezTo>
                  <a:close/>
                  <a:moveTo>
                    <a:pt x="41" y="32"/>
                  </a:moveTo>
                  <a:cubicBezTo>
                    <a:pt x="11" y="7"/>
                    <a:pt x="11" y="7"/>
                    <a:pt x="11" y="7"/>
                  </a:cubicBezTo>
                  <a:cubicBezTo>
                    <a:pt x="72" y="7"/>
                    <a:pt x="72" y="7"/>
                    <a:pt x="72" y="7"/>
                  </a:cubicBezTo>
                  <a:lnTo>
                    <a:pt x="41" y="32"/>
                  </a:lnTo>
                  <a:close/>
                  <a:moveTo>
                    <a:pt x="76" y="47"/>
                  </a:moveTo>
                  <a:cubicBezTo>
                    <a:pt x="76" y="49"/>
                    <a:pt x="75" y="51"/>
                    <a:pt x="73" y="51"/>
                  </a:cubicBezTo>
                  <a:cubicBezTo>
                    <a:pt x="10" y="51"/>
                    <a:pt x="10" y="51"/>
                    <a:pt x="10" y="51"/>
                  </a:cubicBezTo>
                  <a:cubicBezTo>
                    <a:pt x="8" y="51"/>
                    <a:pt x="6" y="49"/>
                    <a:pt x="6" y="47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39" y="38"/>
                    <a:pt x="39" y="38"/>
                    <a:pt x="39" y="38"/>
                  </a:cubicBezTo>
                  <a:cubicBezTo>
                    <a:pt x="40" y="39"/>
                    <a:pt x="41" y="39"/>
                    <a:pt x="41" y="39"/>
                  </a:cubicBezTo>
                  <a:cubicBezTo>
                    <a:pt x="42" y="39"/>
                    <a:pt x="43" y="39"/>
                    <a:pt x="44" y="38"/>
                  </a:cubicBezTo>
                  <a:cubicBezTo>
                    <a:pt x="76" y="11"/>
                    <a:pt x="76" y="11"/>
                    <a:pt x="76" y="11"/>
                  </a:cubicBezTo>
                  <a:lnTo>
                    <a:pt x="76" y="47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Freeform 81"/>
            <p:cNvSpPr>
              <a:spLocks/>
            </p:cNvSpPr>
            <p:nvPr/>
          </p:nvSpPr>
          <p:spPr bwMode="auto">
            <a:xfrm>
              <a:off x="6248970" y="802379"/>
              <a:ext cx="49715" cy="46953"/>
            </a:xfrm>
            <a:custGeom>
              <a:avLst/>
              <a:gdLst>
                <a:gd name="T0" fmla="*/ 16 w 18"/>
                <a:gd name="T1" fmla="*/ 17 h 17"/>
                <a:gd name="T2" fmla="*/ 17 w 18"/>
                <a:gd name="T3" fmla="*/ 17 h 17"/>
                <a:gd name="T4" fmla="*/ 18 w 18"/>
                <a:gd name="T5" fmla="*/ 17 h 17"/>
                <a:gd name="T6" fmla="*/ 17 w 18"/>
                <a:gd name="T7" fmla="*/ 15 h 17"/>
                <a:gd name="T8" fmla="*/ 2 w 18"/>
                <a:gd name="T9" fmla="*/ 0 h 17"/>
                <a:gd name="T10" fmla="*/ 1 w 18"/>
                <a:gd name="T11" fmla="*/ 0 h 17"/>
                <a:gd name="T12" fmla="*/ 0 w 18"/>
                <a:gd name="T13" fmla="*/ 0 h 17"/>
                <a:gd name="T14" fmla="*/ 0 w 18"/>
                <a:gd name="T15" fmla="*/ 2 h 17"/>
                <a:gd name="T16" fmla="*/ 16 w 18"/>
                <a:gd name="T17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7">
                  <a:moveTo>
                    <a:pt x="16" y="17"/>
                  </a:moveTo>
                  <a:cubicBezTo>
                    <a:pt x="16" y="17"/>
                    <a:pt x="16" y="17"/>
                    <a:pt x="17" y="17"/>
                  </a:cubicBezTo>
                  <a:cubicBezTo>
                    <a:pt x="17" y="17"/>
                    <a:pt x="17" y="17"/>
                    <a:pt x="18" y="17"/>
                  </a:cubicBezTo>
                  <a:cubicBezTo>
                    <a:pt x="18" y="16"/>
                    <a:pt x="18" y="15"/>
                    <a:pt x="17" y="15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0" y="2"/>
                    <a:pt x="0" y="2"/>
                  </a:cubicBezTo>
                  <a:lnTo>
                    <a:pt x="16" y="17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82"/>
            <p:cNvSpPr>
              <a:spLocks/>
            </p:cNvSpPr>
            <p:nvPr/>
          </p:nvSpPr>
          <p:spPr bwMode="auto">
            <a:xfrm>
              <a:off x="6334590" y="723664"/>
              <a:ext cx="142241" cy="142241"/>
            </a:xfrm>
            <a:custGeom>
              <a:avLst/>
              <a:gdLst>
                <a:gd name="T0" fmla="*/ 101 w 103"/>
                <a:gd name="T1" fmla="*/ 77 h 103"/>
                <a:gd name="T2" fmla="*/ 75 w 103"/>
                <a:gd name="T3" fmla="*/ 103 h 103"/>
                <a:gd name="T4" fmla="*/ 43 w 103"/>
                <a:gd name="T5" fmla="*/ 71 h 103"/>
                <a:gd name="T6" fmla="*/ 26 w 103"/>
                <a:gd name="T7" fmla="*/ 103 h 103"/>
                <a:gd name="T8" fmla="*/ 0 w 103"/>
                <a:gd name="T9" fmla="*/ 0 h 103"/>
                <a:gd name="T10" fmla="*/ 103 w 103"/>
                <a:gd name="T11" fmla="*/ 27 h 103"/>
                <a:gd name="T12" fmla="*/ 69 w 103"/>
                <a:gd name="T13" fmla="*/ 45 h 103"/>
                <a:gd name="T14" fmla="*/ 101 w 103"/>
                <a:gd name="T15" fmla="*/ 77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3" h="103">
                  <a:moveTo>
                    <a:pt x="101" y="77"/>
                  </a:moveTo>
                  <a:lnTo>
                    <a:pt x="75" y="103"/>
                  </a:lnTo>
                  <a:lnTo>
                    <a:pt x="43" y="71"/>
                  </a:lnTo>
                  <a:lnTo>
                    <a:pt x="26" y="103"/>
                  </a:lnTo>
                  <a:lnTo>
                    <a:pt x="0" y="0"/>
                  </a:lnTo>
                  <a:lnTo>
                    <a:pt x="103" y="27"/>
                  </a:lnTo>
                  <a:lnTo>
                    <a:pt x="69" y="45"/>
                  </a:lnTo>
                  <a:lnTo>
                    <a:pt x="101" y="77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40" name="组合 239"/>
          <p:cNvGrpSpPr/>
          <p:nvPr/>
        </p:nvGrpSpPr>
        <p:grpSpPr>
          <a:xfrm>
            <a:off x="9010845" y="1095328"/>
            <a:ext cx="522010" cy="472295"/>
            <a:chOff x="9501173" y="582804"/>
            <a:chExt cx="522010" cy="472295"/>
          </a:xfrm>
        </p:grpSpPr>
        <p:sp>
          <p:nvSpPr>
            <p:cNvPr id="36" name="Rectangle 83"/>
            <p:cNvSpPr>
              <a:spLocks noChangeArrowheads="1"/>
            </p:cNvSpPr>
            <p:nvPr/>
          </p:nvSpPr>
          <p:spPr bwMode="auto">
            <a:xfrm>
              <a:off x="9693129" y="1008145"/>
              <a:ext cx="138098" cy="2762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Freeform 84"/>
            <p:cNvSpPr>
              <a:spLocks/>
            </p:cNvSpPr>
            <p:nvPr/>
          </p:nvSpPr>
          <p:spPr bwMode="auto">
            <a:xfrm>
              <a:off x="9651699" y="1041289"/>
              <a:ext cx="219575" cy="13810"/>
            </a:xfrm>
            <a:custGeom>
              <a:avLst/>
              <a:gdLst>
                <a:gd name="T0" fmla="*/ 77 w 80"/>
                <a:gd name="T1" fmla="*/ 0 h 5"/>
                <a:gd name="T2" fmla="*/ 3 w 80"/>
                <a:gd name="T3" fmla="*/ 0 h 5"/>
                <a:gd name="T4" fmla="*/ 0 w 80"/>
                <a:gd name="T5" fmla="*/ 4 h 5"/>
                <a:gd name="T6" fmla="*/ 0 w 80"/>
                <a:gd name="T7" fmla="*/ 5 h 5"/>
                <a:gd name="T8" fmla="*/ 80 w 80"/>
                <a:gd name="T9" fmla="*/ 5 h 5"/>
                <a:gd name="T10" fmla="*/ 80 w 80"/>
                <a:gd name="T11" fmla="*/ 4 h 5"/>
                <a:gd name="T12" fmla="*/ 77 w 80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" h="5">
                  <a:moveTo>
                    <a:pt x="77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80" y="5"/>
                    <a:pt x="80" y="5"/>
                    <a:pt x="80" y="5"/>
                  </a:cubicBezTo>
                  <a:cubicBezTo>
                    <a:pt x="80" y="4"/>
                    <a:pt x="80" y="4"/>
                    <a:pt x="80" y="4"/>
                  </a:cubicBezTo>
                  <a:cubicBezTo>
                    <a:pt x="80" y="2"/>
                    <a:pt x="79" y="0"/>
                    <a:pt x="77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Freeform 85"/>
            <p:cNvSpPr>
              <a:spLocks/>
            </p:cNvSpPr>
            <p:nvPr/>
          </p:nvSpPr>
          <p:spPr bwMode="auto">
            <a:xfrm>
              <a:off x="9501173" y="621471"/>
              <a:ext cx="522010" cy="378388"/>
            </a:xfrm>
            <a:custGeom>
              <a:avLst/>
              <a:gdLst>
                <a:gd name="T0" fmla="*/ 185 w 190"/>
                <a:gd name="T1" fmla="*/ 0 h 138"/>
                <a:gd name="T2" fmla="*/ 167 w 190"/>
                <a:gd name="T3" fmla="*/ 0 h 138"/>
                <a:gd name="T4" fmla="*/ 162 w 190"/>
                <a:gd name="T5" fmla="*/ 7 h 138"/>
                <a:gd name="T6" fmla="*/ 158 w 190"/>
                <a:gd name="T7" fmla="*/ 12 h 138"/>
                <a:gd name="T8" fmla="*/ 178 w 190"/>
                <a:gd name="T9" fmla="*/ 12 h 138"/>
                <a:gd name="T10" fmla="*/ 178 w 190"/>
                <a:gd name="T11" fmla="*/ 108 h 138"/>
                <a:gd name="T12" fmla="*/ 12 w 190"/>
                <a:gd name="T13" fmla="*/ 108 h 138"/>
                <a:gd name="T14" fmla="*/ 12 w 190"/>
                <a:gd name="T15" fmla="*/ 12 h 138"/>
                <a:gd name="T16" fmla="*/ 114 w 190"/>
                <a:gd name="T17" fmla="*/ 12 h 138"/>
                <a:gd name="T18" fmla="*/ 130 w 190"/>
                <a:gd name="T19" fmla="*/ 0 h 138"/>
                <a:gd name="T20" fmla="*/ 5 w 190"/>
                <a:gd name="T21" fmla="*/ 0 h 138"/>
                <a:gd name="T22" fmla="*/ 0 w 190"/>
                <a:gd name="T23" fmla="*/ 5 h 138"/>
                <a:gd name="T24" fmla="*/ 0 w 190"/>
                <a:gd name="T25" fmla="*/ 133 h 138"/>
                <a:gd name="T26" fmla="*/ 5 w 190"/>
                <a:gd name="T27" fmla="*/ 138 h 138"/>
                <a:gd name="T28" fmla="*/ 185 w 190"/>
                <a:gd name="T29" fmla="*/ 138 h 138"/>
                <a:gd name="T30" fmla="*/ 190 w 190"/>
                <a:gd name="T31" fmla="*/ 133 h 138"/>
                <a:gd name="T32" fmla="*/ 190 w 190"/>
                <a:gd name="T33" fmla="*/ 5 h 138"/>
                <a:gd name="T34" fmla="*/ 185 w 190"/>
                <a:gd name="T35" fmla="*/ 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90" h="138">
                  <a:moveTo>
                    <a:pt x="185" y="0"/>
                  </a:moveTo>
                  <a:cubicBezTo>
                    <a:pt x="167" y="0"/>
                    <a:pt x="167" y="0"/>
                    <a:pt x="167" y="0"/>
                  </a:cubicBezTo>
                  <a:cubicBezTo>
                    <a:pt x="166" y="3"/>
                    <a:pt x="164" y="5"/>
                    <a:pt x="162" y="7"/>
                  </a:cubicBezTo>
                  <a:cubicBezTo>
                    <a:pt x="158" y="12"/>
                    <a:pt x="158" y="12"/>
                    <a:pt x="158" y="12"/>
                  </a:cubicBezTo>
                  <a:cubicBezTo>
                    <a:pt x="178" y="12"/>
                    <a:pt x="178" y="12"/>
                    <a:pt x="178" y="12"/>
                  </a:cubicBezTo>
                  <a:cubicBezTo>
                    <a:pt x="178" y="108"/>
                    <a:pt x="178" y="108"/>
                    <a:pt x="178" y="108"/>
                  </a:cubicBezTo>
                  <a:cubicBezTo>
                    <a:pt x="12" y="108"/>
                    <a:pt x="12" y="108"/>
                    <a:pt x="12" y="108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14" y="12"/>
                    <a:pt x="114" y="12"/>
                    <a:pt x="114" y="12"/>
                  </a:cubicBezTo>
                  <a:cubicBezTo>
                    <a:pt x="130" y="0"/>
                    <a:pt x="130" y="0"/>
                    <a:pt x="13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5"/>
                  </a:cubicBezTo>
                  <a:cubicBezTo>
                    <a:pt x="0" y="133"/>
                    <a:pt x="0" y="133"/>
                    <a:pt x="0" y="133"/>
                  </a:cubicBezTo>
                  <a:cubicBezTo>
                    <a:pt x="0" y="136"/>
                    <a:pt x="2" y="138"/>
                    <a:pt x="5" y="138"/>
                  </a:cubicBezTo>
                  <a:cubicBezTo>
                    <a:pt x="185" y="138"/>
                    <a:pt x="185" y="138"/>
                    <a:pt x="185" y="138"/>
                  </a:cubicBezTo>
                  <a:cubicBezTo>
                    <a:pt x="188" y="138"/>
                    <a:pt x="190" y="136"/>
                    <a:pt x="190" y="133"/>
                  </a:cubicBezTo>
                  <a:cubicBezTo>
                    <a:pt x="190" y="5"/>
                    <a:pt x="190" y="5"/>
                    <a:pt x="190" y="5"/>
                  </a:cubicBezTo>
                  <a:cubicBezTo>
                    <a:pt x="190" y="3"/>
                    <a:pt x="188" y="0"/>
                    <a:pt x="185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Freeform 86"/>
            <p:cNvSpPr>
              <a:spLocks/>
            </p:cNvSpPr>
            <p:nvPr/>
          </p:nvSpPr>
          <p:spPr bwMode="auto">
            <a:xfrm>
              <a:off x="9608889" y="794093"/>
              <a:ext cx="114621" cy="96668"/>
            </a:xfrm>
            <a:custGeom>
              <a:avLst/>
              <a:gdLst>
                <a:gd name="T0" fmla="*/ 13 w 42"/>
                <a:gd name="T1" fmla="*/ 9 h 35"/>
                <a:gd name="T2" fmla="*/ 0 w 42"/>
                <a:gd name="T3" fmla="*/ 32 h 35"/>
                <a:gd name="T4" fmla="*/ 4 w 42"/>
                <a:gd name="T5" fmla="*/ 33 h 35"/>
                <a:gd name="T6" fmla="*/ 14 w 42"/>
                <a:gd name="T7" fmla="*/ 25 h 35"/>
                <a:gd name="T8" fmla="*/ 12 w 42"/>
                <a:gd name="T9" fmla="*/ 34 h 35"/>
                <a:gd name="T10" fmla="*/ 30 w 42"/>
                <a:gd name="T11" fmla="*/ 29 h 35"/>
                <a:gd name="T12" fmla="*/ 42 w 42"/>
                <a:gd name="T13" fmla="*/ 14 h 35"/>
                <a:gd name="T14" fmla="*/ 30 w 42"/>
                <a:gd name="T15" fmla="*/ 0 h 35"/>
                <a:gd name="T16" fmla="*/ 13 w 42"/>
                <a:gd name="T17" fmla="*/ 9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" h="35">
                  <a:moveTo>
                    <a:pt x="13" y="9"/>
                  </a:moveTo>
                  <a:cubicBezTo>
                    <a:pt x="6" y="20"/>
                    <a:pt x="12" y="31"/>
                    <a:pt x="0" y="32"/>
                  </a:cubicBezTo>
                  <a:cubicBezTo>
                    <a:pt x="0" y="32"/>
                    <a:pt x="2" y="33"/>
                    <a:pt x="4" y="33"/>
                  </a:cubicBezTo>
                  <a:cubicBezTo>
                    <a:pt x="10" y="34"/>
                    <a:pt x="13" y="32"/>
                    <a:pt x="14" y="25"/>
                  </a:cubicBezTo>
                  <a:cubicBezTo>
                    <a:pt x="14" y="25"/>
                    <a:pt x="15" y="30"/>
                    <a:pt x="12" y="34"/>
                  </a:cubicBezTo>
                  <a:cubicBezTo>
                    <a:pt x="17" y="35"/>
                    <a:pt x="25" y="33"/>
                    <a:pt x="30" y="29"/>
                  </a:cubicBezTo>
                  <a:cubicBezTo>
                    <a:pt x="40" y="22"/>
                    <a:pt x="42" y="14"/>
                    <a:pt x="42" y="14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0" y="0"/>
                    <a:pt x="18" y="2"/>
                    <a:pt x="13" y="9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Freeform 87"/>
            <p:cNvSpPr>
              <a:spLocks/>
            </p:cNvSpPr>
            <p:nvPr/>
          </p:nvSpPr>
          <p:spPr bwMode="auto">
            <a:xfrm>
              <a:off x="9709700" y="582804"/>
              <a:ext cx="249957" cy="230623"/>
            </a:xfrm>
            <a:custGeom>
              <a:avLst/>
              <a:gdLst>
                <a:gd name="T0" fmla="*/ 75 w 91"/>
                <a:gd name="T1" fmla="*/ 10 h 84"/>
                <a:gd name="T2" fmla="*/ 23 w 91"/>
                <a:gd name="T3" fmla="*/ 46 h 84"/>
                <a:gd name="T4" fmla="*/ 3 w 91"/>
                <a:gd name="T5" fmla="*/ 69 h 84"/>
                <a:gd name="T6" fmla="*/ 13 w 91"/>
                <a:gd name="T7" fmla="*/ 81 h 84"/>
                <a:gd name="T8" fmla="*/ 39 w 91"/>
                <a:gd name="T9" fmla="*/ 63 h 84"/>
                <a:gd name="T10" fmla="*/ 80 w 91"/>
                <a:gd name="T11" fmla="*/ 16 h 84"/>
                <a:gd name="T12" fmla="*/ 75 w 91"/>
                <a:gd name="T13" fmla="*/ 1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1" h="84">
                  <a:moveTo>
                    <a:pt x="75" y="10"/>
                  </a:moveTo>
                  <a:cubicBezTo>
                    <a:pt x="61" y="20"/>
                    <a:pt x="38" y="36"/>
                    <a:pt x="23" y="46"/>
                  </a:cubicBezTo>
                  <a:cubicBezTo>
                    <a:pt x="9" y="55"/>
                    <a:pt x="0" y="66"/>
                    <a:pt x="3" y="69"/>
                  </a:cubicBezTo>
                  <a:cubicBezTo>
                    <a:pt x="6" y="72"/>
                    <a:pt x="11" y="77"/>
                    <a:pt x="13" y="81"/>
                  </a:cubicBezTo>
                  <a:cubicBezTo>
                    <a:pt x="16" y="84"/>
                    <a:pt x="28" y="76"/>
                    <a:pt x="39" y="63"/>
                  </a:cubicBezTo>
                  <a:cubicBezTo>
                    <a:pt x="50" y="50"/>
                    <a:pt x="69" y="29"/>
                    <a:pt x="80" y="16"/>
                  </a:cubicBezTo>
                  <a:cubicBezTo>
                    <a:pt x="91" y="3"/>
                    <a:pt x="89" y="0"/>
                    <a:pt x="75" y="1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Freeform 88"/>
            <p:cNvSpPr>
              <a:spLocks/>
            </p:cNvSpPr>
            <p:nvPr/>
          </p:nvSpPr>
          <p:spPr bwMode="auto">
            <a:xfrm>
              <a:off x="9693129" y="771998"/>
              <a:ext cx="52477" cy="55239"/>
            </a:xfrm>
            <a:custGeom>
              <a:avLst/>
              <a:gdLst>
                <a:gd name="T0" fmla="*/ 7 w 19"/>
                <a:gd name="T1" fmla="*/ 1 h 20"/>
                <a:gd name="T2" fmla="*/ 3 w 19"/>
                <a:gd name="T3" fmla="*/ 1 h 20"/>
                <a:gd name="T4" fmla="*/ 2 w 19"/>
                <a:gd name="T5" fmla="*/ 4 h 20"/>
                <a:gd name="T6" fmla="*/ 1 w 19"/>
                <a:gd name="T7" fmla="*/ 4 h 20"/>
                <a:gd name="T8" fmla="*/ 1 w 19"/>
                <a:gd name="T9" fmla="*/ 7 h 20"/>
                <a:gd name="T10" fmla="*/ 11 w 19"/>
                <a:gd name="T11" fmla="*/ 19 h 20"/>
                <a:gd name="T12" fmla="*/ 15 w 19"/>
                <a:gd name="T13" fmla="*/ 19 h 20"/>
                <a:gd name="T14" fmla="*/ 15 w 19"/>
                <a:gd name="T15" fmla="*/ 18 h 20"/>
                <a:gd name="T16" fmla="*/ 18 w 19"/>
                <a:gd name="T17" fmla="*/ 17 h 20"/>
                <a:gd name="T18" fmla="*/ 18 w 19"/>
                <a:gd name="T19" fmla="*/ 14 h 20"/>
                <a:gd name="T20" fmla="*/ 7 w 19"/>
                <a:gd name="T21" fmla="*/ 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" h="20">
                  <a:moveTo>
                    <a:pt x="7" y="1"/>
                  </a:moveTo>
                  <a:cubicBezTo>
                    <a:pt x="6" y="0"/>
                    <a:pt x="4" y="0"/>
                    <a:pt x="3" y="1"/>
                  </a:cubicBezTo>
                  <a:cubicBezTo>
                    <a:pt x="2" y="2"/>
                    <a:pt x="2" y="3"/>
                    <a:pt x="2" y="4"/>
                  </a:cubicBezTo>
                  <a:cubicBezTo>
                    <a:pt x="2" y="4"/>
                    <a:pt x="2" y="4"/>
                    <a:pt x="1" y="4"/>
                  </a:cubicBezTo>
                  <a:cubicBezTo>
                    <a:pt x="0" y="5"/>
                    <a:pt x="0" y="6"/>
                    <a:pt x="1" y="7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2" y="20"/>
                    <a:pt x="14" y="20"/>
                    <a:pt x="15" y="19"/>
                  </a:cubicBezTo>
                  <a:cubicBezTo>
                    <a:pt x="15" y="19"/>
                    <a:pt x="15" y="18"/>
                    <a:pt x="15" y="18"/>
                  </a:cubicBezTo>
                  <a:cubicBezTo>
                    <a:pt x="16" y="18"/>
                    <a:pt x="17" y="18"/>
                    <a:pt x="18" y="17"/>
                  </a:cubicBezTo>
                  <a:cubicBezTo>
                    <a:pt x="19" y="16"/>
                    <a:pt x="19" y="15"/>
                    <a:pt x="18" y="14"/>
                  </a:cubicBezTo>
                  <a:lnTo>
                    <a:pt x="7" y="1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41" name="组合 240"/>
          <p:cNvGrpSpPr/>
          <p:nvPr/>
        </p:nvGrpSpPr>
        <p:grpSpPr>
          <a:xfrm>
            <a:off x="10655670" y="1169901"/>
            <a:ext cx="526153" cy="325910"/>
            <a:chOff x="10655670" y="657377"/>
            <a:chExt cx="526153" cy="325910"/>
          </a:xfrm>
        </p:grpSpPr>
        <p:sp>
          <p:nvSpPr>
            <p:cNvPr id="42" name="Freeform 89"/>
            <p:cNvSpPr>
              <a:spLocks noEditPoints="1"/>
            </p:cNvSpPr>
            <p:nvPr/>
          </p:nvSpPr>
          <p:spPr bwMode="auto">
            <a:xfrm>
              <a:off x="10697100" y="657377"/>
              <a:ext cx="444675" cy="280339"/>
            </a:xfrm>
            <a:custGeom>
              <a:avLst/>
              <a:gdLst>
                <a:gd name="T0" fmla="*/ 4 w 162"/>
                <a:gd name="T1" fmla="*/ 102 h 102"/>
                <a:gd name="T2" fmla="*/ 158 w 162"/>
                <a:gd name="T3" fmla="*/ 102 h 102"/>
                <a:gd name="T4" fmla="*/ 162 w 162"/>
                <a:gd name="T5" fmla="*/ 98 h 102"/>
                <a:gd name="T6" fmla="*/ 162 w 162"/>
                <a:gd name="T7" fmla="*/ 4 h 102"/>
                <a:gd name="T8" fmla="*/ 158 w 162"/>
                <a:gd name="T9" fmla="*/ 0 h 102"/>
                <a:gd name="T10" fmla="*/ 4 w 162"/>
                <a:gd name="T11" fmla="*/ 0 h 102"/>
                <a:gd name="T12" fmla="*/ 0 w 162"/>
                <a:gd name="T13" fmla="*/ 4 h 102"/>
                <a:gd name="T14" fmla="*/ 0 w 162"/>
                <a:gd name="T15" fmla="*/ 98 h 102"/>
                <a:gd name="T16" fmla="*/ 4 w 162"/>
                <a:gd name="T17" fmla="*/ 102 h 102"/>
                <a:gd name="T18" fmla="*/ 81 w 162"/>
                <a:gd name="T19" fmla="*/ 3 h 102"/>
                <a:gd name="T20" fmla="*/ 83 w 162"/>
                <a:gd name="T21" fmla="*/ 5 h 102"/>
                <a:gd name="T22" fmla="*/ 81 w 162"/>
                <a:gd name="T23" fmla="*/ 8 h 102"/>
                <a:gd name="T24" fmla="*/ 78 w 162"/>
                <a:gd name="T25" fmla="*/ 5 h 102"/>
                <a:gd name="T26" fmla="*/ 81 w 162"/>
                <a:gd name="T27" fmla="*/ 3 h 102"/>
                <a:gd name="T28" fmla="*/ 10 w 162"/>
                <a:gd name="T29" fmla="*/ 10 h 102"/>
                <a:gd name="T30" fmla="*/ 152 w 162"/>
                <a:gd name="T31" fmla="*/ 10 h 102"/>
                <a:gd name="T32" fmla="*/ 152 w 162"/>
                <a:gd name="T33" fmla="*/ 92 h 102"/>
                <a:gd name="T34" fmla="*/ 10 w 162"/>
                <a:gd name="T35" fmla="*/ 92 h 102"/>
                <a:gd name="T36" fmla="*/ 10 w 162"/>
                <a:gd name="T37" fmla="*/ 1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62" h="102">
                  <a:moveTo>
                    <a:pt x="4" y="102"/>
                  </a:moveTo>
                  <a:cubicBezTo>
                    <a:pt x="158" y="102"/>
                    <a:pt x="158" y="102"/>
                    <a:pt x="158" y="102"/>
                  </a:cubicBezTo>
                  <a:cubicBezTo>
                    <a:pt x="160" y="102"/>
                    <a:pt x="162" y="100"/>
                    <a:pt x="162" y="98"/>
                  </a:cubicBezTo>
                  <a:cubicBezTo>
                    <a:pt x="162" y="4"/>
                    <a:pt x="162" y="4"/>
                    <a:pt x="162" y="4"/>
                  </a:cubicBezTo>
                  <a:cubicBezTo>
                    <a:pt x="162" y="2"/>
                    <a:pt x="160" y="0"/>
                    <a:pt x="158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100"/>
                    <a:pt x="2" y="102"/>
                    <a:pt x="4" y="102"/>
                  </a:cubicBezTo>
                  <a:close/>
                  <a:moveTo>
                    <a:pt x="81" y="3"/>
                  </a:moveTo>
                  <a:cubicBezTo>
                    <a:pt x="82" y="3"/>
                    <a:pt x="83" y="4"/>
                    <a:pt x="83" y="5"/>
                  </a:cubicBezTo>
                  <a:cubicBezTo>
                    <a:pt x="83" y="7"/>
                    <a:pt x="82" y="8"/>
                    <a:pt x="81" y="8"/>
                  </a:cubicBezTo>
                  <a:cubicBezTo>
                    <a:pt x="79" y="8"/>
                    <a:pt x="78" y="7"/>
                    <a:pt x="78" y="5"/>
                  </a:cubicBezTo>
                  <a:cubicBezTo>
                    <a:pt x="78" y="4"/>
                    <a:pt x="79" y="3"/>
                    <a:pt x="81" y="3"/>
                  </a:cubicBezTo>
                  <a:close/>
                  <a:moveTo>
                    <a:pt x="10" y="10"/>
                  </a:moveTo>
                  <a:cubicBezTo>
                    <a:pt x="152" y="10"/>
                    <a:pt x="152" y="10"/>
                    <a:pt x="152" y="10"/>
                  </a:cubicBezTo>
                  <a:cubicBezTo>
                    <a:pt x="152" y="92"/>
                    <a:pt x="152" y="92"/>
                    <a:pt x="152" y="92"/>
                  </a:cubicBezTo>
                  <a:cubicBezTo>
                    <a:pt x="10" y="92"/>
                    <a:pt x="10" y="92"/>
                    <a:pt x="10" y="92"/>
                  </a:cubicBezTo>
                  <a:lnTo>
                    <a:pt x="10" y="1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Freeform 90"/>
            <p:cNvSpPr>
              <a:spLocks/>
            </p:cNvSpPr>
            <p:nvPr/>
          </p:nvSpPr>
          <p:spPr bwMode="auto">
            <a:xfrm>
              <a:off x="10655670" y="947382"/>
              <a:ext cx="526153" cy="35905"/>
            </a:xfrm>
            <a:custGeom>
              <a:avLst/>
              <a:gdLst>
                <a:gd name="T0" fmla="*/ 192 w 192"/>
                <a:gd name="T1" fmla="*/ 0 h 13"/>
                <a:gd name="T2" fmla="*/ 125 w 192"/>
                <a:gd name="T3" fmla="*/ 0 h 13"/>
                <a:gd name="T4" fmla="*/ 123 w 192"/>
                <a:gd name="T5" fmla="*/ 3 h 13"/>
                <a:gd name="T6" fmla="*/ 69 w 192"/>
                <a:gd name="T7" fmla="*/ 3 h 13"/>
                <a:gd name="T8" fmla="*/ 66 w 192"/>
                <a:gd name="T9" fmla="*/ 0 h 13"/>
                <a:gd name="T10" fmla="*/ 0 w 192"/>
                <a:gd name="T11" fmla="*/ 0 h 13"/>
                <a:gd name="T12" fmla="*/ 0 w 192"/>
                <a:gd name="T13" fmla="*/ 1 h 13"/>
                <a:gd name="T14" fmla="*/ 0 w 192"/>
                <a:gd name="T15" fmla="*/ 4 h 13"/>
                <a:gd name="T16" fmla="*/ 9 w 192"/>
                <a:gd name="T17" fmla="*/ 13 h 13"/>
                <a:gd name="T18" fmla="*/ 183 w 192"/>
                <a:gd name="T19" fmla="*/ 13 h 13"/>
                <a:gd name="T20" fmla="*/ 192 w 192"/>
                <a:gd name="T21" fmla="*/ 4 h 13"/>
                <a:gd name="T22" fmla="*/ 192 w 192"/>
                <a:gd name="T23" fmla="*/ 1 h 13"/>
                <a:gd name="T24" fmla="*/ 192 w 192"/>
                <a:gd name="T2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2" h="13">
                  <a:moveTo>
                    <a:pt x="192" y="0"/>
                  </a:moveTo>
                  <a:cubicBezTo>
                    <a:pt x="125" y="0"/>
                    <a:pt x="125" y="0"/>
                    <a:pt x="125" y="0"/>
                  </a:cubicBezTo>
                  <a:cubicBezTo>
                    <a:pt x="125" y="2"/>
                    <a:pt x="124" y="3"/>
                    <a:pt x="123" y="3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6" y="2"/>
                    <a:pt x="6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9"/>
                    <a:pt x="4" y="13"/>
                    <a:pt x="9" y="13"/>
                  </a:cubicBezTo>
                  <a:cubicBezTo>
                    <a:pt x="183" y="13"/>
                    <a:pt x="183" y="13"/>
                    <a:pt x="183" y="13"/>
                  </a:cubicBezTo>
                  <a:cubicBezTo>
                    <a:pt x="188" y="13"/>
                    <a:pt x="192" y="9"/>
                    <a:pt x="192" y="4"/>
                  </a:cubicBezTo>
                  <a:cubicBezTo>
                    <a:pt x="192" y="1"/>
                    <a:pt x="192" y="1"/>
                    <a:pt x="192" y="1"/>
                  </a:cubicBezTo>
                  <a:cubicBezTo>
                    <a:pt x="192" y="1"/>
                    <a:pt x="192" y="1"/>
                    <a:pt x="192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Freeform 91"/>
            <p:cNvSpPr>
              <a:spLocks noEditPoints="1"/>
            </p:cNvSpPr>
            <p:nvPr/>
          </p:nvSpPr>
          <p:spPr bwMode="auto">
            <a:xfrm>
              <a:off x="10741291" y="701568"/>
              <a:ext cx="356292" cy="191956"/>
            </a:xfrm>
            <a:custGeom>
              <a:avLst/>
              <a:gdLst>
                <a:gd name="T0" fmla="*/ 0 w 130"/>
                <a:gd name="T1" fmla="*/ 70 h 70"/>
                <a:gd name="T2" fmla="*/ 130 w 130"/>
                <a:gd name="T3" fmla="*/ 0 h 70"/>
                <a:gd name="T4" fmla="*/ 40 w 130"/>
                <a:gd name="T5" fmla="*/ 47 h 70"/>
                <a:gd name="T6" fmla="*/ 34 w 130"/>
                <a:gd name="T7" fmla="*/ 36 h 70"/>
                <a:gd name="T8" fmla="*/ 31 w 130"/>
                <a:gd name="T9" fmla="*/ 31 h 70"/>
                <a:gd name="T10" fmla="*/ 27 w 130"/>
                <a:gd name="T11" fmla="*/ 34 h 70"/>
                <a:gd name="T12" fmla="*/ 22 w 130"/>
                <a:gd name="T13" fmla="*/ 47 h 70"/>
                <a:gd name="T14" fmla="*/ 27 w 130"/>
                <a:gd name="T15" fmla="*/ 19 h 70"/>
                <a:gd name="T16" fmla="*/ 28 w 130"/>
                <a:gd name="T17" fmla="*/ 29 h 70"/>
                <a:gd name="T18" fmla="*/ 33 w 130"/>
                <a:gd name="T19" fmla="*/ 26 h 70"/>
                <a:gd name="T20" fmla="*/ 38 w 130"/>
                <a:gd name="T21" fmla="*/ 28 h 70"/>
                <a:gd name="T22" fmla="*/ 40 w 130"/>
                <a:gd name="T23" fmla="*/ 35 h 70"/>
                <a:gd name="T24" fmla="*/ 56 w 130"/>
                <a:gd name="T25" fmla="*/ 47 h 70"/>
                <a:gd name="T26" fmla="*/ 49 w 130"/>
                <a:gd name="T27" fmla="*/ 46 h 70"/>
                <a:gd name="T28" fmla="*/ 48 w 130"/>
                <a:gd name="T29" fmla="*/ 31 h 70"/>
                <a:gd name="T30" fmla="*/ 45 w 130"/>
                <a:gd name="T31" fmla="*/ 27 h 70"/>
                <a:gd name="T32" fmla="*/ 48 w 130"/>
                <a:gd name="T33" fmla="*/ 23 h 70"/>
                <a:gd name="T34" fmla="*/ 53 w 130"/>
                <a:gd name="T35" fmla="*/ 27 h 70"/>
                <a:gd name="T36" fmla="*/ 58 w 130"/>
                <a:gd name="T37" fmla="*/ 31 h 70"/>
                <a:gd name="T38" fmla="*/ 53 w 130"/>
                <a:gd name="T39" fmla="*/ 39 h 70"/>
                <a:gd name="T40" fmla="*/ 55 w 130"/>
                <a:gd name="T41" fmla="*/ 43 h 70"/>
                <a:gd name="T42" fmla="*/ 58 w 130"/>
                <a:gd name="T43" fmla="*/ 42 h 70"/>
                <a:gd name="T44" fmla="*/ 56 w 130"/>
                <a:gd name="T45" fmla="*/ 47 h 70"/>
                <a:gd name="T46" fmla="*/ 87 w 130"/>
                <a:gd name="T47" fmla="*/ 47 h 70"/>
                <a:gd name="T48" fmla="*/ 86 w 130"/>
                <a:gd name="T49" fmla="*/ 32 h 70"/>
                <a:gd name="T50" fmla="*/ 82 w 130"/>
                <a:gd name="T51" fmla="*/ 32 h 70"/>
                <a:gd name="T52" fmla="*/ 81 w 130"/>
                <a:gd name="T53" fmla="*/ 47 h 70"/>
                <a:gd name="T54" fmla="*/ 75 w 130"/>
                <a:gd name="T55" fmla="*/ 36 h 70"/>
                <a:gd name="T56" fmla="*/ 73 w 130"/>
                <a:gd name="T57" fmla="*/ 31 h 70"/>
                <a:gd name="T58" fmla="*/ 69 w 130"/>
                <a:gd name="T59" fmla="*/ 34 h 70"/>
                <a:gd name="T60" fmla="*/ 64 w 130"/>
                <a:gd name="T61" fmla="*/ 47 h 70"/>
                <a:gd name="T62" fmla="*/ 68 w 130"/>
                <a:gd name="T63" fmla="*/ 27 h 70"/>
                <a:gd name="T64" fmla="*/ 69 w 130"/>
                <a:gd name="T65" fmla="*/ 30 h 70"/>
                <a:gd name="T66" fmla="*/ 75 w 130"/>
                <a:gd name="T67" fmla="*/ 26 h 70"/>
                <a:gd name="T68" fmla="*/ 80 w 130"/>
                <a:gd name="T69" fmla="*/ 30 h 70"/>
                <a:gd name="T70" fmla="*/ 86 w 130"/>
                <a:gd name="T71" fmla="*/ 26 h 70"/>
                <a:gd name="T72" fmla="*/ 90 w 130"/>
                <a:gd name="T73" fmla="*/ 28 h 70"/>
                <a:gd name="T74" fmla="*/ 92 w 130"/>
                <a:gd name="T75" fmla="*/ 35 h 70"/>
                <a:gd name="T76" fmla="*/ 107 w 130"/>
                <a:gd name="T77" fmla="*/ 47 h 70"/>
                <a:gd name="T78" fmla="*/ 101 w 130"/>
                <a:gd name="T79" fmla="*/ 46 h 70"/>
                <a:gd name="T80" fmla="*/ 99 w 130"/>
                <a:gd name="T81" fmla="*/ 19 h 70"/>
                <a:gd name="T82" fmla="*/ 105 w 130"/>
                <a:gd name="T83" fmla="*/ 40 h 70"/>
                <a:gd name="T84" fmla="*/ 106 w 130"/>
                <a:gd name="T85" fmla="*/ 43 h 70"/>
                <a:gd name="T86" fmla="*/ 108 w 130"/>
                <a:gd name="T87" fmla="*/ 42 h 70"/>
                <a:gd name="T88" fmla="*/ 107 w 130"/>
                <a:gd name="T89" fmla="*/ 47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30" h="70">
                  <a:moveTo>
                    <a:pt x="0" y="0"/>
                  </a:moveTo>
                  <a:cubicBezTo>
                    <a:pt x="0" y="70"/>
                    <a:pt x="0" y="70"/>
                    <a:pt x="0" y="70"/>
                  </a:cubicBezTo>
                  <a:cubicBezTo>
                    <a:pt x="130" y="70"/>
                    <a:pt x="130" y="70"/>
                    <a:pt x="130" y="70"/>
                  </a:cubicBezTo>
                  <a:cubicBezTo>
                    <a:pt x="130" y="0"/>
                    <a:pt x="130" y="0"/>
                    <a:pt x="130" y="0"/>
                  </a:cubicBezTo>
                  <a:lnTo>
                    <a:pt x="0" y="0"/>
                  </a:lnTo>
                  <a:close/>
                  <a:moveTo>
                    <a:pt x="40" y="47"/>
                  </a:moveTo>
                  <a:cubicBezTo>
                    <a:pt x="34" y="47"/>
                    <a:pt x="34" y="47"/>
                    <a:pt x="34" y="47"/>
                  </a:cubicBezTo>
                  <a:cubicBezTo>
                    <a:pt x="34" y="36"/>
                    <a:pt x="34" y="36"/>
                    <a:pt x="34" y="36"/>
                  </a:cubicBezTo>
                  <a:cubicBezTo>
                    <a:pt x="34" y="34"/>
                    <a:pt x="34" y="33"/>
                    <a:pt x="34" y="32"/>
                  </a:cubicBezTo>
                  <a:cubicBezTo>
                    <a:pt x="33" y="31"/>
                    <a:pt x="32" y="31"/>
                    <a:pt x="31" y="31"/>
                  </a:cubicBezTo>
                  <a:cubicBezTo>
                    <a:pt x="30" y="31"/>
                    <a:pt x="30" y="31"/>
                    <a:pt x="29" y="32"/>
                  </a:cubicBezTo>
                  <a:cubicBezTo>
                    <a:pt x="28" y="32"/>
                    <a:pt x="28" y="33"/>
                    <a:pt x="27" y="34"/>
                  </a:cubicBezTo>
                  <a:cubicBezTo>
                    <a:pt x="27" y="47"/>
                    <a:pt x="27" y="47"/>
                    <a:pt x="27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7" y="19"/>
                    <a:pt x="27" y="19"/>
                    <a:pt x="27" y="19"/>
                  </a:cubicBezTo>
                  <a:cubicBezTo>
                    <a:pt x="27" y="29"/>
                    <a:pt x="27" y="29"/>
                    <a:pt x="27" y="29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28" y="28"/>
                    <a:pt x="29" y="28"/>
                    <a:pt x="30" y="27"/>
                  </a:cubicBezTo>
                  <a:cubicBezTo>
                    <a:pt x="31" y="27"/>
                    <a:pt x="32" y="26"/>
                    <a:pt x="33" y="26"/>
                  </a:cubicBezTo>
                  <a:cubicBezTo>
                    <a:pt x="35" y="26"/>
                    <a:pt x="35" y="27"/>
                    <a:pt x="36" y="27"/>
                  </a:cubicBezTo>
                  <a:cubicBezTo>
                    <a:pt x="37" y="27"/>
                    <a:pt x="38" y="27"/>
                    <a:pt x="38" y="28"/>
                  </a:cubicBezTo>
                  <a:cubicBezTo>
                    <a:pt x="39" y="29"/>
                    <a:pt x="39" y="30"/>
                    <a:pt x="39" y="31"/>
                  </a:cubicBezTo>
                  <a:cubicBezTo>
                    <a:pt x="40" y="32"/>
                    <a:pt x="40" y="33"/>
                    <a:pt x="40" y="35"/>
                  </a:cubicBezTo>
                  <a:lnTo>
                    <a:pt x="40" y="47"/>
                  </a:lnTo>
                  <a:close/>
                  <a:moveTo>
                    <a:pt x="56" y="47"/>
                  </a:moveTo>
                  <a:cubicBezTo>
                    <a:pt x="55" y="47"/>
                    <a:pt x="54" y="48"/>
                    <a:pt x="53" y="48"/>
                  </a:cubicBezTo>
                  <a:cubicBezTo>
                    <a:pt x="51" y="48"/>
                    <a:pt x="50" y="47"/>
                    <a:pt x="49" y="46"/>
                  </a:cubicBezTo>
                  <a:cubicBezTo>
                    <a:pt x="48" y="45"/>
                    <a:pt x="48" y="44"/>
                    <a:pt x="48" y="41"/>
                  </a:cubicBezTo>
                  <a:cubicBezTo>
                    <a:pt x="48" y="31"/>
                    <a:pt x="48" y="31"/>
                    <a:pt x="48" y="31"/>
                  </a:cubicBezTo>
                  <a:cubicBezTo>
                    <a:pt x="45" y="31"/>
                    <a:pt x="45" y="31"/>
                    <a:pt x="45" y="31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8" y="27"/>
                    <a:pt x="48" y="27"/>
                    <a:pt x="48" y="27"/>
                  </a:cubicBezTo>
                  <a:cubicBezTo>
                    <a:pt x="48" y="23"/>
                    <a:pt x="48" y="23"/>
                    <a:pt x="48" y="23"/>
                  </a:cubicBezTo>
                  <a:cubicBezTo>
                    <a:pt x="53" y="22"/>
                    <a:pt x="53" y="22"/>
                    <a:pt x="53" y="22"/>
                  </a:cubicBezTo>
                  <a:cubicBezTo>
                    <a:pt x="53" y="27"/>
                    <a:pt x="53" y="27"/>
                    <a:pt x="53" y="27"/>
                  </a:cubicBezTo>
                  <a:cubicBezTo>
                    <a:pt x="58" y="27"/>
                    <a:pt x="58" y="27"/>
                    <a:pt x="58" y="27"/>
                  </a:cubicBezTo>
                  <a:cubicBezTo>
                    <a:pt x="58" y="31"/>
                    <a:pt x="58" y="31"/>
                    <a:pt x="58" y="31"/>
                  </a:cubicBezTo>
                  <a:cubicBezTo>
                    <a:pt x="53" y="31"/>
                    <a:pt x="53" y="31"/>
                    <a:pt x="53" y="31"/>
                  </a:cubicBezTo>
                  <a:cubicBezTo>
                    <a:pt x="53" y="39"/>
                    <a:pt x="53" y="39"/>
                    <a:pt x="53" y="39"/>
                  </a:cubicBezTo>
                  <a:cubicBezTo>
                    <a:pt x="53" y="40"/>
                    <a:pt x="53" y="41"/>
                    <a:pt x="53" y="42"/>
                  </a:cubicBezTo>
                  <a:cubicBezTo>
                    <a:pt x="54" y="43"/>
                    <a:pt x="54" y="43"/>
                    <a:pt x="55" y="43"/>
                  </a:cubicBezTo>
                  <a:cubicBezTo>
                    <a:pt x="55" y="43"/>
                    <a:pt x="56" y="43"/>
                    <a:pt x="56" y="43"/>
                  </a:cubicBezTo>
                  <a:cubicBezTo>
                    <a:pt x="57" y="43"/>
                    <a:pt x="57" y="42"/>
                    <a:pt x="58" y="42"/>
                  </a:cubicBezTo>
                  <a:cubicBezTo>
                    <a:pt x="58" y="46"/>
                    <a:pt x="58" y="46"/>
                    <a:pt x="58" y="46"/>
                  </a:cubicBezTo>
                  <a:cubicBezTo>
                    <a:pt x="58" y="47"/>
                    <a:pt x="57" y="47"/>
                    <a:pt x="56" y="47"/>
                  </a:cubicBezTo>
                  <a:close/>
                  <a:moveTo>
                    <a:pt x="92" y="47"/>
                  </a:moveTo>
                  <a:cubicBezTo>
                    <a:pt x="87" y="47"/>
                    <a:pt x="87" y="47"/>
                    <a:pt x="87" y="47"/>
                  </a:cubicBezTo>
                  <a:cubicBezTo>
                    <a:pt x="87" y="36"/>
                    <a:pt x="87" y="36"/>
                    <a:pt x="87" y="36"/>
                  </a:cubicBezTo>
                  <a:cubicBezTo>
                    <a:pt x="87" y="34"/>
                    <a:pt x="87" y="33"/>
                    <a:pt x="86" y="32"/>
                  </a:cubicBezTo>
                  <a:cubicBezTo>
                    <a:pt x="86" y="31"/>
                    <a:pt x="85" y="31"/>
                    <a:pt x="84" y="31"/>
                  </a:cubicBezTo>
                  <a:cubicBezTo>
                    <a:pt x="83" y="31"/>
                    <a:pt x="82" y="31"/>
                    <a:pt x="82" y="32"/>
                  </a:cubicBezTo>
                  <a:cubicBezTo>
                    <a:pt x="81" y="32"/>
                    <a:pt x="81" y="33"/>
                    <a:pt x="81" y="34"/>
                  </a:cubicBezTo>
                  <a:cubicBezTo>
                    <a:pt x="81" y="47"/>
                    <a:pt x="81" y="47"/>
                    <a:pt x="81" y="47"/>
                  </a:cubicBezTo>
                  <a:cubicBezTo>
                    <a:pt x="75" y="47"/>
                    <a:pt x="75" y="47"/>
                    <a:pt x="75" y="47"/>
                  </a:cubicBezTo>
                  <a:cubicBezTo>
                    <a:pt x="75" y="36"/>
                    <a:pt x="75" y="36"/>
                    <a:pt x="75" y="36"/>
                  </a:cubicBezTo>
                  <a:cubicBezTo>
                    <a:pt x="75" y="34"/>
                    <a:pt x="75" y="33"/>
                    <a:pt x="75" y="32"/>
                  </a:cubicBezTo>
                  <a:cubicBezTo>
                    <a:pt x="74" y="31"/>
                    <a:pt x="74" y="31"/>
                    <a:pt x="73" y="31"/>
                  </a:cubicBezTo>
                  <a:cubicBezTo>
                    <a:pt x="72" y="31"/>
                    <a:pt x="71" y="31"/>
                    <a:pt x="70" y="32"/>
                  </a:cubicBezTo>
                  <a:cubicBezTo>
                    <a:pt x="70" y="32"/>
                    <a:pt x="69" y="33"/>
                    <a:pt x="69" y="34"/>
                  </a:cubicBezTo>
                  <a:cubicBezTo>
                    <a:pt x="69" y="47"/>
                    <a:pt x="69" y="47"/>
                    <a:pt x="69" y="47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4" y="27"/>
                    <a:pt x="64" y="27"/>
                    <a:pt x="64" y="27"/>
                  </a:cubicBezTo>
                  <a:cubicBezTo>
                    <a:pt x="68" y="27"/>
                    <a:pt x="68" y="27"/>
                    <a:pt x="68" y="27"/>
                  </a:cubicBezTo>
                  <a:cubicBezTo>
                    <a:pt x="69" y="30"/>
                    <a:pt x="69" y="30"/>
                    <a:pt x="69" y="30"/>
                  </a:cubicBezTo>
                  <a:cubicBezTo>
                    <a:pt x="69" y="30"/>
                    <a:pt x="69" y="30"/>
                    <a:pt x="69" y="30"/>
                  </a:cubicBezTo>
                  <a:cubicBezTo>
                    <a:pt x="69" y="29"/>
                    <a:pt x="70" y="28"/>
                    <a:pt x="71" y="27"/>
                  </a:cubicBezTo>
                  <a:cubicBezTo>
                    <a:pt x="72" y="27"/>
                    <a:pt x="73" y="26"/>
                    <a:pt x="75" y="26"/>
                  </a:cubicBezTo>
                  <a:cubicBezTo>
                    <a:pt x="76" y="26"/>
                    <a:pt x="77" y="27"/>
                    <a:pt x="78" y="27"/>
                  </a:cubicBezTo>
                  <a:cubicBezTo>
                    <a:pt x="79" y="28"/>
                    <a:pt x="79" y="29"/>
                    <a:pt x="80" y="30"/>
                  </a:cubicBezTo>
                  <a:cubicBezTo>
                    <a:pt x="80" y="29"/>
                    <a:pt x="81" y="28"/>
                    <a:pt x="82" y="27"/>
                  </a:cubicBezTo>
                  <a:cubicBezTo>
                    <a:pt x="83" y="27"/>
                    <a:pt x="84" y="26"/>
                    <a:pt x="86" y="26"/>
                  </a:cubicBezTo>
                  <a:cubicBezTo>
                    <a:pt x="87" y="26"/>
                    <a:pt x="88" y="27"/>
                    <a:pt x="89" y="27"/>
                  </a:cubicBezTo>
                  <a:cubicBezTo>
                    <a:pt x="89" y="27"/>
                    <a:pt x="90" y="28"/>
                    <a:pt x="90" y="28"/>
                  </a:cubicBezTo>
                  <a:cubicBezTo>
                    <a:pt x="91" y="29"/>
                    <a:pt x="91" y="30"/>
                    <a:pt x="92" y="31"/>
                  </a:cubicBezTo>
                  <a:cubicBezTo>
                    <a:pt x="92" y="32"/>
                    <a:pt x="92" y="33"/>
                    <a:pt x="92" y="35"/>
                  </a:cubicBezTo>
                  <a:lnTo>
                    <a:pt x="92" y="47"/>
                  </a:lnTo>
                  <a:close/>
                  <a:moveTo>
                    <a:pt x="107" y="47"/>
                  </a:moveTo>
                  <a:cubicBezTo>
                    <a:pt x="106" y="47"/>
                    <a:pt x="105" y="48"/>
                    <a:pt x="104" y="48"/>
                  </a:cubicBezTo>
                  <a:cubicBezTo>
                    <a:pt x="102" y="48"/>
                    <a:pt x="101" y="47"/>
                    <a:pt x="101" y="46"/>
                  </a:cubicBezTo>
                  <a:cubicBezTo>
                    <a:pt x="100" y="46"/>
                    <a:pt x="99" y="45"/>
                    <a:pt x="99" y="43"/>
                  </a:cubicBezTo>
                  <a:cubicBezTo>
                    <a:pt x="99" y="19"/>
                    <a:pt x="99" y="19"/>
                    <a:pt x="99" y="19"/>
                  </a:cubicBezTo>
                  <a:cubicBezTo>
                    <a:pt x="105" y="19"/>
                    <a:pt x="105" y="19"/>
                    <a:pt x="105" y="19"/>
                  </a:cubicBezTo>
                  <a:cubicBezTo>
                    <a:pt x="105" y="40"/>
                    <a:pt x="105" y="40"/>
                    <a:pt x="105" y="40"/>
                  </a:cubicBezTo>
                  <a:cubicBezTo>
                    <a:pt x="105" y="41"/>
                    <a:pt x="105" y="42"/>
                    <a:pt x="105" y="42"/>
                  </a:cubicBezTo>
                  <a:cubicBezTo>
                    <a:pt x="105" y="43"/>
                    <a:pt x="106" y="43"/>
                    <a:pt x="106" y="43"/>
                  </a:cubicBezTo>
                  <a:cubicBezTo>
                    <a:pt x="106" y="43"/>
                    <a:pt x="107" y="43"/>
                    <a:pt x="107" y="43"/>
                  </a:cubicBezTo>
                  <a:cubicBezTo>
                    <a:pt x="107" y="43"/>
                    <a:pt x="108" y="43"/>
                    <a:pt x="108" y="42"/>
                  </a:cubicBezTo>
                  <a:cubicBezTo>
                    <a:pt x="109" y="47"/>
                    <a:pt x="109" y="47"/>
                    <a:pt x="109" y="47"/>
                  </a:cubicBezTo>
                  <a:cubicBezTo>
                    <a:pt x="108" y="47"/>
                    <a:pt x="108" y="47"/>
                    <a:pt x="107" y="47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48" name="组合 247"/>
          <p:cNvGrpSpPr/>
          <p:nvPr/>
        </p:nvGrpSpPr>
        <p:grpSpPr>
          <a:xfrm>
            <a:off x="980064" y="2087171"/>
            <a:ext cx="486104" cy="526152"/>
            <a:chOff x="3714875" y="1883685"/>
            <a:chExt cx="486104" cy="526152"/>
          </a:xfrm>
        </p:grpSpPr>
        <p:sp>
          <p:nvSpPr>
            <p:cNvPr id="45" name="Oval 92"/>
            <p:cNvSpPr>
              <a:spLocks noChangeArrowheads="1"/>
            </p:cNvSpPr>
            <p:nvPr/>
          </p:nvSpPr>
          <p:spPr bwMode="auto">
            <a:xfrm>
              <a:off x="4028357" y="1925114"/>
              <a:ext cx="75954" cy="92526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" name="Freeform 93"/>
            <p:cNvSpPr>
              <a:spLocks noEditPoints="1"/>
            </p:cNvSpPr>
            <p:nvPr/>
          </p:nvSpPr>
          <p:spPr bwMode="auto">
            <a:xfrm>
              <a:off x="3970356" y="1990020"/>
              <a:ext cx="230623" cy="419817"/>
            </a:xfrm>
            <a:custGeom>
              <a:avLst/>
              <a:gdLst>
                <a:gd name="T0" fmla="*/ 83 w 84"/>
                <a:gd name="T1" fmla="*/ 42 h 153"/>
                <a:gd name="T2" fmla="*/ 83 w 84"/>
                <a:gd name="T3" fmla="*/ 42 h 153"/>
                <a:gd name="T4" fmla="*/ 83 w 84"/>
                <a:gd name="T5" fmla="*/ 42 h 153"/>
                <a:gd name="T6" fmla="*/ 60 w 84"/>
                <a:gd name="T7" fmla="*/ 17 h 153"/>
                <a:gd name="T8" fmla="*/ 54 w 84"/>
                <a:gd name="T9" fmla="*/ 14 h 153"/>
                <a:gd name="T10" fmla="*/ 47 w 84"/>
                <a:gd name="T11" fmla="*/ 14 h 153"/>
                <a:gd name="T12" fmla="*/ 52 w 84"/>
                <a:gd name="T13" fmla="*/ 18 h 153"/>
                <a:gd name="T14" fmla="*/ 45 w 84"/>
                <a:gd name="T15" fmla="*/ 21 h 153"/>
                <a:gd name="T16" fmla="*/ 48 w 84"/>
                <a:gd name="T17" fmla="*/ 27 h 153"/>
                <a:gd name="T18" fmla="*/ 39 w 84"/>
                <a:gd name="T19" fmla="*/ 47 h 153"/>
                <a:gd name="T20" fmla="*/ 38 w 84"/>
                <a:gd name="T21" fmla="*/ 19 h 153"/>
                <a:gd name="T22" fmla="*/ 39 w 84"/>
                <a:gd name="T23" fmla="*/ 18 h 153"/>
                <a:gd name="T24" fmla="*/ 37 w 84"/>
                <a:gd name="T25" fmla="*/ 11 h 153"/>
                <a:gd name="T26" fmla="*/ 32 w 84"/>
                <a:gd name="T27" fmla="*/ 11 h 153"/>
                <a:gd name="T28" fmla="*/ 30 w 84"/>
                <a:gd name="T29" fmla="*/ 18 h 153"/>
                <a:gd name="T30" fmla="*/ 31 w 84"/>
                <a:gd name="T31" fmla="*/ 19 h 153"/>
                <a:gd name="T32" fmla="*/ 30 w 84"/>
                <a:gd name="T33" fmla="*/ 47 h 153"/>
                <a:gd name="T34" fmla="*/ 20 w 84"/>
                <a:gd name="T35" fmla="*/ 27 h 153"/>
                <a:gd name="T36" fmla="*/ 24 w 84"/>
                <a:gd name="T37" fmla="*/ 21 h 153"/>
                <a:gd name="T38" fmla="*/ 17 w 84"/>
                <a:gd name="T39" fmla="*/ 18 h 153"/>
                <a:gd name="T40" fmla="*/ 23 w 84"/>
                <a:gd name="T41" fmla="*/ 13 h 153"/>
                <a:gd name="T42" fmla="*/ 22 w 84"/>
                <a:gd name="T43" fmla="*/ 12 h 153"/>
                <a:gd name="T44" fmla="*/ 6 w 84"/>
                <a:gd name="T45" fmla="*/ 5 h 153"/>
                <a:gd name="T46" fmla="*/ 0 w 84"/>
                <a:gd name="T47" fmla="*/ 0 h 153"/>
                <a:gd name="T48" fmla="*/ 0 w 84"/>
                <a:gd name="T49" fmla="*/ 21 h 153"/>
                <a:gd name="T50" fmla="*/ 13 w 84"/>
                <a:gd name="T51" fmla="*/ 26 h 153"/>
                <a:gd name="T52" fmla="*/ 11 w 84"/>
                <a:gd name="T53" fmla="*/ 87 h 153"/>
                <a:gd name="T54" fmla="*/ 11 w 84"/>
                <a:gd name="T55" fmla="*/ 87 h 153"/>
                <a:gd name="T56" fmla="*/ 13 w 84"/>
                <a:gd name="T57" fmla="*/ 87 h 153"/>
                <a:gd name="T58" fmla="*/ 15 w 84"/>
                <a:gd name="T59" fmla="*/ 153 h 153"/>
                <a:gd name="T60" fmla="*/ 34 w 84"/>
                <a:gd name="T61" fmla="*/ 153 h 153"/>
                <a:gd name="T62" fmla="*/ 34 w 84"/>
                <a:gd name="T63" fmla="*/ 87 h 153"/>
                <a:gd name="T64" fmla="*/ 36 w 84"/>
                <a:gd name="T65" fmla="*/ 87 h 153"/>
                <a:gd name="T66" fmla="*/ 38 w 84"/>
                <a:gd name="T67" fmla="*/ 153 h 153"/>
                <a:gd name="T68" fmla="*/ 57 w 84"/>
                <a:gd name="T69" fmla="*/ 153 h 153"/>
                <a:gd name="T70" fmla="*/ 57 w 84"/>
                <a:gd name="T71" fmla="*/ 87 h 153"/>
                <a:gd name="T72" fmla="*/ 59 w 84"/>
                <a:gd name="T73" fmla="*/ 87 h 153"/>
                <a:gd name="T74" fmla="*/ 59 w 84"/>
                <a:gd name="T75" fmla="*/ 87 h 153"/>
                <a:gd name="T76" fmla="*/ 58 w 84"/>
                <a:gd name="T77" fmla="*/ 77 h 153"/>
                <a:gd name="T78" fmla="*/ 69 w 84"/>
                <a:gd name="T79" fmla="*/ 82 h 153"/>
                <a:gd name="T80" fmla="*/ 77 w 84"/>
                <a:gd name="T81" fmla="*/ 67 h 153"/>
                <a:gd name="T82" fmla="*/ 80 w 84"/>
                <a:gd name="T83" fmla="*/ 60 h 153"/>
                <a:gd name="T84" fmla="*/ 82 w 84"/>
                <a:gd name="T85" fmla="*/ 56 h 153"/>
                <a:gd name="T86" fmla="*/ 83 w 84"/>
                <a:gd name="T87" fmla="*/ 54 h 153"/>
                <a:gd name="T88" fmla="*/ 84 w 84"/>
                <a:gd name="T89" fmla="*/ 53 h 153"/>
                <a:gd name="T90" fmla="*/ 84 w 84"/>
                <a:gd name="T91" fmla="*/ 52 h 153"/>
                <a:gd name="T92" fmla="*/ 83 w 84"/>
                <a:gd name="T93" fmla="*/ 42 h 153"/>
                <a:gd name="T94" fmla="*/ 65 w 84"/>
                <a:gd name="T95" fmla="*/ 51 h 153"/>
                <a:gd name="T96" fmla="*/ 60 w 84"/>
                <a:gd name="T97" fmla="*/ 58 h 153"/>
                <a:gd name="T98" fmla="*/ 58 w 84"/>
                <a:gd name="T99" fmla="*/ 62 h 153"/>
                <a:gd name="T100" fmla="*/ 57 w 84"/>
                <a:gd name="T101" fmla="*/ 39 h 153"/>
                <a:gd name="T102" fmla="*/ 66 w 84"/>
                <a:gd name="T103" fmla="*/ 49 h 153"/>
                <a:gd name="T104" fmla="*/ 65 w 84"/>
                <a:gd name="T105" fmla="*/ 51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84" h="153">
                  <a:moveTo>
                    <a:pt x="83" y="42"/>
                  </a:moveTo>
                  <a:cubicBezTo>
                    <a:pt x="83" y="42"/>
                    <a:pt x="83" y="42"/>
                    <a:pt x="83" y="42"/>
                  </a:cubicBezTo>
                  <a:cubicBezTo>
                    <a:pt x="83" y="42"/>
                    <a:pt x="83" y="42"/>
                    <a:pt x="83" y="42"/>
                  </a:cubicBezTo>
                  <a:cubicBezTo>
                    <a:pt x="60" y="17"/>
                    <a:pt x="60" y="17"/>
                    <a:pt x="60" y="17"/>
                  </a:cubicBezTo>
                  <a:cubicBezTo>
                    <a:pt x="58" y="15"/>
                    <a:pt x="56" y="14"/>
                    <a:pt x="54" y="14"/>
                  </a:cubicBezTo>
                  <a:cubicBezTo>
                    <a:pt x="54" y="14"/>
                    <a:pt x="49" y="14"/>
                    <a:pt x="47" y="14"/>
                  </a:cubicBezTo>
                  <a:cubicBezTo>
                    <a:pt x="52" y="18"/>
                    <a:pt x="52" y="18"/>
                    <a:pt x="52" y="18"/>
                  </a:cubicBezTo>
                  <a:cubicBezTo>
                    <a:pt x="45" y="21"/>
                    <a:pt x="45" y="21"/>
                    <a:pt x="45" y="21"/>
                  </a:cubicBezTo>
                  <a:cubicBezTo>
                    <a:pt x="48" y="27"/>
                    <a:pt x="48" y="27"/>
                    <a:pt x="48" y="27"/>
                  </a:cubicBezTo>
                  <a:cubicBezTo>
                    <a:pt x="39" y="47"/>
                    <a:pt x="39" y="47"/>
                    <a:pt x="39" y="47"/>
                  </a:cubicBezTo>
                  <a:cubicBezTo>
                    <a:pt x="38" y="19"/>
                    <a:pt x="38" y="19"/>
                    <a:pt x="38" y="19"/>
                  </a:cubicBezTo>
                  <a:cubicBezTo>
                    <a:pt x="39" y="18"/>
                    <a:pt x="39" y="18"/>
                    <a:pt x="39" y="18"/>
                  </a:cubicBezTo>
                  <a:cubicBezTo>
                    <a:pt x="37" y="11"/>
                    <a:pt x="37" y="11"/>
                    <a:pt x="37" y="11"/>
                  </a:cubicBezTo>
                  <a:cubicBezTo>
                    <a:pt x="32" y="11"/>
                    <a:pt x="32" y="11"/>
                    <a:pt x="32" y="11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4" y="21"/>
                    <a:pt x="24" y="21"/>
                    <a:pt x="24" y="21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16" y="9"/>
                    <a:pt x="8" y="6"/>
                    <a:pt x="6" y="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5" y="23"/>
                    <a:pt x="9" y="24"/>
                    <a:pt x="13" y="26"/>
                  </a:cubicBezTo>
                  <a:cubicBezTo>
                    <a:pt x="12" y="46"/>
                    <a:pt x="11" y="66"/>
                    <a:pt x="11" y="87"/>
                  </a:cubicBezTo>
                  <a:cubicBezTo>
                    <a:pt x="11" y="87"/>
                    <a:pt x="11" y="87"/>
                    <a:pt x="11" y="87"/>
                  </a:cubicBezTo>
                  <a:cubicBezTo>
                    <a:pt x="12" y="87"/>
                    <a:pt x="12" y="87"/>
                    <a:pt x="13" y="87"/>
                  </a:cubicBezTo>
                  <a:cubicBezTo>
                    <a:pt x="15" y="153"/>
                    <a:pt x="15" y="153"/>
                    <a:pt x="15" y="153"/>
                  </a:cubicBezTo>
                  <a:cubicBezTo>
                    <a:pt x="34" y="153"/>
                    <a:pt x="34" y="153"/>
                    <a:pt x="34" y="153"/>
                  </a:cubicBezTo>
                  <a:cubicBezTo>
                    <a:pt x="34" y="134"/>
                    <a:pt x="34" y="100"/>
                    <a:pt x="34" y="87"/>
                  </a:cubicBezTo>
                  <a:cubicBezTo>
                    <a:pt x="34" y="87"/>
                    <a:pt x="35" y="87"/>
                    <a:pt x="36" y="87"/>
                  </a:cubicBezTo>
                  <a:cubicBezTo>
                    <a:pt x="38" y="153"/>
                    <a:pt x="38" y="153"/>
                    <a:pt x="38" y="153"/>
                  </a:cubicBezTo>
                  <a:cubicBezTo>
                    <a:pt x="57" y="153"/>
                    <a:pt x="57" y="153"/>
                    <a:pt x="57" y="153"/>
                  </a:cubicBezTo>
                  <a:cubicBezTo>
                    <a:pt x="57" y="134"/>
                    <a:pt x="57" y="100"/>
                    <a:pt x="57" y="87"/>
                  </a:cubicBezTo>
                  <a:cubicBezTo>
                    <a:pt x="57" y="87"/>
                    <a:pt x="58" y="87"/>
                    <a:pt x="59" y="87"/>
                  </a:cubicBezTo>
                  <a:cubicBezTo>
                    <a:pt x="59" y="87"/>
                    <a:pt x="59" y="87"/>
                    <a:pt x="59" y="87"/>
                  </a:cubicBezTo>
                  <a:cubicBezTo>
                    <a:pt x="59" y="83"/>
                    <a:pt x="58" y="80"/>
                    <a:pt x="58" y="77"/>
                  </a:cubicBezTo>
                  <a:cubicBezTo>
                    <a:pt x="62" y="79"/>
                    <a:pt x="65" y="81"/>
                    <a:pt x="69" y="82"/>
                  </a:cubicBezTo>
                  <a:cubicBezTo>
                    <a:pt x="77" y="67"/>
                    <a:pt x="77" y="67"/>
                    <a:pt x="77" y="67"/>
                  </a:cubicBezTo>
                  <a:cubicBezTo>
                    <a:pt x="80" y="60"/>
                    <a:pt x="80" y="60"/>
                    <a:pt x="80" y="60"/>
                  </a:cubicBezTo>
                  <a:cubicBezTo>
                    <a:pt x="82" y="56"/>
                    <a:pt x="82" y="56"/>
                    <a:pt x="82" y="56"/>
                  </a:cubicBezTo>
                  <a:cubicBezTo>
                    <a:pt x="83" y="54"/>
                    <a:pt x="83" y="54"/>
                    <a:pt x="83" y="54"/>
                  </a:cubicBezTo>
                  <a:cubicBezTo>
                    <a:pt x="84" y="53"/>
                    <a:pt x="84" y="53"/>
                    <a:pt x="84" y="53"/>
                  </a:cubicBezTo>
                  <a:cubicBezTo>
                    <a:pt x="84" y="52"/>
                    <a:pt x="84" y="52"/>
                    <a:pt x="84" y="52"/>
                  </a:cubicBezTo>
                  <a:lnTo>
                    <a:pt x="83" y="42"/>
                  </a:lnTo>
                  <a:close/>
                  <a:moveTo>
                    <a:pt x="65" y="51"/>
                  </a:moveTo>
                  <a:cubicBezTo>
                    <a:pt x="60" y="58"/>
                    <a:pt x="60" y="58"/>
                    <a:pt x="60" y="58"/>
                  </a:cubicBezTo>
                  <a:cubicBezTo>
                    <a:pt x="58" y="62"/>
                    <a:pt x="58" y="62"/>
                    <a:pt x="58" y="62"/>
                  </a:cubicBezTo>
                  <a:cubicBezTo>
                    <a:pt x="58" y="54"/>
                    <a:pt x="58" y="47"/>
                    <a:pt x="57" y="39"/>
                  </a:cubicBezTo>
                  <a:cubicBezTo>
                    <a:pt x="66" y="49"/>
                    <a:pt x="66" y="49"/>
                    <a:pt x="66" y="49"/>
                  </a:cubicBezTo>
                  <a:lnTo>
                    <a:pt x="65" y="51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" name="Freeform 94"/>
            <p:cNvSpPr>
              <a:spLocks/>
            </p:cNvSpPr>
            <p:nvPr/>
          </p:nvSpPr>
          <p:spPr bwMode="auto">
            <a:xfrm>
              <a:off x="3759066" y="1998306"/>
              <a:ext cx="169860" cy="19334"/>
            </a:xfrm>
            <a:custGeom>
              <a:avLst/>
              <a:gdLst>
                <a:gd name="T0" fmla="*/ 58 w 62"/>
                <a:gd name="T1" fmla="*/ 7 h 7"/>
                <a:gd name="T2" fmla="*/ 4 w 62"/>
                <a:gd name="T3" fmla="*/ 7 h 7"/>
                <a:gd name="T4" fmla="*/ 0 w 62"/>
                <a:gd name="T5" fmla="*/ 4 h 7"/>
                <a:gd name="T6" fmla="*/ 4 w 62"/>
                <a:gd name="T7" fmla="*/ 0 h 7"/>
                <a:gd name="T8" fmla="*/ 58 w 62"/>
                <a:gd name="T9" fmla="*/ 0 h 7"/>
                <a:gd name="T10" fmla="*/ 62 w 62"/>
                <a:gd name="T11" fmla="*/ 4 h 7"/>
                <a:gd name="T12" fmla="*/ 58 w 62"/>
                <a:gd name="T13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2" h="7">
                  <a:moveTo>
                    <a:pt x="58" y="7"/>
                  </a:moveTo>
                  <a:cubicBezTo>
                    <a:pt x="4" y="7"/>
                    <a:pt x="4" y="7"/>
                    <a:pt x="4" y="7"/>
                  </a:cubicBezTo>
                  <a:cubicBezTo>
                    <a:pt x="2" y="7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61" y="0"/>
                    <a:pt x="62" y="2"/>
                    <a:pt x="62" y="4"/>
                  </a:cubicBezTo>
                  <a:cubicBezTo>
                    <a:pt x="62" y="6"/>
                    <a:pt x="61" y="7"/>
                    <a:pt x="58" y="7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" name="Freeform 95"/>
            <p:cNvSpPr>
              <a:spLocks/>
            </p:cNvSpPr>
            <p:nvPr/>
          </p:nvSpPr>
          <p:spPr bwMode="auto">
            <a:xfrm>
              <a:off x="3759066" y="2042498"/>
              <a:ext cx="169860" cy="19334"/>
            </a:xfrm>
            <a:custGeom>
              <a:avLst/>
              <a:gdLst>
                <a:gd name="T0" fmla="*/ 58 w 62"/>
                <a:gd name="T1" fmla="*/ 7 h 7"/>
                <a:gd name="T2" fmla="*/ 4 w 62"/>
                <a:gd name="T3" fmla="*/ 7 h 7"/>
                <a:gd name="T4" fmla="*/ 0 w 62"/>
                <a:gd name="T5" fmla="*/ 4 h 7"/>
                <a:gd name="T6" fmla="*/ 4 w 62"/>
                <a:gd name="T7" fmla="*/ 0 h 7"/>
                <a:gd name="T8" fmla="*/ 58 w 62"/>
                <a:gd name="T9" fmla="*/ 0 h 7"/>
                <a:gd name="T10" fmla="*/ 62 w 62"/>
                <a:gd name="T11" fmla="*/ 4 h 7"/>
                <a:gd name="T12" fmla="*/ 58 w 62"/>
                <a:gd name="T13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2" h="7">
                  <a:moveTo>
                    <a:pt x="58" y="7"/>
                  </a:moveTo>
                  <a:cubicBezTo>
                    <a:pt x="4" y="7"/>
                    <a:pt x="4" y="7"/>
                    <a:pt x="4" y="7"/>
                  </a:cubicBezTo>
                  <a:cubicBezTo>
                    <a:pt x="2" y="7"/>
                    <a:pt x="0" y="6"/>
                    <a:pt x="0" y="4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61" y="0"/>
                    <a:pt x="62" y="1"/>
                    <a:pt x="62" y="4"/>
                  </a:cubicBezTo>
                  <a:cubicBezTo>
                    <a:pt x="62" y="6"/>
                    <a:pt x="61" y="7"/>
                    <a:pt x="58" y="7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" name="Freeform 96"/>
            <p:cNvSpPr>
              <a:spLocks/>
            </p:cNvSpPr>
            <p:nvPr/>
          </p:nvSpPr>
          <p:spPr bwMode="auto">
            <a:xfrm>
              <a:off x="3759066" y="2086689"/>
              <a:ext cx="169860" cy="19334"/>
            </a:xfrm>
            <a:custGeom>
              <a:avLst/>
              <a:gdLst>
                <a:gd name="T0" fmla="*/ 58 w 62"/>
                <a:gd name="T1" fmla="*/ 7 h 7"/>
                <a:gd name="T2" fmla="*/ 4 w 62"/>
                <a:gd name="T3" fmla="*/ 7 h 7"/>
                <a:gd name="T4" fmla="*/ 0 w 62"/>
                <a:gd name="T5" fmla="*/ 3 h 7"/>
                <a:gd name="T6" fmla="*/ 4 w 62"/>
                <a:gd name="T7" fmla="*/ 0 h 7"/>
                <a:gd name="T8" fmla="*/ 58 w 62"/>
                <a:gd name="T9" fmla="*/ 0 h 7"/>
                <a:gd name="T10" fmla="*/ 62 w 62"/>
                <a:gd name="T11" fmla="*/ 3 h 7"/>
                <a:gd name="T12" fmla="*/ 58 w 62"/>
                <a:gd name="T13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2" h="7">
                  <a:moveTo>
                    <a:pt x="58" y="7"/>
                  </a:moveTo>
                  <a:cubicBezTo>
                    <a:pt x="4" y="7"/>
                    <a:pt x="4" y="7"/>
                    <a:pt x="4" y="7"/>
                  </a:cubicBezTo>
                  <a:cubicBezTo>
                    <a:pt x="2" y="7"/>
                    <a:pt x="0" y="5"/>
                    <a:pt x="0" y="3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61" y="0"/>
                    <a:pt x="62" y="1"/>
                    <a:pt x="62" y="3"/>
                  </a:cubicBezTo>
                  <a:cubicBezTo>
                    <a:pt x="62" y="5"/>
                    <a:pt x="61" y="7"/>
                    <a:pt x="58" y="7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" name="Freeform 97"/>
            <p:cNvSpPr>
              <a:spLocks/>
            </p:cNvSpPr>
            <p:nvPr/>
          </p:nvSpPr>
          <p:spPr bwMode="auto">
            <a:xfrm>
              <a:off x="3759066" y="2130880"/>
              <a:ext cx="169860" cy="17953"/>
            </a:xfrm>
            <a:custGeom>
              <a:avLst/>
              <a:gdLst>
                <a:gd name="T0" fmla="*/ 58 w 62"/>
                <a:gd name="T1" fmla="*/ 7 h 7"/>
                <a:gd name="T2" fmla="*/ 4 w 62"/>
                <a:gd name="T3" fmla="*/ 7 h 7"/>
                <a:gd name="T4" fmla="*/ 0 w 62"/>
                <a:gd name="T5" fmla="*/ 3 h 7"/>
                <a:gd name="T6" fmla="*/ 4 w 62"/>
                <a:gd name="T7" fmla="*/ 0 h 7"/>
                <a:gd name="T8" fmla="*/ 58 w 62"/>
                <a:gd name="T9" fmla="*/ 0 h 7"/>
                <a:gd name="T10" fmla="*/ 62 w 62"/>
                <a:gd name="T11" fmla="*/ 3 h 7"/>
                <a:gd name="T12" fmla="*/ 58 w 62"/>
                <a:gd name="T13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2" h="7">
                  <a:moveTo>
                    <a:pt x="58" y="7"/>
                  </a:moveTo>
                  <a:cubicBezTo>
                    <a:pt x="4" y="7"/>
                    <a:pt x="4" y="7"/>
                    <a:pt x="4" y="7"/>
                  </a:cubicBezTo>
                  <a:cubicBezTo>
                    <a:pt x="2" y="7"/>
                    <a:pt x="0" y="5"/>
                    <a:pt x="0" y="3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61" y="0"/>
                    <a:pt x="62" y="1"/>
                    <a:pt x="62" y="3"/>
                  </a:cubicBezTo>
                  <a:cubicBezTo>
                    <a:pt x="62" y="5"/>
                    <a:pt x="61" y="7"/>
                    <a:pt x="58" y="7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Freeform 98"/>
            <p:cNvSpPr>
              <a:spLocks noEditPoints="1"/>
            </p:cNvSpPr>
            <p:nvPr/>
          </p:nvSpPr>
          <p:spPr bwMode="auto">
            <a:xfrm>
              <a:off x="3714875" y="1883685"/>
              <a:ext cx="269291" cy="336959"/>
            </a:xfrm>
            <a:custGeom>
              <a:avLst/>
              <a:gdLst>
                <a:gd name="T0" fmla="*/ 93 w 98"/>
                <a:gd name="T1" fmla="*/ 0 h 123"/>
                <a:gd name="T2" fmla="*/ 27 w 98"/>
                <a:gd name="T3" fmla="*/ 0 h 123"/>
                <a:gd name="T4" fmla="*/ 24 w 98"/>
                <a:gd name="T5" fmla="*/ 2 h 123"/>
                <a:gd name="T6" fmla="*/ 1 w 98"/>
                <a:gd name="T7" fmla="*/ 24 h 123"/>
                <a:gd name="T8" fmla="*/ 0 w 98"/>
                <a:gd name="T9" fmla="*/ 27 h 123"/>
                <a:gd name="T10" fmla="*/ 0 w 98"/>
                <a:gd name="T11" fmla="*/ 118 h 123"/>
                <a:gd name="T12" fmla="*/ 5 w 98"/>
                <a:gd name="T13" fmla="*/ 123 h 123"/>
                <a:gd name="T14" fmla="*/ 93 w 98"/>
                <a:gd name="T15" fmla="*/ 123 h 123"/>
                <a:gd name="T16" fmla="*/ 98 w 98"/>
                <a:gd name="T17" fmla="*/ 118 h 123"/>
                <a:gd name="T18" fmla="*/ 98 w 98"/>
                <a:gd name="T19" fmla="*/ 5 h 123"/>
                <a:gd name="T20" fmla="*/ 93 w 98"/>
                <a:gd name="T21" fmla="*/ 0 h 123"/>
                <a:gd name="T22" fmla="*/ 24 w 98"/>
                <a:gd name="T23" fmla="*/ 15 h 123"/>
                <a:gd name="T24" fmla="*/ 24 w 98"/>
                <a:gd name="T25" fmla="*/ 23 h 123"/>
                <a:gd name="T26" fmla="*/ 16 w 98"/>
                <a:gd name="T27" fmla="*/ 23 h 123"/>
                <a:gd name="T28" fmla="*/ 24 w 98"/>
                <a:gd name="T29" fmla="*/ 15 h 123"/>
                <a:gd name="T30" fmla="*/ 88 w 98"/>
                <a:gd name="T31" fmla="*/ 113 h 123"/>
                <a:gd name="T32" fmla="*/ 10 w 98"/>
                <a:gd name="T33" fmla="*/ 113 h 123"/>
                <a:gd name="T34" fmla="*/ 10 w 98"/>
                <a:gd name="T35" fmla="*/ 31 h 123"/>
                <a:gd name="T36" fmla="*/ 28 w 98"/>
                <a:gd name="T37" fmla="*/ 31 h 123"/>
                <a:gd name="T38" fmla="*/ 32 w 98"/>
                <a:gd name="T39" fmla="*/ 27 h 123"/>
                <a:gd name="T40" fmla="*/ 32 w 98"/>
                <a:gd name="T41" fmla="*/ 10 h 123"/>
                <a:gd name="T42" fmla="*/ 88 w 98"/>
                <a:gd name="T43" fmla="*/ 10 h 123"/>
                <a:gd name="T44" fmla="*/ 88 w 98"/>
                <a:gd name="T45" fmla="*/ 113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98" h="123">
                  <a:moveTo>
                    <a:pt x="93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6" y="0"/>
                    <a:pt x="25" y="1"/>
                    <a:pt x="24" y="2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0" y="25"/>
                    <a:pt x="0" y="26"/>
                    <a:pt x="0" y="27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0" y="121"/>
                    <a:pt x="2" y="123"/>
                    <a:pt x="5" y="123"/>
                  </a:cubicBezTo>
                  <a:cubicBezTo>
                    <a:pt x="93" y="123"/>
                    <a:pt x="93" y="123"/>
                    <a:pt x="93" y="123"/>
                  </a:cubicBezTo>
                  <a:cubicBezTo>
                    <a:pt x="95" y="123"/>
                    <a:pt x="98" y="121"/>
                    <a:pt x="98" y="118"/>
                  </a:cubicBezTo>
                  <a:cubicBezTo>
                    <a:pt x="98" y="5"/>
                    <a:pt x="98" y="5"/>
                    <a:pt x="98" y="5"/>
                  </a:cubicBezTo>
                  <a:cubicBezTo>
                    <a:pt x="98" y="3"/>
                    <a:pt x="95" y="0"/>
                    <a:pt x="93" y="0"/>
                  </a:cubicBezTo>
                  <a:close/>
                  <a:moveTo>
                    <a:pt x="24" y="15"/>
                  </a:moveTo>
                  <a:cubicBezTo>
                    <a:pt x="24" y="23"/>
                    <a:pt x="24" y="23"/>
                    <a:pt x="24" y="23"/>
                  </a:cubicBezTo>
                  <a:cubicBezTo>
                    <a:pt x="16" y="23"/>
                    <a:pt x="16" y="23"/>
                    <a:pt x="16" y="23"/>
                  </a:cubicBezTo>
                  <a:lnTo>
                    <a:pt x="24" y="15"/>
                  </a:lnTo>
                  <a:close/>
                  <a:moveTo>
                    <a:pt x="88" y="113"/>
                  </a:moveTo>
                  <a:cubicBezTo>
                    <a:pt x="10" y="113"/>
                    <a:pt x="10" y="113"/>
                    <a:pt x="10" y="113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28" y="31"/>
                    <a:pt x="28" y="31"/>
                    <a:pt x="28" y="31"/>
                  </a:cubicBezTo>
                  <a:cubicBezTo>
                    <a:pt x="30" y="31"/>
                    <a:pt x="32" y="29"/>
                    <a:pt x="32" y="27"/>
                  </a:cubicBezTo>
                  <a:cubicBezTo>
                    <a:pt x="32" y="10"/>
                    <a:pt x="32" y="10"/>
                    <a:pt x="32" y="10"/>
                  </a:cubicBezTo>
                  <a:cubicBezTo>
                    <a:pt x="88" y="10"/>
                    <a:pt x="88" y="10"/>
                    <a:pt x="88" y="10"/>
                  </a:cubicBezTo>
                  <a:lnTo>
                    <a:pt x="88" y="113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47" name="组合 246"/>
          <p:cNvGrpSpPr/>
          <p:nvPr/>
        </p:nvGrpSpPr>
        <p:grpSpPr>
          <a:xfrm>
            <a:off x="2608776" y="2092695"/>
            <a:ext cx="464009" cy="465389"/>
            <a:chOff x="4896992" y="1889209"/>
            <a:chExt cx="464009" cy="465389"/>
          </a:xfrm>
        </p:grpSpPr>
        <p:sp>
          <p:nvSpPr>
            <p:cNvPr id="52" name="Freeform 99"/>
            <p:cNvSpPr>
              <a:spLocks/>
            </p:cNvSpPr>
            <p:nvPr/>
          </p:nvSpPr>
          <p:spPr bwMode="auto">
            <a:xfrm>
              <a:off x="5207712" y="2003830"/>
              <a:ext cx="136717" cy="107716"/>
            </a:xfrm>
            <a:custGeom>
              <a:avLst/>
              <a:gdLst>
                <a:gd name="T0" fmla="*/ 0 w 50"/>
                <a:gd name="T1" fmla="*/ 39 h 39"/>
                <a:gd name="T2" fmla="*/ 16 w 50"/>
                <a:gd name="T3" fmla="*/ 39 h 39"/>
                <a:gd name="T4" fmla="*/ 50 w 50"/>
                <a:gd name="T5" fmla="*/ 10 h 39"/>
                <a:gd name="T6" fmla="*/ 45 w 50"/>
                <a:gd name="T7" fmla="*/ 0 h 39"/>
                <a:gd name="T8" fmla="*/ 0 w 50"/>
                <a:gd name="T9" fmla="*/ 38 h 39"/>
                <a:gd name="T10" fmla="*/ 0 w 50"/>
                <a:gd name="T11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" h="39">
                  <a:moveTo>
                    <a:pt x="0" y="39"/>
                  </a:moveTo>
                  <a:cubicBezTo>
                    <a:pt x="16" y="39"/>
                    <a:pt x="16" y="39"/>
                    <a:pt x="16" y="39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48" y="7"/>
                    <a:pt x="46" y="3"/>
                    <a:pt x="45" y="0"/>
                  </a:cubicBezTo>
                  <a:cubicBezTo>
                    <a:pt x="0" y="38"/>
                    <a:pt x="0" y="38"/>
                    <a:pt x="0" y="38"/>
                  </a:cubicBezTo>
                  <a:lnTo>
                    <a:pt x="0" y="39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" name="Freeform 100"/>
            <p:cNvSpPr>
              <a:spLocks/>
            </p:cNvSpPr>
            <p:nvPr/>
          </p:nvSpPr>
          <p:spPr bwMode="auto">
            <a:xfrm>
              <a:off x="5141425" y="1889209"/>
              <a:ext cx="35905" cy="38667"/>
            </a:xfrm>
            <a:custGeom>
              <a:avLst/>
              <a:gdLst>
                <a:gd name="T0" fmla="*/ 0 w 13"/>
                <a:gd name="T1" fmla="*/ 0 h 14"/>
                <a:gd name="T2" fmla="*/ 0 w 13"/>
                <a:gd name="T3" fmla="*/ 14 h 14"/>
                <a:gd name="T4" fmla="*/ 13 w 13"/>
                <a:gd name="T5" fmla="*/ 2 h 14"/>
                <a:gd name="T6" fmla="*/ 0 w 13"/>
                <a:gd name="T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4">
                  <a:moveTo>
                    <a:pt x="0" y="0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9" y="1"/>
                    <a:pt x="4" y="1"/>
                    <a:pt x="0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Freeform 101"/>
            <p:cNvSpPr>
              <a:spLocks/>
            </p:cNvSpPr>
            <p:nvPr/>
          </p:nvSpPr>
          <p:spPr bwMode="auto">
            <a:xfrm>
              <a:off x="5286428" y="2056307"/>
              <a:ext cx="71811" cy="55239"/>
            </a:xfrm>
            <a:custGeom>
              <a:avLst/>
              <a:gdLst>
                <a:gd name="T0" fmla="*/ 17 w 26"/>
                <a:gd name="T1" fmla="*/ 20 h 20"/>
                <a:gd name="T2" fmla="*/ 26 w 26"/>
                <a:gd name="T3" fmla="*/ 12 h 20"/>
                <a:gd name="T4" fmla="*/ 24 w 26"/>
                <a:gd name="T5" fmla="*/ 0 h 20"/>
                <a:gd name="T6" fmla="*/ 0 w 26"/>
                <a:gd name="T7" fmla="*/ 20 h 20"/>
                <a:gd name="T8" fmla="*/ 17 w 26"/>
                <a:gd name="T9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0">
                  <a:moveTo>
                    <a:pt x="17" y="20"/>
                  </a:moveTo>
                  <a:cubicBezTo>
                    <a:pt x="26" y="12"/>
                    <a:pt x="26" y="12"/>
                    <a:pt x="26" y="12"/>
                  </a:cubicBezTo>
                  <a:cubicBezTo>
                    <a:pt x="26" y="8"/>
                    <a:pt x="25" y="4"/>
                    <a:pt x="24" y="0"/>
                  </a:cubicBezTo>
                  <a:cubicBezTo>
                    <a:pt x="0" y="20"/>
                    <a:pt x="0" y="20"/>
                    <a:pt x="0" y="20"/>
                  </a:cubicBezTo>
                  <a:lnTo>
                    <a:pt x="17" y="2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Freeform 102"/>
            <p:cNvSpPr>
              <a:spLocks/>
            </p:cNvSpPr>
            <p:nvPr/>
          </p:nvSpPr>
          <p:spPr bwMode="auto">
            <a:xfrm>
              <a:off x="5141425" y="1927876"/>
              <a:ext cx="139479" cy="139479"/>
            </a:xfrm>
            <a:custGeom>
              <a:avLst/>
              <a:gdLst>
                <a:gd name="T0" fmla="*/ 42 w 51"/>
                <a:gd name="T1" fmla="*/ 0 h 51"/>
                <a:gd name="T2" fmla="*/ 0 w 51"/>
                <a:gd name="T3" fmla="*/ 37 h 51"/>
                <a:gd name="T4" fmla="*/ 0 w 51"/>
                <a:gd name="T5" fmla="*/ 51 h 51"/>
                <a:gd name="T6" fmla="*/ 51 w 51"/>
                <a:gd name="T7" fmla="*/ 7 h 51"/>
                <a:gd name="T8" fmla="*/ 42 w 51"/>
                <a:gd name="T9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51">
                  <a:moveTo>
                    <a:pt x="42" y="0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51" y="7"/>
                    <a:pt x="51" y="7"/>
                    <a:pt x="51" y="7"/>
                  </a:cubicBezTo>
                  <a:cubicBezTo>
                    <a:pt x="48" y="4"/>
                    <a:pt x="45" y="2"/>
                    <a:pt x="42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Freeform 103"/>
            <p:cNvSpPr>
              <a:spLocks/>
            </p:cNvSpPr>
            <p:nvPr/>
          </p:nvSpPr>
          <p:spPr bwMode="auto">
            <a:xfrm>
              <a:off x="5141425" y="1903019"/>
              <a:ext cx="92526" cy="92526"/>
            </a:xfrm>
            <a:custGeom>
              <a:avLst/>
              <a:gdLst>
                <a:gd name="T0" fmla="*/ 23 w 34"/>
                <a:gd name="T1" fmla="*/ 0 h 34"/>
                <a:gd name="T2" fmla="*/ 0 w 34"/>
                <a:gd name="T3" fmla="*/ 20 h 34"/>
                <a:gd name="T4" fmla="*/ 0 w 34"/>
                <a:gd name="T5" fmla="*/ 34 h 34"/>
                <a:gd name="T6" fmla="*/ 34 w 34"/>
                <a:gd name="T7" fmla="*/ 5 h 34"/>
                <a:gd name="T8" fmla="*/ 23 w 34"/>
                <a:gd name="T9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34">
                  <a:moveTo>
                    <a:pt x="23" y="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1" y="3"/>
                    <a:pt x="27" y="1"/>
                    <a:pt x="23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" name="Freeform 104"/>
            <p:cNvSpPr>
              <a:spLocks/>
            </p:cNvSpPr>
            <p:nvPr/>
          </p:nvSpPr>
          <p:spPr bwMode="auto">
            <a:xfrm>
              <a:off x="5141425" y="1962401"/>
              <a:ext cx="175384" cy="149146"/>
            </a:xfrm>
            <a:custGeom>
              <a:avLst/>
              <a:gdLst>
                <a:gd name="T0" fmla="*/ 64 w 64"/>
                <a:gd name="T1" fmla="*/ 8 h 54"/>
                <a:gd name="T2" fmla="*/ 57 w 64"/>
                <a:gd name="T3" fmla="*/ 0 h 54"/>
                <a:gd name="T4" fmla="*/ 0 w 64"/>
                <a:gd name="T5" fmla="*/ 49 h 54"/>
                <a:gd name="T6" fmla="*/ 0 w 64"/>
                <a:gd name="T7" fmla="*/ 54 h 54"/>
                <a:gd name="T8" fmla="*/ 11 w 64"/>
                <a:gd name="T9" fmla="*/ 54 h 54"/>
                <a:gd name="T10" fmla="*/ 64 w 64"/>
                <a:gd name="T11" fmla="*/ 8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" h="54">
                  <a:moveTo>
                    <a:pt x="64" y="8"/>
                  </a:moveTo>
                  <a:cubicBezTo>
                    <a:pt x="62" y="5"/>
                    <a:pt x="59" y="2"/>
                    <a:pt x="57" y="0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11" y="54"/>
                    <a:pt x="11" y="54"/>
                    <a:pt x="11" y="54"/>
                  </a:cubicBezTo>
                  <a:lnTo>
                    <a:pt x="64" y="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" name="Freeform 105"/>
            <p:cNvSpPr>
              <a:spLocks/>
            </p:cNvSpPr>
            <p:nvPr/>
          </p:nvSpPr>
          <p:spPr bwMode="auto">
            <a:xfrm>
              <a:off x="4896992" y="1889209"/>
              <a:ext cx="222337" cy="375626"/>
            </a:xfrm>
            <a:custGeom>
              <a:avLst/>
              <a:gdLst>
                <a:gd name="T0" fmla="*/ 81 w 81"/>
                <a:gd name="T1" fmla="*/ 83 h 137"/>
                <a:gd name="T2" fmla="*/ 81 w 81"/>
                <a:gd name="T3" fmla="*/ 0 h 137"/>
                <a:gd name="T4" fmla="*/ 0 w 81"/>
                <a:gd name="T5" fmla="*/ 85 h 137"/>
                <a:gd name="T6" fmla="*/ 18 w 81"/>
                <a:gd name="T7" fmla="*/ 137 h 137"/>
                <a:gd name="T8" fmla="*/ 81 w 81"/>
                <a:gd name="T9" fmla="*/ 83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137">
                  <a:moveTo>
                    <a:pt x="81" y="83"/>
                  </a:moveTo>
                  <a:cubicBezTo>
                    <a:pt x="81" y="0"/>
                    <a:pt x="81" y="0"/>
                    <a:pt x="81" y="0"/>
                  </a:cubicBezTo>
                  <a:cubicBezTo>
                    <a:pt x="36" y="3"/>
                    <a:pt x="0" y="39"/>
                    <a:pt x="0" y="85"/>
                  </a:cubicBezTo>
                  <a:cubicBezTo>
                    <a:pt x="0" y="105"/>
                    <a:pt x="7" y="123"/>
                    <a:pt x="18" y="137"/>
                  </a:cubicBezTo>
                  <a:lnTo>
                    <a:pt x="81" y="83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" name="Freeform 106"/>
            <p:cNvSpPr>
              <a:spLocks/>
            </p:cNvSpPr>
            <p:nvPr/>
          </p:nvSpPr>
          <p:spPr bwMode="auto">
            <a:xfrm>
              <a:off x="4960517" y="2133642"/>
              <a:ext cx="400484" cy="220956"/>
            </a:xfrm>
            <a:custGeom>
              <a:avLst/>
              <a:gdLst>
                <a:gd name="T0" fmla="*/ 63 w 146"/>
                <a:gd name="T1" fmla="*/ 0 h 81"/>
                <a:gd name="T2" fmla="*/ 0 w 146"/>
                <a:gd name="T3" fmla="*/ 54 h 81"/>
                <a:gd name="T4" fmla="*/ 62 w 146"/>
                <a:gd name="T5" fmla="*/ 81 h 81"/>
                <a:gd name="T6" fmla="*/ 146 w 146"/>
                <a:gd name="T7" fmla="*/ 0 h 81"/>
                <a:gd name="T8" fmla="*/ 63 w 146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6" h="81">
                  <a:moveTo>
                    <a:pt x="63" y="0"/>
                  </a:moveTo>
                  <a:cubicBezTo>
                    <a:pt x="0" y="54"/>
                    <a:pt x="0" y="54"/>
                    <a:pt x="0" y="54"/>
                  </a:cubicBezTo>
                  <a:cubicBezTo>
                    <a:pt x="16" y="70"/>
                    <a:pt x="37" y="81"/>
                    <a:pt x="62" y="81"/>
                  </a:cubicBezTo>
                  <a:cubicBezTo>
                    <a:pt x="107" y="81"/>
                    <a:pt x="144" y="45"/>
                    <a:pt x="146" y="0"/>
                  </a:cubicBezTo>
                  <a:lnTo>
                    <a:pt x="63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46" name="组合 245"/>
          <p:cNvGrpSpPr/>
          <p:nvPr/>
        </p:nvGrpSpPr>
        <p:grpSpPr>
          <a:xfrm>
            <a:off x="4215393" y="2117553"/>
            <a:ext cx="469532" cy="417055"/>
            <a:chOff x="6051490" y="1914067"/>
            <a:chExt cx="469532" cy="417055"/>
          </a:xfrm>
        </p:grpSpPr>
        <p:sp>
          <p:nvSpPr>
            <p:cNvPr id="60" name="Freeform 107"/>
            <p:cNvSpPr>
              <a:spLocks noEditPoints="1"/>
            </p:cNvSpPr>
            <p:nvPr/>
          </p:nvSpPr>
          <p:spPr bwMode="auto">
            <a:xfrm>
              <a:off x="6051490" y="1914067"/>
              <a:ext cx="469532" cy="417055"/>
            </a:xfrm>
            <a:custGeom>
              <a:avLst/>
              <a:gdLst>
                <a:gd name="T0" fmla="*/ 165 w 171"/>
                <a:gd name="T1" fmla="*/ 0 h 152"/>
                <a:gd name="T2" fmla="*/ 5 w 171"/>
                <a:gd name="T3" fmla="*/ 0 h 152"/>
                <a:gd name="T4" fmla="*/ 0 w 171"/>
                <a:gd name="T5" fmla="*/ 6 h 152"/>
                <a:gd name="T6" fmla="*/ 0 w 171"/>
                <a:gd name="T7" fmla="*/ 147 h 152"/>
                <a:gd name="T8" fmla="*/ 5 w 171"/>
                <a:gd name="T9" fmla="*/ 152 h 152"/>
                <a:gd name="T10" fmla="*/ 165 w 171"/>
                <a:gd name="T11" fmla="*/ 152 h 152"/>
                <a:gd name="T12" fmla="*/ 171 w 171"/>
                <a:gd name="T13" fmla="*/ 147 h 152"/>
                <a:gd name="T14" fmla="*/ 171 w 171"/>
                <a:gd name="T15" fmla="*/ 6 h 152"/>
                <a:gd name="T16" fmla="*/ 165 w 171"/>
                <a:gd name="T17" fmla="*/ 0 h 152"/>
                <a:gd name="T18" fmla="*/ 132 w 171"/>
                <a:gd name="T19" fmla="*/ 12 h 152"/>
                <a:gd name="T20" fmla="*/ 139 w 171"/>
                <a:gd name="T21" fmla="*/ 19 h 152"/>
                <a:gd name="T22" fmla="*/ 132 w 171"/>
                <a:gd name="T23" fmla="*/ 27 h 152"/>
                <a:gd name="T24" fmla="*/ 124 w 171"/>
                <a:gd name="T25" fmla="*/ 19 h 152"/>
                <a:gd name="T26" fmla="*/ 132 w 171"/>
                <a:gd name="T27" fmla="*/ 12 h 152"/>
                <a:gd name="T28" fmla="*/ 110 w 171"/>
                <a:gd name="T29" fmla="*/ 12 h 152"/>
                <a:gd name="T30" fmla="*/ 117 w 171"/>
                <a:gd name="T31" fmla="*/ 19 h 152"/>
                <a:gd name="T32" fmla="*/ 110 w 171"/>
                <a:gd name="T33" fmla="*/ 27 h 152"/>
                <a:gd name="T34" fmla="*/ 103 w 171"/>
                <a:gd name="T35" fmla="*/ 19 h 152"/>
                <a:gd name="T36" fmla="*/ 110 w 171"/>
                <a:gd name="T37" fmla="*/ 12 h 152"/>
                <a:gd name="T38" fmla="*/ 160 w 171"/>
                <a:gd name="T39" fmla="*/ 142 h 152"/>
                <a:gd name="T40" fmla="*/ 11 w 171"/>
                <a:gd name="T41" fmla="*/ 142 h 152"/>
                <a:gd name="T42" fmla="*/ 11 w 171"/>
                <a:gd name="T43" fmla="*/ 38 h 152"/>
                <a:gd name="T44" fmla="*/ 160 w 171"/>
                <a:gd name="T45" fmla="*/ 38 h 152"/>
                <a:gd name="T46" fmla="*/ 160 w 171"/>
                <a:gd name="T47" fmla="*/ 142 h 152"/>
                <a:gd name="T48" fmla="*/ 153 w 171"/>
                <a:gd name="T49" fmla="*/ 27 h 152"/>
                <a:gd name="T50" fmla="*/ 146 w 171"/>
                <a:gd name="T51" fmla="*/ 19 h 152"/>
                <a:gd name="T52" fmla="*/ 153 w 171"/>
                <a:gd name="T53" fmla="*/ 12 h 152"/>
                <a:gd name="T54" fmla="*/ 160 w 171"/>
                <a:gd name="T55" fmla="*/ 19 h 152"/>
                <a:gd name="T56" fmla="*/ 153 w 171"/>
                <a:gd name="T57" fmla="*/ 27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71" h="152">
                  <a:moveTo>
                    <a:pt x="16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0" y="150"/>
                    <a:pt x="2" y="152"/>
                    <a:pt x="5" y="152"/>
                  </a:cubicBezTo>
                  <a:cubicBezTo>
                    <a:pt x="165" y="152"/>
                    <a:pt x="165" y="152"/>
                    <a:pt x="165" y="152"/>
                  </a:cubicBezTo>
                  <a:cubicBezTo>
                    <a:pt x="168" y="152"/>
                    <a:pt x="171" y="150"/>
                    <a:pt x="171" y="147"/>
                  </a:cubicBezTo>
                  <a:cubicBezTo>
                    <a:pt x="171" y="6"/>
                    <a:pt x="171" y="6"/>
                    <a:pt x="171" y="6"/>
                  </a:cubicBezTo>
                  <a:cubicBezTo>
                    <a:pt x="171" y="3"/>
                    <a:pt x="168" y="0"/>
                    <a:pt x="165" y="0"/>
                  </a:cubicBezTo>
                  <a:close/>
                  <a:moveTo>
                    <a:pt x="132" y="12"/>
                  </a:moveTo>
                  <a:cubicBezTo>
                    <a:pt x="135" y="12"/>
                    <a:pt x="139" y="15"/>
                    <a:pt x="139" y="19"/>
                  </a:cubicBezTo>
                  <a:cubicBezTo>
                    <a:pt x="139" y="23"/>
                    <a:pt x="135" y="27"/>
                    <a:pt x="132" y="27"/>
                  </a:cubicBezTo>
                  <a:cubicBezTo>
                    <a:pt x="128" y="27"/>
                    <a:pt x="124" y="23"/>
                    <a:pt x="124" y="19"/>
                  </a:cubicBezTo>
                  <a:cubicBezTo>
                    <a:pt x="124" y="15"/>
                    <a:pt x="128" y="12"/>
                    <a:pt x="132" y="12"/>
                  </a:cubicBezTo>
                  <a:close/>
                  <a:moveTo>
                    <a:pt x="110" y="12"/>
                  </a:moveTo>
                  <a:cubicBezTo>
                    <a:pt x="114" y="12"/>
                    <a:pt x="117" y="15"/>
                    <a:pt x="117" y="19"/>
                  </a:cubicBezTo>
                  <a:cubicBezTo>
                    <a:pt x="117" y="23"/>
                    <a:pt x="114" y="27"/>
                    <a:pt x="110" y="27"/>
                  </a:cubicBezTo>
                  <a:cubicBezTo>
                    <a:pt x="106" y="27"/>
                    <a:pt x="103" y="23"/>
                    <a:pt x="103" y="19"/>
                  </a:cubicBezTo>
                  <a:cubicBezTo>
                    <a:pt x="103" y="15"/>
                    <a:pt x="106" y="12"/>
                    <a:pt x="110" y="12"/>
                  </a:cubicBezTo>
                  <a:close/>
                  <a:moveTo>
                    <a:pt x="160" y="142"/>
                  </a:moveTo>
                  <a:cubicBezTo>
                    <a:pt x="11" y="142"/>
                    <a:pt x="11" y="142"/>
                    <a:pt x="11" y="142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60" y="38"/>
                    <a:pt x="160" y="38"/>
                    <a:pt x="160" y="38"/>
                  </a:cubicBezTo>
                  <a:lnTo>
                    <a:pt x="160" y="142"/>
                  </a:lnTo>
                  <a:close/>
                  <a:moveTo>
                    <a:pt x="153" y="27"/>
                  </a:moveTo>
                  <a:cubicBezTo>
                    <a:pt x="149" y="27"/>
                    <a:pt x="146" y="23"/>
                    <a:pt x="146" y="19"/>
                  </a:cubicBezTo>
                  <a:cubicBezTo>
                    <a:pt x="146" y="15"/>
                    <a:pt x="149" y="12"/>
                    <a:pt x="153" y="12"/>
                  </a:cubicBezTo>
                  <a:cubicBezTo>
                    <a:pt x="157" y="12"/>
                    <a:pt x="160" y="15"/>
                    <a:pt x="160" y="19"/>
                  </a:cubicBezTo>
                  <a:cubicBezTo>
                    <a:pt x="160" y="23"/>
                    <a:pt x="157" y="27"/>
                    <a:pt x="153" y="27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" name="Freeform 108"/>
            <p:cNvSpPr>
              <a:spLocks/>
            </p:cNvSpPr>
            <p:nvPr/>
          </p:nvSpPr>
          <p:spPr bwMode="auto">
            <a:xfrm>
              <a:off x="6175778" y="2042498"/>
              <a:ext cx="226480" cy="133955"/>
            </a:xfrm>
            <a:custGeom>
              <a:avLst/>
              <a:gdLst>
                <a:gd name="T0" fmla="*/ 107 w 164"/>
                <a:gd name="T1" fmla="*/ 81 h 97"/>
                <a:gd name="T2" fmla="*/ 129 w 164"/>
                <a:gd name="T3" fmla="*/ 97 h 97"/>
                <a:gd name="T4" fmla="*/ 164 w 164"/>
                <a:gd name="T5" fmla="*/ 50 h 97"/>
                <a:gd name="T6" fmla="*/ 129 w 164"/>
                <a:gd name="T7" fmla="*/ 0 h 97"/>
                <a:gd name="T8" fmla="*/ 107 w 164"/>
                <a:gd name="T9" fmla="*/ 16 h 97"/>
                <a:gd name="T10" fmla="*/ 123 w 164"/>
                <a:gd name="T11" fmla="*/ 36 h 97"/>
                <a:gd name="T12" fmla="*/ 0 w 164"/>
                <a:gd name="T13" fmla="*/ 36 h 97"/>
                <a:gd name="T14" fmla="*/ 0 w 164"/>
                <a:gd name="T15" fmla="*/ 62 h 97"/>
                <a:gd name="T16" fmla="*/ 123 w 164"/>
                <a:gd name="T17" fmla="*/ 62 h 97"/>
                <a:gd name="T18" fmla="*/ 107 w 164"/>
                <a:gd name="T19" fmla="*/ 81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4" h="97">
                  <a:moveTo>
                    <a:pt x="107" y="81"/>
                  </a:moveTo>
                  <a:lnTo>
                    <a:pt x="129" y="97"/>
                  </a:lnTo>
                  <a:lnTo>
                    <a:pt x="164" y="50"/>
                  </a:lnTo>
                  <a:lnTo>
                    <a:pt x="129" y="0"/>
                  </a:lnTo>
                  <a:lnTo>
                    <a:pt x="107" y="16"/>
                  </a:lnTo>
                  <a:lnTo>
                    <a:pt x="123" y="36"/>
                  </a:lnTo>
                  <a:lnTo>
                    <a:pt x="0" y="36"/>
                  </a:lnTo>
                  <a:lnTo>
                    <a:pt x="0" y="62"/>
                  </a:lnTo>
                  <a:lnTo>
                    <a:pt x="123" y="62"/>
                  </a:lnTo>
                  <a:lnTo>
                    <a:pt x="107" y="81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" name="Freeform 109"/>
            <p:cNvSpPr>
              <a:spLocks/>
            </p:cNvSpPr>
            <p:nvPr/>
          </p:nvSpPr>
          <p:spPr bwMode="auto">
            <a:xfrm>
              <a:off x="6150920" y="2143309"/>
              <a:ext cx="229242" cy="135336"/>
            </a:xfrm>
            <a:custGeom>
              <a:avLst/>
              <a:gdLst>
                <a:gd name="T0" fmla="*/ 57 w 166"/>
                <a:gd name="T1" fmla="*/ 16 h 98"/>
                <a:gd name="T2" fmla="*/ 35 w 166"/>
                <a:gd name="T3" fmla="*/ 0 h 98"/>
                <a:gd name="T4" fmla="*/ 0 w 166"/>
                <a:gd name="T5" fmla="*/ 48 h 98"/>
                <a:gd name="T6" fmla="*/ 35 w 166"/>
                <a:gd name="T7" fmla="*/ 98 h 98"/>
                <a:gd name="T8" fmla="*/ 57 w 166"/>
                <a:gd name="T9" fmla="*/ 82 h 98"/>
                <a:gd name="T10" fmla="*/ 43 w 166"/>
                <a:gd name="T11" fmla="*/ 62 h 98"/>
                <a:gd name="T12" fmla="*/ 166 w 166"/>
                <a:gd name="T13" fmla="*/ 62 h 98"/>
                <a:gd name="T14" fmla="*/ 166 w 166"/>
                <a:gd name="T15" fmla="*/ 36 h 98"/>
                <a:gd name="T16" fmla="*/ 43 w 166"/>
                <a:gd name="T17" fmla="*/ 36 h 98"/>
                <a:gd name="T18" fmla="*/ 57 w 166"/>
                <a:gd name="T19" fmla="*/ 16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6" h="98">
                  <a:moveTo>
                    <a:pt x="57" y="16"/>
                  </a:moveTo>
                  <a:lnTo>
                    <a:pt x="35" y="0"/>
                  </a:lnTo>
                  <a:lnTo>
                    <a:pt x="0" y="48"/>
                  </a:lnTo>
                  <a:lnTo>
                    <a:pt x="35" y="98"/>
                  </a:lnTo>
                  <a:lnTo>
                    <a:pt x="57" y="82"/>
                  </a:lnTo>
                  <a:lnTo>
                    <a:pt x="43" y="62"/>
                  </a:lnTo>
                  <a:lnTo>
                    <a:pt x="166" y="62"/>
                  </a:lnTo>
                  <a:lnTo>
                    <a:pt x="166" y="36"/>
                  </a:lnTo>
                  <a:lnTo>
                    <a:pt x="43" y="36"/>
                  </a:lnTo>
                  <a:lnTo>
                    <a:pt x="57" y="16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45" name="组合 244"/>
          <p:cNvGrpSpPr/>
          <p:nvPr/>
        </p:nvGrpSpPr>
        <p:grpSpPr>
          <a:xfrm>
            <a:off x="5827533" y="2120315"/>
            <a:ext cx="469532" cy="417055"/>
            <a:chOff x="7211511" y="1916829"/>
            <a:chExt cx="469532" cy="417055"/>
          </a:xfrm>
        </p:grpSpPr>
        <p:sp>
          <p:nvSpPr>
            <p:cNvPr id="63" name="Freeform 110"/>
            <p:cNvSpPr>
              <a:spLocks noEditPoints="1"/>
            </p:cNvSpPr>
            <p:nvPr/>
          </p:nvSpPr>
          <p:spPr bwMode="auto">
            <a:xfrm>
              <a:off x="7211511" y="1916829"/>
              <a:ext cx="469532" cy="417055"/>
            </a:xfrm>
            <a:custGeom>
              <a:avLst/>
              <a:gdLst>
                <a:gd name="T0" fmla="*/ 165 w 171"/>
                <a:gd name="T1" fmla="*/ 0 h 152"/>
                <a:gd name="T2" fmla="*/ 5 w 171"/>
                <a:gd name="T3" fmla="*/ 0 h 152"/>
                <a:gd name="T4" fmla="*/ 0 w 171"/>
                <a:gd name="T5" fmla="*/ 6 h 152"/>
                <a:gd name="T6" fmla="*/ 0 w 171"/>
                <a:gd name="T7" fmla="*/ 147 h 152"/>
                <a:gd name="T8" fmla="*/ 5 w 171"/>
                <a:gd name="T9" fmla="*/ 152 h 152"/>
                <a:gd name="T10" fmla="*/ 165 w 171"/>
                <a:gd name="T11" fmla="*/ 152 h 152"/>
                <a:gd name="T12" fmla="*/ 171 w 171"/>
                <a:gd name="T13" fmla="*/ 147 h 152"/>
                <a:gd name="T14" fmla="*/ 171 w 171"/>
                <a:gd name="T15" fmla="*/ 6 h 152"/>
                <a:gd name="T16" fmla="*/ 165 w 171"/>
                <a:gd name="T17" fmla="*/ 0 h 152"/>
                <a:gd name="T18" fmla="*/ 131 w 171"/>
                <a:gd name="T19" fmla="*/ 12 h 152"/>
                <a:gd name="T20" fmla="*/ 139 w 171"/>
                <a:gd name="T21" fmla="*/ 19 h 152"/>
                <a:gd name="T22" fmla="*/ 131 w 171"/>
                <a:gd name="T23" fmla="*/ 26 h 152"/>
                <a:gd name="T24" fmla="*/ 124 w 171"/>
                <a:gd name="T25" fmla="*/ 19 h 152"/>
                <a:gd name="T26" fmla="*/ 131 w 171"/>
                <a:gd name="T27" fmla="*/ 12 h 152"/>
                <a:gd name="T28" fmla="*/ 110 w 171"/>
                <a:gd name="T29" fmla="*/ 12 h 152"/>
                <a:gd name="T30" fmla="*/ 117 w 171"/>
                <a:gd name="T31" fmla="*/ 19 h 152"/>
                <a:gd name="T32" fmla="*/ 110 w 171"/>
                <a:gd name="T33" fmla="*/ 26 h 152"/>
                <a:gd name="T34" fmla="*/ 103 w 171"/>
                <a:gd name="T35" fmla="*/ 19 h 152"/>
                <a:gd name="T36" fmla="*/ 110 w 171"/>
                <a:gd name="T37" fmla="*/ 12 h 152"/>
                <a:gd name="T38" fmla="*/ 160 w 171"/>
                <a:gd name="T39" fmla="*/ 141 h 152"/>
                <a:gd name="T40" fmla="*/ 11 w 171"/>
                <a:gd name="T41" fmla="*/ 141 h 152"/>
                <a:gd name="T42" fmla="*/ 11 w 171"/>
                <a:gd name="T43" fmla="*/ 38 h 152"/>
                <a:gd name="T44" fmla="*/ 160 w 171"/>
                <a:gd name="T45" fmla="*/ 38 h 152"/>
                <a:gd name="T46" fmla="*/ 160 w 171"/>
                <a:gd name="T47" fmla="*/ 141 h 152"/>
                <a:gd name="T48" fmla="*/ 153 w 171"/>
                <a:gd name="T49" fmla="*/ 26 h 152"/>
                <a:gd name="T50" fmla="*/ 145 w 171"/>
                <a:gd name="T51" fmla="*/ 19 h 152"/>
                <a:gd name="T52" fmla="*/ 153 w 171"/>
                <a:gd name="T53" fmla="*/ 12 h 152"/>
                <a:gd name="T54" fmla="*/ 160 w 171"/>
                <a:gd name="T55" fmla="*/ 19 h 152"/>
                <a:gd name="T56" fmla="*/ 153 w 171"/>
                <a:gd name="T57" fmla="*/ 26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71" h="152">
                  <a:moveTo>
                    <a:pt x="16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0" y="150"/>
                    <a:pt x="2" y="152"/>
                    <a:pt x="5" y="152"/>
                  </a:cubicBezTo>
                  <a:cubicBezTo>
                    <a:pt x="165" y="152"/>
                    <a:pt x="165" y="152"/>
                    <a:pt x="165" y="152"/>
                  </a:cubicBezTo>
                  <a:cubicBezTo>
                    <a:pt x="168" y="152"/>
                    <a:pt x="171" y="150"/>
                    <a:pt x="171" y="147"/>
                  </a:cubicBezTo>
                  <a:cubicBezTo>
                    <a:pt x="171" y="6"/>
                    <a:pt x="171" y="6"/>
                    <a:pt x="171" y="6"/>
                  </a:cubicBezTo>
                  <a:cubicBezTo>
                    <a:pt x="171" y="3"/>
                    <a:pt x="168" y="0"/>
                    <a:pt x="165" y="0"/>
                  </a:cubicBezTo>
                  <a:close/>
                  <a:moveTo>
                    <a:pt x="131" y="12"/>
                  </a:moveTo>
                  <a:cubicBezTo>
                    <a:pt x="135" y="12"/>
                    <a:pt x="139" y="15"/>
                    <a:pt x="139" y="19"/>
                  </a:cubicBezTo>
                  <a:cubicBezTo>
                    <a:pt x="139" y="23"/>
                    <a:pt x="135" y="26"/>
                    <a:pt x="131" y="26"/>
                  </a:cubicBezTo>
                  <a:cubicBezTo>
                    <a:pt x="127" y="26"/>
                    <a:pt x="124" y="23"/>
                    <a:pt x="124" y="19"/>
                  </a:cubicBezTo>
                  <a:cubicBezTo>
                    <a:pt x="124" y="15"/>
                    <a:pt x="127" y="12"/>
                    <a:pt x="131" y="12"/>
                  </a:cubicBezTo>
                  <a:close/>
                  <a:moveTo>
                    <a:pt x="110" y="12"/>
                  </a:moveTo>
                  <a:cubicBezTo>
                    <a:pt x="114" y="12"/>
                    <a:pt x="117" y="15"/>
                    <a:pt x="117" y="19"/>
                  </a:cubicBezTo>
                  <a:cubicBezTo>
                    <a:pt x="117" y="23"/>
                    <a:pt x="114" y="26"/>
                    <a:pt x="110" y="26"/>
                  </a:cubicBezTo>
                  <a:cubicBezTo>
                    <a:pt x="106" y="26"/>
                    <a:pt x="103" y="23"/>
                    <a:pt x="103" y="19"/>
                  </a:cubicBezTo>
                  <a:cubicBezTo>
                    <a:pt x="103" y="15"/>
                    <a:pt x="106" y="12"/>
                    <a:pt x="110" y="12"/>
                  </a:cubicBezTo>
                  <a:close/>
                  <a:moveTo>
                    <a:pt x="160" y="141"/>
                  </a:moveTo>
                  <a:cubicBezTo>
                    <a:pt x="11" y="141"/>
                    <a:pt x="11" y="141"/>
                    <a:pt x="11" y="141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60" y="38"/>
                    <a:pt x="160" y="38"/>
                    <a:pt x="160" y="38"/>
                  </a:cubicBezTo>
                  <a:lnTo>
                    <a:pt x="160" y="141"/>
                  </a:lnTo>
                  <a:close/>
                  <a:moveTo>
                    <a:pt x="153" y="26"/>
                  </a:moveTo>
                  <a:cubicBezTo>
                    <a:pt x="149" y="26"/>
                    <a:pt x="145" y="23"/>
                    <a:pt x="145" y="19"/>
                  </a:cubicBezTo>
                  <a:cubicBezTo>
                    <a:pt x="145" y="15"/>
                    <a:pt x="149" y="12"/>
                    <a:pt x="153" y="12"/>
                  </a:cubicBezTo>
                  <a:cubicBezTo>
                    <a:pt x="157" y="12"/>
                    <a:pt x="160" y="15"/>
                    <a:pt x="160" y="19"/>
                  </a:cubicBezTo>
                  <a:cubicBezTo>
                    <a:pt x="160" y="23"/>
                    <a:pt x="157" y="26"/>
                    <a:pt x="153" y="26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" name="Rectangle 111"/>
            <p:cNvSpPr>
              <a:spLocks noChangeArrowheads="1"/>
            </p:cNvSpPr>
            <p:nvPr/>
          </p:nvSpPr>
          <p:spPr bwMode="auto">
            <a:xfrm>
              <a:off x="7283322" y="2067355"/>
              <a:ext cx="323149" cy="7043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" name="Rectangle 112"/>
            <p:cNvSpPr>
              <a:spLocks noChangeArrowheads="1"/>
            </p:cNvSpPr>
            <p:nvPr/>
          </p:nvSpPr>
          <p:spPr bwMode="auto">
            <a:xfrm>
              <a:off x="7283322" y="2157119"/>
              <a:ext cx="92526" cy="1104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6" name="Rectangle 113"/>
            <p:cNvSpPr>
              <a:spLocks noChangeArrowheads="1"/>
            </p:cNvSpPr>
            <p:nvPr/>
          </p:nvSpPr>
          <p:spPr bwMode="auto">
            <a:xfrm>
              <a:off x="7283322" y="2187500"/>
              <a:ext cx="92526" cy="1381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" name="Rectangle 114"/>
            <p:cNvSpPr>
              <a:spLocks noChangeArrowheads="1"/>
            </p:cNvSpPr>
            <p:nvPr/>
          </p:nvSpPr>
          <p:spPr bwMode="auto">
            <a:xfrm>
              <a:off x="7283322" y="2220644"/>
              <a:ext cx="92526" cy="1104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" name="Rectangle 115"/>
            <p:cNvSpPr>
              <a:spLocks noChangeArrowheads="1"/>
            </p:cNvSpPr>
            <p:nvPr/>
          </p:nvSpPr>
          <p:spPr bwMode="auto">
            <a:xfrm>
              <a:off x="7283322" y="2251025"/>
              <a:ext cx="92526" cy="1381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" name="Rectangle 116"/>
            <p:cNvSpPr>
              <a:spLocks noChangeArrowheads="1"/>
            </p:cNvSpPr>
            <p:nvPr/>
          </p:nvSpPr>
          <p:spPr bwMode="auto">
            <a:xfrm>
              <a:off x="7400705" y="2157119"/>
              <a:ext cx="91145" cy="1104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" name="Rectangle 117"/>
            <p:cNvSpPr>
              <a:spLocks noChangeArrowheads="1"/>
            </p:cNvSpPr>
            <p:nvPr/>
          </p:nvSpPr>
          <p:spPr bwMode="auto">
            <a:xfrm>
              <a:off x="7400705" y="2187500"/>
              <a:ext cx="91145" cy="1381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" name="Rectangle 118"/>
            <p:cNvSpPr>
              <a:spLocks noChangeArrowheads="1"/>
            </p:cNvSpPr>
            <p:nvPr/>
          </p:nvSpPr>
          <p:spPr bwMode="auto">
            <a:xfrm>
              <a:off x="7400705" y="2220644"/>
              <a:ext cx="91145" cy="1104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" name="Rectangle 119"/>
            <p:cNvSpPr>
              <a:spLocks noChangeArrowheads="1"/>
            </p:cNvSpPr>
            <p:nvPr/>
          </p:nvSpPr>
          <p:spPr bwMode="auto">
            <a:xfrm>
              <a:off x="7400705" y="2251025"/>
              <a:ext cx="91145" cy="1381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" name="Rectangle 120"/>
            <p:cNvSpPr>
              <a:spLocks noChangeArrowheads="1"/>
            </p:cNvSpPr>
            <p:nvPr/>
          </p:nvSpPr>
          <p:spPr bwMode="auto">
            <a:xfrm>
              <a:off x="7516707" y="2157119"/>
              <a:ext cx="92526" cy="1104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" name="Rectangle 121"/>
            <p:cNvSpPr>
              <a:spLocks noChangeArrowheads="1"/>
            </p:cNvSpPr>
            <p:nvPr/>
          </p:nvSpPr>
          <p:spPr bwMode="auto">
            <a:xfrm>
              <a:off x="7516707" y="2165405"/>
              <a:ext cx="92526" cy="8838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5" name="Rectangle 122"/>
            <p:cNvSpPr>
              <a:spLocks noChangeArrowheads="1"/>
            </p:cNvSpPr>
            <p:nvPr/>
          </p:nvSpPr>
          <p:spPr bwMode="auto">
            <a:xfrm>
              <a:off x="7516707" y="2251025"/>
              <a:ext cx="92526" cy="1381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44" name="组合 243"/>
          <p:cNvGrpSpPr/>
          <p:nvPr/>
        </p:nvGrpSpPr>
        <p:grpSpPr>
          <a:xfrm>
            <a:off x="7439673" y="2106505"/>
            <a:ext cx="450199" cy="454342"/>
            <a:chOff x="8368771" y="1903019"/>
            <a:chExt cx="450199" cy="454342"/>
          </a:xfrm>
        </p:grpSpPr>
        <p:sp>
          <p:nvSpPr>
            <p:cNvPr id="76" name="Freeform 123"/>
            <p:cNvSpPr>
              <a:spLocks noEditPoints="1"/>
            </p:cNvSpPr>
            <p:nvPr/>
          </p:nvSpPr>
          <p:spPr bwMode="auto">
            <a:xfrm>
              <a:off x="8368771" y="1903019"/>
              <a:ext cx="450199" cy="454342"/>
            </a:xfrm>
            <a:custGeom>
              <a:avLst/>
              <a:gdLst>
                <a:gd name="T0" fmla="*/ 87 w 164"/>
                <a:gd name="T1" fmla="*/ 8 h 166"/>
                <a:gd name="T2" fmla="*/ 87 w 164"/>
                <a:gd name="T3" fmla="*/ 5 h 166"/>
                <a:gd name="T4" fmla="*/ 82 w 164"/>
                <a:gd name="T5" fmla="*/ 0 h 166"/>
                <a:gd name="T6" fmla="*/ 77 w 164"/>
                <a:gd name="T7" fmla="*/ 5 h 166"/>
                <a:gd name="T8" fmla="*/ 77 w 164"/>
                <a:gd name="T9" fmla="*/ 8 h 166"/>
                <a:gd name="T10" fmla="*/ 0 w 164"/>
                <a:gd name="T11" fmla="*/ 8 h 166"/>
                <a:gd name="T12" fmla="*/ 0 w 164"/>
                <a:gd name="T13" fmla="*/ 36 h 166"/>
                <a:gd name="T14" fmla="*/ 3 w 164"/>
                <a:gd name="T15" fmla="*/ 36 h 166"/>
                <a:gd name="T16" fmla="*/ 3 w 164"/>
                <a:gd name="T17" fmla="*/ 122 h 166"/>
                <a:gd name="T18" fmla="*/ 7 w 164"/>
                <a:gd name="T19" fmla="*/ 126 h 166"/>
                <a:gd name="T20" fmla="*/ 49 w 164"/>
                <a:gd name="T21" fmla="*/ 126 h 166"/>
                <a:gd name="T22" fmla="*/ 30 w 164"/>
                <a:gd name="T23" fmla="*/ 157 h 166"/>
                <a:gd name="T24" fmla="*/ 32 w 164"/>
                <a:gd name="T25" fmla="*/ 164 h 166"/>
                <a:gd name="T26" fmla="*/ 34 w 164"/>
                <a:gd name="T27" fmla="*/ 165 h 166"/>
                <a:gd name="T28" fmla="*/ 39 w 164"/>
                <a:gd name="T29" fmla="*/ 162 h 166"/>
                <a:gd name="T30" fmla="*/ 48 w 164"/>
                <a:gd name="T31" fmla="*/ 146 h 166"/>
                <a:gd name="T32" fmla="*/ 77 w 164"/>
                <a:gd name="T33" fmla="*/ 146 h 166"/>
                <a:gd name="T34" fmla="*/ 77 w 164"/>
                <a:gd name="T35" fmla="*/ 160 h 166"/>
                <a:gd name="T36" fmla="*/ 82 w 164"/>
                <a:gd name="T37" fmla="*/ 165 h 166"/>
                <a:gd name="T38" fmla="*/ 87 w 164"/>
                <a:gd name="T39" fmla="*/ 160 h 166"/>
                <a:gd name="T40" fmla="*/ 87 w 164"/>
                <a:gd name="T41" fmla="*/ 146 h 166"/>
                <a:gd name="T42" fmla="*/ 116 w 164"/>
                <a:gd name="T43" fmla="*/ 146 h 166"/>
                <a:gd name="T44" fmla="*/ 126 w 164"/>
                <a:gd name="T45" fmla="*/ 162 h 166"/>
                <a:gd name="T46" fmla="*/ 132 w 164"/>
                <a:gd name="T47" fmla="*/ 164 h 166"/>
                <a:gd name="T48" fmla="*/ 134 w 164"/>
                <a:gd name="T49" fmla="*/ 157 h 166"/>
                <a:gd name="T50" fmla="*/ 116 w 164"/>
                <a:gd name="T51" fmla="*/ 126 h 166"/>
                <a:gd name="T52" fmla="*/ 157 w 164"/>
                <a:gd name="T53" fmla="*/ 126 h 166"/>
                <a:gd name="T54" fmla="*/ 161 w 164"/>
                <a:gd name="T55" fmla="*/ 122 h 166"/>
                <a:gd name="T56" fmla="*/ 161 w 164"/>
                <a:gd name="T57" fmla="*/ 36 h 166"/>
                <a:gd name="T58" fmla="*/ 164 w 164"/>
                <a:gd name="T59" fmla="*/ 36 h 166"/>
                <a:gd name="T60" fmla="*/ 164 w 164"/>
                <a:gd name="T61" fmla="*/ 8 h 166"/>
                <a:gd name="T62" fmla="*/ 87 w 164"/>
                <a:gd name="T63" fmla="*/ 8 h 166"/>
                <a:gd name="T64" fmla="*/ 77 w 164"/>
                <a:gd name="T65" fmla="*/ 139 h 166"/>
                <a:gd name="T66" fmla="*/ 52 w 164"/>
                <a:gd name="T67" fmla="*/ 139 h 166"/>
                <a:gd name="T68" fmla="*/ 60 w 164"/>
                <a:gd name="T69" fmla="*/ 126 h 166"/>
                <a:gd name="T70" fmla="*/ 77 w 164"/>
                <a:gd name="T71" fmla="*/ 126 h 166"/>
                <a:gd name="T72" fmla="*/ 77 w 164"/>
                <a:gd name="T73" fmla="*/ 139 h 166"/>
                <a:gd name="T74" fmla="*/ 87 w 164"/>
                <a:gd name="T75" fmla="*/ 139 h 166"/>
                <a:gd name="T76" fmla="*/ 87 w 164"/>
                <a:gd name="T77" fmla="*/ 126 h 166"/>
                <a:gd name="T78" fmla="*/ 104 w 164"/>
                <a:gd name="T79" fmla="*/ 126 h 166"/>
                <a:gd name="T80" fmla="*/ 112 w 164"/>
                <a:gd name="T81" fmla="*/ 139 h 166"/>
                <a:gd name="T82" fmla="*/ 87 w 164"/>
                <a:gd name="T83" fmla="*/ 139 h 166"/>
                <a:gd name="T84" fmla="*/ 151 w 164"/>
                <a:gd name="T85" fmla="*/ 116 h 166"/>
                <a:gd name="T86" fmla="*/ 13 w 164"/>
                <a:gd name="T87" fmla="*/ 116 h 166"/>
                <a:gd name="T88" fmla="*/ 13 w 164"/>
                <a:gd name="T89" fmla="*/ 36 h 166"/>
                <a:gd name="T90" fmla="*/ 151 w 164"/>
                <a:gd name="T91" fmla="*/ 36 h 166"/>
                <a:gd name="T92" fmla="*/ 151 w 164"/>
                <a:gd name="T93" fmla="*/ 11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64" h="166">
                  <a:moveTo>
                    <a:pt x="87" y="8"/>
                  </a:moveTo>
                  <a:cubicBezTo>
                    <a:pt x="87" y="5"/>
                    <a:pt x="87" y="5"/>
                    <a:pt x="87" y="5"/>
                  </a:cubicBezTo>
                  <a:cubicBezTo>
                    <a:pt x="87" y="2"/>
                    <a:pt x="85" y="0"/>
                    <a:pt x="82" y="0"/>
                  </a:cubicBezTo>
                  <a:cubicBezTo>
                    <a:pt x="79" y="0"/>
                    <a:pt x="77" y="2"/>
                    <a:pt x="77" y="5"/>
                  </a:cubicBezTo>
                  <a:cubicBezTo>
                    <a:pt x="77" y="8"/>
                    <a:pt x="77" y="8"/>
                    <a:pt x="77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3" y="122"/>
                    <a:pt x="3" y="122"/>
                    <a:pt x="3" y="122"/>
                  </a:cubicBezTo>
                  <a:cubicBezTo>
                    <a:pt x="3" y="124"/>
                    <a:pt x="5" y="126"/>
                    <a:pt x="7" y="126"/>
                  </a:cubicBezTo>
                  <a:cubicBezTo>
                    <a:pt x="49" y="126"/>
                    <a:pt x="49" y="126"/>
                    <a:pt x="49" y="126"/>
                  </a:cubicBezTo>
                  <a:cubicBezTo>
                    <a:pt x="30" y="157"/>
                    <a:pt x="30" y="157"/>
                    <a:pt x="30" y="157"/>
                  </a:cubicBezTo>
                  <a:cubicBezTo>
                    <a:pt x="29" y="160"/>
                    <a:pt x="30" y="163"/>
                    <a:pt x="32" y="164"/>
                  </a:cubicBezTo>
                  <a:cubicBezTo>
                    <a:pt x="33" y="165"/>
                    <a:pt x="34" y="165"/>
                    <a:pt x="34" y="165"/>
                  </a:cubicBezTo>
                  <a:cubicBezTo>
                    <a:pt x="36" y="165"/>
                    <a:pt x="38" y="164"/>
                    <a:pt x="39" y="162"/>
                  </a:cubicBezTo>
                  <a:cubicBezTo>
                    <a:pt x="48" y="146"/>
                    <a:pt x="48" y="146"/>
                    <a:pt x="48" y="146"/>
                  </a:cubicBezTo>
                  <a:cubicBezTo>
                    <a:pt x="77" y="146"/>
                    <a:pt x="77" y="146"/>
                    <a:pt x="77" y="146"/>
                  </a:cubicBezTo>
                  <a:cubicBezTo>
                    <a:pt x="77" y="160"/>
                    <a:pt x="77" y="160"/>
                    <a:pt x="77" y="160"/>
                  </a:cubicBezTo>
                  <a:cubicBezTo>
                    <a:pt x="77" y="163"/>
                    <a:pt x="79" y="165"/>
                    <a:pt x="82" y="165"/>
                  </a:cubicBezTo>
                  <a:cubicBezTo>
                    <a:pt x="85" y="165"/>
                    <a:pt x="87" y="163"/>
                    <a:pt x="87" y="160"/>
                  </a:cubicBezTo>
                  <a:cubicBezTo>
                    <a:pt x="87" y="146"/>
                    <a:pt x="87" y="146"/>
                    <a:pt x="87" y="146"/>
                  </a:cubicBezTo>
                  <a:cubicBezTo>
                    <a:pt x="116" y="146"/>
                    <a:pt x="116" y="146"/>
                    <a:pt x="116" y="146"/>
                  </a:cubicBezTo>
                  <a:cubicBezTo>
                    <a:pt x="126" y="162"/>
                    <a:pt x="126" y="162"/>
                    <a:pt x="126" y="162"/>
                  </a:cubicBezTo>
                  <a:cubicBezTo>
                    <a:pt x="127" y="165"/>
                    <a:pt x="130" y="166"/>
                    <a:pt x="132" y="164"/>
                  </a:cubicBezTo>
                  <a:cubicBezTo>
                    <a:pt x="135" y="163"/>
                    <a:pt x="136" y="160"/>
                    <a:pt x="134" y="157"/>
                  </a:cubicBezTo>
                  <a:cubicBezTo>
                    <a:pt x="116" y="126"/>
                    <a:pt x="116" y="126"/>
                    <a:pt x="116" y="126"/>
                  </a:cubicBezTo>
                  <a:cubicBezTo>
                    <a:pt x="157" y="126"/>
                    <a:pt x="157" y="126"/>
                    <a:pt x="157" y="126"/>
                  </a:cubicBezTo>
                  <a:cubicBezTo>
                    <a:pt x="159" y="126"/>
                    <a:pt x="161" y="124"/>
                    <a:pt x="161" y="122"/>
                  </a:cubicBezTo>
                  <a:cubicBezTo>
                    <a:pt x="161" y="36"/>
                    <a:pt x="161" y="36"/>
                    <a:pt x="161" y="36"/>
                  </a:cubicBezTo>
                  <a:cubicBezTo>
                    <a:pt x="164" y="36"/>
                    <a:pt x="164" y="36"/>
                    <a:pt x="164" y="36"/>
                  </a:cubicBezTo>
                  <a:cubicBezTo>
                    <a:pt x="164" y="8"/>
                    <a:pt x="164" y="8"/>
                    <a:pt x="164" y="8"/>
                  </a:cubicBezTo>
                  <a:lnTo>
                    <a:pt x="87" y="8"/>
                  </a:lnTo>
                  <a:close/>
                  <a:moveTo>
                    <a:pt x="77" y="139"/>
                  </a:moveTo>
                  <a:cubicBezTo>
                    <a:pt x="52" y="139"/>
                    <a:pt x="52" y="139"/>
                    <a:pt x="52" y="139"/>
                  </a:cubicBezTo>
                  <a:cubicBezTo>
                    <a:pt x="60" y="126"/>
                    <a:pt x="60" y="126"/>
                    <a:pt x="60" y="126"/>
                  </a:cubicBezTo>
                  <a:cubicBezTo>
                    <a:pt x="77" y="126"/>
                    <a:pt x="77" y="126"/>
                    <a:pt x="77" y="126"/>
                  </a:cubicBezTo>
                  <a:lnTo>
                    <a:pt x="77" y="139"/>
                  </a:lnTo>
                  <a:close/>
                  <a:moveTo>
                    <a:pt x="87" y="139"/>
                  </a:moveTo>
                  <a:cubicBezTo>
                    <a:pt x="87" y="126"/>
                    <a:pt x="87" y="126"/>
                    <a:pt x="87" y="126"/>
                  </a:cubicBezTo>
                  <a:cubicBezTo>
                    <a:pt x="104" y="126"/>
                    <a:pt x="104" y="126"/>
                    <a:pt x="104" y="126"/>
                  </a:cubicBezTo>
                  <a:cubicBezTo>
                    <a:pt x="112" y="139"/>
                    <a:pt x="112" y="139"/>
                    <a:pt x="112" y="139"/>
                  </a:cubicBezTo>
                  <a:lnTo>
                    <a:pt x="87" y="139"/>
                  </a:lnTo>
                  <a:close/>
                  <a:moveTo>
                    <a:pt x="151" y="116"/>
                  </a:moveTo>
                  <a:cubicBezTo>
                    <a:pt x="13" y="116"/>
                    <a:pt x="13" y="116"/>
                    <a:pt x="13" y="116"/>
                  </a:cubicBezTo>
                  <a:cubicBezTo>
                    <a:pt x="13" y="36"/>
                    <a:pt x="13" y="36"/>
                    <a:pt x="13" y="36"/>
                  </a:cubicBezTo>
                  <a:cubicBezTo>
                    <a:pt x="151" y="36"/>
                    <a:pt x="151" y="36"/>
                    <a:pt x="151" y="36"/>
                  </a:cubicBezTo>
                  <a:lnTo>
                    <a:pt x="151" y="116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" name="Freeform 124"/>
            <p:cNvSpPr>
              <a:spLocks noEditPoints="1"/>
            </p:cNvSpPr>
            <p:nvPr/>
          </p:nvSpPr>
          <p:spPr bwMode="auto">
            <a:xfrm>
              <a:off x="8424010" y="2017640"/>
              <a:ext cx="345244" cy="186432"/>
            </a:xfrm>
            <a:custGeom>
              <a:avLst/>
              <a:gdLst>
                <a:gd name="T0" fmla="*/ 113 w 126"/>
                <a:gd name="T1" fmla="*/ 0 h 68"/>
                <a:gd name="T2" fmla="*/ 100 w 126"/>
                <a:gd name="T3" fmla="*/ 13 h 68"/>
                <a:gd name="T4" fmla="*/ 101 w 126"/>
                <a:gd name="T5" fmla="*/ 18 h 68"/>
                <a:gd name="T6" fmla="*/ 86 w 126"/>
                <a:gd name="T7" fmla="*/ 33 h 68"/>
                <a:gd name="T8" fmla="*/ 80 w 126"/>
                <a:gd name="T9" fmla="*/ 32 h 68"/>
                <a:gd name="T10" fmla="*/ 71 w 126"/>
                <a:gd name="T11" fmla="*/ 35 h 68"/>
                <a:gd name="T12" fmla="*/ 59 w 126"/>
                <a:gd name="T13" fmla="*/ 28 h 68"/>
                <a:gd name="T14" fmla="*/ 59 w 126"/>
                <a:gd name="T15" fmla="*/ 27 h 68"/>
                <a:gd name="T16" fmla="*/ 46 w 126"/>
                <a:gd name="T17" fmla="*/ 14 h 68"/>
                <a:gd name="T18" fmla="*/ 33 w 126"/>
                <a:gd name="T19" fmla="*/ 27 h 68"/>
                <a:gd name="T20" fmla="*/ 34 w 126"/>
                <a:gd name="T21" fmla="*/ 31 h 68"/>
                <a:gd name="T22" fmla="*/ 19 w 126"/>
                <a:gd name="T23" fmla="*/ 44 h 68"/>
                <a:gd name="T24" fmla="*/ 13 w 126"/>
                <a:gd name="T25" fmla="*/ 42 h 68"/>
                <a:gd name="T26" fmla="*/ 0 w 126"/>
                <a:gd name="T27" fmla="*/ 55 h 68"/>
                <a:gd name="T28" fmla="*/ 13 w 126"/>
                <a:gd name="T29" fmla="*/ 68 h 68"/>
                <a:gd name="T30" fmla="*/ 26 w 126"/>
                <a:gd name="T31" fmla="*/ 55 h 68"/>
                <a:gd name="T32" fmla="*/ 25 w 126"/>
                <a:gd name="T33" fmla="*/ 51 h 68"/>
                <a:gd name="T34" fmla="*/ 39 w 126"/>
                <a:gd name="T35" fmla="*/ 38 h 68"/>
                <a:gd name="T36" fmla="*/ 46 w 126"/>
                <a:gd name="T37" fmla="*/ 40 h 68"/>
                <a:gd name="T38" fmla="*/ 55 w 126"/>
                <a:gd name="T39" fmla="*/ 36 h 68"/>
                <a:gd name="T40" fmla="*/ 67 w 126"/>
                <a:gd name="T41" fmla="*/ 43 h 68"/>
                <a:gd name="T42" fmla="*/ 67 w 126"/>
                <a:gd name="T43" fmla="*/ 45 h 68"/>
                <a:gd name="T44" fmla="*/ 80 w 126"/>
                <a:gd name="T45" fmla="*/ 58 h 68"/>
                <a:gd name="T46" fmla="*/ 93 w 126"/>
                <a:gd name="T47" fmla="*/ 45 h 68"/>
                <a:gd name="T48" fmla="*/ 92 w 126"/>
                <a:gd name="T49" fmla="*/ 39 h 68"/>
                <a:gd name="T50" fmla="*/ 107 w 126"/>
                <a:gd name="T51" fmla="*/ 25 h 68"/>
                <a:gd name="T52" fmla="*/ 113 w 126"/>
                <a:gd name="T53" fmla="*/ 26 h 68"/>
                <a:gd name="T54" fmla="*/ 126 w 126"/>
                <a:gd name="T55" fmla="*/ 13 h 68"/>
                <a:gd name="T56" fmla="*/ 113 w 126"/>
                <a:gd name="T57" fmla="*/ 0 h 68"/>
                <a:gd name="T58" fmla="*/ 13 w 126"/>
                <a:gd name="T59" fmla="*/ 60 h 68"/>
                <a:gd name="T60" fmla="*/ 9 w 126"/>
                <a:gd name="T61" fmla="*/ 55 h 68"/>
                <a:gd name="T62" fmla="*/ 13 w 126"/>
                <a:gd name="T63" fmla="*/ 51 h 68"/>
                <a:gd name="T64" fmla="*/ 17 w 126"/>
                <a:gd name="T65" fmla="*/ 55 h 68"/>
                <a:gd name="T66" fmla="*/ 13 w 126"/>
                <a:gd name="T67" fmla="*/ 60 h 68"/>
                <a:gd name="T68" fmla="*/ 46 w 126"/>
                <a:gd name="T69" fmla="*/ 31 h 68"/>
                <a:gd name="T70" fmla="*/ 42 w 126"/>
                <a:gd name="T71" fmla="*/ 27 h 68"/>
                <a:gd name="T72" fmla="*/ 46 w 126"/>
                <a:gd name="T73" fmla="*/ 23 h 68"/>
                <a:gd name="T74" fmla="*/ 51 w 126"/>
                <a:gd name="T75" fmla="*/ 27 h 68"/>
                <a:gd name="T76" fmla="*/ 46 w 126"/>
                <a:gd name="T77" fmla="*/ 31 h 68"/>
                <a:gd name="T78" fmla="*/ 80 w 126"/>
                <a:gd name="T79" fmla="*/ 49 h 68"/>
                <a:gd name="T80" fmla="*/ 76 w 126"/>
                <a:gd name="T81" fmla="*/ 45 h 68"/>
                <a:gd name="T82" fmla="*/ 80 w 126"/>
                <a:gd name="T83" fmla="*/ 40 h 68"/>
                <a:gd name="T84" fmla="*/ 84 w 126"/>
                <a:gd name="T85" fmla="*/ 45 h 68"/>
                <a:gd name="T86" fmla="*/ 80 w 126"/>
                <a:gd name="T87" fmla="*/ 49 h 68"/>
                <a:gd name="T88" fmla="*/ 113 w 126"/>
                <a:gd name="T89" fmla="*/ 17 h 68"/>
                <a:gd name="T90" fmla="*/ 108 w 126"/>
                <a:gd name="T91" fmla="*/ 13 h 68"/>
                <a:gd name="T92" fmla="*/ 113 w 126"/>
                <a:gd name="T93" fmla="*/ 9 h 68"/>
                <a:gd name="T94" fmla="*/ 117 w 126"/>
                <a:gd name="T95" fmla="*/ 13 h 68"/>
                <a:gd name="T96" fmla="*/ 113 w 126"/>
                <a:gd name="T97" fmla="*/ 1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26" h="68">
                  <a:moveTo>
                    <a:pt x="113" y="0"/>
                  </a:moveTo>
                  <a:cubicBezTo>
                    <a:pt x="105" y="0"/>
                    <a:pt x="100" y="6"/>
                    <a:pt x="100" y="13"/>
                  </a:cubicBezTo>
                  <a:cubicBezTo>
                    <a:pt x="100" y="15"/>
                    <a:pt x="100" y="17"/>
                    <a:pt x="101" y="18"/>
                  </a:cubicBezTo>
                  <a:cubicBezTo>
                    <a:pt x="86" y="33"/>
                    <a:pt x="86" y="33"/>
                    <a:pt x="86" y="33"/>
                  </a:cubicBezTo>
                  <a:cubicBezTo>
                    <a:pt x="84" y="32"/>
                    <a:pt x="82" y="32"/>
                    <a:pt x="80" y="32"/>
                  </a:cubicBezTo>
                  <a:cubicBezTo>
                    <a:pt x="77" y="32"/>
                    <a:pt x="74" y="33"/>
                    <a:pt x="71" y="35"/>
                  </a:cubicBezTo>
                  <a:cubicBezTo>
                    <a:pt x="59" y="28"/>
                    <a:pt x="59" y="28"/>
                    <a:pt x="59" y="28"/>
                  </a:cubicBezTo>
                  <a:cubicBezTo>
                    <a:pt x="59" y="28"/>
                    <a:pt x="59" y="28"/>
                    <a:pt x="59" y="27"/>
                  </a:cubicBezTo>
                  <a:cubicBezTo>
                    <a:pt x="59" y="20"/>
                    <a:pt x="53" y="14"/>
                    <a:pt x="46" y="14"/>
                  </a:cubicBezTo>
                  <a:cubicBezTo>
                    <a:pt x="39" y="14"/>
                    <a:pt x="33" y="20"/>
                    <a:pt x="33" y="27"/>
                  </a:cubicBezTo>
                  <a:cubicBezTo>
                    <a:pt x="33" y="29"/>
                    <a:pt x="33" y="30"/>
                    <a:pt x="34" y="31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18" y="43"/>
                    <a:pt x="15" y="42"/>
                    <a:pt x="13" y="42"/>
                  </a:cubicBezTo>
                  <a:cubicBezTo>
                    <a:pt x="6" y="42"/>
                    <a:pt x="0" y="48"/>
                    <a:pt x="0" y="55"/>
                  </a:cubicBezTo>
                  <a:cubicBezTo>
                    <a:pt x="0" y="62"/>
                    <a:pt x="6" y="68"/>
                    <a:pt x="13" y="68"/>
                  </a:cubicBezTo>
                  <a:cubicBezTo>
                    <a:pt x="20" y="68"/>
                    <a:pt x="26" y="62"/>
                    <a:pt x="26" y="55"/>
                  </a:cubicBezTo>
                  <a:cubicBezTo>
                    <a:pt x="26" y="54"/>
                    <a:pt x="26" y="52"/>
                    <a:pt x="25" y="51"/>
                  </a:cubicBezTo>
                  <a:cubicBezTo>
                    <a:pt x="39" y="38"/>
                    <a:pt x="39" y="38"/>
                    <a:pt x="39" y="38"/>
                  </a:cubicBezTo>
                  <a:cubicBezTo>
                    <a:pt x="41" y="39"/>
                    <a:pt x="44" y="40"/>
                    <a:pt x="46" y="40"/>
                  </a:cubicBezTo>
                  <a:cubicBezTo>
                    <a:pt x="50" y="40"/>
                    <a:pt x="53" y="39"/>
                    <a:pt x="55" y="36"/>
                  </a:cubicBezTo>
                  <a:cubicBezTo>
                    <a:pt x="67" y="43"/>
                    <a:pt x="67" y="43"/>
                    <a:pt x="67" y="43"/>
                  </a:cubicBezTo>
                  <a:cubicBezTo>
                    <a:pt x="67" y="43"/>
                    <a:pt x="67" y="44"/>
                    <a:pt x="67" y="45"/>
                  </a:cubicBezTo>
                  <a:cubicBezTo>
                    <a:pt x="67" y="52"/>
                    <a:pt x="73" y="58"/>
                    <a:pt x="80" y="58"/>
                  </a:cubicBezTo>
                  <a:cubicBezTo>
                    <a:pt x="87" y="58"/>
                    <a:pt x="93" y="52"/>
                    <a:pt x="93" y="45"/>
                  </a:cubicBezTo>
                  <a:cubicBezTo>
                    <a:pt x="93" y="43"/>
                    <a:pt x="93" y="41"/>
                    <a:pt x="92" y="39"/>
                  </a:cubicBezTo>
                  <a:cubicBezTo>
                    <a:pt x="107" y="25"/>
                    <a:pt x="107" y="25"/>
                    <a:pt x="107" y="25"/>
                  </a:cubicBezTo>
                  <a:cubicBezTo>
                    <a:pt x="109" y="25"/>
                    <a:pt x="111" y="26"/>
                    <a:pt x="113" y="26"/>
                  </a:cubicBezTo>
                  <a:cubicBezTo>
                    <a:pt x="120" y="26"/>
                    <a:pt x="126" y="20"/>
                    <a:pt x="126" y="13"/>
                  </a:cubicBezTo>
                  <a:cubicBezTo>
                    <a:pt x="126" y="6"/>
                    <a:pt x="120" y="0"/>
                    <a:pt x="113" y="0"/>
                  </a:cubicBezTo>
                  <a:close/>
                  <a:moveTo>
                    <a:pt x="13" y="60"/>
                  </a:moveTo>
                  <a:cubicBezTo>
                    <a:pt x="11" y="60"/>
                    <a:pt x="9" y="58"/>
                    <a:pt x="9" y="55"/>
                  </a:cubicBezTo>
                  <a:cubicBezTo>
                    <a:pt x="9" y="53"/>
                    <a:pt x="11" y="51"/>
                    <a:pt x="13" y="51"/>
                  </a:cubicBezTo>
                  <a:cubicBezTo>
                    <a:pt x="15" y="51"/>
                    <a:pt x="17" y="53"/>
                    <a:pt x="17" y="55"/>
                  </a:cubicBezTo>
                  <a:cubicBezTo>
                    <a:pt x="17" y="58"/>
                    <a:pt x="15" y="60"/>
                    <a:pt x="13" y="60"/>
                  </a:cubicBezTo>
                  <a:close/>
                  <a:moveTo>
                    <a:pt x="46" y="31"/>
                  </a:moveTo>
                  <a:cubicBezTo>
                    <a:pt x="44" y="31"/>
                    <a:pt x="42" y="30"/>
                    <a:pt x="42" y="27"/>
                  </a:cubicBezTo>
                  <a:cubicBezTo>
                    <a:pt x="42" y="25"/>
                    <a:pt x="44" y="23"/>
                    <a:pt x="46" y="23"/>
                  </a:cubicBezTo>
                  <a:cubicBezTo>
                    <a:pt x="49" y="23"/>
                    <a:pt x="51" y="25"/>
                    <a:pt x="51" y="27"/>
                  </a:cubicBezTo>
                  <a:cubicBezTo>
                    <a:pt x="51" y="30"/>
                    <a:pt x="49" y="31"/>
                    <a:pt x="46" y="31"/>
                  </a:cubicBezTo>
                  <a:close/>
                  <a:moveTo>
                    <a:pt x="80" y="49"/>
                  </a:moveTo>
                  <a:cubicBezTo>
                    <a:pt x="78" y="49"/>
                    <a:pt x="76" y="47"/>
                    <a:pt x="76" y="45"/>
                  </a:cubicBezTo>
                  <a:cubicBezTo>
                    <a:pt x="76" y="42"/>
                    <a:pt x="78" y="40"/>
                    <a:pt x="80" y="40"/>
                  </a:cubicBezTo>
                  <a:cubicBezTo>
                    <a:pt x="82" y="40"/>
                    <a:pt x="84" y="42"/>
                    <a:pt x="84" y="45"/>
                  </a:cubicBezTo>
                  <a:cubicBezTo>
                    <a:pt x="84" y="47"/>
                    <a:pt x="82" y="49"/>
                    <a:pt x="80" y="49"/>
                  </a:cubicBezTo>
                  <a:close/>
                  <a:moveTo>
                    <a:pt x="113" y="17"/>
                  </a:moveTo>
                  <a:cubicBezTo>
                    <a:pt x="110" y="17"/>
                    <a:pt x="108" y="15"/>
                    <a:pt x="108" y="13"/>
                  </a:cubicBezTo>
                  <a:cubicBezTo>
                    <a:pt x="108" y="11"/>
                    <a:pt x="110" y="9"/>
                    <a:pt x="113" y="9"/>
                  </a:cubicBezTo>
                  <a:cubicBezTo>
                    <a:pt x="115" y="9"/>
                    <a:pt x="117" y="11"/>
                    <a:pt x="117" y="13"/>
                  </a:cubicBezTo>
                  <a:cubicBezTo>
                    <a:pt x="117" y="15"/>
                    <a:pt x="115" y="17"/>
                    <a:pt x="113" y="17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43" name="组合 242"/>
          <p:cNvGrpSpPr/>
          <p:nvPr/>
        </p:nvGrpSpPr>
        <p:grpSpPr>
          <a:xfrm>
            <a:off x="9032480" y="2076123"/>
            <a:ext cx="452961" cy="455723"/>
            <a:chOff x="9537078" y="1872637"/>
            <a:chExt cx="452961" cy="455723"/>
          </a:xfrm>
        </p:grpSpPr>
        <p:sp>
          <p:nvSpPr>
            <p:cNvPr id="78" name="Freeform 125"/>
            <p:cNvSpPr>
              <a:spLocks noEditPoints="1"/>
            </p:cNvSpPr>
            <p:nvPr/>
          </p:nvSpPr>
          <p:spPr bwMode="auto">
            <a:xfrm>
              <a:off x="9537078" y="2064593"/>
              <a:ext cx="452961" cy="263767"/>
            </a:xfrm>
            <a:custGeom>
              <a:avLst/>
              <a:gdLst>
                <a:gd name="T0" fmla="*/ 88 w 165"/>
                <a:gd name="T1" fmla="*/ 64 h 96"/>
                <a:gd name="T2" fmla="*/ 165 w 165"/>
                <a:gd name="T3" fmla="*/ 0 h 96"/>
                <a:gd name="T4" fmla="*/ 165 w 165"/>
                <a:gd name="T5" fmla="*/ 89 h 96"/>
                <a:gd name="T6" fmla="*/ 157 w 165"/>
                <a:gd name="T7" fmla="*/ 96 h 96"/>
                <a:gd name="T8" fmla="*/ 7 w 165"/>
                <a:gd name="T9" fmla="*/ 96 h 96"/>
                <a:gd name="T10" fmla="*/ 0 w 165"/>
                <a:gd name="T11" fmla="*/ 89 h 96"/>
                <a:gd name="T12" fmla="*/ 0 w 165"/>
                <a:gd name="T13" fmla="*/ 0 h 96"/>
                <a:gd name="T14" fmla="*/ 77 w 165"/>
                <a:gd name="T15" fmla="*/ 64 h 96"/>
                <a:gd name="T16" fmla="*/ 88 w 165"/>
                <a:gd name="T17" fmla="*/ 64 h 96"/>
                <a:gd name="T18" fmla="*/ 118 w 165"/>
                <a:gd name="T19" fmla="*/ 55 h 96"/>
                <a:gd name="T20" fmla="*/ 154 w 165"/>
                <a:gd name="T21" fmla="*/ 89 h 96"/>
                <a:gd name="T22" fmla="*/ 156 w 165"/>
                <a:gd name="T23" fmla="*/ 90 h 96"/>
                <a:gd name="T24" fmla="*/ 158 w 165"/>
                <a:gd name="T25" fmla="*/ 89 h 96"/>
                <a:gd name="T26" fmla="*/ 158 w 165"/>
                <a:gd name="T27" fmla="*/ 85 h 96"/>
                <a:gd name="T28" fmla="*/ 121 w 165"/>
                <a:gd name="T29" fmla="*/ 51 h 96"/>
                <a:gd name="T30" fmla="*/ 118 w 165"/>
                <a:gd name="T31" fmla="*/ 51 h 96"/>
                <a:gd name="T32" fmla="*/ 118 w 165"/>
                <a:gd name="T33" fmla="*/ 55 h 96"/>
                <a:gd name="T34" fmla="*/ 47 w 165"/>
                <a:gd name="T35" fmla="*/ 51 h 96"/>
                <a:gd name="T36" fmla="*/ 43 w 165"/>
                <a:gd name="T37" fmla="*/ 51 h 96"/>
                <a:gd name="T38" fmla="*/ 7 w 165"/>
                <a:gd name="T39" fmla="*/ 85 h 96"/>
                <a:gd name="T40" fmla="*/ 7 w 165"/>
                <a:gd name="T41" fmla="*/ 89 h 96"/>
                <a:gd name="T42" fmla="*/ 9 w 165"/>
                <a:gd name="T43" fmla="*/ 90 h 96"/>
                <a:gd name="T44" fmla="*/ 11 w 165"/>
                <a:gd name="T45" fmla="*/ 89 h 96"/>
                <a:gd name="T46" fmla="*/ 47 w 165"/>
                <a:gd name="T47" fmla="*/ 55 h 96"/>
                <a:gd name="T48" fmla="*/ 47 w 165"/>
                <a:gd name="T49" fmla="*/ 51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65" h="96">
                  <a:moveTo>
                    <a:pt x="88" y="64"/>
                  </a:moveTo>
                  <a:cubicBezTo>
                    <a:pt x="165" y="0"/>
                    <a:pt x="165" y="0"/>
                    <a:pt x="165" y="0"/>
                  </a:cubicBezTo>
                  <a:cubicBezTo>
                    <a:pt x="165" y="89"/>
                    <a:pt x="165" y="89"/>
                    <a:pt x="165" y="89"/>
                  </a:cubicBezTo>
                  <a:cubicBezTo>
                    <a:pt x="165" y="93"/>
                    <a:pt x="162" y="96"/>
                    <a:pt x="157" y="96"/>
                  </a:cubicBezTo>
                  <a:cubicBezTo>
                    <a:pt x="7" y="96"/>
                    <a:pt x="7" y="96"/>
                    <a:pt x="7" y="96"/>
                  </a:cubicBezTo>
                  <a:cubicBezTo>
                    <a:pt x="3" y="96"/>
                    <a:pt x="0" y="93"/>
                    <a:pt x="0" y="8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77" y="64"/>
                    <a:pt x="77" y="64"/>
                    <a:pt x="77" y="64"/>
                  </a:cubicBezTo>
                  <a:cubicBezTo>
                    <a:pt x="80" y="66"/>
                    <a:pt x="85" y="66"/>
                    <a:pt x="88" y="64"/>
                  </a:cubicBezTo>
                  <a:close/>
                  <a:moveTo>
                    <a:pt x="118" y="55"/>
                  </a:moveTo>
                  <a:cubicBezTo>
                    <a:pt x="154" y="89"/>
                    <a:pt x="154" y="89"/>
                    <a:pt x="154" y="89"/>
                  </a:cubicBezTo>
                  <a:cubicBezTo>
                    <a:pt x="155" y="90"/>
                    <a:pt x="155" y="90"/>
                    <a:pt x="156" y="90"/>
                  </a:cubicBezTo>
                  <a:cubicBezTo>
                    <a:pt x="157" y="90"/>
                    <a:pt x="157" y="90"/>
                    <a:pt x="158" y="89"/>
                  </a:cubicBezTo>
                  <a:cubicBezTo>
                    <a:pt x="159" y="88"/>
                    <a:pt x="159" y="86"/>
                    <a:pt x="158" y="85"/>
                  </a:cubicBezTo>
                  <a:cubicBezTo>
                    <a:pt x="121" y="51"/>
                    <a:pt x="121" y="51"/>
                    <a:pt x="121" y="51"/>
                  </a:cubicBezTo>
                  <a:cubicBezTo>
                    <a:pt x="120" y="50"/>
                    <a:pt x="119" y="50"/>
                    <a:pt x="118" y="51"/>
                  </a:cubicBezTo>
                  <a:cubicBezTo>
                    <a:pt x="117" y="52"/>
                    <a:pt x="117" y="54"/>
                    <a:pt x="118" y="55"/>
                  </a:cubicBezTo>
                  <a:close/>
                  <a:moveTo>
                    <a:pt x="47" y="51"/>
                  </a:moveTo>
                  <a:cubicBezTo>
                    <a:pt x="46" y="50"/>
                    <a:pt x="44" y="50"/>
                    <a:pt x="43" y="51"/>
                  </a:cubicBezTo>
                  <a:cubicBezTo>
                    <a:pt x="7" y="85"/>
                    <a:pt x="7" y="85"/>
                    <a:pt x="7" y="85"/>
                  </a:cubicBezTo>
                  <a:cubicBezTo>
                    <a:pt x="6" y="86"/>
                    <a:pt x="6" y="88"/>
                    <a:pt x="7" y="89"/>
                  </a:cubicBezTo>
                  <a:cubicBezTo>
                    <a:pt x="7" y="90"/>
                    <a:pt x="8" y="90"/>
                    <a:pt x="9" y="90"/>
                  </a:cubicBezTo>
                  <a:cubicBezTo>
                    <a:pt x="9" y="90"/>
                    <a:pt x="10" y="90"/>
                    <a:pt x="11" y="89"/>
                  </a:cubicBezTo>
                  <a:cubicBezTo>
                    <a:pt x="47" y="55"/>
                    <a:pt x="47" y="55"/>
                    <a:pt x="47" y="55"/>
                  </a:cubicBezTo>
                  <a:cubicBezTo>
                    <a:pt x="48" y="54"/>
                    <a:pt x="48" y="52"/>
                    <a:pt x="47" y="51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" name="Freeform 126"/>
            <p:cNvSpPr>
              <a:spLocks/>
            </p:cNvSpPr>
            <p:nvPr/>
          </p:nvSpPr>
          <p:spPr bwMode="auto">
            <a:xfrm>
              <a:off x="9648937" y="2061831"/>
              <a:ext cx="255481" cy="66287"/>
            </a:xfrm>
            <a:custGeom>
              <a:avLst/>
              <a:gdLst>
                <a:gd name="T0" fmla="*/ 6 w 93"/>
                <a:gd name="T1" fmla="*/ 0 h 24"/>
                <a:gd name="T2" fmla="*/ 89 w 93"/>
                <a:gd name="T3" fmla="*/ 15 h 24"/>
                <a:gd name="T4" fmla="*/ 93 w 93"/>
                <a:gd name="T5" fmla="*/ 20 h 24"/>
                <a:gd name="T6" fmla="*/ 88 w 93"/>
                <a:gd name="T7" fmla="*/ 24 h 24"/>
                <a:gd name="T8" fmla="*/ 88 w 93"/>
                <a:gd name="T9" fmla="*/ 23 h 24"/>
                <a:gd name="T10" fmla="*/ 4 w 93"/>
                <a:gd name="T11" fmla="*/ 9 h 24"/>
                <a:gd name="T12" fmla="*/ 1 w 93"/>
                <a:gd name="T13" fmla="*/ 4 h 24"/>
                <a:gd name="T14" fmla="*/ 6 w 93"/>
                <a:gd name="T1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3" h="24">
                  <a:moveTo>
                    <a:pt x="6" y="0"/>
                  </a:moveTo>
                  <a:cubicBezTo>
                    <a:pt x="89" y="15"/>
                    <a:pt x="89" y="15"/>
                    <a:pt x="89" y="15"/>
                  </a:cubicBezTo>
                  <a:cubicBezTo>
                    <a:pt x="91" y="15"/>
                    <a:pt x="93" y="17"/>
                    <a:pt x="93" y="20"/>
                  </a:cubicBezTo>
                  <a:cubicBezTo>
                    <a:pt x="92" y="22"/>
                    <a:pt x="90" y="24"/>
                    <a:pt x="88" y="24"/>
                  </a:cubicBezTo>
                  <a:cubicBezTo>
                    <a:pt x="88" y="24"/>
                    <a:pt x="88" y="23"/>
                    <a:pt x="88" y="23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2" y="9"/>
                    <a:pt x="0" y="6"/>
                    <a:pt x="1" y="4"/>
                  </a:cubicBezTo>
                  <a:cubicBezTo>
                    <a:pt x="1" y="2"/>
                    <a:pt x="3" y="0"/>
                    <a:pt x="6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" name="Freeform 127"/>
            <p:cNvSpPr>
              <a:spLocks/>
            </p:cNvSpPr>
            <p:nvPr/>
          </p:nvSpPr>
          <p:spPr bwMode="auto">
            <a:xfrm>
              <a:off x="9642032" y="2111546"/>
              <a:ext cx="201623" cy="53858"/>
            </a:xfrm>
            <a:custGeom>
              <a:avLst/>
              <a:gdLst>
                <a:gd name="T0" fmla="*/ 0 w 74"/>
                <a:gd name="T1" fmla="*/ 4 h 20"/>
                <a:gd name="T2" fmla="*/ 6 w 74"/>
                <a:gd name="T3" fmla="*/ 0 h 20"/>
                <a:gd name="T4" fmla="*/ 70 w 74"/>
                <a:gd name="T5" fmla="*/ 11 h 20"/>
                <a:gd name="T6" fmla="*/ 74 w 74"/>
                <a:gd name="T7" fmla="*/ 16 h 20"/>
                <a:gd name="T8" fmla="*/ 69 w 74"/>
                <a:gd name="T9" fmla="*/ 20 h 20"/>
                <a:gd name="T10" fmla="*/ 69 w 74"/>
                <a:gd name="T11" fmla="*/ 20 h 20"/>
                <a:gd name="T12" fmla="*/ 4 w 74"/>
                <a:gd name="T13" fmla="*/ 9 h 20"/>
                <a:gd name="T14" fmla="*/ 0 w 74"/>
                <a:gd name="T15" fmla="*/ 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" h="20">
                  <a:moveTo>
                    <a:pt x="0" y="4"/>
                  </a:moveTo>
                  <a:cubicBezTo>
                    <a:pt x="1" y="1"/>
                    <a:pt x="3" y="0"/>
                    <a:pt x="6" y="0"/>
                  </a:cubicBezTo>
                  <a:cubicBezTo>
                    <a:pt x="70" y="11"/>
                    <a:pt x="70" y="11"/>
                    <a:pt x="70" y="11"/>
                  </a:cubicBezTo>
                  <a:cubicBezTo>
                    <a:pt x="72" y="12"/>
                    <a:pt x="74" y="14"/>
                    <a:pt x="74" y="16"/>
                  </a:cubicBezTo>
                  <a:cubicBezTo>
                    <a:pt x="73" y="18"/>
                    <a:pt x="71" y="20"/>
                    <a:pt x="69" y="20"/>
                  </a:cubicBezTo>
                  <a:cubicBezTo>
                    <a:pt x="69" y="20"/>
                    <a:pt x="69" y="20"/>
                    <a:pt x="69" y="20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2" y="8"/>
                    <a:pt x="0" y="6"/>
                    <a:pt x="0" y="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" name="Freeform 128"/>
            <p:cNvSpPr>
              <a:spLocks/>
            </p:cNvSpPr>
            <p:nvPr/>
          </p:nvSpPr>
          <p:spPr bwMode="auto">
            <a:xfrm>
              <a:off x="9704176" y="2170929"/>
              <a:ext cx="93906" cy="35905"/>
            </a:xfrm>
            <a:custGeom>
              <a:avLst/>
              <a:gdLst>
                <a:gd name="T0" fmla="*/ 30 w 34"/>
                <a:gd name="T1" fmla="*/ 4 h 13"/>
                <a:gd name="T2" fmla="*/ 34 w 34"/>
                <a:gd name="T3" fmla="*/ 9 h 13"/>
                <a:gd name="T4" fmla="*/ 30 w 34"/>
                <a:gd name="T5" fmla="*/ 13 h 13"/>
                <a:gd name="T6" fmla="*/ 29 w 34"/>
                <a:gd name="T7" fmla="*/ 13 h 13"/>
                <a:gd name="T8" fmla="*/ 4 w 34"/>
                <a:gd name="T9" fmla="*/ 9 h 13"/>
                <a:gd name="T10" fmla="*/ 1 w 34"/>
                <a:gd name="T11" fmla="*/ 4 h 13"/>
                <a:gd name="T12" fmla="*/ 6 w 34"/>
                <a:gd name="T13" fmla="*/ 0 h 13"/>
                <a:gd name="T14" fmla="*/ 30 w 34"/>
                <a:gd name="T15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13">
                  <a:moveTo>
                    <a:pt x="30" y="4"/>
                  </a:moveTo>
                  <a:cubicBezTo>
                    <a:pt x="33" y="4"/>
                    <a:pt x="34" y="7"/>
                    <a:pt x="34" y="9"/>
                  </a:cubicBezTo>
                  <a:cubicBezTo>
                    <a:pt x="34" y="11"/>
                    <a:pt x="32" y="13"/>
                    <a:pt x="30" y="13"/>
                  </a:cubicBezTo>
                  <a:cubicBezTo>
                    <a:pt x="30" y="13"/>
                    <a:pt x="29" y="13"/>
                    <a:pt x="29" y="13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2" y="8"/>
                    <a:pt x="0" y="6"/>
                    <a:pt x="1" y="4"/>
                  </a:cubicBezTo>
                  <a:cubicBezTo>
                    <a:pt x="1" y="1"/>
                    <a:pt x="3" y="0"/>
                    <a:pt x="6" y="0"/>
                  </a:cubicBezTo>
                  <a:lnTo>
                    <a:pt x="30" y="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" name="Freeform 129"/>
            <p:cNvSpPr>
              <a:spLocks/>
            </p:cNvSpPr>
            <p:nvPr/>
          </p:nvSpPr>
          <p:spPr bwMode="auto">
            <a:xfrm>
              <a:off x="9542602" y="1872637"/>
              <a:ext cx="441913" cy="180908"/>
            </a:xfrm>
            <a:custGeom>
              <a:avLst/>
              <a:gdLst>
                <a:gd name="T0" fmla="*/ 86 w 161"/>
                <a:gd name="T1" fmla="*/ 3 h 66"/>
                <a:gd name="T2" fmla="*/ 75 w 161"/>
                <a:gd name="T3" fmla="*/ 3 h 66"/>
                <a:gd name="T4" fmla="*/ 0 w 161"/>
                <a:gd name="T5" fmla="*/ 64 h 66"/>
                <a:gd name="T6" fmla="*/ 5 w 161"/>
                <a:gd name="T7" fmla="*/ 66 h 66"/>
                <a:gd name="T8" fmla="*/ 21 w 161"/>
                <a:gd name="T9" fmla="*/ 66 h 66"/>
                <a:gd name="T10" fmla="*/ 25 w 161"/>
                <a:gd name="T11" fmla="*/ 47 h 66"/>
                <a:gd name="T12" fmla="*/ 149 w 161"/>
                <a:gd name="T13" fmla="*/ 66 h 66"/>
                <a:gd name="T14" fmla="*/ 155 w 161"/>
                <a:gd name="T15" fmla="*/ 66 h 66"/>
                <a:gd name="T16" fmla="*/ 161 w 161"/>
                <a:gd name="T17" fmla="*/ 64 h 66"/>
                <a:gd name="T18" fmla="*/ 86 w 161"/>
                <a:gd name="T19" fmla="*/ 3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1" h="66">
                  <a:moveTo>
                    <a:pt x="86" y="3"/>
                  </a:moveTo>
                  <a:cubicBezTo>
                    <a:pt x="83" y="0"/>
                    <a:pt x="78" y="0"/>
                    <a:pt x="75" y="3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1" y="66"/>
                    <a:pt x="3" y="66"/>
                    <a:pt x="5" y="66"/>
                  </a:cubicBezTo>
                  <a:cubicBezTo>
                    <a:pt x="21" y="66"/>
                    <a:pt x="21" y="66"/>
                    <a:pt x="21" y="66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149" y="66"/>
                    <a:pt x="149" y="66"/>
                    <a:pt x="149" y="66"/>
                  </a:cubicBezTo>
                  <a:cubicBezTo>
                    <a:pt x="155" y="66"/>
                    <a:pt x="155" y="66"/>
                    <a:pt x="155" y="66"/>
                  </a:cubicBezTo>
                  <a:cubicBezTo>
                    <a:pt x="157" y="66"/>
                    <a:pt x="159" y="66"/>
                    <a:pt x="161" y="64"/>
                  </a:cubicBezTo>
                  <a:lnTo>
                    <a:pt x="86" y="3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42" name="组合 241"/>
          <p:cNvGrpSpPr/>
          <p:nvPr/>
        </p:nvGrpSpPr>
        <p:grpSpPr>
          <a:xfrm>
            <a:off x="10628051" y="2095457"/>
            <a:ext cx="519248" cy="476438"/>
            <a:chOff x="10628051" y="1891971"/>
            <a:chExt cx="519248" cy="476438"/>
          </a:xfrm>
        </p:grpSpPr>
        <p:sp>
          <p:nvSpPr>
            <p:cNvPr id="83" name="Freeform 130"/>
            <p:cNvSpPr>
              <a:spLocks noEditPoints="1"/>
            </p:cNvSpPr>
            <p:nvPr/>
          </p:nvSpPr>
          <p:spPr bwMode="auto">
            <a:xfrm>
              <a:off x="10886294" y="1891971"/>
              <a:ext cx="261005" cy="290005"/>
            </a:xfrm>
            <a:custGeom>
              <a:avLst/>
              <a:gdLst>
                <a:gd name="T0" fmla="*/ 90 w 95"/>
                <a:gd name="T1" fmla="*/ 21 h 106"/>
                <a:gd name="T2" fmla="*/ 88 w 95"/>
                <a:gd name="T3" fmla="*/ 17 h 106"/>
                <a:gd name="T4" fmla="*/ 51 w 95"/>
                <a:gd name="T5" fmla="*/ 1 h 106"/>
                <a:gd name="T6" fmla="*/ 46 w 95"/>
                <a:gd name="T7" fmla="*/ 2 h 106"/>
                <a:gd name="T8" fmla="*/ 0 w 95"/>
                <a:gd name="T9" fmla="*/ 35 h 106"/>
                <a:gd name="T10" fmla="*/ 36 w 95"/>
                <a:gd name="T11" fmla="*/ 79 h 106"/>
                <a:gd name="T12" fmla="*/ 37 w 95"/>
                <a:gd name="T13" fmla="*/ 106 h 106"/>
                <a:gd name="T14" fmla="*/ 93 w 95"/>
                <a:gd name="T15" fmla="*/ 65 h 106"/>
                <a:gd name="T16" fmla="*/ 95 w 95"/>
                <a:gd name="T17" fmla="*/ 61 h 106"/>
                <a:gd name="T18" fmla="*/ 90 w 95"/>
                <a:gd name="T19" fmla="*/ 21 h 106"/>
                <a:gd name="T20" fmla="*/ 69 w 95"/>
                <a:gd name="T21" fmla="*/ 44 h 106"/>
                <a:gd name="T22" fmla="*/ 57 w 95"/>
                <a:gd name="T23" fmla="*/ 42 h 106"/>
                <a:gd name="T24" fmla="*/ 59 w 95"/>
                <a:gd name="T25" fmla="*/ 31 h 106"/>
                <a:gd name="T26" fmla="*/ 71 w 95"/>
                <a:gd name="T27" fmla="*/ 33 h 106"/>
                <a:gd name="T28" fmla="*/ 69 w 95"/>
                <a:gd name="T29" fmla="*/ 44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5" h="106">
                  <a:moveTo>
                    <a:pt x="90" y="21"/>
                  </a:moveTo>
                  <a:cubicBezTo>
                    <a:pt x="90" y="20"/>
                    <a:pt x="89" y="18"/>
                    <a:pt x="88" y="17"/>
                  </a:cubicBezTo>
                  <a:cubicBezTo>
                    <a:pt x="51" y="1"/>
                    <a:pt x="51" y="1"/>
                    <a:pt x="51" y="1"/>
                  </a:cubicBezTo>
                  <a:cubicBezTo>
                    <a:pt x="50" y="0"/>
                    <a:pt x="48" y="0"/>
                    <a:pt x="46" y="2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18" y="43"/>
                    <a:pt x="31" y="59"/>
                    <a:pt x="36" y="79"/>
                  </a:cubicBezTo>
                  <a:cubicBezTo>
                    <a:pt x="38" y="88"/>
                    <a:pt x="39" y="97"/>
                    <a:pt x="37" y="106"/>
                  </a:cubicBezTo>
                  <a:cubicBezTo>
                    <a:pt x="93" y="65"/>
                    <a:pt x="93" y="65"/>
                    <a:pt x="93" y="65"/>
                  </a:cubicBezTo>
                  <a:cubicBezTo>
                    <a:pt x="94" y="64"/>
                    <a:pt x="95" y="63"/>
                    <a:pt x="95" y="61"/>
                  </a:cubicBezTo>
                  <a:lnTo>
                    <a:pt x="90" y="21"/>
                  </a:lnTo>
                  <a:close/>
                  <a:moveTo>
                    <a:pt x="69" y="44"/>
                  </a:moveTo>
                  <a:cubicBezTo>
                    <a:pt x="65" y="47"/>
                    <a:pt x="60" y="46"/>
                    <a:pt x="57" y="42"/>
                  </a:cubicBezTo>
                  <a:cubicBezTo>
                    <a:pt x="55" y="39"/>
                    <a:pt x="56" y="34"/>
                    <a:pt x="59" y="31"/>
                  </a:cubicBezTo>
                  <a:cubicBezTo>
                    <a:pt x="63" y="28"/>
                    <a:pt x="68" y="29"/>
                    <a:pt x="71" y="33"/>
                  </a:cubicBezTo>
                  <a:cubicBezTo>
                    <a:pt x="73" y="36"/>
                    <a:pt x="72" y="41"/>
                    <a:pt x="69" y="4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" name="Freeform 131"/>
            <p:cNvSpPr>
              <a:spLocks/>
            </p:cNvSpPr>
            <p:nvPr/>
          </p:nvSpPr>
          <p:spPr bwMode="auto">
            <a:xfrm>
              <a:off x="10719195" y="2036974"/>
              <a:ext cx="216814" cy="227861"/>
            </a:xfrm>
            <a:custGeom>
              <a:avLst/>
              <a:gdLst>
                <a:gd name="T0" fmla="*/ 2 w 79"/>
                <a:gd name="T1" fmla="*/ 31 h 83"/>
                <a:gd name="T2" fmla="*/ 39 w 79"/>
                <a:gd name="T3" fmla="*/ 83 h 83"/>
                <a:gd name="T4" fmla="*/ 42 w 79"/>
                <a:gd name="T5" fmla="*/ 82 h 83"/>
                <a:gd name="T6" fmla="*/ 73 w 79"/>
                <a:gd name="T7" fmla="*/ 32 h 83"/>
                <a:gd name="T8" fmla="*/ 36 w 79"/>
                <a:gd name="T9" fmla="*/ 0 h 83"/>
                <a:gd name="T10" fmla="*/ 3 w 79"/>
                <a:gd name="T11" fmla="*/ 24 h 83"/>
                <a:gd name="T12" fmla="*/ 2 w 79"/>
                <a:gd name="T13" fmla="*/ 31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83">
                  <a:moveTo>
                    <a:pt x="2" y="31"/>
                  </a:moveTo>
                  <a:cubicBezTo>
                    <a:pt x="39" y="83"/>
                    <a:pt x="39" y="83"/>
                    <a:pt x="39" y="83"/>
                  </a:cubicBezTo>
                  <a:cubicBezTo>
                    <a:pt x="40" y="83"/>
                    <a:pt x="41" y="82"/>
                    <a:pt x="42" y="82"/>
                  </a:cubicBezTo>
                  <a:cubicBezTo>
                    <a:pt x="65" y="77"/>
                    <a:pt x="79" y="54"/>
                    <a:pt x="73" y="32"/>
                  </a:cubicBezTo>
                  <a:cubicBezTo>
                    <a:pt x="69" y="14"/>
                    <a:pt x="54" y="2"/>
                    <a:pt x="36" y="0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1" y="26"/>
                    <a:pt x="0" y="29"/>
                    <a:pt x="2" y="31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" name="Freeform 132"/>
            <p:cNvSpPr>
              <a:spLocks noEditPoints="1"/>
            </p:cNvSpPr>
            <p:nvPr/>
          </p:nvSpPr>
          <p:spPr bwMode="auto">
            <a:xfrm>
              <a:off x="10628051" y="1970687"/>
              <a:ext cx="491628" cy="397722"/>
            </a:xfrm>
            <a:custGeom>
              <a:avLst/>
              <a:gdLst>
                <a:gd name="T0" fmla="*/ 172 w 179"/>
                <a:gd name="T1" fmla="*/ 121 h 145"/>
                <a:gd name="T2" fmla="*/ 137 w 179"/>
                <a:gd name="T3" fmla="*/ 98 h 145"/>
                <a:gd name="T4" fmla="*/ 127 w 179"/>
                <a:gd name="T5" fmla="*/ 97 h 145"/>
                <a:gd name="T6" fmla="*/ 124 w 179"/>
                <a:gd name="T7" fmla="*/ 98 h 145"/>
                <a:gd name="T8" fmla="*/ 118 w 179"/>
                <a:gd name="T9" fmla="*/ 94 h 145"/>
                <a:gd name="T10" fmla="*/ 124 w 179"/>
                <a:gd name="T11" fmla="*/ 52 h 145"/>
                <a:gd name="T12" fmla="*/ 52 w 179"/>
                <a:gd name="T13" fmla="*/ 8 h 145"/>
                <a:gd name="T14" fmla="*/ 8 w 179"/>
                <a:gd name="T15" fmla="*/ 80 h 145"/>
                <a:gd name="T16" fmla="*/ 80 w 179"/>
                <a:gd name="T17" fmla="*/ 124 h 145"/>
                <a:gd name="T18" fmla="*/ 111 w 179"/>
                <a:gd name="T19" fmla="*/ 104 h 145"/>
                <a:gd name="T20" fmla="*/ 117 w 179"/>
                <a:gd name="T21" fmla="*/ 108 h 145"/>
                <a:gd name="T22" fmla="*/ 123 w 179"/>
                <a:gd name="T23" fmla="*/ 120 h 145"/>
                <a:gd name="T24" fmla="*/ 157 w 179"/>
                <a:gd name="T25" fmla="*/ 143 h 145"/>
                <a:gd name="T26" fmla="*/ 168 w 179"/>
                <a:gd name="T27" fmla="*/ 144 h 145"/>
                <a:gd name="T28" fmla="*/ 175 w 179"/>
                <a:gd name="T29" fmla="*/ 139 h 145"/>
                <a:gd name="T30" fmla="*/ 172 w 179"/>
                <a:gd name="T31" fmla="*/ 121 h 145"/>
                <a:gd name="T32" fmla="*/ 77 w 179"/>
                <a:gd name="T33" fmla="*/ 113 h 145"/>
                <a:gd name="T34" fmla="*/ 18 w 179"/>
                <a:gd name="T35" fmla="*/ 77 h 145"/>
                <a:gd name="T36" fmla="*/ 54 w 179"/>
                <a:gd name="T37" fmla="*/ 18 h 145"/>
                <a:gd name="T38" fmla="*/ 113 w 179"/>
                <a:gd name="T39" fmla="*/ 54 h 145"/>
                <a:gd name="T40" fmla="*/ 77 w 179"/>
                <a:gd name="T41" fmla="*/ 113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9" h="145">
                  <a:moveTo>
                    <a:pt x="172" y="121"/>
                  </a:moveTo>
                  <a:cubicBezTo>
                    <a:pt x="137" y="98"/>
                    <a:pt x="137" y="98"/>
                    <a:pt x="137" y="98"/>
                  </a:cubicBezTo>
                  <a:cubicBezTo>
                    <a:pt x="134" y="96"/>
                    <a:pt x="130" y="96"/>
                    <a:pt x="127" y="97"/>
                  </a:cubicBezTo>
                  <a:cubicBezTo>
                    <a:pt x="126" y="97"/>
                    <a:pt x="125" y="97"/>
                    <a:pt x="124" y="98"/>
                  </a:cubicBezTo>
                  <a:cubicBezTo>
                    <a:pt x="118" y="94"/>
                    <a:pt x="118" y="94"/>
                    <a:pt x="118" y="94"/>
                  </a:cubicBezTo>
                  <a:cubicBezTo>
                    <a:pt x="125" y="82"/>
                    <a:pt x="127" y="67"/>
                    <a:pt x="124" y="52"/>
                  </a:cubicBezTo>
                  <a:cubicBezTo>
                    <a:pt x="116" y="20"/>
                    <a:pt x="83" y="0"/>
                    <a:pt x="52" y="8"/>
                  </a:cubicBezTo>
                  <a:cubicBezTo>
                    <a:pt x="20" y="15"/>
                    <a:pt x="0" y="48"/>
                    <a:pt x="8" y="80"/>
                  </a:cubicBezTo>
                  <a:cubicBezTo>
                    <a:pt x="15" y="112"/>
                    <a:pt x="48" y="131"/>
                    <a:pt x="80" y="124"/>
                  </a:cubicBezTo>
                  <a:cubicBezTo>
                    <a:pt x="92" y="121"/>
                    <a:pt x="103" y="114"/>
                    <a:pt x="111" y="104"/>
                  </a:cubicBezTo>
                  <a:cubicBezTo>
                    <a:pt x="117" y="108"/>
                    <a:pt x="117" y="108"/>
                    <a:pt x="117" y="108"/>
                  </a:cubicBezTo>
                  <a:cubicBezTo>
                    <a:pt x="117" y="113"/>
                    <a:pt x="118" y="117"/>
                    <a:pt x="123" y="120"/>
                  </a:cubicBezTo>
                  <a:cubicBezTo>
                    <a:pt x="157" y="143"/>
                    <a:pt x="157" y="143"/>
                    <a:pt x="157" y="143"/>
                  </a:cubicBezTo>
                  <a:cubicBezTo>
                    <a:pt x="160" y="145"/>
                    <a:pt x="164" y="145"/>
                    <a:pt x="168" y="144"/>
                  </a:cubicBezTo>
                  <a:cubicBezTo>
                    <a:pt x="171" y="144"/>
                    <a:pt x="174" y="142"/>
                    <a:pt x="175" y="139"/>
                  </a:cubicBezTo>
                  <a:cubicBezTo>
                    <a:pt x="179" y="133"/>
                    <a:pt x="178" y="125"/>
                    <a:pt x="172" y="121"/>
                  </a:cubicBezTo>
                  <a:close/>
                  <a:moveTo>
                    <a:pt x="77" y="113"/>
                  </a:moveTo>
                  <a:cubicBezTo>
                    <a:pt x="51" y="119"/>
                    <a:pt x="25" y="103"/>
                    <a:pt x="18" y="77"/>
                  </a:cubicBezTo>
                  <a:cubicBezTo>
                    <a:pt x="12" y="51"/>
                    <a:pt x="28" y="25"/>
                    <a:pt x="54" y="18"/>
                  </a:cubicBezTo>
                  <a:cubicBezTo>
                    <a:pt x="80" y="12"/>
                    <a:pt x="106" y="28"/>
                    <a:pt x="113" y="54"/>
                  </a:cubicBezTo>
                  <a:cubicBezTo>
                    <a:pt x="119" y="80"/>
                    <a:pt x="103" y="107"/>
                    <a:pt x="77" y="113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49" name="组合 248"/>
          <p:cNvGrpSpPr/>
          <p:nvPr/>
        </p:nvGrpSpPr>
        <p:grpSpPr>
          <a:xfrm>
            <a:off x="980064" y="3160490"/>
            <a:ext cx="497152" cy="408769"/>
            <a:chOff x="3701065" y="3235663"/>
            <a:chExt cx="497152" cy="408769"/>
          </a:xfrm>
        </p:grpSpPr>
        <p:sp>
          <p:nvSpPr>
            <p:cNvPr id="86" name="Freeform 133"/>
            <p:cNvSpPr>
              <a:spLocks noEditPoints="1"/>
            </p:cNvSpPr>
            <p:nvPr/>
          </p:nvSpPr>
          <p:spPr bwMode="auto">
            <a:xfrm>
              <a:off x="4028357" y="3383427"/>
              <a:ext cx="92526" cy="96668"/>
            </a:xfrm>
            <a:custGeom>
              <a:avLst/>
              <a:gdLst>
                <a:gd name="T0" fmla="*/ 33 w 34"/>
                <a:gd name="T1" fmla="*/ 11 h 35"/>
                <a:gd name="T2" fmla="*/ 32 w 34"/>
                <a:gd name="T3" fmla="*/ 10 h 35"/>
                <a:gd name="T4" fmla="*/ 28 w 34"/>
                <a:gd name="T5" fmla="*/ 11 h 35"/>
                <a:gd name="T6" fmla="*/ 27 w 34"/>
                <a:gd name="T7" fmla="*/ 11 h 35"/>
                <a:gd name="T8" fmla="*/ 24 w 34"/>
                <a:gd name="T9" fmla="*/ 8 h 35"/>
                <a:gd name="T10" fmla="*/ 25 w 34"/>
                <a:gd name="T11" fmla="*/ 4 h 35"/>
                <a:gd name="T12" fmla="*/ 25 w 34"/>
                <a:gd name="T13" fmla="*/ 2 h 35"/>
                <a:gd name="T14" fmla="*/ 20 w 34"/>
                <a:gd name="T15" fmla="*/ 1 h 35"/>
                <a:gd name="T16" fmla="*/ 18 w 34"/>
                <a:gd name="T17" fmla="*/ 1 h 35"/>
                <a:gd name="T18" fmla="*/ 17 w 34"/>
                <a:gd name="T19" fmla="*/ 5 h 35"/>
                <a:gd name="T20" fmla="*/ 17 w 34"/>
                <a:gd name="T21" fmla="*/ 5 h 35"/>
                <a:gd name="T22" fmla="*/ 12 w 34"/>
                <a:gd name="T23" fmla="*/ 6 h 35"/>
                <a:gd name="T24" fmla="*/ 9 w 34"/>
                <a:gd name="T25" fmla="*/ 3 h 35"/>
                <a:gd name="T26" fmla="*/ 8 w 34"/>
                <a:gd name="T27" fmla="*/ 3 h 35"/>
                <a:gd name="T28" fmla="*/ 4 w 34"/>
                <a:gd name="T29" fmla="*/ 7 h 35"/>
                <a:gd name="T30" fmla="*/ 4 w 34"/>
                <a:gd name="T31" fmla="*/ 9 h 35"/>
                <a:gd name="T32" fmla="*/ 6 w 34"/>
                <a:gd name="T33" fmla="*/ 12 h 35"/>
                <a:gd name="T34" fmla="*/ 6 w 34"/>
                <a:gd name="T35" fmla="*/ 12 h 35"/>
                <a:gd name="T36" fmla="*/ 6 w 34"/>
                <a:gd name="T37" fmla="*/ 14 h 35"/>
                <a:gd name="T38" fmla="*/ 5 w 34"/>
                <a:gd name="T39" fmla="*/ 16 h 35"/>
                <a:gd name="T40" fmla="*/ 1 w 34"/>
                <a:gd name="T41" fmla="*/ 17 h 35"/>
                <a:gd name="T42" fmla="*/ 0 w 34"/>
                <a:gd name="T43" fmla="*/ 19 h 35"/>
                <a:gd name="T44" fmla="*/ 1 w 34"/>
                <a:gd name="T45" fmla="*/ 24 h 35"/>
                <a:gd name="T46" fmla="*/ 3 w 34"/>
                <a:gd name="T47" fmla="*/ 25 h 35"/>
                <a:gd name="T48" fmla="*/ 7 w 34"/>
                <a:gd name="T49" fmla="*/ 24 h 35"/>
                <a:gd name="T50" fmla="*/ 7 w 34"/>
                <a:gd name="T51" fmla="*/ 24 h 35"/>
                <a:gd name="T52" fmla="*/ 10 w 34"/>
                <a:gd name="T53" fmla="*/ 27 h 35"/>
                <a:gd name="T54" fmla="*/ 9 w 34"/>
                <a:gd name="T55" fmla="*/ 31 h 35"/>
                <a:gd name="T56" fmla="*/ 9 w 34"/>
                <a:gd name="T57" fmla="*/ 33 h 35"/>
                <a:gd name="T58" fmla="*/ 14 w 34"/>
                <a:gd name="T59" fmla="*/ 34 h 35"/>
                <a:gd name="T60" fmla="*/ 16 w 34"/>
                <a:gd name="T61" fmla="*/ 34 h 35"/>
                <a:gd name="T62" fmla="*/ 17 w 34"/>
                <a:gd name="T63" fmla="*/ 30 h 35"/>
                <a:gd name="T64" fmla="*/ 17 w 34"/>
                <a:gd name="T65" fmla="*/ 30 h 35"/>
                <a:gd name="T66" fmla="*/ 22 w 34"/>
                <a:gd name="T67" fmla="*/ 29 h 35"/>
                <a:gd name="T68" fmla="*/ 25 w 34"/>
                <a:gd name="T69" fmla="*/ 32 h 35"/>
                <a:gd name="T70" fmla="*/ 26 w 34"/>
                <a:gd name="T71" fmla="*/ 32 h 35"/>
                <a:gd name="T72" fmla="*/ 30 w 34"/>
                <a:gd name="T73" fmla="*/ 28 h 35"/>
                <a:gd name="T74" fmla="*/ 31 w 34"/>
                <a:gd name="T75" fmla="*/ 27 h 35"/>
                <a:gd name="T76" fmla="*/ 28 w 34"/>
                <a:gd name="T77" fmla="*/ 23 h 35"/>
                <a:gd name="T78" fmla="*/ 28 w 34"/>
                <a:gd name="T79" fmla="*/ 23 h 35"/>
                <a:gd name="T80" fmla="*/ 29 w 34"/>
                <a:gd name="T81" fmla="*/ 22 h 35"/>
                <a:gd name="T82" fmla="*/ 29 w 34"/>
                <a:gd name="T83" fmla="*/ 19 h 35"/>
                <a:gd name="T84" fmla="*/ 33 w 34"/>
                <a:gd name="T85" fmla="*/ 18 h 35"/>
                <a:gd name="T86" fmla="*/ 34 w 34"/>
                <a:gd name="T87" fmla="*/ 17 h 35"/>
                <a:gd name="T88" fmla="*/ 33 w 34"/>
                <a:gd name="T89" fmla="*/ 11 h 35"/>
                <a:gd name="T90" fmla="*/ 23 w 34"/>
                <a:gd name="T91" fmla="*/ 19 h 35"/>
                <a:gd name="T92" fmla="*/ 15 w 34"/>
                <a:gd name="T93" fmla="*/ 23 h 35"/>
                <a:gd name="T94" fmla="*/ 12 w 34"/>
                <a:gd name="T95" fmla="*/ 16 h 35"/>
                <a:gd name="T96" fmla="*/ 19 w 34"/>
                <a:gd name="T97" fmla="*/ 12 h 35"/>
                <a:gd name="T98" fmla="*/ 23 w 34"/>
                <a:gd name="T99" fmla="*/ 19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4" h="35">
                  <a:moveTo>
                    <a:pt x="33" y="11"/>
                  </a:moveTo>
                  <a:cubicBezTo>
                    <a:pt x="33" y="11"/>
                    <a:pt x="32" y="10"/>
                    <a:pt x="32" y="10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1"/>
                    <a:pt x="27" y="11"/>
                    <a:pt x="27" y="11"/>
                  </a:cubicBezTo>
                  <a:cubicBezTo>
                    <a:pt x="27" y="10"/>
                    <a:pt x="25" y="9"/>
                    <a:pt x="24" y="8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6" y="3"/>
                    <a:pt x="25" y="3"/>
                    <a:pt x="25" y="2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19" y="0"/>
                    <a:pt x="18" y="1"/>
                    <a:pt x="18" y="1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5" y="5"/>
                    <a:pt x="14" y="6"/>
                    <a:pt x="12" y="6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8" y="3"/>
                    <a:pt x="8" y="3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3" y="7"/>
                    <a:pt x="3" y="8"/>
                    <a:pt x="4" y="9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2"/>
                    <a:pt x="6" y="13"/>
                    <a:pt x="6" y="14"/>
                  </a:cubicBezTo>
                  <a:cubicBezTo>
                    <a:pt x="5" y="14"/>
                    <a:pt x="5" y="15"/>
                    <a:pt x="5" y="16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0" y="17"/>
                    <a:pt x="0" y="18"/>
                    <a:pt x="0" y="19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2" y="25"/>
                    <a:pt x="3" y="25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8" y="25"/>
                    <a:pt x="9" y="26"/>
                    <a:pt x="10" y="27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8" y="32"/>
                    <a:pt x="9" y="32"/>
                    <a:pt x="9" y="33"/>
                  </a:cubicBezTo>
                  <a:cubicBezTo>
                    <a:pt x="14" y="34"/>
                    <a:pt x="14" y="34"/>
                    <a:pt x="14" y="34"/>
                  </a:cubicBezTo>
                  <a:cubicBezTo>
                    <a:pt x="15" y="35"/>
                    <a:pt x="16" y="34"/>
                    <a:pt x="16" y="34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9" y="30"/>
                    <a:pt x="21" y="29"/>
                    <a:pt x="22" y="29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2"/>
                    <a:pt x="26" y="32"/>
                    <a:pt x="26" y="32"/>
                  </a:cubicBezTo>
                  <a:cubicBezTo>
                    <a:pt x="30" y="28"/>
                    <a:pt x="30" y="28"/>
                    <a:pt x="30" y="28"/>
                  </a:cubicBezTo>
                  <a:cubicBezTo>
                    <a:pt x="31" y="28"/>
                    <a:pt x="31" y="27"/>
                    <a:pt x="31" y="27"/>
                  </a:cubicBezTo>
                  <a:cubicBezTo>
                    <a:pt x="28" y="23"/>
                    <a:pt x="28" y="23"/>
                    <a:pt x="28" y="23"/>
                  </a:cubicBezTo>
                  <a:cubicBezTo>
                    <a:pt x="28" y="23"/>
                    <a:pt x="28" y="23"/>
                    <a:pt x="28" y="23"/>
                  </a:cubicBezTo>
                  <a:cubicBezTo>
                    <a:pt x="28" y="23"/>
                    <a:pt x="28" y="22"/>
                    <a:pt x="29" y="22"/>
                  </a:cubicBezTo>
                  <a:cubicBezTo>
                    <a:pt x="29" y="21"/>
                    <a:pt x="29" y="20"/>
                    <a:pt x="29" y="19"/>
                  </a:cubicBezTo>
                  <a:cubicBezTo>
                    <a:pt x="33" y="18"/>
                    <a:pt x="33" y="18"/>
                    <a:pt x="33" y="18"/>
                  </a:cubicBezTo>
                  <a:cubicBezTo>
                    <a:pt x="34" y="18"/>
                    <a:pt x="34" y="17"/>
                    <a:pt x="34" y="17"/>
                  </a:cubicBezTo>
                  <a:lnTo>
                    <a:pt x="33" y="11"/>
                  </a:lnTo>
                  <a:close/>
                  <a:moveTo>
                    <a:pt x="23" y="19"/>
                  </a:moveTo>
                  <a:cubicBezTo>
                    <a:pt x="21" y="23"/>
                    <a:pt x="18" y="24"/>
                    <a:pt x="15" y="23"/>
                  </a:cubicBezTo>
                  <a:cubicBezTo>
                    <a:pt x="12" y="22"/>
                    <a:pt x="11" y="19"/>
                    <a:pt x="12" y="16"/>
                  </a:cubicBezTo>
                  <a:cubicBezTo>
                    <a:pt x="13" y="13"/>
                    <a:pt x="16" y="11"/>
                    <a:pt x="19" y="12"/>
                  </a:cubicBezTo>
                  <a:cubicBezTo>
                    <a:pt x="22" y="13"/>
                    <a:pt x="24" y="16"/>
                    <a:pt x="23" y="19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" name="Freeform 134"/>
            <p:cNvSpPr>
              <a:spLocks/>
            </p:cNvSpPr>
            <p:nvPr/>
          </p:nvSpPr>
          <p:spPr bwMode="auto">
            <a:xfrm>
              <a:off x="3701065" y="3246710"/>
              <a:ext cx="497152" cy="397722"/>
            </a:xfrm>
            <a:custGeom>
              <a:avLst/>
              <a:gdLst>
                <a:gd name="T0" fmla="*/ 180 w 181"/>
                <a:gd name="T1" fmla="*/ 31 h 145"/>
                <a:gd name="T2" fmla="*/ 174 w 181"/>
                <a:gd name="T3" fmla="*/ 28 h 145"/>
                <a:gd name="T4" fmla="*/ 115 w 181"/>
                <a:gd name="T5" fmla="*/ 28 h 145"/>
                <a:gd name="T6" fmla="*/ 115 w 181"/>
                <a:gd name="T7" fmla="*/ 41 h 145"/>
                <a:gd name="T8" fmla="*/ 166 w 181"/>
                <a:gd name="T9" fmla="*/ 41 h 145"/>
                <a:gd name="T10" fmla="*/ 152 w 181"/>
                <a:gd name="T11" fmla="*/ 87 h 145"/>
                <a:gd name="T12" fmla="*/ 152 w 181"/>
                <a:gd name="T13" fmla="*/ 88 h 145"/>
                <a:gd name="T14" fmla="*/ 62 w 181"/>
                <a:gd name="T15" fmla="*/ 88 h 145"/>
                <a:gd name="T16" fmla="*/ 47 w 181"/>
                <a:gd name="T17" fmla="*/ 41 h 145"/>
                <a:gd name="T18" fmla="*/ 65 w 181"/>
                <a:gd name="T19" fmla="*/ 41 h 145"/>
                <a:gd name="T20" fmla="*/ 66 w 181"/>
                <a:gd name="T21" fmla="*/ 28 h 145"/>
                <a:gd name="T22" fmla="*/ 42 w 181"/>
                <a:gd name="T23" fmla="*/ 28 h 145"/>
                <a:gd name="T24" fmla="*/ 36 w 181"/>
                <a:gd name="T25" fmla="*/ 12 h 145"/>
                <a:gd name="T26" fmla="*/ 32 w 181"/>
                <a:gd name="T27" fmla="*/ 8 h 145"/>
                <a:gd name="T28" fmla="*/ 9 w 181"/>
                <a:gd name="T29" fmla="*/ 1 h 145"/>
                <a:gd name="T30" fmla="*/ 1 w 181"/>
                <a:gd name="T31" fmla="*/ 5 h 145"/>
                <a:gd name="T32" fmla="*/ 5 w 181"/>
                <a:gd name="T33" fmla="*/ 14 h 145"/>
                <a:gd name="T34" fmla="*/ 25 w 181"/>
                <a:gd name="T35" fmla="*/ 19 h 145"/>
                <a:gd name="T36" fmla="*/ 50 w 181"/>
                <a:gd name="T37" fmla="*/ 94 h 145"/>
                <a:gd name="T38" fmla="*/ 45 w 181"/>
                <a:gd name="T39" fmla="*/ 111 h 145"/>
                <a:gd name="T40" fmla="*/ 32 w 181"/>
                <a:gd name="T41" fmla="*/ 128 h 145"/>
                <a:gd name="T42" fmla="*/ 49 w 181"/>
                <a:gd name="T43" fmla="*/ 145 h 145"/>
                <a:gd name="T44" fmla="*/ 65 w 181"/>
                <a:gd name="T45" fmla="*/ 134 h 145"/>
                <a:gd name="T46" fmla="*/ 118 w 181"/>
                <a:gd name="T47" fmla="*/ 134 h 145"/>
                <a:gd name="T48" fmla="*/ 134 w 181"/>
                <a:gd name="T49" fmla="*/ 145 h 145"/>
                <a:gd name="T50" fmla="*/ 151 w 181"/>
                <a:gd name="T51" fmla="*/ 128 h 145"/>
                <a:gd name="T52" fmla="*/ 134 w 181"/>
                <a:gd name="T53" fmla="*/ 111 h 145"/>
                <a:gd name="T54" fmla="*/ 118 w 181"/>
                <a:gd name="T55" fmla="*/ 121 h 145"/>
                <a:gd name="T56" fmla="*/ 65 w 181"/>
                <a:gd name="T57" fmla="*/ 121 h 145"/>
                <a:gd name="T58" fmla="*/ 58 w 181"/>
                <a:gd name="T59" fmla="*/ 113 h 145"/>
                <a:gd name="T60" fmla="*/ 62 w 181"/>
                <a:gd name="T61" fmla="*/ 101 h 145"/>
                <a:gd name="T62" fmla="*/ 153 w 181"/>
                <a:gd name="T63" fmla="*/ 101 h 145"/>
                <a:gd name="T64" fmla="*/ 165 w 181"/>
                <a:gd name="T65" fmla="*/ 90 h 145"/>
                <a:gd name="T66" fmla="*/ 181 w 181"/>
                <a:gd name="T67" fmla="*/ 37 h 145"/>
                <a:gd name="T68" fmla="*/ 180 w 181"/>
                <a:gd name="T69" fmla="*/ 31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81" h="145">
                  <a:moveTo>
                    <a:pt x="180" y="31"/>
                  </a:moveTo>
                  <a:cubicBezTo>
                    <a:pt x="178" y="29"/>
                    <a:pt x="176" y="28"/>
                    <a:pt x="174" y="28"/>
                  </a:cubicBezTo>
                  <a:cubicBezTo>
                    <a:pt x="115" y="28"/>
                    <a:pt x="115" y="28"/>
                    <a:pt x="115" y="28"/>
                  </a:cubicBezTo>
                  <a:cubicBezTo>
                    <a:pt x="116" y="33"/>
                    <a:pt x="116" y="37"/>
                    <a:pt x="115" y="41"/>
                  </a:cubicBezTo>
                  <a:cubicBezTo>
                    <a:pt x="166" y="41"/>
                    <a:pt x="166" y="41"/>
                    <a:pt x="166" y="41"/>
                  </a:cubicBezTo>
                  <a:cubicBezTo>
                    <a:pt x="152" y="87"/>
                    <a:pt x="152" y="87"/>
                    <a:pt x="152" y="87"/>
                  </a:cubicBezTo>
                  <a:cubicBezTo>
                    <a:pt x="152" y="87"/>
                    <a:pt x="152" y="88"/>
                    <a:pt x="152" y="88"/>
                  </a:cubicBezTo>
                  <a:cubicBezTo>
                    <a:pt x="62" y="88"/>
                    <a:pt x="62" y="88"/>
                    <a:pt x="62" y="88"/>
                  </a:cubicBezTo>
                  <a:cubicBezTo>
                    <a:pt x="47" y="41"/>
                    <a:pt x="47" y="41"/>
                    <a:pt x="47" y="41"/>
                  </a:cubicBezTo>
                  <a:cubicBezTo>
                    <a:pt x="65" y="41"/>
                    <a:pt x="65" y="41"/>
                    <a:pt x="65" y="41"/>
                  </a:cubicBezTo>
                  <a:cubicBezTo>
                    <a:pt x="64" y="37"/>
                    <a:pt x="64" y="33"/>
                    <a:pt x="66" y="28"/>
                  </a:cubicBezTo>
                  <a:cubicBezTo>
                    <a:pt x="42" y="28"/>
                    <a:pt x="42" y="28"/>
                    <a:pt x="42" y="28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6" y="10"/>
                    <a:pt x="34" y="8"/>
                    <a:pt x="32" y="8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5" y="0"/>
                    <a:pt x="2" y="2"/>
                    <a:pt x="1" y="5"/>
                  </a:cubicBezTo>
                  <a:cubicBezTo>
                    <a:pt x="0" y="9"/>
                    <a:pt x="2" y="13"/>
                    <a:pt x="5" y="14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50" y="94"/>
                    <a:pt x="50" y="94"/>
                    <a:pt x="50" y="94"/>
                  </a:cubicBezTo>
                  <a:cubicBezTo>
                    <a:pt x="45" y="111"/>
                    <a:pt x="45" y="111"/>
                    <a:pt x="45" y="111"/>
                  </a:cubicBezTo>
                  <a:cubicBezTo>
                    <a:pt x="38" y="113"/>
                    <a:pt x="32" y="120"/>
                    <a:pt x="32" y="128"/>
                  </a:cubicBezTo>
                  <a:cubicBezTo>
                    <a:pt x="32" y="137"/>
                    <a:pt x="40" y="145"/>
                    <a:pt x="49" y="145"/>
                  </a:cubicBezTo>
                  <a:cubicBezTo>
                    <a:pt x="56" y="145"/>
                    <a:pt x="63" y="141"/>
                    <a:pt x="65" y="134"/>
                  </a:cubicBezTo>
                  <a:cubicBezTo>
                    <a:pt x="118" y="134"/>
                    <a:pt x="118" y="134"/>
                    <a:pt x="118" y="134"/>
                  </a:cubicBezTo>
                  <a:cubicBezTo>
                    <a:pt x="121" y="141"/>
                    <a:pt x="127" y="145"/>
                    <a:pt x="134" y="145"/>
                  </a:cubicBezTo>
                  <a:cubicBezTo>
                    <a:pt x="144" y="145"/>
                    <a:pt x="151" y="137"/>
                    <a:pt x="151" y="128"/>
                  </a:cubicBezTo>
                  <a:cubicBezTo>
                    <a:pt x="151" y="118"/>
                    <a:pt x="144" y="111"/>
                    <a:pt x="134" y="111"/>
                  </a:cubicBezTo>
                  <a:cubicBezTo>
                    <a:pt x="127" y="111"/>
                    <a:pt x="121" y="115"/>
                    <a:pt x="118" y="121"/>
                  </a:cubicBezTo>
                  <a:cubicBezTo>
                    <a:pt x="65" y="121"/>
                    <a:pt x="65" y="121"/>
                    <a:pt x="65" y="121"/>
                  </a:cubicBezTo>
                  <a:cubicBezTo>
                    <a:pt x="64" y="118"/>
                    <a:pt x="61" y="115"/>
                    <a:pt x="58" y="113"/>
                  </a:cubicBezTo>
                  <a:cubicBezTo>
                    <a:pt x="62" y="101"/>
                    <a:pt x="62" y="101"/>
                    <a:pt x="62" y="101"/>
                  </a:cubicBezTo>
                  <a:cubicBezTo>
                    <a:pt x="153" y="101"/>
                    <a:pt x="153" y="101"/>
                    <a:pt x="153" y="101"/>
                  </a:cubicBezTo>
                  <a:cubicBezTo>
                    <a:pt x="160" y="101"/>
                    <a:pt x="165" y="96"/>
                    <a:pt x="165" y="90"/>
                  </a:cubicBezTo>
                  <a:cubicBezTo>
                    <a:pt x="181" y="37"/>
                    <a:pt x="181" y="37"/>
                    <a:pt x="181" y="37"/>
                  </a:cubicBezTo>
                  <a:cubicBezTo>
                    <a:pt x="181" y="35"/>
                    <a:pt x="181" y="33"/>
                    <a:pt x="180" y="31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" name="Freeform 135"/>
            <p:cNvSpPr>
              <a:spLocks/>
            </p:cNvSpPr>
            <p:nvPr/>
          </p:nvSpPr>
          <p:spPr bwMode="auto">
            <a:xfrm>
              <a:off x="3906831" y="3301950"/>
              <a:ext cx="82859" cy="84240"/>
            </a:xfrm>
            <a:custGeom>
              <a:avLst/>
              <a:gdLst>
                <a:gd name="T0" fmla="*/ 25 w 30"/>
                <a:gd name="T1" fmla="*/ 6 h 31"/>
                <a:gd name="T2" fmla="*/ 25 w 30"/>
                <a:gd name="T3" fmla="*/ 25 h 31"/>
                <a:gd name="T4" fmla="*/ 6 w 30"/>
                <a:gd name="T5" fmla="*/ 26 h 31"/>
                <a:gd name="T6" fmla="*/ 5 w 30"/>
                <a:gd name="T7" fmla="*/ 6 h 31"/>
                <a:gd name="T8" fmla="*/ 25 w 30"/>
                <a:gd name="T9" fmla="*/ 6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31">
                  <a:moveTo>
                    <a:pt x="25" y="6"/>
                  </a:moveTo>
                  <a:cubicBezTo>
                    <a:pt x="30" y="11"/>
                    <a:pt x="30" y="20"/>
                    <a:pt x="25" y="25"/>
                  </a:cubicBezTo>
                  <a:cubicBezTo>
                    <a:pt x="20" y="31"/>
                    <a:pt x="11" y="31"/>
                    <a:pt x="6" y="26"/>
                  </a:cubicBezTo>
                  <a:cubicBezTo>
                    <a:pt x="0" y="21"/>
                    <a:pt x="0" y="12"/>
                    <a:pt x="5" y="6"/>
                  </a:cubicBezTo>
                  <a:cubicBezTo>
                    <a:pt x="10" y="1"/>
                    <a:pt x="19" y="0"/>
                    <a:pt x="25" y="6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" name="Freeform 136"/>
            <p:cNvSpPr>
              <a:spLocks noEditPoints="1"/>
            </p:cNvSpPr>
            <p:nvPr/>
          </p:nvSpPr>
          <p:spPr bwMode="auto">
            <a:xfrm>
              <a:off x="3839163" y="3235663"/>
              <a:ext cx="219575" cy="219576"/>
            </a:xfrm>
            <a:custGeom>
              <a:avLst/>
              <a:gdLst>
                <a:gd name="T0" fmla="*/ 70 w 80"/>
                <a:gd name="T1" fmla="*/ 14 h 80"/>
                <a:gd name="T2" fmla="*/ 65 w 80"/>
                <a:gd name="T3" fmla="*/ 9 h 80"/>
                <a:gd name="T4" fmla="*/ 55 w 80"/>
                <a:gd name="T5" fmla="*/ 11 h 80"/>
                <a:gd name="T6" fmla="*/ 53 w 80"/>
                <a:gd name="T7" fmla="*/ 2 h 80"/>
                <a:gd name="T8" fmla="*/ 46 w 80"/>
                <a:gd name="T9" fmla="*/ 1 h 80"/>
                <a:gd name="T10" fmla="*/ 38 w 80"/>
                <a:gd name="T11" fmla="*/ 7 h 80"/>
                <a:gd name="T12" fmla="*/ 33 w 80"/>
                <a:gd name="T13" fmla="*/ 1 h 80"/>
                <a:gd name="T14" fmla="*/ 26 w 80"/>
                <a:gd name="T15" fmla="*/ 3 h 80"/>
                <a:gd name="T16" fmla="*/ 22 w 80"/>
                <a:gd name="T17" fmla="*/ 12 h 80"/>
                <a:gd name="T18" fmla="*/ 14 w 80"/>
                <a:gd name="T19" fmla="*/ 10 h 80"/>
                <a:gd name="T20" fmla="*/ 9 w 80"/>
                <a:gd name="T21" fmla="*/ 15 h 80"/>
                <a:gd name="T22" fmla="*/ 11 w 80"/>
                <a:gd name="T23" fmla="*/ 25 h 80"/>
                <a:gd name="T24" fmla="*/ 3 w 80"/>
                <a:gd name="T25" fmla="*/ 27 h 80"/>
                <a:gd name="T26" fmla="*/ 1 w 80"/>
                <a:gd name="T27" fmla="*/ 34 h 80"/>
                <a:gd name="T28" fmla="*/ 7 w 80"/>
                <a:gd name="T29" fmla="*/ 42 h 80"/>
                <a:gd name="T30" fmla="*/ 1 w 80"/>
                <a:gd name="T31" fmla="*/ 47 h 80"/>
                <a:gd name="T32" fmla="*/ 3 w 80"/>
                <a:gd name="T33" fmla="*/ 54 h 80"/>
                <a:gd name="T34" fmla="*/ 13 w 80"/>
                <a:gd name="T35" fmla="*/ 58 h 80"/>
                <a:gd name="T36" fmla="*/ 10 w 80"/>
                <a:gd name="T37" fmla="*/ 66 h 80"/>
                <a:gd name="T38" fmla="*/ 15 w 80"/>
                <a:gd name="T39" fmla="*/ 71 h 80"/>
                <a:gd name="T40" fmla="*/ 25 w 80"/>
                <a:gd name="T41" fmla="*/ 69 h 80"/>
                <a:gd name="T42" fmla="*/ 27 w 80"/>
                <a:gd name="T43" fmla="*/ 77 h 80"/>
                <a:gd name="T44" fmla="*/ 34 w 80"/>
                <a:gd name="T45" fmla="*/ 79 h 80"/>
                <a:gd name="T46" fmla="*/ 42 w 80"/>
                <a:gd name="T47" fmla="*/ 73 h 80"/>
                <a:gd name="T48" fmla="*/ 47 w 80"/>
                <a:gd name="T49" fmla="*/ 79 h 80"/>
                <a:gd name="T50" fmla="*/ 55 w 80"/>
                <a:gd name="T51" fmla="*/ 77 h 80"/>
                <a:gd name="T52" fmla="*/ 58 w 80"/>
                <a:gd name="T53" fmla="*/ 67 h 80"/>
                <a:gd name="T54" fmla="*/ 66 w 80"/>
                <a:gd name="T55" fmla="*/ 70 h 80"/>
                <a:gd name="T56" fmla="*/ 71 w 80"/>
                <a:gd name="T57" fmla="*/ 65 h 80"/>
                <a:gd name="T58" fmla="*/ 70 w 80"/>
                <a:gd name="T59" fmla="*/ 55 h 80"/>
                <a:gd name="T60" fmla="*/ 78 w 80"/>
                <a:gd name="T61" fmla="*/ 53 h 80"/>
                <a:gd name="T62" fmla="*/ 79 w 80"/>
                <a:gd name="T63" fmla="*/ 46 h 80"/>
                <a:gd name="T64" fmla="*/ 73 w 80"/>
                <a:gd name="T65" fmla="*/ 38 h 80"/>
                <a:gd name="T66" fmla="*/ 79 w 80"/>
                <a:gd name="T67" fmla="*/ 33 h 80"/>
                <a:gd name="T68" fmla="*/ 77 w 80"/>
                <a:gd name="T69" fmla="*/ 25 h 80"/>
                <a:gd name="T70" fmla="*/ 67 w 80"/>
                <a:gd name="T71" fmla="*/ 22 h 80"/>
                <a:gd name="T72" fmla="*/ 57 w 80"/>
                <a:gd name="T73" fmla="*/ 56 h 80"/>
                <a:gd name="T74" fmla="*/ 23 w 80"/>
                <a:gd name="T75" fmla="*/ 24 h 80"/>
                <a:gd name="T76" fmla="*/ 57 w 80"/>
                <a:gd name="T77" fmla="*/ 56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0" h="80">
                  <a:moveTo>
                    <a:pt x="72" y="15"/>
                  </a:moveTo>
                  <a:cubicBezTo>
                    <a:pt x="70" y="14"/>
                    <a:pt x="70" y="14"/>
                    <a:pt x="70" y="14"/>
                  </a:cubicBezTo>
                  <a:cubicBezTo>
                    <a:pt x="66" y="10"/>
                    <a:pt x="66" y="10"/>
                    <a:pt x="66" y="10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8" y="12"/>
                    <a:pt x="56" y="11"/>
                    <a:pt x="55" y="11"/>
                  </a:cubicBezTo>
                  <a:cubicBezTo>
                    <a:pt x="55" y="3"/>
                    <a:pt x="55" y="3"/>
                    <a:pt x="55" y="3"/>
                  </a:cubicBezTo>
                  <a:cubicBezTo>
                    <a:pt x="53" y="2"/>
                    <a:pt x="53" y="2"/>
                    <a:pt x="53" y="2"/>
                  </a:cubicBezTo>
                  <a:cubicBezTo>
                    <a:pt x="48" y="1"/>
                    <a:pt x="48" y="1"/>
                    <a:pt x="48" y="1"/>
                  </a:cubicBezTo>
                  <a:cubicBezTo>
                    <a:pt x="46" y="1"/>
                    <a:pt x="46" y="1"/>
                    <a:pt x="46" y="1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42" y="7"/>
                    <a:pt x="40" y="7"/>
                    <a:pt x="38" y="7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5" y="10"/>
                    <a:pt x="23" y="11"/>
                    <a:pt x="22" y="12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2" y="22"/>
                    <a:pt x="11" y="24"/>
                    <a:pt x="11" y="25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7" y="38"/>
                    <a:pt x="7" y="40"/>
                    <a:pt x="7" y="42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1" y="47"/>
                    <a:pt x="1" y="47"/>
                    <a:pt x="1" y="47"/>
                  </a:cubicBezTo>
                  <a:cubicBezTo>
                    <a:pt x="3" y="52"/>
                    <a:pt x="3" y="52"/>
                    <a:pt x="3" y="52"/>
                  </a:cubicBezTo>
                  <a:cubicBezTo>
                    <a:pt x="3" y="54"/>
                    <a:pt x="3" y="54"/>
                    <a:pt x="3" y="54"/>
                  </a:cubicBezTo>
                  <a:cubicBezTo>
                    <a:pt x="10" y="53"/>
                    <a:pt x="10" y="53"/>
                    <a:pt x="10" y="53"/>
                  </a:cubicBezTo>
                  <a:cubicBezTo>
                    <a:pt x="11" y="55"/>
                    <a:pt x="12" y="56"/>
                    <a:pt x="13" y="58"/>
                  </a:cubicBezTo>
                  <a:cubicBezTo>
                    <a:pt x="8" y="64"/>
                    <a:pt x="8" y="64"/>
                    <a:pt x="8" y="64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4" y="69"/>
                    <a:pt x="14" y="69"/>
                    <a:pt x="14" y="69"/>
                  </a:cubicBezTo>
                  <a:cubicBezTo>
                    <a:pt x="15" y="71"/>
                    <a:pt x="15" y="71"/>
                    <a:pt x="15" y="71"/>
                  </a:cubicBezTo>
                  <a:cubicBezTo>
                    <a:pt x="21" y="66"/>
                    <a:pt x="21" y="66"/>
                    <a:pt x="21" y="66"/>
                  </a:cubicBezTo>
                  <a:cubicBezTo>
                    <a:pt x="22" y="67"/>
                    <a:pt x="24" y="68"/>
                    <a:pt x="25" y="69"/>
                  </a:cubicBezTo>
                  <a:cubicBezTo>
                    <a:pt x="25" y="77"/>
                    <a:pt x="25" y="77"/>
                    <a:pt x="25" y="77"/>
                  </a:cubicBezTo>
                  <a:cubicBezTo>
                    <a:pt x="27" y="77"/>
                    <a:pt x="27" y="77"/>
                    <a:pt x="27" y="77"/>
                  </a:cubicBezTo>
                  <a:cubicBezTo>
                    <a:pt x="32" y="79"/>
                    <a:pt x="32" y="79"/>
                    <a:pt x="32" y="79"/>
                  </a:cubicBezTo>
                  <a:cubicBezTo>
                    <a:pt x="34" y="79"/>
                    <a:pt x="34" y="79"/>
                    <a:pt x="34" y="79"/>
                  </a:cubicBezTo>
                  <a:cubicBezTo>
                    <a:pt x="37" y="72"/>
                    <a:pt x="37" y="72"/>
                    <a:pt x="37" y="72"/>
                  </a:cubicBezTo>
                  <a:cubicBezTo>
                    <a:pt x="39" y="73"/>
                    <a:pt x="40" y="73"/>
                    <a:pt x="42" y="73"/>
                  </a:cubicBezTo>
                  <a:cubicBezTo>
                    <a:pt x="45" y="80"/>
                    <a:pt x="45" y="80"/>
                    <a:pt x="45" y="80"/>
                  </a:cubicBezTo>
                  <a:cubicBezTo>
                    <a:pt x="47" y="79"/>
                    <a:pt x="47" y="79"/>
                    <a:pt x="47" y="79"/>
                  </a:cubicBezTo>
                  <a:cubicBezTo>
                    <a:pt x="53" y="77"/>
                    <a:pt x="53" y="77"/>
                    <a:pt x="53" y="77"/>
                  </a:cubicBezTo>
                  <a:cubicBezTo>
                    <a:pt x="55" y="77"/>
                    <a:pt x="55" y="77"/>
                    <a:pt x="55" y="77"/>
                  </a:cubicBezTo>
                  <a:cubicBezTo>
                    <a:pt x="54" y="70"/>
                    <a:pt x="54" y="70"/>
                    <a:pt x="54" y="70"/>
                  </a:cubicBezTo>
                  <a:cubicBezTo>
                    <a:pt x="55" y="69"/>
                    <a:pt x="57" y="68"/>
                    <a:pt x="58" y="67"/>
                  </a:cubicBezTo>
                  <a:cubicBezTo>
                    <a:pt x="64" y="72"/>
                    <a:pt x="64" y="72"/>
                    <a:pt x="64" y="72"/>
                  </a:cubicBezTo>
                  <a:cubicBezTo>
                    <a:pt x="66" y="70"/>
                    <a:pt x="66" y="70"/>
                    <a:pt x="66" y="70"/>
                  </a:cubicBezTo>
                  <a:cubicBezTo>
                    <a:pt x="70" y="66"/>
                    <a:pt x="70" y="66"/>
                    <a:pt x="70" y="66"/>
                  </a:cubicBezTo>
                  <a:cubicBezTo>
                    <a:pt x="71" y="65"/>
                    <a:pt x="71" y="65"/>
                    <a:pt x="71" y="65"/>
                  </a:cubicBezTo>
                  <a:cubicBezTo>
                    <a:pt x="67" y="59"/>
                    <a:pt x="67" y="59"/>
                    <a:pt x="67" y="59"/>
                  </a:cubicBezTo>
                  <a:cubicBezTo>
                    <a:pt x="68" y="58"/>
                    <a:pt x="69" y="56"/>
                    <a:pt x="70" y="55"/>
                  </a:cubicBezTo>
                  <a:cubicBezTo>
                    <a:pt x="77" y="55"/>
                    <a:pt x="77" y="55"/>
                    <a:pt x="77" y="55"/>
                  </a:cubicBezTo>
                  <a:cubicBezTo>
                    <a:pt x="78" y="53"/>
                    <a:pt x="78" y="53"/>
                    <a:pt x="78" y="53"/>
                  </a:cubicBezTo>
                  <a:cubicBezTo>
                    <a:pt x="79" y="48"/>
                    <a:pt x="79" y="48"/>
                    <a:pt x="79" y="48"/>
                  </a:cubicBezTo>
                  <a:cubicBezTo>
                    <a:pt x="79" y="46"/>
                    <a:pt x="79" y="46"/>
                    <a:pt x="79" y="46"/>
                  </a:cubicBezTo>
                  <a:cubicBezTo>
                    <a:pt x="73" y="43"/>
                    <a:pt x="73" y="43"/>
                    <a:pt x="73" y="43"/>
                  </a:cubicBezTo>
                  <a:cubicBezTo>
                    <a:pt x="73" y="41"/>
                    <a:pt x="73" y="40"/>
                    <a:pt x="73" y="38"/>
                  </a:cubicBezTo>
                  <a:cubicBezTo>
                    <a:pt x="80" y="35"/>
                    <a:pt x="80" y="35"/>
                    <a:pt x="80" y="35"/>
                  </a:cubicBezTo>
                  <a:cubicBezTo>
                    <a:pt x="79" y="33"/>
                    <a:pt x="79" y="33"/>
                    <a:pt x="79" y="33"/>
                  </a:cubicBezTo>
                  <a:cubicBezTo>
                    <a:pt x="78" y="27"/>
                    <a:pt x="78" y="27"/>
                    <a:pt x="78" y="27"/>
                  </a:cubicBezTo>
                  <a:cubicBezTo>
                    <a:pt x="77" y="25"/>
                    <a:pt x="77" y="25"/>
                    <a:pt x="77" y="25"/>
                  </a:cubicBezTo>
                  <a:cubicBezTo>
                    <a:pt x="70" y="26"/>
                    <a:pt x="70" y="26"/>
                    <a:pt x="70" y="26"/>
                  </a:cubicBezTo>
                  <a:cubicBezTo>
                    <a:pt x="69" y="25"/>
                    <a:pt x="68" y="23"/>
                    <a:pt x="67" y="22"/>
                  </a:cubicBezTo>
                  <a:lnTo>
                    <a:pt x="72" y="15"/>
                  </a:lnTo>
                  <a:close/>
                  <a:moveTo>
                    <a:pt x="57" y="56"/>
                  </a:moveTo>
                  <a:cubicBezTo>
                    <a:pt x="48" y="65"/>
                    <a:pt x="34" y="65"/>
                    <a:pt x="24" y="56"/>
                  </a:cubicBezTo>
                  <a:cubicBezTo>
                    <a:pt x="15" y="48"/>
                    <a:pt x="15" y="33"/>
                    <a:pt x="23" y="24"/>
                  </a:cubicBezTo>
                  <a:cubicBezTo>
                    <a:pt x="32" y="15"/>
                    <a:pt x="46" y="14"/>
                    <a:pt x="56" y="23"/>
                  </a:cubicBezTo>
                  <a:cubicBezTo>
                    <a:pt x="65" y="32"/>
                    <a:pt x="66" y="47"/>
                    <a:pt x="57" y="56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50" name="组合 249"/>
          <p:cNvGrpSpPr/>
          <p:nvPr/>
        </p:nvGrpSpPr>
        <p:grpSpPr>
          <a:xfrm>
            <a:off x="2563204" y="3188109"/>
            <a:ext cx="527534" cy="325910"/>
            <a:chOff x="4869373" y="3263282"/>
            <a:chExt cx="527534" cy="325910"/>
          </a:xfrm>
        </p:grpSpPr>
        <p:sp>
          <p:nvSpPr>
            <p:cNvPr id="90" name="Freeform 137"/>
            <p:cNvSpPr>
              <a:spLocks noEditPoints="1"/>
            </p:cNvSpPr>
            <p:nvPr/>
          </p:nvSpPr>
          <p:spPr bwMode="auto">
            <a:xfrm>
              <a:off x="4910802" y="3263282"/>
              <a:ext cx="444675" cy="278958"/>
            </a:xfrm>
            <a:custGeom>
              <a:avLst/>
              <a:gdLst>
                <a:gd name="T0" fmla="*/ 4 w 162"/>
                <a:gd name="T1" fmla="*/ 102 h 102"/>
                <a:gd name="T2" fmla="*/ 158 w 162"/>
                <a:gd name="T3" fmla="*/ 102 h 102"/>
                <a:gd name="T4" fmla="*/ 162 w 162"/>
                <a:gd name="T5" fmla="*/ 98 h 102"/>
                <a:gd name="T6" fmla="*/ 162 w 162"/>
                <a:gd name="T7" fmla="*/ 4 h 102"/>
                <a:gd name="T8" fmla="*/ 158 w 162"/>
                <a:gd name="T9" fmla="*/ 0 h 102"/>
                <a:gd name="T10" fmla="*/ 4 w 162"/>
                <a:gd name="T11" fmla="*/ 0 h 102"/>
                <a:gd name="T12" fmla="*/ 0 w 162"/>
                <a:gd name="T13" fmla="*/ 4 h 102"/>
                <a:gd name="T14" fmla="*/ 0 w 162"/>
                <a:gd name="T15" fmla="*/ 98 h 102"/>
                <a:gd name="T16" fmla="*/ 4 w 162"/>
                <a:gd name="T17" fmla="*/ 102 h 102"/>
                <a:gd name="T18" fmla="*/ 81 w 162"/>
                <a:gd name="T19" fmla="*/ 3 h 102"/>
                <a:gd name="T20" fmla="*/ 84 w 162"/>
                <a:gd name="T21" fmla="*/ 5 h 102"/>
                <a:gd name="T22" fmla="*/ 81 w 162"/>
                <a:gd name="T23" fmla="*/ 8 h 102"/>
                <a:gd name="T24" fmla="*/ 78 w 162"/>
                <a:gd name="T25" fmla="*/ 5 h 102"/>
                <a:gd name="T26" fmla="*/ 81 w 162"/>
                <a:gd name="T27" fmla="*/ 3 h 102"/>
                <a:gd name="T28" fmla="*/ 10 w 162"/>
                <a:gd name="T29" fmla="*/ 10 h 102"/>
                <a:gd name="T30" fmla="*/ 152 w 162"/>
                <a:gd name="T31" fmla="*/ 10 h 102"/>
                <a:gd name="T32" fmla="*/ 152 w 162"/>
                <a:gd name="T33" fmla="*/ 92 h 102"/>
                <a:gd name="T34" fmla="*/ 10 w 162"/>
                <a:gd name="T35" fmla="*/ 92 h 102"/>
                <a:gd name="T36" fmla="*/ 10 w 162"/>
                <a:gd name="T37" fmla="*/ 1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62" h="102">
                  <a:moveTo>
                    <a:pt x="4" y="102"/>
                  </a:moveTo>
                  <a:cubicBezTo>
                    <a:pt x="158" y="102"/>
                    <a:pt x="158" y="102"/>
                    <a:pt x="158" y="102"/>
                  </a:cubicBezTo>
                  <a:cubicBezTo>
                    <a:pt x="160" y="102"/>
                    <a:pt x="162" y="100"/>
                    <a:pt x="162" y="98"/>
                  </a:cubicBezTo>
                  <a:cubicBezTo>
                    <a:pt x="162" y="4"/>
                    <a:pt x="162" y="4"/>
                    <a:pt x="162" y="4"/>
                  </a:cubicBezTo>
                  <a:cubicBezTo>
                    <a:pt x="162" y="2"/>
                    <a:pt x="160" y="0"/>
                    <a:pt x="158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100"/>
                    <a:pt x="2" y="102"/>
                    <a:pt x="4" y="102"/>
                  </a:cubicBezTo>
                  <a:close/>
                  <a:moveTo>
                    <a:pt x="81" y="3"/>
                  </a:moveTo>
                  <a:cubicBezTo>
                    <a:pt x="82" y="3"/>
                    <a:pt x="84" y="4"/>
                    <a:pt x="84" y="5"/>
                  </a:cubicBezTo>
                  <a:cubicBezTo>
                    <a:pt x="84" y="7"/>
                    <a:pt x="82" y="8"/>
                    <a:pt x="81" y="8"/>
                  </a:cubicBezTo>
                  <a:cubicBezTo>
                    <a:pt x="80" y="8"/>
                    <a:pt x="78" y="7"/>
                    <a:pt x="78" y="5"/>
                  </a:cubicBezTo>
                  <a:cubicBezTo>
                    <a:pt x="78" y="4"/>
                    <a:pt x="80" y="3"/>
                    <a:pt x="81" y="3"/>
                  </a:cubicBezTo>
                  <a:close/>
                  <a:moveTo>
                    <a:pt x="10" y="10"/>
                  </a:moveTo>
                  <a:cubicBezTo>
                    <a:pt x="152" y="10"/>
                    <a:pt x="152" y="10"/>
                    <a:pt x="152" y="10"/>
                  </a:cubicBezTo>
                  <a:cubicBezTo>
                    <a:pt x="152" y="92"/>
                    <a:pt x="152" y="92"/>
                    <a:pt x="152" y="92"/>
                  </a:cubicBezTo>
                  <a:cubicBezTo>
                    <a:pt x="10" y="92"/>
                    <a:pt x="10" y="92"/>
                    <a:pt x="10" y="92"/>
                  </a:cubicBezTo>
                  <a:lnTo>
                    <a:pt x="10" y="1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" name="Freeform 138"/>
            <p:cNvSpPr>
              <a:spLocks/>
            </p:cNvSpPr>
            <p:nvPr/>
          </p:nvSpPr>
          <p:spPr bwMode="auto">
            <a:xfrm>
              <a:off x="4869373" y="3556049"/>
              <a:ext cx="527534" cy="33143"/>
            </a:xfrm>
            <a:custGeom>
              <a:avLst/>
              <a:gdLst>
                <a:gd name="T0" fmla="*/ 192 w 192"/>
                <a:gd name="T1" fmla="*/ 0 h 12"/>
                <a:gd name="T2" fmla="*/ 126 w 192"/>
                <a:gd name="T3" fmla="*/ 0 h 12"/>
                <a:gd name="T4" fmla="*/ 123 w 192"/>
                <a:gd name="T5" fmla="*/ 2 h 12"/>
                <a:gd name="T6" fmla="*/ 69 w 192"/>
                <a:gd name="T7" fmla="*/ 2 h 12"/>
                <a:gd name="T8" fmla="*/ 66 w 192"/>
                <a:gd name="T9" fmla="*/ 0 h 12"/>
                <a:gd name="T10" fmla="*/ 0 w 192"/>
                <a:gd name="T11" fmla="*/ 0 h 12"/>
                <a:gd name="T12" fmla="*/ 0 w 192"/>
                <a:gd name="T13" fmla="*/ 1 h 12"/>
                <a:gd name="T14" fmla="*/ 0 w 192"/>
                <a:gd name="T15" fmla="*/ 3 h 12"/>
                <a:gd name="T16" fmla="*/ 9 w 192"/>
                <a:gd name="T17" fmla="*/ 12 h 12"/>
                <a:gd name="T18" fmla="*/ 183 w 192"/>
                <a:gd name="T19" fmla="*/ 12 h 12"/>
                <a:gd name="T20" fmla="*/ 192 w 192"/>
                <a:gd name="T21" fmla="*/ 3 h 12"/>
                <a:gd name="T22" fmla="*/ 192 w 192"/>
                <a:gd name="T23" fmla="*/ 1 h 12"/>
                <a:gd name="T24" fmla="*/ 192 w 192"/>
                <a:gd name="T2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2" h="12">
                  <a:moveTo>
                    <a:pt x="192" y="0"/>
                  </a:moveTo>
                  <a:cubicBezTo>
                    <a:pt x="126" y="0"/>
                    <a:pt x="126" y="0"/>
                    <a:pt x="126" y="0"/>
                  </a:cubicBezTo>
                  <a:cubicBezTo>
                    <a:pt x="125" y="1"/>
                    <a:pt x="124" y="2"/>
                    <a:pt x="123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8" y="2"/>
                    <a:pt x="67" y="1"/>
                    <a:pt x="6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8"/>
                    <a:pt x="4" y="12"/>
                    <a:pt x="9" y="12"/>
                  </a:cubicBezTo>
                  <a:cubicBezTo>
                    <a:pt x="183" y="12"/>
                    <a:pt x="183" y="12"/>
                    <a:pt x="183" y="12"/>
                  </a:cubicBezTo>
                  <a:cubicBezTo>
                    <a:pt x="188" y="12"/>
                    <a:pt x="192" y="8"/>
                    <a:pt x="192" y="3"/>
                  </a:cubicBezTo>
                  <a:cubicBezTo>
                    <a:pt x="192" y="1"/>
                    <a:pt x="192" y="1"/>
                    <a:pt x="192" y="1"/>
                  </a:cubicBezTo>
                  <a:cubicBezTo>
                    <a:pt x="192" y="0"/>
                    <a:pt x="192" y="0"/>
                    <a:pt x="192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" name="Freeform 139"/>
            <p:cNvSpPr>
              <a:spLocks/>
            </p:cNvSpPr>
            <p:nvPr/>
          </p:nvSpPr>
          <p:spPr bwMode="auto">
            <a:xfrm>
              <a:off x="5224284" y="3353046"/>
              <a:ext cx="34524" cy="35905"/>
            </a:xfrm>
            <a:custGeom>
              <a:avLst/>
              <a:gdLst>
                <a:gd name="T0" fmla="*/ 9 w 13"/>
                <a:gd name="T1" fmla="*/ 2 h 13"/>
                <a:gd name="T2" fmla="*/ 1 w 13"/>
                <a:gd name="T3" fmla="*/ 4 h 13"/>
                <a:gd name="T4" fmla="*/ 4 w 13"/>
                <a:gd name="T5" fmla="*/ 12 h 13"/>
                <a:gd name="T6" fmla="*/ 12 w 13"/>
                <a:gd name="T7" fmla="*/ 9 h 13"/>
                <a:gd name="T8" fmla="*/ 9 w 13"/>
                <a:gd name="T9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3">
                  <a:moveTo>
                    <a:pt x="9" y="2"/>
                  </a:moveTo>
                  <a:cubicBezTo>
                    <a:pt x="6" y="0"/>
                    <a:pt x="3" y="2"/>
                    <a:pt x="1" y="4"/>
                  </a:cubicBezTo>
                  <a:cubicBezTo>
                    <a:pt x="0" y="7"/>
                    <a:pt x="1" y="11"/>
                    <a:pt x="4" y="12"/>
                  </a:cubicBezTo>
                  <a:cubicBezTo>
                    <a:pt x="7" y="13"/>
                    <a:pt x="11" y="12"/>
                    <a:pt x="12" y="9"/>
                  </a:cubicBezTo>
                  <a:cubicBezTo>
                    <a:pt x="13" y="6"/>
                    <a:pt x="12" y="3"/>
                    <a:pt x="9" y="2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" name="Freeform 140"/>
            <p:cNvSpPr>
              <a:spLocks noEditPoints="1"/>
            </p:cNvSpPr>
            <p:nvPr/>
          </p:nvSpPr>
          <p:spPr bwMode="auto">
            <a:xfrm>
              <a:off x="4954993" y="3307473"/>
              <a:ext cx="356292" cy="191956"/>
            </a:xfrm>
            <a:custGeom>
              <a:avLst/>
              <a:gdLst>
                <a:gd name="T0" fmla="*/ 0 w 130"/>
                <a:gd name="T1" fmla="*/ 70 h 70"/>
                <a:gd name="T2" fmla="*/ 16 w 130"/>
                <a:gd name="T3" fmla="*/ 66 h 70"/>
                <a:gd name="T4" fmla="*/ 21 w 130"/>
                <a:gd name="T5" fmla="*/ 60 h 70"/>
                <a:gd name="T6" fmla="*/ 13 w 130"/>
                <a:gd name="T7" fmla="*/ 53 h 70"/>
                <a:gd name="T8" fmla="*/ 14 w 130"/>
                <a:gd name="T9" fmla="*/ 45 h 70"/>
                <a:gd name="T10" fmla="*/ 22 w 130"/>
                <a:gd name="T11" fmla="*/ 43 h 70"/>
                <a:gd name="T12" fmla="*/ 19 w 130"/>
                <a:gd name="T13" fmla="*/ 33 h 70"/>
                <a:gd name="T14" fmla="*/ 23 w 130"/>
                <a:gd name="T15" fmla="*/ 27 h 70"/>
                <a:gd name="T16" fmla="*/ 31 w 130"/>
                <a:gd name="T17" fmla="*/ 28 h 70"/>
                <a:gd name="T18" fmla="*/ 33 w 130"/>
                <a:gd name="T19" fmla="*/ 19 h 70"/>
                <a:gd name="T20" fmla="*/ 40 w 130"/>
                <a:gd name="T21" fmla="*/ 15 h 70"/>
                <a:gd name="T22" fmla="*/ 46 w 130"/>
                <a:gd name="T23" fmla="*/ 21 h 70"/>
                <a:gd name="T24" fmla="*/ 53 w 130"/>
                <a:gd name="T25" fmla="*/ 13 h 70"/>
                <a:gd name="T26" fmla="*/ 60 w 130"/>
                <a:gd name="T27" fmla="*/ 14 h 70"/>
                <a:gd name="T28" fmla="*/ 63 w 130"/>
                <a:gd name="T29" fmla="*/ 22 h 70"/>
                <a:gd name="T30" fmla="*/ 73 w 130"/>
                <a:gd name="T31" fmla="*/ 18 h 70"/>
                <a:gd name="T32" fmla="*/ 79 w 130"/>
                <a:gd name="T33" fmla="*/ 23 h 70"/>
                <a:gd name="T34" fmla="*/ 77 w 130"/>
                <a:gd name="T35" fmla="*/ 31 h 70"/>
                <a:gd name="T36" fmla="*/ 87 w 130"/>
                <a:gd name="T37" fmla="*/ 33 h 70"/>
                <a:gd name="T38" fmla="*/ 91 w 130"/>
                <a:gd name="T39" fmla="*/ 40 h 70"/>
                <a:gd name="T40" fmla="*/ 85 w 130"/>
                <a:gd name="T41" fmla="*/ 46 h 70"/>
                <a:gd name="T42" fmla="*/ 93 w 130"/>
                <a:gd name="T43" fmla="*/ 53 h 70"/>
                <a:gd name="T44" fmla="*/ 92 w 130"/>
                <a:gd name="T45" fmla="*/ 60 h 70"/>
                <a:gd name="T46" fmla="*/ 84 w 130"/>
                <a:gd name="T47" fmla="*/ 63 h 70"/>
                <a:gd name="T48" fmla="*/ 85 w 130"/>
                <a:gd name="T49" fmla="*/ 70 h 70"/>
                <a:gd name="T50" fmla="*/ 130 w 130"/>
                <a:gd name="T51" fmla="*/ 0 h 70"/>
                <a:gd name="T52" fmla="*/ 120 w 130"/>
                <a:gd name="T53" fmla="*/ 26 h 70"/>
                <a:gd name="T54" fmla="*/ 116 w 130"/>
                <a:gd name="T55" fmla="*/ 29 h 70"/>
                <a:gd name="T56" fmla="*/ 115 w 130"/>
                <a:gd name="T57" fmla="*/ 31 h 70"/>
                <a:gd name="T58" fmla="*/ 117 w 130"/>
                <a:gd name="T59" fmla="*/ 36 h 70"/>
                <a:gd name="T60" fmla="*/ 111 w 130"/>
                <a:gd name="T61" fmla="*/ 38 h 70"/>
                <a:gd name="T62" fmla="*/ 104 w 130"/>
                <a:gd name="T63" fmla="*/ 36 h 70"/>
                <a:gd name="T64" fmla="*/ 102 w 130"/>
                <a:gd name="T65" fmla="*/ 40 h 70"/>
                <a:gd name="T66" fmla="*/ 96 w 130"/>
                <a:gd name="T67" fmla="*/ 38 h 70"/>
                <a:gd name="T68" fmla="*/ 97 w 130"/>
                <a:gd name="T69" fmla="*/ 33 h 70"/>
                <a:gd name="T70" fmla="*/ 94 w 130"/>
                <a:gd name="T71" fmla="*/ 29 h 70"/>
                <a:gd name="T72" fmla="*/ 88 w 130"/>
                <a:gd name="T73" fmla="*/ 29 h 70"/>
                <a:gd name="T74" fmla="*/ 89 w 130"/>
                <a:gd name="T75" fmla="*/ 22 h 70"/>
                <a:gd name="T76" fmla="*/ 94 w 130"/>
                <a:gd name="T77" fmla="*/ 19 h 70"/>
                <a:gd name="T78" fmla="*/ 94 w 130"/>
                <a:gd name="T79" fmla="*/ 17 h 70"/>
                <a:gd name="T80" fmla="*/ 92 w 130"/>
                <a:gd name="T81" fmla="*/ 12 h 70"/>
                <a:gd name="T82" fmla="*/ 98 w 130"/>
                <a:gd name="T83" fmla="*/ 9 h 70"/>
                <a:gd name="T84" fmla="*/ 105 w 130"/>
                <a:gd name="T85" fmla="*/ 12 h 70"/>
                <a:gd name="T86" fmla="*/ 107 w 130"/>
                <a:gd name="T87" fmla="*/ 8 h 70"/>
                <a:gd name="T88" fmla="*/ 114 w 130"/>
                <a:gd name="T89" fmla="*/ 9 h 70"/>
                <a:gd name="T90" fmla="*/ 113 w 130"/>
                <a:gd name="T91" fmla="*/ 15 h 70"/>
                <a:gd name="T92" fmla="*/ 116 w 130"/>
                <a:gd name="T93" fmla="*/ 18 h 70"/>
                <a:gd name="T94" fmla="*/ 121 w 130"/>
                <a:gd name="T95" fmla="*/ 19 h 70"/>
                <a:gd name="T96" fmla="*/ 120 w 130"/>
                <a:gd name="T97" fmla="*/ 26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30" h="70">
                  <a:moveTo>
                    <a:pt x="0" y="0"/>
                  </a:moveTo>
                  <a:cubicBezTo>
                    <a:pt x="0" y="70"/>
                    <a:pt x="0" y="70"/>
                    <a:pt x="0" y="70"/>
                  </a:cubicBezTo>
                  <a:cubicBezTo>
                    <a:pt x="18" y="70"/>
                    <a:pt x="18" y="70"/>
                    <a:pt x="18" y="70"/>
                  </a:cubicBezTo>
                  <a:cubicBezTo>
                    <a:pt x="16" y="66"/>
                    <a:pt x="16" y="66"/>
                    <a:pt x="16" y="66"/>
                  </a:cubicBezTo>
                  <a:cubicBezTo>
                    <a:pt x="15" y="64"/>
                    <a:pt x="15" y="64"/>
                    <a:pt x="15" y="64"/>
                  </a:cubicBezTo>
                  <a:cubicBezTo>
                    <a:pt x="21" y="60"/>
                    <a:pt x="21" y="60"/>
                    <a:pt x="21" y="60"/>
                  </a:cubicBezTo>
                  <a:cubicBezTo>
                    <a:pt x="21" y="58"/>
                    <a:pt x="20" y="56"/>
                    <a:pt x="20" y="55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14" y="51"/>
                    <a:pt x="14" y="51"/>
                    <a:pt x="14" y="51"/>
                  </a:cubicBezTo>
                  <a:cubicBezTo>
                    <a:pt x="14" y="45"/>
                    <a:pt x="14" y="45"/>
                    <a:pt x="14" y="45"/>
                  </a:cubicBezTo>
                  <a:cubicBezTo>
                    <a:pt x="14" y="43"/>
                    <a:pt x="14" y="43"/>
                    <a:pt x="14" y="43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22" y="41"/>
                    <a:pt x="23" y="39"/>
                    <a:pt x="24" y="38"/>
                  </a:cubicBezTo>
                  <a:cubicBezTo>
                    <a:pt x="19" y="33"/>
                    <a:pt x="19" y="33"/>
                    <a:pt x="19" y="33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31" y="28"/>
                    <a:pt x="31" y="28"/>
                    <a:pt x="31" y="28"/>
                  </a:cubicBezTo>
                  <a:cubicBezTo>
                    <a:pt x="32" y="27"/>
                    <a:pt x="34" y="26"/>
                    <a:pt x="35" y="25"/>
                  </a:cubicBezTo>
                  <a:cubicBezTo>
                    <a:pt x="33" y="19"/>
                    <a:pt x="33" y="19"/>
                    <a:pt x="33" y="19"/>
                  </a:cubicBezTo>
                  <a:cubicBezTo>
                    <a:pt x="35" y="18"/>
                    <a:pt x="35" y="18"/>
                    <a:pt x="35" y="18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42" y="14"/>
                    <a:pt x="42" y="14"/>
                    <a:pt x="42" y="14"/>
                  </a:cubicBezTo>
                  <a:cubicBezTo>
                    <a:pt x="46" y="21"/>
                    <a:pt x="46" y="21"/>
                    <a:pt x="46" y="21"/>
                  </a:cubicBezTo>
                  <a:cubicBezTo>
                    <a:pt x="48" y="20"/>
                    <a:pt x="50" y="20"/>
                    <a:pt x="51" y="20"/>
                  </a:cubicBezTo>
                  <a:cubicBezTo>
                    <a:pt x="53" y="13"/>
                    <a:pt x="53" y="13"/>
                    <a:pt x="53" y="13"/>
                  </a:cubicBezTo>
                  <a:cubicBezTo>
                    <a:pt x="55" y="13"/>
                    <a:pt x="55" y="13"/>
                    <a:pt x="55" y="13"/>
                  </a:cubicBezTo>
                  <a:cubicBezTo>
                    <a:pt x="60" y="14"/>
                    <a:pt x="60" y="14"/>
                    <a:pt x="60" y="14"/>
                  </a:cubicBezTo>
                  <a:cubicBezTo>
                    <a:pt x="63" y="14"/>
                    <a:pt x="63" y="14"/>
                    <a:pt x="63" y="14"/>
                  </a:cubicBezTo>
                  <a:cubicBezTo>
                    <a:pt x="63" y="22"/>
                    <a:pt x="63" y="22"/>
                    <a:pt x="63" y="22"/>
                  </a:cubicBezTo>
                  <a:cubicBezTo>
                    <a:pt x="65" y="22"/>
                    <a:pt x="66" y="23"/>
                    <a:pt x="68" y="24"/>
                  </a:cubicBezTo>
                  <a:cubicBezTo>
                    <a:pt x="73" y="18"/>
                    <a:pt x="73" y="18"/>
                    <a:pt x="73" y="18"/>
                  </a:cubicBezTo>
                  <a:cubicBezTo>
                    <a:pt x="75" y="20"/>
                    <a:pt x="75" y="20"/>
                    <a:pt x="75" y="20"/>
                  </a:cubicBezTo>
                  <a:cubicBezTo>
                    <a:pt x="79" y="23"/>
                    <a:pt x="79" y="23"/>
                    <a:pt x="79" y="23"/>
                  </a:cubicBezTo>
                  <a:cubicBezTo>
                    <a:pt x="81" y="24"/>
                    <a:pt x="81" y="24"/>
                    <a:pt x="81" y="24"/>
                  </a:cubicBezTo>
                  <a:cubicBezTo>
                    <a:pt x="77" y="31"/>
                    <a:pt x="77" y="31"/>
                    <a:pt x="77" y="31"/>
                  </a:cubicBezTo>
                  <a:cubicBezTo>
                    <a:pt x="79" y="32"/>
                    <a:pt x="80" y="34"/>
                    <a:pt x="80" y="35"/>
                  </a:cubicBezTo>
                  <a:cubicBezTo>
                    <a:pt x="87" y="33"/>
                    <a:pt x="87" y="33"/>
                    <a:pt x="87" y="33"/>
                  </a:cubicBezTo>
                  <a:cubicBezTo>
                    <a:pt x="88" y="35"/>
                    <a:pt x="88" y="35"/>
                    <a:pt x="88" y="35"/>
                  </a:cubicBezTo>
                  <a:cubicBezTo>
                    <a:pt x="91" y="40"/>
                    <a:pt x="91" y="40"/>
                    <a:pt x="91" y="40"/>
                  </a:cubicBezTo>
                  <a:cubicBezTo>
                    <a:pt x="92" y="42"/>
                    <a:pt x="92" y="42"/>
                    <a:pt x="92" y="42"/>
                  </a:cubicBezTo>
                  <a:cubicBezTo>
                    <a:pt x="85" y="46"/>
                    <a:pt x="85" y="46"/>
                    <a:pt x="85" y="46"/>
                  </a:cubicBezTo>
                  <a:cubicBezTo>
                    <a:pt x="86" y="48"/>
                    <a:pt x="86" y="49"/>
                    <a:pt x="86" y="51"/>
                  </a:cubicBezTo>
                  <a:cubicBezTo>
                    <a:pt x="93" y="53"/>
                    <a:pt x="93" y="53"/>
                    <a:pt x="93" y="53"/>
                  </a:cubicBezTo>
                  <a:cubicBezTo>
                    <a:pt x="93" y="55"/>
                    <a:pt x="93" y="55"/>
                    <a:pt x="93" y="55"/>
                  </a:cubicBezTo>
                  <a:cubicBezTo>
                    <a:pt x="92" y="60"/>
                    <a:pt x="92" y="60"/>
                    <a:pt x="92" y="60"/>
                  </a:cubicBezTo>
                  <a:cubicBezTo>
                    <a:pt x="92" y="62"/>
                    <a:pt x="92" y="62"/>
                    <a:pt x="92" y="62"/>
                  </a:cubicBezTo>
                  <a:cubicBezTo>
                    <a:pt x="84" y="63"/>
                    <a:pt x="84" y="63"/>
                    <a:pt x="84" y="63"/>
                  </a:cubicBezTo>
                  <a:cubicBezTo>
                    <a:pt x="84" y="65"/>
                    <a:pt x="83" y="66"/>
                    <a:pt x="82" y="68"/>
                  </a:cubicBezTo>
                  <a:cubicBezTo>
                    <a:pt x="85" y="70"/>
                    <a:pt x="85" y="70"/>
                    <a:pt x="85" y="70"/>
                  </a:cubicBezTo>
                  <a:cubicBezTo>
                    <a:pt x="130" y="70"/>
                    <a:pt x="130" y="70"/>
                    <a:pt x="130" y="70"/>
                  </a:cubicBezTo>
                  <a:cubicBezTo>
                    <a:pt x="130" y="0"/>
                    <a:pt x="130" y="0"/>
                    <a:pt x="130" y="0"/>
                  </a:cubicBezTo>
                  <a:lnTo>
                    <a:pt x="0" y="0"/>
                  </a:lnTo>
                  <a:close/>
                  <a:moveTo>
                    <a:pt x="120" y="26"/>
                  </a:moveTo>
                  <a:cubicBezTo>
                    <a:pt x="117" y="26"/>
                    <a:pt x="117" y="26"/>
                    <a:pt x="117" y="26"/>
                  </a:cubicBezTo>
                  <a:cubicBezTo>
                    <a:pt x="116" y="27"/>
                    <a:pt x="116" y="28"/>
                    <a:pt x="116" y="29"/>
                  </a:cubicBezTo>
                  <a:cubicBezTo>
                    <a:pt x="115" y="29"/>
                    <a:pt x="115" y="30"/>
                    <a:pt x="115" y="31"/>
                  </a:cubicBezTo>
                  <a:cubicBezTo>
                    <a:pt x="115" y="31"/>
                    <a:pt x="115" y="31"/>
                    <a:pt x="115" y="31"/>
                  </a:cubicBezTo>
                  <a:cubicBezTo>
                    <a:pt x="117" y="34"/>
                    <a:pt x="117" y="34"/>
                    <a:pt x="117" y="34"/>
                  </a:cubicBezTo>
                  <a:cubicBezTo>
                    <a:pt x="118" y="34"/>
                    <a:pt x="118" y="35"/>
                    <a:pt x="117" y="36"/>
                  </a:cubicBezTo>
                  <a:cubicBezTo>
                    <a:pt x="113" y="39"/>
                    <a:pt x="113" y="39"/>
                    <a:pt x="113" y="39"/>
                  </a:cubicBezTo>
                  <a:cubicBezTo>
                    <a:pt x="112" y="39"/>
                    <a:pt x="111" y="39"/>
                    <a:pt x="111" y="38"/>
                  </a:cubicBezTo>
                  <a:cubicBezTo>
                    <a:pt x="109" y="35"/>
                    <a:pt x="109" y="35"/>
                    <a:pt x="109" y="35"/>
                  </a:cubicBezTo>
                  <a:cubicBezTo>
                    <a:pt x="107" y="36"/>
                    <a:pt x="106" y="36"/>
                    <a:pt x="104" y="36"/>
                  </a:cubicBezTo>
                  <a:cubicBezTo>
                    <a:pt x="104" y="36"/>
                    <a:pt x="104" y="36"/>
                    <a:pt x="104" y="36"/>
                  </a:cubicBezTo>
                  <a:cubicBezTo>
                    <a:pt x="102" y="40"/>
                    <a:pt x="102" y="40"/>
                    <a:pt x="102" y="40"/>
                  </a:cubicBezTo>
                  <a:cubicBezTo>
                    <a:pt x="102" y="40"/>
                    <a:pt x="101" y="41"/>
                    <a:pt x="101" y="40"/>
                  </a:cubicBezTo>
                  <a:cubicBezTo>
                    <a:pt x="96" y="38"/>
                    <a:pt x="96" y="38"/>
                    <a:pt x="96" y="38"/>
                  </a:cubicBezTo>
                  <a:cubicBezTo>
                    <a:pt x="95" y="38"/>
                    <a:pt x="95" y="37"/>
                    <a:pt x="95" y="37"/>
                  </a:cubicBezTo>
                  <a:cubicBezTo>
                    <a:pt x="97" y="33"/>
                    <a:pt x="97" y="33"/>
                    <a:pt x="97" y="33"/>
                  </a:cubicBezTo>
                  <a:cubicBezTo>
                    <a:pt x="95" y="32"/>
                    <a:pt x="95" y="31"/>
                    <a:pt x="94" y="29"/>
                  </a:cubicBezTo>
                  <a:cubicBezTo>
                    <a:pt x="94" y="29"/>
                    <a:pt x="94" y="29"/>
                    <a:pt x="94" y="29"/>
                  </a:cubicBezTo>
                  <a:cubicBezTo>
                    <a:pt x="90" y="30"/>
                    <a:pt x="90" y="30"/>
                    <a:pt x="90" y="30"/>
                  </a:cubicBezTo>
                  <a:cubicBezTo>
                    <a:pt x="89" y="30"/>
                    <a:pt x="88" y="29"/>
                    <a:pt x="88" y="29"/>
                  </a:cubicBezTo>
                  <a:cubicBezTo>
                    <a:pt x="88" y="23"/>
                    <a:pt x="88" y="23"/>
                    <a:pt x="88" y="23"/>
                  </a:cubicBezTo>
                  <a:cubicBezTo>
                    <a:pt x="88" y="23"/>
                    <a:pt x="88" y="22"/>
                    <a:pt x="89" y="22"/>
                  </a:cubicBezTo>
                  <a:cubicBezTo>
                    <a:pt x="93" y="22"/>
                    <a:pt x="93" y="22"/>
                    <a:pt x="93" y="22"/>
                  </a:cubicBezTo>
                  <a:cubicBezTo>
                    <a:pt x="93" y="21"/>
                    <a:pt x="93" y="20"/>
                    <a:pt x="94" y="19"/>
                  </a:cubicBezTo>
                  <a:cubicBezTo>
                    <a:pt x="94" y="18"/>
                    <a:pt x="94" y="18"/>
                    <a:pt x="94" y="17"/>
                  </a:cubicBezTo>
                  <a:cubicBezTo>
                    <a:pt x="94" y="17"/>
                    <a:pt x="94" y="17"/>
                    <a:pt x="94" y="17"/>
                  </a:cubicBezTo>
                  <a:cubicBezTo>
                    <a:pt x="92" y="14"/>
                    <a:pt x="92" y="14"/>
                    <a:pt x="92" y="14"/>
                  </a:cubicBezTo>
                  <a:cubicBezTo>
                    <a:pt x="92" y="13"/>
                    <a:pt x="92" y="12"/>
                    <a:pt x="92" y="12"/>
                  </a:cubicBezTo>
                  <a:cubicBezTo>
                    <a:pt x="97" y="9"/>
                    <a:pt x="97" y="9"/>
                    <a:pt x="97" y="9"/>
                  </a:cubicBezTo>
                  <a:cubicBezTo>
                    <a:pt x="97" y="8"/>
                    <a:pt x="98" y="9"/>
                    <a:pt x="98" y="9"/>
                  </a:cubicBezTo>
                  <a:cubicBezTo>
                    <a:pt x="101" y="12"/>
                    <a:pt x="101" y="12"/>
                    <a:pt x="101" y="12"/>
                  </a:cubicBezTo>
                  <a:cubicBezTo>
                    <a:pt x="102" y="12"/>
                    <a:pt x="104" y="12"/>
                    <a:pt x="105" y="12"/>
                  </a:cubicBezTo>
                  <a:cubicBezTo>
                    <a:pt x="105" y="12"/>
                    <a:pt x="105" y="12"/>
                    <a:pt x="105" y="12"/>
                  </a:cubicBezTo>
                  <a:cubicBezTo>
                    <a:pt x="107" y="8"/>
                    <a:pt x="107" y="8"/>
                    <a:pt x="107" y="8"/>
                  </a:cubicBezTo>
                  <a:cubicBezTo>
                    <a:pt x="107" y="7"/>
                    <a:pt x="108" y="7"/>
                    <a:pt x="109" y="7"/>
                  </a:cubicBezTo>
                  <a:cubicBezTo>
                    <a:pt x="114" y="9"/>
                    <a:pt x="114" y="9"/>
                    <a:pt x="114" y="9"/>
                  </a:cubicBezTo>
                  <a:cubicBezTo>
                    <a:pt x="114" y="10"/>
                    <a:pt x="114" y="10"/>
                    <a:pt x="114" y="11"/>
                  </a:cubicBezTo>
                  <a:cubicBezTo>
                    <a:pt x="113" y="15"/>
                    <a:pt x="113" y="15"/>
                    <a:pt x="113" y="15"/>
                  </a:cubicBezTo>
                  <a:cubicBezTo>
                    <a:pt x="114" y="16"/>
                    <a:pt x="115" y="17"/>
                    <a:pt x="115" y="18"/>
                  </a:cubicBezTo>
                  <a:cubicBezTo>
                    <a:pt x="116" y="18"/>
                    <a:pt x="116" y="18"/>
                    <a:pt x="116" y="18"/>
                  </a:cubicBezTo>
                  <a:cubicBezTo>
                    <a:pt x="120" y="18"/>
                    <a:pt x="120" y="18"/>
                    <a:pt x="120" y="18"/>
                  </a:cubicBezTo>
                  <a:cubicBezTo>
                    <a:pt x="120" y="18"/>
                    <a:pt x="121" y="18"/>
                    <a:pt x="121" y="19"/>
                  </a:cubicBezTo>
                  <a:cubicBezTo>
                    <a:pt x="122" y="24"/>
                    <a:pt x="122" y="24"/>
                    <a:pt x="122" y="24"/>
                  </a:cubicBezTo>
                  <a:cubicBezTo>
                    <a:pt x="122" y="25"/>
                    <a:pt x="121" y="26"/>
                    <a:pt x="120" y="26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" name="Freeform 141"/>
            <p:cNvSpPr>
              <a:spLocks noEditPoints="1"/>
            </p:cNvSpPr>
            <p:nvPr/>
          </p:nvSpPr>
          <p:spPr bwMode="auto">
            <a:xfrm>
              <a:off x="5029566" y="3380665"/>
              <a:ext cx="142241" cy="118764"/>
            </a:xfrm>
            <a:custGeom>
              <a:avLst/>
              <a:gdLst>
                <a:gd name="T0" fmla="*/ 45 w 52"/>
                <a:gd name="T1" fmla="*/ 39 h 43"/>
                <a:gd name="T2" fmla="*/ 39 w 52"/>
                <a:gd name="T3" fmla="*/ 7 h 43"/>
                <a:gd name="T4" fmla="*/ 7 w 52"/>
                <a:gd name="T5" fmla="*/ 13 h 43"/>
                <a:gd name="T6" fmla="*/ 12 w 52"/>
                <a:gd name="T7" fmla="*/ 43 h 43"/>
                <a:gd name="T8" fmla="*/ 41 w 52"/>
                <a:gd name="T9" fmla="*/ 43 h 43"/>
                <a:gd name="T10" fmla="*/ 45 w 52"/>
                <a:gd name="T11" fmla="*/ 39 h 43"/>
                <a:gd name="T12" fmla="*/ 37 w 52"/>
                <a:gd name="T13" fmla="*/ 34 h 43"/>
                <a:gd name="T14" fmla="*/ 18 w 52"/>
                <a:gd name="T15" fmla="*/ 37 h 43"/>
                <a:gd name="T16" fmla="*/ 15 w 52"/>
                <a:gd name="T17" fmla="*/ 18 h 43"/>
                <a:gd name="T18" fmla="*/ 34 w 52"/>
                <a:gd name="T19" fmla="*/ 14 h 43"/>
                <a:gd name="T20" fmla="*/ 37 w 52"/>
                <a:gd name="T21" fmla="*/ 34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2" h="43">
                  <a:moveTo>
                    <a:pt x="45" y="39"/>
                  </a:moveTo>
                  <a:cubicBezTo>
                    <a:pt x="52" y="29"/>
                    <a:pt x="50" y="14"/>
                    <a:pt x="39" y="7"/>
                  </a:cubicBezTo>
                  <a:cubicBezTo>
                    <a:pt x="28" y="0"/>
                    <a:pt x="14" y="2"/>
                    <a:pt x="7" y="13"/>
                  </a:cubicBezTo>
                  <a:cubicBezTo>
                    <a:pt x="0" y="23"/>
                    <a:pt x="2" y="36"/>
                    <a:pt x="12" y="43"/>
                  </a:cubicBezTo>
                  <a:cubicBezTo>
                    <a:pt x="41" y="43"/>
                    <a:pt x="41" y="43"/>
                    <a:pt x="41" y="43"/>
                  </a:cubicBezTo>
                  <a:cubicBezTo>
                    <a:pt x="43" y="42"/>
                    <a:pt x="44" y="41"/>
                    <a:pt x="45" y="39"/>
                  </a:cubicBezTo>
                  <a:close/>
                  <a:moveTo>
                    <a:pt x="37" y="34"/>
                  </a:moveTo>
                  <a:cubicBezTo>
                    <a:pt x="33" y="40"/>
                    <a:pt x="25" y="42"/>
                    <a:pt x="18" y="37"/>
                  </a:cubicBezTo>
                  <a:cubicBezTo>
                    <a:pt x="12" y="33"/>
                    <a:pt x="10" y="24"/>
                    <a:pt x="15" y="18"/>
                  </a:cubicBezTo>
                  <a:cubicBezTo>
                    <a:pt x="19" y="12"/>
                    <a:pt x="28" y="10"/>
                    <a:pt x="34" y="14"/>
                  </a:cubicBezTo>
                  <a:cubicBezTo>
                    <a:pt x="40" y="19"/>
                    <a:pt x="42" y="27"/>
                    <a:pt x="37" y="3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95" name="Freeform 142"/>
          <p:cNvSpPr>
            <a:spLocks noEditPoints="1"/>
          </p:cNvSpPr>
          <p:nvPr/>
        </p:nvSpPr>
        <p:spPr bwMode="auto">
          <a:xfrm>
            <a:off x="4176726" y="3199157"/>
            <a:ext cx="573106" cy="348006"/>
          </a:xfrm>
          <a:custGeom>
            <a:avLst/>
            <a:gdLst>
              <a:gd name="T0" fmla="*/ 172 w 209"/>
              <a:gd name="T1" fmla="*/ 85 h 127"/>
              <a:gd name="T2" fmla="*/ 142 w 209"/>
              <a:gd name="T3" fmla="*/ 17 h 127"/>
              <a:gd name="T4" fmla="*/ 138 w 209"/>
              <a:gd name="T5" fmla="*/ 20 h 127"/>
              <a:gd name="T6" fmla="*/ 131 w 209"/>
              <a:gd name="T7" fmla="*/ 19 h 127"/>
              <a:gd name="T8" fmla="*/ 79 w 209"/>
              <a:gd name="T9" fmla="*/ 23 h 127"/>
              <a:gd name="T10" fmla="*/ 67 w 209"/>
              <a:gd name="T11" fmla="*/ 17 h 127"/>
              <a:gd name="T12" fmla="*/ 37 w 209"/>
              <a:gd name="T13" fmla="*/ 85 h 127"/>
              <a:gd name="T14" fmla="*/ 45 w 209"/>
              <a:gd name="T15" fmla="*/ 91 h 127"/>
              <a:gd name="T16" fmla="*/ 60 w 209"/>
              <a:gd name="T17" fmla="*/ 99 h 127"/>
              <a:gd name="T18" fmla="*/ 72 w 209"/>
              <a:gd name="T19" fmla="*/ 110 h 127"/>
              <a:gd name="T20" fmla="*/ 85 w 209"/>
              <a:gd name="T21" fmla="*/ 121 h 127"/>
              <a:gd name="T22" fmla="*/ 109 w 209"/>
              <a:gd name="T23" fmla="*/ 125 h 127"/>
              <a:gd name="T24" fmla="*/ 116 w 209"/>
              <a:gd name="T25" fmla="*/ 111 h 127"/>
              <a:gd name="T26" fmla="*/ 130 w 209"/>
              <a:gd name="T27" fmla="*/ 116 h 127"/>
              <a:gd name="T28" fmla="*/ 134 w 209"/>
              <a:gd name="T29" fmla="*/ 102 h 127"/>
              <a:gd name="T30" fmla="*/ 141 w 209"/>
              <a:gd name="T31" fmla="*/ 104 h 127"/>
              <a:gd name="T32" fmla="*/ 149 w 209"/>
              <a:gd name="T33" fmla="*/ 91 h 127"/>
              <a:gd name="T34" fmla="*/ 158 w 209"/>
              <a:gd name="T35" fmla="*/ 93 h 127"/>
              <a:gd name="T36" fmla="*/ 165 w 209"/>
              <a:gd name="T37" fmla="*/ 79 h 127"/>
              <a:gd name="T38" fmla="*/ 34 w 209"/>
              <a:gd name="T39" fmla="*/ 9 h 127"/>
              <a:gd name="T40" fmla="*/ 175 w 209"/>
              <a:gd name="T41" fmla="*/ 9 h 127"/>
              <a:gd name="T42" fmla="*/ 151 w 209"/>
              <a:gd name="T43" fmla="*/ 20 h 127"/>
              <a:gd name="T44" fmla="*/ 100 w 209"/>
              <a:gd name="T45" fmla="*/ 27 h 127"/>
              <a:gd name="T46" fmla="*/ 108 w 209"/>
              <a:gd name="T47" fmla="*/ 25 h 127"/>
              <a:gd name="T48" fmla="*/ 115 w 209"/>
              <a:gd name="T49" fmla="*/ 24 h 127"/>
              <a:gd name="T50" fmla="*/ 130 w 209"/>
              <a:gd name="T51" fmla="*/ 26 h 127"/>
              <a:gd name="T52" fmla="*/ 148 w 209"/>
              <a:gd name="T53" fmla="*/ 29 h 127"/>
              <a:gd name="T54" fmla="*/ 160 w 209"/>
              <a:gd name="T55" fmla="*/ 75 h 127"/>
              <a:gd name="T56" fmla="*/ 111 w 209"/>
              <a:gd name="T57" fmla="*/ 48 h 127"/>
              <a:gd name="T58" fmla="*/ 107 w 209"/>
              <a:gd name="T59" fmla="*/ 47 h 127"/>
              <a:gd name="T60" fmla="*/ 103 w 209"/>
              <a:gd name="T61" fmla="*/ 46 h 127"/>
              <a:gd name="T62" fmla="*/ 95 w 209"/>
              <a:gd name="T63" fmla="*/ 47 h 127"/>
              <a:gd name="T64" fmla="*/ 93 w 209"/>
              <a:gd name="T65" fmla="*/ 48 h 127"/>
              <a:gd name="T66" fmla="*/ 72 w 209"/>
              <a:gd name="T67" fmla="*/ 52 h 127"/>
              <a:gd name="T68" fmla="*/ 69 w 209"/>
              <a:gd name="T69" fmla="*/ 50 h 127"/>
              <a:gd name="T70" fmla="*/ 94 w 209"/>
              <a:gd name="T71" fmla="*/ 30 h 127"/>
              <a:gd name="T72" fmla="*/ 50 w 209"/>
              <a:gd name="T73" fmla="*/ 90 h 127"/>
              <a:gd name="T74" fmla="*/ 56 w 209"/>
              <a:gd name="T75" fmla="*/ 84 h 127"/>
              <a:gd name="T76" fmla="*/ 71 w 209"/>
              <a:gd name="T77" fmla="*/ 105 h 127"/>
              <a:gd name="T78" fmla="*/ 70 w 209"/>
              <a:gd name="T79" fmla="*/ 94 h 127"/>
              <a:gd name="T80" fmla="*/ 71 w 209"/>
              <a:gd name="T81" fmla="*/ 105 h 127"/>
              <a:gd name="T82" fmla="*/ 80 w 209"/>
              <a:gd name="T83" fmla="*/ 107 h 127"/>
              <a:gd name="T84" fmla="*/ 91 w 209"/>
              <a:gd name="T85" fmla="*/ 109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09" h="127">
                <a:moveTo>
                  <a:pt x="165" y="79"/>
                </a:moveTo>
                <a:cubicBezTo>
                  <a:pt x="167" y="78"/>
                  <a:pt x="167" y="77"/>
                  <a:pt x="168" y="76"/>
                </a:cubicBezTo>
                <a:cubicBezTo>
                  <a:pt x="172" y="85"/>
                  <a:pt x="172" y="85"/>
                  <a:pt x="172" y="85"/>
                </a:cubicBezTo>
                <a:cubicBezTo>
                  <a:pt x="209" y="68"/>
                  <a:pt x="209" y="68"/>
                  <a:pt x="209" y="68"/>
                </a:cubicBezTo>
                <a:cubicBezTo>
                  <a:pt x="179" y="0"/>
                  <a:pt x="179" y="0"/>
                  <a:pt x="179" y="0"/>
                </a:cubicBezTo>
                <a:cubicBezTo>
                  <a:pt x="142" y="17"/>
                  <a:pt x="142" y="17"/>
                  <a:pt x="142" y="17"/>
                </a:cubicBezTo>
                <a:cubicBezTo>
                  <a:pt x="144" y="22"/>
                  <a:pt x="144" y="22"/>
                  <a:pt x="144" y="22"/>
                </a:cubicBezTo>
                <a:cubicBezTo>
                  <a:pt x="138" y="20"/>
                  <a:pt x="138" y="20"/>
                  <a:pt x="138" y="20"/>
                </a:cubicBezTo>
                <a:cubicBezTo>
                  <a:pt x="138" y="20"/>
                  <a:pt x="138" y="20"/>
                  <a:pt x="138" y="20"/>
                </a:cubicBezTo>
                <a:cubicBezTo>
                  <a:pt x="138" y="20"/>
                  <a:pt x="138" y="20"/>
                  <a:pt x="138" y="20"/>
                </a:cubicBezTo>
                <a:cubicBezTo>
                  <a:pt x="134" y="19"/>
                  <a:pt x="134" y="19"/>
                  <a:pt x="134" y="19"/>
                </a:cubicBezTo>
                <a:cubicBezTo>
                  <a:pt x="133" y="19"/>
                  <a:pt x="132" y="19"/>
                  <a:pt x="131" y="19"/>
                </a:cubicBezTo>
                <a:cubicBezTo>
                  <a:pt x="121" y="17"/>
                  <a:pt x="104" y="16"/>
                  <a:pt x="93" y="23"/>
                </a:cubicBezTo>
                <a:cubicBezTo>
                  <a:pt x="91" y="24"/>
                  <a:pt x="90" y="25"/>
                  <a:pt x="89" y="26"/>
                </a:cubicBezTo>
                <a:cubicBezTo>
                  <a:pt x="86" y="23"/>
                  <a:pt x="82" y="22"/>
                  <a:pt x="79" y="23"/>
                </a:cubicBezTo>
                <a:cubicBezTo>
                  <a:pt x="64" y="27"/>
                  <a:pt x="64" y="27"/>
                  <a:pt x="64" y="27"/>
                </a:cubicBezTo>
                <a:cubicBezTo>
                  <a:pt x="63" y="26"/>
                  <a:pt x="63" y="26"/>
                  <a:pt x="63" y="26"/>
                </a:cubicBezTo>
                <a:cubicBezTo>
                  <a:pt x="67" y="17"/>
                  <a:pt x="67" y="17"/>
                  <a:pt x="67" y="17"/>
                </a:cubicBezTo>
                <a:cubicBezTo>
                  <a:pt x="31" y="0"/>
                  <a:pt x="31" y="0"/>
                  <a:pt x="31" y="0"/>
                </a:cubicBezTo>
                <a:cubicBezTo>
                  <a:pt x="0" y="68"/>
                  <a:pt x="0" y="68"/>
                  <a:pt x="0" y="68"/>
                </a:cubicBezTo>
                <a:cubicBezTo>
                  <a:pt x="37" y="85"/>
                  <a:pt x="37" y="85"/>
                  <a:pt x="37" y="85"/>
                </a:cubicBezTo>
                <a:cubicBezTo>
                  <a:pt x="41" y="76"/>
                  <a:pt x="41" y="76"/>
                  <a:pt x="41" y="76"/>
                </a:cubicBezTo>
                <a:cubicBezTo>
                  <a:pt x="43" y="78"/>
                  <a:pt x="45" y="81"/>
                  <a:pt x="47" y="83"/>
                </a:cubicBezTo>
                <a:cubicBezTo>
                  <a:pt x="46" y="85"/>
                  <a:pt x="45" y="88"/>
                  <a:pt x="45" y="91"/>
                </a:cubicBezTo>
                <a:cubicBezTo>
                  <a:pt x="46" y="96"/>
                  <a:pt x="51" y="100"/>
                  <a:pt x="56" y="100"/>
                </a:cubicBezTo>
                <a:cubicBezTo>
                  <a:pt x="56" y="100"/>
                  <a:pt x="57" y="100"/>
                  <a:pt x="57" y="100"/>
                </a:cubicBezTo>
                <a:cubicBezTo>
                  <a:pt x="58" y="100"/>
                  <a:pt x="59" y="99"/>
                  <a:pt x="60" y="99"/>
                </a:cubicBezTo>
                <a:cubicBezTo>
                  <a:pt x="60" y="100"/>
                  <a:pt x="60" y="100"/>
                  <a:pt x="60" y="101"/>
                </a:cubicBezTo>
                <a:cubicBezTo>
                  <a:pt x="61" y="106"/>
                  <a:pt x="65" y="110"/>
                  <a:pt x="70" y="110"/>
                </a:cubicBezTo>
                <a:cubicBezTo>
                  <a:pt x="71" y="110"/>
                  <a:pt x="71" y="110"/>
                  <a:pt x="72" y="110"/>
                </a:cubicBezTo>
                <a:cubicBezTo>
                  <a:pt x="73" y="110"/>
                  <a:pt x="74" y="110"/>
                  <a:pt x="74" y="109"/>
                </a:cubicBezTo>
                <a:cubicBezTo>
                  <a:pt x="74" y="110"/>
                  <a:pt x="74" y="111"/>
                  <a:pt x="75" y="112"/>
                </a:cubicBezTo>
                <a:cubicBezTo>
                  <a:pt x="75" y="117"/>
                  <a:pt x="80" y="121"/>
                  <a:pt x="85" y="121"/>
                </a:cubicBezTo>
                <a:cubicBezTo>
                  <a:pt x="85" y="121"/>
                  <a:pt x="86" y="121"/>
                  <a:pt x="86" y="120"/>
                </a:cubicBezTo>
                <a:cubicBezTo>
                  <a:pt x="90" y="120"/>
                  <a:pt x="92" y="118"/>
                  <a:pt x="94" y="116"/>
                </a:cubicBezTo>
                <a:cubicBezTo>
                  <a:pt x="109" y="125"/>
                  <a:pt x="109" y="125"/>
                  <a:pt x="109" y="125"/>
                </a:cubicBezTo>
                <a:cubicBezTo>
                  <a:pt x="112" y="127"/>
                  <a:pt x="117" y="126"/>
                  <a:pt x="119" y="122"/>
                </a:cubicBezTo>
                <a:cubicBezTo>
                  <a:pt x="121" y="118"/>
                  <a:pt x="120" y="114"/>
                  <a:pt x="116" y="112"/>
                </a:cubicBezTo>
                <a:cubicBezTo>
                  <a:pt x="116" y="111"/>
                  <a:pt x="116" y="111"/>
                  <a:pt x="116" y="111"/>
                </a:cubicBezTo>
                <a:cubicBezTo>
                  <a:pt x="117" y="111"/>
                  <a:pt x="118" y="111"/>
                  <a:pt x="119" y="110"/>
                </a:cubicBezTo>
                <a:cubicBezTo>
                  <a:pt x="126" y="115"/>
                  <a:pt x="126" y="115"/>
                  <a:pt x="126" y="115"/>
                </a:cubicBezTo>
                <a:cubicBezTo>
                  <a:pt x="128" y="116"/>
                  <a:pt x="129" y="116"/>
                  <a:pt x="130" y="116"/>
                </a:cubicBezTo>
                <a:cubicBezTo>
                  <a:pt x="133" y="116"/>
                  <a:pt x="135" y="115"/>
                  <a:pt x="137" y="112"/>
                </a:cubicBezTo>
                <a:cubicBezTo>
                  <a:pt x="138" y="111"/>
                  <a:pt x="138" y="109"/>
                  <a:pt x="138" y="107"/>
                </a:cubicBezTo>
                <a:cubicBezTo>
                  <a:pt x="137" y="105"/>
                  <a:pt x="136" y="103"/>
                  <a:pt x="134" y="102"/>
                </a:cubicBezTo>
                <a:cubicBezTo>
                  <a:pt x="132" y="101"/>
                  <a:pt x="132" y="101"/>
                  <a:pt x="132" y="101"/>
                </a:cubicBezTo>
                <a:cubicBezTo>
                  <a:pt x="133" y="101"/>
                  <a:pt x="134" y="100"/>
                  <a:pt x="134" y="100"/>
                </a:cubicBezTo>
                <a:cubicBezTo>
                  <a:pt x="141" y="104"/>
                  <a:pt x="141" y="104"/>
                  <a:pt x="141" y="104"/>
                </a:cubicBezTo>
                <a:cubicBezTo>
                  <a:pt x="142" y="104"/>
                  <a:pt x="143" y="105"/>
                  <a:pt x="145" y="105"/>
                </a:cubicBezTo>
                <a:cubicBezTo>
                  <a:pt x="147" y="105"/>
                  <a:pt x="150" y="103"/>
                  <a:pt x="151" y="101"/>
                </a:cubicBezTo>
                <a:cubicBezTo>
                  <a:pt x="153" y="98"/>
                  <a:pt x="152" y="93"/>
                  <a:pt x="149" y="91"/>
                </a:cubicBezTo>
                <a:cubicBezTo>
                  <a:pt x="151" y="90"/>
                  <a:pt x="151" y="90"/>
                  <a:pt x="151" y="90"/>
                </a:cubicBezTo>
                <a:cubicBezTo>
                  <a:pt x="154" y="92"/>
                  <a:pt x="154" y="92"/>
                  <a:pt x="154" y="92"/>
                </a:cubicBezTo>
                <a:cubicBezTo>
                  <a:pt x="155" y="92"/>
                  <a:pt x="157" y="93"/>
                  <a:pt x="158" y="93"/>
                </a:cubicBezTo>
                <a:cubicBezTo>
                  <a:pt x="161" y="93"/>
                  <a:pt x="163" y="91"/>
                  <a:pt x="164" y="89"/>
                </a:cubicBezTo>
                <a:cubicBezTo>
                  <a:pt x="166" y="86"/>
                  <a:pt x="166" y="83"/>
                  <a:pt x="164" y="80"/>
                </a:cubicBezTo>
                <a:cubicBezTo>
                  <a:pt x="164" y="80"/>
                  <a:pt x="165" y="80"/>
                  <a:pt x="165" y="79"/>
                </a:cubicBezTo>
                <a:close/>
                <a:moveTo>
                  <a:pt x="34" y="76"/>
                </a:moveTo>
                <a:cubicBezTo>
                  <a:pt x="9" y="65"/>
                  <a:pt x="9" y="65"/>
                  <a:pt x="9" y="65"/>
                </a:cubicBezTo>
                <a:cubicBezTo>
                  <a:pt x="34" y="9"/>
                  <a:pt x="34" y="9"/>
                  <a:pt x="34" y="9"/>
                </a:cubicBezTo>
                <a:cubicBezTo>
                  <a:pt x="59" y="20"/>
                  <a:pt x="59" y="20"/>
                  <a:pt x="59" y="20"/>
                </a:cubicBezTo>
                <a:lnTo>
                  <a:pt x="34" y="76"/>
                </a:lnTo>
                <a:close/>
                <a:moveTo>
                  <a:pt x="175" y="9"/>
                </a:moveTo>
                <a:cubicBezTo>
                  <a:pt x="200" y="65"/>
                  <a:pt x="200" y="65"/>
                  <a:pt x="200" y="65"/>
                </a:cubicBezTo>
                <a:cubicBezTo>
                  <a:pt x="176" y="76"/>
                  <a:pt x="176" y="76"/>
                  <a:pt x="176" y="76"/>
                </a:cubicBezTo>
                <a:cubicBezTo>
                  <a:pt x="151" y="20"/>
                  <a:pt x="151" y="20"/>
                  <a:pt x="151" y="20"/>
                </a:cubicBezTo>
                <a:lnTo>
                  <a:pt x="175" y="9"/>
                </a:lnTo>
                <a:close/>
                <a:moveTo>
                  <a:pt x="98" y="28"/>
                </a:moveTo>
                <a:cubicBezTo>
                  <a:pt x="99" y="27"/>
                  <a:pt x="99" y="27"/>
                  <a:pt x="100" y="27"/>
                </a:cubicBezTo>
                <a:cubicBezTo>
                  <a:pt x="101" y="26"/>
                  <a:pt x="102" y="26"/>
                  <a:pt x="103" y="26"/>
                </a:cubicBezTo>
                <a:cubicBezTo>
                  <a:pt x="103" y="26"/>
                  <a:pt x="104" y="26"/>
                  <a:pt x="105" y="25"/>
                </a:cubicBezTo>
                <a:cubicBezTo>
                  <a:pt x="106" y="25"/>
                  <a:pt x="107" y="25"/>
                  <a:pt x="108" y="25"/>
                </a:cubicBezTo>
                <a:cubicBezTo>
                  <a:pt x="108" y="25"/>
                  <a:pt x="109" y="25"/>
                  <a:pt x="110" y="25"/>
                </a:cubicBezTo>
                <a:cubicBezTo>
                  <a:pt x="111" y="24"/>
                  <a:pt x="113" y="24"/>
                  <a:pt x="114" y="24"/>
                </a:cubicBezTo>
                <a:cubicBezTo>
                  <a:pt x="114" y="24"/>
                  <a:pt x="114" y="24"/>
                  <a:pt x="115" y="24"/>
                </a:cubicBezTo>
                <a:cubicBezTo>
                  <a:pt x="115" y="24"/>
                  <a:pt x="115" y="24"/>
                  <a:pt x="115" y="24"/>
                </a:cubicBezTo>
                <a:cubicBezTo>
                  <a:pt x="121" y="24"/>
                  <a:pt x="126" y="25"/>
                  <a:pt x="130" y="26"/>
                </a:cubicBezTo>
                <a:cubicBezTo>
                  <a:pt x="130" y="26"/>
                  <a:pt x="130" y="26"/>
                  <a:pt x="130" y="26"/>
                </a:cubicBezTo>
                <a:cubicBezTo>
                  <a:pt x="133" y="26"/>
                  <a:pt x="135" y="27"/>
                  <a:pt x="136" y="27"/>
                </a:cubicBezTo>
                <a:cubicBezTo>
                  <a:pt x="147" y="30"/>
                  <a:pt x="147" y="30"/>
                  <a:pt x="147" y="30"/>
                </a:cubicBezTo>
                <a:cubicBezTo>
                  <a:pt x="148" y="29"/>
                  <a:pt x="148" y="29"/>
                  <a:pt x="148" y="29"/>
                </a:cubicBezTo>
                <a:cubicBezTo>
                  <a:pt x="165" y="68"/>
                  <a:pt x="165" y="68"/>
                  <a:pt x="165" y="68"/>
                </a:cubicBezTo>
                <a:cubicBezTo>
                  <a:pt x="164" y="70"/>
                  <a:pt x="162" y="72"/>
                  <a:pt x="161" y="74"/>
                </a:cubicBezTo>
                <a:cubicBezTo>
                  <a:pt x="160" y="75"/>
                  <a:pt x="160" y="75"/>
                  <a:pt x="160" y="75"/>
                </a:cubicBezTo>
                <a:cubicBezTo>
                  <a:pt x="160" y="75"/>
                  <a:pt x="159" y="76"/>
                  <a:pt x="158" y="76"/>
                </a:cubicBezTo>
                <a:cubicBezTo>
                  <a:pt x="114" y="49"/>
                  <a:pt x="114" y="49"/>
                  <a:pt x="114" y="49"/>
                </a:cubicBezTo>
                <a:cubicBezTo>
                  <a:pt x="113" y="49"/>
                  <a:pt x="112" y="48"/>
                  <a:pt x="111" y="48"/>
                </a:cubicBezTo>
                <a:cubicBezTo>
                  <a:pt x="110" y="47"/>
                  <a:pt x="109" y="47"/>
                  <a:pt x="108" y="47"/>
                </a:cubicBezTo>
                <a:cubicBezTo>
                  <a:pt x="108" y="47"/>
                  <a:pt x="108" y="47"/>
                  <a:pt x="108" y="47"/>
                </a:cubicBezTo>
                <a:cubicBezTo>
                  <a:pt x="108" y="47"/>
                  <a:pt x="108" y="47"/>
                  <a:pt x="107" y="47"/>
                </a:cubicBezTo>
                <a:cubicBezTo>
                  <a:pt x="107" y="47"/>
                  <a:pt x="107" y="47"/>
                  <a:pt x="106" y="47"/>
                </a:cubicBezTo>
                <a:cubicBezTo>
                  <a:pt x="106" y="46"/>
                  <a:pt x="105" y="46"/>
                  <a:pt x="104" y="46"/>
                </a:cubicBezTo>
                <a:cubicBezTo>
                  <a:pt x="104" y="46"/>
                  <a:pt x="103" y="46"/>
                  <a:pt x="103" y="46"/>
                </a:cubicBezTo>
                <a:cubicBezTo>
                  <a:pt x="102" y="46"/>
                  <a:pt x="102" y="46"/>
                  <a:pt x="101" y="46"/>
                </a:cubicBezTo>
                <a:cubicBezTo>
                  <a:pt x="101" y="46"/>
                  <a:pt x="100" y="46"/>
                  <a:pt x="100" y="46"/>
                </a:cubicBezTo>
                <a:cubicBezTo>
                  <a:pt x="98" y="46"/>
                  <a:pt x="97" y="47"/>
                  <a:pt x="95" y="47"/>
                </a:cubicBezTo>
                <a:cubicBezTo>
                  <a:pt x="95" y="47"/>
                  <a:pt x="95" y="47"/>
                  <a:pt x="95" y="47"/>
                </a:cubicBezTo>
                <a:cubicBezTo>
                  <a:pt x="94" y="48"/>
                  <a:pt x="94" y="48"/>
                  <a:pt x="93" y="48"/>
                </a:cubicBezTo>
                <a:cubicBezTo>
                  <a:pt x="93" y="48"/>
                  <a:pt x="93" y="48"/>
                  <a:pt x="93" y="48"/>
                </a:cubicBezTo>
                <a:cubicBezTo>
                  <a:pt x="92" y="48"/>
                  <a:pt x="92" y="49"/>
                  <a:pt x="91" y="49"/>
                </a:cubicBezTo>
                <a:cubicBezTo>
                  <a:pt x="90" y="49"/>
                  <a:pt x="90" y="50"/>
                  <a:pt x="89" y="50"/>
                </a:cubicBezTo>
                <a:cubicBezTo>
                  <a:pt x="82" y="53"/>
                  <a:pt x="76" y="53"/>
                  <a:pt x="72" y="52"/>
                </a:cubicBezTo>
                <a:cubicBezTo>
                  <a:pt x="71" y="52"/>
                  <a:pt x="71" y="51"/>
                  <a:pt x="70" y="51"/>
                </a:cubicBezTo>
                <a:cubicBezTo>
                  <a:pt x="70" y="51"/>
                  <a:pt x="70" y="50"/>
                  <a:pt x="70" y="50"/>
                </a:cubicBezTo>
                <a:cubicBezTo>
                  <a:pt x="70" y="50"/>
                  <a:pt x="69" y="50"/>
                  <a:pt x="69" y="50"/>
                </a:cubicBezTo>
                <a:cubicBezTo>
                  <a:pt x="69" y="49"/>
                  <a:pt x="69" y="49"/>
                  <a:pt x="69" y="49"/>
                </a:cubicBezTo>
                <a:cubicBezTo>
                  <a:pt x="68" y="48"/>
                  <a:pt x="66" y="40"/>
                  <a:pt x="70" y="40"/>
                </a:cubicBezTo>
                <a:cubicBezTo>
                  <a:pt x="72" y="39"/>
                  <a:pt x="84" y="36"/>
                  <a:pt x="94" y="30"/>
                </a:cubicBezTo>
                <a:cubicBezTo>
                  <a:pt x="95" y="29"/>
                  <a:pt x="96" y="28"/>
                  <a:pt x="98" y="28"/>
                </a:cubicBezTo>
                <a:close/>
                <a:moveTo>
                  <a:pt x="57" y="95"/>
                </a:moveTo>
                <a:cubicBezTo>
                  <a:pt x="54" y="95"/>
                  <a:pt x="51" y="93"/>
                  <a:pt x="50" y="90"/>
                </a:cubicBezTo>
                <a:cubicBezTo>
                  <a:pt x="50" y="89"/>
                  <a:pt x="50" y="87"/>
                  <a:pt x="51" y="86"/>
                </a:cubicBezTo>
                <a:cubicBezTo>
                  <a:pt x="52" y="85"/>
                  <a:pt x="54" y="84"/>
                  <a:pt x="55" y="84"/>
                </a:cubicBezTo>
                <a:cubicBezTo>
                  <a:pt x="55" y="84"/>
                  <a:pt x="56" y="84"/>
                  <a:pt x="56" y="84"/>
                </a:cubicBezTo>
                <a:cubicBezTo>
                  <a:pt x="59" y="84"/>
                  <a:pt x="61" y="86"/>
                  <a:pt x="61" y="89"/>
                </a:cubicBezTo>
                <a:cubicBezTo>
                  <a:pt x="62" y="92"/>
                  <a:pt x="60" y="95"/>
                  <a:pt x="57" y="95"/>
                </a:cubicBezTo>
                <a:close/>
                <a:moveTo>
                  <a:pt x="71" y="105"/>
                </a:moveTo>
                <a:cubicBezTo>
                  <a:pt x="68" y="106"/>
                  <a:pt x="65" y="104"/>
                  <a:pt x="65" y="100"/>
                </a:cubicBezTo>
                <a:cubicBezTo>
                  <a:pt x="65" y="99"/>
                  <a:pt x="65" y="98"/>
                  <a:pt x="66" y="96"/>
                </a:cubicBezTo>
                <a:cubicBezTo>
                  <a:pt x="67" y="95"/>
                  <a:pt x="68" y="94"/>
                  <a:pt x="70" y="94"/>
                </a:cubicBezTo>
                <a:cubicBezTo>
                  <a:pt x="70" y="94"/>
                  <a:pt x="70" y="94"/>
                  <a:pt x="70" y="94"/>
                </a:cubicBezTo>
                <a:cubicBezTo>
                  <a:pt x="73" y="94"/>
                  <a:pt x="76" y="96"/>
                  <a:pt x="76" y="99"/>
                </a:cubicBezTo>
                <a:cubicBezTo>
                  <a:pt x="76" y="102"/>
                  <a:pt x="74" y="105"/>
                  <a:pt x="71" y="105"/>
                </a:cubicBezTo>
                <a:close/>
                <a:moveTo>
                  <a:pt x="86" y="116"/>
                </a:moveTo>
                <a:cubicBezTo>
                  <a:pt x="83" y="116"/>
                  <a:pt x="80" y="114"/>
                  <a:pt x="79" y="111"/>
                </a:cubicBezTo>
                <a:cubicBezTo>
                  <a:pt x="79" y="109"/>
                  <a:pt x="79" y="108"/>
                  <a:pt x="80" y="107"/>
                </a:cubicBezTo>
                <a:cubicBezTo>
                  <a:pt x="81" y="105"/>
                  <a:pt x="83" y="105"/>
                  <a:pt x="84" y="104"/>
                </a:cubicBezTo>
                <a:cubicBezTo>
                  <a:pt x="84" y="104"/>
                  <a:pt x="85" y="104"/>
                  <a:pt x="85" y="104"/>
                </a:cubicBezTo>
                <a:cubicBezTo>
                  <a:pt x="88" y="104"/>
                  <a:pt x="90" y="106"/>
                  <a:pt x="91" y="109"/>
                </a:cubicBezTo>
                <a:cubicBezTo>
                  <a:pt x="91" y="112"/>
                  <a:pt x="89" y="115"/>
                  <a:pt x="86" y="116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51" name="组合 250"/>
          <p:cNvGrpSpPr/>
          <p:nvPr/>
        </p:nvGrpSpPr>
        <p:grpSpPr>
          <a:xfrm>
            <a:off x="5835820" y="3166013"/>
            <a:ext cx="486104" cy="452962"/>
            <a:chOff x="7181130" y="3241186"/>
            <a:chExt cx="486104" cy="452962"/>
          </a:xfrm>
        </p:grpSpPr>
        <p:sp>
          <p:nvSpPr>
            <p:cNvPr id="96" name="Freeform 143"/>
            <p:cNvSpPr>
              <a:spLocks/>
            </p:cNvSpPr>
            <p:nvPr/>
          </p:nvSpPr>
          <p:spPr bwMode="auto">
            <a:xfrm>
              <a:off x="7244655" y="3324045"/>
              <a:ext cx="120145" cy="120145"/>
            </a:xfrm>
            <a:custGeom>
              <a:avLst/>
              <a:gdLst>
                <a:gd name="T0" fmla="*/ 0 w 44"/>
                <a:gd name="T1" fmla="*/ 22 h 44"/>
                <a:gd name="T2" fmla="*/ 22 w 44"/>
                <a:gd name="T3" fmla="*/ 44 h 44"/>
                <a:gd name="T4" fmla="*/ 44 w 44"/>
                <a:gd name="T5" fmla="*/ 25 h 44"/>
                <a:gd name="T6" fmla="*/ 19 w 44"/>
                <a:gd name="T7" fmla="*/ 25 h 44"/>
                <a:gd name="T8" fmla="*/ 19 w 44"/>
                <a:gd name="T9" fmla="*/ 0 h 44"/>
                <a:gd name="T10" fmla="*/ 0 w 44"/>
                <a:gd name="T11" fmla="*/ 2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" h="44">
                  <a:moveTo>
                    <a:pt x="0" y="22"/>
                  </a:moveTo>
                  <a:cubicBezTo>
                    <a:pt x="0" y="34"/>
                    <a:pt x="10" y="44"/>
                    <a:pt x="22" y="44"/>
                  </a:cubicBezTo>
                  <a:cubicBezTo>
                    <a:pt x="33" y="44"/>
                    <a:pt x="43" y="36"/>
                    <a:pt x="44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8" y="2"/>
                    <a:pt x="0" y="11"/>
                    <a:pt x="0" y="22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" name="Freeform 144"/>
            <p:cNvSpPr>
              <a:spLocks noEditPoints="1"/>
            </p:cNvSpPr>
            <p:nvPr/>
          </p:nvSpPr>
          <p:spPr bwMode="auto">
            <a:xfrm>
              <a:off x="7305418" y="3324045"/>
              <a:ext cx="59382" cy="59382"/>
            </a:xfrm>
            <a:custGeom>
              <a:avLst/>
              <a:gdLst>
                <a:gd name="T0" fmla="*/ 0 w 22"/>
                <a:gd name="T1" fmla="*/ 0 h 22"/>
                <a:gd name="T2" fmla="*/ 0 w 22"/>
                <a:gd name="T3" fmla="*/ 0 h 22"/>
                <a:gd name="T4" fmla="*/ 0 w 22"/>
                <a:gd name="T5" fmla="*/ 22 h 22"/>
                <a:gd name="T6" fmla="*/ 22 w 22"/>
                <a:gd name="T7" fmla="*/ 22 h 22"/>
                <a:gd name="T8" fmla="*/ 0 w 22"/>
                <a:gd name="T9" fmla="*/ 0 h 22"/>
                <a:gd name="T10" fmla="*/ 2 w 22"/>
                <a:gd name="T11" fmla="*/ 3 h 22"/>
                <a:gd name="T12" fmla="*/ 19 w 22"/>
                <a:gd name="T13" fmla="*/ 20 h 22"/>
                <a:gd name="T14" fmla="*/ 2 w 22"/>
                <a:gd name="T15" fmla="*/ 20 h 22"/>
                <a:gd name="T16" fmla="*/ 2 w 22"/>
                <a:gd name="T17" fmla="*/ 3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2" y="10"/>
                    <a:pt x="12" y="0"/>
                    <a:pt x="0" y="0"/>
                  </a:cubicBezTo>
                  <a:close/>
                  <a:moveTo>
                    <a:pt x="2" y="3"/>
                  </a:moveTo>
                  <a:cubicBezTo>
                    <a:pt x="11" y="4"/>
                    <a:pt x="18" y="11"/>
                    <a:pt x="19" y="20"/>
                  </a:cubicBezTo>
                  <a:cubicBezTo>
                    <a:pt x="2" y="20"/>
                    <a:pt x="2" y="20"/>
                    <a:pt x="2" y="20"/>
                  </a:cubicBezTo>
                  <a:lnTo>
                    <a:pt x="2" y="3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" name="Freeform 145"/>
            <p:cNvSpPr>
              <a:spLocks/>
            </p:cNvSpPr>
            <p:nvPr/>
          </p:nvSpPr>
          <p:spPr bwMode="auto">
            <a:xfrm>
              <a:off x="7392419" y="3364094"/>
              <a:ext cx="110478" cy="13810"/>
            </a:xfrm>
            <a:custGeom>
              <a:avLst/>
              <a:gdLst>
                <a:gd name="T0" fmla="*/ 0 w 80"/>
                <a:gd name="T1" fmla="*/ 6 h 10"/>
                <a:gd name="T2" fmla="*/ 30 w 80"/>
                <a:gd name="T3" fmla="*/ 10 h 10"/>
                <a:gd name="T4" fmla="*/ 72 w 80"/>
                <a:gd name="T5" fmla="*/ 10 h 10"/>
                <a:gd name="T6" fmla="*/ 80 w 80"/>
                <a:gd name="T7" fmla="*/ 0 h 10"/>
                <a:gd name="T8" fmla="*/ 0 w 80"/>
                <a:gd name="T9" fmla="*/ 0 h 10"/>
                <a:gd name="T10" fmla="*/ 0 w 80"/>
                <a:gd name="T11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0" h="10">
                  <a:moveTo>
                    <a:pt x="0" y="6"/>
                  </a:moveTo>
                  <a:lnTo>
                    <a:pt x="30" y="10"/>
                  </a:lnTo>
                  <a:lnTo>
                    <a:pt x="72" y="10"/>
                  </a:lnTo>
                  <a:lnTo>
                    <a:pt x="80" y="0"/>
                  </a:lnTo>
                  <a:lnTo>
                    <a:pt x="0" y="0"/>
                  </a:lnTo>
                  <a:lnTo>
                    <a:pt x="0" y="6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" name="Freeform 146"/>
            <p:cNvSpPr>
              <a:spLocks/>
            </p:cNvSpPr>
            <p:nvPr/>
          </p:nvSpPr>
          <p:spPr bwMode="auto">
            <a:xfrm>
              <a:off x="7392419" y="3336474"/>
              <a:ext cx="145003" cy="13810"/>
            </a:xfrm>
            <a:custGeom>
              <a:avLst/>
              <a:gdLst>
                <a:gd name="T0" fmla="*/ 0 w 53"/>
                <a:gd name="T1" fmla="*/ 0 h 5"/>
                <a:gd name="T2" fmla="*/ 0 w 53"/>
                <a:gd name="T3" fmla="*/ 5 h 5"/>
                <a:gd name="T4" fmla="*/ 53 w 53"/>
                <a:gd name="T5" fmla="*/ 5 h 5"/>
                <a:gd name="T6" fmla="*/ 50 w 53"/>
                <a:gd name="T7" fmla="*/ 0 h 5"/>
                <a:gd name="T8" fmla="*/ 0 w 5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5">
                  <a:moveTo>
                    <a:pt x="0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53" y="5"/>
                    <a:pt x="53" y="5"/>
                    <a:pt x="53" y="5"/>
                  </a:cubicBezTo>
                  <a:cubicBezTo>
                    <a:pt x="52" y="4"/>
                    <a:pt x="51" y="2"/>
                    <a:pt x="50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" name="Freeform 147"/>
            <p:cNvSpPr>
              <a:spLocks/>
            </p:cNvSpPr>
            <p:nvPr/>
          </p:nvSpPr>
          <p:spPr bwMode="auto">
            <a:xfrm>
              <a:off x="7181130" y="3241186"/>
              <a:ext cx="486104" cy="249957"/>
            </a:xfrm>
            <a:custGeom>
              <a:avLst/>
              <a:gdLst>
                <a:gd name="T0" fmla="*/ 0 w 177"/>
                <a:gd name="T1" fmla="*/ 0 h 91"/>
                <a:gd name="T2" fmla="*/ 0 w 177"/>
                <a:gd name="T3" fmla="*/ 20 h 91"/>
                <a:gd name="T4" fmla="*/ 9 w 177"/>
                <a:gd name="T5" fmla="*/ 20 h 91"/>
                <a:gd name="T6" fmla="*/ 9 w 177"/>
                <a:gd name="T7" fmla="*/ 91 h 91"/>
                <a:gd name="T8" fmla="*/ 116 w 177"/>
                <a:gd name="T9" fmla="*/ 91 h 91"/>
                <a:gd name="T10" fmla="*/ 117 w 177"/>
                <a:gd name="T11" fmla="*/ 85 h 91"/>
                <a:gd name="T12" fmla="*/ 14 w 177"/>
                <a:gd name="T13" fmla="*/ 85 h 91"/>
                <a:gd name="T14" fmla="*/ 14 w 177"/>
                <a:gd name="T15" fmla="*/ 20 h 91"/>
                <a:gd name="T16" fmla="*/ 126 w 177"/>
                <a:gd name="T17" fmla="*/ 20 h 91"/>
                <a:gd name="T18" fmla="*/ 141 w 177"/>
                <a:gd name="T19" fmla="*/ 8 h 91"/>
                <a:gd name="T20" fmla="*/ 156 w 177"/>
                <a:gd name="T21" fmla="*/ 20 h 91"/>
                <a:gd name="T22" fmla="*/ 163 w 177"/>
                <a:gd name="T23" fmla="*/ 20 h 91"/>
                <a:gd name="T24" fmla="*/ 163 w 177"/>
                <a:gd name="T25" fmla="*/ 42 h 91"/>
                <a:gd name="T26" fmla="*/ 168 w 177"/>
                <a:gd name="T27" fmla="*/ 48 h 91"/>
                <a:gd name="T28" fmla="*/ 168 w 177"/>
                <a:gd name="T29" fmla="*/ 20 h 91"/>
                <a:gd name="T30" fmla="*/ 177 w 177"/>
                <a:gd name="T31" fmla="*/ 20 h 91"/>
                <a:gd name="T32" fmla="*/ 177 w 177"/>
                <a:gd name="T33" fmla="*/ 0 h 91"/>
                <a:gd name="T34" fmla="*/ 0 w 177"/>
                <a:gd name="T35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77" h="91">
                  <a:moveTo>
                    <a:pt x="0" y="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91"/>
                    <a:pt x="9" y="91"/>
                    <a:pt x="9" y="91"/>
                  </a:cubicBezTo>
                  <a:cubicBezTo>
                    <a:pt x="116" y="91"/>
                    <a:pt x="116" y="91"/>
                    <a:pt x="116" y="91"/>
                  </a:cubicBezTo>
                  <a:cubicBezTo>
                    <a:pt x="117" y="89"/>
                    <a:pt x="117" y="87"/>
                    <a:pt x="117" y="85"/>
                  </a:cubicBezTo>
                  <a:cubicBezTo>
                    <a:pt x="14" y="85"/>
                    <a:pt x="14" y="85"/>
                    <a:pt x="14" y="85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26" y="20"/>
                    <a:pt x="126" y="20"/>
                    <a:pt x="126" y="20"/>
                  </a:cubicBezTo>
                  <a:cubicBezTo>
                    <a:pt x="128" y="13"/>
                    <a:pt x="134" y="8"/>
                    <a:pt x="141" y="8"/>
                  </a:cubicBezTo>
                  <a:cubicBezTo>
                    <a:pt x="148" y="8"/>
                    <a:pt x="154" y="13"/>
                    <a:pt x="156" y="20"/>
                  </a:cubicBezTo>
                  <a:cubicBezTo>
                    <a:pt x="163" y="20"/>
                    <a:pt x="163" y="20"/>
                    <a:pt x="163" y="20"/>
                  </a:cubicBezTo>
                  <a:cubicBezTo>
                    <a:pt x="163" y="42"/>
                    <a:pt x="163" y="42"/>
                    <a:pt x="163" y="42"/>
                  </a:cubicBezTo>
                  <a:cubicBezTo>
                    <a:pt x="165" y="43"/>
                    <a:pt x="167" y="45"/>
                    <a:pt x="168" y="48"/>
                  </a:cubicBezTo>
                  <a:cubicBezTo>
                    <a:pt x="168" y="20"/>
                    <a:pt x="168" y="20"/>
                    <a:pt x="168" y="20"/>
                  </a:cubicBezTo>
                  <a:cubicBezTo>
                    <a:pt x="177" y="20"/>
                    <a:pt x="177" y="20"/>
                    <a:pt x="177" y="20"/>
                  </a:cubicBezTo>
                  <a:cubicBezTo>
                    <a:pt x="177" y="0"/>
                    <a:pt x="177" y="0"/>
                    <a:pt x="17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" name="Oval 148"/>
            <p:cNvSpPr>
              <a:spLocks noChangeArrowheads="1"/>
            </p:cNvSpPr>
            <p:nvPr/>
          </p:nvSpPr>
          <p:spPr bwMode="auto">
            <a:xfrm>
              <a:off x="7534660" y="3274330"/>
              <a:ext cx="66287" cy="78716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" name="Freeform 149"/>
            <p:cNvSpPr>
              <a:spLocks/>
            </p:cNvSpPr>
            <p:nvPr/>
          </p:nvSpPr>
          <p:spPr bwMode="auto">
            <a:xfrm>
              <a:off x="7395181" y="3358570"/>
              <a:ext cx="249957" cy="335578"/>
            </a:xfrm>
            <a:custGeom>
              <a:avLst/>
              <a:gdLst>
                <a:gd name="T0" fmla="*/ 80 w 91"/>
                <a:gd name="T1" fmla="*/ 2 h 122"/>
                <a:gd name="T2" fmla="*/ 79 w 91"/>
                <a:gd name="T3" fmla="*/ 2 h 122"/>
                <a:gd name="T4" fmla="*/ 79 w 91"/>
                <a:gd name="T5" fmla="*/ 2 h 122"/>
                <a:gd name="T6" fmla="*/ 73 w 91"/>
                <a:gd name="T7" fmla="*/ 1 h 122"/>
                <a:gd name="T8" fmla="*/ 73 w 91"/>
                <a:gd name="T9" fmla="*/ 2 h 122"/>
                <a:gd name="T10" fmla="*/ 78 w 91"/>
                <a:gd name="T11" fmla="*/ 6 h 122"/>
                <a:gd name="T12" fmla="*/ 72 w 91"/>
                <a:gd name="T13" fmla="*/ 9 h 122"/>
                <a:gd name="T14" fmla="*/ 75 w 91"/>
                <a:gd name="T15" fmla="*/ 14 h 122"/>
                <a:gd name="T16" fmla="*/ 67 w 91"/>
                <a:gd name="T17" fmla="*/ 31 h 122"/>
                <a:gd name="T18" fmla="*/ 66 w 91"/>
                <a:gd name="T19" fmla="*/ 7 h 122"/>
                <a:gd name="T20" fmla="*/ 67 w 91"/>
                <a:gd name="T21" fmla="*/ 6 h 122"/>
                <a:gd name="T22" fmla="*/ 65 w 91"/>
                <a:gd name="T23" fmla="*/ 0 h 122"/>
                <a:gd name="T24" fmla="*/ 61 w 91"/>
                <a:gd name="T25" fmla="*/ 0 h 122"/>
                <a:gd name="T26" fmla="*/ 59 w 91"/>
                <a:gd name="T27" fmla="*/ 6 h 122"/>
                <a:gd name="T28" fmla="*/ 60 w 91"/>
                <a:gd name="T29" fmla="*/ 7 h 122"/>
                <a:gd name="T30" fmla="*/ 59 w 91"/>
                <a:gd name="T31" fmla="*/ 31 h 122"/>
                <a:gd name="T32" fmla="*/ 51 w 91"/>
                <a:gd name="T33" fmla="*/ 14 h 122"/>
                <a:gd name="T34" fmla="*/ 54 w 91"/>
                <a:gd name="T35" fmla="*/ 9 h 122"/>
                <a:gd name="T36" fmla="*/ 48 w 91"/>
                <a:gd name="T37" fmla="*/ 6 h 122"/>
                <a:gd name="T38" fmla="*/ 53 w 91"/>
                <a:gd name="T39" fmla="*/ 2 h 122"/>
                <a:gd name="T40" fmla="*/ 53 w 91"/>
                <a:gd name="T41" fmla="*/ 1 h 122"/>
                <a:gd name="T42" fmla="*/ 49 w 91"/>
                <a:gd name="T43" fmla="*/ 2 h 122"/>
                <a:gd name="T44" fmla="*/ 47 w 91"/>
                <a:gd name="T45" fmla="*/ 2 h 122"/>
                <a:gd name="T46" fmla="*/ 47 w 91"/>
                <a:gd name="T47" fmla="*/ 2 h 122"/>
                <a:gd name="T48" fmla="*/ 46 w 91"/>
                <a:gd name="T49" fmla="*/ 2 h 122"/>
                <a:gd name="T50" fmla="*/ 44 w 91"/>
                <a:gd name="T51" fmla="*/ 4 h 122"/>
                <a:gd name="T52" fmla="*/ 34 w 91"/>
                <a:gd name="T53" fmla="*/ 13 h 122"/>
                <a:gd name="T54" fmla="*/ 34 w 91"/>
                <a:gd name="T55" fmla="*/ 14 h 122"/>
                <a:gd name="T56" fmla="*/ 29 w 91"/>
                <a:gd name="T57" fmla="*/ 13 h 122"/>
                <a:gd name="T58" fmla="*/ 2 w 91"/>
                <a:gd name="T59" fmla="*/ 9 h 122"/>
                <a:gd name="T60" fmla="*/ 0 w 91"/>
                <a:gd name="T61" fmla="*/ 26 h 122"/>
                <a:gd name="T62" fmla="*/ 27 w 91"/>
                <a:gd name="T63" fmla="*/ 28 h 122"/>
                <a:gd name="T64" fmla="*/ 34 w 91"/>
                <a:gd name="T65" fmla="*/ 29 h 122"/>
                <a:gd name="T66" fmla="*/ 35 w 91"/>
                <a:gd name="T67" fmla="*/ 29 h 122"/>
                <a:gd name="T68" fmla="*/ 36 w 91"/>
                <a:gd name="T69" fmla="*/ 29 h 122"/>
                <a:gd name="T70" fmla="*/ 43 w 91"/>
                <a:gd name="T71" fmla="*/ 26 h 122"/>
                <a:gd name="T72" fmla="*/ 43 w 91"/>
                <a:gd name="T73" fmla="*/ 25 h 122"/>
                <a:gd name="T74" fmla="*/ 42 w 91"/>
                <a:gd name="T75" fmla="*/ 65 h 122"/>
                <a:gd name="T76" fmla="*/ 42 w 91"/>
                <a:gd name="T77" fmla="*/ 65 h 122"/>
                <a:gd name="T78" fmla="*/ 44 w 91"/>
                <a:gd name="T79" fmla="*/ 65 h 122"/>
                <a:gd name="T80" fmla="*/ 46 w 91"/>
                <a:gd name="T81" fmla="*/ 122 h 122"/>
                <a:gd name="T82" fmla="*/ 62 w 91"/>
                <a:gd name="T83" fmla="*/ 122 h 122"/>
                <a:gd name="T84" fmla="*/ 62 w 91"/>
                <a:gd name="T85" fmla="*/ 65 h 122"/>
                <a:gd name="T86" fmla="*/ 64 w 91"/>
                <a:gd name="T87" fmla="*/ 65 h 122"/>
                <a:gd name="T88" fmla="*/ 66 w 91"/>
                <a:gd name="T89" fmla="*/ 122 h 122"/>
                <a:gd name="T90" fmla="*/ 82 w 91"/>
                <a:gd name="T91" fmla="*/ 122 h 122"/>
                <a:gd name="T92" fmla="*/ 82 w 91"/>
                <a:gd name="T93" fmla="*/ 65 h 122"/>
                <a:gd name="T94" fmla="*/ 84 w 91"/>
                <a:gd name="T95" fmla="*/ 65 h 122"/>
                <a:gd name="T96" fmla="*/ 84 w 91"/>
                <a:gd name="T97" fmla="*/ 65 h 122"/>
                <a:gd name="T98" fmla="*/ 91 w 91"/>
                <a:gd name="T99" fmla="*/ 64 h 122"/>
                <a:gd name="T100" fmla="*/ 87 w 91"/>
                <a:gd name="T101" fmla="*/ 9 h 122"/>
                <a:gd name="T102" fmla="*/ 80 w 91"/>
                <a:gd name="T103" fmla="*/ 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91" h="122">
                  <a:moveTo>
                    <a:pt x="80" y="2"/>
                  </a:moveTo>
                  <a:cubicBezTo>
                    <a:pt x="79" y="2"/>
                    <a:pt x="79" y="2"/>
                    <a:pt x="79" y="2"/>
                  </a:cubicBezTo>
                  <a:cubicBezTo>
                    <a:pt x="79" y="2"/>
                    <a:pt x="79" y="2"/>
                    <a:pt x="79" y="2"/>
                  </a:cubicBezTo>
                  <a:cubicBezTo>
                    <a:pt x="77" y="2"/>
                    <a:pt x="75" y="2"/>
                    <a:pt x="73" y="1"/>
                  </a:cubicBezTo>
                  <a:cubicBezTo>
                    <a:pt x="73" y="2"/>
                    <a:pt x="73" y="2"/>
                    <a:pt x="73" y="2"/>
                  </a:cubicBezTo>
                  <a:cubicBezTo>
                    <a:pt x="78" y="6"/>
                    <a:pt x="78" y="6"/>
                    <a:pt x="78" y="6"/>
                  </a:cubicBezTo>
                  <a:cubicBezTo>
                    <a:pt x="72" y="9"/>
                    <a:pt x="72" y="9"/>
                    <a:pt x="72" y="9"/>
                  </a:cubicBezTo>
                  <a:cubicBezTo>
                    <a:pt x="75" y="14"/>
                    <a:pt x="75" y="14"/>
                    <a:pt x="75" y="14"/>
                  </a:cubicBezTo>
                  <a:cubicBezTo>
                    <a:pt x="67" y="31"/>
                    <a:pt x="67" y="31"/>
                    <a:pt x="67" y="31"/>
                  </a:cubicBezTo>
                  <a:cubicBezTo>
                    <a:pt x="66" y="7"/>
                    <a:pt x="66" y="7"/>
                    <a:pt x="66" y="7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60" y="7"/>
                    <a:pt x="60" y="7"/>
                    <a:pt x="60" y="7"/>
                  </a:cubicBezTo>
                  <a:cubicBezTo>
                    <a:pt x="59" y="31"/>
                    <a:pt x="59" y="31"/>
                    <a:pt x="59" y="31"/>
                  </a:cubicBezTo>
                  <a:cubicBezTo>
                    <a:pt x="51" y="14"/>
                    <a:pt x="51" y="14"/>
                    <a:pt x="51" y="14"/>
                  </a:cubicBezTo>
                  <a:cubicBezTo>
                    <a:pt x="54" y="9"/>
                    <a:pt x="54" y="9"/>
                    <a:pt x="54" y="9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53" y="2"/>
                    <a:pt x="53" y="2"/>
                    <a:pt x="53" y="2"/>
                  </a:cubicBezTo>
                  <a:cubicBezTo>
                    <a:pt x="53" y="1"/>
                    <a:pt x="53" y="1"/>
                    <a:pt x="53" y="1"/>
                  </a:cubicBezTo>
                  <a:cubicBezTo>
                    <a:pt x="52" y="2"/>
                    <a:pt x="50" y="2"/>
                    <a:pt x="49" y="2"/>
                  </a:cubicBezTo>
                  <a:cubicBezTo>
                    <a:pt x="48" y="2"/>
                    <a:pt x="48" y="2"/>
                    <a:pt x="47" y="2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7" y="2"/>
                    <a:pt x="47" y="2"/>
                    <a:pt x="46" y="2"/>
                  </a:cubicBezTo>
                  <a:cubicBezTo>
                    <a:pt x="45" y="3"/>
                    <a:pt x="45" y="3"/>
                    <a:pt x="44" y="4"/>
                  </a:cubicBezTo>
                  <a:cubicBezTo>
                    <a:pt x="34" y="13"/>
                    <a:pt x="34" y="13"/>
                    <a:pt x="34" y="13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14"/>
                    <a:pt x="1" y="20"/>
                    <a:pt x="0" y="26"/>
                  </a:cubicBezTo>
                  <a:cubicBezTo>
                    <a:pt x="27" y="28"/>
                    <a:pt x="27" y="28"/>
                    <a:pt x="27" y="28"/>
                  </a:cubicBezTo>
                  <a:cubicBezTo>
                    <a:pt x="34" y="29"/>
                    <a:pt x="34" y="29"/>
                    <a:pt x="34" y="29"/>
                  </a:cubicBezTo>
                  <a:cubicBezTo>
                    <a:pt x="35" y="29"/>
                    <a:pt x="35" y="29"/>
                    <a:pt x="35" y="29"/>
                  </a:cubicBezTo>
                  <a:cubicBezTo>
                    <a:pt x="36" y="29"/>
                    <a:pt x="36" y="29"/>
                    <a:pt x="36" y="29"/>
                  </a:cubicBezTo>
                  <a:cubicBezTo>
                    <a:pt x="36" y="28"/>
                    <a:pt x="43" y="26"/>
                    <a:pt x="43" y="26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3" y="38"/>
                    <a:pt x="43" y="51"/>
                    <a:pt x="42" y="65"/>
                  </a:cubicBezTo>
                  <a:cubicBezTo>
                    <a:pt x="42" y="65"/>
                    <a:pt x="42" y="65"/>
                    <a:pt x="42" y="65"/>
                  </a:cubicBezTo>
                  <a:cubicBezTo>
                    <a:pt x="43" y="65"/>
                    <a:pt x="44" y="65"/>
                    <a:pt x="44" y="65"/>
                  </a:cubicBezTo>
                  <a:cubicBezTo>
                    <a:pt x="46" y="122"/>
                    <a:pt x="46" y="122"/>
                    <a:pt x="46" y="122"/>
                  </a:cubicBezTo>
                  <a:cubicBezTo>
                    <a:pt x="62" y="122"/>
                    <a:pt x="62" y="122"/>
                    <a:pt x="62" y="122"/>
                  </a:cubicBezTo>
                  <a:cubicBezTo>
                    <a:pt x="63" y="105"/>
                    <a:pt x="62" y="76"/>
                    <a:pt x="62" y="65"/>
                  </a:cubicBezTo>
                  <a:cubicBezTo>
                    <a:pt x="63" y="65"/>
                    <a:pt x="63" y="65"/>
                    <a:pt x="64" y="65"/>
                  </a:cubicBezTo>
                  <a:cubicBezTo>
                    <a:pt x="66" y="122"/>
                    <a:pt x="66" y="122"/>
                    <a:pt x="66" y="122"/>
                  </a:cubicBezTo>
                  <a:cubicBezTo>
                    <a:pt x="82" y="122"/>
                    <a:pt x="82" y="122"/>
                    <a:pt x="82" y="122"/>
                  </a:cubicBezTo>
                  <a:cubicBezTo>
                    <a:pt x="82" y="105"/>
                    <a:pt x="82" y="76"/>
                    <a:pt x="82" y="65"/>
                  </a:cubicBezTo>
                  <a:cubicBezTo>
                    <a:pt x="82" y="65"/>
                    <a:pt x="83" y="65"/>
                    <a:pt x="84" y="65"/>
                  </a:cubicBezTo>
                  <a:cubicBezTo>
                    <a:pt x="84" y="65"/>
                    <a:pt x="84" y="65"/>
                    <a:pt x="84" y="65"/>
                  </a:cubicBezTo>
                  <a:cubicBezTo>
                    <a:pt x="86" y="65"/>
                    <a:pt x="89" y="64"/>
                    <a:pt x="91" y="64"/>
                  </a:cubicBezTo>
                  <a:cubicBezTo>
                    <a:pt x="87" y="9"/>
                    <a:pt x="87" y="9"/>
                    <a:pt x="87" y="9"/>
                  </a:cubicBezTo>
                  <a:cubicBezTo>
                    <a:pt x="86" y="5"/>
                    <a:pt x="83" y="2"/>
                    <a:pt x="80" y="2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52" name="组合 251"/>
          <p:cNvGrpSpPr/>
          <p:nvPr/>
        </p:nvGrpSpPr>
        <p:grpSpPr>
          <a:xfrm>
            <a:off x="7407912" y="3163252"/>
            <a:ext cx="581392" cy="458484"/>
            <a:chOff x="8313532" y="3238425"/>
            <a:chExt cx="581392" cy="458484"/>
          </a:xfrm>
        </p:grpSpPr>
        <p:sp>
          <p:nvSpPr>
            <p:cNvPr id="103" name="Oval 150"/>
            <p:cNvSpPr>
              <a:spLocks noChangeArrowheads="1"/>
            </p:cNvSpPr>
            <p:nvPr/>
          </p:nvSpPr>
          <p:spPr bwMode="auto">
            <a:xfrm>
              <a:off x="8557965" y="3288140"/>
              <a:ext cx="93906" cy="11462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" name="Freeform 151"/>
            <p:cNvSpPr>
              <a:spLocks/>
            </p:cNvSpPr>
            <p:nvPr/>
          </p:nvSpPr>
          <p:spPr bwMode="auto">
            <a:xfrm>
              <a:off x="8505488" y="3411047"/>
              <a:ext cx="197480" cy="120145"/>
            </a:xfrm>
            <a:custGeom>
              <a:avLst/>
              <a:gdLst>
                <a:gd name="T0" fmla="*/ 36 w 72"/>
                <a:gd name="T1" fmla="*/ 44 h 44"/>
                <a:gd name="T2" fmla="*/ 41 w 72"/>
                <a:gd name="T3" fmla="*/ 44 h 44"/>
                <a:gd name="T4" fmla="*/ 72 w 72"/>
                <a:gd name="T5" fmla="*/ 31 h 44"/>
                <a:gd name="T6" fmla="*/ 70 w 72"/>
                <a:gd name="T7" fmla="*/ 12 h 44"/>
                <a:gd name="T8" fmla="*/ 60 w 72"/>
                <a:gd name="T9" fmla="*/ 2 h 44"/>
                <a:gd name="T10" fmla="*/ 50 w 72"/>
                <a:gd name="T11" fmla="*/ 1 h 44"/>
                <a:gd name="T12" fmla="*/ 50 w 72"/>
                <a:gd name="T13" fmla="*/ 1 h 44"/>
                <a:gd name="T14" fmla="*/ 57 w 72"/>
                <a:gd name="T15" fmla="*/ 7 h 44"/>
                <a:gd name="T16" fmla="*/ 49 w 72"/>
                <a:gd name="T17" fmla="*/ 12 h 44"/>
                <a:gd name="T18" fmla="*/ 53 w 72"/>
                <a:gd name="T19" fmla="*/ 19 h 44"/>
                <a:gd name="T20" fmla="*/ 41 w 72"/>
                <a:gd name="T21" fmla="*/ 43 h 44"/>
                <a:gd name="T22" fmla="*/ 40 w 72"/>
                <a:gd name="T23" fmla="*/ 9 h 44"/>
                <a:gd name="T24" fmla="*/ 41 w 72"/>
                <a:gd name="T25" fmla="*/ 7 h 44"/>
                <a:gd name="T26" fmla="*/ 39 w 72"/>
                <a:gd name="T27" fmla="*/ 0 h 44"/>
                <a:gd name="T28" fmla="*/ 32 w 72"/>
                <a:gd name="T29" fmla="*/ 0 h 44"/>
                <a:gd name="T30" fmla="*/ 30 w 72"/>
                <a:gd name="T31" fmla="*/ 7 h 44"/>
                <a:gd name="T32" fmla="*/ 32 w 72"/>
                <a:gd name="T33" fmla="*/ 9 h 44"/>
                <a:gd name="T34" fmla="*/ 30 w 72"/>
                <a:gd name="T35" fmla="*/ 43 h 44"/>
                <a:gd name="T36" fmla="*/ 19 w 72"/>
                <a:gd name="T37" fmla="*/ 19 h 44"/>
                <a:gd name="T38" fmla="*/ 23 w 72"/>
                <a:gd name="T39" fmla="*/ 12 h 44"/>
                <a:gd name="T40" fmla="*/ 14 w 72"/>
                <a:gd name="T41" fmla="*/ 7 h 44"/>
                <a:gd name="T42" fmla="*/ 21 w 72"/>
                <a:gd name="T43" fmla="*/ 1 h 44"/>
                <a:gd name="T44" fmla="*/ 21 w 72"/>
                <a:gd name="T45" fmla="*/ 1 h 44"/>
                <a:gd name="T46" fmla="*/ 12 w 72"/>
                <a:gd name="T47" fmla="*/ 2 h 44"/>
                <a:gd name="T48" fmla="*/ 12 w 72"/>
                <a:gd name="T49" fmla="*/ 2 h 44"/>
                <a:gd name="T50" fmla="*/ 2 w 72"/>
                <a:gd name="T51" fmla="*/ 12 h 44"/>
                <a:gd name="T52" fmla="*/ 0 w 72"/>
                <a:gd name="T53" fmla="*/ 32 h 44"/>
                <a:gd name="T54" fmla="*/ 30 w 72"/>
                <a:gd name="T55" fmla="*/ 44 h 44"/>
                <a:gd name="T56" fmla="*/ 36 w 72"/>
                <a:gd name="T57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72" h="44">
                  <a:moveTo>
                    <a:pt x="36" y="44"/>
                  </a:moveTo>
                  <a:cubicBezTo>
                    <a:pt x="38" y="44"/>
                    <a:pt x="40" y="44"/>
                    <a:pt x="41" y="44"/>
                  </a:cubicBezTo>
                  <a:cubicBezTo>
                    <a:pt x="53" y="43"/>
                    <a:pt x="63" y="38"/>
                    <a:pt x="72" y="31"/>
                  </a:cubicBezTo>
                  <a:cubicBezTo>
                    <a:pt x="70" y="12"/>
                    <a:pt x="70" y="12"/>
                    <a:pt x="70" y="12"/>
                  </a:cubicBezTo>
                  <a:cubicBezTo>
                    <a:pt x="70" y="6"/>
                    <a:pt x="67" y="3"/>
                    <a:pt x="60" y="2"/>
                  </a:cubicBezTo>
                  <a:cubicBezTo>
                    <a:pt x="60" y="2"/>
                    <a:pt x="53" y="1"/>
                    <a:pt x="50" y="1"/>
                  </a:cubicBezTo>
                  <a:cubicBezTo>
                    <a:pt x="50" y="1"/>
                    <a:pt x="50" y="1"/>
                    <a:pt x="50" y="1"/>
                  </a:cubicBezTo>
                  <a:cubicBezTo>
                    <a:pt x="57" y="7"/>
                    <a:pt x="57" y="7"/>
                    <a:pt x="57" y="7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53" y="19"/>
                    <a:pt x="53" y="19"/>
                    <a:pt x="53" y="19"/>
                  </a:cubicBezTo>
                  <a:cubicBezTo>
                    <a:pt x="41" y="43"/>
                    <a:pt x="41" y="43"/>
                    <a:pt x="41" y="43"/>
                  </a:cubicBezTo>
                  <a:cubicBezTo>
                    <a:pt x="40" y="9"/>
                    <a:pt x="40" y="9"/>
                    <a:pt x="40" y="9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32" y="9"/>
                    <a:pt x="32" y="9"/>
                    <a:pt x="32" y="9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19" y="1"/>
                    <a:pt x="14" y="2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7" y="3"/>
                    <a:pt x="2" y="6"/>
                    <a:pt x="2" y="1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9" y="38"/>
                    <a:pt x="19" y="43"/>
                    <a:pt x="30" y="44"/>
                  </a:cubicBezTo>
                  <a:cubicBezTo>
                    <a:pt x="32" y="44"/>
                    <a:pt x="34" y="44"/>
                    <a:pt x="36" y="4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" name="Freeform 152"/>
            <p:cNvSpPr>
              <a:spLocks noEditPoints="1"/>
            </p:cNvSpPr>
            <p:nvPr/>
          </p:nvSpPr>
          <p:spPr bwMode="auto">
            <a:xfrm>
              <a:off x="8313532" y="3361332"/>
              <a:ext cx="138098" cy="91145"/>
            </a:xfrm>
            <a:custGeom>
              <a:avLst/>
              <a:gdLst>
                <a:gd name="T0" fmla="*/ 50 w 50"/>
                <a:gd name="T1" fmla="*/ 12 h 33"/>
                <a:gd name="T2" fmla="*/ 32 w 50"/>
                <a:gd name="T3" fmla="*/ 12 h 33"/>
                <a:gd name="T4" fmla="*/ 17 w 50"/>
                <a:gd name="T5" fmla="*/ 0 h 33"/>
                <a:gd name="T6" fmla="*/ 0 w 50"/>
                <a:gd name="T7" fmla="*/ 16 h 33"/>
                <a:gd name="T8" fmla="*/ 17 w 50"/>
                <a:gd name="T9" fmla="*/ 33 h 33"/>
                <a:gd name="T10" fmla="*/ 32 w 50"/>
                <a:gd name="T11" fmla="*/ 20 h 33"/>
                <a:gd name="T12" fmla="*/ 50 w 50"/>
                <a:gd name="T13" fmla="*/ 20 h 33"/>
                <a:gd name="T14" fmla="*/ 50 w 50"/>
                <a:gd name="T15" fmla="*/ 12 h 33"/>
                <a:gd name="T16" fmla="*/ 17 w 50"/>
                <a:gd name="T17" fmla="*/ 24 h 33"/>
                <a:gd name="T18" fmla="*/ 9 w 50"/>
                <a:gd name="T19" fmla="*/ 16 h 33"/>
                <a:gd name="T20" fmla="*/ 17 w 50"/>
                <a:gd name="T21" fmla="*/ 8 h 33"/>
                <a:gd name="T22" fmla="*/ 24 w 50"/>
                <a:gd name="T23" fmla="*/ 16 h 33"/>
                <a:gd name="T24" fmla="*/ 17 w 50"/>
                <a:gd name="T25" fmla="*/ 24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0" h="33">
                  <a:moveTo>
                    <a:pt x="50" y="12"/>
                  </a:moveTo>
                  <a:cubicBezTo>
                    <a:pt x="32" y="12"/>
                    <a:pt x="32" y="12"/>
                    <a:pt x="32" y="12"/>
                  </a:cubicBezTo>
                  <a:cubicBezTo>
                    <a:pt x="30" y="5"/>
                    <a:pt x="24" y="0"/>
                    <a:pt x="17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25"/>
                    <a:pt x="7" y="33"/>
                    <a:pt x="17" y="33"/>
                  </a:cubicBezTo>
                  <a:cubicBezTo>
                    <a:pt x="24" y="33"/>
                    <a:pt x="31" y="27"/>
                    <a:pt x="32" y="20"/>
                  </a:cubicBezTo>
                  <a:cubicBezTo>
                    <a:pt x="50" y="20"/>
                    <a:pt x="50" y="20"/>
                    <a:pt x="50" y="20"/>
                  </a:cubicBezTo>
                  <a:lnTo>
                    <a:pt x="50" y="12"/>
                  </a:lnTo>
                  <a:close/>
                  <a:moveTo>
                    <a:pt x="17" y="24"/>
                  </a:moveTo>
                  <a:cubicBezTo>
                    <a:pt x="12" y="24"/>
                    <a:pt x="9" y="20"/>
                    <a:pt x="9" y="16"/>
                  </a:cubicBezTo>
                  <a:cubicBezTo>
                    <a:pt x="9" y="12"/>
                    <a:pt x="12" y="8"/>
                    <a:pt x="17" y="8"/>
                  </a:cubicBezTo>
                  <a:cubicBezTo>
                    <a:pt x="21" y="8"/>
                    <a:pt x="24" y="12"/>
                    <a:pt x="24" y="16"/>
                  </a:cubicBezTo>
                  <a:cubicBezTo>
                    <a:pt x="24" y="20"/>
                    <a:pt x="21" y="24"/>
                    <a:pt x="17" y="2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" name="Freeform 153"/>
            <p:cNvSpPr>
              <a:spLocks noEditPoints="1"/>
            </p:cNvSpPr>
            <p:nvPr/>
          </p:nvSpPr>
          <p:spPr bwMode="auto">
            <a:xfrm>
              <a:off x="8341151" y="3471810"/>
              <a:ext cx="138098" cy="109097"/>
            </a:xfrm>
            <a:custGeom>
              <a:avLst/>
              <a:gdLst>
                <a:gd name="T0" fmla="*/ 46 w 50"/>
                <a:gd name="T1" fmla="*/ 0 h 40"/>
                <a:gd name="T2" fmla="*/ 30 w 50"/>
                <a:gd name="T3" fmla="*/ 9 h 40"/>
                <a:gd name="T4" fmla="*/ 10 w 50"/>
                <a:gd name="T5" fmla="*/ 6 h 40"/>
                <a:gd name="T6" fmla="*/ 4 w 50"/>
                <a:gd name="T7" fmla="*/ 29 h 40"/>
                <a:gd name="T8" fmla="*/ 27 w 50"/>
                <a:gd name="T9" fmla="*/ 35 h 40"/>
                <a:gd name="T10" fmla="*/ 34 w 50"/>
                <a:gd name="T11" fmla="*/ 16 h 40"/>
                <a:gd name="T12" fmla="*/ 50 w 50"/>
                <a:gd name="T13" fmla="*/ 7 h 40"/>
                <a:gd name="T14" fmla="*/ 46 w 50"/>
                <a:gd name="T15" fmla="*/ 0 h 40"/>
                <a:gd name="T16" fmla="*/ 22 w 50"/>
                <a:gd name="T17" fmla="*/ 27 h 40"/>
                <a:gd name="T18" fmla="*/ 12 w 50"/>
                <a:gd name="T19" fmla="*/ 25 h 40"/>
                <a:gd name="T20" fmla="*/ 15 w 50"/>
                <a:gd name="T21" fmla="*/ 14 h 40"/>
                <a:gd name="T22" fmla="*/ 25 w 50"/>
                <a:gd name="T23" fmla="*/ 17 h 40"/>
                <a:gd name="T24" fmla="*/ 22 w 50"/>
                <a:gd name="T25" fmla="*/ 27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0" h="40">
                  <a:moveTo>
                    <a:pt x="46" y="0"/>
                  </a:moveTo>
                  <a:cubicBezTo>
                    <a:pt x="30" y="9"/>
                    <a:pt x="30" y="9"/>
                    <a:pt x="30" y="9"/>
                  </a:cubicBezTo>
                  <a:cubicBezTo>
                    <a:pt x="25" y="4"/>
                    <a:pt x="17" y="3"/>
                    <a:pt x="10" y="6"/>
                  </a:cubicBezTo>
                  <a:cubicBezTo>
                    <a:pt x="2" y="11"/>
                    <a:pt x="0" y="21"/>
                    <a:pt x="4" y="29"/>
                  </a:cubicBezTo>
                  <a:cubicBezTo>
                    <a:pt x="9" y="37"/>
                    <a:pt x="19" y="40"/>
                    <a:pt x="27" y="35"/>
                  </a:cubicBezTo>
                  <a:cubicBezTo>
                    <a:pt x="33" y="31"/>
                    <a:pt x="36" y="24"/>
                    <a:pt x="34" y="16"/>
                  </a:cubicBezTo>
                  <a:cubicBezTo>
                    <a:pt x="50" y="7"/>
                    <a:pt x="50" y="7"/>
                    <a:pt x="50" y="7"/>
                  </a:cubicBezTo>
                  <a:lnTo>
                    <a:pt x="46" y="0"/>
                  </a:lnTo>
                  <a:close/>
                  <a:moveTo>
                    <a:pt x="22" y="27"/>
                  </a:moveTo>
                  <a:cubicBezTo>
                    <a:pt x="19" y="30"/>
                    <a:pt x="14" y="28"/>
                    <a:pt x="12" y="25"/>
                  </a:cubicBezTo>
                  <a:cubicBezTo>
                    <a:pt x="10" y="21"/>
                    <a:pt x="11" y="16"/>
                    <a:pt x="15" y="14"/>
                  </a:cubicBezTo>
                  <a:cubicBezTo>
                    <a:pt x="18" y="12"/>
                    <a:pt x="23" y="13"/>
                    <a:pt x="25" y="17"/>
                  </a:cubicBezTo>
                  <a:cubicBezTo>
                    <a:pt x="27" y="21"/>
                    <a:pt x="26" y="25"/>
                    <a:pt x="22" y="27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" name="Freeform 154"/>
            <p:cNvSpPr>
              <a:spLocks noEditPoints="1"/>
            </p:cNvSpPr>
            <p:nvPr/>
          </p:nvSpPr>
          <p:spPr bwMode="auto">
            <a:xfrm>
              <a:off x="8429534" y="3531192"/>
              <a:ext cx="109097" cy="138098"/>
            </a:xfrm>
            <a:custGeom>
              <a:avLst/>
              <a:gdLst>
                <a:gd name="T0" fmla="*/ 32 w 40"/>
                <a:gd name="T1" fmla="*/ 0 h 50"/>
                <a:gd name="T2" fmla="*/ 23 w 40"/>
                <a:gd name="T3" fmla="*/ 16 h 50"/>
                <a:gd name="T4" fmla="*/ 5 w 40"/>
                <a:gd name="T5" fmla="*/ 23 h 50"/>
                <a:gd name="T6" fmla="*/ 11 w 40"/>
                <a:gd name="T7" fmla="*/ 46 h 50"/>
                <a:gd name="T8" fmla="*/ 33 w 40"/>
                <a:gd name="T9" fmla="*/ 40 h 50"/>
                <a:gd name="T10" fmla="*/ 31 w 40"/>
                <a:gd name="T11" fmla="*/ 20 h 50"/>
                <a:gd name="T12" fmla="*/ 40 w 40"/>
                <a:gd name="T13" fmla="*/ 4 h 50"/>
                <a:gd name="T14" fmla="*/ 32 w 40"/>
                <a:gd name="T15" fmla="*/ 0 h 50"/>
                <a:gd name="T16" fmla="*/ 26 w 40"/>
                <a:gd name="T17" fmla="*/ 35 h 50"/>
                <a:gd name="T18" fmla="*/ 15 w 40"/>
                <a:gd name="T19" fmla="*/ 38 h 50"/>
                <a:gd name="T20" fmla="*/ 12 w 40"/>
                <a:gd name="T21" fmla="*/ 28 h 50"/>
                <a:gd name="T22" fmla="*/ 23 w 40"/>
                <a:gd name="T23" fmla="*/ 25 h 50"/>
                <a:gd name="T24" fmla="*/ 26 w 40"/>
                <a:gd name="T25" fmla="*/ 35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0" h="50">
                  <a:moveTo>
                    <a:pt x="32" y="0"/>
                  </a:moveTo>
                  <a:cubicBezTo>
                    <a:pt x="23" y="16"/>
                    <a:pt x="23" y="16"/>
                    <a:pt x="23" y="16"/>
                  </a:cubicBezTo>
                  <a:cubicBezTo>
                    <a:pt x="16" y="14"/>
                    <a:pt x="9" y="17"/>
                    <a:pt x="5" y="23"/>
                  </a:cubicBezTo>
                  <a:cubicBezTo>
                    <a:pt x="0" y="31"/>
                    <a:pt x="3" y="41"/>
                    <a:pt x="11" y="46"/>
                  </a:cubicBezTo>
                  <a:cubicBezTo>
                    <a:pt x="19" y="50"/>
                    <a:pt x="29" y="48"/>
                    <a:pt x="33" y="40"/>
                  </a:cubicBezTo>
                  <a:cubicBezTo>
                    <a:pt x="37" y="33"/>
                    <a:pt x="36" y="25"/>
                    <a:pt x="31" y="20"/>
                  </a:cubicBezTo>
                  <a:cubicBezTo>
                    <a:pt x="40" y="4"/>
                    <a:pt x="40" y="4"/>
                    <a:pt x="40" y="4"/>
                  </a:cubicBezTo>
                  <a:lnTo>
                    <a:pt x="32" y="0"/>
                  </a:lnTo>
                  <a:close/>
                  <a:moveTo>
                    <a:pt x="26" y="35"/>
                  </a:moveTo>
                  <a:cubicBezTo>
                    <a:pt x="24" y="39"/>
                    <a:pt x="19" y="40"/>
                    <a:pt x="15" y="38"/>
                  </a:cubicBezTo>
                  <a:cubicBezTo>
                    <a:pt x="12" y="36"/>
                    <a:pt x="10" y="31"/>
                    <a:pt x="12" y="28"/>
                  </a:cubicBezTo>
                  <a:cubicBezTo>
                    <a:pt x="15" y="24"/>
                    <a:pt x="19" y="23"/>
                    <a:pt x="23" y="25"/>
                  </a:cubicBezTo>
                  <a:cubicBezTo>
                    <a:pt x="27" y="27"/>
                    <a:pt x="28" y="32"/>
                    <a:pt x="26" y="35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" name="Freeform 155"/>
            <p:cNvSpPr>
              <a:spLocks noEditPoints="1"/>
            </p:cNvSpPr>
            <p:nvPr/>
          </p:nvSpPr>
          <p:spPr bwMode="auto">
            <a:xfrm>
              <a:off x="8557965" y="3558811"/>
              <a:ext cx="91145" cy="138098"/>
            </a:xfrm>
            <a:custGeom>
              <a:avLst/>
              <a:gdLst>
                <a:gd name="T0" fmla="*/ 12 w 33"/>
                <a:gd name="T1" fmla="*/ 0 h 50"/>
                <a:gd name="T2" fmla="*/ 12 w 33"/>
                <a:gd name="T3" fmla="*/ 18 h 50"/>
                <a:gd name="T4" fmla="*/ 0 w 33"/>
                <a:gd name="T5" fmla="*/ 34 h 50"/>
                <a:gd name="T6" fmla="*/ 17 w 33"/>
                <a:gd name="T7" fmla="*/ 50 h 50"/>
                <a:gd name="T8" fmla="*/ 33 w 33"/>
                <a:gd name="T9" fmla="*/ 34 h 50"/>
                <a:gd name="T10" fmla="*/ 21 w 33"/>
                <a:gd name="T11" fmla="*/ 18 h 50"/>
                <a:gd name="T12" fmla="*/ 21 w 33"/>
                <a:gd name="T13" fmla="*/ 0 h 50"/>
                <a:gd name="T14" fmla="*/ 12 w 33"/>
                <a:gd name="T15" fmla="*/ 0 h 50"/>
                <a:gd name="T16" fmla="*/ 25 w 33"/>
                <a:gd name="T17" fmla="*/ 34 h 50"/>
                <a:gd name="T18" fmla="*/ 17 w 33"/>
                <a:gd name="T19" fmla="*/ 41 h 50"/>
                <a:gd name="T20" fmla="*/ 9 w 33"/>
                <a:gd name="T21" fmla="*/ 34 h 50"/>
                <a:gd name="T22" fmla="*/ 17 w 33"/>
                <a:gd name="T23" fmla="*/ 26 h 50"/>
                <a:gd name="T24" fmla="*/ 25 w 33"/>
                <a:gd name="T25" fmla="*/ 34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" h="50">
                  <a:moveTo>
                    <a:pt x="12" y="0"/>
                  </a:moveTo>
                  <a:cubicBezTo>
                    <a:pt x="12" y="18"/>
                    <a:pt x="12" y="18"/>
                    <a:pt x="12" y="18"/>
                  </a:cubicBezTo>
                  <a:cubicBezTo>
                    <a:pt x="5" y="20"/>
                    <a:pt x="0" y="26"/>
                    <a:pt x="0" y="34"/>
                  </a:cubicBezTo>
                  <a:cubicBezTo>
                    <a:pt x="0" y="43"/>
                    <a:pt x="8" y="50"/>
                    <a:pt x="17" y="50"/>
                  </a:cubicBezTo>
                  <a:cubicBezTo>
                    <a:pt x="26" y="50"/>
                    <a:pt x="33" y="43"/>
                    <a:pt x="33" y="34"/>
                  </a:cubicBezTo>
                  <a:cubicBezTo>
                    <a:pt x="33" y="26"/>
                    <a:pt x="28" y="20"/>
                    <a:pt x="21" y="18"/>
                  </a:cubicBezTo>
                  <a:cubicBezTo>
                    <a:pt x="21" y="0"/>
                    <a:pt x="21" y="0"/>
                    <a:pt x="21" y="0"/>
                  </a:cubicBezTo>
                  <a:lnTo>
                    <a:pt x="12" y="0"/>
                  </a:lnTo>
                  <a:close/>
                  <a:moveTo>
                    <a:pt x="25" y="34"/>
                  </a:moveTo>
                  <a:cubicBezTo>
                    <a:pt x="25" y="38"/>
                    <a:pt x="21" y="41"/>
                    <a:pt x="17" y="41"/>
                  </a:cubicBezTo>
                  <a:cubicBezTo>
                    <a:pt x="13" y="41"/>
                    <a:pt x="9" y="38"/>
                    <a:pt x="9" y="34"/>
                  </a:cubicBezTo>
                  <a:cubicBezTo>
                    <a:pt x="9" y="29"/>
                    <a:pt x="13" y="26"/>
                    <a:pt x="17" y="26"/>
                  </a:cubicBezTo>
                  <a:cubicBezTo>
                    <a:pt x="21" y="26"/>
                    <a:pt x="25" y="29"/>
                    <a:pt x="25" y="3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" name="Freeform 156"/>
            <p:cNvSpPr>
              <a:spLocks noEditPoints="1"/>
            </p:cNvSpPr>
            <p:nvPr/>
          </p:nvSpPr>
          <p:spPr bwMode="auto">
            <a:xfrm>
              <a:off x="8671205" y="3531192"/>
              <a:ext cx="106335" cy="140860"/>
            </a:xfrm>
            <a:custGeom>
              <a:avLst/>
              <a:gdLst>
                <a:gd name="T0" fmla="*/ 0 w 39"/>
                <a:gd name="T1" fmla="*/ 5 h 51"/>
                <a:gd name="T2" fmla="*/ 9 w 39"/>
                <a:gd name="T3" fmla="*/ 20 h 51"/>
                <a:gd name="T4" fmla="*/ 6 w 39"/>
                <a:gd name="T5" fmla="*/ 40 h 51"/>
                <a:gd name="T6" fmla="*/ 29 w 39"/>
                <a:gd name="T7" fmla="*/ 46 h 51"/>
                <a:gd name="T8" fmla="*/ 35 w 39"/>
                <a:gd name="T9" fmla="*/ 23 h 51"/>
                <a:gd name="T10" fmla="*/ 16 w 39"/>
                <a:gd name="T11" fmla="*/ 16 h 51"/>
                <a:gd name="T12" fmla="*/ 7 w 39"/>
                <a:gd name="T13" fmla="*/ 0 h 51"/>
                <a:gd name="T14" fmla="*/ 0 w 39"/>
                <a:gd name="T15" fmla="*/ 5 h 51"/>
                <a:gd name="T16" fmla="*/ 27 w 39"/>
                <a:gd name="T17" fmla="*/ 28 h 51"/>
                <a:gd name="T18" fmla="*/ 24 w 39"/>
                <a:gd name="T19" fmla="*/ 38 h 51"/>
                <a:gd name="T20" fmla="*/ 14 w 39"/>
                <a:gd name="T21" fmla="*/ 36 h 51"/>
                <a:gd name="T22" fmla="*/ 17 w 39"/>
                <a:gd name="T23" fmla="*/ 25 h 51"/>
                <a:gd name="T24" fmla="*/ 27 w 39"/>
                <a:gd name="T25" fmla="*/ 2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" h="51">
                  <a:moveTo>
                    <a:pt x="0" y="5"/>
                  </a:moveTo>
                  <a:cubicBezTo>
                    <a:pt x="9" y="20"/>
                    <a:pt x="9" y="20"/>
                    <a:pt x="9" y="20"/>
                  </a:cubicBezTo>
                  <a:cubicBezTo>
                    <a:pt x="4" y="25"/>
                    <a:pt x="3" y="33"/>
                    <a:pt x="6" y="40"/>
                  </a:cubicBezTo>
                  <a:cubicBezTo>
                    <a:pt x="11" y="48"/>
                    <a:pt x="21" y="51"/>
                    <a:pt x="29" y="46"/>
                  </a:cubicBezTo>
                  <a:cubicBezTo>
                    <a:pt x="37" y="41"/>
                    <a:pt x="39" y="31"/>
                    <a:pt x="35" y="23"/>
                  </a:cubicBezTo>
                  <a:cubicBezTo>
                    <a:pt x="31" y="17"/>
                    <a:pt x="23" y="14"/>
                    <a:pt x="16" y="16"/>
                  </a:cubicBezTo>
                  <a:cubicBezTo>
                    <a:pt x="7" y="0"/>
                    <a:pt x="7" y="0"/>
                    <a:pt x="7" y="0"/>
                  </a:cubicBezTo>
                  <a:lnTo>
                    <a:pt x="0" y="5"/>
                  </a:lnTo>
                  <a:close/>
                  <a:moveTo>
                    <a:pt x="27" y="28"/>
                  </a:moveTo>
                  <a:cubicBezTo>
                    <a:pt x="29" y="32"/>
                    <a:pt x="28" y="36"/>
                    <a:pt x="24" y="38"/>
                  </a:cubicBezTo>
                  <a:cubicBezTo>
                    <a:pt x="21" y="41"/>
                    <a:pt x="16" y="39"/>
                    <a:pt x="14" y="36"/>
                  </a:cubicBezTo>
                  <a:cubicBezTo>
                    <a:pt x="12" y="32"/>
                    <a:pt x="13" y="27"/>
                    <a:pt x="17" y="25"/>
                  </a:cubicBezTo>
                  <a:cubicBezTo>
                    <a:pt x="20" y="23"/>
                    <a:pt x="25" y="24"/>
                    <a:pt x="27" y="28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" name="Freeform 157"/>
            <p:cNvSpPr>
              <a:spLocks noEditPoints="1"/>
            </p:cNvSpPr>
            <p:nvPr/>
          </p:nvSpPr>
          <p:spPr bwMode="auto">
            <a:xfrm>
              <a:off x="8730587" y="3471810"/>
              <a:ext cx="138098" cy="109097"/>
            </a:xfrm>
            <a:custGeom>
              <a:avLst/>
              <a:gdLst>
                <a:gd name="T0" fmla="*/ 0 w 50"/>
                <a:gd name="T1" fmla="*/ 8 h 40"/>
                <a:gd name="T2" fmla="*/ 15 w 50"/>
                <a:gd name="T3" fmla="*/ 17 h 40"/>
                <a:gd name="T4" fmla="*/ 23 w 50"/>
                <a:gd name="T5" fmla="*/ 35 h 40"/>
                <a:gd name="T6" fmla="*/ 46 w 50"/>
                <a:gd name="T7" fmla="*/ 29 h 40"/>
                <a:gd name="T8" fmla="*/ 40 w 50"/>
                <a:gd name="T9" fmla="*/ 7 h 40"/>
                <a:gd name="T10" fmla="*/ 20 w 50"/>
                <a:gd name="T11" fmla="*/ 9 h 40"/>
                <a:gd name="T12" fmla="*/ 4 w 50"/>
                <a:gd name="T13" fmla="*/ 0 h 40"/>
                <a:gd name="T14" fmla="*/ 0 w 50"/>
                <a:gd name="T15" fmla="*/ 8 h 40"/>
                <a:gd name="T16" fmla="*/ 35 w 50"/>
                <a:gd name="T17" fmla="*/ 14 h 40"/>
                <a:gd name="T18" fmla="*/ 38 w 50"/>
                <a:gd name="T19" fmla="*/ 25 h 40"/>
                <a:gd name="T20" fmla="*/ 27 w 50"/>
                <a:gd name="T21" fmla="*/ 28 h 40"/>
                <a:gd name="T22" fmla="*/ 25 w 50"/>
                <a:gd name="T23" fmla="*/ 17 h 40"/>
                <a:gd name="T24" fmla="*/ 35 w 50"/>
                <a:gd name="T25" fmla="*/ 14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0" h="40">
                  <a:moveTo>
                    <a:pt x="0" y="8"/>
                  </a:moveTo>
                  <a:cubicBezTo>
                    <a:pt x="15" y="17"/>
                    <a:pt x="15" y="17"/>
                    <a:pt x="15" y="17"/>
                  </a:cubicBezTo>
                  <a:cubicBezTo>
                    <a:pt x="14" y="24"/>
                    <a:pt x="17" y="32"/>
                    <a:pt x="23" y="35"/>
                  </a:cubicBezTo>
                  <a:cubicBezTo>
                    <a:pt x="31" y="40"/>
                    <a:pt x="41" y="37"/>
                    <a:pt x="46" y="29"/>
                  </a:cubicBezTo>
                  <a:cubicBezTo>
                    <a:pt x="50" y="21"/>
                    <a:pt x="48" y="11"/>
                    <a:pt x="40" y="7"/>
                  </a:cubicBezTo>
                  <a:cubicBezTo>
                    <a:pt x="33" y="3"/>
                    <a:pt x="25" y="4"/>
                    <a:pt x="20" y="9"/>
                  </a:cubicBezTo>
                  <a:cubicBezTo>
                    <a:pt x="4" y="0"/>
                    <a:pt x="4" y="0"/>
                    <a:pt x="4" y="0"/>
                  </a:cubicBezTo>
                  <a:lnTo>
                    <a:pt x="0" y="8"/>
                  </a:lnTo>
                  <a:close/>
                  <a:moveTo>
                    <a:pt x="35" y="14"/>
                  </a:moveTo>
                  <a:cubicBezTo>
                    <a:pt x="39" y="16"/>
                    <a:pt x="40" y="21"/>
                    <a:pt x="38" y="25"/>
                  </a:cubicBezTo>
                  <a:cubicBezTo>
                    <a:pt x="36" y="29"/>
                    <a:pt x="31" y="30"/>
                    <a:pt x="27" y="28"/>
                  </a:cubicBezTo>
                  <a:cubicBezTo>
                    <a:pt x="24" y="26"/>
                    <a:pt x="23" y="21"/>
                    <a:pt x="25" y="17"/>
                  </a:cubicBezTo>
                  <a:cubicBezTo>
                    <a:pt x="27" y="13"/>
                    <a:pt x="32" y="12"/>
                    <a:pt x="35" y="1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" name="Freeform 158"/>
            <p:cNvSpPr>
              <a:spLocks noEditPoints="1"/>
            </p:cNvSpPr>
            <p:nvPr/>
          </p:nvSpPr>
          <p:spPr bwMode="auto">
            <a:xfrm>
              <a:off x="8755445" y="3361332"/>
              <a:ext cx="139479" cy="91145"/>
            </a:xfrm>
            <a:custGeom>
              <a:avLst/>
              <a:gdLst>
                <a:gd name="T0" fmla="*/ 0 w 51"/>
                <a:gd name="T1" fmla="*/ 21 h 33"/>
                <a:gd name="T2" fmla="*/ 19 w 51"/>
                <a:gd name="T3" fmla="*/ 21 h 33"/>
                <a:gd name="T4" fmla="*/ 34 w 51"/>
                <a:gd name="T5" fmla="*/ 33 h 33"/>
                <a:gd name="T6" fmla="*/ 51 w 51"/>
                <a:gd name="T7" fmla="*/ 16 h 33"/>
                <a:gd name="T8" fmla="*/ 34 w 51"/>
                <a:gd name="T9" fmla="*/ 0 h 33"/>
                <a:gd name="T10" fmla="*/ 19 w 51"/>
                <a:gd name="T11" fmla="*/ 12 h 33"/>
                <a:gd name="T12" fmla="*/ 0 w 51"/>
                <a:gd name="T13" fmla="*/ 12 h 33"/>
                <a:gd name="T14" fmla="*/ 0 w 51"/>
                <a:gd name="T15" fmla="*/ 21 h 33"/>
                <a:gd name="T16" fmla="*/ 34 w 51"/>
                <a:gd name="T17" fmla="*/ 9 h 33"/>
                <a:gd name="T18" fmla="*/ 42 w 51"/>
                <a:gd name="T19" fmla="*/ 16 h 33"/>
                <a:gd name="T20" fmla="*/ 34 w 51"/>
                <a:gd name="T21" fmla="*/ 24 h 33"/>
                <a:gd name="T22" fmla="*/ 27 w 51"/>
                <a:gd name="T23" fmla="*/ 16 h 33"/>
                <a:gd name="T24" fmla="*/ 34 w 51"/>
                <a:gd name="T25" fmla="*/ 9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1" h="33">
                  <a:moveTo>
                    <a:pt x="0" y="21"/>
                  </a:moveTo>
                  <a:cubicBezTo>
                    <a:pt x="19" y="21"/>
                    <a:pt x="19" y="21"/>
                    <a:pt x="19" y="21"/>
                  </a:cubicBezTo>
                  <a:cubicBezTo>
                    <a:pt x="21" y="28"/>
                    <a:pt x="27" y="33"/>
                    <a:pt x="34" y="33"/>
                  </a:cubicBezTo>
                  <a:cubicBezTo>
                    <a:pt x="44" y="33"/>
                    <a:pt x="51" y="25"/>
                    <a:pt x="51" y="16"/>
                  </a:cubicBezTo>
                  <a:cubicBezTo>
                    <a:pt x="51" y="7"/>
                    <a:pt x="44" y="0"/>
                    <a:pt x="34" y="0"/>
                  </a:cubicBezTo>
                  <a:cubicBezTo>
                    <a:pt x="27" y="0"/>
                    <a:pt x="20" y="5"/>
                    <a:pt x="19" y="12"/>
                  </a:cubicBezTo>
                  <a:cubicBezTo>
                    <a:pt x="0" y="12"/>
                    <a:pt x="0" y="12"/>
                    <a:pt x="0" y="12"/>
                  </a:cubicBezTo>
                  <a:lnTo>
                    <a:pt x="0" y="21"/>
                  </a:lnTo>
                  <a:close/>
                  <a:moveTo>
                    <a:pt x="34" y="9"/>
                  </a:moveTo>
                  <a:cubicBezTo>
                    <a:pt x="39" y="9"/>
                    <a:pt x="42" y="12"/>
                    <a:pt x="42" y="16"/>
                  </a:cubicBezTo>
                  <a:cubicBezTo>
                    <a:pt x="42" y="21"/>
                    <a:pt x="39" y="24"/>
                    <a:pt x="34" y="24"/>
                  </a:cubicBezTo>
                  <a:cubicBezTo>
                    <a:pt x="30" y="24"/>
                    <a:pt x="27" y="21"/>
                    <a:pt x="27" y="16"/>
                  </a:cubicBezTo>
                  <a:cubicBezTo>
                    <a:pt x="27" y="12"/>
                    <a:pt x="30" y="9"/>
                    <a:pt x="34" y="9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" name="Freeform 159"/>
            <p:cNvSpPr>
              <a:spLocks noEditPoints="1"/>
            </p:cNvSpPr>
            <p:nvPr/>
          </p:nvSpPr>
          <p:spPr bwMode="auto">
            <a:xfrm>
              <a:off x="8437820" y="3238425"/>
              <a:ext cx="334197" cy="331435"/>
            </a:xfrm>
            <a:custGeom>
              <a:avLst/>
              <a:gdLst>
                <a:gd name="T0" fmla="*/ 61 w 122"/>
                <a:gd name="T1" fmla="*/ 121 h 121"/>
                <a:gd name="T2" fmla="*/ 0 w 122"/>
                <a:gd name="T3" fmla="*/ 60 h 121"/>
                <a:gd name="T4" fmla="*/ 61 w 122"/>
                <a:gd name="T5" fmla="*/ 0 h 121"/>
                <a:gd name="T6" fmla="*/ 122 w 122"/>
                <a:gd name="T7" fmla="*/ 60 h 121"/>
                <a:gd name="T8" fmla="*/ 61 w 122"/>
                <a:gd name="T9" fmla="*/ 121 h 121"/>
                <a:gd name="T10" fmla="*/ 61 w 122"/>
                <a:gd name="T11" fmla="*/ 8 h 121"/>
                <a:gd name="T12" fmla="*/ 8 w 122"/>
                <a:gd name="T13" fmla="*/ 60 h 121"/>
                <a:gd name="T14" fmla="*/ 61 w 122"/>
                <a:gd name="T15" fmla="*/ 113 h 121"/>
                <a:gd name="T16" fmla="*/ 114 w 122"/>
                <a:gd name="T17" fmla="*/ 60 h 121"/>
                <a:gd name="T18" fmla="*/ 61 w 122"/>
                <a:gd name="T19" fmla="*/ 8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" h="121">
                  <a:moveTo>
                    <a:pt x="61" y="121"/>
                  </a:moveTo>
                  <a:cubicBezTo>
                    <a:pt x="28" y="121"/>
                    <a:pt x="0" y="94"/>
                    <a:pt x="0" y="60"/>
                  </a:cubicBezTo>
                  <a:cubicBezTo>
                    <a:pt x="0" y="27"/>
                    <a:pt x="28" y="0"/>
                    <a:pt x="61" y="0"/>
                  </a:cubicBezTo>
                  <a:cubicBezTo>
                    <a:pt x="94" y="0"/>
                    <a:pt x="122" y="27"/>
                    <a:pt x="122" y="60"/>
                  </a:cubicBezTo>
                  <a:cubicBezTo>
                    <a:pt x="122" y="94"/>
                    <a:pt x="94" y="121"/>
                    <a:pt x="61" y="121"/>
                  </a:cubicBezTo>
                  <a:close/>
                  <a:moveTo>
                    <a:pt x="61" y="8"/>
                  </a:moveTo>
                  <a:cubicBezTo>
                    <a:pt x="32" y="8"/>
                    <a:pt x="8" y="31"/>
                    <a:pt x="8" y="60"/>
                  </a:cubicBezTo>
                  <a:cubicBezTo>
                    <a:pt x="8" y="89"/>
                    <a:pt x="32" y="113"/>
                    <a:pt x="61" y="113"/>
                  </a:cubicBezTo>
                  <a:cubicBezTo>
                    <a:pt x="90" y="113"/>
                    <a:pt x="114" y="89"/>
                    <a:pt x="114" y="60"/>
                  </a:cubicBezTo>
                  <a:cubicBezTo>
                    <a:pt x="114" y="31"/>
                    <a:pt x="90" y="8"/>
                    <a:pt x="61" y="8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53" name="组合 252"/>
          <p:cNvGrpSpPr/>
          <p:nvPr/>
        </p:nvGrpSpPr>
        <p:grpSpPr>
          <a:xfrm>
            <a:off x="9075292" y="3077631"/>
            <a:ext cx="466771" cy="544105"/>
            <a:chOff x="9537078" y="3152804"/>
            <a:chExt cx="466771" cy="544105"/>
          </a:xfrm>
        </p:grpSpPr>
        <p:sp>
          <p:nvSpPr>
            <p:cNvPr id="113" name="Freeform 160"/>
            <p:cNvSpPr>
              <a:spLocks/>
            </p:cNvSpPr>
            <p:nvPr/>
          </p:nvSpPr>
          <p:spPr bwMode="auto">
            <a:xfrm>
              <a:off x="9764939" y="3364094"/>
              <a:ext cx="5524" cy="8286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2 w 2"/>
                <a:gd name="T5" fmla="*/ 0 h 3"/>
                <a:gd name="T6" fmla="*/ 2 w 2"/>
                <a:gd name="T7" fmla="*/ 1 h 3"/>
                <a:gd name="T8" fmla="*/ 0 w 2"/>
                <a:gd name="T9" fmla="*/ 3 h 3"/>
                <a:gd name="T10" fmla="*/ 1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1" y="2"/>
                    <a:pt x="1" y="3"/>
                    <a:pt x="0" y="3"/>
                  </a:cubicBezTo>
                  <a:cubicBezTo>
                    <a:pt x="0" y="2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4" name="Freeform 161"/>
            <p:cNvSpPr>
              <a:spLocks/>
            </p:cNvSpPr>
            <p:nvPr/>
          </p:nvSpPr>
          <p:spPr bwMode="auto">
            <a:xfrm>
              <a:off x="9787035" y="3372379"/>
              <a:ext cx="8286" cy="11048"/>
            </a:xfrm>
            <a:custGeom>
              <a:avLst/>
              <a:gdLst>
                <a:gd name="T0" fmla="*/ 2 w 3"/>
                <a:gd name="T1" fmla="*/ 0 h 4"/>
                <a:gd name="T2" fmla="*/ 3 w 3"/>
                <a:gd name="T3" fmla="*/ 0 h 4"/>
                <a:gd name="T4" fmla="*/ 3 w 3"/>
                <a:gd name="T5" fmla="*/ 0 h 4"/>
                <a:gd name="T6" fmla="*/ 3 w 3"/>
                <a:gd name="T7" fmla="*/ 0 h 4"/>
                <a:gd name="T8" fmla="*/ 0 w 3"/>
                <a:gd name="T9" fmla="*/ 4 h 4"/>
                <a:gd name="T10" fmla="*/ 2 w 3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4">
                  <a:moveTo>
                    <a:pt x="2" y="0"/>
                  </a:moveTo>
                  <a:cubicBezTo>
                    <a:pt x="2" y="0"/>
                    <a:pt x="2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1"/>
                    <a:pt x="2" y="2"/>
                    <a:pt x="0" y="4"/>
                  </a:cubicBezTo>
                  <a:cubicBezTo>
                    <a:pt x="1" y="2"/>
                    <a:pt x="1" y="1"/>
                    <a:pt x="2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5" name="Freeform 162"/>
            <p:cNvSpPr>
              <a:spLocks/>
            </p:cNvSpPr>
            <p:nvPr/>
          </p:nvSpPr>
          <p:spPr bwMode="auto">
            <a:xfrm>
              <a:off x="9729034" y="3380665"/>
              <a:ext cx="63525" cy="88383"/>
            </a:xfrm>
            <a:custGeom>
              <a:avLst/>
              <a:gdLst>
                <a:gd name="T0" fmla="*/ 0 w 23"/>
                <a:gd name="T1" fmla="*/ 29 h 32"/>
                <a:gd name="T2" fmla="*/ 6 w 23"/>
                <a:gd name="T3" fmla="*/ 15 h 32"/>
                <a:gd name="T4" fmla="*/ 7 w 23"/>
                <a:gd name="T5" fmla="*/ 14 h 32"/>
                <a:gd name="T6" fmla="*/ 6 w 23"/>
                <a:gd name="T7" fmla="*/ 0 h 32"/>
                <a:gd name="T8" fmla="*/ 7 w 23"/>
                <a:gd name="T9" fmla="*/ 1 h 32"/>
                <a:gd name="T10" fmla="*/ 11 w 23"/>
                <a:gd name="T11" fmla="*/ 0 h 32"/>
                <a:gd name="T12" fmla="*/ 13 w 23"/>
                <a:gd name="T13" fmla="*/ 4 h 32"/>
                <a:gd name="T14" fmla="*/ 19 w 23"/>
                <a:gd name="T15" fmla="*/ 4 h 32"/>
                <a:gd name="T16" fmla="*/ 19 w 23"/>
                <a:gd name="T17" fmla="*/ 5 h 32"/>
                <a:gd name="T18" fmla="*/ 21 w 23"/>
                <a:gd name="T19" fmla="*/ 8 h 32"/>
                <a:gd name="T20" fmla="*/ 22 w 23"/>
                <a:gd name="T21" fmla="*/ 8 h 32"/>
                <a:gd name="T22" fmla="*/ 23 w 23"/>
                <a:gd name="T23" fmla="*/ 9 h 32"/>
                <a:gd name="T24" fmla="*/ 12 w 23"/>
                <a:gd name="T25" fmla="*/ 17 h 32"/>
                <a:gd name="T26" fmla="*/ 12 w 23"/>
                <a:gd name="T27" fmla="*/ 18 h 32"/>
                <a:gd name="T28" fmla="*/ 5 w 23"/>
                <a:gd name="T29" fmla="*/ 32 h 32"/>
                <a:gd name="T30" fmla="*/ 0 w 23"/>
                <a:gd name="T31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" h="32">
                  <a:moveTo>
                    <a:pt x="0" y="29"/>
                  </a:move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7" y="15"/>
                    <a:pt x="7" y="14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"/>
                    <a:pt x="7" y="1"/>
                    <a:pt x="7" y="1"/>
                  </a:cubicBezTo>
                  <a:cubicBezTo>
                    <a:pt x="8" y="1"/>
                    <a:pt x="10" y="1"/>
                    <a:pt x="11" y="0"/>
                  </a:cubicBezTo>
                  <a:cubicBezTo>
                    <a:pt x="11" y="2"/>
                    <a:pt x="12" y="3"/>
                    <a:pt x="13" y="4"/>
                  </a:cubicBezTo>
                  <a:cubicBezTo>
                    <a:pt x="14" y="5"/>
                    <a:pt x="17" y="5"/>
                    <a:pt x="19" y="4"/>
                  </a:cubicBezTo>
                  <a:cubicBezTo>
                    <a:pt x="19" y="4"/>
                    <a:pt x="19" y="5"/>
                    <a:pt x="19" y="5"/>
                  </a:cubicBezTo>
                  <a:cubicBezTo>
                    <a:pt x="19" y="6"/>
                    <a:pt x="20" y="8"/>
                    <a:pt x="21" y="8"/>
                  </a:cubicBezTo>
                  <a:cubicBezTo>
                    <a:pt x="21" y="8"/>
                    <a:pt x="21" y="8"/>
                    <a:pt x="22" y="8"/>
                  </a:cubicBezTo>
                  <a:cubicBezTo>
                    <a:pt x="22" y="8"/>
                    <a:pt x="22" y="9"/>
                    <a:pt x="23" y="9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2" y="17"/>
                    <a:pt x="12" y="17"/>
                    <a:pt x="12" y="18"/>
                  </a:cubicBezTo>
                  <a:cubicBezTo>
                    <a:pt x="5" y="32"/>
                    <a:pt x="5" y="32"/>
                    <a:pt x="5" y="32"/>
                  </a:cubicBezTo>
                  <a:lnTo>
                    <a:pt x="0" y="29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6" name="Freeform 163"/>
            <p:cNvSpPr>
              <a:spLocks/>
            </p:cNvSpPr>
            <p:nvPr/>
          </p:nvSpPr>
          <p:spPr bwMode="auto">
            <a:xfrm>
              <a:off x="9706938" y="3279854"/>
              <a:ext cx="161574" cy="200242"/>
            </a:xfrm>
            <a:custGeom>
              <a:avLst/>
              <a:gdLst>
                <a:gd name="T0" fmla="*/ 52 w 59"/>
                <a:gd name="T1" fmla="*/ 44 h 73"/>
                <a:gd name="T2" fmla="*/ 50 w 59"/>
                <a:gd name="T3" fmla="*/ 47 h 73"/>
                <a:gd name="T4" fmla="*/ 50 w 59"/>
                <a:gd name="T5" fmla="*/ 47 h 73"/>
                <a:gd name="T6" fmla="*/ 30 w 59"/>
                <a:gd name="T7" fmla="*/ 63 h 73"/>
                <a:gd name="T8" fmla="*/ 22 w 59"/>
                <a:gd name="T9" fmla="*/ 73 h 73"/>
                <a:gd name="T10" fmla="*/ 17 w 59"/>
                <a:gd name="T11" fmla="*/ 70 h 73"/>
                <a:gd name="T12" fmla="*/ 23 w 59"/>
                <a:gd name="T13" fmla="*/ 57 h 73"/>
                <a:gd name="T14" fmla="*/ 36 w 59"/>
                <a:gd name="T15" fmla="*/ 47 h 73"/>
                <a:gd name="T16" fmla="*/ 36 w 59"/>
                <a:gd name="T17" fmla="*/ 44 h 73"/>
                <a:gd name="T18" fmla="*/ 33 w 59"/>
                <a:gd name="T19" fmla="*/ 44 h 73"/>
                <a:gd name="T20" fmla="*/ 30 w 59"/>
                <a:gd name="T21" fmla="*/ 43 h 73"/>
                <a:gd name="T22" fmla="*/ 29 w 59"/>
                <a:gd name="T23" fmla="*/ 42 h 73"/>
                <a:gd name="T24" fmla="*/ 29 w 59"/>
                <a:gd name="T25" fmla="*/ 40 h 73"/>
                <a:gd name="T26" fmla="*/ 29 w 59"/>
                <a:gd name="T27" fmla="*/ 40 h 73"/>
                <a:gd name="T28" fmla="*/ 34 w 59"/>
                <a:gd name="T29" fmla="*/ 34 h 73"/>
                <a:gd name="T30" fmla="*/ 32 w 59"/>
                <a:gd name="T31" fmla="*/ 32 h 73"/>
                <a:gd name="T32" fmla="*/ 30 w 59"/>
                <a:gd name="T33" fmla="*/ 33 h 73"/>
                <a:gd name="T34" fmla="*/ 27 w 59"/>
                <a:gd name="T35" fmla="*/ 39 h 73"/>
                <a:gd name="T36" fmla="*/ 22 w 59"/>
                <a:gd name="T37" fmla="*/ 39 h 73"/>
                <a:gd name="T38" fmla="*/ 21 w 59"/>
                <a:gd name="T39" fmla="*/ 37 h 73"/>
                <a:gd name="T40" fmla="*/ 25 w 59"/>
                <a:gd name="T41" fmla="*/ 33 h 73"/>
                <a:gd name="T42" fmla="*/ 24 w 59"/>
                <a:gd name="T43" fmla="*/ 30 h 73"/>
                <a:gd name="T44" fmla="*/ 21 w 59"/>
                <a:gd name="T45" fmla="*/ 29 h 73"/>
                <a:gd name="T46" fmla="*/ 19 w 59"/>
                <a:gd name="T47" fmla="*/ 34 h 73"/>
                <a:gd name="T48" fmla="*/ 18 w 59"/>
                <a:gd name="T49" fmla="*/ 35 h 73"/>
                <a:gd name="T50" fmla="*/ 15 w 59"/>
                <a:gd name="T51" fmla="*/ 36 h 73"/>
                <a:gd name="T52" fmla="*/ 14 w 59"/>
                <a:gd name="T53" fmla="*/ 35 h 73"/>
                <a:gd name="T54" fmla="*/ 14 w 59"/>
                <a:gd name="T55" fmla="*/ 35 h 73"/>
                <a:gd name="T56" fmla="*/ 12 w 59"/>
                <a:gd name="T57" fmla="*/ 33 h 73"/>
                <a:gd name="T58" fmla="*/ 12 w 59"/>
                <a:gd name="T59" fmla="*/ 33 h 73"/>
                <a:gd name="T60" fmla="*/ 12 w 59"/>
                <a:gd name="T61" fmla="*/ 33 h 73"/>
                <a:gd name="T62" fmla="*/ 12 w 59"/>
                <a:gd name="T63" fmla="*/ 33 h 73"/>
                <a:gd name="T64" fmla="*/ 12 w 59"/>
                <a:gd name="T65" fmla="*/ 33 h 73"/>
                <a:gd name="T66" fmla="*/ 12 w 59"/>
                <a:gd name="T67" fmla="*/ 33 h 73"/>
                <a:gd name="T68" fmla="*/ 10 w 59"/>
                <a:gd name="T69" fmla="*/ 35 h 73"/>
                <a:gd name="T70" fmla="*/ 11 w 59"/>
                <a:gd name="T71" fmla="*/ 51 h 73"/>
                <a:gd name="T72" fmla="*/ 4 w 59"/>
                <a:gd name="T73" fmla="*/ 65 h 73"/>
                <a:gd name="T74" fmla="*/ 1 w 59"/>
                <a:gd name="T75" fmla="*/ 63 h 73"/>
                <a:gd name="T76" fmla="*/ 3 w 59"/>
                <a:gd name="T77" fmla="*/ 51 h 73"/>
                <a:gd name="T78" fmla="*/ 2 w 59"/>
                <a:gd name="T79" fmla="*/ 25 h 73"/>
                <a:gd name="T80" fmla="*/ 2 w 59"/>
                <a:gd name="T81" fmla="*/ 25 h 73"/>
                <a:gd name="T82" fmla="*/ 4 w 59"/>
                <a:gd name="T83" fmla="*/ 21 h 73"/>
                <a:gd name="T84" fmla="*/ 4 w 59"/>
                <a:gd name="T85" fmla="*/ 20 h 73"/>
                <a:gd name="T86" fmla="*/ 40 w 59"/>
                <a:gd name="T87" fmla="*/ 7 h 73"/>
                <a:gd name="T88" fmla="*/ 53 w 59"/>
                <a:gd name="T89" fmla="*/ 43 h 73"/>
                <a:gd name="T90" fmla="*/ 52 w 59"/>
                <a:gd name="T91" fmla="*/ 44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59" h="73">
                  <a:moveTo>
                    <a:pt x="52" y="44"/>
                  </a:moveTo>
                  <a:cubicBezTo>
                    <a:pt x="50" y="47"/>
                    <a:pt x="50" y="47"/>
                    <a:pt x="50" y="47"/>
                  </a:cubicBezTo>
                  <a:cubicBezTo>
                    <a:pt x="50" y="47"/>
                    <a:pt x="50" y="47"/>
                    <a:pt x="50" y="47"/>
                  </a:cubicBezTo>
                  <a:cubicBezTo>
                    <a:pt x="48" y="50"/>
                    <a:pt x="42" y="57"/>
                    <a:pt x="30" y="63"/>
                  </a:cubicBezTo>
                  <a:cubicBezTo>
                    <a:pt x="26" y="65"/>
                    <a:pt x="23" y="69"/>
                    <a:pt x="22" y="73"/>
                  </a:cubicBezTo>
                  <a:cubicBezTo>
                    <a:pt x="17" y="70"/>
                    <a:pt x="17" y="70"/>
                    <a:pt x="17" y="70"/>
                  </a:cubicBezTo>
                  <a:cubicBezTo>
                    <a:pt x="23" y="57"/>
                    <a:pt x="23" y="57"/>
                    <a:pt x="23" y="57"/>
                  </a:cubicBezTo>
                  <a:cubicBezTo>
                    <a:pt x="36" y="47"/>
                    <a:pt x="36" y="47"/>
                    <a:pt x="36" y="47"/>
                  </a:cubicBezTo>
                  <a:cubicBezTo>
                    <a:pt x="37" y="46"/>
                    <a:pt x="37" y="45"/>
                    <a:pt x="36" y="44"/>
                  </a:cubicBezTo>
                  <a:cubicBezTo>
                    <a:pt x="35" y="43"/>
                    <a:pt x="34" y="43"/>
                    <a:pt x="33" y="44"/>
                  </a:cubicBezTo>
                  <a:cubicBezTo>
                    <a:pt x="32" y="44"/>
                    <a:pt x="31" y="44"/>
                    <a:pt x="30" y="43"/>
                  </a:cubicBezTo>
                  <a:cubicBezTo>
                    <a:pt x="29" y="43"/>
                    <a:pt x="29" y="42"/>
                    <a:pt x="29" y="42"/>
                  </a:cubicBezTo>
                  <a:cubicBezTo>
                    <a:pt x="29" y="41"/>
                    <a:pt x="29" y="41"/>
                    <a:pt x="29" y="40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31" y="39"/>
                    <a:pt x="34" y="36"/>
                    <a:pt x="34" y="34"/>
                  </a:cubicBezTo>
                  <a:cubicBezTo>
                    <a:pt x="34" y="33"/>
                    <a:pt x="33" y="33"/>
                    <a:pt x="32" y="32"/>
                  </a:cubicBezTo>
                  <a:cubicBezTo>
                    <a:pt x="31" y="32"/>
                    <a:pt x="30" y="32"/>
                    <a:pt x="30" y="33"/>
                  </a:cubicBezTo>
                  <a:cubicBezTo>
                    <a:pt x="28" y="34"/>
                    <a:pt x="27" y="36"/>
                    <a:pt x="27" y="39"/>
                  </a:cubicBezTo>
                  <a:cubicBezTo>
                    <a:pt x="25" y="40"/>
                    <a:pt x="23" y="40"/>
                    <a:pt x="22" y="39"/>
                  </a:cubicBezTo>
                  <a:cubicBezTo>
                    <a:pt x="21" y="39"/>
                    <a:pt x="21" y="38"/>
                    <a:pt x="21" y="37"/>
                  </a:cubicBezTo>
                  <a:cubicBezTo>
                    <a:pt x="22" y="36"/>
                    <a:pt x="24" y="34"/>
                    <a:pt x="25" y="33"/>
                  </a:cubicBezTo>
                  <a:cubicBezTo>
                    <a:pt x="25" y="32"/>
                    <a:pt x="25" y="31"/>
                    <a:pt x="24" y="30"/>
                  </a:cubicBezTo>
                  <a:cubicBezTo>
                    <a:pt x="23" y="29"/>
                    <a:pt x="22" y="29"/>
                    <a:pt x="21" y="29"/>
                  </a:cubicBezTo>
                  <a:cubicBezTo>
                    <a:pt x="20" y="30"/>
                    <a:pt x="19" y="32"/>
                    <a:pt x="19" y="34"/>
                  </a:cubicBezTo>
                  <a:cubicBezTo>
                    <a:pt x="18" y="35"/>
                    <a:pt x="18" y="35"/>
                    <a:pt x="18" y="35"/>
                  </a:cubicBezTo>
                  <a:cubicBezTo>
                    <a:pt x="17" y="36"/>
                    <a:pt x="16" y="36"/>
                    <a:pt x="15" y="36"/>
                  </a:cubicBezTo>
                  <a:cubicBezTo>
                    <a:pt x="15" y="36"/>
                    <a:pt x="14" y="36"/>
                    <a:pt x="14" y="35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14" y="34"/>
                    <a:pt x="13" y="33"/>
                    <a:pt x="12" y="33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11" y="33"/>
                    <a:pt x="10" y="34"/>
                    <a:pt x="10" y="35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4" y="65"/>
                    <a:pt x="4" y="65"/>
                    <a:pt x="4" y="65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2" y="59"/>
                    <a:pt x="4" y="55"/>
                    <a:pt x="3" y="51"/>
                  </a:cubicBezTo>
                  <a:cubicBezTo>
                    <a:pt x="0" y="37"/>
                    <a:pt x="1" y="28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4" y="21"/>
                    <a:pt x="4" y="20"/>
                    <a:pt x="4" y="20"/>
                  </a:cubicBezTo>
                  <a:cubicBezTo>
                    <a:pt x="10" y="6"/>
                    <a:pt x="26" y="0"/>
                    <a:pt x="40" y="7"/>
                  </a:cubicBezTo>
                  <a:cubicBezTo>
                    <a:pt x="53" y="13"/>
                    <a:pt x="59" y="29"/>
                    <a:pt x="53" y="43"/>
                  </a:cubicBezTo>
                  <a:cubicBezTo>
                    <a:pt x="53" y="43"/>
                    <a:pt x="52" y="43"/>
                    <a:pt x="52" y="4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7" name="Freeform 164"/>
            <p:cNvSpPr>
              <a:spLocks noEditPoints="1"/>
            </p:cNvSpPr>
            <p:nvPr/>
          </p:nvSpPr>
          <p:spPr bwMode="auto">
            <a:xfrm>
              <a:off x="9537078" y="3152804"/>
              <a:ext cx="466771" cy="544105"/>
            </a:xfrm>
            <a:custGeom>
              <a:avLst/>
              <a:gdLst>
                <a:gd name="T0" fmla="*/ 47 w 170"/>
                <a:gd name="T1" fmla="*/ 16 h 198"/>
                <a:gd name="T2" fmla="*/ 13 w 170"/>
                <a:gd name="T3" fmla="*/ 82 h 198"/>
                <a:gd name="T4" fmla="*/ 7 w 170"/>
                <a:gd name="T5" fmla="*/ 102 h 198"/>
                <a:gd name="T6" fmla="*/ 5 w 170"/>
                <a:gd name="T7" fmla="*/ 116 h 198"/>
                <a:gd name="T8" fmla="*/ 7 w 170"/>
                <a:gd name="T9" fmla="*/ 121 h 198"/>
                <a:gd name="T10" fmla="*/ 10 w 170"/>
                <a:gd name="T11" fmla="*/ 131 h 198"/>
                <a:gd name="T12" fmla="*/ 6 w 170"/>
                <a:gd name="T13" fmla="*/ 148 h 198"/>
                <a:gd name="T14" fmla="*/ 35 w 170"/>
                <a:gd name="T15" fmla="*/ 165 h 198"/>
                <a:gd name="T16" fmla="*/ 83 w 170"/>
                <a:gd name="T17" fmla="*/ 198 h 198"/>
                <a:gd name="T18" fmla="*/ 158 w 170"/>
                <a:gd name="T19" fmla="*/ 100 h 198"/>
                <a:gd name="T20" fmla="*/ 108 w 170"/>
                <a:gd name="T21" fmla="*/ 34 h 198"/>
                <a:gd name="T22" fmla="*/ 118 w 170"/>
                <a:gd name="T23" fmla="*/ 22 h 198"/>
                <a:gd name="T24" fmla="*/ 115 w 170"/>
                <a:gd name="T25" fmla="*/ 37 h 198"/>
                <a:gd name="T26" fmla="*/ 108 w 170"/>
                <a:gd name="T27" fmla="*/ 34 h 198"/>
                <a:gd name="T28" fmla="*/ 91 w 170"/>
                <a:gd name="T29" fmla="*/ 19 h 198"/>
                <a:gd name="T30" fmla="*/ 89 w 170"/>
                <a:gd name="T31" fmla="*/ 33 h 198"/>
                <a:gd name="T32" fmla="*/ 85 w 170"/>
                <a:gd name="T33" fmla="*/ 30 h 198"/>
                <a:gd name="T34" fmla="*/ 87 w 170"/>
                <a:gd name="T35" fmla="*/ 15 h 198"/>
                <a:gd name="T36" fmla="*/ 62 w 170"/>
                <a:gd name="T37" fmla="*/ 26 h 198"/>
                <a:gd name="T38" fmla="*/ 68 w 170"/>
                <a:gd name="T39" fmla="*/ 40 h 198"/>
                <a:gd name="T40" fmla="*/ 63 w 170"/>
                <a:gd name="T41" fmla="*/ 39 h 198"/>
                <a:gd name="T42" fmla="*/ 57 w 170"/>
                <a:gd name="T43" fmla="*/ 25 h 198"/>
                <a:gd name="T44" fmla="*/ 34 w 170"/>
                <a:gd name="T45" fmla="*/ 82 h 198"/>
                <a:gd name="T46" fmla="*/ 30 w 170"/>
                <a:gd name="T47" fmla="*/ 79 h 198"/>
                <a:gd name="T48" fmla="*/ 44 w 170"/>
                <a:gd name="T49" fmla="*/ 75 h 198"/>
                <a:gd name="T50" fmla="*/ 45 w 170"/>
                <a:gd name="T51" fmla="*/ 82 h 198"/>
                <a:gd name="T52" fmla="*/ 36 w 170"/>
                <a:gd name="T53" fmla="*/ 49 h 198"/>
                <a:gd name="T54" fmla="*/ 51 w 170"/>
                <a:gd name="T55" fmla="*/ 52 h 198"/>
                <a:gd name="T56" fmla="*/ 48 w 170"/>
                <a:gd name="T57" fmla="*/ 58 h 198"/>
                <a:gd name="T58" fmla="*/ 84 w 170"/>
                <a:gd name="T59" fmla="*/ 131 h 198"/>
                <a:gd name="T60" fmla="*/ 82 w 170"/>
                <a:gd name="T61" fmla="*/ 133 h 198"/>
                <a:gd name="T62" fmla="*/ 82 w 170"/>
                <a:gd name="T63" fmla="*/ 136 h 198"/>
                <a:gd name="T64" fmla="*/ 80 w 170"/>
                <a:gd name="T65" fmla="*/ 138 h 198"/>
                <a:gd name="T66" fmla="*/ 71 w 170"/>
                <a:gd name="T67" fmla="*/ 140 h 198"/>
                <a:gd name="T68" fmla="*/ 57 w 170"/>
                <a:gd name="T69" fmla="*/ 137 h 198"/>
                <a:gd name="T70" fmla="*/ 50 w 170"/>
                <a:gd name="T71" fmla="*/ 124 h 198"/>
                <a:gd name="T72" fmla="*/ 52 w 170"/>
                <a:gd name="T73" fmla="*/ 122 h 198"/>
                <a:gd name="T74" fmla="*/ 52 w 170"/>
                <a:gd name="T75" fmla="*/ 119 h 198"/>
                <a:gd name="T76" fmla="*/ 54 w 170"/>
                <a:gd name="T77" fmla="*/ 117 h 198"/>
                <a:gd name="T78" fmla="*/ 54 w 170"/>
                <a:gd name="T79" fmla="*/ 114 h 198"/>
                <a:gd name="T80" fmla="*/ 84 w 170"/>
                <a:gd name="T81" fmla="*/ 131 h 198"/>
                <a:gd name="T82" fmla="*/ 87 w 170"/>
                <a:gd name="T83" fmla="*/ 126 h 198"/>
                <a:gd name="T84" fmla="*/ 69 w 170"/>
                <a:gd name="T85" fmla="*/ 118 h 198"/>
                <a:gd name="T86" fmla="*/ 59 w 170"/>
                <a:gd name="T87" fmla="*/ 98 h 198"/>
                <a:gd name="T88" fmla="*/ 61 w 170"/>
                <a:gd name="T89" fmla="*/ 63 h 198"/>
                <a:gd name="T90" fmla="*/ 120 w 170"/>
                <a:gd name="T91" fmla="*/ 91 h 198"/>
                <a:gd name="T92" fmla="*/ 95 w 170"/>
                <a:gd name="T93" fmla="*/ 114 h 198"/>
                <a:gd name="T94" fmla="*/ 120 w 170"/>
                <a:gd name="T95" fmla="*/ 127 h 198"/>
                <a:gd name="T96" fmla="*/ 113 w 170"/>
                <a:gd name="T97" fmla="*/ 117 h 198"/>
                <a:gd name="T98" fmla="*/ 118 w 170"/>
                <a:gd name="T99" fmla="*/ 113 h 198"/>
                <a:gd name="T100" fmla="*/ 124 w 170"/>
                <a:gd name="T101" fmla="*/ 127 h 198"/>
                <a:gd name="T102" fmla="*/ 127 w 170"/>
                <a:gd name="T103" fmla="*/ 48 h 198"/>
                <a:gd name="T104" fmla="*/ 141 w 170"/>
                <a:gd name="T105" fmla="*/ 43 h 198"/>
                <a:gd name="T106" fmla="*/ 131 w 170"/>
                <a:gd name="T107" fmla="*/ 54 h 198"/>
                <a:gd name="T108" fmla="*/ 126 w 170"/>
                <a:gd name="T109" fmla="*/ 53 h 198"/>
                <a:gd name="T110" fmla="*/ 140 w 170"/>
                <a:gd name="T111" fmla="*/ 105 h 198"/>
                <a:gd name="T112" fmla="*/ 128 w 170"/>
                <a:gd name="T113" fmla="*/ 95 h 198"/>
                <a:gd name="T114" fmla="*/ 143 w 170"/>
                <a:gd name="T115" fmla="*/ 99 h 198"/>
                <a:gd name="T116" fmla="*/ 148 w 170"/>
                <a:gd name="T117" fmla="*/ 76 h 198"/>
                <a:gd name="T118" fmla="*/ 135 w 170"/>
                <a:gd name="T119" fmla="*/ 77 h 198"/>
                <a:gd name="T120" fmla="*/ 136 w 170"/>
                <a:gd name="T121" fmla="*/ 70 h 198"/>
                <a:gd name="T122" fmla="*/ 151 w 170"/>
                <a:gd name="T123" fmla="*/ 72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70" h="198">
                  <a:moveTo>
                    <a:pt x="122" y="13"/>
                  </a:moveTo>
                  <a:cubicBezTo>
                    <a:pt x="95" y="1"/>
                    <a:pt x="71" y="0"/>
                    <a:pt x="47" y="16"/>
                  </a:cubicBezTo>
                  <a:cubicBezTo>
                    <a:pt x="28" y="29"/>
                    <a:pt x="21" y="60"/>
                    <a:pt x="21" y="64"/>
                  </a:cubicBezTo>
                  <a:cubicBezTo>
                    <a:pt x="21" y="68"/>
                    <a:pt x="25" y="74"/>
                    <a:pt x="13" y="82"/>
                  </a:cubicBezTo>
                  <a:cubicBezTo>
                    <a:pt x="1" y="90"/>
                    <a:pt x="0" y="88"/>
                    <a:pt x="1" y="94"/>
                  </a:cubicBezTo>
                  <a:cubicBezTo>
                    <a:pt x="1" y="98"/>
                    <a:pt x="6" y="100"/>
                    <a:pt x="7" y="102"/>
                  </a:cubicBezTo>
                  <a:cubicBezTo>
                    <a:pt x="9" y="104"/>
                    <a:pt x="10" y="107"/>
                    <a:pt x="8" y="109"/>
                  </a:cubicBezTo>
                  <a:cubicBezTo>
                    <a:pt x="7" y="111"/>
                    <a:pt x="3" y="112"/>
                    <a:pt x="5" y="116"/>
                  </a:cubicBezTo>
                  <a:cubicBezTo>
                    <a:pt x="7" y="120"/>
                    <a:pt x="13" y="121"/>
                    <a:pt x="15" y="121"/>
                  </a:cubicBezTo>
                  <a:cubicBezTo>
                    <a:pt x="16" y="121"/>
                    <a:pt x="10" y="120"/>
                    <a:pt x="7" y="121"/>
                  </a:cubicBezTo>
                  <a:cubicBezTo>
                    <a:pt x="5" y="122"/>
                    <a:pt x="3" y="125"/>
                    <a:pt x="4" y="127"/>
                  </a:cubicBezTo>
                  <a:cubicBezTo>
                    <a:pt x="5" y="129"/>
                    <a:pt x="9" y="130"/>
                    <a:pt x="10" y="131"/>
                  </a:cubicBezTo>
                  <a:cubicBezTo>
                    <a:pt x="10" y="132"/>
                    <a:pt x="10" y="135"/>
                    <a:pt x="10" y="136"/>
                  </a:cubicBezTo>
                  <a:cubicBezTo>
                    <a:pt x="10" y="140"/>
                    <a:pt x="8" y="144"/>
                    <a:pt x="6" y="148"/>
                  </a:cubicBezTo>
                  <a:cubicBezTo>
                    <a:pt x="4" y="152"/>
                    <a:pt x="7" y="160"/>
                    <a:pt x="16" y="162"/>
                  </a:cubicBezTo>
                  <a:cubicBezTo>
                    <a:pt x="25" y="164"/>
                    <a:pt x="29" y="164"/>
                    <a:pt x="35" y="165"/>
                  </a:cubicBezTo>
                  <a:cubicBezTo>
                    <a:pt x="47" y="166"/>
                    <a:pt x="56" y="183"/>
                    <a:pt x="57" y="198"/>
                  </a:cubicBezTo>
                  <a:cubicBezTo>
                    <a:pt x="62" y="198"/>
                    <a:pt x="77" y="198"/>
                    <a:pt x="83" y="198"/>
                  </a:cubicBezTo>
                  <a:cubicBezTo>
                    <a:pt x="100" y="198"/>
                    <a:pt x="116" y="194"/>
                    <a:pt x="131" y="187"/>
                  </a:cubicBezTo>
                  <a:cubicBezTo>
                    <a:pt x="123" y="145"/>
                    <a:pt x="146" y="141"/>
                    <a:pt x="158" y="100"/>
                  </a:cubicBezTo>
                  <a:cubicBezTo>
                    <a:pt x="163" y="84"/>
                    <a:pt x="170" y="35"/>
                    <a:pt x="122" y="13"/>
                  </a:cubicBezTo>
                  <a:close/>
                  <a:moveTo>
                    <a:pt x="108" y="34"/>
                  </a:moveTo>
                  <a:cubicBezTo>
                    <a:pt x="113" y="23"/>
                    <a:pt x="113" y="23"/>
                    <a:pt x="113" y="23"/>
                  </a:cubicBezTo>
                  <a:cubicBezTo>
                    <a:pt x="114" y="22"/>
                    <a:pt x="116" y="21"/>
                    <a:pt x="118" y="22"/>
                  </a:cubicBezTo>
                  <a:cubicBezTo>
                    <a:pt x="120" y="23"/>
                    <a:pt x="120" y="25"/>
                    <a:pt x="120" y="26"/>
                  </a:cubicBezTo>
                  <a:cubicBezTo>
                    <a:pt x="115" y="37"/>
                    <a:pt x="115" y="37"/>
                    <a:pt x="115" y="37"/>
                  </a:cubicBezTo>
                  <a:cubicBezTo>
                    <a:pt x="114" y="38"/>
                    <a:pt x="112" y="39"/>
                    <a:pt x="110" y="38"/>
                  </a:cubicBezTo>
                  <a:cubicBezTo>
                    <a:pt x="108" y="37"/>
                    <a:pt x="108" y="35"/>
                    <a:pt x="108" y="34"/>
                  </a:cubicBezTo>
                  <a:close/>
                  <a:moveTo>
                    <a:pt x="87" y="15"/>
                  </a:moveTo>
                  <a:cubicBezTo>
                    <a:pt x="89" y="15"/>
                    <a:pt x="91" y="17"/>
                    <a:pt x="91" y="19"/>
                  </a:cubicBezTo>
                  <a:cubicBezTo>
                    <a:pt x="92" y="30"/>
                    <a:pt x="92" y="30"/>
                    <a:pt x="92" y="30"/>
                  </a:cubicBezTo>
                  <a:cubicBezTo>
                    <a:pt x="92" y="32"/>
                    <a:pt x="91" y="33"/>
                    <a:pt x="89" y="33"/>
                  </a:cubicBezTo>
                  <a:cubicBezTo>
                    <a:pt x="88" y="34"/>
                    <a:pt x="87" y="33"/>
                    <a:pt x="87" y="33"/>
                  </a:cubicBezTo>
                  <a:cubicBezTo>
                    <a:pt x="86" y="33"/>
                    <a:pt x="85" y="32"/>
                    <a:pt x="85" y="30"/>
                  </a:cubicBezTo>
                  <a:cubicBezTo>
                    <a:pt x="84" y="19"/>
                    <a:pt x="84" y="19"/>
                    <a:pt x="84" y="19"/>
                  </a:cubicBezTo>
                  <a:cubicBezTo>
                    <a:pt x="84" y="17"/>
                    <a:pt x="85" y="16"/>
                    <a:pt x="87" y="15"/>
                  </a:cubicBezTo>
                  <a:close/>
                  <a:moveTo>
                    <a:pt x="57" y="25"/>
                  </a:moveTo>
                  <a:cubicBezTo>
                    <a:pt x="59" y="24"/>
                    <a:pt x="61" y="24"/>
                    <a:pt x="62" y="26"/>
                  </a:cubicBezTo>
                  <a:cubicBezTo>
                    <a:pt x="69" y="35"/>
                    <a:pt x="69" y="35"/>
                    <a:pt x="69" y="35"/>
                  </a:cubicBezTo>
                  <a:cubicBezTo>
                    <a:pt x="70" y="37"/>
                    <a:pt x="69" y="39"/>
                    <a:pt x="68" y="40"/>
                  </a:cubicBezTo>
                  <a:cubicBezTo>
                    <a:pt x="67" y="41"/>
                    <a:pt x="65" y="41"/>
                    <a:pt x="64" y="40"/>
                  </a:cubicBezTo>
                  <a:cubicBezTo>
                    <a:pt x="64" y="40"/>
                    <a:pt x="63" y="40"/>
                    <a:pt x="63" y="39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5" y="28"/>
                    <a:pt x="56" y="26"/>
                    <a:pt x="57" y="25"/>
                  </a:cubicBezTo>
                  <a:close/>
                  <a:moveTo>
                    <a:pt x="45" y="82"/>
                  </a:moveTo>
                  <a:cubicBezTo>
                    <a:pt x="34" y="82"/>
                    <a:pt x="34" y="82"/>
                    <a:pt x="34" y="82"/>
                  </a:cubicBezTo>
                  <a:cubicBezTo>
                    <a:pt x="33" y="83"/>
                    <a:pt x="33" y="82"/>
                    <a:pt x="32" y="82"/>
                  </a:cubicBezTo>
                  <a:cubicBezTo>
                    <a:pt x="31" y="82"/>
                    <a:pt x="30" y="81"/>
                    <a:pt x="30" y="79"/>
                  </a:cubicBezTo>
                  <a:cubicBezTo>
                    <a:pt x="30" y="77"/>
                    <a:pt x="31" y="76"/>
                    <a:pt x="33" y="76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6" y="74"/>
                    <a:pt x="48" y="76"/>
                    <a:pt x="48" y="78"/>
                  </a:cubicBezTo>
                  <a:cubicBezTo>
                    <a:pt x="48" y="80"/>
                    <a:pt x="47" y="81"/>
                    <a:pt x="45" y="82"/>
                  </a:cubicBezTo>
                  <a:close/>
                  <a:moveTo>
                    <a:pt x="38" y="53"/>
                  </a:moveTo>
                  <a:cubicBezTo>
                    <a:pt x="36" y="52"/>
                    <a:pt x="36" y="50"/>
                    <a:pt x="36" y="49"/>
                  </a:cubicBezTo>
                  <a:cubicBezTo>
                    <a:pt x="37" y="47"/>
                    <a:pt x="39" y="46"/>
                    <a:pt x="41" y="47"/>
                  </a:cubicBezTo>
                  <a:cubicBezTo>
                    <a:pt x="51" y="52"/>
                    <a:pt x="51" y="52"/>
                    <a:pt x="51" y="52"/>
                  </a:cubicBezTo>
                  <a:cubicBezTo>
                    <a:pt x="53" y="52"/>
                    <a:pt x="54" y="55"/>
                    <a:pt x="53" y="56"/>
                  </a:cubicBezTo>
                  <a:cubicBezTo>
                    <a:pt x="52" y="58"/>
                    <a:pt x="50" y="59"/>
                    <a:pt x="48" y="58"/>
                  </a:cubicBezTo>
                  <a:lnTo>
                    <a:pt x="38" y="53"/>
                  </a:lnTo>
                  <a:close/>
                  <a:moveTo>
                    <a:pt x="84" y="131"/>
                  </a:moveTo>
                  <a:cubicBezTo>
                    <a:pt x="83" y="131"/>
                    <a:pt x="83" y="131"/>
                    <a:pt x="83" y="131"/>
                  </a:cubicBezTo>
                  <a:cubicBezTo>
                    <a:pt x="82" y="133"/>
                    <a:pt x="82" y="133"/>
                    <a:pt x="82" y="133"/>
                  </a:cubicBezTo>
                  <a:cubicBezTo>
                    <a:pt x="83" y="133"/>
                    <a:pt x="83" y="133"/>
                    <a:pt x="83" y="133"/>
                  </a:cubicBezTo>
                  <a:cubicBezTo>
                    <a:pt x="82" y="136"/>
                    <a:pt x="82" y="136"/>
                    <a:pt x="82" y="136"/>
                  </a:cubicBezTo>
                  <a:cubicBezTo>
                    <a:pt x="81" y="135"/>
                    <a:pt x="81" y="135"/>
                    <a:pt x="81" y="135"/>
                  </a:cubicBezTo>
                  <a:cubicBezTo>
                    <a:pt x="80" y="138"/>
                    <a:pt x="80" y="138"/>
                    <a:pt x="80" y="138"/>
                  </a:cubicBezTo>
                  <a:cubicBezTo>
                    <a:pt x="81" y="138"/>
                    <a:pt x="81" y="138"/>
                    <a:pt x="81" y="138"/>
                  </a:cubicBezTo>
                  <a:cubicBezTo>
                    <a:pt x="79" y="141"/>
                    <a:pt x="75" y="142"/>
                    <a:pt x="71" y="140"/>
                  </a:cubicBezTo>
                  <a:cubicBezTo>
                    <a:pt x="70" y="142"/>
                    <a:pt x="68" y="142"/>
                    <a:pt x="66" y="141"/>
                  </a:cubicBezTo>
                  <a:cubicBezTo>
                    <a:pt x="57" y="137"/>
                    <a:pt x="57" y="137"/>
                    <a:pt x="57" y="137"/>
                  </a:cubicBezTo>
                  <a:cubicBezTo>
                    <a:pt x="55" y="136"/>
                    <a:pt x="54" y="134"/>
                    <a:pt x="54" y="132"/>
                  </a:cubicBezTo>
                  <a:cubicBezTo>
                    <a:pt x="50" y="130"/>
                    <a:pt x="49" y="127"/>
                    <a:pt x="50" y="124"/>
                  </a:cubicBezTo>
                  <a:cubicBezTo>
                    <a:pt x="51" y="124"/>
                    <a:pt x="51" y="124"/>
                    <a:pt x="51" y="124"/>
                  </a:cubicBezTo>
                  <a:cubicBezTo>
                    <a:pt x="52" y="122"/>
                    <a:pt x="52" y="122"/>
                    <a:pt x="52" y="122"/>
                  </a:cubicBezTo>
                  <a:cubicBezTo>
                    <a:pt x="51" y="121"/>
                    <a:pt x="51" y="121"/>
                    <a:pt x="51" y="121"/>
                  </a:cubicBezTo>
                  <a:cubicBezTo>
                    <a:pt x="52" y="119"/>
                    <a:pt x="52" y="119"/>
                    <a:pt x="52" y="119"/>
                  </a:cubicBezTo>
                  <a:cubicBezTo>
                    <a:pt x="53" y="120"/>
                    <a:pt x="53" y="120"/>
                    <a:pt x="53" y="120"/>
                  </a:cubicBezTo>
                  <a:cubicBezTo>
                    <a:pt x="54" y="117"/>
                    <a:pt x="54" y="117"/>
                    <a:pt x="54" y="117"/>
                  </a:cubicBezTo>
                  <a:cubicBezTo>
                    <a:pt x="53" y="117"/>
                    <a:pt x="53" y="117"/>
                    <a:pt x="53" y="117"/>
                  </a:cubicBezTo>
                  <a:cubicBezTo>
                    <a:pt x="54" y="114"/>
                    <a:pt x="54" y="114"/>
                    <a:pt x="54" y="114"/>
                  </a:cubicBezTo>
                  <a:cubicBezTo>
                    <a:pt x="85" y="129"/>
                    <a:pt x="85" y="129"/>
                    <a:pt x="85" y="129"/>
                  </a:cubicBezTo>
                  <a:lnTo>
                    <a:pt x="84" y="131"/>
                  </a:lnTo>
                  <a:close/>
                  <a:moveTo>
                    <a:pt x="95" y="114"/>
                  </a:moveTo>
                  <a:cubicBezTo>
                    <a:pt x="89" y="117"/>
                    <a:pt x="87" y="126"/>
                    <a:pt x="87" y="126"/>
                  </a:cubicBezTo>
                  <a:cubicBezTo>
                    <a:pt x="82" y="124"/>
                    <a:pt x="77" y="122"/>
                    <a:pt x="73" y="120"/>
                  </a:cubicBezTo>
                  <a:cubicBezTo>
                    <a:pt x="71" y="119"/>
                    <a:pt x="70" y="119"/>
                    <a:pt x="69" y="118"/>
                  </a:cubicBezTo>
                  <a:cubicBezTo>
                    <a:pt x="64" y="116"/>
                    <a:pt x="60" y="114"/>
                    <a:pt x="55" y="112"/>
                  </a:cubicBezTo>
                  <a:cubicBezTo>
                    <a:pt x="55" y="112"/>
                    <a:pt x="60" y="104"/>
                    <a:pt x="59" y="98"/>
                  </a:cubicBezTo>
                  <a:cubicBezTo>
                    <a:pt x="55" y="78"/>
                    <a:pt x="59" y="66"/>
                    <a:pt x="60" y="66"/>
                  </a:cubicBezTo>
                  <a:cubicBezTo>
                    <a:pt x="60" y="65"/>
                    <a:pt x="60" y="64"/>
                    <a:pt x="61" y="63"/>
                  </a:cubicBezTo>
                  <a:cubicBezTo>
                    <a:pt x="69" y="47"/>
                    <a:pt x="88" y="40"/>
                    <a:pt x="104" y="48"/>
                  </a:cubicBezTo>
                  <a:cubicBezTo>
                    <a:pt x="120" y="55"/>
                    <a:pt x="127" y="75"/>
                    <a:pt x="120" y="91"/>
                  </a:cubicBezTo>
                  <a:cubicBezTo>
                    <a:pt x="119" y="92"/>
                    <a:pt x="119" y="93"/>
                    <a:pt x="118" y="94"/>
                  </a:cubicBezTo>
                  <a:cubicBezTo>
                    <a:pt x="118" y="94"/>
                    <a:pt x="112" y="105"/>
                    <a:pt x="95" y="114"/>
                  </a:cubicBezTo>
                  <a:close/>
                  <a:moveTo>
                    <a:pt x="124" y="127"/>
                  </a:moveTo>
                  <a:cubicBezTo>
                    <a:pt x="123" y="127"/>
                    <a:pt x="121" y="127"/>
                    <a:pt x="120" y="127"/>
                  </a:cubicBezTo>
                  <a:cubicBezTo>
                    <a:pt x="120" y="127"/>
                    <a:pt x="119" y="126"/>
                    <a:pt x="119" y="126"/>
                  </a:cubicBezTo>
                  <a:cubicBezTo>
                    <a:pt x="113" y="117"/>
                    <a:pt x="113" y="117"/>
                    <a:pt x="113" y="117"/>
                  </a:cubicBezTo>
                  <a:cubicBezTo>
                    <a:pt x="111" y="115"/>
                    <a:pt x="112" y="113"/>
                    <a:pt x="113" y="112"/>
                  </a:cubicBezTo>
                  <a:cubicBezTo>
                    <a:pt x="115" y="111"/>
                    <a:pt x="117" y="111"/>
                    <a:pt x="118" y="113"/>
                  </a:cubicBezTo>
                  <a:cubicBezTo>
                    <a:pt x="125" y="122"/>
                    <a:pt x="125" y="122"/>
                    <a:pt x="125" y="122"/>
                  </a:cubicBezTo>
                  <a:cubicBezTo>
                    <a:pt x="126" y="123"/>
                    <a:pt x="125" y="125"/>
                    <a:pt x="124" y="127"/>
                  </a:cubicBezTo>
                  <a:close/>
                  <a:moveTo>
                    <a:pt x="126" y="53"/>
                  </a:moveTo>
                  <a:cubicBezTo>
                    <a:pt x="125" y="51"/>
                    <a:pt x="126" y="49"/>
                    <a:pt x="127" y="48"/>
                  </a:cubicBezTo>
                  <a:cubicBezTo>
                    <a:pt x="136" y="42"/>
                    <a:pt x="136" y="42"/>
                    <a:pt x="136" y="42"/>
                  </a:cubicBezTo>
                  <a:cubicBezTo>
                    <a:pt x="138" y="41"/>
                    <a:pt x="140" y="41"/>
                    <a:pt x="141" y="43"/>
                  </a:cubicBezTo>
                  <a:cubicBezTo>
                    <a:pt x="142" y="44"/>
                    <a:pt x="142" y="46"/>
                    <a:pt x="140" y="48"/>
                  </a:cubicBezTo>
                  <a:cubicBezTo>
                    <a:pt x="131" y="54"/>
                    <a:pt x="131" y="54"/>
                    <a:pt x="131" y="54"/>
                  </a:cubicBezTo>
                  <a:cubicBezTo>
                    <a:pt x="130" y="55"/>
                    <a:pt x="129" y="55"/>
                    <a:pt x="128" y="54"/>
                  </a:cubicBezTo>
                  <a:cubicBezTo>
                    <a:pt x="127" y="54"/>
                    <a:pt x="127" y="54"/>
                    <a:pt x="126" y="53"/>
                  </a:cubicBezTo>
                  <a:close/>
                  <a:moveTo>
                    <a:pt x="145" y="103"/>
                  </a:moveTo>
                  <a:cubicBezTo>
                    <a:pt x="144" y="105"/>
                    <a:pt x="142" y="106"/>
                    <a:pt x="140" y="105"/>
                  </a:cubicBezTo>
                  <a:cubicBezTo>
                    <a:pt x="130" y="100"/>
                    <a:pt x="130" y="100"/>
                    <a:pt x="130" y="100"/>
                  </a:cubicBezTo>
                  <a:cubicBezTo>
                    <a:pt x="128" y="99"/>
                    <a:pt x="127" y="97"/>
                    <a:pt x="128" y="95"/>
                  </a:cubicBezTo>
                  <a:cubicBezTo>
                    <a:pt x="129" y="94"/>
                    <a:pt x="131" y="93"/>
                    <a:pt x="133" y="94"/>
                  </a:cubicBezTo>
                  <a:cubicBezTo>
                    <a:pt x="143" y="99"/>
                    <a:pt x="143" y="99"/>
                    <a:pt x="143" y="99"/>
                  </a:cubicBezTo>
                  <a:cubicBezTo>
                    <a:pt x="145" y="99"/>
                    <a:pt x="145" y="101"/>
                    <a:pt x="145" y="103"/>
                  </a:cubicBezTo>
                  <a:close/>
                  <a:moveTo>
                    <a:pt x="148" y="76"/>
                  </a:moveTo>
                  <a:cubicBezTo>
                    <a:pt x="137" y="77"/>
                    <a:pt x="137" y="77"/>
                    <a:pt x="137" y="77"/>
                  </a:cubicBezTo>
                  <a:cubicBezTo>
                    <a:pt x="136" y="77"/>
                    <a:pt x="136" y="77"/>
                    <a:pt x="135" y="77"/>
                  </a:cubicBezTo>
                  <a:cubicBezTo>
                    <a:pt x="134" y="76"/>
                    <a:pt x="133" y="75"/>
                    <a:pt x="133" y="74"/>
                  </a:cubicBezTo>
                  <a:cubicBezTo>
                    <a:pt x="133" y="72"/>
                    <a:pt x="134" y="70"/>
                    <a:pt x="136" y="70"/>
                  </a:cubicBezTo>
                  <a:cubicBezTo>
                    <a:pt x="147" y="69"/>
                    <a:pt x="147" y="69"/>
                    <a:pt x="147" y="69"/>
                  </a:cubicBezTo>
                  <a:cubicBezTo>
                    <a:pt x="149" y="69"/>
                    <a:pt x="151" y="71"/>
                    <a:pt x="151" y="72"/>
                  </a:cubicBezTo>
                  <a:cubicBezTo>
                    <a:pt x="151" y="74"/>
                    <a:pt x="150" y="76"/>
                    <a:pt x="148" y="76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69" name="组合 268"/>
          <p:cNvGrpSpPr/>
          <p:nvPr/>
        </p:nvGrpSpPr>
        <p:grpSpPr>
          <a:xfrm>
            <a:off x="10628051" y="3094203"/>
            <a:ext cx="567582" cy="522010"/>
            <a:chOff x="10628051" y="3169376"/>
            <a:chExt cx="567582" cy="522010"/>
          </a:xfrm>
        </p:grpSpPr>
        <p:sp>
          <p:nvSpPr>
            <p:cNvPr id="122" name="Freeform 169"/>
            <p:cNvSpPr>
              <a:spLocks noEditPoints="1"/>
            </p:cNvSpPr>
            <p:nvPr/>
          </p:nvSpPr>
          <p:spPr bwMode="auto">
            <a:xfrm>
              <a:off x="10725410" y="3550526"/>
              <a:ext cx="372864" cy="140860"/>
            </a:xfrm>
            <a:custGeom>
              <a:avLst/>
              <a:gdLst>
                <a:gd name="T0" fmla="*/ 129 w 136"/>
                <a:gd name="T1" fmla="*/ 21 h 51"/>
                <a:gd name="T2" fmla="*/ 69 w 136"/>
                <a:gd name="T3" fmla="*/ 0 h 51"/>
                <a:gd name="T4" fmla="*/ 7 w 136"/>
                <a:gd name="T5" fmla="*/ 21 h 51"/>
                <a:gd name="T6" fmla="*/ 68 w 136"/>
                <a:gd name="T7" fmla="*/ 51 h 51"/>
                <a:gd name="T8" fmla="*/ 129 w 136"/>
                <a:gd name="T9" fmla="*/ 21 h 51"/>
                <a:gd name="T10" fmla="*/ 68 w 136"/>
                <a:gd name="T11" fmla="*/ 39 h 51"/>
                <a:gd name="T12" fmla="*/ 22 w 136"/>
                <a:gd name="T13" fmla="*/ 19 h 51"/>
                <a:gd name="T14" fmla="*/ 69 w 136"/>
                <a:gd name="T15" fmla="*/ 5 h 51"/>
                <a:gd name="T16" fmla="*/ 115 w 136"/>
                <a:gd name="T17" fmla="*/ 19 h 51"/>
                <a:gd name="T18" fmla="*/ 68 w 136"/>
                <a:gd name="T19" fmla="*/ 39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6" h="51">
                  <a:moveTo>
                    <a:pt x="129" y="21"/>
                  </a:moveTo>
                  <a:cubicBezTo>
                    <a:pt x="123" y="8"/>
                    <a:pt x="96" y="0"/>
                    <a:pt x="69" y="0"/>
                  </a:cubicBezTo>
                  <a:cubicBezTo>
                    <a:pt x="41" y="0"/>
                    <a:pt x="13" y="8"/>
                    <a:pt x="7" y="21"/>
                  </a:cubicBezTo>
                  <a:cubicBezTo>
                    <a:pt x="0" y="33"/>
                    <a:pt x="28" y="51"/>
                    <a:pt x="68" y="51"/>
                  </a:cubicBezTo>
                  <a:cubicBezTo>
                    <a:pt x="108" y="51"/>
                    <a:pt x="136" y="33"/>
                    <a:pt x="129" y="21"/>
                  </a:cubicBezTo>
                  <a:close/>
                  <a:moveTo>
                    <a:pt x="68" y="39"/>
                  </a:moveTo>
                  <a:cubicBezTo>
                    <a:pt x="39" y="39"/>
                    <a:pt x="19" y="28"/>
                    <a:pt x="22" y="19"/>
                  </a:cubicBezTo>
                  <a:cubicBezTo>
                    <a:pt x="26" y="10"/>
                    <a:pt x="47" y="5"/>
                    <a:pt x="69" y="5"/>
                  </a:cubicBezTo>
                  <a:cubicBezTo>
                    <a:pt x="91" y="5"/>
                    <a:pt x="111" y="10"/>
                    <a:pt x="115" y="19"/>
                  </a:cubicBezTo>
                  <a:cubicBezTo>
                    <a:pt x="118" y="28"/>
                    <a:pt x="98" y="39"/>
                    <a:pt x="68" y="39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254" name="组合 253"/>
            <p:cNvGrpSpPr/>
            <p:nvPr/>
          </p:nvGrpSpPr>
          <p:grpSpPr>
            <a:xfrm>
              <a:off x="10628051" y="3169376"/>
              <a:ext cx="567582" cy="452960"/>
              <a:chOff x="10628051" y="3169376"/>
              <a:chExt cx="567582" cy="452960"/>
            </a:xfrm>
          </p:grpSpPr>
          <p:sp>
            <p:nvSpPr>
              <p:cNvPr id="118" name="Freeform 165"/>
              <p:cNvSpPr>
                <a:spLocks noEditPoints="1"/>
              </p:cNvSpPr>
              <p:nvPr/>
            </p:nvSpPr>
            <p:spPr bwMode="auto">
              <a:xfrm>
                <a:off x="10628051" y="3504953"/>
                <a:ext cx="189194" cy="64906"/>
              </a:xfrm>
              <a:custGeom>
                <a:avLst/>
                <a:gdLst>
                  <a:gd name="T0" fmla="*/ 66 w 69"/>
                  <a:gd name="T1" fmla="*/ 10 h 24"/>
                  <a:gd name="T2" fmla="*/ 35 w 69"/>
                  <a:gd name="T3" fmla="*/ 0 h 24"/>
                  <a:gd name="T4" fmla="*/ 3 w 69"/>
                  <a:gd name="T5" fmla="*/ 10 h 24"/>
                  <a:gd name="T6" fmla="*/ 34 w 69"/>
                  <a:gd name="T7" fmla="*/ 24 h 24"/>
                  <a:gd name="T8" fmla="*/ 66 w 69"/>
                  <a:gd name="T9" fmla="*/ 10 h 24"/>
                  <a:gd name="T10" fmla="*/ 35 w 69"/>
                  <a:gd name="T11" fmla="*/ 19 h 24"/>
                  <a:gd name="T12" fmla="*/ 11 w 69"/>
                  <a:gd name="T13" fmla="*/ 9 h 24"/>
                  <a:gd name="T14" fmla="*/ 35 w 69"/>
                  <a:gd name="T15" fmla="*/ 2 h 24"/>
                  <a:gd name="T16" fmla="*/ 58 w 69"/>
                  <a:gd name="T17" fmla="*/ 9 h 24"/>
                  <a:gd name="T18" fmla="*/ 35 w 69"/>
                  <a:gd name="T19" fmla="*/ 19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9" h="24">
                    <a:moveTo>
                      <a:pt x="66" y="10"/>
                    </a:moveTo>
                    <a:cubicBezTo>
                      <a:pt x="63" y="3"/>
                      <a:pt x="49" y="0"/>
                      <a:pt x="35" y="0"/>
                    </a:cubicBezTo>
                    <a:cubicBezTo>
                      <a:pt x="21" y="0"/>
                      <a:pt x="6" y="4"/>
                      <a:pt x="3" y="10"/>
                    </a:cubicBezTo>
                    <a:cubicBezTo>
                      <a:pt x="0" y="16"/>
                      <a:pt x="14" y="24"/>
                      <a:pt x="34" y="24"/>
                    </a:cubicBezTo>
                    <a:cubicBezTo>
                      <a:pt x="55" y="24"/>
                      <a:pt x="69" y="16"/>
                      <a:pt x="66" y="10"/>
                    </a:cubicBezTo>
                    <a:close/>
                    <a:moveTo>
                      <a:pt x="35" y="19"/>
                    </a:moveTo>
                    <a:cubicBezTo>
                      <a:pt x="20" y="19"/>
                      <a:pt x="9" y="13"/>
                      <a:pt x="11" y="9"/>
                    </a:cubicBezTo>
                    <a:cubicBezTo>
                      <a:pt x="13" y="5"/>
                      <a:pt x="24" y="2"/>
                      <a:pt x="35" y="2"/>
                    </a:cubicBezTo>
                    <a:cubicBezTo>
                      <a:pt x="46" y="2"/>
                      <a:pt x="57" y="5"/>
                      <a:pt x="58" y="9"/>
                    </a:cubicBezTo>
                    <a:cubicBezTo>
                      <a:pt x="60" y="13"/>
                      <a:pt x="50" y="19"/>
                      <a:pt x="35" y="19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9" name="Freeform 166"/>
              <p:cNvSpPr>
                <a:spLocks/>
              </p:cNvSpPr>
              <p:nvPr/>
            </p:nvSpPr>
            <p:spPr bwMode="auto">
              <a:xfrm>
                <a:off x="10760625" y="3556049"/>
                <a:ext cx="48334" cy="27620"/>
              </a:xfrm>
              <a:custGeom>
                <a:avLst/>
                <a:gdLst>
                  <a:gd name="T0" fmla="*/ 10 w 35"/>
                  <a:gd name="T1" fmla="*/ 0 h 20"/>
                  <a:gd name="T2" fmla="*/ 35 w 35"/>
                  <a:gd name="T3" fmla="*/ 8 h 20"/>
                  <a:gd name="T4" fmla="*/ 20 w 35"/>
                  <a:gd name="T5" fmla="*/ 20 h 20"/>
                  <a:gd name="T6" fmla="*/ 0 w 35"/>
                  <a:gd name="T7" fmla="*/ 4 h 20"/>
                  <a:gd name="T8" fmla="*/ 10 w 35"/>
                  <a:gd name="T9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20">
                    <a:moveTo>
                      <a:pt x="10" y="0"/>
                    </a:moveTo>
                    <a:lnTo>
                      <a:pt x="35" y="8"/>
                    </a:lnTo>
                    <a:lnTo>
                      <a:pt x="20" y="20"/>
                    </a:lnTo>
                    <a:lnTo>
                      <a:pt x="0" y="4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0" name="Freeform 167"/>
              <p:cNvSpPr>
                <a:spLocks noEditPoints="1"/>
              </p:cNvSpPr>
              <p:nvPr/>
            </p:nvSpPr>
            <p:spPr bwMode="auto">
              <a:xfrm>
                <a:off x="11003677" y="3504953"/>
                <a:ext cx="191956" cy="64906"/>
              </a:xfrm>
              <a:custGeom>
                <a:avLst/>
                <a:gdLst>
                  <a:gd name="T0" fmla="*/ 66 w 70"/>
                  <a:gd name="T1" fmla="*/ 10 h 24"/>
                  <a:gd name="T2" fmla="*/ 35 w 70"/>
                  <a:gd name="T3" fmla="*/ 0 h 24"/>
                  <a:gd name="T4" fmla="*/ 3 w 70"/>
                  <a:gd name="T5" fmla="*/ 10 h 24"/>
                  <a:gd name="T6" fmla="*/ 35 w 70"/>
                  <a:gd name="T7" fmla="*/ 24 h 24"/>
                  <a:gd name="T8" fmla="*/ 66 w 70"/>
                  <a:gd name="T9" fmla="*/ 10 h 24"/>
                  <a:gd name="T10" fmla="*/ 35 w 70"/>
                  <a:gd name="T11" fmla="*/ 19 h 24"/>
                  <a:gd name="T12" fmla="*/ 11 w 70"/>
                  <a:gd name="T13" fmla="*/ 9 h 24"/>
                  <a:gd name="T14" fmla="*/ 35 w 70"/>
                  <a:gd name="T15" fmla="*/ 2 h 24"/>
                  <a:gd name="T16" fmla="*/ 58 w 70"/>
                  <a:gd name="T17" fmla="*/ 9 h 24"/>
                  <a:gd name="T18" fmla="*/ 35 w 70"/>
                  <a:gd name="T19" fmla="*/ 19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0" h="24">
                    <a:moveTo>
                      <a:pt x="66" y="10"/>
                    </a:moveTo>
                    <a:cubicBezTo>
                      <a:pt x="63" y="4"/>
                      <a:pt x="49" y="0"/>
                      <a:pt x="35" y="0"/>
                    </a:cubicBezTo>
                    <a:cubicBezTo>
                      <a:pt x="21" y="0"/>
                      <a:pt x="7" y="3"/>
                      <a:pt x="3" y="10"/>
                    </a:cubicBezTo>
                    <a:cubicBezTo>
                      <a:pt x="0" y="16"/>
                      <a:pt x="14" y="24"/>
                      <a:pt x="35" y="24"/>
                    </a:cubicBezTo>
                    <a:cubicBezTo>
                      <a:pt x="56" y="24"/>
                      <a:pt x="70" y="16"/>
                      <a:pt x="66" y="10"/>
                    </a:cubicBezTo>
                    <a:close/>
                    <a:moveTo>
                      <a:pt x="35" y="19"/>
                    </a:moveTo>
                    <a:cubicBezTo>
                      <a:pt x="20" y="19"/>
                      <a:pt x="9" y="13"/>
                      <a:pt x="11" y="9"/>
                    </a:cubicBezTo>
                    <a:cubicBezTo>
                      <a:pt x="13" y="5"/>
                      <a:pt x="23" y="2"/>
                      <a:pt x="35" y="2"/>
                    </a:cubicBezTo>
                    <a:cubicBezTo>
                      <a:pt x="46" y="2"/>
                      <a:pt x="56" y="5"/>
                      <a:pt x="58" y="9"/>
                    </a:cubicBezTo>
                    <a:cubicBezTo>
                      <a:pt x="60" y="13"/>
                      <a:pt x="50" y="19"/>
                      <a:pt x="35" y="19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1" name="Freeform 168"/>
              <p:cNvSpPr>
                <a:spLocks/>
              </p:cNvSpPr>
              <p:nvPr/>
            </p:nvSpPr>
            <p:spPr bwMode="auto">
              <a:xfrm>
                <a:off x="11014724" y="3556049"/>
                <a:ext cx="46953" cy="27620"/>
              </a:xfrm>
              <a:custGeom>
                <a:avLst/>
                <a:gdLst>
                  <a:gd name="T0" fmla="*/ 24 w 34"/>
                  <a:gd name="T1" fmla="*/ 0 h 20"/>
                  <a:gd name="T2" fmla="*/ 0 w 34"/>
                  <a:gd name="T3" fmla="*/ 8 h 20"/>
                  <a:gd name="T4" fmla="*/ 14 w 34"/>
                  <a:gd name="T5" fmla="*/ 20 h 20"/>
                  <a:gd name="T6" fmla="*/ 34 w 34"/>
                  <a:gd name="T7" fmla="*/ 4 h 20"/>
                  <a:gd name="T8" fmla="*/ 24 w 34"/>
                  <a:gd name="T9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20">
                    <a:moveTo>
                      <a:pt x="24" y="0"/>
                    </a:moveTo>
                    <a:lnTo>
                      <a:pt x="0" y="8"/>
                    </a:lnTo>
                    <a:lnTo>
                      <a:pt x="14" y="20"/>
                    </a:lnTo>
                    <a:lnTo>
                      <a:pt x="34" y="4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3" name="Freeform 170"/>
              <p:cNvSpPr>
                <a:spLocks/>
              </p:cNvSpPr>
              <p:nvPr/>
            </p:nvSpPr>
            <p:spPr bwMode="auto">
              <a:xfrm>
                <a:off x="10855912" y="3438666"/>
                <a:ext cx="55239" cy="183670"/>
              </a:xfrm>
              <a:custGeom>
                <a:avLst/>
                <a:gdLst>
                  <a:gd name="T0" fmla="*/ 0 w 20"/>
                  <a:gd name="T1" fmla="*/ 0 h 67"/>
                  <a:gd name="T2" fmla="*/ 2 w 20"/>
                  <a:gd name="T3" fmla="*/ 67 h 67"/>
                  <a:gd name="T4" fmla="*/ 19 w 20"/>
                  <a:gd name="T5" fmla="*/ 67 h 67"/>
                  <a:gd name="T6" fmla="*/ 19 w 20"/>
                  <a:gd name="T7" fmla="*/ 0 h 67"/>
                  <a:gd name="T8" fmla="*/ 0 w 20"/>
                  <a:gd name="T9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67">
                    <a:moveTo>
                      <a:pt x="0" y="0"/>
                    </a:moveTo>
                    <a:cubicBezTo>
                      <a:pt x="2" y="67"/>
                      <a:pt x="2" y="67"/>
                      <a:pt x="2" y="67"/>
                    </a:cubicBezTo>
                    <a:cubicBezTo>
                      <a:pt x="19" y="67"/>
                      <a:pt x="19" y="67"/>
                      <a:pt x="19" y="67"/>
                    </a:cubicBezTo>
                    <a:cubicBezTo>
                      <a:pt x="20" y="44"/>
                      <a:pt x="19" y="0"/>
                      <a:pt x="19" y="0"/>
                    </a:cubicBezTo>
                    <a:cubicBezTo>
                      <a:pt x="19" y="0"/>
                      <a:pt x="7" y="0"/>
                      <a:pt x="0" y="0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4" name="Freeform 171"/>
              <p:cNvSpPr>
                <a:spLocks/>
              </p:cNvSpPr>
              <p:nvPr/>
            </p:nvSpPr>
            <p:spPr bwMode="auto">
              <a:xfrm>
                <a:off x="10913913" y="3438666"/>
                <a:ext cx="55239" cy="183670"/>
              </a:xfrm>
              <a:custGeom>
                <a:avLst/>
                <a:gdLst>
                  <a:gd name="T0" fmla="*/ 0 w 20"/>
                  <a:gd name="T1" fmla="*/ 0 h 67"/>
                  <a:gd name="T2" fmla="*/ 2 w 20"/>
                  <a:gd name="T3" fmla="*/ 67 h 67"/>
                  <a:gd name="T4" fmla="*/ 19 w 20"/>
                  <a:gd name="T5" fmla="*/ 67 h 67"/>
                  <a:gd name="T6" fmla="*/ 19 w 20"/>
                  <a:gd name="T7" fmla="*/ 0 h 67"/>
                  <a:gd name="T8" fmla="*/ 0 w 20"/>
                  <a:gd name="T9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67">
                    <a:moveTo>
                      <a:pt x="0" y="0"/>
                    </a:moveTo>
                    <a:cubicBezTo>
                      <a:pt x="2" y="67"/>
                      <a:pt x="2" y="67"/>
                      <a:pt x="2" y="67"/>
                    </a:cubicBezTo>
                    <a:cubicBezTo>
                      <a:pt x="19" y="67"/>
                      <a:pt x="19" y="67"/>
                      <a:pt x="19" y="67"/>
                    </a:cubicBezTo>
                    <a:cubicBezTo>
                      <a:pt x="20" y="44"/>
                      <a:pt x="19" y="0"/>
                      <a:pt x="19" y="0"/>
                    </a:cubicBezTo>
                    <a:cubicBezTo>
                      <a:pt x="19" y="0"/>
                      <a:pt x="7" y="0"/>
                      <a:pt x="0" y="0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5" name="Oval 172"/>
              <p:cNvSpPr>
                <a:spLocks noChangeArrowheads="1"/>
              </p:cNvSpPr>
              <p:nvPr/>
            </p:nvSpPr>
            <p:spPr bwMode="auto">
              <a:xfrm>
                <a:off x="10875246" y="3169376"/>
                <a:ext cx="71811" cy="85621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6" name="Rectangle 173"/>
              <p:cNvSpPr>
                <a:spLocks noChangeArrowheads="1"/>
              </p:cNvSpPr>
              <p:nvPr/>
            </p:nvSpPr>
            <p:spPr bwMode="auto">
              <a:xfrm>
                <a:off x="10911151" y="3377903"/>
                <a:ext cx="1381" cy="1381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7" name="Freeform 174"/>
              <p:cNvSpPr>
                <a:spLocks/>
              </p:cNvSpPr>
              <p:nvPr/>
            </p:nvSpPr>
            <p:spPr bwMode="auto">
              <a:xfrm>
                <a:off x="10828292" y="3266044"/>
                <a:ext cx="167098" cy="186432"/>
              </a:xfrm>
              <a:custGeom>
                <a:avLst/>
                <a:gdLst>
                  <a:gd name="T0" fmla="*/ 56 w 61"/>
                  <a:gd name="T1" fmla="*/ 8 h 68"/>
                  <a:gd name="T2" fmla="*/ 49 w 61"/>
                  <a:gd name="T3" fmla="*/ 1 h 68"/>
                  <a:gd name="T4" fmla="*/ 41 w 61"/>
                  <a:gd name="T5" fmla="*/ 0 h 68"/>
                  <a:gd name="T6" fmla="*/ 41 w 61"/>
                  <a:gd name="T7" fmla="*/ 0 h 68"/>
                  <a:gd name="T8" fmla="*/ 46 w 61"/>
                  <a:gd name="T9" fmla="*/ 5 h 68"/>
                  <a:gd name="T10" fmla="*/ 40 w 61"/>
                  <a:gd name="T11" fmla="*/ 8 h 68"/>
                  <a:gd name="T12" fmla="*/ 43 w 61"/>
                  <a:gd name="T13" fmla="*/ 13 h 68"/>
                  <a:gd name="T14" fmla="*/ 30 w 61"/>
                  <a:gd name="T15" fmla="*/ 41 h 68"/>
                  <a:gd name="T16" fmla="*/ 30 w 61"/>
                  <a:gd name="T17" fmla="*/ 41 h 68"/>
                  <a:gd name="T18" fmla="*/ 30 w 61"/>
                  <a:gd name="T19" fmla="*/ 41 h 68"/>
                  <a:gd name="T20" fmla="*/ 30 w 61"/>
                  <a:gd name="T21" fmla="*/ 41 h 68"/>
                  <a:gd name="T22" fmla="*/ 30 w 61"/>
                  <a:gd name="T23" fmla="*/ 41 h 68"/>
                  <a:gd name="T24" fmla="*/ 17 w 61"/>
                  <a:gd name="T25" fmla="*/ 13 h 68"/>
                  <a:gd name="T26" fmla="*/ 20 w 61"/>
                  <a:gd name="T27" fmla="*/ 8 h 68"/>
                  <a:gd name="T28" fmla="*/ 14 w 61"/>
                  <a:gd name="T29" fmla="*/ 5 h 68"/>
                  <a:gd name="T30" fmla="*/ 19 w 61"/>
                  <a:gd name="T31" fmla="*/ 0 h 68"/>
                  <a:gd name="T32" fmla="*/ 19 w 61"/>
                  <a:gd name="T33" fmla="*/ 0 h 68"/>
                  <a:gd name="T34" fmla="*/ 12 w 61"/>
                  <a:gd name="T35" fmla="*/ 1 h 68"/>
                  <a:gd name="T36" fmla="*/ 12 w 61"/>
                  <a:gd name="T37" fmla="*/ 1 h 68"/>
                  <a:gd name="T38" fmla="*/ 5 w 61"/>
                  <a:gd name="T39" fmla="*/ 8 h 68"/>
                  <a:gd name="T40" fmla="*/ 0 w 61"/>
                  <a:gd name="T41" fmla="*/ 68 h 68"/>
                  <a:gd name="T42" fmla="*/ 8 w 61"/>
                  <a:gd name="T43" fmla="*/ 68 h 68"/>
                  <a:gd name="T44" fmla="*/ 8 w 61"/>
                  <a:gd name="T45" fmla="*/ 68 h 68"/>
                  <a:gd name="T46" fmla="*/ 9 w 61"/>
                  <a:gd name="T47" fmla="*/ 68 h 68"/>
                  <a:gd name="T48" fmla="*/ 18 w 61"/>
                  <a:gd name="T49" fmla="*/ 68 h 68"/>
                  <a:gd name="T50" fmla="*/ 18 w 61"/>
                  <a:gd name="T51" fmla="*/ 68 h 68"/>
                  <a:gd name="T52" fmla="*/ 43 w 61"/>
                  <a:gd name="T53" fmla="*/ 68 h 68"/>
                  <a:gd name="T54" fmla="*/ 43 w 61"/>
                  <a:gd name="T55" fmla="*/ 68 h 68"/>
                  <a:gd name="T56" fmla="*/ 52 w 61"/>
                  <a:gd name="T57" fmla="*/ 68 h 68"/>
                  <a:gd name="T58" fmla="*/ 52 w 61"/>
                  <a:gd name="T59" fmla="*/ 68 h 68"/>
                  <a:gd name="T60" fmla="*/ 52 w 61"/>
                  <a:gd name="T61" fmla="*/ 68 h 68"/>
                  <a:gd name="T62" fmla="*/ 61 w 61"/>
                  <a:gd name="T63" fmla="*/ 68 h 68"/>
                  <a:gd name="T64" fmla="*/ 56 w 61"/>
                  <a:gd name="T65" fmla="*/ 8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61" h="68">
                    <a:moveTo>
                      <a:pt x="56" y="8"/>
                    </a:moveTo>
                    <a:cubicBezTo>
                      <a:pt x="56" y="4"/>
                      <a:pt x="53" y="1"/>
                      <a:pt x="49" y="1"/>
                    </a:cubicBezTo>
                    <a:cubicBezTo>
                      <a:pt x="48" y="1"/>
                      <a:pt x="43" y="0"/>
                      <a:pt x="41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46" y="5"/>
                      <a:pt x="46" y="5"/>
                      <a:pt x="46" y="5"/>
                    </a:cubicBezTo>
                    <a:cubicBezTo>
                      <a:pt x="40" y="8"/>
                      <a:pt x="40" y="8"/>
                      <a:pt x="40" y="8"/>
                    </a:cubicBezTo>
                    <a:cubicBezTo>
                      <a:pt x="43" y="13"/>
                      <a:pt x="43" y="13"/>
                      <a:pt x="43" y="13"/>
                    </a:cubicBezTo>
                    <a:cubicBezTo>
                      <a:pt x="30" y="41"/>
                      <a:pt x="30" y="41"/>
                      <a:pt x="30" y="41"/>
                    </a:cubicBezTo>
                    <a:cubicBezTo>
                      <a:pt x="30" y="41"/>
                      <a:pt x="30" y="41"/>
                      <a:pt x="30" y="41"/>
                    </a:cubicBezTo>
                    <a:cubicBezTo>
                      <a:pt x="30" y="41"/>
                      <a:pt x="30" y="41"/>
                      <a:pt x="30" y="41"/>
                    </a:cubicBezTo>
                    <a:cubicBezTo>
                      <a:pt x="30" y="41"/>
                      <a:pt x="30" y="41"/>
                      <a:pt x="30" y="41"/>
                    </a:cubicBezTo>
                    <a:cubicBezTo>
                      <a:pt x="30" y="41"/>
                      <a:pt x="30" y="41"/>
                      <a:pt x="30" y="41"/>
                    </a:cubicBezTo>
                    <a:cubicBezTo>
                      <a:pt x="17" y="13"/>
                      <a:pt x="17" y="13"/>
                      <a:pt x="17" y="13"/>
                    </a:cubicBezTo>
                    <a:cubicBezTo>
                      <a:pt x="20" y="8"/>
                      <a:pt x="20" y="8"/>
                      <a:pt x="20" y="8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7" y="0"/>
                      <a:pt x="13" y="0"/>
                      <a:pt x="12" y="1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8" y="1"/>
                      <a:pt x="5" y="4"/>
                      <a:pt x="5" y="8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3" y="68"/>
                      <a:pt x="5" y="68"/>
                      <a:pt x="8" y="68"/>
                    </a:cubicBezTo>
                    <a:cubicBezTo>
                      <a:pt x="8" y="68"/>
                      <a:pt x="8" y="68"/>
                      <a:pt x="8" y="68"/>
                    </a:cubicBezTo>
                    <a:cubicBezTo>
                      <a:pt x="8" y="68"/>
                      <a:pt x="9" y="68"/>
                      <a:pt x="9" y="68"/>
                    </a:cubicBezTo>
                    <a:cubicBezTo>
                      <a:pt x="12" y="68"/>
                      <a:pt x="15" y="68"/>
                      <a:pt x="18" y="68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26" y="68"/>
                      <a:pt x="35" y="68"/>
                      <a:pt x="43" y="68"/>
                    </a:cubicBezTo>
                    <a:cubicBezTo>
                      <a:pt x="43" y="68"/>
                      <a:pt x="43" y="68"/>
                      <a:pt x="43" y="68"/>
                    </a:cubicBezTo>
                    <a:cubicBezTo>
                      <a:pt x="46" y="68"/>
                      <a:pt x="49" y="68"/>
                      <a:pt x="52" y="68"/>
                    </a:cubicBezTo>
                    <a:cubicBezTo>
                      <a:pt x="52" y="68"/>
                      <a:pt x="52" y="68"/>
                      <a:pt x="52" y="68"/>
                    </a:cubicBezTo>
                    <a:cubicBezTo>
                      <a:pt x="52" y="68"/>
                      <a:pt x="52" y="68"/>
                      <a:pt x="52" y="68"/>
                    </a:cubicBezTo>
                    <a:cubicBezTo>
                      <a:pt x="55" y="68"/>
                      <a:pt x="58" y="68"/>
                      <a:pt x="61" y="68"/>
                    </a:cubicBezTo>
                    <a:lnTo>
                      <a:pt x="56" y="8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8" name="Freeform 175"/>
              <p:cNvSpPr>
                <a:spLocks/>
              </p:cNvSpPr>
              <p:nvPr/>
            </p:nvSpPr>
            <p:spPr bwMode="auto">
              <a:xfrm>
                <a:off x="10900103" y="3263282"/>
                <a:ext cx="22096" cy="27620"/>
              </a:xfrm>
              <a:custGeom>
                <a:avLst/>
                <a:gdLst>
                  <a:gd name="T0" fmla="*/ 14 w 16"/>
                  <a:gd name="T1" fmla="*/ 0 h 20"/>
                  <a:gd name="T2" fmla="*/ 16 w 16"/>
                  <a:gd name="T3" fmla="*/ 12 h 20"/>
                  <a:gd name="T4" fmla="*/ 8 w 16"/>
                  <a:gd name="T5" fmla="*/ 20 h 20"/>
                  <a:gd name="T6" fmla="*/ 0 w 16"/>
                  <a:gd name="T7" fmla="*/ 12 h 20"/>
                  <a:gd name="T8" fmla="*/ 4 w 16"/>
                  <a:gd name="T9" fmla="*/ 0 h 20"/>
                  <a:gd name="T10" fmla="*/ 14 w 16"/>
                  <a:gd name="T11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" h="20">
                    <a:moveTo>
                      <a:pt x="14" y="0"/>
                    </a:moveTo>
                    <a:lnTo>
                      <a:pt x="16" y="12"/>
                    </a:lnTo>
                    <a:lnTo>
                      <a:pt x="8" y="20"/>
                    </a:lnTo>
                    <a:lnTo>
                      <a:pt x="0" y="12"/>
                    </a:lnTo>
                    <a:lnTo>
                      <a:pt x="4" y="0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9" name="Freeform 176"/>
              <p:cNvSpPr>
                <a:spLocks/>
              </p:cNvSpPr>
              <p:nvPr/>
            </p:nvSpPr>
            <p:spPr bwMode="auto">
              <a:xfrm>
                <a:off x="10897341" y="3282616"/>
                <a:ext cx="27620" cy="106335"/>
              </a:xfrm>
              <a:custGeom>
                <a:avLst/>
                <a:gdLst>
                  <a:gd name="T0" fmla="*/ 16 w 20"/>
                  <a:gd name="T1" fmla="*/ 0 h 77"/>
                  <a:gd name="T2" fmla="*/ 20 w 20"/>
                  <a:gd name="T3" fmla="*/ 69 h 77"/>
                  <a:gd name="T4" fmla="*/ 10 w 20"/>
                  <a:gd name="T5" fmla="*/ 77 h 77"/>
                  <a:gd name="T6" fmla="*/ 0 w 20"/>
                  <a:gd name="T7" fmla="*/ 69 h 77"/>
                  <a:gd name="T8" fmla="*/ 4 w 20"/>
                  <a:gd name="T9" fmla="*/ 0 h 77"/>
                  <a:gd name="T10" fmla="*/ 16 w 20"/>
                  <a:gd name="T11" fmla="*/ 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" h="77">
                    <a:moveTo>
                      <a:pt x="16" y="0"/>
                    </a:moveTo>
                    <a:lnTo>
                      <a:pt x="20" y="69"/>
                    </a:lnTo>
                    <a:lnTo>
                      <a:pt x="10" y="77"/>
                    </a:lnTo>
                    <a:lnTo>
                      <a:pt x="0" y="69"/>
                    </a:lnTo>
                    <a:lnTo>
                      <a:pt x="4" y="0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0" name="Freeform 177"/>
              <p:cNvSpPr>
                <a:spLocks/>
              </p:cNvSpPr>
              <p:nvPr/>
            </p:nvSpPr>
            <p:spPr bwMode="auto">
              <a:xfrm>
                <a:off x="10724719" y="3419333"/>
                <a:ext cx="35905" cy="114621"/>
              </a:xfrm>
              <a:custGeom>
                <a:avLst/>
                <a:gdLst>
                  <a:gd name="T0" fmla="*/ 0 w 13"/>
                  <a:gd name="T1" fmla="*/ 0 h 42"/>
                  <a:gd name="T2" fmla="*/ 1 w 13"/>
                  <a:gd name="T3" fmla="*/ 42 h 42"/>
                  <a:gd name="T4" fmla="*/ 12 w 13"/>
                  <a:gd name="T5" fmla="*/ 42 h 42"/>
                  <a:gd name="T6" fmla="*/ 12 w 13"/>
                  <a:gd name="T7" fmla="*/ 0 h 42"/>
                  <a:gd name="T8" fmla="*/ 0 w 13"/>
                  <a:gd name="T9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42">
                    <a:moveTo>
                      <a:pt x="0" y="0"/>
                    </a:moveTo>
                    <a:cubicBezTo>
                      <a:pt x="1" y="42"/>
                      <a:pt x="1" y="42"/>
                      <a:pt x="1" y="42"/>
                    </a:cubicBezTo>
                    <a:cubicBezTo>
                      <a:pt x="12" y="42"/>
                      <a:pt x="12" y="42"/>
                      <a:pt x="12" y="42"/>
                    </a:cubicBezTo>
                    <a:cubicBezTo>
                      <a:pt x="13" y="28"/>
                      <a:pt x="12" y="0"/>
                      <a:pt x="12" y="0"/>
                    </a:cubicBezTo>
                    <a:cubicBezTo>
                      <a:pt x="12" y="0"/>
                      <a:pt x="5" y="0"/>
                      <a:pt x="0" y="0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1" name="Freeform 178"/>
              <p:cNvSpPr>
                <a:spLocks/>
              </p:cNvSpPr>
              <p:nvPr/>
            </p:nvSpPr>
            <p:spPr bwMode="auto">
              <a:xfrm>
                <a:off x="10686052" y="3419333"/>
                <a:ext cx="35905" cy="114621"/>
              </a:xfrm>
              <a:custGeom>
                <a:avLst/>
                <a:gdLst>
                  <a:gd name="T0" fmla="*/ 0 w 13"/>
                  <a:gd name="T1" fmla="*/ 0 h 42"/>
                  <a:gd name="T2" fmla="*/ 2 w 13"/>
                  <a:gd name="T3" fmla="*/ 42 h 42"/>
                  <a:gd name="T4" fmla="*/ 13 w 13"/>
                  <a:gd name="T5" fmla="*/ 42 h 42"/>
                  <a:gd name="T6" fmla="*/ 13 w 13"/>
                  <a:gd name="T7" fmla="*/ 0 h 42"/>
                  <a:gd name="T8" fmla="*/ 0 w 13"/>
                  <a:gd name="T9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42">
                    <a:moveTo>
                      <a:pt x="0" y="0"/>
                    </a:moveTo>
                    <a:cubicBezTo>
                      <a:pt x="2" y="42"/>
                      <a:pt x="2" y="42"/>
                      <a:pt x="2" y="42"/>
                    </a:cubicBezTo>
                    <a:cubicBezTo>
                      <a:pt x="13" y="42"/>
                      <a:pt x="13" y="42"/>
                      <a:pt x="13" y="42"/>
                    </a:cubicBezTo>
                    <a:cubicBezTo>
                      <a:pt x="13" y="28"/>
                      <a:pt x="13" y="0"/>
                      <a:pt x="13" y="0"/>
                    </a:cubicBezTo>
                    <a:cubicBezTo>
                      <a:pt x="13" y="0"/>
                      <a:pt x="5" y="0"/>
                      <a:pt x="0" y="0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2" name="Oval 179"/>
              <p:cNvSpPr>
                <a:spLocks noChangeArrowheads="1"/>
              </p:cNvSpPr>
              <p:nvPr/>
            </p:nvSpPr>
            <p:spPr bwMode="auto">
              <a:xfrm>
                <a:off x="10699862" y="3249472"/>
                <a:ext cx="46953" cy="55239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3" name="Rectangle 180"/>
              <p:cNvSpPr>
                <a:spLocks noChangeArrowheads="1"/>
              </p:cNvSpPr>
              <p:nvPr/>
            </p:nvSpPr>
            <p:spPr bwMode="auto">
              <a:xfrm>
                <a:off x="10721957" y="3380665"/>
                <a:ext cx="2762" cy="1381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4" name="Freeform 181"/>
              <p:cNvSpPr>
                <a:spLocks noEditPoints="1"/>
              </p:cNvSpPr>
              <p:nvPr/>
            </p:nvSpPr>
            <p:spPr bwMode="auto">
              <a:xfrm>
                <a:off x="10661194" y="3310235"/>
                <a:ext cx="142241" cy="125669"/>
              </a:xfrm>
              <a:custGeom>
                <a:avLst/>
                <a:gdLst>
                  <a:gd name="T0" fmla="*/ 51 w 52"/>
                  <a:gd name="T1" fmla="*/ 17 h 46"/>
                  <a:gd name="T2" fmla="*/ 51 w 52"/>
                  <a:gd name="T3" fmla="*/ 17 h 46"/>
                  <a:gd name="T4" fmla="*/ 51 w 52"/>
                  <a:gd name="T5" fmla="*/ 17 h 46"/>
                  <a:gd name="T6" fmla="*/ 37 w 52"/>
                  <a:gd name="T7" fmla="*/ 2 h 46"/>
                  <a:gd name="T8" fmla="*/ 34 w 52"/>
                  <a:gd name="T9" fmla="*/ 0 h 46"/>
                  <a:gd name="T10" fmla="*/ 29 w 52"/>
                  <a:gd name="T11" fmla="*/ 0 h 46"/>
                  <a:gd name="T12" fmla="*/ 29 w 52"/>
                  <a:gd name="T13" fmla="*/ 0 h 46"/>
                  <a:gd name="T14" fmla="*/ 33 w 52"/>
                  <a:gd name="T15" fmla="*/ 3 h 46"/>
                  <a:gd name="T16" fmla="*/ 29 w 52"/>
                  <a:gd name="T17" fmla="*/ 5 h 46"/>
                  <a:gd name="T18" fmla="*/ 31 w 52"/>
                  <a:gd name="T19" fmla="*/ 9 h 46"/>
                  <a:gd name="T20" fmla="*/ 23 w 52"/>
                  <a:gd name="T21" fmla="*/ 26 h 46"/>
                  <a:gd name="T22" fmla="*/ 23 w 52"/>
                  <a:gd name="T23" fmla="*/ 26 h 46"/>
                  <a:gd name="T24" fmla="*/ 22 w 52"/>
                  <a:gd name="T25" fmla="*/ 26 h 46"/>
                  <a:gd name="T26" fmla="*/ 22 w 52"/>
                  <a:gd name="T27" fmla="*/ 26 h 46"/>
                  <a:gd name="T28" fmla="*/ 22 w 52"/>
                  <a:gd name="T29" fmla="*/ 26 h 46"/>
                  <a:gd name="T30" fmla="*/ 14 w 52"/>
                  <a:gd name="T31" fmla="*/ 9 h 46"/>
                  <a:gd name="T32" fmla="*/ 16 w 52"/>
                  <a:gd name="T33" fmla="*/ 5 h 46"/>
                  <a:gd name="T34" fmla="*/ 12 w 52"/>
                  <a:gd name="T35" fmla="*/ 3 h 46"/>
                  <a:gd name="T36" fmla="*/ 16 w 52"/>
                  <a:gd name="T37" fmla="*/ 0 h 46"/>
                  <a:gd name="T38" fmla="*/ 16 w 52"/>
                  <a:gd name="T39" fmla="*/ 0 h 46"/>
                  <a:gd name="T40" fmla="*/ 11 w 52"/>
                  <a:gd name="T41" fmla="*/ 0 h 46"/>
                  <a:gd name="T42" fmla="*/ 7 w 52"/>
                  <a:gd name="T43" fmla="*/ 4 h 46"/>
                  <a:gd name="T44" fmla="*/ 0 w 52"/>
                  <a:gd name="T45" fmla="*/ 23 h 46"/>
                  <a:gd name="T46" fmla="*/ 8 w 52"/>
                  <a:gd name="T47" fmla="*/ 46 h 46"/>
                  <a:gd name="T48" fmla="*/ 13 w 52"/>
                  <a:gd name="T49" fmla="*/ 44 h 46"/>
                  <a:gd name="T50" fmla="*/ 37 w 52"/>
                  <a:gd name="T51" fmla="*/ 44 h 46"/>
                  <a:gd name="T52" fmla="*/ 37 w 52"/>
                  <a:gd name="T53" fmla="*/ 43 h 46"/>
                  <a:gd name="T54" fmla="*/ 36 w 52"/>
                  <a:gd name="T55" fmla="*/ 38 h 46"/>
                  <a:gd name="T56" fmla="*/ 43 w 52"/>
                  <a:gd name="T57" fmla="*/ 41 h 46"/>
                  <a:gd name="T58" fmla="*/ 47 w 52"/>
                  <a:gd name="T59" fmla="*/ 32 h 46"/>
                  <a:gd name="T60" fmla="*/ 49 w 52"/>
                  <a:gd name="T61" fmla="*/ 27 h 46"/>
                  <a:gd name="T62" fmla="*/ 51 w 52"/>
                  <a:gd name="T63" fmla="*/ 25 h 46"/>
                  <a:gd name="T64" fmla="*/ 51 w 52"/>
                  <a:gd name="T65" fmla="*/ 24 h 46"/>
                  <a:gd name="T66" fmla="*/ 51 w 52"/>
                  <a:gd name="T67" fmla="*/ 23 h 46"/>
                  <a:gd name="T68" fmla="*/ 52 w 52"/>
                  <a:gd name="T69" fmla="*/ 23 h 46"/>
                  <a:gd name="T70" fmla="*/ 52 w 52"/>
                  <a:gd name="T71" fmla="*/ 23 h 46"/>
                  <a:gd name="T72" fmla="*/ 52 w 52"/>
                  <a:gd name="T73" fmla="*/ 23 h 46"/>
                  <a:gd name="T74" fmla="*/ 52 w 52"/>
                  <a:gd name="T75" fmla="*/ 23 h 46"/>
                  <a:gd name="T76" fmla="*/ 51 w 52"/>
                  <a:gd name="T77" fmla="*/ 17 h 46"/>
                  <a:gd name="T78" fmla="*/ 40 w 52"/>
                  <a:gd name="T79" fmla="*/ 22 h 46"/>
                  <a:gd name="T80" fmla="*/ 38 w 52"/>
                  <a:gd name="T81" fmla="*/ 27 h 46"/>
                  <a:gd name="T82" fmla="*/ 36 w 52"/>
                  <a:gd name="T83" fmla="*/ 29 h 46"/>
                  <a:gd name="T84" fmla="*/ 36 w 52"/>
                  <a:gd name="T85" fmla="*/ 15 h 46"/>
                  <a:gd name="T86" fmla="*/ 41 w 52"/>
                  <a:gd name="T87" fmla="*/ 21 h 46"/>
                  <a:gd name="T88" fmla="*/ 40 w 52"/>
                  <a:gd name="T89" fmla="*/ 22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52" h="46">
                    <a:moveTo>
                      <a:pt x="51" y="17"/>
                    </a:moveTo>
                    <a:cubicBezTo>
                      <a:pt x="51" y="17"/>
                      <a:pt x="51" y="17"/>
                      <a:pt x="51" y="17"/>
                    </a:cubicBezTo>
                    <a:cubicBezTo>
                      <a:pt x="51" y="17"/>
                      <a:pt x="51" y="17"/>
                      <a:pt x="51" y="17"/>
                    </a:cubicBezTo>
                    <a:cubicBezTo>
                      <a:pt x="37" y="2"/>
                      <a:pt x="37" y="2"/>
                      <a:pt x="37" y="2"/>
                    </a:cubicBezTo>
                    <a:cubicBezTo>
                      <a:pt x="36" y="1"/>
                      <a:pt x="35" y="1"/>
                      <a:pt x="34" y="0"/>
                    </a:cubicBezTo>
                    <a:cubicBezTo>
                      <a:pt x="34" y="0"/>
                      <a:pt x="31" y="0"/>
                      <a:pt x="29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33" y="3"/>
                      <a:pt x="33" y="3"/>
                      <a:pt x="33" y="3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1" y="9"/>
                      <a:pt x="31" y="9"/>
                      <a:pt x="31" y="9"/>
                    </a:cubicBezTo>
                    <a:cubicBezTo>
                      <a:pt x="23" y="26"/>
                      <a:pt x="23" y="26"/>
                      <a:pt x="23" y="26"/>
                    </a:cubicBezTo>
                    <a:cubicBezTo>
                      <a:pt x="23" y="26"/>
                      <a:pt x="23" y="26"/>
                      <a:pt x="23" y="26"/>
                    </a:cubicBezTo>
                    <a:cubicBezTo>
                      <a:pt x="22" y="26"/>
                      <a:pt x="22" y="26"/>
                      <a:pt x="22" y="26"/>
                    </a:cubicBezTo>
                    <a:cubicBezTo>
                      <a:pt x="22" y="26"/>
                      <a:pt x="22" y="26"/>
                      <a:pt x="22" y="26"/>
                    </a:cubicBezTo>
                    <a:cubicBezTo>
                      <a:pt x="22" y="26"/>
                      <a:pt x="22" y="26"/>
                      <a:pt x="22" y="26"/>
                    </a:cubicBezTo>
                    <a:cubicBezTo>
                      <a:pt x="14" y="9"/>
                      <a:pt x="14" y="9"/>
                      <a:pt x="14" y="9"/>
                    </a:cubicBezTo>
                    <a:cubicBezTo>
                      <a:pt x="16" y="5"/>
                      <a:pt x="16" y="5"/>
                      <a:pt x="16" y="5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4" y="0"/>
                      <a:pt x="12" y="0"/>
                      <a:pt x="11" y="0"/>
                    </a:cubicBezTo>
                    <a:cubicBezTo>
                      <a:pt x="10" y="1"/>
                      <a:pt x="8" y="2"/>
                      <a:pt x="7" y="4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2" y="37"/>
                      <a:pt x="5" y="38"/>
                      <a:pt x="8" y="46"/>
                    </a:cubicBezTo>
                    <a:cubicBezTo>
                      <a:pt x="9" y="45"/>
                      <a:pt x="11" y="44"/>
                      <a:pt x="13" y="44"/>
                    </a:cubicBezTo>
                    <a:cubicBezTo>
                      <a:pt x="21" y="44"/>
                      <a:pt x="29" y="44"/>
                      <a:pt x="37" y="44"/>
                    </a:cubicBezTo>
                    <a:cubicBezTo>
                      <a:pt x="37" y="43"/>
                      <a:pt x="37" y="43"/>
                      <a:pt x="37" y="43"/>
                    </a:cubicBezTo>
                    <a:cubicBezTo>
                      <a:pt x="37" y="41"/>
                      <a:pt x="36" y="39"/>
                      <a:pt x="36" y="38"/>
                    </a:cubicBezTo>
                    <a:cubicBezTo>
                      <a:pt x="38" y="39"/>
                      <a:pt x="41" y="40"/>
                      <a:pt x="43" y="41"/>
                    </a:cubicBezTo>
                    <a:cubicBezTo>
                      <a:pt x="47" y="32"/>
                      <a:pt x="47" y="32"/>
                      <a:pt x="47" y="32"/>
                    </a:cubicBezTo>
                    <a:cubicBezTo>
                      <a:pt x="49" y="27"/>
                      <a:pt x="49" y="27"/>
                      <a:pt x="49" y="27"/>
                    </a:cubicBezTo>
                    <a:cubicBezTo>
                      <a:pt x="51" y="25"/>
                      <a:pt x="51" y="25"/>
                      <a:pt x="51" y="25"/>
                    </a:cubicBezTo>
                    <a:cubicBezTo>
                      <a:pt x="51" y="24"/>
                      <a:pt x="51" y="24"/>
                      <a:pt x="51" y="24"/>
                    </a:cubicBezTo>
                    <a:cubicBezTo>
                      <a:pt x="51" y="23"/>
                      <a:pt x="51" y="23"/>
                      <a:pt x="51" y="23"/>
                    </a:cubicBezTo>
                    <a:cubicBezTo>
                      <a:pt x="52" y="23"/>
                      <a:pt x="52" y="23"/>
                      <a:pt x="52" y="23"/>
                    </a:cubicBezTo>
                    <a:cubicBezTo>
                      <a:pt x="52" y="23"/>
                      <a:pt x="52" y="23"/>
                      <a:pt x="52" y="23"/>
                    </a:cubicBezTo>
                    <a:cubicBezTo>
                      <a:pt x="52" y="23"/>
                      <a:pt x="52" y="23"/>
                      <a:pt x="52" y="23"/>
                    </a:cubicBezTo>
                    <a:cubicBezTo>
                      <a:pt x="52" y="23"/>
                      <a:pt x="52" y="23"/>
                      <a:pt x="52" y="23"/>
                    </a:cubicBezTo>
                    <a:cubicBezTo>
                      <a:pt x="51" y="20"/>
                      <a:pt x="52" y="29"/>
                      <a:pt x="51" y="17"/>
                    </a:cubicBezTo>
                    <a:close/>
                    <a:moveTo>
                      <a:pt x="40" y="22"/>
                    </a:moveTo>
                    <a:cubicBezTo>
                      <a:pt x="38" y="27"/>
                      <a:pt x="38" y="27"/>
                      <a:pt x="38" y="27"/>
                    </a:cubicBezTo>
                    <a:cubicBezTo>
                      <a:pt x="36" y="29"/>
                      <a:pt x="36" y="29"/>
                      <a:pt x="36" y="29"/>
                    </a:cubicBezTo>
                    <a:cubicBezTo>
                      <a:pt x="36" y="24"/>
                      <a:pt x="36" y="20"/>
                      <a:pt x="36" y="15"/>
                    </a:cubicBezTo>
                    <a:cubicBezTo>
                      <a:pt x="41" y="21"/>
                      <a:pt x="41" y="21"/>
                      <a:pt x="41" y="21"/>
                    </a:cubicBezTo>
                    <a:lnTo>
                      <a:pt x="40" y="22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5" name="Freeform 182"/>
              <p:cNvSpPr>
                <a:spLocks/>
              </p:cNvSpPr>
              <p:nvPr/>
            </p:nvSpPr>
            <p:spPr bwMode="auto">
              <a:xfrm>
                <a:off x="10716433" y="3307473"/>
                <a:ext cx="13810" cy="16572"/>
              </a:xfrm>
              <a:custGeom>
                <a:avLst/>
                <a:gdLst>
                  <a:gd name="T0" fmla="*/ 2 w 10"/>
                  <a:gd name="T1" fmla="*/ 0 h 12"/>
                  <a:gd name="T2" fmla="*/ 0 w 10"/>
                  <a:gd name="T3" fmla="*/ 8 h 12"/>
                  <a:gd name="T4" fmla="*/ 4 w 10"/>
                  <a:gd name="T5" fmla="*/ 12 h 12"/>
                  <a:gd name="T6" fmla="*/ 10 w 10"/>
                  <a:gd name="T7" fmla="*/ 8 h 12"/>
                  <a:gd name="T8" fmla="*/ 8 w 10"/>
                  <a:gd name="T9" fmla="*/ 0 h 12"/>
                  <a:gd name="T10" fmla="*/ 2 w 10"/>
                  <a:gd name="T11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12">
                    <a:moveTo>
                      <a:pt x="2" y="0"/>
                    </a:moveTo>
                    <a:lnTo>
                      <a:pt x="0" y="8"/>
                    </a:lnTo>
                    <a:lnTo>
                      <a:pt x="4" y="12"/>
                    </a:lnTo>
                    <a:lnTo>
                      <a:pt x="10" y="8"/>
                    </a:lnTo>
                    <a:lnTo>
                      <a:pt x="8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6" name="Freeform 183"/>
              <p:cNvSpPr>
                <a:spLocks/>
              </p:cNvSpPr>
              <p:nvPr/>
            </p:nvSpPr>
            <p:spPr bwMode="auto">
              <a:xfrm>
                <a:off x="10713671" y="3318521"/>
                <a:ext cx="19334" cy="67668"/>
              </a:xfrm>
              <a:custGeom>
                <a:avLst/>
                <a:gdLst>
                  <a:gd name="T0" fmla="*/ 4 w 14"/>
                  <a:gd name="T1" fmla="*/ 0 h 49"/>
                  <a:gd name="T2" fmla="*/ 0 w 14"/>
                  <a:gd name="T3" fmla="*/ 45 h 49"/>
                  <a:gd name="T4" fmla="*/ 6 w 14"/>
                  <a:gd name="T5" fmla="*/ 49 h 49"/>
                  <a:gd name="T6" fmla="*/ 14 w 14"/>
                  <a:gd name="T7" fmla="*/ 45 h 49"/>
                  <a:gd name="T8" fmla="*/ 10 w 14"/>
                  <a:gd name="T9" fmla="*/ 0 h 49"/>
                  <a:gd name="T10" fmla="*/ 4 w 14"/>
                  <a:gd name="T11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49">
                    <a:moveTo>
                      <a:pt x="4" y="0"/>
                    </a:moveTo>
                    <a:lnTo>
                      <a:pt x="0" y="45"/>
                    </a:lnTo>
                    <a:lnTo>
                      <a:pt x="6" y="49"/>
                    </a:lnTo>
                    <a:lnTo>
                      <a:pt x="14" y="45"/>
                    </a:lnTo>
                    <a:lnTo>
                      <a:pt x="10" y="0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7" name="Freeform 184"/>
              <p:cNvSpPr>
                <a:spLocks/>
              </p:cNvSpPr>
              <p:nvPr/>
            </p:nvSpPr>
            <p:spPr bwMode="auto">
              <a:xfrm>
                <a:off x="11100345" y="3422095"/>
                <a:ext cx="33143" cy="117383"/>
              </a:xfrm>
              <a:custGeom>
                <a:avLst/>
                <a:gdLst>
                  <a:gd name="T0" fmla="*/ 0 w 12"/>
                  <a:gd name="T1" fmla="*/ 0 h 43"/>
                  <a:gd name="T2" fmla="*/ 1 w 12"/>
                  <a:gd name="T3" fmla="*/ 43 h 43"/>
                  <a:gd name="T4" fmla="*/ 12 w 12"/>
                  <a:gd name="T5" fmla="*/ 43 h 43"/>
                  <a:gd name="T6" fmla="*/ 12 w 12"/>
                  <a:gd name="T7" fmla="*/ 0 h 43"/>
                  <a:gd name="T8" fmla="*/ 0 w 12"/>
                  <a:gd name="T9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43">
                    <a:moveTo>
                      <a:pt x="0" y="0"/>
                    </a:moveTo>
                    <a:cubicBezTo>
                      <a:pt x="1" y="43"/>
                      <a:pt x="1" y="43"/>
                      <a:pt x="1" y="43"/>
                    </a:cubicBezTo>
                    <a:cubicBezTo>
                      <a:pt x="12" y="43"/>
                      <a:pt x="12" y="43"/>
                      <a:pt x="12" y="43"/>
                    </a:cubicBezTo>
                    <a:cubicBezTo>
                      <a:pt x="12" y="28"/>
                      <a:pt x="12" y="0"/>
                      <a:pt x="12" y="0"/>
                    </a:cubicBezTo>
                    <a:cubicBezTo>
                      <a:pt x="12" y="0"/>
                      <a:pt x="4" y="0"/>
                      <a:pt x="0" y="0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8" name="Freeform 185"/>
              <p:cNvSpPr>
                <a:spLocks/>
              </p:cNvSpPr>
              <p:nvPr/>
            </p:nvSpPr>
            <p:spPr bwMode="auto">
              <a:xfrm>
                <a:off x="11061678" y="3422095"/>
                <a:ext cx="35905" cy="117383"/>
              </a:xfrm>
              <a:custGeom>
                <a:avLst/>
                <a:gdLst>
                  <a:gd name="T0" fmla="*/ 0 w 13"/>
                  <a:gd name="T1" fmla="*/ 0 h 43"/>
                  <a:gd name="T2" fmla="*/ 1 w 13"/>
                  <a:gd name="T3" fmla="*/ 43 h 43"/>
                  <a:gd name="T4" fmla="*/ 13 w 13"/>
                  <a:gd name="T5" fmla="*/ 43 h 43"/>
                  <a:gd name="T6" fmla="*/ 13 w 13"/>
                  <a:gd name="T7" fmla="*/ 0 h 43"/>
                  <a:gd name="T8" fmla="*/ 0 w 13"/>
                  <a:gd name="T9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43">
                    <a:moveTo>
                      <a:pt x="0" y="0"/>
                    </a:moveTo>
                    <a:cubicBezTo>
                      <a:pt x="1" y="43"/>
                      <a:pt x="1" y="43"/>
                      <a:pt x="1" y="43"/>
                    </a:cubicBezTo>
                    <a:cubicBezTo>
                      <a:pt x="13" y="43"/>
                      <a:pt x="13" y="43"/>
                      <a:pt x="13" y="43"/>
                    </a:cubicBezTo>
                    <a:cubicBezTo>
                      <a:pt x="13" y="28"/>
                      <a:pt x="13" y="0"/>
                      <a:pt x="13" y="0"/>
                    </a:cubicBezTo>
                    <a:cubicBezTo>
                      <a:pt x="13" y="0"/>
                      <a:pt x="5" y="0"/>
                      <a:pt x="0" y="0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9" name="Oval 186"/>
              <p:cNvSpPr>
                <a:spLocks noChangeArrowheads="1"/>
              </p:cNvSpPr>
              <p:nvPr/>
            </p:nvSpPr>
            <p:spPr bwMode="auto">
              <a:xfrm>
                <a:off x="11075488" y="3252234"/>
                <a:ext cx="44191" cy="55239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0" name="Rectangle 187"/>
              <p:cNvSpPr>
                <a:spLocks noChangeArrowheads="1"/>
              </p:cNvSpPr>
              <p:nvPr/>
            </p:nvSpPr>
            <p:spPr bwMode="auto">
              <a:xfrm>
                <a:off x="11097583" y="3383427"/>
                <a:ext cx="1381" cy="1381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1" name="Freeform 188"/>
              <p:cNvSpPr>
                <a:spLocks/>
              </p:cNvSpPr>
              <p:nvPr/>
            </p:nvSpPr>
            <p:spPr bwMode="auto">
              <a:xfrm>
                <a:off x="11036820" y="3312997"/>
                <a:ext cx="118764" cy="125669"/>
              </a:xfrm>
              <a:custGeom>
                <a:avLst/>
                <a:gdLst>
                  <a:gd name="T0" fmla="*/ 42 w 43"/>
                  <a:gd name="T1" fmla="*/ 24 h 46"/>
                  <a:gd name="T2" fmla="*/ 38 w 43"/>
                  <a:gd name="T3" fmla="*/ 5 h 46"/>
                  <a:gd name="T4" fmla="*/ 34 w 43"/>
                  <a:gd name="T5" fmla="*/ 1 h 46"/>
                  <a:gd name="T6" fmla="*/ 29 w 43"/>
                  <a:gd name="T7" fmla="*/ 0 h 46"/>
                  <a:gd name="T8" fmla="*/ 29 w 43"/>
                  <a:gd name="T9" fmla="*/ 0 h 46"/>
                  <a:gd name="T10" fmla="*/ 32 w 43"/>
                  <a:gd name="T11" fmla="*/ 3 h 46"/>
                  <a:gd name="T12" fmla="*/ 28 w 43"/>
                  <a:gd name="T13" fmla="*/ 5 h 46"/>
                  <a:gd name="T14" fmla="*/ 30 w 43"/>
                  <a:gd name="T15" fmla="*/ 9 h 46"/>
                  <a:gd name="T16" fmla="*/ 22 w 43"/>
                  <a:gd name="T17" fmla="*/ 26 h 46"/>
                  <a:gd name="T18" fmla="*/ 22 w 43"/>
                  <a:gd name="T19" fmla="*/ 26 h 46"/>
                  <a:gd name="T20" fmla="*/ 22 w 43"/>
                  <a:gd name="T21" fmla="*/ 26 h 46"/>
                  <a:gd name="T22" fmla="*/ 22 w 43"/>
                  <a:gd name="T23" fmla="*/ 26 h 46"/>
                  <a:gd name="T24" fmla="*/ 22 w 43"/>
                  <a:gd name="T25" fmla="*/ 26 h 46"/>
                  <a:gd name="T26" fmla="*/ 14 w 43"/>
                  <a:gd name="T27" fmla="*/ 9 h 46"/>
                  <a:gd name="T28" fmla="*/ 16 w 43"/>
                  <a:gd name="T29" fmla="*/ 5 h 46"/>
                  <a:gd name="T30" fmla="*/ 12 w 43"/>
                  <a:gd name="T31" fmla="*/ 3 h 46"/>
                  <a:gd name="T32" fmla="*/ 15 w 43"/>
                  <a:gd name="T33" fmla="*/ 0 h 46"/>
                  <a:gd name="T34" fmla="*/ 15 w 43"/>
                  <a:gd name="T35" fmla="*/ 0 h 46"/>
                  <a:gd name="T36" fmla="*/ 11 w 43"/>
                  <a:gd name="T37" fmla="*/ 1 h 46"/>
                  <a:gd name="T38" fmla="*/ 7 w 43"/>
                  <a:gd name="T39" fmla="*/ 4 h 46"/>
                  <a:gd name="T40" fmla="*/ 0 w 43"/>
                  <a:gd name="T41" fmla="*/ 23 h 46"/>
                  <a:gd name="T42" fmla="*/ 7 w 43"/>
                  <a:gd name="T43" fmla="*/ 46 h 46"/>
                  <a:gd name="T44" fmla="*/ 12 w 43"/>
                  <a:gd name="T45" fmla="*/ 44 h 46"/>
                  <a:gd name="T46" fmla="*/ 30 w 43"/>
                  <a:gd name="T47" fmla="*/ 44 h 46"/>
                  <a:gd name="T48" fmla="*/ 30 w 43"/>
                  <a:gd name="T49" fmla="*/ 45 h 46"/>
                  <a:gd name="T50" fmla="*/ 42 w 43"/>
                  <a:gd name="T51" fmla="*/ 45 h 46"/>
                  <a:gd name="T52" fmla="*/ 42 w 43"/>
                  <a:gd name="T53" fmla="*/ 24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43" h="46">
                    <a:moveTo>
                      <a:pt x="42" y="24"/>
                    </a:moveTo>
                    <a:cubicBezTo>
                      <a:pt x="38" y="5"/>
                      <a:pt x="38" y="5"/>
                      <a:pt x="38" y="5"/>
                    </a:cubicBezTo>
                    <a:cubicBezTo>
                      <a:pt x="37" y="3"/>
                      <a:pt x="36" y="1"/>
                      <a:pt x="34" y="1"/>
                    </a:cubicBezTo>
                    <a:cubicBezTo>
                      <a:pt x="34" y="1"/>
                      <a:pt x="30" y="0"/>
                      <a:pt x="29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32" y="3"/>
                      <a:pt x="32" y="3"/>
                      <a:pt x="32" y="3"/>
                    </a:cubicBezTo>
                    <a:cubicBezTo>
                      <a:pt x="28" y="5"/>
                      <a:pt x="28" y="5"/>
                      <a:pt x="28" y="5"/>
                    </a:cubicBezTo>
                    <a:cubicBezTo>
                      <a:pt x="30" y="9"/>
                      <a:pt x="30" y="9"/>
                      <a:pt x="30" y="9"/>
                    </a:cubicBezTo>
                    <a:cubicBezTo>
                      <a:pt x="22" y="26"/>
                      <a:pt x="22" y="26"/>
                      <a:pt x="22" y="26"/>
                    </a:cubicBezTo>
                    <a:cubicBezTo>
                      <a:pt x="22" y="26"/>
                      <a:pt x="22" y="26"/>
                      <a:pt x="22" y="26"/>
                    </a:cubicBezTo>
                    <a:cubicBezTo>
                      <a:pt x="22" y="26"/>
                      <a:pt x="22" y="26"/>
                      <a:pt x="22" y="26"/>
                    </a:cubicBezTo>
                    <a:cubicBezTo>
                      <a:pt x="22" y="26"/>
                      <a:pt x="22" y="26"/>
                      <a:pt x="22" y="26"/>
                    </a:cubicBezTo>
                    <a:cubicBezTo>
                      <a:pt x="22" y="26"/>
                      <a:pt x="22" y="26"/>
                      <a:pt x="22" y="26"/>
                    </a:cubicBezTo>
                    <a:cubicBezTo>
                      <a:pt x="14" y="9"/>
                      <a:pt x="14" y="9"/>
                      <a:pt x="14" y="9"/>
                    </a:cubicBezTo>
                    <a:cubicBezTo>
                      <a:pt x="16" y="5"/>
                      <a:pt x="16" y="5"/>
                      <a:pt x="16" y="5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4" y="0"/>
                      <a:pt x="11" y="0"/>
                      <a:pt x="11" y="1"/>
                    </a:cubicBezTo>
                    <a:cubicBezTo>
                      <a:pt x="9" y="1"/>
                      <a:pt x="8" y="2"/>
                      <a:pt x="7" y="4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1" y="37"/>
                      <a:pt x="5" y="38"/>
                      <a:pt x="7" y="46"/>
                    </a:cubicBezTo>
                    <a:cubicBezTo>
                      <a:pt x="9" y="45"/>
                      <a:pt x="11" y="44"/>
                      <a:pt x="12" y="44"/>
                    </a:cubicBezTo>
                    <a:cubicBezTo>
                      <a:pt x="18" y="44"/>
                      <a:pt x="24" y="44"/>
                      <a:pt x="30" y="44"/>
                    </a:cubicBezTo>
                    <a:cubicBezTo>
                      <a:pt x="30" y="44"/>
                      <a:pt x="30" y="44"/>
                      <a:pt x="30" y="45"/>
                    </a:cubicBezTo>
                    <a:cubicBezTo>
                      <a:pt x="34" y="45"/>
                      <a:pt x="38" y="45"/>
                      <a:pt x="42" y="45"/>
                    </a:cubicBezTo>
                    <a:cubicBezTo>
                      <a:pt x="42" y="38"/>
                      <a:pt x="43" y="33"/>
                      <a:pt x="42" y="24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2" name="Freeform 189"/>
              <p:cNvSpPr>
                <a:spLocks/>
              </p:cNvSpPr>
              <p:nvPr/>
            </p:nvSpPr>
            <p:spPr bwMode="auto">
              <a:xfrm>
                <a:off x="11089297" y="3312997"/>
                <a:ext cx="16572" cy="16572"/>
              </a:xfrm>
              <a:custGeom>
                <a:avLst/>
                <a:gdLst>
                  <a:gd name="T0" fmla="*/ 2 w 12"/>
                  <a:gd name="T1" fmla="*/ 0 h 12"/>
                  <a:gd name="T2" fmla="*/ 0 w 12"/>
                  <a:gd name="T3" fmla="*/ 8 h 12"/>
                  <a:gd name="T4" fmla="*/ 6 w 12"/>
                  <a:gd name="T5" fmla="*/ 12 h 12"/>
                  <a:gd name="T6" fmla="*/ 12 w 12"/>
                  <a:gd name="T7" fmla="*/ 8 h 12"/>
                  <a:gd name="T8" fmla="*/ 10 w 12"/>
                  <a:gd name="T9" fmla="*/ 0 h 12"/>
                  <a:gd name="T10" fmla="*/ 2 w 12"/>
                  <a:gd name="T11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" h="12">
                    <a:moveTo>
                      <a:pt x="2" y="0"/>
                    </a:moveTo>
                    <a:lnTo>
                      <a:pt x="0" y="8"/>
                    </a:lnTo>
                    <a:lnTo>
                      <a:pt x="6" y="12"/>
                    </a:lnTo>
                    <a:lnTo>
                      <a:pt x="12" y="8"/>
                    </a:lnTo>
                    <a:lnTo>
                      <a:pt x="1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3" name="Freeform 190"/>
              <p:cNvSpPr>
                <a:spLocks/>
              </p:cNvSpPr>
              <p:nvPr/>
            </p:nvSpPr>
            <p:spPr bwMode="auto">
              <a:xfrm>
                <a:off x="11089297" y="3324045"/>
                <a:ext cx="16572" cy="67668"/>
              </a:xfrm>
              <a:custGeom>
                <a:avLst/>
                <a:gdLst>
                  <a:gd name="T0" fmla="*/ 2 w 12"/>
                  <a:gd name="T1" fmla="*/ 0 h 49"/>
                  <a:gd name="T2" fmla="*/ 0 w 12"/>
                  <a:gd name="T3" fmla="*/ 43 h 49"/>
                  <a:gd name="T4" fmla="*/ 6 w 12"/>
                  <a:gd name="T5" fmla="*/ 49 h 49"/>
                  <a:gd name="T6" fmla="*/ 12 w 12"/>
                  <a:gd name="T7" fmla="*/ 43 h 49"/>
                  <a:gd name="T8" fmla="*/ 10 w 12"/>
                  <a:gd name="T9" fmla="*/ 0 h 49"/>
                  <a:gd name="T10" fmla="*/ 2 w 12"/>
                  <a:gd name="T11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" h="49">
                    <a:moveTo>
                      <a:pt x="2" y="0"/>
                    </a:moveTo>
                    <a:lnTo>
                      <a:pt x="0" y="43"/>
                    </a:lnTo>
                    <a:lnTo>
                      <a:pt x="6" y="49"/>
                    </a:lnTo>
                    <a:lnTo>
                      <a:pt x="12" y="43"/>
                    </a:lnTo>
                    <a:lnTo>
                      <a:pt x="1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grpSp>
        <p:nvGrpSpPr>
          <p:cNvPr id="264" name="组合 263"/>
          <p:cNvGrpSpPr/>
          <p:nvPr/>
        </p:nvGrpSpPr>
        <p:grpSpPr>
          <a:xfrm>
            <a:off x="5850322" y="5236700"/>
            <a:ext cx="497152" cy="464009"/>
            <a:chOff x="7178368" y="5794615"/>
            <a:chExt cx="497152" cy="464009"/>
          </a:xfrm>
        </p:grpSpPr>
        <p:sp>
          <p:nvSpPr>
            <p:cNvPr id="144" name="Freeform 57"/>
            <p:cNvSpPr>
              <a:spLocks noEditPoints="1"/>
            </p:cNvSpPr>
            <p:nvPr/>
          </p:nvSpPr>
          <p:spPr bwMode="auto">
            <a:xfrm>
              <a:off x="7178368" y="5794615"/>
              <a:ext cx="364578" cy="419817"/>
            </a:xfrm>
            <a:custGeom>
              <a:avLst/>
              <a:gdLst>
                <a:gd name="T0" fmla="*/ 119 w 133"/>
                <a:gd name="T1" fmla="*/ 9 h 153"/>
                <a:gd name="T2" fmla="*/ 67 w 133"/>
                <a:gd name="T3" fmla="*/ 0 h 153"/>
                <a:gd name="T4" fmla="*/ 14 w 133"/>
                <a:gd name="T5" fmla="*/ 9 h 153"/>
                <a:gd name="T6" fmla="*/ 0 w 133"/>
                <a:gd name="T7" fmla="*/ 28 h 153"/>
                <a:gd name="T8" fmla="*/ 0 w 133"/>
                <a:gd name="T9" fmla="*/ 89 h 153"/>
                <a:gd name="T10" fmla="*/ 11 w 133"/>
                <a:gd name="T11" fmla="*/ 115 h 153"/>
                <a:gd name="T12" fmla="*/ 67 w 133"/>
                <a:gd name="T13" fmla="*/ 153 h 153"/>
                <a:gd name="T14" fmla="*/ 123 w 133"/>
                <a:gd name="T15" fmla="*/ 115 h 153"/>
                <a:gd name="T16" fmla="*/ 133 w 133"/>
                <a:gd name="T17" fmla="*/ 89 h 153"/>
                <a:gd name="T18" fmla="*/ 133 w 133"/>
                <a:gd name="T19" fmla="*/ 28 h 153"/>
                <a:gd name="T20" fmla="*/ 119 w 133"/>
                <a:gd name="T21" fmla="*/ 9 h 153"/>
                <a:gd name="T22" fmla="*/ 125 w 133"/>
                <a:gd name="T23" fmla="*/ 89 h 153"/>
                <a:gd name="T24" fmla="*/ 117 w 133"/>
                <a:gd name="T25" fmla="*/ 109 h 153"/>
                <a:gd name="T26" fmla="*/ 67 w 133"/>
                <a:gd name="T27" fmla="*/ 145 h 153"/>
                <a:gd name="T28" fmla="*/ 17 w 133"/>
                <a:gd name="T29" fmla="*/ 109 h 153"/>
                <a:gd name="T30" fmla="*/ 9 w 133"/>
                <a:gd name="T31" fmla="*/ 89 h 153"/>
                <a:gd name="T32" fmla="*/ 9 w 133"/>
                <a:gd name="T33" fmla="*/ 28 h 153"/>
                <a:gd name="T34" fmla="*/ 17 w 133"/>
                <a:gd name="T35" fmla="*/ 17 h 153"/>
                <a:gd name="T36" fmla="*/ 67 w 133"/>
                <a:gd name="T37" fmla="*/ 9 h 153"/>
                <a:gd name="T38" fmla="*/ 116 w 133"/>
                <a:gd name="T39" fmla="*/ 17 h 153"/>
                <a:gd name="T40" fmla="*/ 125 w 133"/>
                <a:gd name="T41" fmla="*/ 28 h 153"/>
                <a:gd name="T42" fmla="*/ 125 w 133"/>
                <a:gd name="T43" fmla="*/ 89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33" h="153">
                  <a:moveTo>
                    <a:pt x="119" y="9"/>
                  </a:moveTo>
                  <a:cubicBezTo>
                    <a:pt x="102" y="3"/>
                    <a:pt x="85" y="0"/>
                    <a:pt x="67" y="0"/>
                  </a:cubicBezTo>
                  <a:cubicBezTo>
                    <a:pt x="49" y="0"/>
                    <a:pt x="31" y="3"/>
                    <a:pt x="14" y="9"/>
                  </a:cubicBezTo>
                  <a:cubicBezTo>
                    <a:pt x="6" y="11"/>
                    <a:pt x="0" y="20"/>
                    <a:pt x="0" y="28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6"/>
                    <a:pt x="4" y="108"/>
                    <a:pt x="11" y="115"/>
                  </a:cubicBezTo>
                  <a:cubicBezTo>
                    <a:pt x="35" y="140"/>
                    <a:pt x="51" y="153"/>
                    <a:pt x="67" y="153"/>
                  </a:cubicBezTo>
                  <a:cubicBezTo>
                    <a:pt x="83" y="153"/>
                    <a:pt x="98" y="140"/>
                    <a:pt x="123" y="115"/>
                  </a:cubicBezTo>
                  <a:cubicBezTo>
                    <a:pt x="129" y="108"/>
                    <a:pt x="133" y="96"/>
                    <a:pt x="133" y="89"/>
                  </a:cubicBezTo>
                  <a:cubicBezTo>
                    <a:pt x="133" y="28"/>
                    <a:pt x="133" y="28"/>
                    <a:pt x="133" y="28"/>
                  </a:cubicBezTo>
                  <a:cubicBezTo>
                    <a:pt x="133" y="20"/>
                    <a:pt x="127" y="11"/>
                    <a:pt x="119" y="9"/>
                  </a:cubicBezTo>
                  <a:close/>
                  <a:moveTo>
                    <a:pt x="125" y="89"/>
                  </a:moveTo>
                  <a:cubicBezTo>
                    <a:pt x="125" y="94"/>
                    <a:pt x="121" y="104"/>
                    <a:pt x="117" y="109"/>
                  </a:cubicBezTo>
                  <a:cubicBezTo>
                    <a:pt x="94" y="133"/>
                    <a:pt x="80" y="145"/>
                    <a:pt x="67" y="145"/>
                  </a:cubicBezTo>
                  <a:cubicBezTo>
                    <a:pt x="54" y="145"/>
                    <a:pt x="40" y="133"/>
                    <a:pt x="17" y="109"/>
                  </a:cubicBezTo>
                  <a:cubicBezTo>
                    <a:pt x="12" y="104"/>
                    <a:pt x="9" y="94"/>
                    <a:pt x="9" y="89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3"/>
                    <a:pt x="13" y="18"/>
                    <a:pt x="17" y="17"/>
                  </a:cubicBezTo>
                  <a:cubicBezTo>
                    <a:pt x="33" y="12"/>
                    <a:pt x="50" y="9"/>
                    <a:pt x="67" y="9"/>
                  </a:cubicBezTo>
                  <a:cubicBezTo>
                    <a:pt x="84" y="9"/>
                    <a:pt x="100" y="12"/>
                    <a:pt x="116" y="17"/>
                  </a:cubicBezTo>
                  <a:cubicBezTo>
                    <a:pt x="121" y="18"/>
                    <a:pt x="125" y="23"/>
                    <a:pt x="125" y="28"/>
                  </a:cubicBezTo>
                  <a:lnTo>
                    <a:pt x="125" y="89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5" name="Freeform 58"/>
            <p:cNvSpPr>
              <a:spLocks noEditPoints="1"/>
            </p:cNvSpPr>
            <p:nvPr/>
          </p:nvSpPr>
          <p:spPr bwMode="auto">
            <a:xfrm>
              <a:off x="7228083" y="5860902"/>
              <a:ext cx="447437" cy="397722"/>
            </a:xfrm>
            <a:custGeom>
              <a:avLst/>
              <a:gdLst>
                <a:gd name="T0" fmla="*/ 158 w 163"/>
                <a:gd name="T1" fmla="*/ 0 h 145"/>
                <a:gd name="T2" fmla="*/ 106 w 163"/>
                <a:gd name="T3" fmla="*/ 0 h 145"/>
                <a:gd name="T4" fmla="*/ 107 w 163"/>
                <a:gd name="T5" fmla="*/ 4 h 145"/>
                <a:gd name="T6" fmla="*/ 107 w 163"/>
                <a:gd name="T7" fmla="*/ 11 h 145"/>
                <a:gd name="T8" fmla="*/ 112 w 163"/>
                <a:gd name="T9" fmla="*/ 18 h 145"/>
                <a:gd name="T10" fmla="*/ 107 w 163"/>
                <a:gd name="T11" fmla="*/ 25 h 145"/>
                <a:gd name="T12" fmla="*/ 107 w 163"/>
                <a:gd name="T13" fmla="*/ 36 h 145"/>
                <a:gd name="T14" fmla="*/ 152 w 163"/>
                <a:gd name="T15" fmla="*/ 36 h 145"/>
                <a:gd name="T16" fmla="*/ 152 w 163"/>
                <a:gd name="T17" fmla="*/ 135 h 145"/>
                <a:gd name="T18" fmla="*/ 10 w 163"/>
                <a:gd name="T19" fmla="*/ 135 h 145"/>
                <a:gd name="T20" fmla="*/ 10 w 163"/>
                <a:gd name="T21" fmla="*/ 96 h 145"/>
                <a:gd name="T22" fmla="*/ 0 w 163"/>
                <a:gd name="T23" fmla="*/ 86 h 145"/>
                <a:gd name="T24" fmla="*/ 0 w 163"/>
                <a:gd name="T25" fmla="*/ 140 h 145"/>
                <a:gd name="T26" fmla="*/ 5 w 163"/>
                <a:gd name="T27" fmla="*/ 145 h 145"/>
                <a:gd name="T28" fmla="*/ 158 w 163"/>
                <a:gd name="T29" fmla="*/ 145 h 145"/>
                <a:gd name="T30" fmla="*/ 163 w 163"/>
                <a:gd name="T31" fmla="*/ 140 h 145"/>
                <a:gd name="T32" fmla="*/ 163 w 163"/>
                <a:gd name="T33" fmla="*/ 5 h 145"/>
                <a:gd name="T34" fmla="*/ 158 w 163"/>
                <a:gd name="T35" fmla="*/ 0 h 145"/>
                <a:gd name="T36" fmla="*/ 125 w 163"/>
                <a:gd name="T37" fmla="*/ 25 h 145"/>
                <a:gd name="T38" fmla="*/ 118 w 163"/>
                <a:gd name="T39" fmla="*/ 18 h 145"/>
                <a:gd name="T40" fmla="*/ 125 w 163"/>
                <a:gd name="T41" fmla="*/ 11 h 145"/>
                <a:gd name="T42" fmla="*/ 132 w 163"/>
                <a:gd name="T43" fmla="*/ 18 h 145"/>
                <a:gd name="T44" fmla="*/ 125 w 163"/>
                <a:gd name="T45" fmla="*/ 25 h 145"/>
                <a:gd name="T46" fmla="*/ 146 w 163"/>
                <a:gd name="T47" fmla="*/ 25 h 145"/>
                <a:gd name="T48" fmla="*/ 139 w 163"/>
                <a:gd name="T49" fmla="*/ 18 h 145"/>
                <a:gd name="T50" fmla="*/ 146 w 163"/>
                <a:gd name="T51" fmla="*/ 11 h 145"/>
                <a:gd name="T52" fmla="*/ 152 w 163"/>
                <a:gd name="T53" fmla="*/ 18 h 145"/>
                <a:gd name="T54" fmla="*/ 146 w 163"/>
                <a:gd name="T55" fmla="*/ 25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63" h="145">
                  <a:moveTo>
                    <a:pt x="158" y="0"/>
                  </a:moveTo>
                  <a:cubicBezTo>
                    <a:pt x="106" y="0"/>
                    <a:pt x="106" y="0"/>
                    <a:pt x="106" y="0"/>
                  </a:cubicBezTo>
                  <a:cubicBezTo>
                    <a:pt x="106" y="1"/>
                    <a:pt x="107" y="3"/>
                    <a:pt x="107" y="4"/>
                  </a:cubicBezTo>
                  <a:cubicBezTo>
                    <a:pt x="107" y="11"/>
                    <a:pt x="107" y="11"/>
                    <a:pt x="107" y="11"/>
                  </a:cubicBezTo>
                  <a:cubicBezTo>
                    <a:pt x="110" y="12"/>
                    <a:pt x="112" y="15"/>
                    <a:pt x="112" y="18"/>
                  </a:cubicBezTo>
                  <a:cubicBezTo>
                    <a:pt x="112" y="21"/>
                    <a:pt x="110" y="24"/>
                    <a:pt x="107" y="25"/>
                  </a:cubicBezTo>
                  <a:cubicBezTo>
                    <a:pt x="107" y="36"/>
                    <a:pt x="107" y="36"/>
                    <a:pt x="107" y="36"/>
                  </a:cubicBezTo>
                  <a:cubicBezTo>
                    <a:pt x="152" y="36"/>
                    <a:pt x="152" y="36"/>
                    <a:pt x="152" y="36"/>
                  </a:cubicBezTo>
                  <a:cubicBezTo>
                    <a:pt x="152" y="135"/>
                    <a:pt x="152" y="135"/>
                    <a:pt x="152" y="135"/>
                  </a:cubicBezTo>
                  <a:cubicBezTo>
                    <a:pt x="10" y="135"/>
                    <a:pt x="10" y="135"/>
                    <a:pt x="10" y="135"/>
                  </a:cubicBezTo>
                  <a:cubicBezTo>
                    <a:pt x="10" y="96"/>
                    <a:pt x="10" y="96"/>
                    <a:pt x="10" y="96"/>
                  </a:cubicBezTo>
                  <a:cubicBezTo>
                    <a:pt x="7" y="93"/>
                    <a:pt x="3" y="89"/>
                    <a:pt x="0" y="86"/>
                  </a:cubicBezTo>
                  <a:cubicBezTo>
                    <a:pt x="0" y="140"/>
                    <a:pt x="0" y="140"/>
                    <a:pt x="0" y="140"/>
                  </a:cubicBezTo>
                  <a:cubicBezTo>
                    <a:pt x="0" y="143"/>
                    <a:pt x="2" y="145"/>
                    <a:pt x="5" y="145"/>
                  </a:cubicBezTo>
                  <a:cubicBezTo>
                    <a:pt x="158" y="145"/>
                    <a:pt x="158" y="145"/>
                    <a:pt x="158" y="145"/>
                  </a:cubicBezTo>
                  <a:cubicBezTo>
                    <a:pt x="160" y="145"/>
                    <a:pt x="163" y="143"/>
                    <a:pt x="163" y="140"/>
                  </a:cubicBezTo>
                  <a:cubicBezTo>
                    <a:pt x="163" y="5"/>
                    <a:pt x="163" y="5"/>
                    <a:pt x="163" y="5"/>
                  </a:cubicBezTo>
                  <a:cubicBezTo>
                    <a:pt x="163" y="2"/>
                    <a:pt x="160" y="0"/>
                    <a:pt x="158" y="0"/>
                  </a:cubicBezTo>
                  <a:close/>
                  <a:moveTo>
                    <a:pt x="125" y="25"/>
                  </a:moveTo>
                  <a:cubicBezTo>
                    <a:pt x="121" y="25"/>
                    <a:pt x="118" y="22"/>
                    <a:pt x="118" y="18"/>
                  </a:cubicBezTo>
                  <a:cubicBezTo>
                    <a:pt x="118" y="14"/>
                    <a:pt x="121" y="11"/>
                    <a:pt x="125" y="11"/>
                  </a:cubicBezTo>
                  <a:cubicBezTo>
                    <a:pt x="129" y="11"/>
                    <a:pt x="132" y="14"/>
                    <a:pt x="132" y="18"/>
                  </a:cubicBezTo>
                  <a:cubicBezTo>
                    <a:pt x="132" y="22"/>
                    <a:pt x="129" y="25"/>
                    <a:pt x="125" y="25"/>
                  </a:cubicBezTo>
                  <a:close/>
                  <a:moveTo>
                    <a:pt x="146" y="25"/>
                  </a:moveTo>
                  <a:cubicBezTo>
                    <a:pt x="142" y="25"/>
                    <a:pt x="139" y="22"/>
                    <a:pt x="139" y="18"/>
                  </a:cubicBezTo>
                  <a:cubicBezTo>
                    <a:pt x="139" y="14"/>
                    <a:pt x="142" y="11"/>
                    <a:pt x="146" y="11"/>
                  </a:cubicBezTo>
                  <a:cubicBezTo>
                    <a:pt x="149" y="11"/>
                    <a:pt x="152" y="14"/>
                    <a:pt x="152" y="18"/>
                  </a:cubicBezTo>
                  <a:cubicBezTo>
                    <a:pt x="152" y="22"/>
                    <a:pt x="149" y="25"/>
                    <a:pt x="146" y="25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6" name="Freeform 59"/>
            <p:cNvSpPr>
              <a:spLocks noEditPoints="1"/>
            </p:cNvSpPr>
            <p:nvPr/>
          </p:nvSpPr>
          <p:spPr bwMode="auto">
            <a:xfrm>
              <a:off x="7217035" y="5833282"/>
              <a:ext cx="291386" cy="345245"/>
            </a:xfrm>
            <a:custGeom>
              <a:avLst/>
              <a:gdLst>
                <a:gd name="T0" fmla="*/ 101 w 106"/>
                <a:gd name="T1" fmla="*/ 8 h 126"/>
                <a:gd name="T2" fmla="*/ 53 w 106"/>
                <a:gd name="T3" fmla="*/ 0 h 126"/>
                <a:gd name="T4" fmla="*/ 5 w 106"/>
                <a:gd name="T5" fmla="*/ 8 h 126"/>
                <a:gd name="T6" fmla="*/ 0 w 106"/>
                <a:gd name="T7" fmla="*/ 14 h 126"/>
                <a:gd name="T8" fmla="*/ 0 w 106"/>
                <a:gd name="T9" fmla="*/ 75 h 126"/>
                <a:gd name="T10" fmla="*/ 6 w 106"/>
                <a:gd name="T11" fmla="*/ 91 h 126"/>
                <a:gd name="T12" fmla="*/ 53 w 106"/>
                <a:gd name="T13" fmla="*/ 126 h 126"/>
                <a:gd name="T14" fmla="*/ 99 w 106"/>
                <a:gd name="T15" fmla="*/ 91 h 126"/>
                <a:gd name="T16" fmla="*/ 106 w 106"/>
                <a:gd name="T17" fmla="*/ 75 h 126"/>
                <a:gd name="T18" fmla="*/ 106 w 106"/>
                <a:gd name="T19" fmla="*/ 14 h 126"/>
                <a:gd name="T20" fmla="*/ 101 w 106"/>
                <a:gd name="T21" fmla="*/ 8 h 126"/>
                <a:gd name="T22" fmla="*/ 94 w 106"/>
                <a:gd name="T23" fmla="*/ 22 h 126"/>
                <a:gd name="T24" fmla="*/ 52 w 106"/>
                <a:gd name="T25" fmla="*/ 36 h 126"/>
                <a:gd name="T26" fmla="*/ 52 w 106"/>
                <a:gd name="T27" fmla="*/ 42 h 126"/>
                <a:gd name="T28" fmla="*/ 94 w 106"/>
                <a:gd name="T29" fmla="*/ 28 h 126"/>
                <a:gd name="T30" fmla="*/ 94 w 106"/>
                <a:gd name="T31" fmla="*/ 36 h 126"/>
                <a:gd name="T32" fmla="*/ 52 w 106"/>
                <a:gd name="T33" fmla="*/ 49 h 126"/>
                <a:gd name="T34" fmla="*/ 52 w 106"/>
                <a:gd name="T35" fmla="*/ 56 h 126"/>
                <a:gd name="T36" fmla="*/ 94 w 106"/>
                <a:gd name="T37" fmla="*/ 42 h 126"/>
                <a:gd name="T38" fmla="*/ 94 w 106"/>
                <a:gd name="T39" fmla="*/ 49 h 126"/>
                <a:gd name="T40" fmla="*/ 52 w 106"/>
                <a:gd name="T41" fmla="*/ 63 h 126"/>
                <a:gd name="T42" fmla="*/ 52 w 106"/>
                <a:gd name="T43" fmla="*/ 69 h 126"/>
                <a:gd name="T44" fmla="*/ 94 w 106"/>
                <a:gd name="T45" fmla="*/ 56 h 126"/>
                <a:gd name="T46" fmla="*/ 94 w 106"/>
                <a:gd name="T47" fmla="*/ 63 h 126"/>
                <a:gd name="T48" fmla="*/ 52 w 106"/>
                <a:gd name="T49" fmla="*/ 76 h 126"/>
                <a:gd name="T50" fmla="*/ 52 w 106"/>
                <a:gd name="T51" fmla="*/ 83 h 126"/>
                <a:gd name="T52" fmla="*/ 94 w 106"/>
                <a:gd name="T53" fmla="*/ 69 h 126"/>
                <a:gd name="T54" fmla="*/ 94 w 106"/>
                <a:gd name="T55" fmla="*/ 75 h 126"/>
                <a:gd name="T56" fmla="*/ 94 w 106"/>
                <a:gd name="T57" fmla="*/ 76 h 126"/>
                <a:gd name="T58" fmla="*/ 52 w 106"/>
                <a:gd name="T59" fmla="*/ 90 h 126"/>
                <a:gd name="T60" fmla="*/ 52 w 106"/>
                <a:gd name="T61" fmla="*/ 97 h 126"/>
                <a:gd name="T62" fmla="*/ 91 w 106"/>
                <a:gd name="T63" fmla="*/ 84 h 126"/>
                <a:gd name="T64" fmla="*/ 80 w 106"/>
                <a:gd name="T65" fmla="*/ 95 h 126"/>
                <a:gd name="T66" fmla="*/ 52 w 106"/>
                <a:gd name="T67" fmla="*/ 104 h 126"/>
                <a:gd name="T68" fmla="*/ 52 w 106"/>
                <a:gd name="T69" fmla="*/ 110 h 126"/>
                <a:gd name="T70" fmla="*/ 69 w 106"/>
                <a:gd name="T71" fmla="*/ 104 h 126"/>
                <a:gd name="T72" fmla="*/ 53 w 106"/>
                <a:gd name="T73" fmla="*/ 114 h 126"/>
                <a:gd name="T74" fmla="*/ 14 w 106"/>
                <a:gd name="T75" fmla="*/ 83 h 126"/>
                <a:gd name="T76" fmla="*/ 11 w 106"/>
                <a:gd name="T77" fmla="*/ 75 h 126"/>
                <a:gd name="T78" fmla="*/ 11 w 106"/>
                <a:gd name="T79" fmla="*/ 17 h 126"/>
                <a:gd name="T80" fmla="*/ 52 w 106"/>
                <a:gd name="T81" fmla="*/ 11 h 126"/>
                <a:gd name="T82" fmla="*/ 52 w 106"/>
                <a:gd name="T83" fmla="*/ 15 h 126"/>
                <a:gd name="T84" fmla="*/ 62 w 106"/>
                <a:gd name="T85" fmla="*/ 12 h 126"/>
                <a:gd name="T86" fmla="*/ 78 w 106"/>
                <a:gd name="T87" fmla="*/ 14 h 126"/>
                <a:gd name="T88" fmla="*/ 52 w 106"/>
                <a:gd name="T89" fmla="*/ 22 h 126"/>
                <a:gd name="T90" fmla="*/ 52 w 106"/>
                <a:gd name="T91" fmla="*/ 29 h 126"/>
                <a:gd name="T92" fmla="*/ 90 w 106"/>
                <a:gd name="T93" fmla="*/ 16 h 126"/>
                <a:gd name="T94" fmla="*/ 94 w 106"/>
                <a:gd name="T95" fmla="*/ 17 h 126"/>
                <a:gd name="T96" fmla="*/ 94 w 106"/>
                <a:gd name="T97" fmla="*/ 22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06" h="126">
                  <a:moveTo>
                    <a:pt x="101" y="8"/>
                  </a:moveTo>
                  <a:cubicBezTo>
                    <a:pt x="85" y="3"/>
                    <a:pt x="69" y="0"/>
                    <a:pt x="53" y="0"/>
                  </a:cubicBezTo>
                  <a:cubicBezTo>
                    <a:pt x="36" y="0"/>
                    <a:pt x="20" y="3"/>
                    <a:pt x="5" y="8"/>
                  </a:cubicBezTo>
                  <a:cubicBezTo>
                    <a:pt x="2" y="9"/>
                    <a:pt x="0" y="12"/>
                    <a:pt x="0" y="14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9"/>
                    <a:pt x="3" y="88"/>
                    <a:pt x="6" y="91"/>
                  </a:cubicBezTo>
                  <a:cubicBezTo>
                    <a:pt x="28" y="114"/>
                    <a:pt x="42" y="126"/>
                    <a:pt x="53" y="126"/>
                  </a:cubicBezTo>
                  <a:cubicBezTo>
                    <a:pt x="64" y="126"/>
                    <a:pt x="78" y="114"/>
                    <a:pt x="99" y="91"/>
                  </a:cubicBezTo>
                  <a:cubicBezTo>
                    <a:pt x="103" y="88"/>
                    <a:pt x="106" y="79"/>
                    <a:pt x="106" y="75"/>
                  </a:cubicBezTo>
                  <a:cubicBezTo>
                    <a:pt x="106" y="14"/>
                    <a:pt x="106" y="14"/>
                    <a:pt x="106" y="14"/>
                  </a:cubicBezTo>
                  <a:cubicBezTo>
                    <a:pt x="106" y="12"/>
                    <a:pt x="104" y="9"/>
                    <a:pt x="101" y="8"/>
                  </a:cubicBezTo>
                  <a:close/>
                  <a:moveTo>
                    <a:pt x="94" y="22"/>
                  </a:moveTo>
                  <a:cubicBezTo>
                    <a:pt x="52" y="36"/>
                    <a:pt x="52" y="36"/>
                    <a:pt x="52" y="36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94" y="28"/>
                    <a:pt x="94" y="28"/>
                    <a:pt x="94" y="28"/>
                  </a:cubicBezTo>
                  <a:cubicBezTo>
                    <a:pt x="94" y="36"/>
                    <a:pt x="94" y="36"/>
                    <a:pt x="94" y="36"/>
                  </a:cubicBezTo>
                  <a:cubicBezTo>
                    <a:pt x="52" y="49"/>
                    <a:pt x="52" y="49"/>
                    <a:pt x="52" y="49"/>
                  </a:cubicBezTo>
                  <a:cubicBezTo>
                    <a:pt x="52" y="56"/>
                    <a:pt x="52" y="56"/>
                    <a:pt x="52" y="56"/>
                  </a:cubicBezTo>
                  <a:cubicBezTo>
                    <a:pt x="94" y="42"/>
                    <a:pt x="94" y="42"/>
                    <a:pt x="94" y="42"/>
                  </a:cubicBezTo>
                  <a:cubicBezTo>
                    <a:pt x="94" y="49"/>
                    <a:pt x="94" y="49"/>
                    <a:pt x="94" y="49"/>
                  </a:cubicBezTo>
                  <a:cubicBezTo>
                    <a:pt x="52" y="63"/>
                    <a:pt x="52" y="63"/>
                    <a:pt x="52" y="63"/>
                  </a:cubicBezTo>
                  <a:cubicBezTo>
                    <a:pt x="52" y="69"/>
                    <a:pt x="52" y="69"/>
                    <a:pt x="52" y="69"/>
                  </a:cubicBezTo>
                  <a:cubicBezTo>
                    <a:pt x="94" y="56"/>
                    <a:pt x="94" y="56"/>
                    <a:pt x="94" y="56"/>
                  </a:cubicBezTo>
                  <a:cubicBezTo>
                    <a:pt x="94" y="63"/>
                    <a:pt x="94" y="63"/>
                    <a:pt x="94" y="63"/>
                  </a:cubicBezTo>
                  <a:cubicBezTo>
                    <a:pt x="52" y="76"/>
                    <a:pt x="52" y="76"/>
                    <a:pt x="52" y="76"/>
                  </a:cubicBezTo>
                  <a:cubicBezTo>
                    <a:pt x="52" y="83"/>
                    <a:pt x="52" y="83"/>
                    <a:pt x="52" y="83"/>
                  </a:cubicBezTo>
                  <a:cubicBezTo>
                    <a:pt x="94" y="69"/>
                    <a:pt x="94" y="69"/>
                    <a:pt x="94" y="69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75"/>
                    <a:pt x="94" y="76"/>
                    <a:pt x="94" y="76"/>
                  </a:cubicBezTo>
                  <a:cubicBezTo>
                    <a:pt x="52" y="90"/>
                    <a:pt x="52" y="90"/>
                    <a:pt x="52" y="90"/>
                  </a:cubicBezTo>
                  <a:cubicBezTo>
                    <a:pt x="52" y="97"/>
                    <a:pt x="52" y="97"/>
                    <a:pt x="52" y="97"/>
                  </a:cubicBezTo>
                  <a:cubicBezTo>
                    <a:pt x="91" y="84"/>
                    <a:pt x="91" y="84"/>
                    <a:pt x="91" y="84"/>
                  </a:cubicBezTo>
                  <a:cubicBezTo>
                    <a:pt x="88" y="87"/>
                    <a:pt x="84" y="91"/>
                    <a:pt x="80" y="95"/>
                  </a:cubicBezTo>
                  <a:cubicBezTo>
                    <a:pt x="52" y="104"/>
                    <a:pt x="52" y="104"/>
                    <a:pt x="52" y="104"/>
                  </a:cubicBezTo>
                  <a:cubicBezTo>
                    <a:pt x="52" y="110"/>
                    <a:pt x="52" y="110"/>
                    <a:pt x="52" y="110"/>
                  </a:cubicBezTo>
                  <a:cubicBezTo>
                    <a:pt x="69" y="104"/>
                    <a:pt x="69" y="104"/>
                    <a:pt x="69" y="104"/>
                  </a:cubicBezTo>
                  <a:cubicBezTo>
                    <a:pt x="63" y="110"/>
                    <a:pt x="57" y="114"/>
                    <a:pt x="53" y="114"/>
                  </a:cubicBezTo>
                  <a:cubicBezTo>
                    <a:pt x="44" y="114"/>
                    <a:pt x="24" y="93"/>
                    <a:pt x="14" y="83"/>
                  </a:cubicBezTo>
                  <a:cubicBezTo>
                    <a:pt x="13" y="82"/>
                    <a:pt x="11" y="77"/>
                    <a:pt x="11" y="75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24" y="13"/>
                    <a:pt x="38" y="11"/>
                    <a:pt x="52" y="11"/>
                  </a:cubicBezTo>
                  <a:cubicBezTo>
                    <a:pt x="52" y="15"/>
                    <a:pt x="52" y="15"/>
                    <a:pt x="52" y="15"/>
                  </a:cubicBezTo>
                  <a:cubicBezTo>
                    <a:pt x="62" y="12"/>
                    <a:pt x="62" y="12"/>
                    <a:pt x="62" y="12"/>
                  </a:cubicBezTo>
                  <a:cubicBezTo>
                    <a:pt x="68" y="12"/>
                    <a:pt x="73" y="13"/>
                    <a:pt x="78" y="14"/>
                  </a:cubicBezTo>
                  <a:cubicBezTo>
                    <a:pt x="52" y="22"/>
                    <a:pt x="52" y="22"/>
                    <a:pt x="52" y="22"/>
                  </a:cubicBezTo>
                  <a:cubicBezTo>
                    <a:pt x="52" y="29"/>
                    <a:pt x="52" y="29"/>
                    <a:pt x="52" y="29"/>
                  </a:cubicBezTo>
                  <a:cubicBezTo>
                    <a:pt x="90" y="16"/>
                    <a:pt x="90" y="16"/>
                    <a:pt x="90" y="16"/>
                  </a:cubicBezTo>
                  <a:cubicBezTo>
                    <a:pt x="91" y="17"/>
                    <a:pt x="93" y="17"/>
                    <a:pt x="94" y="17"/>
                  </a:cubicBezTo>
                  <a:lnTo>
                    <a:pt x="94" y="22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61" name="组合 260"/>
          <p:cNvGrpSpPr/>
          <p:nvPr/>
        </p:nvGrpSpPr>
        <p:grpSpPr>
          <a:xfrm>
            <a:off x="980064" y="5280891"/>
            <a:ext cx="527534" cy="392197"/>
            <a:chOff x="3712113" y="5838806"/>
            <a:chExt cx="527534" cy="392197"/>
          </a:xfrm>
        </p:grpSpPr>
        <p:sp>
          <p:nvSpPr>
            <p:cNvPr id="147" name="Freeform 217"/>
            <p:cNvSpPr>
              <a:spLocks/>
            </p:cNvSpPr>
            <p:nvPr/>
          </p:nvSpPr>
          <p:spPr bwMode="auto">
            <a:xfrm>
              <a:off x="3712113" y="6195098"/>
              <a:ext cx="527534" cy="35905"/>
            </a:xfrm>
            <a:custGeom>
              <a:avLst/>
              <a:gdLst>
                <a:gd name="T0" fmla="*/ 192 w 192"/>
                <a:gd name="T1" fmla="*/ 0 h 13"/>
                <a:gd name="T2" fmla="*/ 126 w 192"/>
                <a:gd name="T3" fmla="*/ 0 h 13"/>
                <a:gd name="T4" fmla="*/ 123 w 192"/>
                <a:gd name="T5" fmla="*/ 2 h 13"/>
                <a:gd name="T6" fmla="*/ 69 w 192"/>
                <a:gd name="T7" fmla="*/ 2 h 13"/>
                <a:gd name="T8" fmla="*/ 67 w 192"/>
                <a:gd name="T9" fmla="*/ 0 h 13"/>
                <a:gd name="T10" fmla="*/ 0 w 192"/>
                <a:gd name="T11" fmla="*/ 0 h 13"/>
                <a:gd name="T12" fmla="*/ 0 w 192"/>
                <a:gd name="T13" fmla="*/ 1 h 13"/>
                <a:gd name="T14" fmla="*/ 0 w 192"/>
                <a:gd name="T15" fmla="*/ 4 h 13"/>
                <a:gd name="T16" fmla="*/ 9 w 192"/>
                <a:gd name="T17" fmla="*/ 13 h 13"/>
                <a:gd name="T18" fmla="*/ 183 w 192"/>
                <a:gd name="T19" fmla="*/ 13 h 13"/>
                <a:gd name="T20" fmla="*/ 192 w 192"/>
                <a:gd name="T21" fmla="*/ 4 h 13"/>
                <a:gd name="T22" fmla="*/ 192 w 192"/>
                <a:gd name="T23" fmla="*/ 1 h 13"/>
                <a:gd name="T24" fmla="*/ 192 w 192"/>
                <a:gd name="T2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2" h="13">
                  <a:moveTo>
                    <a:pt x="192" y="0"/>
                  </a:moveTo>
                  <a:cubicBezTo>
                    <a:pt x="126" y="0"/>
                    <a:pt x="126" y="0"/>
                    <a:pt x="126" y="0"/>
                  </a:cubicBezTo>
                  <a:cubicBezTo>
                    <a:pt x="126" y="1"/>
                    <a:pt x="124" y="2"/>
                    <a:pt x="123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8" y="2"/>
                    <a:pt x="67" y="1"/>
                    <a:pt x="6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9"/>
                    <a:pt x="4" y="13"/>
                    <a:pt x="9" y="13"/>
                  </a:cubicBezTo>
                  <a:cubicBezTo>
                    <a:pt x="183" y="13"/>
                    <a:pt x="183" y="13"/>
                    <a:pt x="183" y="13"/>
                  </a:cubicBezTo>
                  <a:cubicBezTo>
                    <a:pt x="188" y="13"/>
                    <a:pt x="192" y="9"/>
                    <a:pt x="192" y="4"/>
                  </a:cubicBezTo>
                  <a:cubicBezTo>
                    <a:pt x="192" y="1"/>
                    <a:pt x="192" y="1"/>
                    <a:pt x="192" y="1"/>
                  </a:cubicBezTo>
                  <a:cubicBezTo>
                    <a:pt x="192" y="1"/>
                    <a:pt x="192" y="0"/>
                    <a:pt x="192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8" name="Freeform 218"/>
            <p:cNvSpPr>
              <a:spLocks/>
            </p:cNvSpPr>
            <p:nvPr/>
          </p:nvSpPr>
          <p:spPr bwMode="auto">
            <a:xfrm>
              <a:off x="3959308" y="5905093"/>
              <a:ext cx="52477" cy="23477"/>
            </a:xfrm>
            <a:custGeom>
              <a:avLst/>
              <a:gdLst>
                <a:gd name="T0" fmla="*/ 0 w 19"/>
                <a:gd name="T1" fmla="*/ 0 h 9"/>
                <a:gd name="T2" fmla="*/ 0 w 19"/>
                <a:gd name="T3" fmla="*/ 0 h 9"/>
                <a:gd name="T4" fmla="*/ 9 w 19"/>
                <a:gd name="T5" fmla="*/ 9 h 9"/>
                <a:gd name="T6" fmla="*/ 9 w 19"/>
                <a:gd name="T7" fmla="*/ 9 h 9"/>
                <a:gd name="T8" fmla="*/ 19 w 19"/>
                <a:gd name="T9" fmla="*/ 0 h 9"/>
                <a:gd name="T10" fmla="*/ 0 w 19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9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19" y="0"/>
                    <a:pt x="19" y="0"/>
                    <a:pt x="19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9" name="Freeform 219"/>
            <p:cNvSpPr>
              <a:spLocks/>
            </p:cNvSpPr>
            <p:nvPr/>
          </p:nvSpPr>
          <p:spPr bwMode="auto">
            <a:xfrm>
              <a:off x="3753543" y="5905093"/>
              <a:ext cx="444675" cy="278958"/>
            </a:xfrm>
            <a:custGeom>
              <a:avLst/>
              <a:gdLst>
                <a:gd name="T0" fmla="*/ 158 w 162"/>
                <a:gd name="T1" fmla="*/ 0 h 102"/>
                <a:gd name="T2" fmla="*/ 130 w 162"/>
                <a:gd name="T3" fmla="*/ 0 h 102"/>
                <a:gd name="T4" fmla="*/ 124 w 162"/>
                <a:gd name="T5" fmla="*/ 9 h 102"/>
                <a:gd name="T6" fmla="*/ 152 w 162"/>
                <a:gd name="T7" fmla="*/ 9 h 102"/>
                <a:gd name="T8" fmla="*/ 152 w 162"/>
                <a:gd name="T9" fmla="*/ 92 h 102"/>
                <a:gd name="T10" fmla="*/ 10 w 162"/>
                <a:gd name="T11" fmla="*/ 92 h 102"/>
                <a:gd name="T12" fmla="*/ 10 w 162"/>
                <a:gd name="T13" fmla="*/ 9 h 102"/>
                <a:gd name="T14" fmla="*/ 25 w 162"/>
                <a:gd name="T15" fmla="*/ 9 h 102"/>
                <a:gd name="T16" fmla="*/ 21 w 162"/>
                <a:gd name="T17" fmla="*/ 0 h 102"/>
                <a:gd name="T18" fmla="*/ 4 w 162"/>
                <a:gd name="T19" fmla="*/ 0 h 102"/>
                <a:gd name="T20" fmla="*/ 0 w 162"/>
                <a:gd name="T21" fmla="*/ 4 h 102"/>
                <a:gd name="T22" fmla="*/ 0 w 162"/>
                <a:gd name="T23" fmla="*/ 98 h 102"/>
                <a:gd name="T24" fmla="*/ 4 w 162"/>
                <a:gd name="T25" fmla="*/ 102 h 102"/>
                <a:gd name="T26" fmla="*/ 158 w 162"/>
                <a:gd name="T27" fmla="*/ 102 h 102"/>
                <a:gd name="T28" fmla="*/ 162 w 162"/>
                <a:gd name="T29" fmla="*/ 98 h 102"/>
                <a:gd name="T30" fmla="*/ 162 w 162"/>
                <a:gd name="T31" fmla="*/ 4 h 102"/>
                <a:gd name="T32" fmla="*/ 158 w 162"/>
                <a:gd name="T33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62" h="102">
                  <a:moveTo>
                    <a:pt x="158" y="0"/>
                  </a:moveTo>
                  <a:cubicBezTo>
                    <a:pt x="130" y="0"/>
                    <a:pt x="130" y="0"/>
                    <a:pt x="130" y="0"/>
                  </a:cubicBezTo>
                  <a:cubicBezTo>
                    <a:pt x="124" y="9"/>
                    <a:pt x="124" y="9"/>
                    <a:pt x="124" y="9"/>
                  </a:cubicBezTo>
                  <a:cubicBezTo>
                    <a:pt x="152" y="9"/>
                    <a:pt x="152" y="9"/>
                    <a:pt x="152" y="9"/>
                  </a:cubicBezTo>
                  <a:cubicBezTo>
                    <a:pt x="152" y="92"/>
                    <a:pt x="152" y="92"/>
                    <a:pt x="152" y="92"/>
                  </a:cubicBezTo>
                  <a:cubicBezTo>
                    <a:pt x="10" y="92"/>
                    <a:pt x="10" y="92"/>
                    <a:pt x="10" y="92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3" y="6"/>
                    <a:pt x="22" y="3"/>
                    <a:pt x="2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100"/>
                    <a:pt x="2" y="102"/>
                    <a:pt x="4" y="102"/>
                  </a:cubicBezTo>
                  <a:cubicBezTo>
                    <a:pt x="158" y="102"/>
                    <a:pt x="158" y="102"/>
                    <a:pt x="158" y="102"/>
                  </a:cubicBezTo>
                  <a:cubicBezTo>
                    <a:pt x="160" y="102"/>
                    <a:pt x="162" y="100"/>
                    <a:pt x="162" y="98"/>
                  </a:cubicBezTo>
                  <a:cubicBezTo>
                    <a:pt x="162" y="4"/>
                    <a:pt x="162" y="4"/>
                    <a:pt x="162" y="4"/>
                  </a:cubicBezTo>
                  <a:cubicBezTo>
                    <a:pt x="162" y="2"/>
                    <a:pt x="160" y="0"/>
                    <a:pt x="158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0" name="Freeform 220"/>
            <p:cNvSpPr>
              <a:spLocks/>
            </p:cNvSpPr>
            <p:nvPr/>
          </p:nvSpPr>
          <p:spPr bwMode="auto">
            <a:xfrm>
              <a:off x="3830877" y="5838806"/>
              <a:ext cx="292767" cy="287243"/>
            </a:xfrm>
            <a:custGeom>
              <a:avLst/>
              <a:gdLst>
                <a:gd name="T0" fmla="*/ 100 w 107"/>
                <a:gd name="T1" fmla="*/ 72 h 105"/>
                <a:gd name="T2" fmla="*/ 79 w 107"/>
                <a:gd name="T3" fmla="*/ 68 h 105"/>
                <a:gd name="T4" fmla="*/ 62 w 107"/>
                <a:gd name="T5" fmla="*/ 51 h 105"/>
                <a:gd name="T6" fmla="*/ 84 w 107"/>
                <a:gd name="T7" fmla="*/ 30 h 105"/>
                <a:gd name="T8" fmla="*/ 89 w 107"/>
                <a:gd name="T9" fmla="*/ 29 h 105"/>
                <a:gd name="T10" fmla="*/ 100 w 107"/>
                <a:gd name="T11" fmla="*/ 13 h 105"/>
                <a:gd name="T12" fmla="*/ 94 w 107"/>
                <a:gd name="T13" fmla="*/ 7 h 105"/>
                <a:gd name="T14" fmla="*/ 78 w 107"/>
                <a:gd name="T15" fmla="*/ 18 h 105"/>
                <a:gd name="T16" fmla="*/ 77 w 107"/>
                <a:gd name="T17" fmla="*/ 24 h 105"/>
                <a:gd name="T18" fmla="*/ 56 w 107"/>
                <a:gd name="T19" fmla="*/ 45 h 105"/>
                <a:gd name="T20" fmla="*/ 38 w 107"/>
                <a:gd name="T21" fmla="*/ 26 h 105"/>
                <a:gd name="T22" fmla="*/ 34 w 107"/>
                <a:gd name="T23" fmla="*/ 6 h 105"/>
                <a:gd name="T24" fmla="*/ 21 w 107"/>
                <a:gd name="T25" fmla="*/ 0 h 105"/>
                <a:gd name="T26" fmla="*/ 29 w 107"/>
                <a:gd name="T27" fmla="*/ 8 h 105"/>
                <a:gd name="T28" fmla="*/ 26 w 107"/>
                <a:gd name="T29" fmla="*/ 21 h 105"/>
                <a:gd name="T30" fmla="*/ 13 w 107"/>
                <a:gd name="T31" fmla="*/ 25 h 105"/>
                <a:gd name="T32" fmla="*/ 2 w 107"/>
                <a:gd name="T33" fmla="*/ 14 h 105"/>
                <a:gd name="T34" fmla="*/ 7 w 107"/>
                <a:gd name="T35" fmla="*/ 33 h 105"/>
                <a:gd name="T36" fmla="*/ 27 w 107"/>
                <a:gd name="T37" fmla="*/ 37 h 105"/>
                <a:gd name="T38" fmla="*/ 43 w 107"/>
                <a:gd name="T39" fmla="*/ 53 h 105"/>
                <a:gd name="T40" fmla="*/ 9 w 107"/>
                <a:gd name="T41" fmla="*/ 88 h 105"/>
                <a:gd name="T42" fmla="*/ 9 w 107"/>
                <a:gd name="T43" fmla="*/ 98 h 105"/>
                <a:gd name="T44" fmla="*/ 9 w 107"/>
                <a:gd name="T45" fmla="*/ 98 h 105"/>
                <a:gd name="T46" fmla="*/ 19 w 107"/>
                <a:gd name="T47" fmla="*/ 98 h 105"/>
                <a:gd name="T48" fmla="*/ 54 w 107"/>
                <a:gd name="T49" fmla="*/ 64 h 105"/>
                <a:gd name="T50" fmla="*/ 69 w 107"/>
                <a:gd name="T51" fmla="*/ 79 h 105"/>
                <a:gd name="T52" fmla="*/ 73 w 107"/>
                <a:gd name="T53" fmla="*/ 99 h 105"/>
                <a:gd name="T54" fmla="*/ 89 w 107"/>
                <a:gd name="T55" fmla="*/ 105 h 105"/>
                <a:gd name="T56" fmla="*/ 79 w 107"/>
                <a:gd name="T57" fmla="*/ 94 h 105"/>
                <a:gd name="T58" fmla="*/ 81 w 107"/>
                <a:gd name="T59" fmla="*/ 84 h 105"/>
                <a:gd name="T60" fmla="*/ 92 w 107"/>
                <a:gd name="T61" fmla="*/ 81 h 105"/>
                <a:gd name="T62" fmla="*/ 104 w 107"/>
                <a:gd name="T63" fmla="*/ 93 h 105"/>
                <a:gd name="T64" fmla="*/ 100 w 107"/>
                <a:gd name="T65" fmla="*/ 72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5">
                  <a:moveTo>
                    <a:pt x="100" y="72"/>
                  </a:moveTo>
                  <a:cubicBezTo>
                    <a:pt x="94" y="67"/>
                    <a:pt x="86" y="65"/>
                    <a:pt x="79" y="68"/>
                  </a:cubicBezTo>
                  <a:cubicBezTo>
                    <a:pt x="62" y="51"/>
                    <a:pt x="62" y="51"/>
                    <a:pt x="62" y="51"/>
                  </a:cubicBezTo>
                  <a:cubicBezTo>
                    <a:pt x="84" y="30"/>
                    <a:pt x="84" y="30"/>
                    <a:pt x="84" y="30"/>
                  </a:cubicBezTo>
                  <a:cubicBezTo>
                    <a:pt x="89" y="29"/>
                    <a:pt x="89" y="29"/>
                    <a:pt x="89" y="29"/>
                  </a:cubicBezTo>
                  <a:cubicBezTo>
                    <a:pt x="100" y="13"/>
                    <a:pt x="100" y="13"/>
                    <a:pt x="100" y="13"/>
                  </a:cubicBezTo>
                  <a:cubicBezTo>
                    <a:pt x="94" y="7"/>
                    <a:pt x="94" y="7"/>
                    <a:pt x="94" y="7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7" y="24"/>
                    <a:pt x="77" y="24"/>
                    <a:pt x="77" y="24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41" y="20"/>
                    <a:pt x="39" y="11"/>
                    <a:pt x="34" y="6"/>
                  </a:cubicBezTo>
                  <a:cubicBezTo>
                    <a:pt x="30" y="2"/>
                    <a:pt x="26" y="1"/>
                    <a:pt x="21" y="0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6" y="21"/>
                    <a:pt x="26" y="21"/>
                    <a:pt x="26" y="21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0" y="20"/>
                    <a:pt x="1" y="28"/>
                    <a:pt x="7" y="33"/>
                  </a:cubicBezTo>
                  <a:cubicBezTo>
                    <a:pt x="12" y="38"/>
                    <a:pt x="20" y="40"/>
                    <a:pt x="27" y="37"/>
                  </a:cubicBezTo>
                  <a:cubicBezTo>
                    <a:pt x="43" y="53"/>
                    <a:pt x="43" y="53"/>
                    <a:pt x="43" y="53"/>
                  </a:cubicBezTo>
                  <a:cubicBezTo>
                    <a:pt x="9" y="88"/>
                    <a:pt x="9" y="88"/>
                    <a:pt x="9" y="88"/>
                  </a:cubicBezTo>
                  <a:cubicBezTo>
                    <a:pt x="6" y="91"/>
                    <a:pt x="6" y="95"/>
                    <a:pt x="9" y="98"/>
                  </a:cubicBezTo>
                  <a:cubicBezTo>
                    <a:pt x="9" y="98"/>
                    <a:pt x="9" y="98"/>
                    <a:pt x="9" y="98"/>
                  </a:cubicBezTo>
                  <a:cubicBezTo>
                    <a:pt x="12" y="101"/>
                    <a:pt x="17" y="101"/>
                    <a:pt x="19" y="98"/>
                  </a:cubicBezTo>
                  <a:cubicBezTo>
                    <a:pt x="54" y="64"/>
                    <a:pt x="54" y="64"/>
                    <a:pt x="54" y="64"/>
                  </a:cubicBezTo>
                  <a:cubicBezTo>
                    <a:pt x="69" y="79"/>
                    <a:pt x="69" y="79"/>
                    <a:pt x="69" y="79"/>
                  </a:cubicBezTo>
                  <a:cubicBezTo>
                    <a:pt x="66" y="86"/>
                    <a:pt x="67" y="94"/>
                    <a:pt x="73" y="99"/>
                  </a:cubicBezTo>
                  <a:cubicBezTo>
                    <a:pt x="77" y="104"/>
                    <a:pt x="83" y="105"/>
                    <a:pt x="89" y="105"/>
                  </a:cubicBezTo>
                  <a:cubicBezTo>
                    <a:pt x="79" y="94"/>
                    <a:pt x="79" y="94"/>
                    <a:pt x="79" y="94"/>
                  </a:cubicBezTo>
                  <a:cubicBezTo>
                    <a:pt x="81" y="84"/>
                    <a:pt x="81" y="84"/>
                    <a:pt x="81" y="84"/>
                  </a:cubicBezTo>
                  <a:cubicBezTo>
                    <a:pt x="92" y="81"/>
                    <a:pt x="92" y="81"/>
                    <a:pt x="92" y="81"/>
                  </a:cubicBezTo>
                  <a:cubicBezTo>
                    <a:pt x="104" y="93"/>
                    <a:pt x="104" y="93"/>
                    <a:pt x="104" y="93"/>
                  </a:cubicBezTo>
                  <a:cubicBezTo>
                    <a:pt x="107" y="86"/>
                    <a:pt x="105" y="78"/>
                    <a:pt x="100" y="72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62" name="组合 261"/>
          <p:cNvGrpSpPr/>
          <p:nvPr/>
        </p:nvGrpSpPr>
        <p:grpSpPr>
          <a:xfrm>
            <a:off x="2635706" y="5186985"/>
            <a:ext cx="497153" cy="575868"/>
            <a:chOff x="4896992" y="5744900"/>
            <a:chExt cx="497153" cy="575868"/>
          </a:xfrm>
        </p:grpSpPr>
        <p:sp>
          <p:nvSpPr>
            <p:cNvPr id="151" name="Oval 221"/>
            <p:cNvSpPr>
              <a:spLocks noChangeArrowheads="1"/>
            </p:cNvSpPr>
            <p:nvPr/>
          </p:nvSpPr>
          <p:spPr bwMode="auto">
            <a:xfrm>
              <a:off x="5015756" y="5744900"/>
              <a:ext cx="87002" cy="110478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2" name="Freeform 222"/>
            <p:cNvSpPr>
              <a:spLocks noEditPoints="1"/>
            </p:cNvSpPr>
            <p:nvPr/>
          </p:nvSpPr>
          <p:spPr bwMode="auto">
            <a:xfrm>
              <a:off x="4896992" y="5863664"/>
              <a:ext cx="319006" cy="450199"/>
            </a:xfrm>
            <a:custGeom>
              <a:avLst/>
              <a:gdLst>
                <a:gd name="T0" fmla="*/ 115 w 116"/>
                <a:gd name="T1" fmla="*/ 40 h 164"/>
                <a:gd name="T2" fmla="*/ 116 w 116"/>
                <a:gd name="T3" fmla="*/ 25 h 164"/>
                <a:gd name="T4" fmla="*/ 113 w 116"/>
                <a:gd name="T5" fmla="*/ 24 h 164"/>
                <a:gd name="T6" fmla="*/ 102 w 116"/>
                <a:gd name="T7" fmla="*/ 15 h 164"/>
                <a:gd name="T8" fmla="*/ 81 w 116"/>
                <a:gd name="T9" fmla="*/ 2 h 164"/>
                <a:gd name="T10" fmla="*/ 73 w 116"/>
                <a:gd name="T11" fmla="*/ 1 h 164"/>
                <a:gd name="T12" fmla="*/ 80 w 116"/>
                <a:gd name="T13" fmla="*/ 7 h 164"/>
                <a:gd name="T14" fmla="*/ 75 w 116"/>
                <a:gd name="T15" fmla="*/ 18 h 164"/>
                <a:gd name="T16" fmla="*/ 63 w 116"/>
                <a:gd name="T17" fmla="*/ 9 h 164"/>
                <a:gd name="T18" fmla="*/ 62 w 116"/>
                <a:gd name="T19" fmla="*/ 0 h 164"/>
                <a:gd name="T20" fmla="*/ 54 w 116"/>
                <a:gd name="T21" fmla="*/ 8 h 164"/>
                <a:gd name="T22" fmla="*/ 54 w 116"/>
                <a:gd name="T23" fmla="*/ 41 h 164"/>
                <a:gd name="T24" fmla="*/ 47 w 116"/>
                <a:gd name="T25" fmla="*/ 11 h 164"/>
                <a:gd name="T26" fmla="*/ 46 w 116"/>
                <a:gd name="T27" fmla="*/ 1 h 164"/>
                <a:gd name="T28" fmla="*/ 38 w 116"/>
                <a:gd name="T29" fmla="*/ 1 h 164"/>
                <a:gd name="T30" fmla="*/ 30 w 116"/>
                <a:gd name="T31" fmla="*/ 5 h 164"/>
                <a:gd name="T32" fmla="*/ 3 w 116"/>
                <a:gd name="T33" fmla="*/ 35 h 164"/>
                <a:gd name="T34" fmla="*/ 1 w 116"/>
                <a:gd name="T35" fmla="*/ 46 h 164"/>
                <a:gd name="T36" fmla="*/ 1 w 116"/>
                <a:gd name="T37" fmla="*/ 46 h 164"/>
                <a:gd name="T38" fmla="*/ 2 w 116"/>
                <a:gd name="T39" fmla="*/ 47 h 164"/>
                <a:gd name="T40" fmla="*/ 3 w 116"/>
                <a:gd name="T41" fmla="*/ 51 h 164"/>
                <a:gd name="T42" fmla="*/ 10 w 116"/>
                <a:gd name="T43" fmla="*/ 64 h 164"/>
                <a:gd name="T44" fmla="*/ 31 w 116"/>
                <a:gd name="T45" fmla="*/ 75 h 164"/>
                <a:gd name="T46" fmla="*/ 31 w 116"/>
                <a:gd name="T47" fmla="*/ 87 h 164"/>
                <a:gd name="T48" fmla="*/ 36 w 116"/>
                <a:gd name="T49" fmla="*/ 164 h 164"/>
                <a:gd name="T50" fmla="*/ 58 w 116"/>
                <a:gd name="T51" fmla="*/ 128 h 164"/>
                <a:gd name="T52" fmla="*/ 86 w 116"/>
                <a:gd name="T53" fmla="*/ 32 h 164"/>
                <a:gd name="T54" fmla="*/ 90 w 116"/>
                <a:gd name="T55" fmla="*/ 30 h 164"/>
                <a:gd name="T56" fmla="*/ 72 w 116"/>
                <a:gd name="T57" fmla="*/ 43 h 164"/>
                <a:gd name="T58" fmla="*/ 86 w 116"/>
                <a:gd name="T59" fmla="*/ 32 h 164"/>
                <a:gd name="T60" fmla="*/ 29 w 116"/>
                <a:gd name="T61" fmla="*/ 54 h 164"/>
                <a:gd name="T62" fmla="*/ 23 w 116"/>
                <a:gd name="T63" fmla="*/ 42 h 164"/>
                <a:gd name="T64" fmla="*/ 32 w 116"/>
                <a:gd name="T65" fmla="*/ 58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16" h="164">
                  <a:moveTo>
                    <a:pt x="54" y="106"/>
                  </a:moveTo>
                  <a:cubicBezTo>
                    <a:pt x="54" y="71"/>
                    <a:pt x="81" y="43"/>
                    <a:pt x="115" y="40"/>
                  </a:cubicBezTo>
                  <a:cubicBezTo>
                    <a:pt x="115" y="34"/>
                    <a:pt x="116" y="23"/>
                    <a:pt x="116" y="26"/>
                  </a:cubicBezTo>
                  <a:cubicBezTo>
                    <a:pt x="116" y="25"/>
                    <a:pt x="116" y="25"/>
                    <a:pt x="116" y="25"/>
                  </a:cubicBezTo>
                  <a:cubicBezTo>
                    <a:pt x="115" y="25"/>
                    <a:pt x="115" y="25"/>
                    <a:pt x="115" y="25"/>
                  </a:cubicBezTo>
                  <a:cubicBezTo>
                    <a:pt x="113" y="24"/>
                    <a:pt x="113" y="24"/>
                    <a:pt x="113" y="24"/>
                  </a:cubicBezTo>
                  <a:cubicBezTo>
                    <a:pt x="110" y="21"/>
                    <a:pt x="110" y="21"/>
                    <a:pt x="110" y="21"/>
                  </a:cubicBezTo>
                  <a:cubicBezTo>
                    <a:pt x="102" y="15"/>
                    <a:pt x="102" y="15"/>
                    <a:pt x="102" y="15"/>
                  </a:cubicBezTo>
                  <a:cubicBezTo>
                    <a:pt x="86" y="4"/>
                    <a:pt x="86" y="4"/>
                    <a:pt x="86" y="4"/>
                  </a:cubicBezTo>
                  <a:cubicBezTo>
                    <a:pt x="85" y="2"/>
                    <a:pt x="83" y="2"/>
                    <a:pt x="81" y="2"/>
                  </a:cubicBezTo>
                  <a:cubicBezTo>
                    <a:pt x="81" y="2"/>
                    <a:pt x="81" y="1"/>
                    <a:pt x="81" y="1"/>
                  </a:cubicBezTo>
                  <a:cubicBezTo>
                    <a:pt x="78" y="1"/>
                    <a:pt x="75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80" y="7"/>
                    <a:pt x="80" y="7"/>
                    <a:pt x="80" y="7"/>
                  </a:cubicBezTo>
                  <a:cubicBezTo>
                    <a:pt x="71" y="11"/>
                    <a:pt x="71" y="11"/>
                    <a:pt x="71" y="11"/>
                  </a:cubicBezTo>
                  <a:cubicBezTo>
                    <a:pt x="75" y="18"/>
                    <a:pt x="75" y="18"/>
                    <a:pt x="75" y="18"/>
                  </a:cubicBezTo>
                  <a:cubicBezTo>
                    <a:pt x="65" y="41"/>
                    <a:pt x="65" y="41"/>
                    <a:pt x="65" y="41"/>
                  </a:cubicBezTo>
                  <a:cubicBezTo>
                    <a:pt x="63" y="9"/>
                    <a:pt x="63" y="9"/>
                    <a:pt x="63" y="9"/>
                  </a:cubicBezTo>
                  <a:cubicBezTo>
                    <a:pt x="64" y="8"/>
                    <a:pt x="64" y="8"/>
                    <a:pt x="64" y="8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54" y="8"/>
                    <a:pt x="54" y="8"/>
                    <a:pt x="54" y="8"/>
                  </a:cubicBezTo>
                  <a:cubicBezTo>
                    <a:pt x="55" y="9"/>
                    <a:pt x="55" y="9"/>
                    <a:pt x="55" y="9"/>
                  </a:cubicBezTo>
                  <a:cubicBezTo>
                    <a:pt x="54" y="41"/>
                    <a:pt x="54" y="41"/>
                    <a:pt x="54" y="41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47" y="11"/>
                    <a:pt x="47" y="11"/>
                    <a:pt x="47" y="11"/>
                  </a:cubicBezTo>
                  <a:cubicBezTo>
                    <a:pt x="39" y="7"/>
                    <a:pt x="39" y="7"/>
                    <a:pt x="39" y="7"/>
                  </a:cubicBezTo>
                  <a:cubicBezTo>
                    <a:pt x="46" y="1"/>
                    <a:pt x="46" y="1"/>
                    <a:pt x="46" y="1"/>
                  </a:cubicBezTo>
                  <a:cubicBezTo>
                    <a:pt x="45" y="1"/>
                    <a:pt x="45" y="1"/>
                    <a:pt x="45" y="1"/>
                  </a:cubicBezTo>
                  <a:cubicBezTo>
                    <a:pt x="43" y="1"/>
                    <a:pt x="40" y="1"/>
                    <a:pt x="38" y="1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4" y="2"/>
                    <a:pt x="32" y="3"/>
                    <a:pt x="30" y="5"/>
                  </a:cubicBezTo>
                  <a:cubicBezTo>
                    <a:pt x="3" y="34"/>
                    <a:pt x="3" y="34"/>
                    <a:pt x="3" y="34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0" y="58"/>
                    <a:pt x="2" y="41"/>
                    <a:pt x="1" y="46"/>
                  </a:cubicBezTo>
                  <a:cubicBezTo>
                    <a:pt x="1" y="46"/>
                    <a:pt x="1" y="46"/>
                    <a:pt x="1" y="46"/>
                  </a:cubicBezTo>
                  <a:cubicBezTo>
                    <a:pt x="1" y="46"/>
                    <a:pt x="1" y="46"/>
                    <a:pt x="1" y="46"/>
                  </a:cubicBezTo>
                  <a:cubicBezTo>
                    <a:pt x="1" y="47"/>
                    <a:pt x="1" y="47"/>
                    <a:pt x="1" y="47"/>
                  </a:cubicBezTo>
                  <a:cubicBezTo>
                    <a:pt x="2" y="47"/>
                    <a:pt x="2" y="47"/>
                    <a:pt x="2" y="47"/>
                  </a:cubicBezTo>
                  <a:cubicBezTo>
                    <a:pt x="2" y="48"/>
                    <a:pt x="2" y="48"/>
                    <a:pt x="2" y="48"/>
                  </a:cubicBezTo>
                  <a:cubicBezTo>
                    <a:pt x="3" y="51"/>
                    <a:pt x="3" y="51"/>
                    <a:pt x="3" y="51"/>
                  </a:cubicBezTo>
                  <a:cubicBezTo>
                    <a:pt x="6" y="55"/>
                    <a:pt x="6" y="55"/>
                    <a:pt x="6" y="55"/>
                  </a:cubicBezTo>
                  <a:cubicBezTo>
                    <a:pt x="10" y="64"/>
                    <a:pt x="10" y="64"/>
                    <a:pt x="10" y="64"/>
                  </a:cubicBezTo>
                  <a:cubicBezTo>
                    <a:pt x="19" y="82"/>
                    <a:pt x="19" y="82"/>
                    <a:pt x="19" y="82"/>
                  </a:cubicBezTo>
                  <a:cubicBezTo>
                    <a:pt x="23" y="80"/>
                    <a:pt x="27" y="77"/>
                    <a:pt x="31" y="75"/>
                  </a:cubicBezTo>
                  <a:cubicBezTo>
                    <a:pt x="31" y="79"/>
                    <a:pt x="31" y="83"/>
                    <a:pt x="31" y="87"/>
                  </a:cubicBezTo>
                  <a:cubicBezTo>
                    <a:pt x="31" y="87"/>
                    <a:pt x="31" y="87"/>
                    <a:pt x="31" y="87"/>
                  </a:cubicBezTo>
                  <a:cubicBezTo>
                    <a:pt x="32" y="87"/>
                    <a:pt x="33" y="87"/>
                    <a:pt x="33" y="87"/>
                  </a:cubicBezTo>
                  <a:cubicBezTo>
                    <a:pt x="36" y="164"/>
                    <a:pt x="36" y="164"/>
                    <a:pt x="36" y="164"/>
                  </a:cubicBezTo>
                  <a:cubicBezTo>
                    <a:pt x="58" y="164"/>
                    <a:pt x="58" y="164"/>
                    <a:pt x="58" y="164"/>
                  </a:cubicBezTo>
                  <a:cubicBezTo>
                    <a:pt x="58" y="154"/>
                    <a:pt x="58" y="141"/>
                    <a:pt x="58" y="128"/>
                  </a:cubicBezTo>
                  <a:cubicBezTo>
                    <a:pt x="56" y="121"/>
                    <a:pt x="54" y="113"/>
                    <a:pt x="54" y="106"/>
                  </a:cubicBezTo>
                  <a:close/>
                  <a:moveTo>
                    <a:pt x="86" y="32"/>
                  </a:moveTo>
                  <a:cubicBezTo>
                    <a:pt x="86" y="30"/>
                    <a:pt x="86" y="29"/>
                    <a:pt x="85" y="27"/>
                  </a:cubicBezTo>
                  <a:cubicBezTo>
                    <a:pt x="90" y="30"/>
                    <a:pt x="90" y="30"/>
                    <a:pt x="90" y="30"/>
                  </a:cubicBezTo>
                  <a:cubicBezTo>
                    <a:pt x="92" y="32"/>
                    <a:pt x="92" y="32"/>
                    <a:pt x="92" y="32"/>
                  </a:cubicBezTo>
                  <a:cubicBezTo>
                    <a:pt x="72" y="43"/>
                    <a:pt x="72" y="43"/>
                    <a:pt x="72" y="43"/>
                  </a:cubicBezTo>
                  <a:cubicBezTo>
                    <a:pt x="71" y="41"/>
                    <a:pt x="71" y="41"/>
                    <a:pt x="71" y="41"/>
                  </a:cubicBezTo>
                  <a:lnTo>
                    <a:pt x="86" y="32"/>
                  </a:lnTo>
                  <a:close/>
                  <a:moveTo>
                    <a:pt x="32" y="58"/>
                  </a:moveTo>
                  <a:cubicBezTo>
                    <a:pt x="29" y="54"/>
                    <a:pt x="29" y="54"/>
                    <a:pt x="29" y="54"/>
                  </a:cubicBezTo>
                  <a:cubicBezTo>
                    <a:pt x="24" y="45"/>
                    <a:pt x="24" y="45"/>
                    <a:pt x="24" y="45"/>
                  </a:cubicBezTo>
                  <a:cubicBezTo>
                    <a:pt x="23" y="42"/>
                    <a:pt x="23" y="42"/>
                    <a:pt x="23" y="42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2" y="40"/>
                    <a:pt x="32" y="49"/>
                    <a:pt x="32" y="58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3" name="Freeform 223"/>
            <p:cNvSpPr>
              <a:spLocks/>
            </p:cNvSpPr>
            <p:nvPr/>
          </p:nvSpPr>
          <p:spPr bwMode="auto">
            <a:xfrm>
              <a:off x="5066853" y="6236528"/>
              <a:ext cx="63525" cy="77335"/>
            </a:xfrm>
            <a:custGeom>
              <a:avLst/>
              <a:gdLst>
                <a:gd name="T0" fmla="*/ 0 w 23"/>
                <a:gd name="T1" fmla="*/ 0 h 28"/>
                <a:gd name="T2" fmla="*/ 1 w 23"/>
                <a:gd name="T3" fmla="*/ 28 h 28"/>
                <a:gd name="T4" fmla="*/ 23 w 23"/>
                <a:gd name="T5" fmla="*/ 28 h 28"/>
                <a:gd name="T6" fmla="*/ 23 w 23"/>
                <a:gd name="T7" fmla="*/ 25 h 28"/>
                <a:gd name="T8" fmla="*/ 0 w 23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8">
                  <a:moveTo>
                    <a:pt x="0" y="0"/>
                  </a:moveTo>
                  <a:cubicBezTo>
                    <a:pt x="1" y="28"/>
                    <a:pt x="1" y="28"/>
                    <a:pt x="1" y="28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23" y="27"/>
                    <a:pt x="23" y="26"/>
                    <a:pt x="23" y="25"/>
                  </a:cubicBezTo>
                  <a:cubicBezTo>
                    <a:pt x="13" y="19"/>
                    <a:pt x="5" y="10"/>
                    <a:pt x="0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4" name="Freeform 224"/>
            <p:cNvSpPr>
              <a:spLocks/>
            </p:cNvSpPr>
            <p:nvPr/>
          </p:nvSpPr>
          <p:spPr bwMode="auto">
            <a:xfrm>
              <a:off x="5182855" y="6072191"/>
              <a:ext cx="87002" cy="164336"/>
            </a:xfrm>
            <a:custGeom>
              <a:avLst/>
              <a:gdLst>
                <a:gd name="T0" fmla="*/ 20 w 32"/>
                <a:gd name="T1" fmla="*/ 25 h 60"/>
                <a:gd name="T2" fmla="*/ 11 w 32"/>
                <a:gd name="T3" fmla="*/ 19 h 60"/>
                <a:gd name="T4" fmla="*/ 18 w 32"/>
                <a:gd name="T5" fmla="*/ 15 h 60"/>
                <a:gd name="T6" fmla="*/ 28 w 32"/>
                <a:gd name="T7" fmla="*/ 17 h 60"/>
                <a:gd name="T8" fmla="*/ 30 w 32"/>
                <a:gd name="T9" fmla="*/ 9 h 60"/>
                <a:gd name="T10" fmla="*/ 20 w 32"/>
                <a:gd name="T11" fmla="*/ 6 h 60"/>
                <a:gd name="T12" fmla="*/ 20 w 32"/>
                <a:gd name="T13" fmla="*/ 0 h 60"/>
                <a:gd name="T14" fmla="*/ 13 w 32"/>
                <a:gd name="T15" fmla="*/ 0 h 60"/>
                <a:gd name="T16" fmla="*/ 13 w 32"/>
                <a:gd name="T17" fmla="*/ 7 h 60"/>
                <a:gd name="T18" fmla="*/ 0 w 32"/>
                <a:gd name="T19" fmla="*/ 20 h 60"/>
                <a:gd name="T20" fmla="*/ 13 w 32"/>
                <a:gd name="T21" fmla="*/ 33 h 60"/>
                <a:gd name="T22" fmla="*/ 21 w 32"/>
                <a:gd name="T23" fmla="*/ 40 h 60"/>
                <a:gd name="T24" fmla="*/ 14 w 32"/>
                <a:gd name="T25" fmla="*/ 44 h 60"/>
                <a:gd name="T26" fmla="*/ 2 w 32"/>
                <a:gd name="T27" fmla="*/ 41 h 60"/>
                <a:gd name="T28" fmla="*/ 0 w 32"/>
                <a:gd name="T29" fmla="*/ 50 h 60"/>
                <a:gd name="T30" fmla="*/ 12 w 32"/>
                <a:gd name="T31" fmla="*/ 53 h 60"/>
                <a:gd name="T32" fmla="*/ 12 w 32"/>
                <a:gd name="T33" fmla="*/ 60 h 60"/>
                <a:gd name="T34" fmla="*/ 19 w 32"/>
                <a:gd name="T35" fmla="*/ 60 h 60"/>
                <a:gd name="T36" fmla="*/ 19 w 32"/>
                <a:gd name="T37" fmla="*/ 52 h 60"/>
                <a:gd name="T38" fmla="*/ 32 w 32"/>
                <a:gd name="T39" fmla="*/ 39 h 60"/>
                <a:gd name="T40" fmla="*/ 20 w 32"/>
                <a:gd name="T41" fmla="*/ 25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2" h="60">
                  <a:moveTo>
                    <a:pt x="20" y="25"/>
                  </a:moveTo>
                  <a:cubicBezTo>
                    <a:pt x="14" y="23"/>
                    <a:pt x="11" y="21"/>
                    <a:pt x="11" y="19"/>
                  </a:cubicBezTo>
                  <a:cubicBezTo>
                    <a:pt x="11" y="17"/>
                    <a:pt x="13" y="15"/>
                    <a:pt x="18" y="15"/>
                  </a:cubicBezTo>
                  <a:cubicBezTo>
                    <a:pt x="23" y="15"/>
                    <a:pt x="26" y="16"/>
                    <a:pt x="28" y="17"/>
                  </a:cubicBezTo>
                  <a:cubicBezTo>
                    <a:pt x="30" y="9"/>
                    <a:pt x="30" y="9"/>
                    <a:pt x="30" y="9"/>
                  </a:cubicBezTo>
                  <a:cubicBezTo>
                    <a:pt x="28" y="8"/>
                    <a:pt x="25" y="7"/>
                    <a:pt x="20" y="6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5" y="8"/>
                    <a:pt x="0" y="13"/>
                    <a:pt x="0" y="20"/>
                  </a:cubicBezTo>
                  <a:cubicBezTo>
                    <a:pt x="0" y="27"/>
                    <a:pt x="6" y="31"/>
                    <a:pt x="13" y="33"/>
                  </a:cubicBezTo>
                  <a:cubicBezTo>
                    <a:pt x="19" y="35"/>
                    <a:pt x="21" y="37"/>
                    <a:pt x="21" y="40"/>
                  </a:cubicBezTo>
                  <a:cubicBezTo>
                    <a:pt x="21" y="43"/>
                    <a:pt x="18" y="44"/>
                    <a:pt x="14" y="44"/>
                  </a:cubicBezTo>
                  <a:cubicBezTo>
                    <a:pt x="9" y="44"/>
                    <a:pt x="5" y="43"/>
                    <a:pt x="2" y="41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3" y="51"/>
                    <a:pt x="7" y="52"/>
                    <a:pt x="12" y="53"/>
                  </a:cubicBezTo>
                  <a:cubicBezTo>
                    <a:pt x="12" y="60"/>
                    <a:pt x="12" y="60"/>
                    <a:pt x="12" y="60"/>
                  </a:cubicBezTo>
                  <a:cubicBezTo>
                    <a:pt x="19" y="60"/>
                    <a:pt x="19" y="60"/>
                    <a:pt x="19" y="60"/>
                  </a:cubicBezTo>
                  <a:cubicBezTo>
                    <a:pt x="19" y="52"/>
                    <a:pt x="19" y="52"/>
                    <a:pt x="19" y="52"/>
                  </a:cubicBezTo>
                  <a:cubicBezTo>
                    <a:pt x="28" y="51"/>
                    <a:pt x="32" y="45"/>
                    <a:pt x="32" y="39"/>
                  </a:cubicBezTo>
                  <a:cubicBezTo>
                    <a:pt x="32" y="32"/>
                    <a:pt x="29" y="28"/>
                    <a:pt x="20" y="25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5" name="Freeform 225"/>
            <p:cNvSpPr>
              <a:spLocks noEditPoints="1"/>
            </p:cNvSpPr>
            <p:nvPr/>
          </p:nvSpPr>
          <p:spPr bwMode="auto">
            <a:xfrm>
              <a:off x="5058567" y="5986571"/>
              <a:ext cx="335578" cy="334197"/>
            </a:xfrm>
            <a:custGeom>
              <a:avLst/>
              <a:gdLst>
                <a:gd name="T0" fmla="*/ 118 w 122"/>
                <a:gd name="T1" fmla="*/ 61 h 122"/>
                <a:gd name="T2" fmla="*/ 121 w 122"/>
                <a:gd name="T3" fmla="*/ 54 h 122"/>
                <a:gd name="T4" fmla="*/ 117 w 122"/>
                <a:gd name="T5" fmla="*/ 52 h 122"/>
                <a:gd name="T6" fmla="*/ 120 w 122"/>
                <a:gd name="T7" fmla="*/ 46 h 122"/>
                <a:gd name="T8" fmla="*/ 116 w 122"/>
                <a:gd name="T9" fmla="*/ 41 h 122"/>
                <a:gd name="T10" fmla="*/ 114 w 122"/>
                <a:gd name="T11" fmla="*/ 34 h 122"/>
                <a:gd name="T12" fmla="*/ 112 w 122"/>
                <a:gd name="T13" fmla="*/ 29 h 122"/>
                <a:gd name="T14" fmla="*/ 106 w 122"/>
                <a:gd name="T15" fmla="*/ 26 h 122"/>
                <a:gd name="T16" fmla="*/ 104 w 122"/>
                <a:gd name="T17" fmla="*/ 18 h 122"/>
                <a:gd name="T18" fmla="*/ 99 w 122"/>
                <a:gd name="T19" fmla="*/ 19 h 122"/>
                <a:gd name="T20" fmla="*/ 98 w 122"/>
                <a:gd name="T21" fmla="*/ 13 h 122"/>
                <a:gd name="T22" fmla="*/ 90 w 122"/>
                <a:gd name="T23" fmla="*/ 12 h 122"/>
                <a:gd name="T24" fmla="*/ 86 w 122"/>
                <a:gd name="T25" fmla="*/ 6 h 122"/>
                <a:gd name="T26" fmla="*/ 81 w 122"/>
                <a:gd name="T27" fmla="*/ 4 h 122"/>
                <a:gd name="T28" fmla="*/ 75 w 122"/>
                <a:gd name="T29" fmla="*/ 6 h 122"/>
                <a:gd name="T30" fmla="*/ 67 w 122"/>
                <a:gd name="T31" fmla="*/ 0 h 122"/>
                <a:gd name="T32" fmla="*/ 65 w 122"/>
                <a:gd name="T33" fmla="*/ 4 h 122"/>
                <a:gd name="T34" fmla="*/ 60 w 122"/>
                <a:gd name="T35" fmla="*/ 0 h 122"/>
                <a:gd name="T36" fmla="*/ 52 w 122"/>
                <a:gd name="T37" fmla="*/ 5 h 122"/>
                <a:gd name="T38" fmla="*/ 46 w 122"/>
                <a:gd name="T39" fmla="*/ 3 h 122"/>
                <a:gd name="T40" fmla="*/ 41 w 122"/>
                <a:gd name="T41" fmla="*/ 5 h 122"/>
                <a:gd name="T42" fmla="*/ 36 w 122"/>
                <a:gd name="T43" fmla="*/ 9 h 122"/>
                <a:gd name="T44" fmla="*/ 28 w 122"/>
                <a:gd name="T45" fmla="*/ 10 h 122"/>
                <a:gd name="T46" fmla="*/ 26 w 122"/>
                <a:gd name="T47" fmla="*/ 16 h 122"/>
                <a:gd name="T48" fmla="*/ 22 w 122"/>
                <a:gd name="T49" fmla="*/ 14 h 122"/>
                <a:gd name="T50" fmla="*/ 19 w 122"/>
                <a:gd name="T51" fmla="*/ 23 h 122"/>
                <a:gd name="T52" fmla="*/ 13 w 122"/>
                <a:gd name="T53" fmla="*/ 25 h 122"/>
                <a:gd name="T54" fmla="*/ 10 w 122"/>
                <a:gd name="T55" fmla="*/ 29 h 122"/>
                <a:gd name="T56" fmla="*/ 8 w 122"/>
                <a:gd name="T57" fmla="*/ 37 h 122"/>
                <a:gd name="T58" fmla="*/ 3 w 122"/>
                <a:gd name="T59" fmla="*/ 42 h 122"/>
                <a:gd name="T60" fmla="*/ 6 w 122"/>
                <a:gd name="T61" fmla="*/ 47 h 122"/>
                <a:gd name="T62" fmla="*/ 1 w 122"/>
                <a:gd name="T63" fmla="*/ 49 h 122"/>
                <a:gd name="T64" fmla="*/ 4 w 122"/>
                <a:gd name="T65" fmla="*/ 58 h 122"/>
                <a:gd name="T66" fmla="*/ 1 w 122"/>
                <a:gd name="T67" fmla="*/ 63 h 122"/>
                <a:gd name="T68" fmla="*/ 2 w 122"/>
                <a:gd name="T69" fmla="*/ 68 h 122"/>
                <a:gd name="T70" fmla="*/ 3 w 122"/>
                <a:gd name="T71" fmla="*/ 76 h 122"/>
                <a:gd name="T72" fmla="*/ 4 w 122"/>
                <a:gd name="T73" fmla="*/ 82 h 122"/>
                <a:gd name="T74" fmla="*/ 10 w 122"/>
                <a:gd name="T75" fmla="*/ 85 h 122"/>
                <a:gd name="T76" fmla="*/ 10 w 122"/>
                <a:gd name="T77" fmla="*/ 94 h 122"/>
                <a:gd name="T78" fmla="*/ 16 w 122"/>
                <a:gd name="T79" fmla="*/ 96 h 122"/>
                <a:gd name="T80" fmla="*/ 19 w 122"/>
                <a:gd name="T81" fmla="*/ 105 h 122"/>
                <a:gd name="T82" fmla="*/ 25 w 122"/>
                <a:gd name="T83" fmla="*/ 105 h 122"/>
                <a:gd name="T84" fmla="*/ 30 w 122"/>
                <a:gd name="T85" fmla="*/ 113 h 122"/>
                <a:gd name="T86" fmla="*/ 36 w 122"/>
                <a:gd name="T87" fmla="*/ 112 h 122"/>
                <a:gd name="T88" fmla="*/ 42 w 122"/>
                <a:gd name="T89" fmla="*/ 119 h 122"/>
                <a:gd name="T90" fmla="*/ 48 w 122"/>
                <a:gd name="T91" fmla="*/ 116 h 122"/>
                <a:gd name="T92" fmla="*/ 56 w 122"/>
                <a:gd name="T93" fmla="*/ 121 h 122"/>
                <a:gd name="T94" fmla="*/ 61 w 122"/>
                <a:gd name="T95" fmla="*/ 118 h 122"/>
                <a:gd name="T96" fmla="*/ 69 w 122"/>
                <a:gd name="T97" fmla="*/ 121 h 122"/>
                <a:gd name="T98" fmla="*/ 73 w 122"/>
                <a:gd name="T99" fmla="*/ 116 h 122"/>
                <a:gd name="T100" fmla="*/ 83 w 122"/>
                <a:gd name="T101" fmla="*/ 118 h 122"/>
                <a:gd name="T102" fmla="*/ 86 w 122"/>
                <a:gd name="T103" fmla="*/ 112 h 122"/>
                <a:gd name="T104" fmla="*/ 95 w 122"/>
                <a:gd name="T105" fmla="*/ 111 h 122"/>
                <a:gd name="T106" fmla="*/ 96 w 122"/>
                <a:gd name="T107" fmla="*/ 105 h 122"/>
                <a:gd name="T108" fmla="*/ 105 w 122"/>
                <a:gd name="T109" fmla="*/ 103 h 122"/>
                <a:gd name="T110" fmla="*/ 106 w 122"/>
                <a:gd name="T111" fmla="*/ 96 h 122"/>
                <a:gd name="T112" fmla="*/ 113 w 122"/>
                <a:gd name="T113" fmla="*/ 92 h 122"/>
                <a:gd name="T114" fmla="*/ 112 w 122"/>
                <a:gd name="T115" fmla="*/ 86 h 122"/>
                <a:gd name="T116" fmla="*/ 119 w 122"/>
                <a:gd name="T117" fmla="*/ 79 h 122"/>
                <a:gd name="T118" fmla="*/ 116 w 122"/>
                <a:gd name="T119" fmla="*/ 76 h 122"/>
                <a:gd name="T120" fmla="*/ 121 w 122"/>
                <a:gd name="T121" fmla="*/ 72 h 122"/>
                <a:gd name="T122" fmla="*/ 121 w 122"/>
                <a:gd name="T123" fmla="*/ 66 h 122"/>
                <a:gd name="T124" fmla="*/ 61 w 122"/>
                <a:gd name="T125" fmla="*/ 15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2" h="122">
                  <a:moveTo>
                    <a:pt x="121" y="66"/>
                  </a:moveTo>
                  <a:cubicBezTo>
                    <a:pt x="119" y="66"/>
                    <a:pt x="118" y="65"/>
                    <a:pt x="118" y="63"/>
                  </a:cubicBezTo>
                  <a:cubicBezTo>
                    <a:pt x="118" y="63"/>
                    <a:pt x="118" y="62"/>
                    <a:pt x="118" y="61"/>
                  </a:cubicBezTo>
                  <a:cubicBezTo>
                    <a:pt x="118" y="59"/>
                    <a:pt x="119" y="58"/>
                    <a:pt x="121" y="58"/>
                  </a:cubicBezTo>
                  <a:cubicBezTo>
                    <a:pt x="121" y="58"/>
                    <a:pt x="121" y="58"/>
                    <a:pt x="122" y="58"/>
                  </a:cubicBezTo>
                  <a:cubicBezTo>
                    <a:pt x="122" y="57"/>
                    <a:pt x="122" y="55"/>
                    <a:pt x="121" y="54"/>
                  </a:cubicBezTo>
                  <a:cubicBezTo>
                    <a:pt x="121" y="54"/>
                    <a:pt x="121" y="54"/>
                    <a:pt x="120" y="54"/>
                  </a:cubicBezTo>
                  <a:cubicBezTo>
                    <a:pt x="120" y="54"/>
                    <a:pt x="120" y="54"/>
                    <a:pt x="120" y="54"/>
                  </a:cubicBezTo>
                  <a:cubicBezTo>
                    <a:pt x="119" y="54"/>
                    <a:pt x="118" y="53"/>
                    <a:pt x="117" y="52"/>
                  </a:cubicBezTo>
                  <a:cubicBezTo>
                    <a:pt x="117" y="51"/>
                    <a:pt x="117" y="50"/>
                    <a:pt x="117" y="49"/>
                  </a:cubicBezTo>
                  <a:cubicBezTo>
                    <a:pt x="117" y="48"/>
                    <a:pt x="118" y="47"/>
                    <a:pt x="119" y="46"/>
                  </a:cubicBezTo>
                  <a:cubicBezTo>
                    <a:pt x="119" y="46"/>
                    <a:pt x="120" y="46"/>
                    <a:pt x="120" y="46"/>
                  </a:cubicBezTo>
                  <a:cubicBezTo>
                    <a:pt x="120" y="44"/>
                    <a:pt x="119" y="42"/>
                    <a:pt x="118" y="41"/>
                  </a:cubicBezTo>
                  <a:cubicBezTo>
                    <a:pt x="118" y="41"/>
                    <a:pt x="118" y="41"/>
                    <a:pt x="117" y="41"/>
                  </a:cubicBezTo>
                  <a:cubicBezTo>
                    <a:pt x="117" y="41"/>
                    <a:pt x="117" y="41"/>
                    <a:pt x="116" y="41"/>
                  </a:cubicBezTo>
                  <a:cubicBezTo>
                    <a:pt x="115" y="41"/>
                    <a:pt x="114" y="41"/>
                    <a:pt x="114" y="40"/>
                  </a:cubicBezTo>
                  <a:cubicBezTo>
                    <a:pt x="114" y="39"/>
                    <a:pt x="113" y="38"/>
                    <a:pt x="113" y="37"/>
                  </a:cubicBezTo>
                  <a:cubicBezTo>
                    <a:pt x="112" y="36"/>
                    <a:pt x="113" y="34"/>
                    <a:pt x="114" y="34"/>
                  </a:cubicBezTo>
                  <a:cubicBezTo>
                    <a:pt x="115" y="34"/>
                    <a:pt x="115" y="33"/>
                    <a:pt x="115" y="33"/>
                  </a:cubicBezTo>
                  <a:cubicBezTo>
                    <a:pt x="114" y="32"/>
                    <a:pt x="113" y="30"/>
                    <a:pt x="112" y="28"/>
                  </a:cubicBezTo>
                  <a:cubicBezTo>
                    <a:pt x="112" y="29"/>
                    <a:pt x="112" y="29"/>
                    <a:pt x="112" y="29"/>
                  </a:cubicBezTo>
                  <a:cubicBezTo>
                    <a:pt x="111" y="29"/>
                    <a:pt x="111" y="30"/>
                    <a:pt x="110" y="30"/>
                  </a:cubicBezTo>
                  <a:cubicBezTo>
                    <a:pt x="109" y="30"/>
                    <a:pt x="108" y="29"/>
                    <a:pt x="108" y="28"/>
                  </a:cubicBezTo>
                  <a:cubicBezTo>
                    <a:pt x="107" y="28"/>
                    <a:pt x="107" y="27"/>
                    <a:pt x="106" y="26"/>
                  </a:cubicBezTo>
                  <a:cubicBezTo>
                    <a:pt x="105" y="25"/>
                    <a:pt x="106" y="23"/>
                    <a:pt x="107" y="23"/>
                  </a:cubicBezTo>
                  <a:cubicBezTo>
                    <a:pt x="107" y="22"/>
                    <a:pt x="108" y="22"/>
                    <a:pt x="108" y="22"/>
                  </a:cubicBezTo>
                  <a:cubicBezTo>
                    <a:pt x="107" y="21"/>
                    <a:pt x="105" y="19"/>
                    <a:pt x="104" y="18"/>
                  </a:cubicBezTo>
                  <a:cubicBezTo>
                    <a:pt x="104" y="18"/>
                    <a:pt x="104" y="18"/>
                    <a:pt x="103" y="19"/>
                  </a:cubicBezTo>
                  <a:cubicBezTo>
                    <a:pt x="103" y="19"/>
                    <a:pt x="102" y="19"/>
                    <a:pt x="101" y="19"/>
                  </a:cubicBezTo>
                  <a:cubicBezTo>
                    <a:pt x="101" y="19"/>
                    <a:pt x="100" y="19"/>
                    <a:pt x="99" y="19"/>
                  </a:cubicBezTo>
                  <a:cubicBezTo>
                    <a:pt x="99" y="18"/>
                    <a:pt x="98" y="18"/>
                    <a:pt x="98" y="17"/>
                  </a:cubicBezTo>
                  <a:cubicBezTo>
                    <a:pt x="96" y="16"/>
                    <a:pt x="96" y="14"/>
                    <a:pt x="97" y="13"/>
                  </a:cubicBezTo>
                  <a:cubicBezTo>
                    <a:pt x="97" y="13"/>
                    <a:pt x="98" y="13"/>
                    <a:pt x="98" y="13"/>
                  </a:cubicBezTo>
                  <a:cubicBezTo>
                    <a:pt x="96" y="11"/>
                    <a:pt x="95" y="10"/>
                    <a:pt x="93" y="9"/>
                  </a:cubicBezTo>
                  <a:cubicBezTo>
                    <a:pt x="93" y="10"/>
                    <a:pt x="93" y="10"/>
                    <a:pt x="93" y="10"/>
                  </a:cubicBezTo>
                  <a:cubicBezTo>
                    <a:pt x="92" y="11"/>
                    <a:pt x="91" y="12"/>
                    <a:pt x="90" y="12"/>
                  </a:cubicBezTo>
                  <a:cubicBezTo>
                    <a:pt x="90" y="12"/>
                    <a:pt x="90" y="11"/>
                    <a:pt x="89" y="11"/>
                  </a:cubicBezTo>
                  <a:cubicBezTo>
                    <a:pt x="88" y="11"/>
                    <a:pt x="88" y="10"/>
                    <a:pt x="87" y="10"/>
                  </a:cubicBezTo>
                  <a:cubicBezTo>
                    <a:pt x="86" y="9"/>
                    <a:pt x="85" y="8"/>
                    <a:pt x="86" y="6"/>
                  </a:cubicBezTo>
                  <a:cubicBezTo>
                    <a:pt x="86" y="6"/>
                    <a:pt x="86" y="6"/>
                    <a:pt x="86" y="6"/>
                  </a:cubicBezTo>
                  <a:cubicBezTo>
                    <a:pt x="85" y="5"/>
                    <a:pt x="83" y="4"/>
                    <a:pt x="81" y="3"/>
                  </a:cubicBezTo>
                  <a:cubicBezTo>
                    <a:pt x="81" y="4"/>
                    <a:pt x="81" y="4"/>
                    <a:pt x="81" y="4"/>
                  </a:cubicBezTo>
                  <a:cubicBezTo>
                    <a:pt x="80" y="6"/>
                    <a:pt x="79" y="6"/>
                    <a:pt x="78" y="6"/>
                  </a:cubicBezTo>
                  <a:cubicBezTo>
                    <a:pt x="78" y="6"/>
                    <a:pt x="78" y="6"/>
                    <a:pt x="77" y="6"/>
                  </a:cubicBezTo>
                  <a:cubicBezTo>
                    <a:pt x="77" y="6"/>
                    <a:pt x="76" y="6"/>
                    <a:pt x="75" y="6"/>
                  </a:cubicBezTo>
                  <a:cubicBezTo>
                    <a:pt x="73" y="5"/>
                    <a:pt x="73" y="4"/>
                    <a:pt x="73" y="2"/>
                  </a:cubicBezTo>
                  <a:cubicBezTo>
                    <a:pt x="73" y="2"/>
                    <a:pt x="73" y="2"/>
                    <a:pt x="73" y="1"/>
                  </a:cubicBezTo>
                  <a:cubicBezTo>
                    <a:pt x="71" y="1"/>
                    <a:pt x="69" y="1"/>
                    <a:pt x="67" y="0"/>
                  </a:cubicBezTo>
                  <a:cubicBezTo>
                    <a:pt x="68" y="1"/>
                    <a:pt x="68" y="1"/>
                    <a:pt x="68" y="1"/>
                  </a:cubicBezTo>
                  <a:cubicBezTo>
                    <a:pt x="67" y="3"/>
                    <a:pt x="66" y="4"/>
                    <a:pt x="65" y="4"/>
                  </a:cubicBezTo>
                  <a:cubicBezTo>
                    <a:pt x="65" y="4"/>
                    <a:pt x="65" y="4"/>
                    <a:pt x="65" y="4"/>
                  </a:cubicBezTo>
                  <a:cubicBezTo>
                    <a:pt x="64" y="4"/>
                    <a:pt x="63" y="4"/>
                    <a:pt x="62" y="4"/>
                  </a:cubicBezTo>
                  <a:cubicBezTo>
                    <a:pt x="61" y="4"/>
                    <a:pt x="59" y="3"/>
                    <a:pt x="60" y="1"/>
                  </a:cubicBezTo>
                  <a:cubicBezTo>
                    <a:pt x="60" y="1"/>
                    <a:pt x="60" y="0"/>
                    <a:pt x="60" y="0"/>
                  </a:cubicBezTo>
                  <a:cubicBezTo>
                    <a:pt x="58" y="0"/>
                    <a:pt x="56" y="0"/>
                    <a:pt x="54" y="1"/>
                  </a:cubicBezTo>
                  <a:cubicBezTo>
                    <a:pt x="54" y="1"/>
                    <a:pt x="54" y="1"/>
                    <a:pt x="54" y="2"/>
                  </a:cubicBezTo>
                  <a:cubicBezTo>
                    <a:pt x="54" y="3"/>
                    <a:pt x="53" y="4"/>
                    <a:pt x="52" y="5"/>
                  </a:cubicBezTo>
                  <a:cubicBezTo>
                    <a:pt x="51" y="5"/>
                    <a:pt x="50" y="5"/>
                    <a:pt x="49" y="5"/>
                  </a:cubicBezTo>
                  <a:cubicBezTo>
                    <a:pt x="49" y="5"/>
                    <a:pt x="49" y="5"/>
                    <a:pt x="49" y="5"/>
                  </a:cubicBezTo>
                  <a:cubicBezTo>
                    <a:pt x="48" y="5"/>
                    <a:pt x="46" y="4"/>
                    <a:pt x="46" y="3"/>
                  </a:cubicBezTo>
                  <a:cubicBezTo>
                    <a:pt x="46" y="3"/>
                    <a:pt x="46" y="2"/>
                    <a:pt x="46" y="2"/>
                  </a:cubicBezTo>
                  <a:cubicBezTo>
                    <a:pt x="44" y="2"/>
                    <a:pt x="42" y="3"/>
                    <a:pt x="40" y="4"/>
                  </a:cubicBezTo>
                  <a:cubicBezTo>
                    <a:pt x="41" y="4"/>
                    <a:pt x="41" y="4"/>
                    <a:pt x="41" y="5"/>
                  </a:cubicBezTo>
                  <a:cubicBezTo>
                    <a:pt x="42" y="6"/>
                    <a:pt x="41" y="8"/>
                    <a:pt x="40" y="8"/>
                  </a:cubicBezTo>
                  <a:cubicBezTo>
                    <a:pt x="39" y="8"/>
                    <a:pt x="38" y="9"/>
                    <a:pt x="37" y="9"/>
                  </a:cubicBezTo>
                  <a:cubicBezTo>
                    <a:pt x="37" y="9"/>
                    <a:pt x="37" y="9"/>
                    <a:pt x="36" y="9"/>
                  </a:cubicBezTo>
                  <a:cubicBezTo>
                    <a:pt x="35" y="9"/>
                    <a:pt x="34" y="9"/>
                    <a:pt x="34" y="8"/>
                  </a:cubicBezTo>
                  <a:cubicBezTo>
                    <a:pt x="34" y="7"/>
                    <a:pt x="33" y="7"/>
                    <a:pt x="33" y="7"/>
                  </a:cubicBezTo>
                  <a:cubicBezTo>
                    <a:pt x="32" y="8"/>
                    <a:pt x="30" y="9"/>
                    <a:pt x="28" y="10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30" y="12"/>
                    <a:pt x="30" y="13"/>
                    <a:pt x="28" y="14"/>
                  </a:cubicBezTo>
                  <a:cubicBezTo>
                    <a:pt x="28" y="15"/>
                    <a:pt x="27" y="15"/>
                    <a:pt x="26" y="16"/>
                  </a:cubicBezTo>
                  <a:cubicBezTo>
                    <a:pt x="26" y="16"/>
                    <a:pt x="25" y="16"/>
                    <a:pt x="25" y="16"/>
                  </a:cubicBezTo>
                  <a:cubicBezTo>
                    <a:pt x="24" y="16"/>
                    <a:pt x="23" y="16"/>
                    <a:pt x="23" y="15"/>
                  </a:cubicBezTo>
                  <a:cubicBezTo>
                    <a:pt x="22" y="15"/>
                    <a:pt x="22" y="15"/>
                    <a:pt x="22" y="14"/>
                  </a:cubicBezTo>
                  <a:cubicBezTo>
                    <a:pt x="21" y="16"/>
                    <a:pt x="19" y="17"/>
                    <a:pt x="18" y="18"/>
                  </a:cubicBezTo>
                  <a:cubicBezTo>
                    <a:pt x="18" y="18"/>
                    <a:pt x="18" y="19"/>
                    <a:pt x="19" y="19"/>
                  </a:cubicBezTo>
                  <a:cubicBezTo>
                    <a:pt x="20" y="20"/>
                    <a:pt x="20" y="22"/>
                    <a:pt x="19" y="23"/>
                  </a:cubicBezTo>
                  <a:cubicBezTo>
                    <a:pt x="18" y="23"/>
                    <a:pt x="18" y="24"/>
                    <a:pt x="17" y="25"/>
                  </a:cubicBezTo>
                  <a:cubicBezTo>
                    <a:pt x="17" y="25"/>
                    <a:pt x="16" y="26"/>
                    <a:pt x="15" y="26"/>
                  </a:cubicBezTo>
                  <a:cubicBezTo>
                    <a:pt x="14" y="26"/>
                    <a:pt x="14" y="25"/>
                    <a:pt x="13" y="25"/>
                  </a:cubicBezTo>
                  <a:cubicBezTo>
                    <a:pt x="13" y="25"/>
                    <a:pt x="13" y="25"/>
                    <a:pt x="13" y="24"/>
                  </a:cubicBezTo>
                  <a:cubicBezTo>
                    <a:pt x="11" y="26"/>
                    <a:pt x="10" y="27"/>
                    <a:pt x="9" y="29"/>
                  </a:cubicBezTo>
                  <a:cubicBezTo>
                    <a:pt x="10" y="29"/>
                    <a:pt x="10" y="29"/>
                    <a:pt x="10" y="29"/>
                  </a:cubicBezTo>
                  <a:cubicBezTo>
                    <a:pt x="12" y="30"/>
                    <a:pt x="12" y="32"/>
                    <a:pt x="11" y="33"/>
                  </a:cubicBezTo>
                  <a:cubicBezTo>
                    <a:pt x="11" y="34"/>
                    <a:pt x="11" y="35"/>
                    <a:pt x="10" y="35"/>
                  </a:cubicBezTo>
                  <a:cubicBezTo>
                    <a:pt x="10" y="36"/>
                    <a:pt x="9" y="37"/>
                    <a:pt x="8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5" y="38"/>
                    <a:pt x="4" y="40"/>
                    <a:pt x="3" y="42"/>
                  </a:cubicBezTo>
                  <a:cubicBezTo>
                    <a:pt x="4" y="41"/>
                    <a:pt x="4" y="41"/>
                    <a:pt x="5" y="42"/>
                  </a:cubicBezTo>
                  <a:cubicBezTo>
                    <a:pt x="6" y="42"/>
                    <a:pt x="7" y="44"/>
                    <a:pt x="6" y="45"/>
                  </a:cubicBezTo>
                  <a:cubicBezTo>
                    <a:pt x="6" y="46"/>
                    <a:pt x="6" y="47"/>
                    <a:pt x="6" y="47"/>
                  </a:cubicBezTo>
                  <a:cubicBezTo>
                    <a:pt x="5" y="49"/>
                    <a:pt x="4" y="49"/>
                    <a:pt x="3" y="49"/>
                  </a:cubicBezTo>
                  <a:cubicBezTo>
                    <a:pt x="3" y="49"/>
                    <a:pt x="3" y="49"/>
                    <a:pt x="3" y="49"/>
                  </a:cubicBezTo>
                  <a:cubicBezTo>
                    <a:pt x="2" y="49"/>
                    <a:pt x="2" y="49"/>
                    <a:pt x="1" y="49"/>
                  </a:cubicBezTo>
                  <a:cubicBezTo>
                    <a:pt x="1" y="51"/>
                    <a:pt x="1" y="53"/>
                    <a:pt x="1" y="55"/>
                  </a:cubicBezTo>
                  <a:cubicBezTo>
                    <a:pt x="1" y="55"/>
                    <a:pt x="1" y="55"/>
                    <a:pt x="2" y="55"/>
                  </a:cubicBezTo>
                  <a:cubicBezTo>
                    <a:pt x="3" y="55"/>
                    <a:pt x="4" y="56"/>
                    <a:pt x="4" y="58"/>
                  </a:cubicBezTo>
                  <a:cubicBezTo>
                    <a:pt x="4" y="58"/>
                    <a:pt x="4" y="59"/>
                    <a:pt x="4" y="60"/>
                  </a:cubicBezTo>
                  <a:cubicBezTo>
                    <a:pt x="4" y="62"/>
                    <a:pt x="3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0" y="63"/>
                  </a:cubicBezTo>
                  <a:cubicBezTo>
                    <a:pt x="0" y="65"/>
                    <a:pt x="1" y="67"/>
                    <a:pt x="1" y="69"/>
                  </a:cubicBezTo>
                  <a:cubicBezTo>
                    <a:pt x="1" y="68"/>
                    <a:pt x="1" y="68"/>
                    <a:pt x="2" y="68"/>
                  </a:cubicBezTo>
                  <a:cubicBezTo>
                    <a:pt x="3" y="68"/>
                    <a:pt x="5" y="69"/>
                    <a:pt x="5" y="70"/>
                  </a:cubicBezTo>
                  <a:cubicBezTo>
                    <a:pt x="5" y="71"/>
                    <a:pt x="5" y="72"/>
                    <a:pt x="5" y="73"/>
                  </a:cubicBezTo>
                  <a:cubicBezTo>
                    <a:pt x="6" y="74"/>
                    <a:pt x="5" y="76"/>
                    <a:pt x="3" y="76"/>
                  </a:cubicBezTo>
                  <a:cubicBezTo>
                    <a:pt x="3" y="76"/>
                    <a:pt x="3" y="76"/>
                    <a:pt x="3" y="76"/>
                  </a:cubicBezTo>
                  <a:cubicBezTo>
                    <a:pt x="3" y="76"/>
                    <a:pt x="2" y="76"/>
                    <a:pt x="2" y="76"/>
                  </a:cubicBezTo>
                  <a:cubicBezTo>
                    <a:pt x="3" y="78"/>
                    <a:pt x="3" y="80"/>
                    <a:pt x="4" y="82"/>
                  </a:cubicBezTo>
                  <a:cubicBezTo>
                    <a:pt x="4" y="82"/>
                    <a:pt x="5" y="81"/>
                    <a:pt x="5" y="81"/>
                  </a:cubicBezTo>
                  <a:cubicBezTo>
                    <a:pt x="6" y="81"/>
                    <a:pt x="8" y="81"/>
                    <a:pt x="9" y="83"/>
                  </a:cubicBezTo>
                  <a:cubicBezTo>
                    <a:pt x="9" y="83"/>
                    <a:pt x="9" y="84"/>
                    <a:pt x="10" y="85"/>
                  </a:cubicBezTo>
                  <a:cubicBezTo>
                    <a:pt x="10" y="86"/>
                    <a:pt x="10" y="88"/>
                    <a:pt x="8" y="89"/>
                  </a:cubicBezTo>
                  <a:cubicBezTo>
                    <a:pt x="8" y="89"/>
                    <a:pt x="8" y="89"/>
                    <a:pt x="7" y="89"/>
                  </a:cubicBezTo>
                  <a:cubicBezTo>
                    <a:pt x="8" y="91"/>
                    <a:pt x="9" y="92"/>
                    <a:pt x="10" y="94"/>
                  </a:cubicBezTo>
                  <a:cubicBezTo>
                    <a:pt x="10" y="94"/>
                    <a:pt x="11" y="93"/>
                    <a:pt x="11" y="93"/>
                  </a:cubicBezTo>
                  <a:cubicBezTo>
                    <a:pt x="12" y="92"/>
                    <a:pt x="14" y="93"/>
                    <a:pt x="15" y="94"/>
                  </a:cubicBezTo>
                  <a:cubicBezTo>
                    <a:pt x="15" y="95"/>
                    <a:pt x="16" y="95"/>
                    <a:pt x="16" y="96"/>
                  </a:cubicBezTo>
                  <a:cubicBezTo>
                    <a:pt x="17" y="97"/>
                    <a:pt x="17" y="99"/>
                    <a:pt x="16" y="100"/>
                  </a:cubicBezTo>
                  <a:cubicBezTo>
                    <a:pt x="15" y="100"/>
                    <a:pt x="15" y="100"/>
                    <a:pt x="15" y="100"/>
                  </a:cubicBezTo>
                  <a:cubicBezTo>
                    <a:pt x="16" y="102"/>
                    <a:pt x="17" y="103"/>
                    <a:pt x="19" y="105"/>
                  </a:cubicBezTo>
                  <a:cubicBezTo>
                    <a:pt x="19" y="104"/>
                    <a:pt x="19" y="104"/>
                    <a:pt x="19" y="104"/>
                  </a:cubicBezTo>
                  <a:cubicBezTo>
                    <a:pt x="20" y="102"/>
                    <a:pt x="22" y="102"/>
                    <a:pt x="23" y="103"/>
                  </a:cubicBezTo>
                  <a:cubicBezTo>
                    <a:pt x="24" y="104"/>
                    <a:pt x="25" y="104"/>
                    <a:pt x="25" y="105"/>
                  </a:cubicBezTo>
                  <a:cubicBezTo>
                    <a:pt x="26" y="106"/>
                    <a:pt x="27" y="108"/>
                    <a:pt x="26" y="109"/>
                  </a:cubicBezTo>
                  <a:cubicBezTo>
                    <a:pt x="25" y="109"/>
                    <a:pt x="25" y="109"/>
                    <a:pt x="25" y="109"/>
                  </a:cubicBezTo>
                  <a:cubicBezTo>
                    <a:pt x="26" y="111"/>
                    <a:pt x="28" y="112"/>
                    <a:pt x="30" y="113"/>
                  </a:cubicBezTo>
                  <a:cubicBezTo>
                    <a:pt x="30" y="112"/>
                    <a:pt x="30" y="112"/>
                    <a:pt x="30" y="112"/>
                  </a:cubicBezTo>
                  <a:cubicBezTo>
                    <a:pt x="31" y="110"/>
                    <a:pt x="32" y="110"/>
                    <a:pt x="34" y="111"/>
                  </a:cubicBezTo>
                  <a:cubicBezTo>
                    <a:pt x="34" y="111"/>
                    <a:pt x="35" y="112"/>
                    <a:pt x="36" y="112"/>
                  </a:cubicBezTo>
                  <a:cubicBezTo>
                    <a:pt x="37" y="113"/>
                    <a:pt x="38" y="114"/>
                    <a:pt x="37" y="116"/>
                  </a:cubicBezTo>
                  <a:cubicBezTo>
                    <a:pt x="37" y="116"/>
                    <a:pt x="37" y="116"/>
                    <a:pt x="36" y="116"/>
                  </a:cubicBezTo>
                  <a:cubicBezTo>
                    <a:pt x="38" y="117"/>
                    <a:pt x="40" y="118"/>
                    <a:pt x="42" y="119"/>
                  </a:cubicBezTo>
                  <a:cubicBezTo>
                    <a:pt x="42" y="118"/>
                    <a:pt x="42" y="118"/>
                    <a:pt x="42" y="117"/>
                  </a:cubicBezTo>
                  <a:cubicBezTo>
                    <a:pt x="43" y="116"/>
                    <a:pt x="44" y="115"/>
                    <a:pt x="46" y="116"/>
                  </a:cubicBezTo>
                  <a:cubicBezTo>
                    <a:pt x="46" y="116"/>
                    <a:pt x="47" y="116"/>
                    <a:pt x="48" y="116"/>
                  </a:cubicBezTo>
                  <a:cubicBezTo>
                    <a:pt x="49" y="117"/>
                    <a:pt x="50" y="118"/>
                    <a:pt x="50" y="119"/>
                  </a:cubicBezTo>
                  <a:cubicBezTo>
                    <a:pt x="50" y="120"/>
                    <a:pt x="50" y="120"/>
                    <a:pt x="50" y="120"/>
                  </a:cubicBezTo>
                  <a:cubicBezTo>
                    <a:pt x="52" y="121"/>
                    <a:pt x="54" y="121"/>
                    <a:pt x="56" y="121"/>
                  </a:cubicBezTo>
                  <a:cubicBezTo>
                    <a:pt x="55" y="121"/>
                    <a:pt x="55" y="121"/>
                    <a:pt x="55" y="120"/>
                  </a:cubicBezTo>
                  <a:cubicBezTo>
                    <a:pt x="55" y="119"/>
                    <a:pt x="57" y="118"/>
                    <a:pt x="58" y="118"/>
                  </a:cubicBezTo>
                  <a:cubicBezTo>
                    <a:pt x="59" y="118"/>
                    <a:pt x="60" y="118"/>
                    <a:pt x="61" y="118"/>
                  </a:cubicBezTo>
                  <a:cubicBezTo>
                    <a:pt x="62" y="118"/>
                    <a:pt x="63" y="119"/>
                    <a:pt x="63" y="120"/>
                  </a:cubicBezTo>
                  <a:cubicBezTo>
                    <a:pt x="63" y="121"/>
                    <a:pt x="63" y="121"/>
                    <a:pt x="63" y="122"/>
                  </a:cubicBezTo>
                  <a:cubicBezTo>
                    <a:pt x="65" y="121"/>
                    <a:pt x="67" y="121"/>
                    <a:pt x="69" y="121"/>
                  </a:cubicBezTo>
                  <a:cubicBezTo>
                    <a:pt x="69" y="121"/>
                    <a:pt x="69" y="120"/>
                    <a:pt x="69" y="120"/>
                  </a:cubicBezTo>
                  <a:cubicBezTo>
                    <a:pt x="69" y="119"/>
                    <a:pt x="69" y="117"/>
                    <a:pt x="71" y="117"/>
                  </a:cubicBezTo>
                  <a:cubicBezTo>
                    <a:pt x="72" y="117"/>
                    <a:pt x="73" y="117"/>
                    <a:pt x="73" y="116"/>
                  </a:cubicBezTo>
                  <a:cubicBezTo>
                    <a:pt x="75" y="116"/>
                    <a:pt x="76" y="117"/>
                    <a:pt x="77" y="118"/>
                  </a:cubicBezTo>
                  <a:cubicBezTo>
                    <a:pt x="77" y="119"/>
                    <a:pt x="77" y="119"/>
                    <a:pt x="77" y="120"/>
                  </a:cubicBezTo>
                  <a:cubicBezTo>
                    <a:pt x="79" y="119"/>
                    <a:pt x="81" y="118"/>
                    <a:pt x="83" y="118"/>
                  </a:cubicBezTo>
                  <a:cubicBezTo>
                    <a:pt x="82" y="117"/>
                    <a:pt x="82" y="117"/>
                    <a:pt x="82" y="117"/>
                  </a:cubicBezTo>
                  <a:cubicBezTo>
                    <a:pt x="81" y="115"/>
                    <a:pt x="82" y="114"/>
                    <a:pt x="83" y="113"/>
                  </a:cubicBezTo>
                  <a:cubicBezTo>
                    <a:pt x="84" y="113"/>
                    <a:pt x="85" y="113"/>
                    <a:pt x="86" y="112"/>
                  </a:cubicBezTo>
                  <a:cubicBezTo>
                    <a:pt x="87" y="112"/>
                    <a:pt x="89" y="112"/>
                    <a:pt x="89" y="113"/>
                  </a:cubicBezTo>
                  <a:cubicBezTo>
                    <a:pt x="89" y="114"/>
                    <a:pt x="89" y="114"/>
                    <a:pt x="89" y="115"/>
                  </a:cubicBezTo>
                  <a:cubicBezTo>
                    <a:pt x="91" y="114"/>
                    <a:pt x="93" y="113"/>
                    <a:pt x="95" y="111"/>
                  </a:cubicBezTo>
                  <a:cubicBezTo>
                    <a:pt x="94" y="111"/>
                    <a:pt x="94" y="111"/>
                    <a:pt x="94" y="111"/>
                  </a:cubicBezTo>
                  <a:cubicBezTo>
                    <a:pt x="93" y="110"/>
                    <a:pt x="93" y="108"/>
                    <a:pt x="94" y="107"/>
                  </a:cubicBezTo>
                  <a:cubicBezTo>
                    <a:pt x="95" y="107"/>
                    <a:pt x="96" y="106"/>
                    <a:pt x="96" y="105"/>
                  </a:cubicBezTo>
                  <a:cubicBezTo>
                    <a:pt x="98" y="105"/>
                    <a:pt x="99" y="105"/>
                    <a:pt x="100" y="106"/>
                  </a:cubicBezTo>
                  <a:cubicBezTo>
                    <a:pt x="100" y="106"/>
                    <a:pt x="101" y="107"/>
                    <a:pt x="101" y="107"/>
                  </a:cubicBezTo>
                  <a:cubicBezTo>
                    <a:pt x="102" y="106"/>
                    <a:pt x="104" y="104"/>
                    <a:pt x="105" y="103"/>
                  </a:cubicBezTo>
                  <a:cubicBezTo>
                    <a:pt x="105" y="103"/>
                    <a:pt x="104" y="102"/>
                    <a:pt x="104" y="102"/>
                  </a:cubicBezTo>
                  <a:cubicBezTo>
                    <a:pt x="103" y="101"/>
                    <a:pt x="103" y="100"/>
                    <a:pt x="104" y="98"/>
                  </a:cubicBezTo>
                  <a:cubicBezTo>
                    <a:pt x="104" y="98"/>
                    <a:pt x="105" y="97"/>
                    <a:pt x="106" y="96"/>
                  </a:cubicBezTo>
                  <a:cubicBezTo>
                    <a:pt x="106" y="95"/>
                    <a:pt x="108" y="95"/>
                    <a:pt x="109" y="96"/>
                  </a:cubicBezTo>
                  <a:cubicBezTo>
                    <a:pt x="110" y="96"/>
                    <a:pt x="110" y="97"/>
                    <a:pt x="110" y="97"/>
                  </a:cubicBezTo>
                  <a:cubicBezTo>
                    <a:pt x="111" y="95"/>
                    <a:pt x="112" y="94"/>
                    <a:pt x="113" y="92"/>
                  </a:cubicBezTo>
                  <a:cubicBezTo>
                    <a:pt x="113" y="92"/>
                    <a:pt x="113" y="92"/>
                    <a:pt x="112" y="92"/>
                  </a:cubicBezTo>
                  <a:cubicBezTo>
                    <a:pt x="111" y="91"/>
                    <a:pt x="110" y="89"/>
                    <a:pt x="111" y="88"/>
                  </a:cubicBezTo>
                  <a:cubicBezTo>
                    <a:pt x="112" y="87"/>
                    <a:pt x="112" y="86"/>
                    <a:pt x="112" y="86"/>
                  </a:cubicBezTo>
                  <a:cubicBezTo>
                    <a:pt x="113" y="84"/>
                    <a:pt x="115" y="84"/>
                    <a:pt x="116" y="84"/>
                  </a:cubicBezTo>
                  <a:cubicBezTo>
                    <a:pt x="116" y="85"/>
                    <a:pt x="117" y="85"/>
                    <a:pt x="117" y="85"/>
                  </a:cubicBezTo>
                  <a:cubicBezTo>
                    <a:pt x="118" y="83"/>
                    <a:pt x="118" y="81"/>
                    <a:pt x="119" y="79"/>
                  </a:cubicBezTo>
                  <a:cubicBezTo>
                    <a:pt x="119" y="79"/>
                    <a:pt x="119" y="79"/>
                    <a:pt x="119" y="79"/>
                  </a:cubicBezTo>
                  <a:cubicBezTo>
                    <a:pt x="118" y="79"/>
                    <a:pt x="118" y="79"/>
                    <a:pt x="118" y="79"/>
                  </a:cubicBezTo>
                  <a:cubicBezTo>
                    <a:pt x="116" y="79"/>
                    <a:pt x="116" y="77"/>
                    <a:pt x="116" y="76"/>
                  </a:cubicBezTo>
                  <a:cubicBezTo>
                    <a:pt x="116" y="75"/>
                    <a:pt x="116" y="74"/>
                    <a:pt x="117" y="74"/>
                  </a:cubicBezTo>
                  <a:cubicBezTo>
                    <a:pt x="117" y="72"/>
                    <a:pt x="118" y="71"/>
                    <a:pt x="120" y="72"/>
                  </a:cubicBezTo>
                  <a:cubicBezTo>
                    <a:pt x="120" y="72"/>
                    <a:pt x="121" y="72"/>
                    <a:pt x="121" y="72"/>
                  </a:cubicBezTo>
                  <a:cubicBezTo>
                    <a:pt x="121" y="70"/>
                    <a:pt x="121" y="68"/>
                    <a:pt x="122" y="66"/>
                  </a:cubicBezTo>
                  <a:cubicBezTo>
                    <a:pt x="121" y="66"/>
                    <a:pt x="121" y="66"/>
                    <a:pt x="121" y="66"/>
                  </a:cubicBezTo>
                  <a:cubicBezTo>
                    <a:pt x="121" y="66"/>
                    <a:pt x="121" y="66"/>
                    <a:pt x="121" y="66"/>
                  </a:cubicBezTo>
                  <a:close/>
                  <a:moveTo>
                    <a:pt x="61" y="106"/>
                  </a:moveTo>
                  <a:cubicBezTo>
                    <a:pt x="36" y="106"/>
                    <a:pt x="16" y="86"/>
                    <a:pt x="16" y="61"/>
                  </a:cubicBezTo>
                  <a:cubicBezTo>
                    <a:pt x="16" y="36"/>
                    <a:pt x="36" y="15"/>
                    <a:pt x="61" y="15"/>
                  </a:cubicBezTo>
                  <a:cubicBezTo>
                    <a:pt x="86" y="15"/>
                    <a:pt x="106" y="36"/>
                    <a:pt x="106" y="61"/>
                  </a:cubicBezTo>
                  <a:cubicBezTo>
                    <a:pt x="106" y="86"/>
                    <a:pt x="86" y="106"/>
                    <a:pt x="61" y="106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63" name="组合 262"/>
          <p:cNvGrpSpPr/>
          <p:nvPr/>
        </p:nvGrpSpPr>
        <p:grpSpPr>
          <a:xfrm>
            <a:off x="4260967" y="5291939"/>
            <a:ext cx="461247" cy="394960"/>
            <a:chOff x="6054252" y="5849854"/>
            <a:chExt cx="461247" cy="394960"/>
          </a:xfrm>
        </p:grpSpPr>
        <p:sp>
          <p:nvSpPr>
            <p:cNvPr id="156" name="Rectangle 226"/>
            <p:cNvSpPr>
              <a:spLocks noChangeArrowheads="1"/>
            </p:cNvSpPr>
            <p:nvPr/>
          </p:nvSpPr>
          <p:spPr bwMode="auto">
            <a:xfrm>
              <a:off x="6103967" y="6105335"/>
              <a:ext cx="109097" cy="4833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7" name="Rectangle 227"/>
            <p:cNvSpPr>
              <a:spLocks noChangeArrowheads="1"/>
            </p:cNvSpPr>
            <p:nvPr/>
          </p:nvSpPr>
          <p:spPr bwMode="auto">
            <a:xfrm>
              <a:off x="6103967" y="6036286"/>
              <a:ext cx="109097" cy="1657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8" name="Rectangle 228"/>
            <p:cNvSpPr>
              <a:spLocks noChangeArrowheads="1"/>
            </p:cNvSpPr>
            <p:nvPr/>
          </p:nvSpPr>
          <p:spPr bwMode="auto">
            <a:xfrm>
              <a:off x="6103967" y="6069429"/>
              <a:ext cx="109097" cy="1657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9" name="Rectangle 229"/>
            <p:cNvSpPr>
              <a:spLocks noChangeArrowheads="1"/>
            </p:cNvSpPr>
            <p:nvPr/>
          </p:nvSpPr>
          <p:spPr bwMode="auto">
            <a:xfrm>
              <a:off x="6232398" y="6036286"/>
              <a:ext cx="113240" cy="1657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0" name="Rectangle 230"/>
            <p:cNvSpPr>
              <a:spLocks noChangeArrowheads="1"/>
            </p:cNvSpPr>
            <p:nvPr/>
          </p:nvSpPr>
          <p:spPr bwMode="auto">
            <a:xfrm>
              <a:off x="6232398" y="6069429"/>
              <a:ext cx="113240" cy="1657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1" name="Rectangle 231"/>
            <p:cNvSpPr>
              <a:spLocks noChangeArrowheads="1"/>
            </p:cNvSpPr>
            <p:nvPr/>
          </p:nvSpPr>
          <p:spPr bwMode="auto">
            <a:xfrm>
              <a:off x="6232398" y="6105335"/>
              <a:ext cx="113240" cy="12429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2" name="Rectangle 232"/>
            <p:cNvSpPr>
              <a:spLocks noChangeArrowheads="1"/>
            </p:cNvSpPr>
            <p:nvPr/>
          </p:nvSpPr>
          <p:spPr bwMode="auto">
            <a:xfrm>
              <a:off x="6232398" y="6137097"/>
              <a:ext cx="113240" cy="1657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3" name="Freeform 233"/>
            <p:cNvSpPr>
              <a:spLocks noEditPoints="1"/>
            </p:cNvSpPr>
            <p:nvPr/>
          </p:nvSpPr>
          <p:spPr bwMode="auto">
            <a:xfrm>
              <a:off x="6103967" y="5905093"/>
              <a:ext cx="241671" cy="100811"/>
            </a:xfrm>
            <a:custGeom>
              <a:avLst/>
              <a:gdLst>
                <a:gd name="T0" fmla="*/ 0 w 88"/>
                <a:gd name="T1" fmla="*/ 37 h 37"/>
                <a:gd name="T2" fmla="*/ 88 w 88"/>
                <a:gd name="T3" fmla="*/ 0 h 37"/>
                <a:gd name="T4" fmla="*/ 23 w 88"/>
                <a:gd name="T5" fmla="*/ 31 h 37"/>
                <a:gd name="T6" fmla="*/ 12 w 88"/>
                <a:gd name="T7" fmla="*/ 19 h 37"/>
                <a:gd name="T8" fmla="*/ 10 w 88"/>
                <a:gd name="T9" fmla="*/ 16 h 37"/>
                <a:gd name="T10" fmla="*/ 10 w 88"/>
                <a:gd name="T11" fmla="*/ 30 h 37"/>
                <a:gd name="T12" fmla="*/ 6 w 88"/>
                <a:gd name="T13" fmla="*/ 9 h 37"/>
                <a:gd name="T14" fmla="*/ 18 w 88"/>
                <a:gd name="T15" fmla="*/ 20 h 37"/>
                <a:gd name="T16" fmla="*/ 19 w 88"/>
                <a:gd name="T17" fmla="*/ 23 h 37"/>
                <a:gd name="T18" fmla="*/ 19 w 88"/>
                <a:gd name="T19" fmla="*/ 9 h 37"/>
                <a:gd name="T20" fmla="*/ 23 w 88"/>
                <a:gd name="T21" fmla="*/ 31 h 37"/>
                <a:gd name="T22" fmla="*/ 27 w 88"/>
                <a:gd name="T23" fmla="*/ 30 h 37"/>
                <a:gd name="T24" fmla="*/ 39 w 88"/>
                <a:gd name="T25" fmla="*/ 9 h 37"/>
                <a:gd name="T26" fmla="*/ 31 w 88"/>
                <a:gd name="T27" fmla="*/ 13 h 37"/>
                <a:gd name="T28" fmla="*/ 39 w 88"/>
                <a:gd name="T29" fmla="*/ 18 h 37"/>
                <a:gd name="T30" fmla="*/ 31 w 88"/>
                <a:gd name="T31" fmla="*/ 21 h 37"/>
                <a:gd name="T32" fmla="*/ 40 w 88"/>
                <a:gd name="T33" fmla="*/ 27 h 37"/>
                <a:gd name="T34" fmla="*/ 62 w 88"/>
                <a:gd name="T35" fmla="*/ 31 h 37"/>
                <a:gd name="T36" fmla="*/ 55 w 88"/>
                <a:gd name="T37" fmla="*/ 19 h 37"/>
                <a:gd name="T38" fmla="*/ 54 w 88"/>
                <a:gd name="T39" fmla="*/ 15 h 37"/>
                <a:gd name="T40" fmla="*/ 50 w 88"/>
                <a:gd name="T41" fmla="*/ 31 h 37"/>
                <a:gd name="T42" fmla="*/ 41 w 88"/>
                <a:gd name="T43" fmla="*/ 9 h 37"/>
                <a:gd name="T44" fmla="*/ 48 w 88"/>
                <a:gd name="T45" fmla="*/ 21 h 37"/>
                <a:gd name="T46" fmla="*/ 49 w 88"/>
                <a:gd name="T47" fmla="*/ 25 h 37"/>
                <a:gd name="T48" fmla="*/ 53 w 88"/>
                <a:gd name="T49" fmla="*/ 9 h 37"/>
                <a:gd name="T50" fmla="*/ 60 w 88"/>
                <a:gd name="T51" fmla="*/ 21 h 37"/>
                <a:gd name="T52" fmla="*/ 60 w 88"/>
                <a:gd name="T53" fmla="*/ 25 h 37"/>
                <a:gd name="T54" fmla="*/ 63 w 88"/>
                <a:gd name="T55" fmla="*/ 9 h 37"/>
                <a:gd name="T56" fmla="*/ 62 w 88"/>
                <a:gd name="T57" fmla="*/ 31 h 37"/>
                <a:gd name="T58" fmla="*/ 81 w 88"/>
                <a:gd name="T59" fmla="*/ 29 h 37"/>
                <a:gd name="T60" fmla="*/ 75 w 88"/>
                <a:gd name="T61" fmla="*/ 31 h 37"/>
                <a:gd name="T62" fmla="*/ 68 w 88"/>
                <a:gd name="T63" fmla="*/ 30 h 37"/>
                <a:gd name="T64" fmla="*/ 71 w 88"/>
                <a:gd name="T65" fmla="*/ 26 h 37"/>
                <a:gd name="T66" fmla="*/ 73 w 88"/>
                <a:gd name="T67" fmla="*/ 27 h 37"/>
                <a:gd name="T68" fmla="*/ 78 w 88"/>
                <a:gd name="T69" fmla="*/ 27 h 37"/>
                <a:gd name="T70" fmla="*/ 78 w 88"/>
                <a:gd name="T71" fmla="*/ 23 h 37"/>
                <a:gd name="T72" fmla="*/ 74 w 88"/>
                <a:gd name="T73" fmla="*/ 21 h 37"/>
                <a:gd name="T74" fmla="*/ 70 w 88"/>
                <a:gd name="T75" fmla="*/ 18 h 37"/>
                <a:gd name="T76" fmla="*/ 69 w 88"/>
                <a:gd name="T77" fmla="*/ 12 h 37"/>
                <a:gd name="T78" fmla="*/ 73 w 88"/>
                <a:gd name="T79" fmla="*/ 9 h 37"/>
                <a:gd name="T80" fmla="*/ 80 w 88"/>
                <a:gd name="T81" fmla="*/ 9 h 37"/>
                <a:gd name="T82" fmla="*/ 81 w 88"/>
                <a:gd name="T83" fmla="*/ 13 h 37"/>
                <a:gd name="T84" fmla="*/ 76 w 88"/>
                <a:gd name="T85" fmla="*/ 12 h 37"/>
                <a:gd name="T86" fmla="*/ 73 w 88"/>
                <a:gd name="T87" fmla="*/ 14 h 37"/>
                <a:gd name="T88" fmla="*/ 76 w 88"/>
                <a:gd name="T89" fmla="*/ 17 h 37"/>
                <a:gd name="T90" fmla="*/ 81 w 88"/>
                <a:gd name="T91" fmla="*/ 19 h 37"/>
                <a:gd name="T92" fmla="*/ 83 w 88"/>
                <a:gd name="T93" fmla="*/ 2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8" h="37">
                  <a:moveTo>
                    <a:pt x="0" y="0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88" y="37"/>
                    <a:pt x="88" y="37"/>
                    <a:pt x="88" y="37"/>
                  </a:cubicBezTo>
                  <a:cubicBezTo>
                    <a:pt x="88" y="0"/>
                    <a:pt x="88" y="0"/>
                    <a:pt x="88" y="0"/>
                  </a:cubicBezTo>
                  <a:lnTo>
                    <a:pt x="0" y="0"/>
                  </a:lnTo>
                  <a:close/>
                  <a:moveTo>
                    <a:pt x="23" y="31"/>
                  </a:moveTo>
                  <a:cubicBezTo>
                    <a:pt x="20" y="31"/>
                    <a:pt x="20" y="31"/>
                    <a:pt x="20" y="31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30"/>
                    <a:pt x="10" y="30"/>
                    <a:pt x="10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9" y="23"/>
                    <a:pt x="19" y="23"/>
                    <a:pt x="19" y="23"/>
                  </a:cubicBezTo>
                  <a:cubicBezTo>
                    <a:pt x="19" y="23"/>
                    <a:pt x="19" y="23"/>
                    <a:pt x="19" y="23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23" y="9"/>
                    <a:pt x="23" y="9"/>
                    <a:pt x="23" y="9"/>
                  </a:cubicBezTo>
                  <a:lnTo>
                    <a:pt x="23" y="31"/>
                  </a:lnTo>
                  <a:close/>
                  <a:moveTo>
                    <a:pt x="40" y="30"/>
                  </a:moveTo>
                  <a:cubicBezTo>
                    <a:pt x="27" y="30"/>
                    <a:pt x="27" y="30"/>
                    <a:pt x="27" y="30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39" y="9"/>
                    <a:pt x="39" y="9"/>
                    <a:pt x="39" y="9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39" y="18"/>
                    <a:pt x="39" y="18"/>
                    <a:pt x="39" y="18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40" y="27"/>
                    <a:pt x="40" y="27"/>
                    <a:pt x="40" y="27"/>
                  </a:cubicBezTo>
                  <a:lnTo>
                    <a:pt x="40" y="30"/>
                  </a:lnTo>
                  <a:close/>
                  <a:moveTo>
                    <a:pt x="62" y="31"/>
                  </a:moveTo>
                  <a:cubicBezTo>
                    <a:pt x="59" y="31"/>
                    <a:pt x="59" y="31"/>
                    <a:pt x="59" y="31"/>
                  </a:cubicBezTo>
                  <a:cubicBezTo>
                    <a:pt x="55" y="19"/>
                    <a:pt x="55" y="19"/>
                    <a:pt x="55" y="19"/>
                  </a:cubicBezTo>
                  <a:cubicBezTo>
                    <a:pt x="54" y="15"/>
                    <a:pt x="54" y="15"/>
                    <a:pt x="54" y="15"/>
                  </a:cubicBezTo>
                  <a:cubicBezTo>
                    <a:pt x="54" y="15"/>
                    <a:pt x="54" y="15"/>
                    <a:pt x="54" y="15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0" y="31"/>
                    <a:pt x="50" y="31"/>
                    <a:pt x="50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8" y="21"/>
                    <a:pt x="48" y="21"/>
                    <a:pt x="48" y="21"/>
                  </a:cubicBezTo>
                  <a:cubicBezTo>
                    <a:pt x="49" y="25"/>
                    <a:pt x="49" y="25"/>
                    <a:pt x="49" y="25"/>
                  </a:cubicBezTo>
                  <a:cubicBezTo>
                    <a:pt x="49" y="25"/>
                    <a:pt x="49" y="25"/>
                    <a:pt x="49" y="25"/>
                  </a:cubicBezTo>
                  <a:cubicBezTo>
                    <a:pt x="49" y="21"/>
                    <a:pt x="49" y="21"/>
                    <a:pt x="49" y="21"/>
                  </a:cubicBezTo>
                  <a:cubicBezTo>
                    <a:pt x="53" y="9"/>
                    <a:pt x="53" y="9"/>
                    <a:pt x="53" y="9"/>
                  </a:cubicBezTo>
                  <a:cubicBezTo>
                    <a:pt x="56" y="9"/>
                    <a:pt x="56" y="9"/>
                    <a:pt x="56" y="9"/>
                  </a:cubicBezTo>
                  <a:cubicBezTo>
                    <a:pt x="60" y="21"/>
                    <a:pt x="60" y="21"/>
                    <a:pt x="60" y="21"/>
                  </a:cubicBezTo>
                  <a:cubicBezTo>
                    <a:pt x="60" y="25"/>
                    <a:pt x="60" y="25"/>
                    <a:pt x="60" y="25"/>
                  </a:cubicBezTo>
                  <a:cubicBezTo>
                    <a:pt x="60" y="25"/>
                    <a:pt x="60" y="25"/>
                    <a:pt x="60" y="25"/>
                  </a:cubicBezTo>
                  <a:cubicBezTo>
                    <a:pt x="61" y="21"/>
                    <a:pt x="61" y="21"/>
                    <a:pt x="61" y="21"/>
                  </a:cubicBezTo>
                  <a:cubicBezTo>
                    <a:pt x="63" y="9"/>
                    <a:pt x="63" y="9"/>
                    <a:pt x="63" y="9"/>
                  </a:cubicBezTo>
                  <a:cubicBezTo>
                    <a:pt x="68" y="9"/>
                    <a:pt x="68" y="9"/>
                    <a:pt x="68" y="9"/>
                  </a:cubicBezTo>
                  <a:lnTo>
                    <a:pt x="62" y="31"/>
                  </a:lnTo>
                  <a:close/>
                  <a:moveTo>
                    <a:pt x="82" y="27"/>
                  </a:moveTo>
                  <a:cubicBezTo>
                    <a:pt x="82" y="28"/>
                    <a:pt x="82" y="29"/>
                    <a:pt x="81" y="29"/>
                  </a:cubicBezTo>
                  <a:cubicBezTo>
                    <a:pt x="80" y="30"/>
                    <a:pt x="79" y="30"/>
                    <a:pt x="78" y="30"/>
                  </a:cubicBezTo>
                  <a:cubicBezTo>
                    <a:pt x="77" y="31"/>
                    <a:pt x="76" y="31"/>
                    <a:pt x="75" y="31"/>
                  </a:cubicBezTo>
                  <a:cubicBezTo>
                    <a:pt x="74" y="31"/>
                    <a:pt x="72" y="31"/>
                    <a:pt x="71" y="30"/>
                  </a:cubicBezTo>
                  <a:cubicBezTo>
                    <a:pt x="70" y="30"/>
                    <a:pt x="69" y="30"/>
                    <a:pt x="68" y="30"/>
                  </a:cubicBezTo>
                  <a:cubicBezTo>
                    <a:pt x="70" y="26"/>
                    <a:pt x="70" y="26"/>
                    <a:pt x="70" y="26"/>
                  </a:cubicBezTo>
                  <a:cubicBezTo>
                    <a:pt x="70" y="26"/>
                    <a:pt x="70" y="26"/>
                    <a:pt x="71" y="26"/>
                  </a:cubicBezTo>
                  <a:cubicBezTo>
                    <a:pt x="71" y="26"/>
                    <a:pt x="71" y="27"/>
                    <a:pt x="72" y="27"/>
                  </a:cubicBezTo>
                  <a:cubicBezTo>
                    <a:pt x="72" y="27"/>
                    <a:pt x="73" y="27"/>
                    <a:pt x="73" y="27"/>
                  </a:cubicBezTo>
                  <a:cubicBezTo>
                    <a:pt x="74" y="27"/>
                    <a:pt x="74" y="27"/>
                    <a:pt x="75" y="27"/>
                  </a:cubicBezTo>
                  <a:cubicBezTo>
                    <a:pt x="76" y="27"/>
                    <a:pt x="77" y="27"/>
                    <a:pt x="78" y="27"/>
                  </a:cubicBezTo>
                  <a:cubicBezTo>
                    <a:pt x="78" y="26"/>
                    <a:pt x="79" y="25"/>
                    <a:pt x="79" y="25"/>
                  </a:cubicBezTo>
                  <a:cubicBezTo>
                    <a:pt x="79" y="24"/>
                    <a:pt x="79" y="23"/>
                    <a:pt x="78" y="23"/>
                  </a:cubicBezTo>
                  <a:cubicBezTo>
                    <a:pt x="78" y="23"/>
                    <a:pt x="77" y="22"/>
                    <a:pt x="76" y="22"/>
                  </a:cubicBezTo>
                  <a:cubicBezTo>
                    <a:pt x="76" y="22"/>
                    <a:pt x="75" y="21"/>
                    <a:pt x="74" y="21"/>
                  </a:cubicBezTo>
                  <a:cubicBezTo>
                    <a:pt x="73" y="20"/>
                    <a:pt x="72" y="20"/>
                    <a:pt x="72" y="19"/>
                  </a:cubicBezTo>
                  <a:cubicBezTo>
                    <a:pt x="71" y="19"/>
                    <a:pt x="70" y="18"/>
                    <a:pt x="70" y="18"/>
                  </a:cubicBezTo>
                  <a:cubicBezTo>
                    <a:pt x="69" y="17"/>
                    <a:pt x="69" y="16"/>
                    <a:pt x="69" y="15"/>
                  </a:cubicBezTo>
                  <a:cubicBezTo>
                    <a:pt x="69" y="13"/>
                    <a:pt x="69" y="13"/>
                    <a:pt x="69" y="12"/>
                  </a:cubicBezTo>
                  <a:cubicBezTo>
                    <a:pt x="70" y="11"/>
                    <a:pt x="70" y="10"/>
                    <a:pt x="71" y="10"/>
                  </a:cubicBezTo>
                  <a:cubicBezTo>
                    <a:pt x="72" y="9"/>
                    <a:pt x="72" y="9"/>
                    <a:pt x="73" y="9"/>
                  </a:cubicBezTo>
                  <a:cubicBezTo>
                    <a:pt x="74" y="8"/>
                    <a:pt x="75" y="8"/>
                    <a:pt x="76" y="8"/>
                  </a:cubicBezTo>
                  <a:cubicBezTo>
                    <a:pt x="78" y="8"/>
                    <a:pt x="79" y="8"/>
                    <a:pt x="80" y="9"/>
                  </a:cubicBezTo>
                  <a:cubicBezTo>
                    <a:pt x="81" y="9"/>
                    <a:pt x="82" y="9"/>
                    <a:pt x="83" y="10"/>
                  </a:cubicBezTo>
                  <a:cubicBezTo>
                    <a:pt x="81" y="13"/>
                    <a:pt x="81" y="13"/>
                    <a:pt x="81" y="13"/>
                  </a:cubicBezTo>
                  <a:cubicBezTo>
                    <a:pt x="81" y="13"/>
                    <a:pt x="80" y="13"/>
                    <a:pt x="79" y="12"/>
                  </a:cubicBezTo>
                  <a:cubicBezTo>
                    <a:pt x="78" y="12"/>
                    <a:pt x="77" y="12"/>
                    <a:pt x="76" y="12"/>
                  </a:cubicBezTo>
                  <a:cubicBezTo>
                    <a:pt x="75" y="12"/>
                    <a:pt x="75" y="12"/>
                    <a:pt x="74" y="13"/>
                  </a:cubicBezTo>
                  <a:cubicBezTo>
                    <a:pt x="73" y="13"/>
                    <a:pt x="73" y="14"/>
                    <a:pt x="73" y="14"/>
                  </a:cubicBezTo>
                  <a:cubicBezTo>
                    <a:pt x="73" y="15"/>
                    <a:pt x="73" y="15"/>
                    <a:pt x="74" y="16"/>
                  </a:cubicBezTo>
                  <a:cubicBezTo>
                    <a:pt x="74" y="16"/>
                    <a:pt x="75" y="17"/>
                    <a:pt x="76" y="17"/>
                  </a:cubicBezTo>
                  <a:cubicBezTo>
                    <a:pt x="76" y="17"/>
                    <a:pt x="77" y="18"/>
                    <a:pt x="78" y="18"/>
                  </a:cubicBezTo>
                  <a:cubicBezTo>
                    <a:pt x="79" y="18"/>
                    <a:pt x="80" y="19"/>
                    <a:pt x="81" y="19"/>
                  </a:cubicBezTo>
                  <a:cubicBezTo>
                    <a:pt x="81" y="20"/>
                    <a:pt x="82" y="20"/>
                    <a:pt x="82" y="21"/>
                  </a:cubicBezTo>
                  <a:cubicBezTo>
                    <a:pt x="83" y="22"/>
                    <a:pt x="83" y="23"/>
                    <a:pt x="83" y="24"/>
                  </a:cubicBezTo>
                  <a:cubicBezTo>
                    <a:pt x="83" y="25"/>
                    <a:pt x="83" y="26"/>
                    <a:pt x="82" y="27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4" name="Freeform 234"/>
            <p:cNvSpPr>
              <a:spLocks/>
            </p:cNvSpPr>
            <p:nvPr/>
          </p:nvSpPr>
          <p:spPr bwMode="auto">
            <a:xfrm>
              <a:off x="6416068" y="5863664"/>
              <a:ext cx="16572" cy="306577"/>
            </a:xfrm>
            <a:custGeom>
              <a:avLst/>
              <a:gdLst>
                <a:gd name="T0" fmla="*/ 3 w 6"/>
                <a:gd name="T1" fmla="*/ 112 h 112"/>
                <a:gd name="T2" fmla="*/ 0 w 6"/>
                <a:gd name="T3" fmla="*/ 109 h 112"/>
                <a:gd name="T4" fmla="*/ 0 w 6"/>
                <a:gd name="T5" fmla="*/ 4 h 112"/>
                <a:gd name="T6" fmla="*/ 3 w 6"/>
                <a:gd name="T7" fmla="*/ 0 h 112"/>
                <a:gd name="T8" fmla="*/ 6 w 6"/>
                <a:gd name="T9" fmla="*/ 4 h 112"/>
                <a:gd name="T10" fmla="*/ 6 w 6"/>
                <a:gd name="T11" fmla="*/ 109 h 112"/>
                <a:gd name="T12" fmla="*/ 3 w 6"/>
                <a:gd name="T13" fmla="*/ 11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112">
                  <a:moveTo>
                    <a:pt x="3" y="112"/>
                  </a:moveTo>
                  <a:cubicBezTo>
                    <a:pt x="1" y="112"/>
                    <a:pt x="0" y="111"/>
                    <a:pt x="0" y="109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4" y="0"/>
                    <a:pt x="6" y="2"/>
                    <a:pt x="6" y="4"/>
                  </a:cubicBezTo>
                  <a:cubicBezTo>
                    <a:pt x="6" y="109"/>
                    <a:pt x="6" y="109"/>
                    <a:pt x="6" y="109"/>
                  </a:cubicBezTo>
                  <a:cubicBezTo>
                    <a:pt x="6" y="111"/>
                    <a:pt x="4" y="112"/>
                    <a:pt x="3" y="112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5" name="Freeform 235"/>
            <p:cNvSpPr>
              <a:spLocks/>
            </p:cNvSpPr>
            <p:nvPr/>
          </p:nvSpPr>
          <p:spPr bwMode="auto">
            <a:xfrm>
              <a:off x="6449211" y="5871950"/>
              <a:ext cx="16572" cy="306577"/>
            </a:xfrm>
            <a:custGeom>
              <a:avLst/>
              <a:gdLst>
                <a:gd name="T0" fmla="*/ 3 w 6"/>
                <a:gd name="T1" fmla="*/ 112 h 112"/>
                <a:gd name="T2" fmla="*/ 0 w 6"/>
                <a:gd name="T3" fmla="*/ 109 h 112"/>
                <a:gd name="T4" fmla="*/ 0 w 6"/>
                <a:gd name="T5" fmla="*/ 3 h 112"/>
                <a:gd name="T6" fmla="*/ 3 w 6"/>
                <a:gd name="T7" fmla="*/ 0 h 112"/>
                <a:gd name="T8" fmla="*/ 6 w 6"/>
                <a:gd name="T9" fmla="*/ 3 h 112"/>
                <a:gd name="T10" fmla="*/ 6 w 6"/>
                <a:gd name="T11" fmla="*/ 109 h 112"/>
                <a:gd name="T12" fmla="*/ 3 w 6"/>
                <a:gd name="T13" fmla="*/ 11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112">
                  <a:moveTo>
                    <a:pt x="3" y="112"/>
                  </a:moveTo>
                  <a:cubicBezTo>
                    <a:pt x="2" y="112"/>
                    <a:pt x="0" y="110"/>
                    <a:pt x="0" y="109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2" y="0"/>
                    <a:pt x="3" y="0"/>
                  </a:cubicBezTo>
                  <a:cubicBezTo>
                    <a:pt x="5" y="0"/>
                    <a:pt x="6" y="1"/>
                    <a:pt x="6" y="3"/>
                  </a:cubicBezTo>
                  <a:cubicBezTo>
                    <a:pt x="6" y="109"/>
                    <a:pt x="6" y="109"/>
                    <a:pt x="6" y="109"/>
                  </a:cubicBezTo>
                  <a:cubicBezTo>
                    <a:pt x="6" y="110"/>
                    <a:pt x="5" y="112"/>
                    <a:pt x="3" y="112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6" name="Freeform 236"/>
            <p:cNvSpPr>
              <a:spLocks noEditPoints="1"/>
            </p:cNvSpPr>
            <p:nvPr/>
          </p:nvSpPr>
          <p:spPr bwMode="auto">
            <a:xfrm>
              <a:off x="6054252" y="5849854"/>
              <a:ext cx="461247" cy="394960"/>
            </a:xfrm>
            <a:custGeom>
              <a:avLst/>
              <a:gdLst>
                <a:gd name="T0" fmla="*/ 162 w 168"/>
                <a:gd name="T1" fmla="*/ 9 h 144"/>
                <a:gd name="T2" fmla="*/ 155 w 168"/>
                <a:gd name="T3" fmla="*/ 15 h 144"/>
                <a:gd name="T4" fmla="*/ 155 w 168"/>
                <a:gd name="T5" fmla="*/ 119 h 144"/>
                <a:gd name="T6" fmla="*/ 151 w 168"/>
                <a:gd name="T7" fmla="*/ 128 h 144"/>
                <a:gd name="T8" fmla="*/ 142 w 168"/>
                <a:gd name="T9" fmla="*/ 130 h 144"/>
                <a:gd name="T10" fmla="*/ 142 w 168"/>
                <a:gd name="T11" fmla="*/ 130 h 144"/>
                <a:gd name="T12" fmla="*/ 127 w 168"/>
                <a:gd name="T13" fmla="*/ 111 h 144"/>
                <a:gd name="T14" fmla="*/ 127 w 168"/>
                <a:gd name="T15" fmla="*/ 8 h 144"/>
                <a:gd name="T16" fmla="*/ 125 w 168"/>
                <a:gd name="T17" fmla="*/ 3 h 144"/>
                <a:gd name="T18" fmla="*/ 119 w 168"/>
                <a:gd name="T19" fmla="*/ 0 h 144"/>
                <a:gd name="T20" fmla="*/ 6 w 168"/>
                <a:gd name="T21" fmla="*/ 0 h 144"/>
                <a:gd name="T22" fmla="*/ 0 w 168"/>
                <a:gd name="T23" fmla="*/ 6 h 144"/>
                <a:gd name="T24" fmla="*/ 0 w 168"/>
                <a:gd name="T25" fmla="*/ 7 h 144"/>
                <a:gd name="T26" fmla="*/ 0 w 168"/>
                <a:gd name="T27" fmla="*/ 8 h 144"/>
                <a:gd name="T28" fmla="*/ 0 w 168"/>
                <a:gd name="T29" fmla="*/ 111 h 144"/>
                <a:gd name="T30" fmla="*/ 25 w 168"/>
                <a:gd name="T31" fmla="*/ 143 h 144"/>
                <a:gd name="T32" fmla="*/ 63 w 168"/>
                <a:gd name="T33" fmla="*/ 144 h 144"/>
                <a:gd name="T34" fmla="*/ 141 w 168"/>
                <a:gd name="T35" fmla="*/ 143 h 144"/>
                <a:gd name="T36" fmla="*/ 145 w 168"/>
                <a:gd name="T37" fmla="*/ 143 h 144"/>
                <a:gd name="T38" fmla="*/ 160 w 168"/>
                <a:gd name="T39" fmla="*/ 138 h 144"/>
                <a:gd name="T40" fmla="*/ 168 w 168"/>
                <a:gd name="T41" fmla="*/ 119 h 144"/>
                <a:gd name="T42" fmla="*/ 168 w 168"/>
                <a:gd name="T43" fmla="*/ 15 h 144"/>
                <a:gd name="T44" fmla="*/ 162 w 168"/>
                <a:gd name="T45" fmla="*/ 9 h 144"/>
                <a:gd name="T46" fmla="*/ 28 w 168"/>
                <a:gd name="T47" fmla="*/ 130 h 144"/>
                <a:gd name="T48" fmla="*/ 12 w 168"/>
                <a:gd name="T49" fmla="*/ 111 h 144"/>
                <a:gd name="T50" fmla="*/ 12 w 168"/>
                <a:gd name="T51" fmla="*/ 13 h 144"/>
                <a:gd name="T52" fmla="*/ 114 w 168"/>
                <a:gd name="T53" fmla="*/ 13 h 144"/>
                <a:gd name="T54" fmla="*/ 114 w 168"/>
                <a:gd name="T55" fmla="*/ 111 h 144"/>
                <a:gd name="T56" fmla="*/ 121 w 168"/>
                <a:gd name="T57" fmla="*/ 131 h 144"/>
                <a:gd name="T58" fmla="*/ 28 w 168"/>
                <a:gd name="T59" fmla="*/ 13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8" h="144">
                  <a:moveTo>
                    <a:pt x="162" y="9"/>
                  </a:moveTo>
                  <a:cubicBezTo>
                    <a:pt x="158" y="9"/>
                    <a:pt x="155" y="11"/>
                    <a:pt x="155" y="15"/>
                  </a:cubicBezTo>
                  <a:cubicBezTo>
                    <a:pt x="155" y="119"/>
                    <a:pt x="155" y="119"/>
                    <a:pt x="155" y="119"/>
                  </a:cubicBezTo>
                  <a:cubicBezTo>
                    <a:pt x="155" y="123"/>
                    <a:pt x="154" y="126"/>
                    <a:pt x="151" y="128"/>
                  </a:cubicBezTo>
                  <a:cubicBezTo>
                    <a:pt x="149" y="130"/>
                    <a:pt x="146" y="131"/>
                    <a:pt x="142" y="130"/>
                  </a:cubicBezTo>
                  <a:cubicBezTo>
                    <a:pt x="142" y="130"/>
                    <a:pt x="142" y="130"/>
                    <a:pt x="142" y="130"/>
                  </a:cubicBezTo>
                  <a:cubicBezTo>
                    <a:pt x="134" y="129"/>
                    <a:pt x="127" y="120"/>
                    <a:pt x="127" y="111"/>
                  </a:cubicBezTo>
                  <a:cubicBezTo>
                    <a:pt x="127" y="8"/>
                    <a:pt x="127" y="8"/>
                    <a:pt x="127" y="8"/>
                  </a:cubicBezTo>
                  <a:cubicBezTo>
                    <a:pt x="127" y="6"/>
                    <a:pt x="126" y="4"/>
                    <a:pt x="125" y="3"/>
                  </a:cubicBezTo>
                  <a:cubicBezTo>
                    <a:pt x="123" y="1"/>
                    <a:pt x="121" y="0"/>
                    <a:pt x="119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6"/>
                    <a:pt x="0" y="7"/>
                    <a:pt x="0" y="7"/>
                  </a:cubicBezTo>
                  <a:cubicBezTo>
                    <a:pt x="0" y="7"/>
                    <a:pt x="0" y="7"/>
                    <a:pt x="0" y="8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0" y="126"/>
                    <a:pt x="11" y="140"/>
                    <a:pt x="25" y="143"/>
                  </a:cubicBezTo>
                  <a:cubicBezTo>
                    <a:pt x="30" y="143"/>
                    <a:pt x="45" y="144"/>
                    <a:pt x="63" y="144"/>
                  </a:cubicBezTo>
                  <a:cubicBezTo>
                    <a:pt x="94" y="144"/>
                    <a:pt x="133" y="143"/>
                    <a:pt x="141" y="143"/>
                  </a:cubicBezTo>
                  <a:cubicBezTo>
                    <a:pt x="142" y="143"/>
                    <a:pt x="143" y="143"/>
                    <a:pt x="145" y="143"/>
                  </a:cubicBezTo>
                  <a:cubicBezTo>
                    <a:pt x="150" y="143"/>
                    <a:pt x="155" y="141"/>
                    <a:pt x="160" y="138"/>
                  </a:cubicBezTo>
                  <a:cubicBezTo>
                    <a:pt x="165" y="133"/>
                    <a:pt x="168" y="126"/>
                    <a:pt x="168" y="119"/>
                  </a:cubicBezTo>
                  <a:cubicBezTo>
                    <a:pt x="168" y="15"/>
                    <a:pt x="168" y="15"/>
                    <a:pt x="168" y="15"/>
                  </a:cubicBezTo>
                  <a:cubicBezTo>
                    <a:pt x="168" y="11"/>
                    <a:pt x="165" y="9"/>
                    <a:pt x="162" y="9"/>
                  </a:cubicBezTo>
                  <a:close/>
                  <a:moveTo>
                    <a:pt x="28" y="130"/>
                  </a:moveTo>
                  <a:cubicBezTo>
                    <a:pt x="19" y="129"/>
                    <a:pt x="12" y="120"/>
                    <a:pt x="12" y="111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14" y="13"/>
                    <a:pt x="114" y="13"/>
                    <a:pt x="114" y="13"/>
                  </a:cubicBezTo>
                  <a:cubicBezTo>
                    <a:pt x="114" y="111"/>
                    <a:pt x="114" y="111"/>
                    <a:pt x="114" y="111"/>
                  </a:cubicBezTo>
                  <a:cubicBezTo>
                    <a:pt x="114" y="118"/>
                    <a:pt x="116" y="125"/>
                    <a:pt x="121" y="131"/>
                  </a:cubicBezTo>
                  <a:cubicBezTo>
                    <a:pt x="81" y="131"/>
                    <a:pt x="34" y="131"/>
                    <a:pt x="28" y="13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67" name="组合 166"/>
          <p:cNvGrpSpPr/>
          <p:nvPr/>
        </p:nvGrpSpPr>
        <p:grpSpPr>
          <a:xfrm>
            <a:off x="7475582" y="5214604"/>
            <a:ext cx="539963" cy="527534"/>
            <a:chOff x="8338389" y="5772519"/>
            <a:chExt cx="539963" cy="527534"/>
          </a:xfrm>
        </p:grpSpPr>
        <p:sp>
          <p:nvSpPr>
            <p:cNvPr id="168" name="Freeform 237"/>
            <p:cNvSpPr>
              <a:spLocks noEditPoints="1"/>
            </p:cNvSpPr>
            <p:nvPr/>
          </p:nvSpPr>
          <p:spPr bwMode="auto">
            <a:xfrm>
              <a:off x="8482011" y="6094287"/>
              <a:ext cx="125669" cy="125669"/>
            </a:xfrm>
            <a:custGeom>
              <a:avLst/>
              <a:gdLst>
                <a:gd name="T0" fmla="*/ 23 w 46"/>
                <a:gd name="T1" fmla="*/ 46 h 46"/>
                <a:gd name="T2" fmla="*/ 0 w 46"/>
                <a:gd name="T3" fmla="*/ 23 h 46"/>
                <a:gd name="T4" fmla="*/ 7 w 46"/>
                <a:gd name="T5" fmla="*/ 7 h 46"/>
                <a:gd name="T6" fmla="*/ 23 w 46"/>
                <a:gd name="T7" fmla="*/ 0 h 46"/>
                <a:gd name="T8" fmla="*/ 46 w 46"/>
                <a:gd name="T9" fmla="*/ 23 h 46"/>
                <a:gd name="T10" fmla="*/ 39 w 46"/>
                <a:gd name="T11" fmla="*/ 39 h 46"/>
                <a:gd name="T12" fmla="*/ 23 w 46"/>
                <a:gd name="T13" fmla="*/ 46 h 46"/>
                <a:gd name="T14" fmla="*/ 23 w 46"/>
                <a:gd name="T15" fmla="*/ 12 h 46"/>
                <a:gd name="T16" fmla="*/ 15 w 46"/>
                <a:gd name="T17" fmla="*/ 15 h 46"/>
                <a:gd name="T18" fmla="*/ 12 w 46"/>
                <a:gd name="T19" fmla="*/ 23 h 46"/>
                <a:gd name="T20" fmla="*/ 23 w 46"/>
                <a:gd name="T21" fmla="*/ 34 h 46"/>
                <a:gd name="T22" fmla="*/ 31 w 46"/>
                <a:gd name="T23" fmla="*/ 31 h 46"/>
                <a:gd name="T24" fmla="*/ 34 w 46"/>
                <a:gd name="T25" fmla="*/ 23 h 46"/>
                <a:gd name="T26" fmla="*/ 23 w 46"/>
                <a:gd name="T27" fmla="*/ 1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6" h="46">
                  <a:moveTo>
                    <a:pt x="23" y="46"/>
                  </a:moveTo>
                  <a:cubicBezTo>
                    <a:pt x="10" y="46"/>
                    <a:pt x="0" y="36"/>
                    <a:pt x="0" y="23"/>
                  </a:cubicBezTo>
                  <a:cubicBezTo>
                    <a:pt x="0" y="17"/>
                    <a:pt x="2" y="11"/>
                    <a:pt x="7" y="7"/>
                  </a:cubicBezTo>
                  <a:cubicBezTo>
                    <a:pt x="11" y="3"/>
                    <a:pt x="17" y="0"/>
                    <a:pt x="23" y="0"/>
                  </a:cubicBezTo>
                  <a:cubicBezTo>
                    <a:pt x="35" y="0"/>
                    <a:pt x="46" y="10"/>
                    <a:pt x="46" y="23"/>
                  </a:cubicBezTo>
                  <a:cubicBezTo>
                    <a:pt x="46" y="29"/>
                    <a:pt x="43" y="35"/>
                    <a:pt x="39" y="39"/>
                  </a:cubicBezTo>
                  <a:cubicBezTo>
                    <a:pt x="35" y="44"/>
                    <a:pt x="29" y="46"/>
                    <a:pt x="23" y="46"/>
                  </a:cubicBezTo>
                  <a:close/>
                  <a:moveTo>
                    <a:pt x="23" y="12"/>
                  </a:moveTo>
                  <a:cubicBezTo>
                    <a:pt x="20" y="12"/>
                    <a:pt x="17" y="13"/>
                    <a:pt x="15" y="15"/>
                  </a:cubicBezTo>
                  <a:cubicBezTo>
                    <a:pt x="13" y="17"/>
                    <a:pt x="12" y="20"/>
                    <a:pt x="12" y="23"/>
                  </a:cubicBezTo>
                  <a:cubicBezTo>
                    <a:pt x="12" y="29"/>
                    <a:pt x="17" y="34"/>
                    <a:pt x="23" y="34"/>
                  </a:cubicBezTo>
                  <a:cubicBezTo>
                    <a:pt x="26" y="34"/>
                    <a:pt x="28" y="33"/>
                    <a:pt x="31" y="31"/>
                  </a:cubicBezTo>
                  <a:cubicBezTo>
                    <a:pt x="33" y="29"/>
                    <a:pt x="34" y="26"/>
                    <a:pt x="34" y="23"/>
                  </a:cubicBezTo>
                  <a:cubicBezTo>
                    <a:pt x="34" y="17"/>
                    <a:pt x="29" y="12"/>
                    <a:pt x="23" y="12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9" name="Freeform 238"/>
            <p:cNvSpPr>
              <a:spLocks/>
            </p:cNvSpPr>
            <p:nvPr/>
          </p:nvSpPr>
          <p:spPr bwMode="auto">
            <a:xfrm>
              <a:off x="8524821" y="5925808"/>
              <a:ext cx="203004" cy="182289"/>
            </a:xfrm>
            <a:custGeom>
              <a:avLst/>
              <a:gdLst>
                <a:gd name="T0" fmla="*/ 12 w 74"/>
                <a:gd name="T1" fmla="*/ 66 h 66"/>
                <a:gd name="T2" fmla="*/ 0 w 74"/>
                <a:gd name="T3" fmla="*/ 65 h 66"/>
                <a:gd name="T4" fmla="*/ 72 w 74"/>
                <a:gd name="T5" fmla="*/ 0 h 66"/>
                <a:gd name="T6" fmla="*/ 74 w 74"/>
                <a:gd name="T7" fmla="*/ 11 h 66"/>
                <a:gd name="T8" fmla="*/ 12 w 74"/>
                <a:gd name="T9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" h="66">
                  <a:moveTo>
                    <a:pt x="12" y="66"/>
                  </a:moveTo>
                  <a:cubicBezTo>
                    <a:pt x="0" y="65"/>
                    <a:pt x="0" y="65"/>
                    <a:pt x="0" y="65"/>
                  </a:cubicBezTo>
                  <a:cubicBezTo>
                    <a:pt x="0" y="64"/>
                    <a:pt x="8" y="8"/>
                    <a:pt x="72" y="0"/>
                  </a:cubicBezTo>
                  <a:cubicBezTo>
                    <a:pt x="74" y="11"/>
                    <a:pt x="74" y="11"/>
                    <a:pt x="74" y="11"/>
                  </a:cubicBezTo>
                  <a:cubicBezTo>
                    <a:pt x="19" y="19"/>
                    <a:pt x="12" y="66"/>
                    <a:pt x="12" y="66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0" name="Freeform 239"/>
            <p:cNvSpPr>
              <a:spLocks/>
            </p:cNvSpPr>
            <p:nvPr/>
          </p:nvSpPr>
          <p:spPr bwMode="auto">
            <a:xfrm>
              <a:off x="8610442" y="5888521"/>
              <a:ext cx="136717" cy="150527"/>
            </a:xfrm>
            <a:custGeom>
              <a:avLst/>
              <a:gdLst>
                <a:gd name="T0" fmla="*/ 17 w 50"/>
                <a:gd name="T1" fmla="*/ 55 h 55"/>
                <a:gd name="T2" fmla="*/ 13 w 50"/>
                <a:gd name="T3" fmla="*/ 53 h 55"/>
                <a:gd name="T4" fmla="*/ 12 w 50"/>
                <a:gd name="T5" fmla="*/ 45 h 55"/>
                <a:gd name="T6" fmla="*/ 33 w 50"/>
                <a:gd name="T7" fmla="*/ 21 h 55"/>
                <a:gd name="T8" fmla="*/ 5 w 50"/>
                <a:gd name="T9" fmla="*/ 12 h 55"/>
                <a:gd name="T10" fmla="*/ 1 w 50"/>
                <a:gd name="T11" fmla="*/ 5 h 55"/>
                <a:gd name="T12" fmla="*/ 8 w 50"/>
                <a:gd name="T13" fmla="*/ 1 h 55"/>
                <a:gd name="T14" fmla="*/ 46 w 50"/>
                <a:gd name="T15" fmla="*/ 13 h 55"/>
                <a:gd name="T16" fmla="*/ 50 w 50"/>
                <a:gd name="T17" fmla="*/ 17 h 55"/>
                <a:gd name="T18" fmla="*/ 48 w 50"/>
                <a:gd name="T19" fmla="*/ 22 h 55"/>
                <a:gd name="T20" fmla="*/ 21 w 50"/>
                <a:gd name="T21" fmla="*/ 53 h 55"/>
                <a:gd name="T22" fmla="*/ 17 w 50"/>
                <a:gd name="T23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0" h="55">
                  <a:moveTo>
                    <a:pt x="17" y="55"/>
                  </a:moveTo>
                  <a:cubicBezTo>
                    <a:pt x="15" y="55"/>
                    <a:pt x="14" y="54"/>
                    <a:pt x="13" y="53"/>
                  </a:cubicBezTo>
                  <a:cubicBezTo>
                    <a:pt x="10" y="51"/>
                    <a:pt x="10" y="47"/>
                    <a:pt x="12" y="45"/>
                  </a:cubicBezTo>
                  <a:cubicBezTo>
                    <a:pt x="33" y="21"/>
                    <a:pt x="33" y="21"/>
                    <a:pt x="33" y="21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2" y="11"/>
                    <a:pt x="0" y="8"/>
                    <a:pt x="1" y="5"/>
                  </a:cubicBezTo>
                  <a:cubicBezTo>
                    <a:pt x="2" y="1"/>
                    <a:pt x="5" y="0"/>
                    <a:pt x="8" y="1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8" y="13"/>
                    <a:pt x="49" y="15"/>
                    <a:pt x="50" y="17"/>
                  </a:cubicBezTo>
                  <a:cubicBezTo>
                    <a:pt x="50" y="19"/>
                    <a:pt x="50" y="21"/>
                    <a:pt x="48" y="22"/>
                  </a:cubicBezTo>
                  <a:cubicBezTo>
                    <a:pt x="21" y="53"/>
                    <a:pt x="21" y="53"/>
                    <a:pt x="21" y="53"/>
                  </a:cubicBezTo>
                  <a:cubicBezTo>
                    <a:pt x="20" y="54"/>
                    <a:pt x="18" y="55"/>
                    <a:pt x="17" y="55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1" name="Freeform 240"/>
            <p:cNvSpPr>
              <a:spLocks/>
            </p:cNvSpPr>
            <p:nvPr/>
          </p:nvSpPr>
          <p:spPr bwMode="auto">
            <a:xfrm>
              <a:off x="8627014" y="6066667"/>
              <a:ext cx="117383" cy="117383"/>
            </a:xfrm>
            <a:custGeom>
              <a:avLst/>
              <a:gdLst>
                <a:gd name="T0" fmla="*/ 69 w 85"/>
                <a:gd name="T1" fmla="*/ 85 h 85"/>
                <a:gd name="T2" fmla="*/ 0 w 85"/>
                <a:gd name="T3" fmla="*/ 16 h 85"/>
                <a:gd name="T4" fmla="*/ 18 w 85"/>
                <a:gd name="T5" fmla="*/ 0 h 85"/>
                <a:gd name="T6" fmla="*/ 85 w 85"/>
                <a:gd name="T7" fmla="*/ 69 h 85"/>
                <a:gd name="T8" fmla="*/ 69 w 85"/>
                <a:gd name="T9" fmla="*/ 85 h 85"/>
                <a:gd name="T10" fmla="*/ 69 w 85"/>
                <a:gd name="T11" fmla="*/ 8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5" h="85">
                  <a:moveTo>
                    <a:pt x="69" y="85"/>
                  </a:moveTo>
                  <a:lnTo>
                    <a:pt x="0" y="16"/>
                  </a:lnTo>
                  <a:lnTo>
                    <a:pt x="18" y="0"/>
                  </a:lnTo>
                  <a:lnTo>
                    <a:pt x="85" y="69"/>
                  </a:lnTo>
                  <a:lnTo>
                    <a:pt x="69" y="85"/>
                  </a:lnTo>
                  <a:lnTo>
                    <a:pt x="69" y="85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2" name="Freeform 241"/>
            <p:cNvSpPr>
              <a:spLocks/>
            </p:cNvSpPr>
            <p:nvPr/>
          </p:nvSpPr>
          <p:spPr bwMode="auto">
            <a:xfrm>
              <a:off x="8627014" y="6066667"/>
              <a:ext cx="120145" cy="117383"/>
            </a:xfrm>
            <a:custGeom>
              <a:avLst/>
              <a:gdLst>
                <a:gd name="T0" fmla="*/ 16 w 87"/>
                <a:gd name="T1" fmla="*/ 85 h 85"/>
                <a:gd name="T2" fmla="*/ 0 w 87"/>
                <a:gd name="T3" fmla="*/ 67 h 85"/>
                <a:gd name="T4" fmla="*/ 69 w 87"/>
                <a:gd name="T5" fmla="*/ 0 h 85"/>
                <a:gd name="T6" fmla="*/ 87 w 87"/>
                <a:gd name="T7" fmla="*/ 18 h 85"/>
                <a:gd name="T8" fmla="*/ 16 w 87"/>
                <a:gd name="T9" fmla="*/ 85 h 85"/>
                <a:gd name="T10" fmla="*/ 16 w 87"/>
                <a:gd name="T11" fmla="*/ 8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7" h="85">
                  <a:moveTo>
                    <a:pt x="16" y="85"/>
                  </a:moveTo>
                  <a:lnTo>
                    <a:pt x="0" y="67"/>
                  </a:lnTo>
                  <a:lnTo>
                    <a:pt x="69" y="0"/>
                  </a:lnTo>
                  <a:lnTo>
                    <a:pt x="87" y="18"/>
                  </a:lnTo>
                  <a:lnTo>
                    <a:pt x="16" y="85"/>
                  </a:lnTo>
                  <a:lnTo>
                    <a:pt x="16" y="85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3" name="Freeform 242"/>
            <p:cNvSpPr>
              <a:spLocks/>
            </p:cNvSpPr>
            <p:nvPr/>
          </p:nvSpPr>
          <p:spPr bwMode="auto">
            <a:xfrm>
              <a:off x="8435058" y="5907855"/>
              <a:ext cx="117383" cy="120145"/>
            </a:xfrm>
            <a:custGeom>
              <a:avLst/>
              <a:gdLst>
                <a:gd name="T0" fmla="*/ 69 w 85"/>
                <a:gd name="T1" fmla="*/ 87 h 87"/>
                <a:gd name="T2" fmla="*/ 0 w 85"/>
                <a:gd name="T3" fmla="*/ 17 h 87"/>
                <a:gd name="T4" fmla="*/ 18 w 85"/>
                <a:gd name="T5" fmla="*/ 0 h 87"/>
                <a:gd name="T6" fmla="*/ 85 w 85"/>
                <a:gd name="T7" fmla="*/ 71 h 87"/>
                <a:gd name="T8" fmla="*/ 69 w 85"/>
                <a:gd name="T9" fmla="*/ 87 h 87"/>
                <a:gd name="T10" fmla="*/ 69 w 85"/>
                <a:gd name="T11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5" h="87">
                  <a:moveTo>
                    <a:pt x="69" y="87"/>
                  </a:moveTo>
                  <a:lnTo>
                    <a:pt x="0" y="17"/>
                  </a:lnTo>
                  <a:lnTo>
                    <a:pt x="18" y="0"/>
                  </a:lnTo>
                  <a:lnTo>
                    <a:pt x="85" y="71"/>
                  </a:lnTo>
                  <a:lnTo>
                    <a:pt x="69" y="87"/>
                  </a:lnTo>
                  <a:lnTo>
                    <a:pt x="69" y="87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4" name="Freeform 243"/>
            <p:cNvSpPr>
              <a:spLocks/>
            </p:cNvSpPr>
            <p:nvPr/>
          </p:nvSpPr>
          <p:spPr bwMode="auto">
            <a:xfrm>
              <a:off x="8435058" y="5910617"/>
              <a:ext cx="120145" cy="117383"/>
            </a:xfrm>
            <a:custGeom>
              <a:avLst/>
              <a:gdLst>
                <a:gd name="T0" fmla="*/ 16 w 87"/>
                <a:gd name="T1" fmla="*/ 85 h 85"/>
                <a:gd name="T2" fmla="*/ 0 w 87"/>
                <a:gd name="T3" fmla="*/ 67 h 85"/>
                <a:gd name="T4" fmla="*/ 69 w 87"/>
                <a:gd name="T5" fmla="*/ 0 h 85"/>
                <a:gd name="T6" fmla="*/ 87 w 87"/>
                <a:gd name="T7" fmla="*/ 15 h 85"/>
                <a:gd name="T8" fmla="*/ 16 w 87"/>
                <a:gd name="T9" fmla="*/ 85 h 85"/>
                <a:gd name="T10" fmla="*/ 16 w 87"/>
                <a:gd name="T11" fmla="*/ 8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7" h="85">
                  <a:moveTo>
                    <a:pt x="16" y="85"/>
                  </a:moveTo>
                  <a:lnTo>
                    <a:pt x="0" y="67"/>
                  </a:lnTo>
                  <a:lnTo>
                    <a:pt x="69" y="0"/>
                  </a:lnTo>
                  <a:lnTo>
                    <a:pt x="87" y="15"/>
                  </a:lnTo>
                  <a:lnTo>
                    <a:pt x="16" y="85"/>
                  </a:lnTo>
                  <a:lnTo>
                    <a:pt x="16" y="85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5" name="Freeform 244"/>
            <p:cNvSpPr>
              <a:spLocks/>
            </p:cNvSpPr>
            <p:nvPr/>
          </p:nvSpPr>
          <p:spPr bwMode="auto">
            <a:xfrm>
              <a:off x="8338389" y="5772519"/>
              <a:ext cx="527534" cy="527534"/>
            </a:xfrm>
            <a:custGeom>
              <a:avLst/>
              <a:gdLst>
                <a:gd name="T0" fmla="*/ 187 w 192"/>
                <a:gd name="T1" fmla="*/ 65 h 192"/>
                <a:gd name="T2" fmla="*/ 174 w 192"/>
                <a:gd name="T3" fmla="*/ 71 h 192"/>
                <a:gd name="T4" fmla="*/ 171 w 192"/>
                <a:gd name="T5" fmla="*/ 71 h 192"/>
                <a:gd name="T6" fmla="*/ 176 w 192"/>
                <a:gd name="T7" fmla="*/ 96 h 192"/>
                <a:gd name="T8" fmla="*/ 96 w 192"/>
                <a:gd name="T9" fmla="*/ 176 h 192"/>
                <a:gd name="T10" fmla="*/ 16 w 192"/>
                <a:gd name="T11" fmla="*/ 96 h 192"/>
                <a:gd name="T12" fmla="*/ 96 w 192"/>
                <a:gd name="T13" fmla="*/ 16 h 192"/>
                <a:gd name="T14" fmla="*/ 159 w 192"/>
                <a:gd name="T15" fmla="*/ 47 h 192"/>
                <a:gd name="T16" fmla="*/ 171 w 192"/>
                <a:gd name="T17" fmla="*/ 37 h 192"/>
                <a:gd name="T18" fmla="*/ 96 w 192"/>
                <a:gd name="T19" fmla="*/ 0 h 192"/>
                <a:gd name="T20" fmla="*/ 0 w 192"/>
                <a:gd name="T21" fmla="*/ 96 h 192"/>
                <a:gd name="T22" fmla="*/ 96 w 192"/>
                <a:gd name="T23" fmla="*/ 192 h 192"/>
                <a:gd name="T24" fmla="*/ 192 w 192"/>
                <a:gd name="T25" fmla="*/ 96 h 192"/>
                <a:gd name="T26" fmla="*/ 187 w 192"/>
                <a:gd name="T27" fmla="*/ 65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2" h="192">
                  <a:moveTo>
                    <a:pt x="187" y="65"/>
                  </a:moveTo>
                  <a:cubicBezTo>
                    <a:pt x="184" y="69"/>
                    <a:pt x="179" y="71"/>
                    <a:pt x="174" y="71"/>
                  </a:cubicBezTo>
                  <a:cubicBezTo>
                    <a:pt x="173" y="71"/>
                    <a:pt x="172" y="71"/>
                    <a:pt x="171" y="71"/>
                  </a:cubicBezTo>
                  <a:cubicBezTo>
                    <a:pt x="174" y="78"/>
                    <a:pt x="176" y="87"/>
                    <a:pt x="176" y="96"/>
                  </a:cubicBezTo>
                  <a:cubicBezTo>
                    <a:pt x="176" y="140"/>
                    <a:pt x="140" y="176"/>
                    <a:pt x="96" y="176"/>
                  </a:cubicBezTo>
                  <a:cubicBezTo>
                    <a:pt x="52" y="176"/>
                    <a:pt x="16" y="140"/>
                    <a:pt x="16" y="96"/>
                  </a:cubicBezTo>
                  <a:cubicBezTo>
                    <a:pt x="16" y="52"/>
                    <a:pt x="52" y="16"/>
                    <a:pt x="96" y="16"/>
                  </a:cubicBezTo>
                  <a:cubicBezTo>
                    <a:pt x="121" y="16"/>
                    <a:pt x="144" y="28"/>
                    <a:pt x="159" y="47"/>
                  </a:cubicBezTo>
                  <a:cubicBezTo>
                    <a:pt x="161" y="42"/>
                    <a:pt x="166" y="38"/>
                    <a:pt x="171" y="37"/>
                  </a:cubicBezTo>
                  <a:cubicBezTo>
                    <a:pt x="154" y="14"/>
                    <a:pt x="126" y="0"/>
                    <a:pt x="96" y="0"/>
                  </a:cubicBezTo>
                  <a:cubicBezTo>
                    <a:pt x="43" y="0"/>
                    <a:pt x="0" y="43"/>
                    <a:pt x="0" y="96"/>
                  </a:cubicBezTo>
                  <a:cubicBezTo>
                    <a:pt x="0" y="149"/>
                    <a:pt x="43" y="192"/>
                    <a:pt x="96" y="192"/>
                  </a:cubicBezTo>
                  <a:cubicBezTo>
                    <a:pt x="149" y="192"/>
                    <a:pt x="192" y="149"/>
                    <a:pt x="192" y="96"/>
                  </a:cubicBezTo>
                  <a:cubicBezTo>
                    <a:pt x="192" y="85"/>
                    <a:pt x="190" y="75"/>
                    <a:pt x="187" y="65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6" name="Freeform 245"/>
            <p:cNvSpPr>
              <a:spLocks noEditPoints="1"/>
            </p:cNvSpPr>
            <p:nvPr/>
          </p:nvSpPr>
          <p:spPr bwMode="auto">
            <a:xfrm>
              <a:off x="8752683" y="5858140"/>
              <a:ext cx="125669" cy="125669"/>
            </a:xfrm>
            <a:custGeom>
              <a:avLst/>
              <a:gdLst>
                <a:gd name="T0" fmla="*/ 23 w 46"/>
                <a:gd name="T1" fmla="*/ 46 h 46"/>
                <a:gd name="T2" fmla="*/ 7 w 46"/>
                <a:gd name="T3" fmla="*/ 39 h 46"/>
                <a:gd name="T4" fmla="*/ 0 w 46"/>
                <a:gd name="T5" fmla="*/ 23 h 46"/>
                <a:gd name="T6" fmla="*/ 7 w 46"/>
                <a:gd name="T7" fmla="*/ 7 h 46"/>
                <a:gd name="T8" fmla="*/ 23 w 46"/>
                <a:gd name="T9" fmla="*/ 0 h 46"/>
                <a:gd name="T10" fmla="*/ 46 w 46"/>
                <a:gd name="T11" fmla="*/ 23 h 46"/>
                <a:gd name="T12" fmla="*/ 39 w 46"/>
                <a:gd name="T13" fmla="*/ 39 h 46"/>
                <a:gd name="T14" fmla="*/ 23 w 46"/>
                <a:gd name="T15" fmla="*/ 46 h 46"/>
                <a:gd name="T16" fmla="*/ 23 w 46"/>
                <a:gd name="T17" fmla="*/ 12 h 46"/>
                <a:gd name="T18" fmla="*/ 15 w 46"/>
                <a:gd name="T19" fmla="*/ 15 h 46"/>
                <a:gd name="T20" fmla="*/ 12 w 46"/>
                <a:gd name="T21" fmla="*/ 23 h 46"/>
                <a:gd name="T22" fmla="*/ 15 w 46"/>
                <a:gd name="T23" fmla="*/ 31 h 46"/>
                <a:gd name="T24" fmla="*/ 31 w 46"/>
                <a:gd name="T25" fmla="*/ 31 h 46"/>
                <a:gd name="T26" fmla="*/ 34 w 46"/>
                <a:gd name="T27" fmla="*/ 23 h 46"/>
                <a:gd name="T28" fmla="*/ 23 w 46"/>
                <a:gd name="T29" fmla="*/ 1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6" h="46">
                  <a:moveTo>
                    <a:pt x="23" y="46"/>
                  </a:moveTo>
                  <a:cubicBezTo>
                    <a:pt x="17" y="46"/>
                    <a:pt x="11" y="43"/>
                    <a:pt x="7" y="39"/>
                  </a:cubicBezTo>
                  <a:cubicBezTo>
                    <a:pt x="3" y="35"/>
                    <a:pt x="0" y="29"/>
                    <a:pt x="0" y="23"/>
                  </a:cubicBezTo>
                  <a:cubicBezTo>
                    <a:pt x="0" y="17"/>
                    <a:pt x="3" y="11"/>
                    <a:pt x="7" y="7"/>
                  </a:cubicBezTo>
                  <a:cubicBezTo>
                    <a:pt x="11" y="2"/>
                    <a:pt x="17" y="0"/>
                    <a:pt x="23" y="0"/>
                  </a:cubicBezTo>
                  <a:cubicBezTo>
                    <a:pt x="36" y="0"/>
                    <a:pt x="46" y="10"/>
                    <a:pt x="46" y="23"/>
                  </a:cubicBezTo>
                  <a:cubicBezTo>
                    <a:pt x="46" y="29"/>
                    <a:pt x="44" y="35"/>
                    <a:pt x="39" y="39"/>
                  </a:cubicBezTo>
                  <a:cubicBezTo>
                    <a:pt x="35" y="43"/>
                    <a:pt x="29" y="46"/>
                    <a:pt x="23" y="46"/>
                  </a:cubicBezTo>
                  <a:close/>
                  <a:moveTo>
                    <a:pt x="23" y="12"/>
                  </a:moveTo>
                  <a:cubicBezTo>
                    <a:pt x="20" y="12"/>
                    <a:pt x="18" y="13"/>
                    <a:pt x="15" y="15"/>
                  </a:cubicBezTo>
                  <a:cubicBezTo>
                    <a:pt x="13" y="17"/>
                    <a:pt x="12" y="20"/>
                    <a:pt x="12" y="23"/>
                  </a:cubicBezTo>
                  <a:cubicBezTo>
                    <a:pt x="12" y="26"/>
                    <a:pt x="13" y="29"/>
                    <a:pt x="15" y="31"/>
                  </a:cubicBezTo>
                  <a:cubicBezTo>
                    <a:pt x="20" y="35"/>
                    <a:pt x="27" y="35"/>
                    <a:pt x="31" y="31"/>
                  </a:cubicBezTo>
                  <a:cubicBezTo>
                    <a:pt x="33" y="29"/>
                    <a:pt x="34" y="26"/>
                    <a:pt x="34" y="23"/>
                  </a:cubicBezTo>
                  <a:cubicBezTo>
                    <a:pt x="34" y="17"/>
                    <a:pt x="29" y="12"/>
                    <a:pt x="23" y="12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65" name="组合 264"/>
          <p:cNvGrpSpPr/>
          <p:nvPr/>
        </p:nvGrpSpPr>
        <p:grpSpPr>
          <a:xfrm>
            <a:off x="9143653" y="5217366"/>
            <a:ext cx="361816" cy="522010"/>
            <a:chOff x="9578507" y="5775281"/>
            <a:chExt cx="361816" cy="522010"/>
          </a:xfrm>
        </p:grpSpPr>
        <p:sp>
          <p:nvSpPr>
            <p:cNvPr id="177" name="Freeform 246"/>
            <p:cNvSpPr>
              <a:spLocks noEditPoints="1"/>
            </p:cNvSpPr>
            <p:nvPr/>
          </p:nvSpPr>
          <p:spPr bwMode="auto">
            <a:xfrm>
              <a:off x="9717986" y="6005904"/>
              <a:ext cx="96668" cy="93907"/>
            </a:xfrm>
            <a:custGeom>
              <a:avLst/>
              <a:gdLst>
                <a:gd name="T0" fmla="*/ 17 w 35"/>
                <a:gd name="T1" fmla="*/ 34 h 34"/>
                <a:gd name="T2" fmla="*/ 0 w 35"/>
                <a:gd name="T3" fmla="*/ 17 h 34"/>
                <a:gd name="T4" fmla="*/ 17 w 35"/>
                <a:gd name="T5" fmla="*/ 0 h 34"/>
                <a:gd name="T6" fmla="*/ 35 w 35"/>
                <a:gd name="T7" fmla="*/ 17 h 34"/>
                <a:gd name="T8" fmla="*/ 17 w 35"/>
                <a:gd name="T9" fmla="*/ 34 h 34"/>
                <a:gd name="T10" fmla="*/ 17 w 35"/>
                <a:gd name="T11" fmla="*/ 8 h 34"/>
                <a:gd name="T12" fmla="*/ 8 w 35"/>
                <a:gd name="T13" fmla="*/ 17 h 34"/>
                <a:gd name="T14" fmla="*/ 17 w 35"/>
                <a:gd name="T15" fmla="*/ 26 h 34"/>
                <a:gd name="T16" fmla="*/ 27 w 35"/>
                <a:gd name="T17" fmla="*/ 17 h 34"/>
                <a:gd name="T18" fmla="*/ 17 w 35"/>
                <a:gd name="T19" fmla="*/ 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4">
                  <a:moveTo>
                    <a:pt x="17" y="34"/>
                  </a:moveTo>
                  <a:cubicBezTo>
                    <a:pt x="8" y="34"/>
                    <a:pt x="0" y="26"/>
                    <a:pt x="0" y="17"/>
                  </a:cubicBezTo>
                  <a:cubicBezTo>
                    <a:pt x="0" y="7"/>
                    <a:pt x="8" y="0"/>
                    <a:pt x="17" y="0"/>
                  </a:cubicBezTo>
                  <a:cubicBezTo>
                    <a:pt x="27" y="0"/>
                    <a:pt x="35" y="7"/>
                    <a:pt x="35" y="17"/>
                  </a:cubicBezTo>
                  <a:cubicBezTo>
                    <a:pt x="35" y="26"/>
                    <a:pt x="27" y="34"/>
                    <a:pt x="17" y="34"/>
                  </a:cubicBezTo>
                  <a:close/>
                  <a:moveTo>
                    <a:pt x="17" y="8"/>
                  </a:moveTo>
                  <a:cubicBezTo>
                    <a:pt x="12" y="8"/>
                    <a:pt x="8" y="12"/>
                    <a:pt x="8" y="17"/>
                  </a:cubicBezTo>
                  <a:cubicBezTo>
                    <a:pt x="8" y="22"/>
                    <a:pt x="12" y="26"/>
                    <a:pt x="17" y="26"/>
                  </a:cubicBezTo>
                  <a:cubicBezTo>
                    <a:pt x="23" y="26"/>
                    <a:pt x="27" y="22"/>
                    <a:pt x="27" y="17"/>
                  </a:cubicBezTo>
                  <a:cubicBezTo>
                    <a:pt x="27" y="12"/>
                    <a:pt x="23" y="8"/>
                    <a:pt x="17" y="8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8" name="Freeform 247"/>
            <p:cNvSpPr>
              <a:spLocks noEditPoints="1"/>
            </p:cNvSpPr>
            <p:nvPr/>
          </p:nvSpPr>
          <p:spPr bwMode="auto">
            <a:xfrm>
              <a:off x="9633747" y="6108097"/>
              <a:ext cx="251338" cy="133955"/>
            </a:xfrm>
            <a:custGeom>
              <a:avLst/>
              <a:gdLst>
                <a:gd name="T0" fmla="*/ 92 w 92"/>
                <a:gd name="T1" fmla="*/ 0 h 49"/>
                <a:gd name="T2" fmla="*/ 46 w 92"/>
                <a:gd name="T3" fmla="*/ 3 h 49"/>
                <a:gd name="T4" fmla="*/ 1 w 92"/>
                <a:gd name="T5" fmla="*/ 0 h 49"/>
                <a:gd name="T6" fmla="*/ 0 w 92"/>
                <a:gd name="T7" fmla="*/ 3 h 49"/>
                <a:gd name="T8" fmla="*/ 46 w 92"/>
                <a:gd name="T9" fmla="*/ 49 h 49"/>
                <a:gd name="T10" fmla="*/ 92 w 92"/>
                <a:gd name="T11" fmla="*/ 3 h 49"/>
                <a:gd name="T12" fmla="*/ 92 w 92"/>
                <a:gd name="T13" fmla="*/ 0 h 49"/>
                <a:gd name="T14" fmla="*/ 42 w 92"/>
                <a:gd name="T15" fmla="*/ 21 h 49"/>
                <a:gd name="T16" fmla="*/ 36 w 92"/>
                <a:gd name="T17" fmla="*/ 15 h 49"/>
                <a:gd name="T18" fmla="*/ 42 w 92"/>
                <a:gd name="T19" fmla="*/ 10 h 49"/>
                <a:gd name="T20" fmla="*/ 47 w 92"/>
                <a:gd name="T21" fmla="*/ 15 h 49"/>
                <a:gd name="T22" fmla="*/ 42 w 92"/>
                <a:gd name="T23" fmla="*/ 21 h 49"/>
                <a:gd name="T24" fmla="*/ 64 w 92"/>
                <a:gd name="T25" fmla="*/ 31 h 49"/>
                <a:gd name="T26" fmla="*/ 55 w 92"/>
                <a:gd name="T27" fmla="*/ 22 h 49"/>
                <a:gd name="T28" fmla="*/ 64 w 92"/>
                <a:gd name="T29" fmla="*/ 14 h 49"/>
                <a:gd name="T30" fmla="*/ 73 w 92"/>
                <a:gd name="T31" fmla="*/ 22 h 49"/>
                <a:gd name="T32" fmla="*/ 64 w 92"/>
                <a:gd name="T33" fmla="*/ 3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2" h="49">
                  <a:moveTo>
                    <a:pt x="92" y="0"/>
                  </a:moveTo>
                  <a:cubicBezTo>
                    <a:pt x="78" y="2"/>
                    <a:pt x="63" y="3"/>
                    <a:pt x="46" y="3"/>
                  </a:cubicBezTo>
                  <a:cubicBezTo>
                    <a:pt x="30" y="3"/>
                    <a:pt x="15" y="2"/>
                    <a:pt x="1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0" y="29"/>
                    <a:pt x="21" y="49"/>
                    <a:pt x="46" y="49"/>
                  </a:cubicBezTo>
                  <a:cubicBezTo>
                    <a:pt x="72" y="49"/>
                    <a:pt x="92" y="29"/>
                    <a:pt x="92" y="3"/>
                  </a:cubicBezTo>
                  <a:cubicBezTo>
                    <a:pt x="92" y="2"/>
                    <a:pt x="92" y="1"/>
                    <a:pt x="92" y="0"/>
                  </a:cubicBezTo>
                  <a:close/>
                  <a:moveTo>
                    <a:pt x="42" y="21"/>
                  </a:moveTo>
                  <a:cubicBezTo>
                    <a:pt x="39" y="21"/>
                    <a:pt x="36" y="18"/>
                    <a:pt x="36" y="15"/>
                  </a:cubicBezTo>
                  <a:cubicBezTo>
                    <a:pt x="36" y="12"/>
                    <a:pt x="39" y="10"/>
                    <a:pt x="42" y="10"/>
                  </a:cubicBezTo>
                  <a:cubicBezTo>
                    <a:pt x="45" y="10"/>
                    <a:pt x="47" y="12"/>
                    <a:pt x="47" y="15"/>
                  </a:cubicBezTo>
                  <a:cubicBezTo>
                    <a:pt x="47" y="18"/>
                    <a:pt x="45" y="21"/>
                    <a:pt x="42" y="21"/>
                  </a:cubicBezTo>
                  <a:close/>
                  <a:moveTo>
                    <a:pt x="64" y="31"/>
                  </a:moveTo>
                  <a:cubicBezTo>
                    <a:pt x="59" y="31"/>
                    <a:pt x="55" y="27"/>
                    <a:pt x="55" y="22"/>
                  </a:cubicBezTo>
                  <a:cubicBezTo>
                    <a:pt x="55" y="17"/>
                    <a:pt x="59" y="14"/>
                    <a:pt x="64" y="14"/>
                  </a:cubicBezTo>
                  <a:cubicBezTo>
                    <a:pt x="69" y="14"/>
                    <a:pt x="73" y="17"/>
                    <a:pt x="73" y="22"/>
                  </a:cubicBezTo>
                  <a:cubicBezTo>
                    <a:pt x="73" y="27"/>
                    <a:pt x="69" y="31"/>
                    <a:pt x="64" y="31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9" name="Oval 248"/>
            <p:cNvSpPr>
              <a:spLocks noChangeArrowheads="1"/>
            </p:cNvSpPr>
            <p:nvPr/>
          </p:nvSpPr>
          <p:spPr bwMode="auto">
            <a:xfrm>
              <a:off x="9742844" y="5925808"/>
              <a:ext cx="46953" cy="46953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0" name="Freeform 249"/>
            <p:cNvSpPr>
              <a:spLocks noEditPoints="1"/>
            </p:cNvSpPr>
            <p:nvPr/>
          </p:nvSpPr>
          <p:spPr bwMode="auto">
            <a:xfrm>
              <a:off x="9578507" y="5800139"/>
              <a:ext cx="361816" cy="497152"/>
            </a:xfrm>
            <a:custGeom>
              <a:avLst/>
              <a:gdLst>
                <a:gd name="T0" fmla="*/ 66 w 132"/>
                <a:gd name="T1" fmla="*/ 181 h 181"/>
                <a:gd name="T2" fmla="*/ 0 w 132"/>
                <a:gd name="T3" fmla="*/ 115 h 181"/>
                <a:gd name="T4" fmla="*/ 38 w 132"/>
                <a:gd name="T5" fmla="*/ 56 h 181"/>
                <a:gd name="T6" fmla="*/ 38 w 132"/>
                <a:gd name="T7" fmla="*/ 0 h 181"/>
                <a:gd name="T8" fmla="*/ 47 w 132"/>
                <a:gd name="T9" fmla="*/ 4 h 181"/>
                <a:gd name="T10" fmla="*/ 86 w 132"/>
                <a:gd name="T11" fmla="*/ 4 h 181"/>
                <a:gd name="T12" fmla="*/ 94 w 132"/>
                <a:gd name="T13" fmla="*/ 0 h 181"/>
                <a:gd name="T14" fmla="*/ 94 w 132"/>
                <a:gd name="T15" fmla="*/ 56 h 181"/>
                <a:gd name="T16" fmla="*/ 132 w 132"/>
                <a:gd name="T17" fmla="*/ 115 h 181"/>
                <a:gd name="T18" fmla="*/ 66 w 132"/>
                <a:gd name="T19" fmla="*/ 181 h 181"/>
                <a:gd name="T20" fmla="*/ 50 w 132"/>
                <a:gd name="T21" fmla="*/ 18 h 181"/>
                <a:gd name="T22" fmla="*/ 50 w 132"/>
                <a:gd name="T23" fmla="*/ 64 h 181"/>
                <a:gd name="T24" fmla="*/ 47 w 132"/>
                <a:gd name="T25" fmla="*/ 65 h 181"/>
                <a:gd name="T26" fmla="*/ 12 w 132"/>
                <a:gd name="T27" fmla="*/ 115 h 181"/>
                <a:gd name="T28" fmla="*/ 66 w 132"/>
                <a:gd name="T29" fmla="*/ 169 h 181"/>
                <a:gd name="T30" fmla="*/ 120 w 132"/>
                <a:gd name="T31" fmla="*/ 115 h 181"/>
                <a:gd name="T32" fmla="*/ 86 w 132"/>
                <a:gd name="T33" fmla="*/ 65 h 181"/>
                <a:gd name="T34" fmla="*/ 82 w 132"/>
                <a:gd name="T35" fmla="*/ 64 h 181"/>
                <a:gd name="T36" fmla="*/ 82 w 132"/>
                <a:gd name="T37" fmla="*/ 18 h 181"/>
                <a:gd name="T38" fmla="*/ 50 w 132"/>
                <a:gd name="T39" fmla="*/ 18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2" h="181">
                  <a:moveTo>
                    <a:pt x="66" y="181"/>
                  </a:moveTo>
                  <a:cubicBezTo>
                    <a:pt x="30" y="181"/>
                    <a:pt x="0" y="152"/>
                    <a:pt x="0" y="115"/>
                  </a:cubicBezTo>
                  <a:cubicBezTo>
                    <a:pt x="0" y="89"/>
                    <a:pt x="15" y="66"/>
                    <a:pt x="38" y="56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47" y="4"/>
                    <a:pt x="47" y="4"/>
                    <a:pt x="47" y="4"/>
                  </a:cubicBezTo>
                  <a:cubicBezTo>
                    <a:pt x="58" y="9"/>
                    <a:pt x="75" y="9"/>
                    <a:pt x="86" y="4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4" y="56"/>
                    <a:pt x="94" y="56"/>
                    <a:pt x="94" y="56"/>
                  </a:cubicBezTo>
                  <a:cubicBezTo>
                    <a:pt x="118" y="66"/>
                    <a:pt x="132" y="89"/>
                    <a:pt x="132" y="115"/>
                  </a:cubicBezTo>
                  <a:cubicBezTo>
                    <a:pt x="132" y="152"/>
                    <a:pt x="103" y="181"/>
                    <a:pt x="66" y="181"/>
                  </a:cubicBezTo>
                  <a:close/>
                  <a:moveTo>
                    <a:pt x="50" y="18"/>
                  </a:moveTo>
                  <a:cubicBezTo>
                    <a:pt x="50" y="64"/>
                    <a:pt x="50" y="64"/>
                    <a:pt x="50" y="64"/>
                  </a:cubicBezTo>
                  <a:cubicBezTo>
                    <a:pt x="47" y="65"/>
                    <a:pt x="47" y="65"/>
                    <a:pt x="47" y="65"/>
                  </a:cubicBezTo>
                  <a:cubicBezTo>
                    <a:pt x="26" y="73"/>
                    <a:pt x="12" y="93"/>
                    <a:pt x="12" y="115"/>
                  </a:cubicBezTo>
                  <a:cubicBezTo>
                    <a:pt x="12" y="145"/>
                    <a:pt x="37" y="169"/>
                    <a:pt x="66" y="169"/>
                  </a:cubicBezTo>
                  <a:cubicBezTo>
                    <a:pt x="96" y="169"/>
                    <a:pt x="120" y="145"/>
                    <a:pt x="120" y="115"/>
                  </a:cubicBezTo>
                  <a:cubicBezTo>
                    <a:pt x="120" y="93"/>
                    <a:pt x="107" y="73"/>
                    <a:pt x="86" y="65"/>
                  </a:cubicBezTo>
                  <a:cubicBezTo>
                    <a:pt x="82" y="64"/>
                    <a:pt x="82" y="64"/>
                    <a:pt x="82" y="64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73" y="21"/>
                    <a:pt x="60" y="21"/>
                    <a:pt x="50" y="18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1" name="Freeform 250"/>
            <p:cNvSpPr>
              <a:spLocks/>
            </p:cNvSpPr>
            <p:nvPr/>
          </p:nvSpPr>
          <p:spPr bwMode="auto">
            <a:xfrm>
              <a:off x="9698653" y="5775281"/>
              <a:ext cx="124288" cy="30382"/>
            </a:xfrm>
            <a:custGeom>
              <a:avLst/>
              <a:gdLst>
                <a:gd name="T0" fmla="*/ 42 w 45"/>
                <a:gd name="T1" fmla="*/ 11 h 11"/>
                <a:gd name="T2" fmla="*/ 41 w 45"/>
                <a:gd name="T3" fmla="*/ 10 h 11"/>
                <a:gd name="T4" fmla="*/ 4 w 45"/>
                <a:gd name="T5" fmla="*/ 10 h 11"/>
                <a:gd name="T6" fmla="*/ 0 w 45"/>
                <a:gd name="T7" fmla="*/ 8 h 11"/>
                <a:gd name="T8" fmla="*/ 2 w 45"/>
                <a:gd name="T9" fmla="*/ 4 h 11"/>
                <a:gd name="T10" fmla="*/ 43 w 45"/>
                <a:gd name="T11" fmla="*/ 4 h 11"/>
                <a:gd name="T12" fmla="*/ 45 w 45"/>
                <a:gd name="T13" fmla="*/ 8 h 11"/>
                <a:gd name="T14" fmla="*/ 42 w 45"/>
                <a:gd name="T1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" h="11">
                  <a:moveTo>
                    <a:pt x="42" y="11"/>
                  </a:moveTo>
                  <a:cubicBezTo>
                    <a:pt x="41" y="11"/>
                    <a:pt x="41" y="10"/>
                    <a:pt x="41" y="10"/>
                  </a:cubicBezTo>
                  <a:cubicBezTo>
                    <a:pt x="31" y="6"/>
                    <a:pt x="14" y="6"/>
                    <a:pt x="4" y="10"/>
                  </a:cubicBezTo>
                  <a:cubicBezTo>
                    <a:pt x="3" y="11"/>
                    <a:pt x="1" y="10"/>
                    <a:pt x="0" y="8"/>
                  </a:cubicBezTo>
                  <a:cubicBezTo>
                    <a:pt x="0" y="7"/>
                    <a:pt x="0" y="5"/>
                    <a:pt x="2" y="4"/>
                  </a:cubicBezTo>
                  <a:cubicBezTo>
                    <a:pt x="14" y="0"/>
                    <a:pt x="31" y="0"/>
                    <a:pt x="43" y="4"/>
                  </a:cubicBezTo>
                  <a:cubicBezTo>
                    <a:pt x="44" y="5"/>
                    <a:pt x="45" y="7"/>
                    <a:pt x="45" y="8"/>
                  </a:cubicBezTo>
                  <a:cubicBezTo>
                    <a:pt x="44" y="10"/>
                    <a:pt x="43" y="11"/>
                    <a:pt x="42" y="11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66" name="组合 265"/>
          <p:cNvGrpSpPr/>
          <p:nvPr/>
        </p:nvGrpSpPr>
        <p:grpSpPr>
          <a:xfrm>
            <a:off x="10633575" y="5242224"/>
            <a:ext cx="562057" cy="488866"/>
            <a:chOff x="10633575" y="5800139"/>
            <a:chExt cx="562057" cy="488866"/>
          </a:xfrm>
        </p:grpSpPr>
        <p:sp>
          <p:nvSpPr>
            <p:cNvPr id="182" name="Oval 251"/>
            <p:cNvSpPr>
              <a:spLocks noChangeArrowheads="1"/>
            </p:cNvSpPr>
            <p:nvPr/>
          </p:nvSpPr>
          <p:spPr bwMode="auto">
            <a:xfrm>
              <a:off x="10730243" y="5830520"/>
              <a:ext cx="70430" cy="88383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3" name="Freeform 252"/>
            <p:cNvSpPr>
              <a:spLocks noEditPoints="1"/>
            </p:cNvSpPr>
            <p:nvPr/>
          </p:nvSpPr>
          <p:spPr bwMode="auto">
            <a:xfrm>
              <a:off x="10633575" y="5896807"/>
              <a:ext cx="225099" cy="392198"/>
            </a:xfrm>
            <a:custGeom>
              <a:avLst/>
              <a:gdLst>
                <a:gd name="T0" fmla="*/ 82 w 82"/>
                <a:gd name="T1" fmla="*/ 18 h 143"/>
                <a:gd name="T2" fmla="*/ 80 w 82"/>
                <a:gd name="T3" fmla="*/ 0 h 143"/>
                <a:gd name="T4" fmla="*/ 76 w 82"/>
                <a:gd name="T5" fmla="*/ 3 h 143"/>
                <a:gd name="T6" fmla="*/ 59 w 82"/>
                <a:gd name="T7" fmla="*/ 10 h 143"/>
                <a:gd name="T8" fmla="*/ 59 w 82"/>
                <a:gd name="T9" fmla="*/ 12 h 143"/>
                <a:gd name="T10" fmla="*/ 64 w 82"/>
                <a:gd name="T11" fmla="*/ 16 h 143"/>
                <a:gd name="T12" fmla="*/ 58 w 82"/>
                <a:gd name="T13" fmla="*/ 20 h 143"/>
                <a:gd name="T14" fmla="*/ 61 w 82"/>
                <a:gd name="T15" fmla="*/ 25 h 143"/>
                <a:gd name="T16" fmla="*/ 52 w 82"/>
                <a:gd name="T17" fmla="*/ 44 h 143"/>
                <a:gd name="T18" fmla="*/ 51 w 82"/>
                <a:gd name="T19" fmla="*/ 17 h 143"/>
                <a:gd name="T20" fmla="*/ 52 w 82"/>
                <a:gd name="T21" fmla="*/ 16 h 143"/>
                <a:gd name="T22" fmla="*/ 51 w 82"/>
                <a:gd name="T23" fmla="*/ 10 h 143"/>
                <a:gd name="T24" fmla="*/ 45 w 82"/>
                <a:gd name="T25" fmla="*/ 10 h 143"/>
                <a:gd name="T26" fmla="*/ 44 w 82"/>
                <a:gd name="T27" fmla="*/ 16 h 143"/>
                <a:gd name="T28" fmla="*/ 45 w 82"/>
                <a:gd name="T29" fmla="*/ 17 h 143"/>
                <a:gd name="T30" fmla="*/ 44 w 82"/>
                <a:gd name="T31" fmla="*/ 44 h 143"/>
                <a:gd name="T32" fmla="*/ 35 w 82"/>
                <a:gd name="T33" fmla="*/ 25 h 143"/>
                <a:gd name="T34" fmla="*/ 38 w 82"/>
                <a:gd name="T35" fmla="*/ 20 h 143"/>
                <a:gd name="T36" fmla="*/ 31 w 82"/>
                <a:gd name="T37" fmla="*/ 16 h 143"/>
                <a:gd name="T38" fmla="*/ 37 w 82"/>
                <a:gd name="T39" fmla="*/ 12 h 143"/>
                <a:gd name="T40" fmla="*/ 37 w 82"/>
                <a:gd name="T41" fmla="*/ 11 h 143"/>
                <a:gd name="T42" fmla="*/ 30 w 82"/>
                <a:gd name="T43" fmla="*/ 12 h 143"/>
                <a:gd name="T44" fmla="*/ 24 w 82"/>
                <a:gd name="T45" fmla="*/ 15 h 143"/>
                <a:gd name="T46" fmla="*/ 3 w 82"/>
                <a:gd name="T47" fmla="*/ 39 h 143"/>
                <a:gd name="T48" fmla="*/ 2 w 82"/>
                <a:gd name="T49" fmla="*/ 39 h 143"/>
                <a:gd name="T50" fmla="*/ 2 w 82"/>
                <a:gd name="T51" fmla="*/ 39 h 143"/>
                <a:gd name="T52" fmla="*/ 1 w 82"/>
                <a:gd name="T53" fmla="*/ 48 h 143"/>
                <a:gd name="T54" fmla="*/ 1 w 82"/>
                <a:gd name="T55" fmla="*/ 48 h 143"/>
                <a:gd name="T56" fmla="*/ 1 w 82"/>
                <a:gd name="T57" fmla="*/ 48 h 143"/>
                <a:gd name="T58" fmla="*/ 2 w 82"/>
                <a:gd name="T59" fmla="*/ 48 h 143"/>
                <a:gd name="T60" fmla="*/ 2 w 82"/>
                <a:gd name="T61" fmla="*/ 49 h 143"/>
                <a:gd name="T62" fmla="*/ 2 w 82"/>
                <a:gd name="T63" fmla="*/ 50 h 143"/>
                <a:gd name="T64" fmla="*/ 3 w 82"/>
                <a:gd name="T65" fmla="*/ 52 h 143"/>
                <a:gd name="T66" fmla="*/ 5 w 82"/>
                <a:gd name="T67" fmla="*/ 55 h 143"/>
                <a:gd name="T68" fmla="*/ 9 w 82"/>
                <a:gd name="T69" fmla="*/ 62 h 143"/>
                <a:gd name="T70" fmla="*/ 16 w 82"/>
                <a:gd name="T71" fmla="*/ 77 h 143"/>
                <a:gd name="T72" fmla="*/ 26 w 82"/>
                <a:gd name="T73" fmla="*/ 71 h 143"/>
                <a:gd name="T74" fmla="*/ 25 w 82"/>
                <a:gd name="T75" fmla="*/ 81 h 143"/>
                <a:gd name="T76" fmla="*/ 26 w 82"/>
                <a:gd name="T77" fmla="*/ 81 h 143"/>
                <a:gd name="T78" fmla="*/ 27 w 82"/>
                <a:gd name="T79" fmla="*/ 81 h 143"/>
                <a:gd name="T80" fmla="*/ 29 w 82"/>
                <a:gd name="T81" fmla="*/ 143 h 143"/>
                <a:gd name="T82" fmla="*/ 47 w 82"/>
                <a:gd name="T83" fmla="*/ 143 h 143"/>
                <a:gd name="T84" fmla="*/ 47 w 82"/>
                <a:gd name="T85" fmla="*/ 81 h 143"/>
                <a:gd name="T86" fmla="*/ 49 w 82"/>
                <a:gd name="T87" fmla="*/ 81 h 143"/>
                <a:gd name="T88" fmla="*/ 51 w 82"/>
                <a:gd name="T89" fmla="*/ 143 h 143"/>
                <a:gd name="T90" fmla="*/ 69 w 82"/>
                <a:gd name="T91" fmla="*/ 143 h 143"/>
                <a:gd name="T92" fmla="*/ 69 w 82"/>
                <a:gd name="T93" fmla="*/ 81 h 143"/>
                <a:gd name="T94" fmla="*/ 70 w 82"/>
                <a:gd name="T95" fmla="*/ 81 h 143"/>
                <a:gd name="T96" fmla="*/ 70 w 82"/>
                <a:gd name="T97" fmla="*/ 81 h 143"/>
                <a:gd name="T98" fmla="*/ 69 w 82"/>
                <a:gd name="T99" fmla="*/ 23 h 143"/>
                <a:gd name="T100" fmla="*/ 82 w 82"/>
                <a:gd name="T101" fmla="*/ 18 h 143"/>
                <a:gd name="T102" fmla="*/ 26 w 82"/>
                <a:gd name="T103" fmla="*/ 58 h 143"/>
                <a:gd name="T104" fmla="*/ 24 w 82"/>
                <a:gd name="T105" fmla="*/ 54 h 143"/>
                <a:gd name="T106" fmla="*/ 20 w 82"/>
                <a:gd name="T107" fmla="*/ 47 h 143"/>
                <a:gd name="T108" fmla="*/ 19 w 82"/>
                <a:gd name="T109" fmla="*/ 45 h 143"/>
                <a:gd name="T110" fmla="*/ 27 w 82"/>
                <a:gd name="T111" fmla="*/ 35 h 143"/>
                <a:gd name="T112" fmla="*/ 26 w 82"/>
                <a:gd name="T113" fmla="*/ 58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2" h="143">
                  <a:moveTo>
                    <a:pt x="82" y="18"/>
                  </a:moveTo>
                  <a:cubicBezTo>
                    <a:pt x="80" y="0"/>
                    <a:pt x="80" y="0"/>
                    <a:pt x="80" y="0"/>
                  </a:cubicBezTo>
                  <a:cubicBezTo>
                    <a:pt x="76" y="3"/>
                    <a:pt x="76" y="3"/>
                    <a:pt x="76" y="3"/>
                  </a:cubicBezTo>
                  <a:cubicBezTo>
                    <a:pt x="73" y="4"/>
                    <a:pt x="59" y="10"/>
                    <a:pt x="59" y="10"/>
                  </a:cubicBezTo>
                  <a:cubicBezTo>
                    <a:pt x="59" y="12"/>
                    <a:pt x="59" y="12"/>
                    <a:pt x="59" y="12"/>
                  </a:cubicBezTo>
                  <a:cubicBezTo>
                    <a:pt x="64" y="16"/>
                    <a:pt x="64" y="16"/>
                    <a:pt x="64" y="16"/>
                  </a:cubicBezTo>
                  <a:cubicBezTo>
                    <a:pt x="58" y="20"/>
                    <a:pt x="58" y="20"/>
                    <a:pt x="58" y="20"/>
                  </a:cubicBezTo>
                  <a:cubicBezTo>
                    <a:pt x="61" y="25"/>
                    <a:pt x="61" y="25"/>
                    <a:pt x="61" y="25"/>
                  </a:cubicBezTo>
                  <a:cubicBezTo>
                    <a:pt x="52" y="44"/>
                    <a:pt x="52" y="44"/>
                    <a:pt x="52" y="44"/>
                  </a:cubicBezTo>
                  <a:cubicBezTo>
                    <a:pt x="51" y="17"/>
                    <a:pt x="51" y="17"/>
                    <a:pt x="51" y="17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1" y="10"/>
                    <a:pt x="51" y="10"/>
                    <a:pt x="51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4" y="16"/>
                    <a:pt x="44" y="16"/>
                    <a:pt x="44" y="16"/>
                  </a:cubicBezTo>
                  <a:cubicBezTo>
                    <a:pt x="45" y="17"/>
                    <a:pt x="45" y="17"/>
                    <a:pt x="45" y="17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35" y="25"/>
                    <a:pt x="35" y="25"/>
                    <a:pt x="35" y="25"/>
                  </a:cubicBezTo>
                  <a:cubicBezTo>
                    <a:pt x="38" y="20"/>
                    <a:pt x="38" y="20"/>
                    <a:pt x="38" y="20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7" y="12"/>
                    <a:pt x="37" y="12"/>
                    <a:pt x="37" y="12"/>
                  </a:cubicBezTo>
                  <a:cubicBezTo>
                    <a:pt x="37" y="11"/>
                    <a:pt x="37" y="11"/>
                    <a:pt x="37" y="11"/>
                  </a:cubicBezTo>
                  <a:cubicBezTo>
                    <a:pt x="35" y="12"/>
                    <a:pt x="30" y="12"/>
                    <a:pt x="30" y="12"/>
                  </a:cubicBezTo>
                  <a:cubicBezTo>
                    <a:pt x="28" y="12"/>
                    <a:pt x="26" y="13"/>
                    <a:pt x="24" y="15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2" y="39"/>
                    <a:pt x="2" y="39"/>
                    <a:pt x="2" y="39"/>
                  </a:cubicBezTo>
                  <a:cubicBezTo>
                    <a:pt x="2" y="39"/>
                    <a:pt x="2" y="39"/>
                    <a:pt x="2" y="39"/>
                  </a:cubicBezTo>
                  <a:cubicBezTo>
                    <a:pt x="0" y="57"/>
                    <a:pt x="2" y="44"/>
                    <a:pt x="1" y="48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2" y="48"/>
                    <a:pt x="2" y="48"/>
                    <a:pt x="2" y="48"/>
                  </a:cubicBezTo>
                  <a:cubicBezTo>
                    <a:pt x="2" y="49"/>
                    <a:pt x="2" y="49"/>
                    <a:pt x="2" y="49"/>
                  </a:cubicBezTo>
                  <a:cubicBezTo>
                    <a:pt x="2" y="50"/>
                    <a:pt x="2" y="50"/>
                    <a:pt x="2" y="50"/>
                  </a:cubicBezTo>
                  <a:cubicBezTo>
                    <a:pt x="3" y="52"/>
                    <a:pt x="3" y="52"/>
                    <a:pt x="3" y="52"/>
                  </a:cubicBezTo>
                  <a:cubicBezTo>
                    <a:pt x="5" y="55"/>
                    <a:pt x="5" y="55"/>
                    <a:pt x="5" y="55"/>
                  </a:cubicBezTo>
                  <a:cubicBezTo>
                    <a:pt x="9" y="62"/>
                    <a:pt x="9" y="62"/>
                    <a:pt x="9" y="62"/>
                  </a:cubicBezTo>
                  <a:cubicBezTo>
                    <a:pt x="16" y="77"/>
                    <a:pt x="16" y="77"/>
                    <a:pt x="16" y="77"/>
                  </a:cubicBezTo>
                  <a:cubicBezTo>
                    <a:pt x="19" y="75"/>
                    <a:pt x="22" y="73"/>
                    <a:pt x="26" y="71"/>
                  </a:cubicBezTo>
                  <a:cubicBezTo>
                    <a:pt x="26" y="74"/>
                    <a:pt x="26" y="78"/>
                    <a:pt x="25" y="81"/>
                  </a:cubicBezTo>
                  <a:cubicBezTo>
                    <a:pt x="25" y="81"/>
                    <a:pt x="26" y="81"/>
                    <a:pt x="26" y="81"/>
                  </a:cubicBezTo>
                  <a:cubicBezTo>
                    <a:pt x="26" y="81"/>
                    <a:pt x="27" y="81"/>
                    <a:pt x="27" y="81"/>
                  </a:cubicBezTo>
                  <a:cubicBezTo>
                    <a:pt x="29" y="143"/>
                    <a:pt x="29" y="143"/>
                    <a:pt x="29" y="143"/>
                  </a:cubicBezTo>
                  <a:cubicBezTo>
                    <a:pt x="47" y="143"/>
                    <a:pt x="47" y="143"/>
                    <a:pt x="47" y="143"/>
                  </a:cubicBezTo>
                  <a:cubicBezTo>
                    <a:pt x="48" y="125"/>
                    <a:pt x="47" y="93"/>
                    <a:pt x="47" y="81"/>
                  </a:cubicBezTo>
                  <a:cubicBezTo>
                    <a:pt x="48" y="81"/>
                    <a:pt x="48" y="81"/>
                    <a:pt x="49" y="81"/>
                  </a:cubicBezTo>
                  <a:cubicBezTo>
                    <a:pt x="51" y="143"/>
                    <a:pt x="51" y="143"/>
                    <a:pt x="51" y="143"/>
                  </a:cubicBezTo>
                  <a:cubicBezTo>
                    <a:pt x="69" y="143"/>
                    <a:pt x="69" y="143"/>
                    <a:pt x="69" y="143"/>
                  </a:cubicBezTo>
                  <a:cubicBezTo>
                    <a:pt x="69" y="125"/>
                    <a:pt x="69" y="93"/>
                    <a:pt x="69" y="81"/>
                  </a:cubicBezTo>
                  <a:cubicBezTo>
                    <a:pt x="69" y="81"/>
                    <a:pt x="70" y="81"/>
                    <a:pt x="70" y="81"/>
                  </a:cubicBezTo>
                  <a:cubicBezTo>
                    <a:pt x="70" y="81"/>
                    <a:pt x="70" y="81"/>
                    <a:pt x="70" y="81"/>
                  </a:cubicBezTo>
                  <a:cubicBezTo>
                    <a:pt x="70" y="61"/>
                    <a:pt x="70" y="42"/>
                    <a:pt x="69" y="23"/>
                  </a:cubicBezTo>
                  <a:cubicBezTo>
                    <a:pt x="73" y="22"/>
                    <a:pt x="77" y="20"/>
                    <a:pt x="82" y="18"/>
                  </a:cubicBezTo>
                  <a:close/>
                  <a:moveTo>
                    <a:pt x="26" y="58"/>
                  </a:moveTo>
                  <a:cubicBezTo>
                    <a:pt x="24" y="54"/>
                    <a:pt x="24" y="54"/>
                    <a:pt x="24" y="54"/>
                  </a:cubicBezTo>
                  <a:cubicBezTo>
                    <a:pt x="20" y="47"/>
                    <a:pt x="20" y="47"/>
                    <a:pt x="20" y="47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27" y="35"/>
                    <a:pt x="27" y="35"/>
                    <a:pt x="27" y="35"/>
                  </a:cubicBezTo>
                  <a:cubicBezTo>
                    <a:pt x="26" y="43"/>
                    <a:pt x="26" y="50"/>
                    <a:pt x="26" y="58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4" name="Freeform 253"/>
            <p:cNvSpPr>
              <a:spLocks noEditPoints="1"/>
            </p:cNvSpPr>
            <p:nvPr/>
          </p:nvSpPr>
          <p:spPr bwMode="auto">
            <a:xfrm>
              <a:off x="10833816" y="5800139"/>
              <a:ext cx="361816" cy="283100"/>
            </a:xfrm>
            <a:custGeom>
              <a:avLst/>
              <a:gdLst>
                <a:gd name="T0" fmla="*/ 23 w 132"/>
                <a:gd name="T1" fmla="*/ 103 h 103"/>
                <a:gd name="T2" fmla="*/ 8 w 132"/>
                <a:gd name="T3" fmla="*/ 89 h 103"/>
                <a:gd name="T4" fmla="*/ 0 w 132"/>
                <a:gd name="T5" fmla="*/ 30 h 103"/>
                <a:gd name="T6" fmla="*/ 4 w 132"/>
                <a:gd name="T7" fmla="*/ 18 h 103"/>
                <a:gd name="T8" fmla="*/ 14 w 132"/>
                <a:gd name="T9" fmla="*/ 13 h 103"/>
                <a:gd name="T10" fmla="*/ 108 w 132"/>
                <a:gd name="T11" fmla="*/ 1 h 103"/>
                <a:gd name="T12" fmla="*/ 125 w 132"/>
                <a:gd name="T13" fmla="*/ 14 h 103"/>
                <a:gd name="T14" fmla="*/ 132 w 132"/>
                <a:gd name="T15" fmla="*/ 74 h 103"/>
                <a:gd name="T16" fmla="*/ 129 w 132"/>
                <a:gd name="T17" fmla="*/ 85 h 103"/>
                <a:gd name="T18" fmla="*/ 119 w 132"/>
                <a:gd name="T19" fmla="*/ 91 h 103"/>
                <a:gd name="T20" fmla="*/ 25 w 132"/>
                <a:gd name="T21" fmla="*/ 102 h 103"/>
                <a:gd name="T22" fmla="*/ 23 w 132"/>
                <a:gd name="T23" fmla="*/ 103 h 103"/>
                <a:gd name="T24" fmla="*/ 109 w 132"/>
                <a:gd name="T25" fmla="*/ 12 h 103"/>
                <a:gd name="T26" fmla="*/ 109 w 132"/>
                <a:gd name="T27" fmla="*/ 12 h 103"/>
                <a:gd name="T28" fmla="*/ 15 w 132"/>
                <a:gd name="T29" fmla="*/ 24 h 103"/>
                <a:gd name="T30" fmla="*/ 13 w 132"/>
                <a:gd name="T31" fmla="*/ 26 h 103"/>
                <a:gd name="T32" fmla="*/ 12 w 132"/>
                <a:gd name="T33" fmla="*/ 28 h 103"/>
                <a:gd name="T34" fmla="*/ 19 w 132"/>
                <a:gd name="T35" fmla="*/ 88 h 103"/>
                <a:gd name="T36" fmla="*/ 23 w 132"/>
                <a:gd name="T37" fmla="*/ 91 h 103"/>
                <a:gd name="T38" fmla="*/ 117 w 132"/>
                <a:gd name="T39" fmla="*/ 79 h 103"/>
                <a:gd name="T40" fmla="*/ 120 w 132"/>
                <a:gd name="T41" fmla="*/ 78 h 103"/>
                <a:gd name="T42" fmla="*/ 120 w 132"/>
                <a:gd name="T43" fmla="*/ 75 h 103"/>
                <a:gd name="T44" fmla="*/ 113 w 132"/>
                <a:gd name="T45" fmla="*/ 16 h 103"/>
                <a:gd name="T46" fmla="*/ 109 w 132"/>
                <a:gd name="T47" fmla="*/ 12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32" h="103">
                  <a:moveTo>
                    <a:pt x="23" y="103"/>
                  </a:moveTo>
                  <a:cubicBezTo>
                    <a:pt x="15" y="103"/>
                    <a:pt x="9" y="97"/>
                    <a:pt x="8" y="89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26"/>
                    <a:pt x="1" y="22"/>
                    <a:pt x="4" y="18"/>
                  </a:cubicBezTo>
                  <a:cubicBezTo>
                    <a:pt x="6" y="15"/>
                    <a:pt x="10" y="13"/>
                    <a:pt x="14" y="13"/>
                  </a:cubicBezTo>
                  <a:cubicBezTo>
                    <a:pt x="108" y="1"/>
                    <a:pt x="108" y="1"/>
                    <a:pt x="108" y="1"/>
                  </a:cubicBezTo>
                  <a:cubicBezTo>
                    <a:pt x="116" y="0"/>
                    <a:pt x="124" y="6"/>
                    <a:pt x="125" y="14"/>
                  </a:cubicBezTo>
                  <a:cubicBezTo>
                    <a:pt x="132" y="74"/>
                    <a:pt x="132" y="74"/>
                    <a:pt x="132" y="74"/>
                  </a:cubicBezTo>
                  <a:cubicBezTo>
                    <a:pt x="132" y="78"/>
                    <a:pt x="131" y="82"/>
                    <a:pt x="129" y="85"/>
                  </a:cubicBezTo>
                  <a:cubicBezTo>
                    <a:pt x="126" y="88"/>
                    <a:pt x="123" y="90"/>
                    <a:pt x="119" y="91"/>
                  </a:cubicBezTo>
                  <a:cubicBezTo>
                    <a:pt x="25" y="102"/>
                    <a:pt x="25" y="102"/>
                    <a:pt x="25" y="102"/>
                  </a:cubicBezTo>
                  <a:cubicBezTo>
                    <a:pt x="24" y="102"/>
                    <a:pt x="24" y="103"/>
                    <a:pt x="23" y="103"/>
                  </a:cubicBezTo>
                  <a:close/>
                  <a:moveTo>
                    <a:pt x="109" y="12"/>
                  </a:moveTo>
                  <a:cubicBezTo>
                    <a:pt x="109" y="12"/>
                    <a:pt x="109" y="12"/>
                    <a:pt x="109" y="12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4" y="24"/>
                    <a:pt x="13" y="25"/>
                    <a:pt x="13" y="26"/>
                  </a:cubicBezTo>
                  <a:cubicBezTo>
                    <a:pt x="12" y="26"/>
                    <a:pt x="12" y="27"/>
                    <a:pt x="12" y="28"/>
                  </a:cubicBezTo>
                  <a:cubicBezTo>
                    <a:pt x="19" y="88"/>
                    <a:pt x="19" y="88"/>
                    <a:pt x="19" y="88"/>
                  </a:cubicBezTo>
                  <a:cubicBezTo>
                    <a:pt x="20" y="90"/>
                    <a:pt x="21" y="91"/>
                    <a:pt x="23" y="91"/>
                  </a:cubicBezTo>
                  <a:cubicBezTo>
                    <a:pt x="117" y="79"/>
                    <a:pt x="117" y="79"/>
                    <a:pt x="117" y="79"/>
                  </a:cubicBezTo>
                  <a:cubicBezTo>
                    <a:pt x="118" y="79"/>
                    <a:pt x="119" y="79"/>
                    <a:pt x="120" y="78"/>
                  </a:cubicBezTo>
                  <a:cubicBezTo>
                    <a:pt x="120" y="77"/>
                    <a:pt x="121" y="76"/>
                    <a:pt x="120" y="75"/>
                  </a:cubicBezTo>
                  <a:cubicBezTo>
                    <a:pt x="113" y="16"/>
                    <a:pt x="113" y="16"/>
                    <a:pt x="113" y="16"/>
                  </a:cubicBezTo>
                  <a:cubicBezTo>
                    <a:pt x="113" y="14"/>
                    <a:pt x="111" y="12"/>
                    <a:pt x="109" y="12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5" name="Freeform 254"/>
            <p:cNvSpPr>
              <a:spLocks/>
            </p:cNvSpPr>
            <p:nvPr/>
          </p:nvSpPr>
          <p:spPr bwMode="auto">
            <a:xfrm>
              <a:off x="10889055" y="5934094"/>
              <a:ext cx="60763" cy="41429"/>
            </a:xfrm>
            <a:custGeom>
              <a:avLst/>
              <a:gdLst>
                <a:gd name="T0" fmla="*/ 44 w 44"/>
                <a:gd name="T1" fmla="*/ 24 h 30"/>
                <a:gd name="T2" fmla="*/ 4 w 44"/>
                <a:gd name="T3" fmla="*/ 30 h 30"/>
                <a:gd name="T4" fmla="*/ 0 w 44"/>
                <a:gd name="T5" fmla="*/ 4 h 30"/>
                <a:gd name="T6" fmla="*/ 40 w 44"/>
                <a:gd name="T7" fmla="*/ 0 h 30"/>
                <a:gd name="T8" fmla="*/ 44 w 44"/>
                <a:gd name="T9" fmla="*/ 24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30">
                  <a:moveTo>
                    <a:pt x="44" y="24"/>
                  </a:moveTo>
                  <a:lnTo>
                    <a:pt x="4" y="30"/>
                  </a:lnTo>
                  <a:lnTo>
                    <a:pt x="0" y="4"/>
                  </a:lnTo>
                  <a:lnTo>
                    <a:pt x="40" y="0"/>
                  </a:lnTo>
                  <a:lnTo>
                    <a:pt x="44" y="2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6" name="Freeform 255"/>
            <p:cNvSpPr>
              <a:spLocks/>
            </p:cNvSpPr>
            <p:nvPr/>
          </p:nvSpPr>
          <p:spPr bwMode="auto">
            <a:xfrm>
              <a:off x="10897341" y="5989333"/>
              <a:ext cx="95287" cy="24858"/>
            </a:xfrm>
            <a:custGeom>
              <a:avLst/>
              <a:gdLst>
                <a:gd name="T0" fmla="*/ 69 w 69"/>
                <a:gd name="T1" fmla="*/ 10 h 18"/>
                <a:gd name="T2" fmla="*/ 0 w 69"/>
                <a:gd name="T3" fmla="*/ 18 h 18"/>
                <a:gd name="T4" fmla="*/ 0 w 69"/>
                <a:gd name="T5" fmla="*/ 8 h 18"/>
                <a:gd name="T6" fmla="*/ 67 w 69"/>
                <a:gd name="T7" fmla="*/ 0 h 18"/>
                <a:gd name="T8" fmla="*/ 69 w 69"/>
                <a:gd name="T9" fmla="*/ 1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18">
                  <a:moveTo>
                    <a:pt x="69" y="10"/>
                  </a:moveTo>
                  <a:lnTo>
                    <a:pt x="0" y="18"/>
                  </a:lnTo>
                  <a:lnTo>
                    <a:pt x="0" y="8"/>
                  </a:lnTo>
                  <a:lnTo>
                    <a:pt x="67" y="0"/>
                  </a:lnTo>
                  <a:lnTo>
                    <a:pt x="69" y="1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7" name="Freeform 256"/>
            <p:cNvSpPr>
              <a:spLocks/>
            </p:cNvSpPr>
            <p:nvPr/>
          </p:nvSpPr>
          <p:spPr bwMode="auto">
            <a:xfrm>
              <a:off x="10998153" y="5981047"/>
              <a:ext cx="58001" cy="22096"/>
            </a:xfrm>
            <a:custGeom>
              <a:avLst/>
              <a:gdLst>
                <a:gd name="T0" fmla="*/ 42 w 42"/>
                <a:gd name="T1" fmla="*/ 10 h 16"/>
                <a:gd name="T2" fmla="*/ 2 w 42"/>
                <a:gd name="T3" fmla="*/ 16 h 16"/>
                <a:gd name="T4" fmla="*/ 0 w 42"/>
                <a:gd name="T5" fmla="*/ 6 h 16"/>
                <a:gd name="T6" fmla="*/ 40 w 42"/>
                <a:gd name="T7" fmla="*/ 0 h 16"/>
                <a:gd name="T8" fmla="*/ 42 w 42"/>
                <a:gd name="T9" fmla="*/ 1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16">
                  <a:moveTo>
                    <a:pt x="42" y="10"/>
                  </a:moveTo>
                  <a:lnTo>
                    <a:pt x="2" y="16"/>
                  </a:lnTo>
                  <a:lnTo>
                    <a:pt x="0" y="6"/>
                  </a:lnTo>
                  <a:lnTo>
                    <a:pt x="40" y="0"/>
                  </a:lnTo>
                  <a:lnTo>
                    <a:pt x="42" y="1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8" name="Freeform 257"/>
            <p:cNvSpPr>
              <a:spLocks/>
            </p:cNvSpPr>
            <p:nvPr/>
          </p:nvSpPr>
          <p:spPr bwMode="auto">
            <a:xfrm>
              <a:off x="11067202" y="5969999"/>
              <a:ext cx="74573" cy="24858"/>
            </a:xfrm>
            <a:custGeom>
              <a:avLst/>
              <a:gdLst>
                <a:gd name="T0" fmla="*/ 54 w 54"/>
                <a:gd name="T1" fmla="*/ 10 h 18"/>
                <a:gd name="T2" fmla="*/ 0 w 54"/>
                <a:gd name="T3" fmla="*/ 18 h 18"/>
                <a:gd name="T4" fmla="*/ 0 w 54"/>
                <a:gd name="T5" fmla="*/ 8 h 18"/>
                <a:gd name="T6" fmla="*/ 54 w 54"/>
                <a:gd name="T7" fmla="*/ 0 h 18"/>
                <a:gd name="T8" fmla="*/ 54 w 54"/>
                <a:gd name="T9" fmla="*/ 1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18">
                  <a:moveTo>
                    <a:pt x="54" y="10"/>
                  </a:moveTo>
                  <a:lnTo>
                    <a:pt x="0" y="18"/>
                  </a:lnTo>
                  <a:lnTo>
                    <a:pt x="0" y="8"/>
                  </a:lnTo>
                  <a:lnTo>
                    <a:pt x="54" y="0"/>
                  </a:lnTo>
                  <a:lnTo>
                    <a:pt x="54" y="1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9" name="Freeform 258"/>
            <p:cNvSpPr>
              <a:spLocks noEditPoints="1"/>
            </p:cNvSpPr>
            <p:nvPr/>
          </p:nvSpPr>
          <p:spPr bwMode="auto">
            <a:xfrm>
              <a:off x="11034058" y="5855378"/>
              <a:ext cx="96668" cy="92526"/>
            </a:xfrm>
            <a:custGeom>
              <a:avLst/>
              <a:gdLst>
                <a:gd name="T0" fmla="*/ 17 w 35"/>
                <a:gd name="T1" fmla="*/ 34 h 34"/>
                <a:gd name="T2" fmla="*/ 1 w 35"/>
                <a:gd name="T3" fmla="*/ 20 h 34"/>
                <a:gd name="T4" fmla="*/ 15 w 35"/>
                <a:gd name="T5" fmla="*/ 1 h 34"/>
                <a:gd name="T6" fmla="*/ 34 w 35"/>
                <a:gd name="T7" fmla="*/ 16 h 34"/>
                <a:gd name="T8" fmla="*/ 19 w 35"/>
                <a:gd name="T9" fmla="*/ 34 h 34"/>
                <a:gd name="T10" fmla="*/ 17 w 35"/>
                <a:gd name="T11" fmla="*/ 34 h 34"/>
                <a:gd name="T12" fmla="*/ 17 w 35"/>
                <a:gd name="T13" fmla="*/ 4 h 34"/>
                <a:gd name="T14" fmla="*/ 16 w 35"/>
                <a:gd name="T15" fmla="*/ 4 h 34"/>
                <a:gd name="T16" fmla="*/ 4 w 35"/>
                <a:gd name="T17" fmla="*/ 19 h 34"/>
                <a:gd name="T18" fmla="*/ 19 w 35"/>
                <a:gd name="T19" fmla="*/ 31 h 34"/>
                <a:gd name="T20" fmla="*/ 31 w 35"/>
                <a:gd name="T21" fmla="*/ 16 h 34"/>
                <a:gd name="T22" fmla="*/ 17 w 35"/>
                <a:gd name="T23" fmla="*/ 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" h="34">
                  <a:moveTo>
                    <a:pt x="17" y="34"/>
                  </a:moveTo>
                  <a:cubicBezTo>
                    <a:pt x="9" y="34"/>
                    <a:pt x="2" y="28"/>
                    <a:pt x="1" y="20"/>
                  </a:cubicBezTo>
                  <a:cubicBezTo>
                    <a:pt x="0" y="11"/>
                    <a:pt x="6" y="2"/>
                    <a:pt x="15" y="1"/>
                  </a:cubicBezTo>
                  <a:cubicBezTo>
                    <a:pt x="24" y="0"/>
                    <a:pt x="32" y="7"/>
                    <a:pt x="34" y="16"/>
                  </a:cubicBezTo>
                  <a:cubicBezTo>
                    <a:pt x="35" y="25"/>
                    <a:pt x="28" y="33"/>
                    <a:pt x="19" y="34"/>
                  </a:cubicBezTo>
                  <a:cubicBezTo>
                    <a:pt x="19" y="34"/>
                    <a:pt x="18" y="34"/>
                    <a:pt x="17" y="34"/>
                  </a:cubicBezTo>
                  <a:close/>
                  <a:moveTo>
                    <a:pt x="17" y="4"/>
                  </a:moveTo>
                  <a:cubicBezTo>
                    <a:pt x="17" y="4"/>
                    <a:pt x="16" y="4"/>
                    <a:pt x="16" y="4"/>
                  </a:cubicBezTo>
                  <a:cubicBezTo>
                    <a:pt x="8" y="5"/>
                    <a:pt x="3" y="12"/>
                    <a:pt x="4" y="19"/>
                  </a:cubicBezTo>
                  <a:cubicBezTo>
                    <a:pt x="5" y="27"/>
                    <a:pt x="12" y="32"/>
                    <a:pt x="19" y="31"/>
                  </a:cubicBezTo>
                  <a:cubicBezTo>
                    <a:pt x="26" y="30"/>
                    <a:pt x="32" y="23"/>
                    <a:pt x="31" y="16"/>
                  </a:cubicBezTo>
                  <a:cubicBezTo>
                    <a:pt x="30" y="9"/>
                    <a:pt x="24" y="4"/>
                    <a:pt x="17" y="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0" name="Freeform 259"/>
            <p:cNvSpPr>
              <a:spLocks noEditPoints="1"/>
            </p:cNvSpPr>
            <p:nvPr/>
          </p:nvSpPr>
          <p:spPr bwMode="auto">
            <a:xfrm>
              <a:off x="11058916" y="5858140"/>
              <a:ext cx="44191" cy="89764"/>
            </a:xfrm>
            <a:custGeom>
              <a:avLst/>
              <a:gdLst>
                <a:gd name="T0" fmla="*/ 10 w 16"/>
                <a:gd name="T1" fmla="*/ 33 h 33"/>
                <a:gd name="T2" fmla="*/ 1 w 16"/>
                <a:gd name="T3" fmla="*/ 18 h 33"/>
                <a:gd name="T4" fmla="*/ 6 w 16"/>
                <a:gd name="T5" fmla="*/ 1 h 33"/>
                <a:gd name="T6" fmla="*/ 16 w 16"/>
                <a:gd name="T7" fmla="*/ 16 h 33"/>
                <a:gd name="T8" fmla="*/ 15 w 16"/>
                <a:gd name="T9" fmla="*/ 27 h 33"/>
                <a:gd name="T10" fmla="*/ 10 w 16"/>
                <a:gd name="T11" fmla="*/ 33 h 33"/>
                <a:gd name="T12" fmla="*/ 10 w 16"/>
                <a:gd name="T13" fmla="*/ 33 h 33"/>
                <a:gd name="T14" fmla="*/ 7 w 16"/>
                <a:gd name="T15" fmla="*/ 4 h 33"/>
                <a:gd name="T16" fmla="*/ 4 w 16"/>
                <a:gd name="T17" fmla="*/ 17 h 33"/>
                <a:gd name="T18" fmla="*/ 10 w 16"/>
                <a:gd name="T19" fmla="*/ 30 h 33"/>
                <a:gd name="T20" fmla="*/ 10 w 16"/>
                <a:gd name="T21" fmla="*/ 30 h 33"/>
                <a:gd name="T22" fmla="*/ 13 w 16"/>
                <a:gd name="T23" fmla="*/ 26 h 33"/>
                <a:gd name="T24" fmla="*/ 13 w 16"/>
                <a:gd name="T25" fmla="*/ 16 h 33"/>
                <a:gd name="T26" fmla="*/ 7 w 16"/>
                <a:gd name="T27" fmla="*/ 4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" h="33">
                  <a:moveTo>
                    <a:pt x="10" y="33"/>
                  </a:moveTo>
                  <a:cubicBezTo>
                    <a:pt x="5" y="33"/>
                    <a:pt x="2" y="25"/>
                    <a:pt x="1" y="18"/>
                  </a:cubicBezTo>
                  <a:cubicBezTo>
                    <a:pt x="0" y="8"/>
                    <a:pt x="2" y="1"/>
                    <a:pt x="6" y="1"/>
                  </a:cubicBezTo>
                  <a:cubicBezTo>
                    <a:pt x="11" y="0"/>
                    <a:pt x="15" y="8"/>
                    <a:pt x="16" y="16"/>
                  </a:cubicBezTo>
                  <a:cubicBezTo>
                    <a:pt x="16" y="20"/>
                    <a:pt x="16" y="24"/>
                    <a:pt x="15" y="27"/>
                  </a:cubicBezTo>
                  <a:cubicBezTo>
                    <a:pt x="14" y="30"/>
                    <a:pt x="13" y="32"/>
                    <a:pt x="10" y="33"/>
                  </a:cubicBezTo>
                  <a:cubicBezTo>
                    <a:pt x="10" y="33"/>
                    <a:pt x="10" y="33"/>
                    <a:pt x="10" y="33"/>
                  </a:cubicBezTo>
                  <a:close/>
                  <a:moveTo>
                    <a:pt x="7" y="4"/>
                  </a:moveTo>
                  <a:cubicBezTo>
                    <a:pt x="5" y="4"/>
                    <a:pt x="3" y="9"/>
                    <a:pt x="4" y="17"/>
                  </a:cubicBezTo>
                  <a:cubicBezTo>
                    <a:pt x="5" y="25"/>
                    <a:pt x="8" y="30"/>
                    <a:pt x="10" y="30"/>
                  </a:cubicBezTo>
                  <a:cubicBezTo>
                    <a:pt x="10" y="30"/>
                    <a:pt x="10" y="30"/>
                    <a:pt x="10" y="30"/>
                  </a:cubicBezTo>
                  <a:cubicBezTo>
                    <a:pt x="11" y="30"/>
                    <a:pt x="12" y="28"/>
                    <a:pt x="13" y="26"/>
                  </a:cubicBezTo>
                  <a:cubicBezTo>
                    <a:pt x="13" y="23"/>
                    <a:pt x="13" y="20"/>
                    <a:pt x="13" y="16"/>
                  </a:cubicBezTo>
                  <a:cubicBezTo>
                    <a:pt x="12" y="8"/>
                    <a:pt x="9" y="4"/>
                    <a:pt x="7" y="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1" name="Freeform 260"/>
            <p:cNvSpPr>
              <a:spLocks/>
            </p:cNvSpPr>
            <p:nvPr/>
          </p:nvSpPr>
          <p:spPr bwMode="auto">
            <a:xfrm>
              <a:off x="11036820" y="5894045"/>
              <a:ext cx="91145" cy="19334"/>
            </a:xfrm>
            <a:custGeom>
              <a:avLst/>
              <a:gdLst>
                <a:gd name="T0" fmla="*/ 2 w 33"/>
                <a:gd name="T1" fmla="*/ 7 h 7"/>
                <a:gd name="T2" fmla="*/ 0 w 33"/>
                <a:gd name="T3" fmla="*/ 6 h 7"/>
                <a:gd name="T4" fmla="*/ 1 w 33"/>
                <a:gd name="T5" fmla="*/ 4 h 7"/>
                <a:gd name="T6" fmla="*/ 31 w 33"/>
                <a:gd name="T7" fmla="*/ 0 h 7"/>
                <a:gd name="T8" fmla="*/ 33 w 33"/>
                <a:gd name="T9" fmla="*/ 2 h 7"/>
                <a:gd name="T10" fmla="*/ 31 w 33"/>
                <a:gd name="T11" fmla="*/ 3 h 7"/>
                <a:gd name="T12" fmla="*/ 2 w 33"/>
                <a:gd name="T13" fmla="*/ 7 h 7"/>
                <a:gd name="T14" fmla="*/ 2 w 33"/>
                <a:gd name="T15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" h="7">
                  <a:moveTo>
                    <a:pt x="2" y="7"/>
                  </a:moveTo>
                  <a:cubicBezTo>
                    <a:pt x="1" y="7"/>
                    <a:pt x="0" y="6"/>
                    <a:pt x="0" y="6"/>
                  </a:cubicBezTo>
                  <a:cubicBezTo>
                    <a:pt x="0" y="5"/>
                    <a:pt x="1" y="4"/>
                    <a:pt x="1" y="4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2" y="0"/>
                    <a:pt x="33" y="1"/>
                    <a:pt x="33" y="2"/>
                  </a:cubicBezTo>
                  <a:cubicBezTo>
                    <a:pt x="33" y="2"/>
                    <a:pt x="32" y="3"/>
                    <a:pt x="31" y="3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2" name="Freeform 261"/>
            <p:cNvSpPr>
              <a:spLocks/>
            </p:cNvSpPr>
            <p:nvPr/>
          </p:nvSpPr>
          <p:spPr bwMode="auto">
            <a:xfrm>
              <a:off x="11042344" y="5877474"/>
              <a:ext cx="74573" cy="16572"/>
            </a:xfrm>
            <a:custGeom>
              <a:avLst/>
              <a:gdLst>
                <a:gd name="T0" fmla="*/ 1 w 27"/>
                <a:gd name="T1" fmla="*/ 6 h 6"/>
                <a:gd name="T2" fmla="*/ 0 w 27"/>
                <a:gd name="T3" fmla="*/ 4 h 6"/>
                <a:gd name="T4" fmla="*/ 1 w 27"/>
                <a:gd name="T5" fmla="*/ 3 h 6"/>
                <a:gd name="T6" fmla="*/ 26 w 27"/>
                <a:gd name="T7" fmla="*/ 0 h 6"/>
                <a:gd name="T8" fmla="*/ 27 w 27"/>
                <a:gd name="T9" fmla="*/ 1 h 6"/>
                <a:gd name="T10" fmla="*/ 26 w 27"/>
                <a:gd name="T11" fmla="*/ 3 h 6"/>
                <a:gd name="T12" fmla="*/ 1 w 27"/>
                <a:gd name="T13" fmla="*/ 6 h 6"/>
                <a:gd name="T14" fmla="*/ 1 w 27"/>
                <a:gd name="T1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6">
                  <a:moveTo>
                    <a:pt x="1" y="6"/>
                  </a:moveTo>
                  <a:cubicBezTo>
                    <a:pt x="0" y="6"/>
                    <a:pt x="0" y="5"/>
                    <a:pt x="0" y="4"/>
                  </a:cubicBezTo>
                  <a:cubicBezTo>
                    <a:pt x="0" y="4"/>
                    <a:pt x="0" y="3"/>
                    <a:pt x="1" y="3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0"/>
                    <a:pt x="27" y="0"/>
                    <a:pt x="27" y="1"/>
                  </a:cubicBezTo>
                  <a:cubicBezTo>
                    <a:pt x="27" y="2"/>
                    <a:pt x="27" y="3"/>
                    <a:pt x="26" y="3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3" name="Freeform 262"/>
            <p:cNvSpPr>
              <a:spLocks/>
            </p:cNvSpPr>
            <p:nvPr/>
          </p:nvSpPr>
          <p:spPr bwMode="auto">
            <a:xfrm>
              <a:off x="11045106" y="5916141"/>
              <a:ext cx="77335" cy="15191"/>
            </a:xfrm>
            <a:custGeom>
              <a:avLst/>
              <a:gdLst>
                <a:gd name="T0" fmla="*/ 2 w 28"/>
                <a:gd name="T1" fmla="*/ 6 h 6"/>
                <a:gd name="T2" fmla="*/ 0 w 28"/>
                <a:gd name="T3" fmla="*/ 4 h 6"/>
                <a:gd name="T4" fmla="*/ 2 w 28"/>
                <a:gd name="T5" fmla="*/ 3 h 6"/>
                <a:gd name="T6" fmla="*/ 26 w 28"/>
                <a:gd name="T7" fmla="*/ 0 h 6"/>
                <a:gd name="T8" fmla="*/ 28 w 28"/>
                <a:gd name="T9" fmla="*/ 1 h 6"/>
                <a:gd name="T10" fmla="*/ 27 w 28"/>
                <a:gd name="T11" fmla="*/ 3 h 6"/>
                <a:gd name="T12" fmla="*/ 2 w 28"/>
                <a:gd name="T13" fmla="*/ 6 h 6"/>
                <a:gd name="T14" fmla="*/ 2 w 28"/>
                <a:gd name="T1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6">
                  <a:moveTo>
                    <a:pt x="2" y="6"/>
                  </a:moveTo>
                  <a:cubicBezTo>
                    <a:pt x="1" y="6"/>
                    <a:pt x="0" y="5"/>
                    <a:pt x="0" y="4"/>
                  </a:cubicBezTo>
                  <a:cubicBezTo>
                    <a:pt x="0" y="4"/>
                    <a:pt x="1" y="3"/>
                    <a:pt x="2" y="3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7" y="0"/>
                    <a:pt x="28" y="0"/>
                    <a:pt x="28" y="1"/>
                  </a:cubicBezTo>
                  <a:cubicBezTo>
                    <a:pt x="28" y="2"/>
                    <a:pt x="28" y="2"/>
                    <a:pt x="27" y="3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58" name="组合 257"/>
          <p:cNvGrpSpPr/>
          <p:nvPr/>
        </p:nvGrpSpPr>
        <p:grpSpPr>
          <a:xfrm>
            <a:off x="5687364" y="4135760"/>
            <a:ext cx="573106" cy="462628"/>
            <a:chOff x="7156272" y="4484067"/>
            <a:chExt cx="573106" cy="462628"/>
          </a:xfrm>
        </p:grpSpPr>
        <p:sp>
          <p:nvSpPr>
            <p:cNvPr id="194" name="Freeform 40"/>
            <p:cNvSpPr>
              <a:spLocks noEditPoints="1"/>
            </p:cNvSpPr>
            <p:nvPr/>
          </p:nvSpPr>
          <p:spPr bwMode="auto">
            <a:xfrm>
              <a:off x="7233607" y="4609736"/>
              <a:ext cx="238909" cy="142241"/>
            </a:xfrm>
            <a:custGeom>
              <a:avLst/>
              <a:gdLst>
                <a:gd name="T0" fmla="*/ 69 w 87"/>
                <a:gd name="T1" fmla="*/ 52 h 52"/>
                <a:gd name="T2" fmla="*/ 87 w 87"/>
                <a:gd name="T3" fmla="*/ 34 h 52"/>
                <a:gd name="T4" fmla="*/ 87 w 87"/>
                <a:gd name="T5" fmla="*/ 24 h 52"/>
                <a:gd name="T6" fmla="*/ 77 w 87"/>
                <a:gd name="T7" fmla="*/ 18 h 52"/>
                <a:gd name="T8" fmla="*/ 61 w 87"/>
                <a:gd name="T9" fmla="*/ 18 h 52"/>
                <a:gd name="T10" fmla="*/ 61 w 87"/>
                <a:gd name="T11" fmla="*/ 17 h 52"/>
                <a:gd name="T12" fmla="*/ 45 w 87"/>
                <a:gd name="T13" fmla="*/ 0 h 52"/>
                <a:gd name="T14" fmla="*/ 23 w 87"/>
                <a:gd name="T15" fmla="*/ 0 h 52"/>
                <a:gd name="T16" fmla="*/ 7 w 87"/>
                <a:gd name="T17" fmla="*/ 17 h 52"/>
                <a:gd name="T18" fmla="*/ 7 w 87"/>
                <a:gd name="T19" fmla="*/ 18 h 52"/>
                <a:gd name="T20" fmla="*/ 2 w 87"/>
                <a:gd name="T21" fmla="*/ 18 h 52"/>
                <a:gd name="T22" fmla="*/ 2 w 87"/>
                <a:gd name="T23" fmla="*/ 42 h 52"/>
                <a:gd name="T24" fmla="*/ 6 w 87"/>
                <a:gd name="T25" fmla="*/ 52 h 52"/>
                <a:gd name="T26" fmla="*/ 31 w 87"/>
                <a:gd name="T27" fmla="*/ 52 h 52"/>
                <a:gd name="T28" fmla="*/ 31 w 87"/>
                <a:gd name="T29" fmla="*/ 50 h 52"/>
                <a:gd name="T30" fmla="*/ 33 w 87"/>
                <a:gd name="T31" fmla="*/ 47 h 52"/>
                <a:gd name="T32" fmla="*/ 36 w 87"/>
                <a:gd name="T33" fmla="*/ 47 h 52"/>
                <a:gd name="T34" fmla="*/ 38 w 87"/>
                <a:gd name="T35" fmla="*/ 50 h 52"/>
                <a:gd name="T36" fmla="*/ 38 w 87"/>
                <a:gd name="T37" fmla="*/ 52 h 52"/>
                <a:gd name="T38" fmla="*/ 69 w 87"/>
                <a:gd name="T39" fmla="*/ 52 h 52"/>
                <a:gd name="T40" fmla="*/ 16 w 87"/>
                <a:gd name="T41" fmla="*/ 18 h 52"/>
                <a:gd name="T42" fmla="*/ 16 w 87"/>
                <a:gd name="T43" fmla="*/ 17 h 52"/>
                <a:gd name="T44" fmla="*/ 23 w 87"/>
                <a:gd name="T45" fmla="*/ 9 h 52"/>
                <a:gd name="T46" fmla="*/ 45 w 87"/>
                <a:gd name="T47" fmla="*/ 9 h 52"/>
                <a:gd name="T48" fmla="*/ 53 w 87"/>
                <a:gd name="T49" fmla="*/ 17 h 52"/>
                <a:gd name="T50" fmla="*/ 53 w 87"/>
                <a:gd name="T51" fmla="*/ 18 h 52"/>
                <a:gd name="T52" fmla="*/ 16 w 87"/>
                <a:gd name="T53" fmla="*/ 18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87" h="52">
                  <a:moveTo>
                    <a:pt x="69" y="52"/>
                  </a:moveTo>
                  <a:cubicBezTo>
                    <a:pt x="79" y="52"/>
                    <a:pt x="87" y="44"/>
                    <a:pt x="87" y="34"/>
                  </a:cubicBezTo>
                  <a:cubicBezTo>
                    <a:pt x="87" y="24"/>
                    <a:pt x="87" y="24"/>
                    <a:pt x="87" y="24"/>
                  </a:cubicBezTo>
                  <a:cubicBezTo>
                    <a:pt x="85" y="20"/>
                    <a:pt x="81" y="18"/>
                    <a:pt x="77" y="18"/>
                  </a:cubicBezTo>
                  <a:cubicBezTo>
                    <a:pt x="61" y="18"/>
                    <a:pt x="61" y="18"/>
                    <a:pt x="61" y="18"/>
                  </a:cubicBezTo>
                  <a:cubicBezTo>
                    <a:pt x="61" y="17"/>
                    <a:pt x="61" y="17"/>
                    <a:pt x="61" y="17"/>
                  </a:cubicBezTo>
                  <a:cubicBezTo>
                    <a:pt x="61" y="8"/>
                    <a:pt x="54" y="0"/>
                    <a:pt x="45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14" y="0"/>
                    <a:pt x="7" y="8"/>
                    <a:pt x="7" y="17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0" y="26"/>
                    <a:pt x="0" y="34"/>
                    <a:pt x="2" y="42"/>
                  </a:cubicBezTo>
                  <a:cubicBezTo>
                    <a:pt x="3" y="46"/>
                    <a:pt x="4" y="49"/>
                    <a:pt x="6" y="52"/>
                  </a:cubicBezTo>
                  <a:cubicBezTo>
                    <a:pt x="31" y="52"/>
                    <a:pt x="31" y="52"/>
                    <a:pt x="31" y="52"/>
                  </a:cubicBezTo>
                  <a:cubicBezTo>
                    <a:pt x="31" y="50"/>
                    <a:pt x="31" y="50"/>
                    <a:pt x="31" y="50"/>
                  </a:cubicBezTo>
                  <a:cubicBezTo>
                    <a:pt x="31" y="48"/>
                    <a:pt x="32" y="47"/>
                    <a:pt x="33" y="47"/>
                  </a:cubicBezTo>
                  <a:cubicBezTo>
                    <a:pt x="36" y="47"/>
                    <a:pt x="36" y="47"/>
                    <a:pt x="36" y="47"/>
                  </a:cubicBezTo>
                  <a:cubicBezTo>
                    <a:pt x="37" y="47"/>
                    <a:pt x="38" y="48"/>
                    <a:pt x="38" y="50"/>
                  </a:cubicBezTo>
                  <a:cubicBezTo>
                    <a:pt x="38" y="52"/>
                    <a:pt x="38" y="52"/>
                    <a:pt x="38" y="52"/>
                  </a:cubicBezTo>
                  <a:lnTo>
                    <a:pt x="69" y="52"/>
                  </a:lnTo>
                  <a:close/>
                  <a:moveTo>
                    <a:pt x="16" y="18"/>
                  </a:moveTo>
                  <a:cubicBezTo>
                    <a:pt x="16" y="17"/>
                    <a:pt x="16" y="17"/>
                    <a:pt x="16" y="17"/>
                  </a:cubicBezTo>
                  <a:cubicBezTo>
                    <a:pt x="16" y="12"/>
                    <a:pt x="19" y="9"/>
                    <a:pt x="23" y="9"/>
                  </a:cubicBezTo>
                  <a:cubicBezTo>
                    <a:pt x="45" y="9"/>
                    <a:pt x="45" y="9"/>
                    <a:pt x="45" y="9"/>
                  </a:cubicBezTo>
                  <a:cubicBezTo>
                    <a:pt x="49" y="9"/>
                    <a:pt x="53" y="12"/>
                    <a:pt x="53" y="17"/>
                  </a:cubicBezTo>
                  <a:cubicBezTo>
                    <a:pt x="53" y="18"/>
                    <a:pt x="53" y="18"/>
                    <a:pt x="53" y="18"/>
                  </a:cubicBezTo>
                  <a:lnTo>
                    <a:pt x="16" y="1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5" name="Freeform 41"/>
            <p:cNvSpPr>
              <a:spLocks/>
            </p:cNvSpPr>
            <p:nvPr/>
          </p:nvSpPr>
          <p:spPr bwMode="auto">
            <a:xfrm>
              <a:off x="7258465" y="4732643"/>
              <a:ext cx="219575" cy="93907"/>
            </a:xfrm>
            <a:custGeom>
              <a:avLst/>
              <a:gdLst>
                <a:gd name="T0" fmla="*/ 51 w 80"/>
                <a:gd name="T1" fmla="*/ 33 h 34"/>
                <a:gd name="T2" fmla="*/ 80 w 80"/>
                <a:gd name="T3" fmla="*/ 12 h 34"/>
                <a:gd name="T4" fmla="*/ 80 w 80"/>
                <a:gd name="T5" fmla="*/ 0 h 34"/>
                <a:gd name="T6" fmla="*/ 60 w 80"/>
                <a:gd name="T7" fmla="*/ 13 h 34"/>
                <a:gd name="T8" fmla="*/ 29 w 80"/>
                <a:gd name="T9" fmla="*/ 13 h 34"/>
                <a:gd name="T10" fmla="*/ 29 w 80"/>
                <a:gd name="T11" fmla="*/ 16 h 34"/>
                <a:gd name="T12" fmla="*/ 27 w 80"/>
                <a:gd name="T13" fmla="*/ 18 h 34"/>
                <a:gd name="T14" fmla="*/ 24 w 80"/>
                <a:gd name="T15" fmla="*/ 18 h 34"/>
                <a:gd name="T16" fmla="*/ 22 w 80"/>
                <a:gd name="T17" fmla="*/ 16 h 34"/>
                <a:gd name="T18" fmla="*/ 22 w 80"/>
                <a:gd name="T19" fmla="*/ 13 h 34"/>
                <a:gd name="T20" fmla="*/ 0 w 80"/>
                <a:gd name="T21" fmla="*/ 13 h 34"/>
                <a:gd name="T22" fmla="*/ 40 w 80"/>
                <a:gd name="T23" fmla="*/ 34 h 34"/>
                <a:gd name="T24" fmla="*/ 51 w 80"/>
                <a:gd name="T25" fmla="*/ 3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0" h="34">
                  <a:moveTo>
                    <a:pt x="51" y="33"/>
                  </a:moveTo>
                  <a:cubicBezTo>
                    <a:pt x="64" y="30"/>
                    <a:pt x="74" y="22"/>
                    <a:pt x="80" y="12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77" y="8"/>
                    <a:pt x="69" y="13"/>
                    <a:pt x="60" y="13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9" y="17"/>
                    <a:pt x="28" y="18"/>
                    <a:pt x="27" y="18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3" y="18"/>
                    <a:pt x="22" y="17"/>
                    <a:pt x="22" y="16"/>
                  </a:cubicBezTo>
                  <a:cubicBezTo>
                    <a:pt x="22" y="13"/>
                    <a:pt x="22" y="13"/>
                    <a:pt x="22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9" y="26"/>
                    <a:pt x="23" y="34"/>
                    <a:pt x="40" y="34"/>
                  </a:cubicBezTo>
                  <a:cubicBezTo>
                    <a:pt x="44" y="34"/>
                    <a:pt x="47" y="34"/>
                    <a:pt x="51" y="33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6" name="Freeform 42"/>
            <p:cNvSpPr>
              <a:spLocks noEditPoints="1"/>
            </p:cNvSpPr>
            <p:nvPr/>
          </p:nvSpPr>
          <p:spPr bwMode="auto">
            <a:xfrm>
              <a:off x="7156272" y="4484067"/>
              <a:ext cx="573106" cy="462628"/>
            </a:xfrm>
            <a:custGeom>
              <a:avLst/>
              <a:gdLst>
                <a:gd name="T0" fmla="*/ 200 w 209"/>
                <a:gd name="T1" fmla="*/ 141 h 169"/>
                <a:gd name="T2" fmla="*/ 160 w 209"/>
                <a:gd name="T3" fmla="*/ 114 h 169"/>
                <a:gd name="T4" fmla="*/ 148 w 209"/>
                <a:gd name="T5" fmla="*/ 112 h 169"/>
                <a:gd name="T6" fmla="*/ 144 w 209"/>
                <a:gd name="T7" fmla="*/ 114 h 169"/>
                <a:gd name="T8" fmla="*/ 138 w 209"/>
                <a:gd name="T9" fmla="*/ 110 h 169"/>
                <a:gd name="T10" fmla="*/ 144 w 209"/>
                <a:gd name="T11" fmla="*/ 60 h 169"/>
                <a:gd name="T12" fmla="*/ 60 w 209"/>
                <a:gd name="T13" fmla="*/ 9 h 169"/>
                <a:gd name="T14" fmla="*/ 9 w 209"/>
                <a:gd name="T15" fmla="*/ 93 h 169"/>
                <a:gd name="T16" fmla="*/ 93 w 209"/>
                <a:gd name="T17" fmla="*/ 144 h 169"/>
                <a:gd name="T18" fmla="*/ 129 w 209"/>
                <a:gd name="T19" fmla="*/ 122 h 169"/>
                <a:gd name="T20" fmla="*/ 136 w 209"/>
                <a:gd name="T21" fmla="*/ 126 h 169"/>
                <a:gd name="T22" fmla="*/ 143 w 209"/>
                <a:gd name="T23" fmla="*/ 140 h 169"/>
                <a:gd name="T24" fmla="*/ 183 w 209"/>
                <a:gd name="T25" fmla="*/ 166 h 169"/>
                <a:gd name="T26" fmla="*/ 195 w 209"/>
                <a:gd name="T27" fmla="*/ 168 h 169"/>
                <a:gd name="T28" fmla="*/ 204 w 209"/>
                <a:gd name="T29" fmla="*/ 161 h 169"/>
                <a:gd name="T30" fmla="*/ 200 w 209"/>
                <a:gd name="T31" fmla="*/ 141 h 169"/>
                <a:gd name="T32" fmla="*/ 90 w 209"/>
                <a:gd name="T33" fmla="*/ 131 h 169"/>
                <a:gd name="T34" fmla="*/ 22 w 209"/>
                <a:gd name="T35" fmla="*/ 90 h 169"/>
                <a:gd name="T36" fmla="*/ 63 w 209"/>
                <a:gd name="T37" fmla="*/ 22 h 169"/>
                <a:gd name="T38" fmla="*/ 132 w 209"/>
                <a:gd name="T39" fmla="*/ 63 h 169"/>
                <a:gd name="T40" fmla="*/ 90 w 209"/>
                <a:gd name="T41" fmla="*/ 131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09" h="169">
                  <a:moveTo>
                    <a:pt x="200" y="141"/>
                  </a:moveTo>
                  <a:cubicBezTo>
                    <a:pt x="160" y="114"/>
                    <a:pt x="160" y="114"/>
                    <a:pt x="160" y="114"/>
                  </a:cubicBezTo>
                  <a:cubicBezTo>
                    <a:pt x="156" y="112"/>
                    <a:pt x="152" y="112"/>
                    <a:pt x="148" y="112"/>
                  </a:cubicBezTo>
                  <a:cubicBezTo>
                    <a:pt x="147" y="113"/>
                    <a:pt x="145" y="113"/>
                    <a:pt x="144" y="114"/>
                  </a:cubicBezTo>
                  <a:cubicBezTo>
                    <a:pt x="138" y="110"/>
                    <a:pt x="138" y="110"/>
                    <a:pt x="138" y="110"/>
                  </a:cubicBezTo>
                  <a:cubicBezTo>
                    <a:pt x="146" y="95"/>
                    <a:pt x="148" y="78"/>
                    <a:pt x="144" y="60"/>
                  </a:cubicBezTo>
                  <a:cubicBezTo>
                    <a:pt x="135" y="23"/>
                    <a:pt x="98" y="0"/>
                    <a:pt x="60" y="9"/>
                  </a:cubicBezTo>
                  <a:cubicBezTo>
                    <a:pt x="23" y="18"/>
                    <a:pt x="0" y="56"/>
                    <a:pt x="9" y="93"/>
                  </a:cubicBezTo>
                  <a:cubicBezTo>
                    <a:pt x="18" y="130"/>
                    <a:pt x="56" y="153"/>
                    <a:pt x="93" y="144"/>
                  </a:cubicBezTo>
                  <a:cubicBezTo>
                    <a:pt x="108" y="140"/>
                    <a:pt x="120" y="132"/>
                    <a:pt x="129" y="122"/>
                  </a:cubicBezTo>
                  <a:cubicBezTo>
                    <a:pt x="136" y="126"/>
                    <a:pt x="136" y="126"/>
                    <a:pt x="136" y="126"/>
                  </a:cubicBezTo>
                  <a:cubicBezTo>
                    <a:pt x="136" y="131"/>
                    <a:pt x="138" y="137"/>
                    <a:pt x="143" y="140"/>
                  </a:cubicBezTo>
                  <a:cubicBezTo>
                    <a:pt x="183" y="166"/>
                    <a:pt x="183" y="166"/>
                    <a:pt x="183" y="166"/>
                  </a:cubicBezTo>
                  <a:cubicBezTo>
                    <a:pt x="187" y="168"/>
                    <a:pt x="191" y="169"/>
                    <a:pt x="195" y="168"/>
                  </a:cubicBezTo>
                  <a:cubicBezTo>
                    <a:pt x="199" y="167"/>
                    <a:pt x="202" y="165"/>
                    <a:pt x="204" y="161"/>
                  </a:cubicBezTo>
                  <a:cubicBezTo>
                    <a:pt x="209" y="154"/>
                    <a:pt x="207" y="145"/>
                    <a:pt x="200" y="141"/>
                  </a:cubicBezTo>
                  <a:close/>
                  <a:moveTo>
                    <a:pt x="90" y="131"/>
                  </a:moveTo>
                  <a:cubicBezTo>
                    <a:pt x="60" y="139"/>
                    <a:pt x="29" y="120"/>
                    <a:pt x="22" y="90"/>
                  </a:cubicBezTo>
                  <a:cubicBezTo>
                    <a:pt x="15" y="60"/>
                    <a:pt x="33" y="29"/>
                    <a:pt x="63" y="22"/>
                  </a:cubicBezTo>
                  <a:cubicBezTo>
                    <a:pt x="94" y="14"/>
                    <a:pt x="124" y="33"/>
                    <a:pt x="132" y="63"/>
                  </a:cubicBezTo>
                  <a:cubicBezTo>
                    <a:pt x="139" y="94"/>
                    <a:pt x="120" y="124"/>
                    <a:pt x="90" y="131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55" name="组合 254"/>
          <p:cNvGrpSpPr/>
          <p:nvPr/>
        </p:nvGrpSpPr>
        <p:grpSpPr>
          <a:xfrm>
            <a:off x="10686052" y="4186856"/>
            <a:ext cx="469532" cy="535820"/>
            <a:chOff x="10686052" y="4535163"/>
            <a:chExt cx="469532" cy="535820"/>
          </a:xfrm>
        </p:grpSpPr>
        <p:sp>
          <p:nvSpPr>
            <p:cNvPr id="197" name="Freeform 60"/>
            <p:cNvSpPr>
              <a:spLocks noEditPoints="1"/>
            </p:cNvSpPr>
            <p:nvPr/>
          </p:nvSpPr>
          <p:spPr bwMode="auto">
            <a:xfrm>
              <a:off x="10686052" y="4535163"/>
              <a:ext cx="469532" cy="417055"/>
            </a:xfrm>
            <a:custGeom>
              <a:avLst/>
              <a:gdLst>
                <a:gd name="T0" fmla="*/ 166 w 171"/>
                <a:gd name="T1" fmla="*/ 0 h 152"/>
                <a:gd name="T2" fmla="*/ 5 w 171"/>
                <a:gd name="T3" fmla="*/ 0 h 152"/>
                <a:gd name="T4" fmla="*/ 0 w 171"/>
                <a:gd name="T5" fmla="*/ 5 h 152"/>
                <a:gd name="T6" fmla="*/ 0 w 171"/>
                <a:gd name="T7" fmla="*/ 146 h 152"/>
                <a:gd name="T8" fmla="*/ 5 w 171"/>
                <a:gd name="T9" fmla="*/ 152 h 152"/>
                <a:gd name="T10" fmla="*/ 39 w 171"/>
                <a:gd name="T11" fmla="*/ 152 h 152"/>
                <a:gd name="T12" fmla="*/ 45 w 171"/>
                <a:gd name="T13" fmla="*/ 146 h 152"/>
                <a:gd name="T14" fmla="*/ 45 w 171"/>
                <a:gd name="T15" fmla="*/ 141 h 152"/>
                <a:gd name="T16" fmla="*/ 11 w 171"/>
                <a:gd name="T17" fmla="*/ 141 h 152"/>
                <a:gd name="T18" fmla="*/ 11 w 171"/>
                <a:gd name="T19" fmla="*/ 38 h 152"/>
                <a:gd name="T20" fmla="*/ 160 w 171"/>
                <a:gd name="T21" fmla="*/ 38 h 152"/>
                <a:gd name="T22" fmla="*/ 160 w 171"/>
                <a:gd name="T23" fmla="*/ 141 h 152"/>
                <a:gd name="T24" fmla="*/ 140 w 171"/>
                <a:gd name="T25" fmla="*/ 141 h 152"/>
                <a:gd name="T26" fmla="*/ 136 w 171"/>
                <a:gd name="T27" fmla="*/ 149 h 152"/>
                <a:gd name="T28" fmla="*/ 133 w 171"/>
                <a:gd name="T29" fmla="*/ 152 h 152"/>
                <a:gd name="T30" fmla="*/ 166 w 171"/>
                <a:gd name="T31" fmla="*/ 152 h 152"/>
                <a:gd name="T32" fmla="*/ 171 w 171"/>
                <a:gd name="T33" fmla="*/ 146 h 152"/>
                <a:gd name="T34" fmla="*/ 171 w 171"/>
                <a:gd name="T35" fmla="*/ 5 h 152"/>
                <a:gd name="T36" fmla="*/ 166 w 171"/>
                <a:gd name="T37" fmla="*/ 0 h 152"/>
                <a:gd name="T38" fmla="*/ 110 w 171"/>
                <a:gd name="T39" fmla="*/ 26 h 152"/>
                <a:gd name="T40" fmla="*/ 103 w 171"/>
                <a:gd name="T41" fmla="*/ 19 h 152"/>
                <a:gd name="T42" fmla="*/ 110 w 171"/>
                <a:gd name="T43" fmla="*/ 12 h 152"/>
                <a:gd name="T44" fmla="*/ 118 w 171"/>
                <a:gd name="T45" fmla="*/ 19 h 152"/>
                <a:gd name="T46" fmla="*/ 110 w 171"/>
                <a:gd name="T47" fmla="*/ 26 h 152"/>
                <a:gd name="T48" fmla="*/ 132 w 171"/>
                <a:gd name="T49" fmla="*/ 26 h 152"/>
                <a:gd name="T50" fmla="*/ 124 w 171"/>
                <a:gd name="T51" fmla="*/ 19 h 152"/>
                <a:gd name="T52" fmla="*/ 132 w 171"/>
                <a:gd name="T53" fmla="*/ 12 h 152"/>
                <a:gd name="T54" fmla="*/ 139 w 171"/>
                <a:gd name="T55" fmla="*/ 19 h 152"/>
                <a:gd name="T56" fmla="*/ 132 w 171"/>
                <a:gd name="T57" fmla="*/ 26 h 152"/>
                <a:gd name="T58" fmla="*/ 153 w 171"/>
                <a:gd name="T59" fmla="*/ 26 h 152"/>
                <a:gd name="T60" fmla="*/ 146 w 171"/>
                <a:gd name="T61" fmla="*/ 19 h 152"/>
                <a:gd name="T62" fmla="*/ 153 w 171"/>
                <a:gd name="T63" fmla="*/ 12 h 152"/>
                <a:gd name="T64" fmla="*/ 160 w 171"/>
                <a:gd name="T65" fmla="*/ 19 h 152"/>
                <a:gd name="T66" fmla="*/ 153 w 171"/>
                <a:gd name="T67" fmla="*/ 26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71" h="152">
                  <a:moveTo>
                    <a:pt x="166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149"/>
                    <a:pt x="2" y="152"/>
                    <a:pt x="5" y="152"/>
                  </a:cubicBezTo>
                  <a:cubicBezTo>
                    <a:pt x="39" y="152"/>
                    <a:pt x="39" y="152"/>
                    <a:pt x="39" y="152"/>
                  </a:cubicBezTo>
                  <a:cubicBezTo>
                    <a:pt x="45" y="146"/>
                    <a:pt x="45" y="146"/>
                    <a:pt x="45" y="146"/>
                  </a:cubicBezTo>
                  <a:cubicBezTo>
                    <a:pt x="45" y="144"/>
                    <a:pt x="45" y="143"/>
                    <a:pt x="45" y="141"/>
                  </a:cubicBezTo>
                  <a:cubicBezTo>
                    <a:pt x="11" y="141"/>
                    <a:pt x="11" y="141"/>
                    <a:pt x="11" y="141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60" y="38"/>
                    <a:pt x="160" y="38"/>
                    <a:pt x="160" y="38"/>
                  </a:cubicBezTo>
                  <a:cubicBezTo>
                    <a:pt x="160" y="141"/>
                    <a:pt x="160" y="141"/>
                    <a:pt x="160" y="141"/>
                  </a:cubicBezTo>
                  <a:cubicBezTo>
                    <a:pt x="140" y="141"/>
                    <a:pt x="140" y="141"/>
                    <a:pt x="140" y="141"/>
                  </a:cubicBezTo>
                  <a:cubicBezTo>
                    <a:pt x="139" y="144"/>
                    <a:pt x="138" y="147"/>
                    <a:pt x="136" y="149"/>
                  </a:cubicBezTo>
                  <a:cubicBezTo>
                    <a:pt x="133" y="152"/>
                    <a:pt x="133" y="152"/>
                    <a:pt x="133" y="152"/>
                  </a:cubicBezTo>
                  <a:cubicBezTo>
                    <a:pt x="166" y="152"/>
                    <a:pt x="166" y="152"/>
                    <a:pt x="166" y="152"/>
                  </a:cubicBezTo>
                  <a:cubicBezTo>
                    <a:pt x="169" y="152"/>
                    <a:pt x="171" y="149"/>
                    <a:pt x="171" y="146"/>
                  </a:cubicBezTo>
                  <a:cubicBezTo>
                    <a:pt x="171" y="5"/>
                    <a:pt x="171" y="5"/>
                    <a:pt x="171" y="5"/>
                  </a:cubicBezTo>
                  <a:cubicBezTo>
                    <a:pt x="171" y="2"/>
                    <a:pt x="169" y="0"/>
                    <a:pt x="166" y="0"/>
                  </a:cubicBezTo>
                  <a:close/>
                  <a:moveTo>
                    <a:pt x="110" y="26"/>
                  </a:moveTo>
                  <a:cubicBezTo>
                    <a:pt x="106" y="26"/>
                    <a:pt x="103" y="23"/>
                    <a:pt x="103" y="19"/>
                  </a:cubicBezTo>
                  <a:cubicBezTo>
                    <a:pt x="103" y="15"/>
                    <a:pt x="106" y="12"/>
                    <a:pt x="110" y="12"/>
                  </a:cubicBezTo>
                  <a:cubicBezTo>
                    <a:pt x="114" y="12"/>
                    <a:pt x="118" y="15"/>
                    <a:pt x="118" y="19"/>
                  </a:cubicBezTo>
                  <a:cubicBezTo>
                    <a:pt x="118" y="23"/>
                    <a:pt x="114" y="26"/>
                    <a:pt x="110" y="26"/>
                  </a:cubicBezTo>
                  <a:close/>
                  <a:moveTo>
                    <a:pt x="132" y="26"/>
                  </a:moveTo>
                  <a:cubicBezTo>
                    <a:pt x="128" y="26"/>
                    <a:pt x="124" y="23"/>
                    <a:pt x="124" y="19"/>
                  </a:cubicBezTo>
                  <a:cubicBezTo>
                    <a:pt x="124" y="15"/>
                    <a:pt x="128" y="12"/>
                    <a:pt x="132" y="12"/>
                  </a:cubicBezTo>
                  <a:cubicBezTo>
                    <a:pt x="136" y="12"/>
                    <a:pt x="139" y="15"/>
                    <a:pt x="139" y="19"/>
                  </a:cubicBezTo>
                  <a:cubicBezTo>
                    <a:pt x="139" y="23"/>
                    <a:pt x="136" y="26"/>
                    <a:pt x="132" y="26"/>
                  </a:cubicBezTo>
                  <a:close/>
                  <a:moveTo>
                    <a:pt x="153" y="26"/>
                  </a:moveTo>
                  <a:cubicBezTo>
                    <a:pt x="149" y="26"/>
                    <a:pt x="146" y="23"/>
                    <a:pt x="146" y="19"/>
                  </a:cubicBezTo>
                  <a:cubicBezTo>
                    <a:pt x="146" y="15"/>
                    <a:pt x="149" y="12"/>
                    <a:pt x="153" y="12"/>
                  </a:cubicBezTo>
                  <a:cubicBezTo>
                    <a:pt x="157" y="12"/>
                    <a:pt x="160" y="15"/>
                    <a:pt x="160" y="19"/>
                  </a:cubicBezTo>
                  <a:cubicBezTo>
                    <a:pt x="160" y="23"/>
                    <a:pt x="157" y="26"/>
                    <a:pt x="153" y="26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8" name="Freeform 61"/>
            <p:cNvSpPr>
              <a:spLocks/>
            </p:cNvSpPr>
            <p:nvPr/>
          </p:nvSpPr>
          <p:spPr bwMode="auto">
            <a:xfrm>
              <a:off x="10788244" y="4740929"/>
              <a:ext cx="259624" cy="330054"/>
            </a:xfrm>
            <a:custGeom>
              <a:avLst/>
              <a:gdLst>
                <a:gd name="T0" fmla="*/ 77 w 95"/>
                <a:gd name="T1" fmla="*/ 84 h 120"/>
                <a:gd name="T2" fmla="*/ 79 w 95"/>
                <a:gd name="T3" fmla="*/ 82 h 120"/>
                <a:gd name="T4" fmla="*/ 93 w 95"/>
                <a:gd name="T5" fmla="*/ 68 h 120"/>
                <a:gd name="T6" fmla="*/ 93 w 95"/>
                <a:gd name="T7" fmla="*/ 59 h 120"/>
                <a:gd name="T8" fmla="*/ 84 w 95"/>
                <a:gd name="T9" fmla="*/ 59 h 120"/>
                <a:gd name="T10" fmla="*/ 82 w 95"/>
                <a:gd name="T11" fmla="*/ 60 h 120"/>
                <a:gd name="T12" fmla="*/ 82 w 95"/>
                <a:gd name="T13" fmla="*/ 59 h 120"/>
                <a:gd name="T14" fmla="*/ 89 w 95"/>
                <a:gd name="T15" fmla="*/ 52 h 120"/>
                <a:gd name="T16" fmla="*/ 89 w 95"/>
                <a:gd name="T17" fmla="*/ 42 h 120"/>
                <a:gd name="T18" fmla="*/ 80 w 95"/>
                <a:gd name="T19" fmla="*/ 42 h 120"/>
                <a:gd name="T20" fmla="*/ 75 w 95"/>
                <a:gd name="T21" fmla="*/ 46 h 120"/>
                <a:gd name="T22" fmla="*/ 75 w 95"/>
                <a:gd name="T23" fmla="*/ 45 h 120"/>
                <a:gd name="T24" fmla="*/ 82 w 95"/>
                <a:gd name="T25" fmla="*/ 37 h 120"/>
                <a:gd name="T26" fmla="*/ 82 w 95"/>
                <a:gd name="T27" fmla="*/ 28 h 120"/>
                <a:gd name="T28" fmla="*/ 73 w 95"/>
                <a:gd name="T29" fmla="*/ 28 h 120"/>
                <a:gd name="T30" fmla="*/ 67 w 95"/>
                <a:gd name="T31" fmla="*/ 34 h 120"/>
                <a:gd name="T32" fmla="*/ 66 w 95"/>
                <a:gd name="T33" fmla="*/ 33 h 120"/>
                <a:gd name="T34" fmla="*/ 87 w 95"/>
                <a:gd name="T35" fmla="*/ 12 h 120"/>
                <a:gd name="T36" fmla="*/ 87 w 95"/>
                <a:gd name="T37" fmla="*/ 3 h 120"/>
                <a:gd name="T38" fmla="*/ 78 w 95"/>
                <a:gd name="T39" fmla="*/ 3 h 120"/>
                <a:gd name="T40" fmla="*/ 44 w 95"/>
                <a:gd name="T41" fmla="*/ 36 h 120"/>
                <a:gd name="T42" fmla="*/ 22 w 95"/>
                <a:gd name="T43" fmla="*/ 32 h 120"/>
                <a:gd name="T44" fmla="*/ 5 w 95"/>
                <a:gd name="T45" fmla="*/ 25 h 120"/>
                <a:gd name="T46" fmla="*/ 2 w 95"/>
                <a:gd name="T47" fmla="*/ 33 h 120"/>
                <a:gd name="T48" fmla="*/ 14 w 95"/>
                <a:gd name="T49" fmla="*/ 51 h 120"/>
                <a:gd name="T50" fmla="*/ 17 w 95"/>
                <a:gd name="T51" fmla="*/ 74 h 120"/>
                <a:gd name="T52" fmla="*/ 1 w 95"/>
                <a:gd name="T53" fmla="*/ 89 h 120"/>
                <a:gd name="T54" fmla="*/ 32 w 95"/>
                <a:gd name="T55" fmla="*/ 120 h 120"/>
                <a:gd name="T56" fmla="*/ 49 w 95"/>
                <a:gd name="T57" fmla="*/ 103 h 120"/>
                <a:gd name="T58" fmla="*/ 65 w 95"/>
                <a:gd name="T59" fmla="*/ 95 h 120"/>
                <a:gd name="T60" fmla="*/ 77 w 95"/>
                <a:gd name="T61" fmla="*/ 84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5" h="120">
                  <a:moveTo>
                    <a:pt x="77" y="84"/>
                  </a:moveTo>
                  <a:cubicBezTo>
                    <a:pt x="78" y="83"/>
                    <a:pt x="78" y="83"/>
                    <a:pt x="79" y="82"/>
                  </a:cubicBezTo>
                  <a:cubicBezTo>
                    <a:pt x="93" y="68"/>
                    <a:pt x="93" y="68"/>
                    <a:pt x="93" y="68"/>
                  </a:cubicBezTo>
                  <a:cubicBezTo>
                    <a:pt x="95" y="66"/>
                    <a:pt x="95" y="62"/>
                    <a:pt x="93" y="59"/>
                  </a:cubicBezTo>
                  <a:cubicBezTo>
                    <a:pt x="90" y="56"/>
                    <a:pt x="86" y="56"/>
                    <a:pt x="84" y="59"/>
                  </a:cubicBezTo>
                  <a:cubicBezTo>
                    <a:pt x="82" y="60"/>
                    <a:pt x="82" y="60"/>
                    <a:pt x="82" y="60"/>
                  </a:cubicBezTo>
                  <a:cubicBezTo>
                    <a:pt x="82" y="60"/>
                    <a:pt x="82" y="59"/>
                    <a:pt x="82" y="59"/>
                  </a:cubicBezTo>
                  <a:cubicBezTo>
                    <a:pt x="89" y="52"/>
                    <a:pt x="89" y="52"/>
                    <a:pt x="89" y="52"/>
                  </a:cubicBezTo>
                  <a:cubicBezTo>
                    <a:pt x="91" y="49"/>
                    <a:pt x="91" y="45"/>
                    <a:pt x="89" y="42"/>
                  </a:cubicBezTo>
                  <a:cubicBezTo>
                    <a:pt x="86" y="40"/>
                    <a:pt x="82" y="40"/>
                    <a:pt x="80" y="42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6"/>
                    <a:pt x="75" y="45"/>
                    <a:pt x="75" y="45"/>
                  </a:cubicBezTo>
                  <a:cubicBezTo>
                    <a:pt x="82" y="37"/>
                    <a:pt x="82" y="37"/>
                    <a:pt x="82" y="37"/>
                  </a:cubicBezTo>
                  <a:cubicBezTo>
                    <a:pt x="85" y="35"/>
                    <a:pt x="85" y="30"/>
                    <a:pt x="82" y="28"/>
                  </a:cubicBezTo>
                  <a:cubicBezTo>
                    <a:pt x="80" y="25"/>
                    <a:pt x="76" y="25"/>
                    <a:pt x="73" y="28"/>
                  </a:cubicBezTo>
                  <a:cubicBezTo>
                    <a:pt x="67" y="34"/>
                    <a:pt x="67" y="34"/>
                    <a:pt x="67" y="34"/>
                  </a:cubicBezTo>
                  <a:cubicBezTo>
                    <a:pt x="67" y="34"/>
                    <a:pt x="66" y="33"/>
                    <a:pt x="66" y="33"/>
                  </a:cubicBezTo>
                  <a:cubicBezTo>
                    <a:pt x="87" y="12"/>
                    <a:pt x="87" y="12"/>
                    <a:pt x="87" y="12"/>
                  </a:cubicBezTo>
                  <a:cubicBezTo>
                    <a:pt x="89" y="9"/>
                    <a:pt x="89" y="5"/>
                    <a:pt x="87" y="3"/>
                  </a:cubicBezTo>
                  <a:cubicBezTo>
                    <a:pt x="84" y="0"/>
                    <a:pt x="80" y="0"/>
                    <a:pt x="78" y="3"/>
                  </a:cubicBezTo>
                  <a:cubicBezTo>
                    <a:pt x="44" y="36"/>
                    <a:pt x="44" y="36"/>
                    <a:pt x="44" y="36"/>
                  </a:cubicBezTo>
                  <a:cubicBezTo>
                    <a:pt x="30" y="48"/>
                    <a:pt x="27" y="37"/>
                    <a:pt x="22" y="32"/>
                  </a:cubicBezTo>
                  <a:cubicBezTo>
                    <a:pt x="15" y="23"/>
                    <a:pt x="8" y="22"/>
                    <a:pt x="5" y="25"/>
                  </a:cubicBezTo>
                  <a:cubicBezTo>
                    <a:pt x="4" y="25"/>
                    <a:pt x="0" y="31"/>
                    <a:pt x="2" y="33"/>
                  </a:cubicBezTo>
                  <a:cubicBezTo>
                    <a:pt x="4" y="34"/>
                    <a:pt x="14" y="42"/>
                    <a:pt x="14" y="51"/>
                  </a:cubicBezTo>
                  <a:cubicBezTo>
                    <a:pt x="15" y="58"/>
                    <a:pt x="16" y="69"/>
                    <a:pt x="17" y="74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32" y="120"/>
                    <a:pt x="32" y="120"/>
                    <a:pt x="32" y="120"/>
                  </a:cubicBezTo>
                  <a:cubicBezTo>
                    <a:pt x="49" y="103"/>
                    <a:pt x="49" y="103"/>
                    <a:pt x="49" y="103"/>
                  </a:cubicBezTo>
                  <a:cubicBezTo>
                    <a:pt x="55" y="102"/>
                    <a:pt x="61" y="99"/>
                    <a:pt x="65" y="95"/>
                  </a:cubicBezTo>
                  <a:cubicBezTo>
                    <a:pt x="69" y="92"/>
                    <a:pt x="73" y="88"/>
                    <a:pt x="77" y="8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9" name="Freeform 62"/>
            <p:cNvSpPr>
              <a:spLocks/>
            </p:cNvSpPr>
            <p:nvPr/>
          </p:nvSpPr>
          <p:spPr bwMode="auto">
            <a:xfrm>
              <a:off x="10971914" y="4706404"/>
              <a:ext cx="95287" cy="95287"/>
            </a:xfrm>
            <a:custGeom>
              <a:avLst/>
              <a:gdLst>
                <a:gd name="T0" fmla="*/ 0 w 35"/>
                <a:gd name="T1" fmla="*/ 19 h 35"/>
                <a:gd name="T2" fmla="*/ 4 w 35"/>
                <a:gd name="T3" fmla="*/ 14 h 35"/>
                <a:gd name="T4" fmla="*/ 7 w 35"/>
                <a:gd name="T5" fmla="*/ 9 h 35"/>
                <a:gd name="T6" fmla="*/ 26 w 35"/>
                <a:gd name="T7" fmla="*/ 9 h 35"/>
                <a:gd name="T8" fmla="*/ 26 w 35"/>
                <a:gd name="T9" fmla="*/ 28 h 35"/>
                <a:gd name="T10" fmla="*/ 22 w 35"/>
                <a:gd name="T11" fmla="*/ 30 h 35"/>
                <a:gd name="T12" fmla="*/ 17 w 35"/>
                <a:gd name="T13" fmla="*/ 35 h 35"/>
                <a:gd name="T14" fmla="*/ 28 w 35"/>
                <a:gd name="T15" fmla="*/ 31 h 35"/>
                <a:gd name="T16" fmla="*/ 28 w 35"/>
                <a:gd name="T17" fmla="*/ 7 h 35"/>
                <a:gd name="T18" fmla="*/ 5 w 35"/>
                <a:gd name="T19" fmla="*/ 7 h 35"/>
                <a:gd name="T20" fmla="*/ 0 w 35"/>
                <a:gd name="T21" fmla="*/ 19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5" h="35">
                  <a:moveTo>
                    <a:pt x="0" y="19"/>
                  </a:moveTo>
                  <a:cubicBezTo>
                    <a:pt x="4" y="14"/>
                    <a:pt x="4" y="14"/>
                    <a:pt x="4" y="14"/>
                  </a:cubicBezTo>
                  <a:cubicBezTo>
                    <a:pt x="5" y="12"/>
                    <a:pt x="6" y="11"/>
                    <a:pt x="7" y="9"/>
                  </a:cubicBezTo>
                  <a:cubicBezTo>
                    <a:pt x="12" y="4"/>
                    <a:pt x="21" y="4"/>
                    <a:pt x="26" y="9"/>
                  </a:cubicBezTo>
                  <a:cubicBezTo>
                    <a:pt x="31" y="14"/>
                    <a:pt x="31" y="23"/>
                    <a:pt x="26" y="28"/>
                  </a:cubicBezTo>
                  <a:cubicBezTo>
                    <a:pt x="25" y="29"/>
                    <a:pt x="24" y="29"/>
                    <a:pt x="22" y="30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21" y="35"/>
                    <a:pt x="25" y="34"/>
                    <a:pt x="28" y="31"/>
                  </a:cubicBezTo>
                  <a:cubicBezTo>
                    <a:pt x="35" y="24"/>
                    <a:pt x="35" y="13"/>
                    <a:pt x="28" y="7"/>
                  </a:cubicBezTo>
                  <a:cubicBezTo>
                    <a:pt x="22" y="0"/>
                    <a:pt x="11" y="0"/>
                    <a:pt x="5" y="7"/>
                  </a:cubicBezTo>
                  <a:cubicBezTo>
                    <a:pt x="1" y="10"/>
                    <a:pt x="0" y="14"/>
                    <a:pt x="0" y="19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00" name="组合 199"/>
          <p:cNvGrpSpPr/>
          <p:nvPr/>
        </p:nvGrpSpPr>
        <p:grpSpPr>
          <a:xfrm>
            <a:off x="4156011" y="4146808"/>
            <a:ext cx="378388" cy="476437"/>
            <a:chOff x="6098443" y="4495115"/>
            <a:chExt cx="378388" cy="476437"/>
          </a:xfrm>
        </p:grpSpPr>
        <p:sp>
          <p:nvSpPr>
            <p:cNvPr id="201" name="Freeform 66"/>
            <p:cNvSpPr>
              <a:spLocks noEditPoints="1"/>
            </p:cNvSpPr>
            <p:nvPr/>
          </p:nvSpPr>
          <p:spPr bwMode="auto">
            <a:xfrm>
              <a:off x="6098443" y="4495115"/>
              <a:ext cx="378388" cy="476437"/>
            </a:xfrm>
            <a:custGeom>
              <a:avLst/>
              <a:gdLst>
                <a:gd name="T0" fmla="*/ 0 w 138"/>
                <a:gd name="T1" fmla="*/ 69 h 174"/>
                <a:gd name="T2" fmla="*/ 138 w 138"/>
                <a:gd name="T3" fmla="*/ 69 h 174"/>
                <a:gd name="T4" fmla="*/ 114 w 138"/>
                <a:gd name="T5" fmla="*/ 81 h 174"/>
                <a:gd name="T6" fmla="*/ 110 w 138"/>
                <a:gd name="T7" fmla="*/ 89 h 174"/>
                <a:gd name="T8" fmla="*/ 101 w 138"/>
                <a:gd name="T9" fmla="*/ 89 h 174"/>
                <a:gd name="T10" fmla="*/ 101 w 138"/>
                <a:gd name="T11" fmla="*/ 101 h 174"/>
                <a:gd name="T12" fmla="*/ 94 w 138"/>
                <a:gd name="T13" fmla="*/ 107 h 174"/>
                <a:gd name="T14" fmla="*/ 85 w 138"/>
                <a:gd name="T15" fmla="*/ 102 h 174"/>
                <a:gd name="T16" fmla="*/ 79 w 138"/>
                <a:gd name="T17" fmla="*/ 112 h 174"/>
                <a:gd name="T18" fmla="*/ 70 w 138"/>
                <a:gd name="T19" fmla="*/ 114 h 174"/>
                <a:gd name="T20" fmla="*/ 65 w 138"/>
                <a:gd name="T21" fmla="*/ 105 h 174"/>
                <a:gd name="T22" fmla="*/ 55 w 138"/>
                <a:gd name="T23" fmla="*/ 111 h 174"/>
                <a:gd name="T24" fmla="*/ 47 w 138"/>
                <a:gd name="T25" fmla="*/ 108 h 174"/>
                <a:gd name="T26" fmla="*/ 47 w 138"/>
                <a:gd name="T27" fmla="*/ 98 h 174"/>
                <a:gd name="T28" fmla="*/ 35 w 138"/>
                <a:gd name="T29" fmla="*/ 98 h 174"/>
                <a:gd name="T30" fmla="*/ 29 w 138"/>
                <a:gd name="T31" fmla="*/ 91 h 174"/>
                <a:gd name="T32" fmla="*/ 34 w 138"/>
                <a:gd name="T33" fmla="*/ 83 h 174"/>
                <a:gd name="T34" fmla="*/ 24 w 138"/>
                <a:gd name="T35" fmla="*/ 77 h 174"/>
                <a:gd name="T36" fmla="*/ 23 w 138"/>
                <a:gd name="T37" fmla="*/ 68 h 174"/>
                <a:gd name="T38" fmla="*/ 31 w 138"/>
                <a:gd name="T39" fmla="*/ 63 h 174"/>
                <a:gd name="T40" fmla="*/ 25 w 138"/>
                <a:gd name="T41" fmla="*/ 53 h 174"/>
                <a:gd name="T42" fmla="*/ 28 w 138"/>
                <a:gd name="T43" fmla="*/ 45 h 174"/>
                <a:gd name="T44" fmla="*/ 38 w 138"/>
                <a:gd name="T45" fmla="*/ 44 h 174"/>
                <a:gd name="T46" fmla="*/ 38 w 138"/>
                <a:gd name="T47" fmla="*/ 32 h 174"/>
                <a:gd name="T48" fmla="*/ 45 w 138"/>
                <a:gd name="T49" fmla="*/ 27 h 174"/>
                <a:gd name="T50" fmla="*/ 54 w 138"/>
                <a:gd name="T51" fmla="*/ 32 h 174"/>
                <a:gd name="T52" fmla="*/ 59 w 138"/>
                <a:gd name="T53" fmla="*/ 21 h 174"/>
                <a:gd name="T54" fmla="*/ 68 w 138"/>
                <a:gd name="T55" fmla="*/ 20 h 174"/>
                <a:gd name="T56" fmla="*/ 73 w 138"/>
                <a:gd name="T57" fmla="*/ 29 h 174"/>
                <a:gd name="T58" fmla="*/ 83 w 138"/>
                <a:gd name="T59" fmla="*/ 22 h 174"/>
                <a:gd name="T60" fmla="*/ 92 w 138"/>
                <a:gd name="T61" fmla="*/ 26 h 174"/>
                <a:gd name="T62" fmla="*/ 92 w 138"/>
                <a:gd name="T63" fmla="*/ 36 h 174"/>
                <a:gd name="T64" fmla="*/ 104 w 138"/>
                <a:gd name="T65" fmla="*/ 35 h 174"/>
                <a:gd name="T66" fmla="*/ 109 w 138"/>
                <a:gd name="T67" fmla="*/ 43 h 174"/>
                <a:gd name="T68" fmla="*/ 105 w 138"/>
                <a:gd name="T69" fmla="*/ 51 h 174"/>
                <a:gd name="T70" fmla="*/ 115 w 138"/>
                <a:gd name="T71" fmla="*/ 57 h 174"/>
                <a:gd name="T72" fmla="*/ 116 w 138"/>
                <a:gd name="T73" fmla="*/ 66 h 174"/>
                <a:gd name="T74" fmla="*/ 108 w 138"/>
                <a:gd name="T75" fmla="*/ 71 h 174"/>
                <a:gd name="T76" fmla="*/ 114 w 138"/>
                <a:gd name="T77" fmla="*/ 81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38" h="174">
                  <a:moveTo>
                    <a:pt x="69" y="0"/>
                  </a:moveTo>
                  <a:cubicBezTo>
                    <a:pt x="31" y="0"/>
                    <a:pt x="0" y="31"/>
                    <a:pt x="0" y="69"/>
                  </a:cubicBezTo>
                  <a:cubicBezTo>
                    <a:pt x="0" y="107"/>
                    <a:pt x="69" y="174"/>
                    <a:pt x="69" y="174"/>
                  </a:cubicBezTo>
                  <a:cubicBezTo>
                    <a:pt x="69" y="174"/>
                    <a:pt x="138" y="107"/>
                    <a:pt x="138" y="69"/>
                  </a:cubicBezTo>
                  <a:cubicBezTo>
                    <a:pt x="138" y="31"/>
                    <a:pt x="107" y="0"/>
                    <a:pt x="69" y="0"/>
                  </a:cubicBezTo>
                  <a:close/>
                  <a:moveTo>
                    <a:pt x="114" y="81"/>
                  </a:moveTo>
                  <a:cubicBezTo>
                    <a:pt x="113" y="83"/>
                    <a:pt x="113" y="83"/>
                    <a:pt x="113" y="83"/>
                  </a:cubicBezTo>
                  <a:cubicBezTo>
                    <a:pt x="110" y="89"/>
                    <a:pt x="110" y="89"/>
                    <a:pt x="110" y="89"/>
                  </a:cubicBezTo>
                  <a:cubicBezTo>
                    <a:pt x="109" y="92"/>
                    <a:pt x="109" y="92"/>
                    <a:pt x="109" y="92"/>
                  </a:cubicBezTo>
                  <a:cubicBezTo>
                    <a:pt x="101" y="89"/>
                    <a:pt x="101" y="89"/>
                    <a:pt x="101" y="89"/>
                  </a:cubicBezTo>
                  <a:cubicBezTo>
                    <a:pt x="99" y="91"/>
                    <a:pt x="98" y="93"/>
                    <a:pt x="97" y="94"/>
                  </a:cubicBezTo>
                  <a:cubicBezTo>
                    <a:pt x="101" y="101"/>
                    <a:pt x="101" y="101"/>
                    <a:pt x="101" y="101"/>
                  </a:cubicBezTo>
                  <a:cubicBezTo>
                    <a:pt x="99" y="103"/>
                    <a:pt x="99" y="103"/>
                    <a:pt x="99" y="103"/>
                  </a:cubicBezTo>
                  <a:cubicBezTo>
                    <a:pt x="94" y="107"/>
                    <a:pt x="94" y="107"/>
                    <a:pt x="94" y="107"/>
                  </a:cubicBezTo>
                  <a:cubicBezTo>
                    <a:pt x="92" y="108"/>
                    <a:pt x="92" y="108"/>
                    <a:pt x="92" y="108"/>
                  </a:cubicBezTo>
                  <a:cubicBezTo>
                    <a:pt x="85" y="102"/>
                    <a:pt x="85" y="102"/>
                    <a:pt x="85" y="102"/>
                  </a:cubicBezTo>
                  <a:cubicBezTo>
                    <a:pt x="83" y="103"/>
                    <a:pt x="81" y="103"/>
                    <a:pt x="79" y="104"/>
                  </a:cubicBezTo>
                  <a:cubicBezTo>
                    <a:pt x="79" y="112"/>
                    <a:pt x="79" y="112"/>
                    <a:pt x="79" y="112"/>
                  </a:cubicBezTo>
                  <a:cubicBezTo>
                    <a:pt x="77" y="113"/>
                    <a:pt x="77" y="113"/>
                    <a:pt x="77" y="113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68" y="114"/>
                    <a:pt x="68" y="114"/>
                    <a:pt x="68" y="114"/>
                  </a:cubicBezTo>
                  <a:cubicBezTo>
                    <a:pt x="65" y="105"/>
                    <a:pt x="65" y="105"/>
                    <a:pt x="65" y="105"/>
                  </a:cubicBezTo>
                  <a:cubicBezTo>
                    <a:pt x="63" y="105"/>
                    <a:pt x="61" y="105"/>
                    <a:pt x="60" y="104"/>
                  </a:cubicBezTo>
                  <a:cubicBezTo>
                    <a:pt x="55" y="111"/>
                    <a:pt x="55" y="111"/>
                    <a:pt x="55" y="111"/>
                  </a:cubicBezTo>
                  <a:cubicBezTo>
                    <a:pt x="53" y="110"/>
                    <a:pt x="53" y="110"/>
                    <a:pt x="53" y="110"/>
                  </a:cubicBezTo>
                  <a:cubicBezTo>
                    <a:pt x="47" y="108"/>
                    <a:pt x="47" y="108"/>
                    <a:pt x="47" y="108"/>
                  </a:cubicBezTo>
                  <a:cubicBezTo>
                    <a:pt x="45" y="107"/>
                    <a:pt x="45" y="107"/>
                    <a:pt x="45" y="107"/>
                  </a:cubicBezTo>
                  <a:cubicBezTo>
                    <a:pt x="47" y="98"/>
                    <a:pt x="47" y="98"/>
                    <a:pt x="47" y="98"/>
                  </a:cubicBezTo>
                  <a:cubicBezTo>
                    <a:pt x="45" y="97"/>
                    <a:pt x="44" y="96"/>
                    <a:pt x="42" y="94"/>
                  </a:cubicBezTo>
                  <a:cubicBezTo>
                    <a:pt x="35" y="98"/>
                    <a:pt x="35" y="98"/>
                    <a:pt x="35" y="98"/>
                  </a:cubicBezTo>
                  <a:cubicBezTo>
                    <a:pt x="33" y="96"/>
                    <a:pt x="33" y="96"/>
                    <a:pt x="33" y="96"/>
                  </a:cubicBezTo>
                  <a:cubicBezTo>
                    <a:pt x="29" y="91"/>
                    <a:pt x="29" y="91"/>
                    <a:pt x="29" y="91"/>
                  </a:cubicBezTo>
                  <a:cubicBezTo>
                    <a:pt x="28" y="89"/>
                    <a:pt x="28" y="89"/>
                    <a:pt x="28" y="89"/>
                  </a:cubicBezTo>
                  <a:cubicBezTo>
                    <a:pt x="34" y="83"/>
                    <a:pt x="34" y="83"/>
                    <a:pt x="34" y="83"/>
                  </a:cubicBezTo>
                  <a:cubicBezTo>
                    <a:pt x="33" y="81"/>
                    <a:pt x="32" y="79"/>
                    <a:pt x="32" y="77"/>
                  </a:cubicBezTo>
                  <a:cubicBezTo>
                    <a:pt x="24" y="77"/>
                    <a:pt x="24" y="77"/>
                    <a:pt x="24" y="77"/>
                  </a:cubicBezTo>
                  <a:cubicBezTo>
                    <a:pt x="23" y="74"/>
                    <a:pt x="23" y="74"/>
                    <a:pt x="23" y="74"/>
                  </a:cubicBezTo>
                  <a:cubicBezTo>
                    <a:pt x="23" y="68"/>
                    <a:pt x="23" y="68"/>
                    <a:pt x="23" y="68"/>
                  </a:cubicBezTo>
                  <a:cubicBezTo>
                    <a:pt x="22" y="66"/>
                    <a:pt x="22" y="66"/>
                    <a:pt x="22" y="66"/>
                  </a:cubicBezTo>
                  <a:cubicBezTo>
                    <a:pt x="31" y="63"/>
                    <a:pt x="31" y="63"/>
                    <a:pt x="31" y="63"/>
                  </a:cubicBezTo>
                  <a:cubicBezTo>
                    <a:pt x="31" y="61"/>
                    <a:pt x="31" y="59"/>
                    <a:pt x="32" y="57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38" y="44"/>
                    <a:pt x="38" y="44"/>
                    <a:pt x="38" y="44"/>
                  </a:cubicBezTo>
                  <a:cubicBezTo>
                    <a:pt x="39" y="43"/>
                    <a:pt x="41" y="41"/>
                    <a:pt x="42" y="40"/>
                  </a:cubicBezTo>
                  <a:cubicBezTo>
                    <a:pt x="38" y="32"/>
                    <a:pt x="38" y="32"/>
                    <a:pt x="38" y="32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7" y="26"/>
                    <a:pt x="47" y="26"/>
                    <a:pt x="47" y="26"/>
                  </a:cubicBezTo>
                  <a:cubicBezTo>
                    <a:pt x="54" y="32"/>
                    <a:pt x="54" y="32"/>
                    <a:pt x="54" y="32"/>
                  </a:cubicBezTo>
                  <a:cubicBezTo>
                    <a:pt x="55" y="31"/>
                    <a:pt x="57" y="30"/>
                    <a:pt x="59" y="3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62" y="21"/>
                    <a:pt x="62" y="21"/>
                    <a:pt x="62" y="21"/>
                  </a:cubicBezTo>
                  <a:cubicBezTo>
                    <a:pt x="68" y="20"/>
                    <a:pt x="68" y="20"/>
                    <a:pt x="68" y="20"/>
                  </a:cubicBezTo>
                  <a:cubicBezTo>
                    <a:pt x="71" y="20"/>
                    <a:pt x="71" y="20"/>
                    <a:pt x="71" y="20"/>
                  </a:cubicBezTo>
                  <a:cubicBezTo>
                    <a:pt x="73" y="29"/>
                    <a:pt x="73" y="29"/>
                    <a:pt x="73" y="29"/>
                  </a:cubicBezTo>
                  <a:cubicBezTo>
                    <a:pt x="75" y="29"/>
                    <a:pt x="77" y="29"/>
                    <a:pt x="79" y="30"/>
                  </a:cubicBezTo>
                  <a:cubicBezTo>
                    <a:pt x="83" y="22"/>
                    <a:pt x="83" y="22"/>
                    <a:pt x="83" y="22"/>
                  </a:cubicBezTo>
                  <a:cubicBezTo>
                    <a:pt x="86" y="23"/>
                    <a:pt x="86" y="23"/>
                    <a:pt x="86" y="23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2" y="36"/>
                    <a:pt x="92" y="36"/>
                    <a:pt x="92" y="36"/>
                  </a:cubicBezTo>
                  <a:cubicBezTo>
                    <a:pt x="93" y="37"/>
                    <a:pt x="95" y="38"/>
                    <a:pt x="96" y="39"/>
                  </a:cubicBezTo>
                  <a:cubicBezTo>
                    <a:pt x="104" y="35"/>
                    <a:pt x="104" y="35"/>
                    <a:pt x="104" y="35"/>
                  </a:cubicBezTo>
                  <a:cubicBezTo>
                    <a:pt x="105" y="37"/>
                    <a:pt x="105" y="37"/>
                    <a:pt x="105" y="37"/>
                  </a:cubicBezTo>
                  <a:cubicBezTo>
                    <a:pt x="109" y="43"/>
                    <a:pt x="109" y="43"/>
                    <a:pt x="109" y="43"/>
                  </a:cubicBezTo>
                  <a:cubicBezTo>
                    <a:pt x="111" y="45"/>
                    <a:pt x="111" y="45"/>
                    <a:pt x="111" y="45"/>
                  </a:cubicBezTo>
                  <a:cubicBezTo>
                    <a:pt x="105" y="51"/>
                    <a:pt x="105" y="51"/>
                    <a:pt x="105" y="51"/>
                  </a:cubicBezTo>
                  <a:cubicBezTo>
                    <a:pt x="105" y="53"/>
                    <a:pt x="106" y="55"/>
                    <a:pt x="107" y="57"/>
                  </a:cubicBezTo>
                  <a:cubicBezTo>
                    <a:pt x="115" y="57"/>
                    <a:pt x="115" y="57"/>
                    <a:pt x="115" y="57"/>
                  </a:cubicBezTo>
                  <a:cubicBezTo>
                    <a:pt x="115" y="59"/>
                    <a:pt x="115" y="59"/>
                    <a:pt x="115" y="59"/>
                  </a:cubicBezTo>
                  <a:cubicBezTo>
                    <a:pt x="116" y="66"/>
                    <a:pt x="116" y="66"/>
                    <a:pt x="116" y="66"/>
                  </a:cubicBezTo>
                  <a:cubicBezTo>
                    <a:pt x="116" y="68"/>
                    <a:pt x="116" y="68"/>
                    <a:pt x="116" y="68"/>
                  </a:cubicBezTo>
                  <a:cubicBezTo>
                    <a:pt x="108" y="71"/>
                    <a:pt x="108" y="71"/>
                    <a:pt x="108" y="71"/>
                  </a:cubicBezTo>
                  <a:cubicBezTo>
                    <a:pt x="108" y="73"/>
                    <a:pt x="107" y="75"/>
                    <a:pt x="107" y="77"/>
                  </a:cubicBezTo>
                  <a:lnTo>
                    <a:pt x="114" y="81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2" name="Freeform 67"/>
            <p:cNvSpPr>
              <a:spLocks noEditPoints="1"/>
            </p:cNvSpPr>
            <p:nvPr/>
          </p:nvSpPr>
          <p:spPr bwMode="auto">
            <a:xfrm>
              <a:off x="6202016" y="4590402"/>
              <a:ext cx="174003" cy="172622"/>
            </a:xfrm>
            <a:custGeom>
              <a:avLst/>
              <a:gdLst>
                <a:gd name="T0" fmla="*/ 31 w 63"/>
                <a:gd name="T1" fmla="*/ 0 h 63"/>
                <a:gd name="T2" fmla="*/ 0 w 63"/>
                <a:gd name="T3" fmla="*/ 32 h 63"/>
                <a:gd name="T4" fmla="*/ 31 w 63"/>
                <a:gd name="T5" fmla="*/ 63 h 63"/>
                <a:gd name="T6" fmla="*/ 63 w 63"/>
                <a:gd name="T7" fmla="*/ 32 h 63"/>
                <a:gd name="T8" fmla="*/ 31 w 63"/>
                <a:gd name="T9" fmla="*/ 0 h 63"/>
                <a:gd name="T10" fmla="*/ 31 w 63"/>
                <a:gd name="T11" fmla="*/ 46 h 63"/>
                <a:gd name="T12" fmla="*/ 17 w 63"/>
                <a:gd name="T13" fmla="*/ 32 h 63"/>
                <a:gd name="T14" fmla="*/ 31 w 63"/>
                <a:gd name="T15" fmla="*/ 18 h 63"/>
                <a:gd name="T16" fmla="*/ 46 w 63"/>
                <a:gd name="T17" fmla="*/ 32 h 63"/>
                <a:gd name="T18" fmla="*/ 31 w 63"/>
                <a:gd name="T19" fmla="*/ 46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3" h="63">
                  <a:moveTo>
                    <a:pt x="31" y="0"/>
                  </a:moveTo>
                  <a:cubicBezTo>
                    <a:pt x="14" y="0"/>
                    <a:pt x="0" y="14"/>
                    <a:pt x="0" y="32"/>
                  </a:cubicBezTo>
                  <a:cubicBezTo>
                    <a:pt x="0" y="49"/>
                    <a:pt x="14" y="63"/>
                    <a:pt x="31" y="63"/>
                  </a:cubicBezTo>
                  <a:cubicBezTo>
                    <a:pt x="49" y="63"/>
                    <a:pt x="63" y="49"/>
                    <a:pt x="63" y="32"/>
                  </a:cubicBezTo>
                  <a:cubicBezTo>
                    <a:pt x="63" y="14"/>
                    <a:pt x="49" y="0"/>
                    <a:pt x="31" y="0"/>
                  </a:cubicBezTo>
                  <a:close/>
                  <a:moveTo>
                    <a:pt x="31" y="46"/>
                  </a:moveTo>
                  <a:cubicBezTo>
                    <a:pt x="23" y="46"/>
                    <a:pt x="17" y="40"/>
                    <a:pt x="17" y="32"/>
                  </a:cubicBezTo>
                  <a:cubicBezTo>
                    <a:pt x="17" y="24"/>
                    <a:pt x="23" y="18"/>
                    <a:pt x="31" y="18"/>
                  </a:cubicBezTo>
                  <a:cubicBezTo>
                    <a:pt x="39" y="18"/>
                    <a:pt x="46" y="24"/>
                    <a:pt x="46" y="32"/>
                  </a:cubicBezTo>
                  <a:cubicBezTo>
                    <a:pt x="46" y="40"/>
                    <a:pt x="39" y="46"/>
                    <a:pt x="31" y="46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60" name="组合 259"/>
          <p:cNvGrpSpPr/>
          <p:nvPr/>
        </p:nvGrpSpPr>
        <p:grpSpPr>
          <a:xfrm>
            <a:off x="980064" y="4130236"/>
            <a:ext cx="342483" cy="506819"/>
            <a:chOff x="3828115" y="4478543"/>
            <a:chExt cx="342483" cy="506819"/>
          </a:xfrm>
        </p:grpSpPr>
        <p:sp>
          <p:nvSpPr>
            <p:cNvPr id="203" name="Freeform 191"/>
            <p:cNvSpPr>
              <a:spLocks/>
            </p:cNvSpPr>
            <p:nvPr/>
          </p:nvSpPr>
          <p:spPr bwMode="auto">
            <a:xfrm>
              <a:off x="3861259" y="4573830"/>
              <a:ext cx="64906" cy="58001"/>
            </a:xfrm>
            <a:custGeom>
              <a:avLst/>
              <a:gdLst>
                <a:gd name="T0" fmla="*/ 24 w 24"/>
                <a:gd name="T1" fmla="*/ 17 h 21"/>
                <a:gd name="T2" fmla="*/ 20 w 24"/>
                <a:gd name="T3" fmla="*/ 21 h 21"/>
                <a:gd name="T4" fmla="*/ 4 w 24"/>
                <a:gd name="T5" fmla="*/ 21 h 21"/>
                <a:gd name="T6" fmla="*/ 0 w 24"/>
                <a:gd name="T7" fmla="*/ 17 h 21"/>
                <a:gd name="T8" fmla="*/ 0 w 24"/>
                <a:gd name="T9" fmla="*/ 4 h 21"/>
                <a:gd name="T10" fmla="*/ 4 w 24"/>
                <a:gd name="T11" fmla="*/ 0 h 21"/>
                <a:gd name="T12" fmla="*/ 20 w 24"/>
                <a:gd name="T13" fmla="*/ 0 h 21"/>
                <a:gd name="T14" fmla="*/ 24 w 24"/>
                <a:gd name="T15" fmla="*/ 4 h 21"/>
                <a:gd name="T16" fmla="*/ 24 w 24"/>
                <a:gd name="T17" fmla="*/ 17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21">
                  <a:moveTo>
                    <a:pt x="24" y="17"/>
                  </a:moveTo>
                  <a:cubicBezTo>
                    <a:pt x="24" y="19"/>
                    <a:pt x="22" y="21"/>
                    <a:pt x="20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2" y="21"/>
                    <a:pt x="0" y="19"/>
                    <a:pt x="0" y="17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2" y="0"/>
                    <a:pt x="24" y="2"/>
                    <a:pt x="24" y="4"/>
                  </a:cubicBezTo>
                  <a:lnTo>
                    <a:pt x="24" y="17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4" name="Freeform 192"/>
            <p:cNvSpPr>
              <a:spLocks/>
            </p:cNvSpPr>
            <p:nvPr/>
          </p:nvSpPr>
          <p:spPr bwMode="auto">
            <a:xfrm>
              <a:off x="3861259" y="4648403"/>
              <a:ext cx="64906" cy="55239"/>
            </a:xfrm>
            <a:custGeom>
              <a:avLst/>
              <a:gdLst>
                <a:gd name="T0" fmla="*/ 24 w 24"/>
                <a:gd name="T1" fmla="*/ 16 h 20"/>
                <a:gd name="T2" fmla="*/ 20 w 24"/>
                <a:gd name="T3" fmla="*/ 20 h 20"/>
                <a:gd name="T4" fmla="*/ 4 w 24"/>
                <a:gd name="T5" fmla="*/ 20 h 20"/>
                <a:gd name="T6" fmla="*/ 0 w 24"/>
                <a:gd name="T7" fmla="*/ 16 h 20"/>
                <a:gd name="T8" fmla="*/ 0 w 24"/>
                <a:gd name="T9" fmla="*/ 4 h 20"/>
                <a:gd name="T10" fmla="*/ 4 w 24"/>
                <a:gd name="T11" fmla="*/ 0 h 20"/>
                <a:gd name="T12" fmla="*/ 20 w 24"/>
                <a:gd name="T13" fmla="*/ 0 h 20"/>
                <a:gd name="T14" fmla="*/ 24 w 24"/>
                <a:gd name="T15" fmla="*/ 4 h 20"/>
                <a:gd name="T16" fmla="*/ 24 w 24"/>
                <a:gd name="T17" fmla="*/ 1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20">
                  <a:moveTo>
                    <a:pt x="24" y="16"/>
                  </a:moveTo>
                  <a:cubicBezTo>
                    <a:pt x="24" y="19"/>
                    <a:pt x="22" y="20"/>
                    <a:pt x="20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2" y="20"/>
                    <a:pt x="0" y="19"/>
                    <a:pt x="0" y="1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2" y="0"/>
                    <a:pt x="24" y="2"/>
                    <a:pt x="24" y="4"/>
                  </a:cubicBezTo>
                  <a:lnTo>
                    <a:pt x="24" y="16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5" name="Freeform 193"/>
            <p:cNvSpPr>
              <a:spLocks/>
            </p:cNvSpPr>
            <p:nvPr/>
          </p:nvSpPr>
          <p:spPr bwMode="auto">
            <a:xfrm>
              <a:off x="3861259" y="4720214"/>
              <a:ext cx="59382" cy="56620"/>
            </a:xfrm>
            <a:custGeom>
              <a:avLst/>
              <a:gdLst>
                <a:gd name="T0" fmla="*/ 18 w 22"/>
                <a:gd name="T1" fmla="*/ 10 h 21"/>
                <a:gd name="T2" fmla="*/ 18 w 22"/>
                <a:gd name="T3" fmla="*/ 2 h 21"/>
                <a:gd name="T4" fmla="*/ 19 w 22"/>
                <a:gd name="T5" fmla="*/ 0 h 21"/>
                <a:gd name="T6" fmla="*/ 4 w 22"/>
                <a:gd name="T7" fmla="*/ 0 h 21"/>
                <a:gd name="T8" fmla="*/ 0 w 22"/>
                <a:gd name="T9" fmla="*/ 4 h 21"/>
                <a:gd name="T10" fmla="*/ 0 w 22"/>
                <a:gd name="T11" fmla="*/ 17 h 21"/>
                <a:gd name="T12" fmla="*/ 4 w 22"/>
                <a:gd name="T13" fmla="*/ 21 h 21"/>
                <a:gd name="T14" fmla="*/ 20 w 22"/>
                <a:gd name="T15" fmla="*/ 21 h 21"/>
                <a:gd name="T16" fmla="*/ 22 w 22"/>
                <a:gd name="T17" fmla="*/ 20 h 21"/>
                <a:gd name="T18" fmla="*/ 18 w 22"/>
                <a:gd name="T19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21">
                  <a:moveTo>
                    <a:pt x="18" y="10"/>
                  </a:moveTo>
                  <a:cubicBezTo>
                    <a:pt x="17" y="7"/>
                    <a:pt x="17" y="4"/>
                    <a:pt x="18" y="2"/>
                  </a:cubicBezTo>
                  <a:cubicBezTo>
                    <a:pt x="18" y="1"/>
                    <a:pt x="19" y="1"/>
                    <a:pt x="19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2" y="21"/>
                    <a:pt x="4" y="21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0" y="21"/>
                    <a:pt x="21" y="21"/>
                    <a:pt x="22" y="20"/>
                  </a:cubicBezTo>
                  <a:cubicBezTo>
                    <a:pt x="20" y="14"/>
                    <a:pt x="18" y="10"/>
                    <a:pt x="18" y="1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" name="Freeform 194"/>
            <p:cNvSpPr>
              <a:spLocks/>
            </p:cNvSpPr>
            <p:nvPr/>
          </p:nvSpPr>
          <p:spPr bwMode="auto">
            <a:xfrm>
              <a:off x="3945498" y="4648403"/>
              <a:ext cx="24858" cy="55239"/>
            </a:xfrm>
            <a:custGeom>
              <a:avLst/>
              <a:gdLst>
                <a:gd name="T0" fmla="*/ 3 w 9"/>
                <a:gd name="T1" fmla="*/ 18 h 20"/>
                <a:gd name="T2" fmla="*/ 9 w 9"/>
                <a:gd name="T3" fmla="*/ 20 h 20"/>
                <a:gd name="T4" fmla="*/ 9 w 9"/>
                <a:gd name="T5" fmla="*/ 0 h 20"/>
                <a:gd name="T6" fmla="*/ 4 w 9"/>
                <a:gd name="T7" fmla="*/ 0 h 20"/>
                <a:gd name="T8" fmla="*/ 0 w 9"/>
                <a:gd name="T9" fmla="*/ 4 h 20"/>
                <a:gd name="T10" fmla="*/ 0 w 9"/>
                <a:gd name="T11" fmla="*/ 16 h 20"/>
                <a:gd name="T12" fmla="*/ 0 w 9"/>
                <a:gd name="T13" fmla="*/ 18 h 20"/>
                <a:gd name="T14" fmla="*/ 3 w 9"/>
                <a:gd name="T15" fmla="*/ 18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20">
                  <a:moveTo>
                    <a:pt x="3" y="18"/>
                  </a:moveTo>
                  <a:cubicBezTo>
                    <a:pt x="5" y="18"/>
                    <a:pt x="7" y="19"/>
                    <a:pt x="9" y="2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7"/>
                    <a:pt x="0" y="18"/>
                    <a:pt x="0" y="18"/>
                  </a:cubicBezTo>
                  <a:cubicBezTo>
                    <a:pt x="1" y="18"/>
                    <a:pt x="2" y="18"/>
                    <a:pt x="3" y="18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7" name="Freeform 195"/>
            <p:cNvSpPr>
              <a:spLocks/>
            </p:cNvSpPr>
            <p:nvPr/>
          </p:nvSpPr>
          <p:spPr bwMode="auto">
            <a:xfrm>
              <a:off x="3945498" y="4573830"/>
              <a:ext cx="63525" cy="58001"/>
            </a:xfrm>
            <a:custGeom>
              <a:avLst/>
              <a:gdLst>
                <a:gd name="T0" fmla="*/ 4 w 23"/>
                <a:gd name="T1" fmla="*/ 21 h 21"/>
                <a:gd name="T2" fmla="*/ 9 w 23"/>
                <a:gd name="T3" fmla="*/ 21 h 21"/>
                <a:gd name="T4" fmla="*/ 9 w 23"/>
                <a:gd name="T5" fmla="*/ 20 h 21"/>
                <a:gd name="T6" fmla="*/ 23 w 23"/>
                <a:gd name="T7" fmla="*/ 5 h 21"/>
                <a:gd name="T8" fmla="*/ 23 w 23"/>
                <a:gd name="T9" fmla="*/ 4 h 21"/>
                <a:gd name="T10" fmla="*/ 19 w 23"/>
                <a:gd name="T11" fmla="*/ 0 h 21"/>
                <a:gd name="T12" fmla="*/ 4 w 23"/>
                <a:gd name="T13" fmla="*/ 0 h 21"/>
                <a:gd name="T14" fmla="*/ 0 w 23"/>
                <a:gd name="T15" fmla="*/ 4 h 21"/>
                <a:gd name="T16" fmla="*/ 0 w 23"/>
                <a:gd name="T17" fmla="*/ 17 h 21"/>
                <a:gd name="T18" fmla="*/ 4 w 23"/>
                <a:gd name="T19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" h="21">
                  <a:moveTo>
                    <a:pt x="4" y="21"/>
                  </a:moveTo>
                  <a:cubicBezTo>
                    <a:pt x="9" y="21"/>
                    <a:pt x="9" y="21"/>
                    <a:pt x="9" y="21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12"/>
                    <a:pt x="15" y="6"/>
                    <a:pt x="23" y="5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23" y="2"/>
                    <a:pt x="21" y="0"/>
                    <a:pt x="19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1" y="21"/>
                    <a:pt x="4" y="21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8" name="Freeform 196"/>
            <p:cNvSpPr>
              <a:spLocks noEditPoints="1"/>
            </p:cNvSpPr>
            <p:nvPr/>
          </p:nvSpPr>
          <p:spPr bwMode="auto">
            <a:xfrm>
              <a:off x="3828115" y="4478543"/>
              <a:ext cx="241671" cy="479199"/>
            </a:xfrm>
            <a:custGeom>
              <a:avLst/>
              <a:gdLst>
                <a:gd name="T0" fmla="*/ 60 w 88"/>
                <a:gd name="T1" fmla="*/ 163 h 175"/>
                <a:gd name="T2" fmla="*/ 52 w 88"/>
                <a:gd name="T3" fmla="*/ 155 h 175"/>
                <a:gd name="T4" fmla="*/ 51 w 88"/>
                <a:gd name="T5" fmla="*/ 153 h 175"/>
                <a:gd name="T6" fmla="*/ 52 w 88"/>
                <a:gd name="T7" fmla="*/ 157 h 175"/>
                <a:gd name="T8" fmla="*/ 44 w 88"/>
                <a:gd name="T9" fmla="*/ 165 h 175"/>
                <a:gd name="T10" fmla="*/ 36 w 88"/>
                <a:gd name="T11" fmla="*/ 157 h 175"/>
                <a:gd name="T12" fmla="*/ 44 w 88"/>
                <a:gd name="T13" fmla="*/ 149 h 175"/>
                <a:gd name="T14" fmla="*/ 50 w 88"/>
                <a:gd name="T15" fmla="*/ 152 h 175"/>
                <a:gd name="T16" fmla="*/ 49 w 88"/>
                <a:gd name="T17" fmla="*/ 151 h 175"/>
                <a:gd name="T18" fmla="*/ 42 w 88"/>
                <a:gd name="T19" fmla="*/ 141 h 175"/>
                <a:gd name="T20" fmla="*/ 6 w 88"/>
                <a:gd name="T21" fmla="*/ 141 h 175"/>
                <a:gd name="T22" fmla="*/ 6 w 88"/>
                <a:gd name="T23" fmla="*/ 27 h 175"/>
                <a:gd name="T24" fmla="*/ 83 w 88"/>
                <a:gd name="T25" fmla="*/ 27 h 175"/>
                <a:gd name="T26" fmla="*/ 83 w 88"/>
                <a:gd name="T27" fmla="*/ 52 h 175"/>
                <a:gd name="T28" fmla="*/ 83 w 88"/>
                <a:gd name="T29" fmla="*/ 55 h 175"/>
                <a:gd name="T30" fmla="*/ 83 w 88"/>
                <a:gd name="T31" fmla="*/ 64 h 175"/>
                <a:gd name="T32" fmla="*/ 84 w 88"/>
                <a:gd name="T33" fmla="*/ 64 h 175"/>
                <a:gd name="T34" fmla="*/ 88 w 88"/>
                <a:gd name="T35" fmla="*/ 65 h 175"/>
                <a:gd name="T36" fmla="*/ 88 w 88"/>
                <a:gd name="T37" fmla="*/ 13 h 175"/>
                <a:gd name="T38" fmla="*/ 75 w 88"/>
                <a:gd name="T39" fmla="*/ 0 h 175"/>
                <a:gd name="T40" fmla="*/ 13 w 88"/>
                <a:gd name="T41" fmla="*/ 0 h 175"/>
                <a:gd name="T42" fmla="*/ 0 w 88"/>
                <a:gd name="T43" fmla="*/ 13 h 175"/>
                <a:gd name="T44" fmla="*/ 0 w 88"/>
                <a:gd name="T45" fmla="*/ 161 h 175"/>
                <a:gd name="T46" fmla="*/ 13 w 88"/>
                <a:gd name="T47" fmla="*/ 175 h 175"/>
                <a:gd name="T48" fmla="*/ 60 w 88"/>
                <a:gd name="T49" fmla="*/ 175 h 175"/>
                <a:gd name="T50" fmla="*/ 60 w 88"/>
                <a:gd name="T51" fmla="*/ 163 h 175"/>
                <a:gd name="T52" fmla="*/ 32 w 88"/>
                <a:gd name="T53" fmla="*/ 10 h 175"/>
                <a:gd name="T54" fmla="*/ 56 w 88"/>
                <a:gd name="T55" fmla="*/ 10 h 175"/>
                <a:gd name="T56" fmla="*/ 57 w 88"/>
                <a:gd name="T57" fmla="*/ 12 h 175"/>
                <a:gd name="T58" fmla="*/ 56 w 88"/>
                <a:gd name="T59" fmla="*/ 13 h 175"/>
                <a:gd name="T60" fmla="*/ 32 w 88"/>
                <a:gd name="T61" fmla="*/ 13 h 175"/>
                <a:gd name="T62" fmla="*/ 31 w 88"/>
                <a:gd name="T63" fmla="*/ 12 h 175"/>
                <a:gd name="T64" fmla="*/ 32 w 88"/>
                <a:gd name="T65" fmla="*/ 1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8" h="175">
                  <a:moveTo>
                    <a:pt x="60" y="163"/>
                  </a:moveTo>
                  <a:cubicBezTo>
                    <a:pt x="52" y="155"/>
                    <a:pt x="52" y="155"/>
                    <a:pt x="52" y="155"/>
                  </a:cubicBezTo>
                  <a:cubicBezTo>
                    <a:pt x="52" y="154"/>
                    <a:pt x="51" y="154"/>
                    <a:pt x="51" y="153"/>
                  </a:cubicBezTo>
                  <a:cubicBezTo>
                    <a:pt x="51" y="154"/>
                    <a:pt x="52" y="156"/>
                    <a:pt x="52" y="157"/>
                  </a:cubicBezTo>
                  <a:cubicBezTo>
                    <a:pt x="52" y="161"/>
                    <a:pt x="48" y="165"/>
                    <a:pt x="44" y="165"/>
                  </a:cubicBezTo>
                  <a:cubicBezTo>
                    <a:pt x="40" y="165"/>
                    <a:pt x="36" y="161"/>
                    <a:pt x="36" y="157"/>
                  </a:cubicBezTo>
                  <a:cubicBezTo>
                    <a:pt x="36" y="153"/>
                    <a:pt x="40" y="149"/>
                    <a:pt x="44" y="149"/>
                  </a:cubicBezTo>
                  <a:cubicBezTo>
                    <a:pt x="46" y="149"/>
                    <a:pt x="49" y="150"/>
                    <a:pt x="50" y="152"/>
                  </a:cubicBezTo>
                  <a:cubicBezTo>
                    <a:pt x="50" y="152"/>
                    <a:pt x="50" y="151"/>
                    <a:pt x="49" y="151"/>
                  </a:cubicBezTo>
                  <a:cubicBezTo>
                    <a:pt x="46" y="147"/>
                    <a:pt x="44" y="144"/>
                    <a:pt x="42" y="141"/>
                  </a:cubicBezTo>
                  <a:cubicBezTo>
                    <a:pt x="6" y="141"/>
                    <a:pt x="6" y="141"/>
                    <a:pt x="6" y="141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83" y="27"/>
                    <a:pt x="83" y="27"/>
                    <a:pt x="83" y="27"/>
                  </a:cubicBezTo>
                  <a:cubicBezTo>
                    <a:pt x="83" y="52"/>
                    <a:pt x="83" y="52"/>
                    <a:pt x="83" y="52"/>
                  </a:cubicBezTo>
                  <a:cubicBezTo>
                    <a:pt x="83" y="53"/>
                    <a:pt x="83" y="54"/>
                    <a:pt x="83" y="55"/>
                  </a:cubicBezTo>
                  <a:cubicBezTo>
                    <a:pt x="83" y="64"/>
                    <a:pt x="83" y="64"/>
                    <a:pt x="83" y="64"/>
                  </a:cubicBezTo>
                  <a:cubicBezTo>
                    <a:pt x="83" y="64"/>
                    <a:pt x="84" y="64"/>
                    <a:pt x="84" y="64"/>
                  </a:cubicBezTo>
                  <a:cubicBezTo>
                    <a:pt x="86" y="64"/>
                    <a:pt x="87" y="64"/>
                    <a:pt x="88" y="65"/>
                  </a:cubicBezTo>
                  <a:cubicBezTo>
                    <a:pt x="88" y="13"/>
                    <a:pt x="88" y="13"/>
                    <a:pt x="88" y="13"/>
                  </a:cubicBezTo>
                  <a:cubicBezTo>
                    <a:pt x="88" y="6"/>
                    <a:pt x="82" y="0"/>
                    <a:pt x="75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161"/>
                    <a:pt x="0" y="161"/>
                    <a:pt x="0" y="161"/>
                  </a:cubicBezTo>
                  <a:cubicBezTo>
                    <a:pt x="0" y="169"/>
                    <a:pt x="6" y="175"/>
                    <a:pt x="13" y="175"/>
                  </a:cubicBezTo>
                  <a:cubicBezTo>
                    <a:pt x="60" y="175"/>
                    <a:pt x="60" y="175"/>
                    <a:pt x="60" y="175"/>
                  </a:cubicBezTo>
                  <a:lnTo>
                    <a:pt x="60" y="163"/>
                  </a:lnTo>
                  <a:close/>
                  <a:moveTo>
                    <a:pt x="32" y="10"/>
                  </a:moveTo>
                  <a:cubicBezTo>
                    <a:pt x="56" y="10"/>
                    <a:pt x="56" y="10"/>
                    <a:pt x="56" y="10"/>
                  </a:cubicBezTo>
                  <a:cubicBezTo>
                    <a:pt x="56" y="10"/>
                    <a:pt x="57" y="11"/>
                    <a:pt x="57" y="12"/>
                  </a:cubicBezTo>
                  <a:cubicBezTo>
                    <a:pt x="57" y="13"/>
                    <a:pt x="56" y="13"/>
                    <a:pt x="56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3"/>
                    <a:pt x="31" y="13"/>
                    <a:pt x="31" y="12"/>
                  </a:cubicBezTo>
                  <a:cubicBezTo>
                    <a:pt x="31" y="11"/>
                    <a:pt x="32" y="10"/>
                    <a:pt x="32" y="1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9" name="Freeform 197"/>
            <p:cNvSpPr>
              <a:spLocks/>
            </p:cNvSpPr>
            <p:nvPr/>
          </p:nvSpPr>
          <p:spPr bwMode="auto">
            <a:xfrm>
              <a:off x="3926165" y="4609736"/>
              <a:ext cx="244433" cy="375626"/>
            </a:xfrm>
            <a:custGeom>
              <a:avLst/>
              <a:gdLst>
                <a:gd name="T0" fmla="*/ 88 w 89"/>
                <a:gd name="T1" fmla="*/ 72 h 137"/>
                <a:gd name="T2" fmla="*/ 88 w 89"/>
                <a:gd name="T3" fmla="*/ 69 h 137"/>
                <a:gd name="T4" fmla="*/ 88 w 89"/>
                <a:gd name="T5" fmla="*/ 48 h 137"/>
                <a:gd name="T6" fmla="*/ 81 w 89"/>
                <a:gd name="T7" fmla="*/ 40 h 137"/>
                <a:gd name="T8" fmla="*/ 74 w 89"/>
                <a:gd name="T9" fmla="*/ 48 h 137"/>
                <a:gd name="T10" fmla="*/ 74 w 89"/>
                <a:gd name="T11" fmla="*/ 49 h 137"/>
                <a:gd name="T12" fmla="*/ 72 w 89"/>
                <a:gd name="T13" fmla="*/ 49 h 137"/>
                <a:gd name="T14" fmla="*/ 72 w 89"/>
                <a:gd name="T15" fmla="*/ 38 h 137"/>
                <a:gd name="T16" fmla="*/ 65 w 89"/>
                <a:gd name="T17" fmla="*/ 30 h 137"/>
                <a:gd name="T18" fmla="*/ 57 w 89"/>
                <a:gd name="T19" fmla="*/ 38 h 137"/>
                <a:gd name="T20" fmla="*/ 57 w 89"/>
                <a:gd name="T21" fmla="*/ 44 h 137"/>
                <a:gd name="T22" fmla="*/ 55 w 89"/>
                <a:gd name="T23" fmla="*/ 43 h 137"/>
                <a:gd name="T24" fmla="*/ 55 w 89"/>
                <a:gd name="T25" fmla="*/ 31 h 137"/>
                <a:gd name="T26" fmla="*/ 48 w 89"/>
                <a:gd name="T27" fmla="*/ 24 h 137"/>
                <a:gd name="T28" fmla="*/ 41 w 89"/>
                <a:gd name="T29" fmla="*/ 31 h 137"/>
                <a:gd name="T30" fmla="*/ 41 w 89"/>
                <a:gd name="T31" fmla="*/ 41 h 137"/>
                <a:gd name="T32" fmla="*/ 39 w 89"/>
                <a:gd name="T33" fmla="*/ 41 h 137"/>
                <a:gd name="T34" fmla="*/ 39 w 89"/>
                <a:gd name="T35" fmla="*/ 7 h 137"/>
                <a:gd name="T36" fmla="*/ 32 w 89"/>
                <a:gd name="T37" fmla="*/ 0 h 137"/>
                <a:gd name="T38" fmla="*/ 24 w 89"/>
                <a:gd name="T39" fmla="*/ 7 h 137"/>
                <a:gd name="T40" fmla="*/ 24 w 89"/>
                <a:gd name="T41" fmla="*/ 67 h 137"/>
                <a:gd name="T42" fmla="*/ 22 w 89"/>
                <a:gd name="T43" fmla="*/ 56 h 137"/>
                <a:gd name="T44" fmla="*/ 8 w 89"/>
                <a:gd name="T45" fmla="*/ 40 h 137"/>
                <a:gd name="T46" fmla="*/ 1 w 89"/>
                <a:gd name="T47" fmla="*/ 47 h 137"/>
                <a:gd name="T48" fmla="*/ 8 w 89"/>
                <a:gd name="T49" fmla="*/ 73 h 137"/>
                <a:gd name="T50" fmla="*/ 20 w 89"/>
                <a:gd name="T51" fmla="*/ 98 h 137"/>
                <a:gd name="T52" fmla="*/ 22 w 89"/>
                <a:gd name="T53" fmla="*/ 101 h 137"/>
                <a:gd name="T54" fmla="*/ 32 w 89"/>
                <a:gd name="T55" fmla="*/ 111 h 137"/>
                <a:gd name="T56" fmla="*/ 32 w 89"/>
                <a:gd name="T57" fmla="*/ 137 h 137"/>
                <a:gd name="T58" fmla="*/ 81 w 89"/>
                <a:gd name="T59" fmla="*/ 137 h 137"/>
                <a:gd name="T60" fmla="*/ 81 w 89"/>
                <a:gd name="T61" fmla="*/ 111 h 137"/>
                <a:gd name="T62" fmla="*/ 88 w 89"/>
                <a:gd name="T63" fmla="*/ 91 h 137"/>
                <a:gd name="T64" fmla="*/ 88 w 89"/>
                <a:gd name="T65" fmla="*/ 73 h 137"/>
                <a:gd name="T66" fmla="*/ 88 w 89"/>
                <a:gd name="T67" fmla="*/ 72 h 137"/>
                <a:gd name="T68" fmla="*/ 88 w 89"/>
                <a:gd name="T69" fmla="*/ 72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89" h="137">
                  <a:moveTo>
                    <a:pt x="88" y="72"/>
                  </a:moveTo>
                  <a:cubicBezTo>
                    <a:pt x="89" y="71"/>
                    <a:pt x="88" y="70"/>
                    <a:pt x="88" y="69"/>
                  </a:cubicBezTo>
                  <a:cubicBezTo>
                    <a:pt x="88" y="48"/>
                    <a:pt x="88" y="48"/>
                    <a:pt x="88" y="48"/>
                  </a:cubicBezTo>
                  <a:cubicBezTo>
                    <a:pt x="88" y="44"/>
                    <a:pt x="85" y="40"/>
                    <a:pt x="81" y="40"/>
                  </a:cubicBezTo>
                  <a:cubicBezTo>
                    <a:pt x="77" y="40"/>
                    <a:pt x="74" y="44"/>
                    <a:pt x="74" y="48"/>
                  </a:cubicBezTo>
                  <a:cubicBezTo>
                    <a:pt x="74" y="49"/>
                    <a:pt x="74" y="49"/>
                    <a:pt x="74" y="49"/>
                  </a:cubicBezTo>
                  <a:cubicBezTo>
                    <a:pt x="73" y="49"/>
                    <a:pt x="73" y="49"/>
                    <a:pt x="72" y="49"/>
                  </a:cubicBezTo>
                  <a:cubicBezTo>
                    <a:pt x="72" y="38"/>
                    <a:pt x="72" y="38"/>
                    <a:pt x="72" y="38"/>
                  </a:cubicBezTo>
                  <a:cubicBezTo>
                    <a:pt x="72" y="34"/>
                    <a:pt x="69" y="30"/>
                    <a:pt x="65" y="30"/>
                  </a:cubicBezTo>
                  <a:cubicBezTo>
                    <a:pt x="61" y="30"/>
                    <a:pt x="57" y="34"/>
                    <a:pt x="57" y="38"/>
                  </a:cubicBezTo>
                  <a:cubicBezTo>
                    <a:pt x="57" y="44"/>
                    <a:pt x="57" y="44"/>
                    <a:pt x="57" y="44"/>
                  </a:cubicBezTo>
                  <a:cubicBezTo>
                    <a:pt x="57" y="44"/>
                    <a:pt x="56" y="44"/>
                    <a:pt x="55" y="43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27"/>
                    <a:pt x="52" y="24"/>
                    <a:pt x="48" y="24"/>
                  </a:cubicBezTo>
                  <a:cubicBezTo>
                    <a:pt x="44" y="24"/>
                    <a:pt x="41" y="27"/>
                    <a:pt x="41" y="31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40" y="41"/>
                    <a:pt x="40" y="41"/>
                    <a:pt x="39" y="41"/>
                  </a:cubicBezTo>
                  <a:cubicBezTo>
                    <a:pt x="39" y="7"/>
                    <a:pt x="39" y="7"/>
                    <a:pt x="39" y="7"/>
                  </a:cubicBezTo>
                  <a:cubicBezTo>
                    <a:pt x="39" y="3"/>
                    <a:pt x="36" y="0"/>
                    <a:pt x="32" y="0"/>
                  </a:cubicBezTo>
                  <a:cubicBezTo>
                    <a:pt x="28" y="0"/>
                    <a:pt x="24" y="3"/>
                    <a:pt x="24" y="7"/>
                  </a:cubicBezTo>
                  <a:cubicBezTo>
                    <a:pt x="24" y="67"/>
                    <a:pt x="24" y="67"/>
                    <a:pt x="24" y="67"/>
                  </a:cubicBezTo>
                  <a:cubicBezTo>
                    <a:pt x="23" y="64"/>
                    <a:pt x="23" y="60"/>
                    <a:pt x="22" y="56"/>
                  </a:cubicBezTo>
                  <a:cubicBezTo>
                    <a:pt x="19" y="44"/>
                    <a:pt x="12" y="39"/>
                    <a:pt x="8" y="40"/>
                  </a:cubicBezTo>
                  <a:cubicBezTo>
                    <a:pt x="7" y="41"/>
                    <a:pt x="0" y="43"/>
                    <a:pt x="1" y="47"/>
                  </a:cubicBezTo>
                  <a:cubicBezTo>
                    <a:pt x="2" y="49"/>
                    <a:pt x="7" y="61"/>
                    <a:pt x="8" y="73"/>
                  </a:cubicBezTo>
                  <a:cubicBezTo>
                    <a:pt x="8" y="82"/>
                    <a:pt x="14" y="91"/>
                    <a:pt x="20" y="98"/>
                  </a:cubicBezTo>
                  <a:cubicBezTo>
                    <a:pt x="21" y="99"/>
                    <a:pt x="21" y="100"/>
                    <a:pt x="22" y="101"/>
                  </a:cubicBezTo>
                  <a:cubicBezTo>
                    <a:pt x="32" y="111"/>
                    <a:pt x="32" y="111"/>
                    <a:pt x="32" y="111"/>
                  </a:cubicBezTo>
                  <a:cubicBezTo>
                    <a:pt x="32" y="137"/>
                    <a:pt x="32" y="137"/>
                    <a:pt x="32" y="137"/>
                  </a:cubicBezTo>
                  <a:cubicBezTo>
                    <a:pt x="81" y="137"/>
                    <a:pt x="81" y="137"/>
                    <a:pt x="81" y="137"/>
                  </a:cubicBezTo>
                  <a:cubicBezTo>
                    <a:pt x="81" y="111"/>
                    <a:pt x="81" y="111"/>
                    <a:pt x="81" y="111"/>
                  </a:cubicBezTo>
                  <a:cubicBezTo>
                    <a:pt x="85" y="105"/>
                    <a:pt x="87" y="98"/>
                    <a:pt x="88" y="91"/>
                  </a:cubicBezTo>
                  <a:cubicBezTo>
                    <a:pt x="88" y="85"/>
                    <a:pt x="88" y="79"/>
                    <a:pt x="88" y="73"/>
                  </a:cubicBezTo>
                  <a:cubicBezTo>
                    <a:pt x="88" y="72"/>
                    <a:pt x="88" y="72"/>
                    <a:pt x="88" y="72"/>
                  </a:cubicBezTo>
                  <a:cubicBezTo>
                    <a:pt x="88" y="72"/>
                    <a:pt x="88" y="72"/>
                    <a:pt x="88" y="72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59" name="组合 258"/>
          <p:cNvGrpSpPr/>
          <p:nvPr/>
        </p:nvGrpSpPr>
        <p:grpSpPr>
          <a:xfrm>
            <a:off x="2475512" y="4219999"/>
            <a:ext cx="527534" cy="327292"/>
            <a:chOff x="4869373" y="4568306"/>
            <a:chExt cx="527534" cy="327292"/>
          </a:xfrm>
        </p:grpSpPr>
        <p:sp>
          <p:nvSpPr>
            <p:cNvPr id="210" name="Freeform 198"/>
            <p:cNvSpPr>
              <a:spLocks noEditPoints="1"/>
            </p:cNvSpPr>
            <p:nvPr/>
          </p:nvSpPr>
          <p:spPr bwMode="auto">
            <a:xfrm>
              <a:off x="4910802" y="4568306"/>
              <a:ext cx="444675" cy="280339"/>
            </a:xfrm>
            <a:custGeom>
              <a:avLst/>
              <a:gdLst>
                <a:gd name="T0" fmla="*/ 4 w 162"/>
                <a:gd name="T1" fmla="*/ 102 h 102"/>
                <a:gd name="T2" fmla="*/ 157 w 162"/>
                <a:gd name="T3" fmla="*/ 102 h 102"/>
                <a:gd name="T4" fmla="*/ 162 w 162"/>
                <a:gd name="T5" fmla="*/ 98 h 102"/>
                <a:gd name="T6" fmla="*/ 162 w 162"/>
                <a:gd name="T7" fmla="*/ 4 h 102"/>
                <a:gd name="T8" fmla="*/ 157 w 162"/>
                <a:gd name="T9" fmla="*/ 0 h 102"/>
                <a:gd name="T10" fmla="*/ 4 w 162"/>
                <a:gd name="T11" fmla="*/ 0 h 102"/>
                <a:gd name="T12" fmla="*/ 0 w 162"/>
                <a:gd name="T13" fmla="*/ 4 h 102"/>
                <a:gd name="T14" fmla="*/ 0 w 162"/>
                <a:gd name="T15" fmla="*/ 98 h 102"/>
                <a:gd name="T16" fmla="*/ 4 w 162"/>
                <a:gd name="T17" fmla="*/ 102 h 102"/>
                <a:gd name="T18" fmla="*/ 81 w 162"/>
                <a:gd name="T19" fmla="*/ 3 h 102"/>
                <a:gd name="T20" fmla="*/ 83 w 162"/>
                <a:gd name="T21" fmla="*/ 5 h 102"/>
                <a:gd name="T22" fmla="*/ 81 w 162"/>
                <a:gd name="T23" fmla="*/ 8 h 102"/>
                <a:gd name="T24" fmla="*/ 78 w 162"/>
                <a:gd name="T25" fmla="*/ 5 h 102"/>
                <a:gd name="T26" fmla="*/ 81 w 162"/>
                <a:gd name="T27" fmla="*/ 3 h 102"/>
                <a:gd name="T28" fmla="*/ 10 w 162"/>
                <a:gd name="T29" fmla="*/ 10 h 102"/>
                <a:gd name="T30" fmla="*/ 151 w 162"/>
                <a:gd name="T31" fmla="*/ 10 h 102"/>
                <a:gd name="T32" fmla="*/ 151 w 162"/>
                <a:gd name="T33" fmla="*/ 92 h 102"/>
                <a:gd name="T34" fmla="*/ 10 w 162"/>
                <a:gd name="T35" fmla="*/ 92 h 102"/>
                <a:gd name="T36" fmla="*/ 10 w 162"/>
                <a:gd name="T37" fmla="*/ 1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62" h="102">
                  <a:moveTo>
                    <a:pt x="4" y="102"/>
                  </a:moveTo>
                  <a:cubicBezTo>
                    <a:pt x="157" y="102"/>
                    <a:pt x="157" y="102"/>
                    <a:pt x="157" y="102"/>
                  </a:cubicBezTo>
                  <a:cubicBezTo>
                    <a:pt x="160" y="102"/>
                    <a:pt x="162" y="100"/>
                    <a:pt x="162" y="98"/>
                  </a:cubicBezTo>
                  <a:cubicBezTo>
                    <a:pt x="162" y="4"/>
                    <a:pt x="162" y="4"/>
                    <a:pt x="162" y="4"/>
                  </a:cubicBezTo>
                  <a:cubicBezTo>
                    <a:pt x="162" y="2"/>
                    <a:pt x="160" y="0"/>
                    <a:pt x="157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100"/>
                    <a:pt x="1" y="102"/>
                    <a:pt x="4" y="102"/>
                  </a:cubicBezTo>
                  <a:close/>
                  <a:moveTo>
                    <a:pt x="81" y="3"/>
                  </a:moveTo>
                  <a:cubicBezTo>
                    <a:pt x="82" y="3"/>
                    <a:pt x="83" y="4"/>
                    <a:pt x="83" y="5"/>
                  </a:cubicBezTo>
                  <a:cubicBezTo>
                    <a:pt x="83" y="6"/>
                    <a:pt x="82" y="8"/>
                    <a:pt x="81" y="8"/>
                  </a:cubicBezTo>
                  <a:cubicBezTo>
                    <a:pt x="79" y="8"/>
                    <a:pt x="78" y="6"/>
                    <a:pt x="78" y="5"/>
                  </a:cubicBezTo>
                  <a:cubicBezTo>
                    <a:pt x="78" y="4"/>
                    <a:pt x="79" y="3"/>
                    <a:pt x="81" y="3"/>
                  </a:cubicBezTo>
                  <a:close/>
                  <a:moveTo>
                    <a:pt x="10" y="10"/>
                  </a:moveTo>
                  <a:cubicBezTo>
                    <a:pt x="151" y="10"/>
                    <a:pt x="151" y="10"/>
                    <a:pt x="151" y="10"/>
                  </a:cubicBezTo>
                  <a:cubicBezTo>
                    <a:pt x="151" y="92"/>
                    <a:pt x="151" y="92"/>
                    <a:pt x="151" y="92"/>
                  </a:cubicBezTo>
                  <a:cubicBezTo>
                    <a:pt x="10" y="92"/>
                    <a:pt x="10" y="92"/>
                    <a:pt x="10" y="92"/>
                  </a:cubicBezTo>
                  <a:lnTo>
                    <a:pt x="10" y="1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1" name="Freeform 199"/>
            <p:cNvSpPr>
              <a:spLocks/>
            </p:cNvSpPr>
            <p:nvPr/>
          </p:nvSpPr>
          <p:spPr bwMode="auto">
            <a:xfrm>
              <a:off x="4869373" y="4859693"/>
              <a:ext cx="527534" cy="35905"/>
            </a:xfrm>
            <a:custGeom>
              <a:avLst/>
              <a:gdLst>
                <a:gd name="T0" fmla="*/ 191 w 192"/>
                <a:gd name="T1" fmla="*/ 0 h 13"/>
                <a:gd name="T2" fmla="*/ 125 w 192"/>
                <a:gd name="T3" fmla="*/ 0 h 13"/>
                <a:gd name="T4" fmla="*/ 122 w 192"/>
                <a:gd name="T5" fmla="*/ 3 h 13"/>
                <a:gd name="T6" fmla="*/ 69 w 192"/>
                <a:gd name="T7" fmla="*/ 3 h 13"/>
                <a:gd name="T8" fmla="*/ 66 w 192"/>
                <a:gd name="T9" fmla="*/ 0 h 13"/>
                <a:gd name="T10" fmla="*/ 0 w 192"/>
                <a:gd name="T11" fmla="*/ 0 h 13"/>
                <a:gd name="T12" fmla="*/ 0 w 192"/>
                <a:gd name="T13" fmla="*/ 1 h 13"/>
                <a:gd name="T14" fmla="*/ 0 w 192"/>
                <a:gd name="T15" fmla="*/ 4 h 13"/>
                <a:gd name="T16" fmla="*/ 8 w 192"/>
                <a:gd name="T17" fmla="*/ 13 h 13"/>
                <a:gd name="T18" fmla="*/ 183 w 192"/>
                <a:gd name="T19" fmla="*/ 13 h 13"/>
                <a:gd name="T20" fmla="*/ 192 w 192"/>
                <a:gd name="T21" fmla="*/ 4 h 13"/>
                <a:gd name="T22" fmla="*/ 192 w 192"/>
                <a:gd name="T23" fmla="*/ 1 h 13"/>
                <a:gd name="T24" fmla="*/ 191 w 192"/>
                <a:gd name="T2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2" h="13">
                  <a:moveTo>
                    <a:pt x="191" y="0"/>
                  </a:moveTo>
                  <a:cubicBezTo>
                    <a:pt x="125" y="0"/>
                    <a:pt x="125" y="0"/>
                    <a:pt x="125" y="0"/>
                  </a:cubicBezTo>
                  <a:cubicBezTo>
                    <a:pt x="125" y="2"/>
                    <a:pt x="124" y="3"/>
                    <a:pt x="122" y="3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7" y="3"/>
                    <a:pt x="66" y="2"/>
                    <a:pt x="6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9"/>
                    <a:pt x="3" y="13"/>
                    <a:pt x="8" y="13"/>
                  </a:cubicBezTo>
                  <a:cubicBezTo>
                    <a:pt x="183" y="13"/>
                    <a:pt x="183" y="13"/>
                    <a:pt x="183" y="13"/>
                  </a:cubicBezTo>
                  <a:cubicBezTo>
                    <a:pt x="188" y="13"/>
                    <a:pt x="192" y="9"/>
                    <a:pt x="192" y="4"/>
                  </a:cubicBezTo>
                  <a:cubicBezTo>
                    <a:pt x="192" y="1"/>
                    <a:pt x="192" y="1"/>
                    <a:pt x="192" y="1"/>
                  </a:cubicBezTo>
                  <a:cubicBezTo>
                    <a:pt x="192" y="1"/>
                    <a:pt x="191" y="1"/>
                    <a:pt x="191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2" name="Freeform 200"/>
            <p:cNvSpPr>
              <a:spLocks/>
            </p:cNvSpPr>
            <p:nvPr/>
          </p:nvSpPr>
          <p:spPr bwMode="auto">
            <a:xfrm>
              <a:off x="5146949" y="4637355"/>
              <a:ext cx="46953" cy="13810"/>
            </a:xfrm>
            <a:custGeom>
              <a:avLst/>
              <a:gdLst>
                <a:gd name="T0" fmla="*/ 34 w 34"/>
                <a:gd name="T1" fmla="*/ 0 h 10"/>
                <a:gd name="T2" fmla="*/ 16 w 34"/>
                <a:gd name="T3" fmla="*/ 10 h 10"/>
                <a:gd name="T4" fmla="*/ 0 w 34"/>
                <a:gd name="T5" fmla="*/ 0 h 10"/>
                <a:gd name="T6" fmla="*/ 34 w 34"/>
                <a:gd name="T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10">
                  <a:moveTo>
                    <a:pt x="34" y="0"/>
                  </a:moveTo>
                  <a:lnTo>
                    <a:pt x="16" y="10"/>
                  </a:lnTo>
                  <a:lnTo>
                    <a:pt x="0" y="0"/>
                  </a:lnTo>
                  <a:lnTo>
                    <a:pt x="34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3" name="Freeform 201"/>
            <p:cNvSpPr>
              <a:spLocks/>
            </p:cNvSpPr>
            <p:nvPr/>
          </p:nvSpPr>
          <p:spPr bwMode="auto">
            <a:xfrm>
              <a:off x="5069614" y="4637355"/>
              <a:ext cx="49715" cy="13810"/>
            </a:xfrm>
            <a:custGeom>
              <a:avLst/>
              <a:gdLst>
                <a:gd name="T0" fmla="*/ 36 w 36"/>
                <a:gd name="T1" fmla="*/ 0 h 10"/>
                <a:gd name="T2" fmla="*/ 20 w 36"/>
                <a:gd name="T3" fmla="*/ 10 h 10"/>
                <a:gd name="T4" fmla="*/ 0 w 36"/>
                <a:gd name="T5" fmla="*/ 0 h 10"/>
                <a:gd name="T6" fmla="*/ 36 w 36"/>
                <a:gd name="T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10">
                  <a:moveTo>
                    <a:pt x="36" y="0"/>
                  </a:moveTo>
                  <a:lnTo>
                    <a:pt x="20" y="10"/>
                  </a:lnTo>
                  <a:lnTo>
                    <a:pt x="0" y="0"/>
                  </a:lnTo>
                  <a:lnTo>
                    <a:pt x="36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4" name="Freeform 202"/>
            <p:cNvSpPr>
              <a:spLocks/>
            </p:cNvSpPr>
            <p:nvPr/>
          </p:nvSpPr>
          <p:spPr bwMode="auto">
            <a:xfrm>
              <a:off x="5105520" y="4637355"/>
              <a:ext cx="55239" cy="33143"/>
            </a:xfrm>
            <a:custGeom>
              <a:avLst/>
              <a:gdLst>
                <a:gd name="T0" fmla="*/ 20 w 40"/>
                <a:gd name="T1" fmla="*/ 0 h 24"/>
                <a:gd name="T2" fmla="*/ 40 w 40"/>
                <a:gd name="T3" fmla="*/ 14 h 24"/>
                <a:gd name="T4" fmla="*/ 20 w 40"/>
                <a:gd name="T5" fmla="*/ 24 h 24"/>
                <a:gd name="T6" fmla="*/ 0 w 40"/>
                <a:gd name="T7" fmla="*/ 14 h 24"/>
                <a:gd name="T8" fmla="*/ 20 w 40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24">
                  <a:moveTo>
                    <a:pt x="20" y="0"/>
                  </a:moveTo>
                  <a:lnTo>
                    <a:pt x="40" y="14"/>
                  </a:lnTo>
                  <a:lnTo>
                    <a:pt x="20" y="24"/>
                  </a:lnTo>
                  <a:lnTo>
                    <a:pt x="0" y="14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5" name="Freeform 203"/>
            <p:cNvSpPr>
              <a:spLocks/>
            </p:cNvSpPr>
            <p:nvPr/>
          </p:nvSpPr>
          <p:spPr bwMode="auto">
            <a:xfrm>
              <a:off x="5149711" y="4662213"/>
              <a:ext cx="33143" cy="8286"/>
            </a:xfrm>
            <a:custGeom>
              <a:avLst/>
              <a:gdLst>
                <a:gd name="T0" fmla="*/ 0 w 24"/>
                <a:gd name="T1" fmla="*/ 6 h 6"/>
                <a:gd name="T2" fmla="*/ 14 w 24"/>
                <a:gd name="T3" fmla="*/ 0 h 6"/>
                <a:gd name="T4" fmla="*/ 24 w 24"/>
                <a:gd name="T5" fmla="*/ 6 h 6"/>
                <a:gd name="T6" fmla="*/ 0 w 24"/>
                <a:gd name="T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6">
                  <a:moveTo>
                    <a:pt x="0" y="6"/>
                  </a:moveTo>
                  <a:lnTo>
                    <a:pt x="14" y="0"/>
                  </a:lnTo>
                  <a:lnTo>
                    <a:pt x="24" y="6"/>
                  </a:lnTo>
                  <a:lnTo>
                    <a:pt x="0" y="6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6" name="Freeform 204"/>
            <p:cNvSpPr>
              <a:spLocks/>
            </p:cNvSpPr>
            <p:nvPr/>
          </p:nvSpPr>
          <p:spPr bwMode="auto">
            <a:xfrm>
              <a:off x="5083424" y="4662213"/>
              <a:ext cx="33143" cy="8286"/>
            </a:xfrm>
            <a:custGeom>
              <a:avLst/>
              <a:gdLst>
                <a:gd name="T0" fmla="*/ 24 w 24"/>
                <a:gd name="T1" fmla="*/ 6 h 6"/>
                <a:gd name="T2" fmla="*/ 0 w 24"/>
                <a:gd name="T3" fmla="*/ 6 h 6"/>
                <a:gd name="T4" fmla="*/ 10 w 24"/>
                <a:gd name="T5" fmla="*/ 0 h 6"/>
                <a:gd name="T6" fmla="*/ 24 w 24"/>
                <a:gd name="T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6">
                  <a:moveTo>
                    <a:pt x="24" y="6"/>
                  </a:moveTo>
                  <a:lnTo>
                    <a:pt x="0" y="6"/>
                  </a:lnTo>
                  <a:lnTo>
                    <a:pt x="10" y="0"/>
                  </a:lnTo>
                  <a:lnTo>
                    <a:pt x="24" y="6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7" name="Freeform 206"/>
            <p:cNvSpPr>
              <a:spLocks/>
            </p:cNvSpPr>
            <p:nvPr/>
          </p:nvSpPr>
          <p:spPr bwMode="auto">
            <a:xfrm>
              <a:off x="5177331" y="4640117"/>
              <a:ext cx="64906" cy="30382"/>
            </a:xfrm>
            <a:custGeom>
              <a:avLst/>
              <a:gdLst>
                <a:gd name="T0" fmla="*/ 18 w 47"/>
                <a:gd name="T1" fmla="*/ 22 h 22"/>
                <a:gd name="T2" fmla="*/ 18 w 47"/>
                <a:gd name="T3" fmla="*/ 22 h 22"/>
                <a:gd name="T4" fmla="*/ 16 w 47"/>
                <a:gd name="T5" fmla="*/ 22 h 22"/>
                <a:gd name="T6" fmla="*/ 0 w 47"/>
                <a:gd name="T7" fmla="*/ 12 h 22"/>
                <a:gd name="T8" fmla="*/ 24 w 47"/>
                <a:gd name="T9" fmla="*/ 0 h 22"/>
                <a:gd name="T10" fmla="*/ 47 w 47"/>
                <a:gd name="T11" fmla="*/ 22 h 22"/>
                <a:gd name="T12" fmla="*/ 18 w 47"/>
                <a:gd name="T13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22">
                  <a:moveTo>
                    <a:pt x="18" y="22"/>
                  </a:moveTo>
                  <a:lnTo>
                    <a:pt x="18" y="22"/>
                  </a:lnTo>
                  <a:lnTo>
                    <a:pt x="16" y="22"/>
                  </a:lnTo>
                  <a:lnTo>
                    <a:pt x="0" y="12"/>
                  </a:lnTo>
                  <a:lnTo>
                    <a:pt x="24" y="0"/>
                  </a:lnTo>
                  <a:lnTo>
                    <a:pt x="47" y="22"/>
                  </a:lnTo>
                  <a:lnTo>
                    <a:pt x="18" y="22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8" name="Freeform 207"/>
            <p:cNvSpPr>
              <a:spLocks/>
            </p:cNvSpPr>
            <p:nvPr/>
          </p:nvSpPr>
          <p:spPr bwMode="auto">
            <a:xfrm>
              <a:off x="5021280" y="4637355"/>
              <a:ext cx="67668" cy="33143"/>
            </a:xfrm>
            <a:custGeom>
              <a:avLst/>
              <a:gdLst>
                <a:gd name="T0" fmla="*/ 49 w 49"/>
                <a:gd name="T1" fmla="*/ 14 h 24"/>
                <a:gd name="T2" fmla="*/ 33 w 49"/>
                <a:gd name="T3" fmla="*/ 24 h 24"/>
                <a:gd name="T4" fmla="*/ 29 w 49"/>
                <a:gd name="T5" fmla="*/ 24 h 24"/>
                <a:gd name="T6" fmla="*/ 29 w 49"/>
                <a:gd name="T7" fmla="*/ 24 h 24"/>
                <a:gd name="T8" fmla="*/ 0 w 49"/>
                <a:gd name="T9" fmla="*/ 24 h 24"/>
                <a:gd name="T10" fmla="*/ 23 w 49"/>
                <a:gd name="T11" fmla="*/ 0 h 24"/>
                <a:gd name="T12" fmla="*/ 49 w 49"/>
                <a:gd name="T13" fmla="*/ 1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24">
                  <a:moveTo>
                    <a:pt x="49" y="14"/>
                  </a:moveTo>
                  <a:lnTo>
                    <a:pt x="33" y="24"/>
                  </a:lnTo>
                  <a:lnTo>
                    <a:pt x="29" y="24"/>
                  </a:lnTo>
                  <a:lnTo>
                    <a:pt x="29" y="24"/>
                  </a:lnTo>
                  <a:lnTo>
                    <a:pt x="0" y="24"/>
                  </a:lnTo>
                  <a:lnTo>
                    <a:pt x="23" y="0"/>
                  </a:lnTo>
                  <a:lnTo>
                    <a:pt x="49" y="1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9" name="Freeform 208"/>
            <p:cNvSpPr>
              <a:spLocks/>
            </p:cNvSpPr>
            <p:nvPr/>
          </p:nvSpPr>
          <p:spPr bwMode="auto">
            <a:xfrm>
              <a:off x="5075138" y="4678785"/>
              <a:ext cx="113240" cy="109097"/>
            </a:xfrm>
            <a:custGeom>
              <a:avLst/>
              <a:gdLst>
                <a:gd name="T0" fmla="*/ 82 w 82"/>
                <a:gd name="T1" fmla="*/ 0 h 79"/>
                <a:gd name="T2" fmla="*/ 42 w 82"/>
                <a:gd name="T3" fmla="*/ 79 h 79"/>
                <a:gd name="T4" fmla="*/ 0 w 82"/>
                <a:gd name="T5" fmla="*/ 0 h 79"/>
                <a:gd name="T6" fmla="*/ 82 w 82"/>
                <a:gd name="T7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2" h="79">
                  <a:moveTo>
                    <a:pt x="82" y="0"/>
                  </a:moveTo>
                  <a:lnTo>
                    <a:pt x="42" y="79"/>
                  </a:lnTo>
                  <a:lnTo>
                    <a:pt x="0" y="0"/>
                  </a:lnTo>
                  <a:lnTo>
                    <a:pt x="82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0" name="Freeform 209"/>
            <p:cNvSpPr>
              <a:spLocks/>
            </p:cNvSpPr>
            <p:nvPr/>
          </p:nvSpPr>
          <p:spPr bwMode="auto">
            <a:xfrm>
              <a:off x="5149711" y="4678785"/>
              <a:ext cx="95287" cy="92526"/>
            </a:xfrm>
            <a:custGeom>
              <a:avLst/>
              <a:gdLst>
                <a:gd name="T0" fmla="*/ 36 w 69"/>
                <a:gd name="T1" fmla="*/ 0 h 67"/>
                <a:gd name="T2" fmla="*/ 69 w 69"/>
                <a:gd name="T3" fmla="*/ 0 h 67"/>
                <a:gd name="T4" fmla="*/ 0 w 69"/>
                <a:gd name="T5" fmla="*/ 67 h 67"/>
                <a:gd name="T6" fmla="*/ 36 w 69"/>
                <a:gd name="T7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9" h="67">
                  <a:moveTo>
                    <a:pt x="36" y="0"/>
                  </a:moveTo>
                  <a:lnTo>
                    <a:pt x="69" y="0"/>
                  </a:lnTo>
                  <a:lnTo>
                    <a:pt x="0" y="67"/>
                  </a:lnTo>
                  <a:lnTo>
                    <a:pt x="36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1" name="Freeform 210"/>
            <p:cNvSpPr>
              <a:spLocks/>
            </p:cNvSpPr>
            <p:nvPr/>
          </p:nvSpPr>
          <p:spPr bwMode="auto">
            <a:xfrm>
              <a:off x="5021280" y="4678785"/>
              <a:ext cx="92526" cy="92526"/>
            </a:xfrm>
            <a:custGeom>
              <a:avLst/>
              <a:gdLst>
                <a:gd name="T0" fmla="*/ 0 w 67"/>
                <a:gd name="T1" fmla="*/ 0 h 67"/>
                <a:gd name="T2" fmla="*/ 31 w 67"/>
                <a:gd name="T3" fmla="*/ 0 h 67"/>
                <a:gd name="T4" fmla="*/ 67 w 67"/>
                <a:gd name="T5" fmla="*/ 67 h 67"/>
                <a:gd name="T6" fmla="*/ 0 w 67"/>
                <a:gd name="T7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7" h="67">
                  <a:moveTo>
                    <a:pt x="0" y="0"/>
                  </a:moveTo>
                  <a:lnTo>
                    <a:pt x="31" y="0"/>
                  </a:lnTo>
                  <a:lnTo>
                    <a:pt x="67" y="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57" name="组合 256"/>
          <p:cNvGrpSpPr/>
          <p:nvPr/>
        </p:nvGrpSpPr>
        <p:grpSpPr>
          <a:xfrm>
            <a:off x="7413435" y="4086044"/>
            <a:ext cx="439150" cy="584155"/>
            <a:chOff x="8357723" y="4434351"/>
            <a:chExt cx="439150" cy="584155"/>
          </a:xfrm>
        </p:grpSpPr>
        <p:sp>
          <p:nvSpPr>
            <p:cNvPr id="222" name="Oval 211"/>
            <p:cNvSpPr>
              <a:spLocks noChangeArrowheads="1"/>
            </p:cNvSpPr>
            <p:nvPr/>
          </p:nvSpPr>
          <p:spPr bwMode="auto">
            <a:xfrm>
              <a:off x="8705729" y="4681547"/>
              <a:ext cx="52477" cy="62144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3" name="Freeform 212"/>
            <p:cNvSpPr>
              <a:spLocks/>
            </p:cNvSpPr>
            <p:nvPr/>
          </p:nvSpPr>
          <p:spPr bwMode="auto">
            <a:xfrm>
              <a:off x="8638061" y="4749214"/>
              <a:ext cx="158812" cy="269291"/>
            </a:xfrm>
            <a:custGeom>
              <a:avLst/>
              <a:gdLst>
                <a:gd name="T0" fmla="*/ 53 w 58"/>
                <a:gd name="T1" fmla="*/ 7 h 98"/>
                <a:gd name="T2" fmla="*/ 48 w 58"/>
                <a:gd name="T3" fmla="*/ 1 h 98"/>
                <a:gd name="T4" fmla="*/ 47 w 58"/>
                <a:gd name="T5" fmla="*/ 1 h 98"/>
                <a:gd name="T6" fmla="*/ 43 w 58"/>
                <a:gd name="T7" fmla="*/ 1 h 98"/>
                <a:gd name="T8" fmla="*/ 43 w 58"/>
                <a:gd name="T9" fmla="*/ 1 h 98"/>
                <a:gd name="T10" fmla="*/ 47 w 58"/>
                <a:gd name="T11" fmla="*/ 4 h 98"/>
                <a:gd name="T12" fmla="*/ 42 w 58"/>
                <a:gd name="T13" fmla="*/ 7 h 98"/>
                <a:gd name="T14" fmla="*/ 44 w 58"/>
                <a:gd name="T15" fmla="*/ 11 h 98"/>
                <a:gd name="T16" fmla="*/ 38 w 58"/>
                <a:gd name="T17" fmla="*/ 25 h 98"/>
                <a:gd name="T18" fmla="*/ 37 w 58"/>
                <a:gd name="T19" fmla="*/ 5 h 98"/>
                <a:gd name="T20" fmla="*/ 38 w 58"/>
                <a:gd name="T21" fmla="*/ 4 h 98"/>
                <a:gd name="T22" fmla="*/ 37 w 58"/>
                <a:gd name="T23" fmla="*/ 0 h 98"/>
                <a:gd name="T24" fmla="*/ 33 w 58"/>
                <a:gd name="T25" fmla="*/ 0 h 98"/>
                <a:gd name="T26" fmla="*/ 32 w 58"/>
                <a:gd name="T27" fmla="*/ 4 h 98"/>
                <a:gd name="T28" fmla="*/ 33 w 58"/>
                <a:gd name="T29" fmla="*/ 5 h 98"/>
                <a:gd name="T30" fmla="*/ 32 w 58"/>
                <a:gd name="T31" fmla="*/ 25 h 98"/>
                <a:gd name="T32" fmla="*/ 25 w 58"/>
                <a:gd name="T33" fmla="*/ 11 h 98"/>
                <a:gd name="T34" fmla="*/ 28 w 58"/>
                <a:gd name="T35" fmla="*/ 7 h 98"/>
                <a:gd name="T36" fmla="*/ 23 w 58"/>
                <a:gd name="T37" fmla="*/ 4 h 98"/>
                <a:gd name="T38" fmla="*/ 27 w 58"/>
                <a:gd name="T39" fmla="*/ 1 h 98"/>
                <a:gd name="T40" fmla="*/ 27 w 58"/>
                <a:gd name="T41" fmla="*/ 1 h 98"/>
                <a:gd name="T42" fmla="*/ 22 w 58"/>
                <a:gd name="T43" fmla="*/ 1 h 98"/>
                <a:gd name="T44" fmla="*/ 22 w 58"/>
                <a:gd name="T45" fmla="*/ 1 h 98"/>
                <a:gd name="T46" fmla="*/ 17 w 58"/>
                <a:gd name="T47" fmla="*/ 5 h 98"/>
                <a:gd name="T48" fmla="*/ 0 w 58"/>
                <a:gd name="T49" fmla="*/ 45 h 98"/>
                <a:gd name="T50" fmla="*/ 12 w 58"/>
                <a:gd name="T51" fmla="*/ 51 h 98"/>
                <a:gd name="T52" fmla="*/ 19 w 58"/>
                <a:gd name="T53" fmla="*/ 36 h 98"/>
                <a:gd name="T54" fmla="*/ 18 w 58"/>
                <a:gd name="T55" fmla="*/ 52 h 98"/>
                <a:gd name="T56" fmla="*/ 18 w 58"/>
                <a:gd name="T57" fmla="*/ 52 h 98"/>
                <a:gd name="T58" fmla="*/ 20 w 58"/>
                <a:gd name="T59" fmla="*/ 52 h 98"/>
                <a:gd name="T60" fmla="*/ 21 w 58"/>
                <a:gd name="T61" fmla="*/ 98 h 98"/>
                <a:gd name="T62" fmla="*/ 34 w 58"/>
                <a:gd name="T63" fmla="*/ 98 h 98"/>
                <a:gd name="T64" fmla="*/ 34 w 58"/>
                <a:gd name="T65" fmla="*/ 52 h 98"/>
                <a:gd name="T66" fmla="*/ 35 w 58"/>
                <a:gd name="T67" fmla="*/ 52 h 98"/>
                <a:gd name="T68" fmla="*/ 37 w 58"/>
                <a:gd name="T69" fmla="*/ 98 h 98"/>
                <a:gd name="T70" fmla="*/ 50 w 58"/>
                <a:gd name="T71" fmla="*/ 98 h 98"/>
                <a:gd name="T72" fmla="*/ 50 w 58"/>
                <a:gd name="T73" fmla="*/ 52 h 98"/>
                <a:gd name="T74" fmla="*/ 51 w 58"/>
                <a:gd name="T75" fmla="*/ 52 h 98"/>
                <a:gd name="T76" fmla="*/ 51 w 58"/>
                <a:gd name="T77" fmla="*/ 52 h 98"/>
                <a:gd name="T78" fmla="*/ 51 w 58"/>
                <a:gd name="T79" fmla="*/ 52 h 98"/>
                <a:gd name="T80" fmla="*/ 58 w 58"/>
                <a:gd name="T81" fmla="*/ 51 h 98"/>
                <a:gd name="T82" fmla="*/ 53 w 58"/>
                <a:gd name="T83" fmla="*/ 7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58" h="98">
                  <a:moveTo>
                    <a:pt x="53" y="7"/>
                  </a:moveTo>
                  <a:cubicBezTo>
                    <a:pt x="53" y="4"/>
                    <a:pt x="50" y="2"/>
                    <a:pt x="48" y="1"/>
                  </a:cubicBezTo>
                  <a:cubicBezTo>
                    <a:pt x="48" y="1"/>
                    <a:pt x="48" y="1"/>
                    <a:pt x="47" y="1"/>
                  </a:cubicBezTo>
                  <a:cubicBezTo>
                    <a:pt x="46" y="1"/>
                    <a:pt x="44" y="1"/>
                    <a:pt x="43" y="1"/>
                  </a:cubicBezTo>
                  <a:cubicBezTo>
                    <a:pt x="43" y="1"/>
                    <a:pt x="43" y="1"/>
                    <a:pt x="43" y="1"/>
                  </a:cubicBezTo>
                  <a:cubicBezTo>
                    <a:pt x="47" y="4"/>
                    <a:pt x="47" y="4"/>
                    <a:pt x="47" y="4"/>
                  </a:cubicBezTo>
                  <a:cubicBezTo>
                    <a:pt x="42" y="7"/>
                    <a:pt x="42" y="7"/>
                    <a:pt x="42" y="7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33" y="5"/>
                    <a:pt x="33" y="5"/>
                    <a:pt x="33" y="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8" y="7"/>
                    <a:pt x="28" y="7"/>
                    <a:pt x="28" y="7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27" y="1"/>
                    <a:pt x="27" y="1"/>
                    <a:pt x="27" y="1"/>
                  </a:cubicBezTo>
                  <a:cubicBezTo>
                    <a:pt x="27" y="1"/>
                    <a:pt x="27" y="1"/>
                    <a:pt x="27" y="1"/>
                  </a:cubicBezTo>
                  <a:cubicBezTo>
                    <a:pt x="25" y="1"/>
                    <a:pt x="24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0" y="1"/>
                    <a:pt x="18" y="3"/>
                    <a:pt x="17" y="5"/>
                  </a:cubicBezTo>
                  <a:cubicBezTo>
                    <a:pt x="13" y="20"/>
                    <a:pt x="7" y="32"/>
                    <a:pt x="0" y="45"/>
                  </a:cubicBezTo>
                  <a:cubicBezTo>
                    <a:pt x="4" y="47"/>
                    <a:pt x="8" y="49"/>
                    <a:pt x="12" y="51"/>
                  </a:cubicBezTo>
                  <a:cubicBezTo>
                    <a:pt x="14" y="46"/>
                    <a:pt x="16" y="41"/>
                    <a:pt x="19" y="36"/>
                  </a:cubicBezTo>
                  <a:cubicBezTo>
                    <a:pt x="18" y="41"/>
                    <a:pt x="18" y="46"/>
                    <a:pt x="18" y="52"/>
                  </a:cubicBezTo>
                  <a:cubicBezTo>
                    <a:pt x="18" y="52"/>
                    <a:pt x="18" y="52"/>
                    <a:pt x="18" y="52"/>
                  </a:cubicBezTo>
                  <a:cubicBezTo>
                    <a:pt x="19" y="52"/>
                    <a:pt x="19" y="52"/>
                    <a:pt x="20" y="52"/>
                  </a:cubicBezTo>
                  <a:cubicBezTo>
                    <a:pt x="21" y="98"/>
                    <a:pt x="21" y="98"/>
                    <a:pt x="21" y="98"/>
                  </a:cubicBezTo>
                  <a:cubicBezTo>
                    <a:pt x="34" y="98"/>
                    <a:pt x="34" y="98"/>
                    <a:pt x="34" y="98"/>
                  </a:cubicBezTo>
                  <a:cubicBezTo>
                    <a:pt x="34" y="84"/>
                    <a:pt x="34" y="61"/>
                    <a:pt x="34" y="52"/>
                  </a:cubicBezTo>
                  <a:cubicBezTo>
                    <a:pt x="35" y="52"/>
                    <a:pt x="35" y="52"/>
                    <a:pt x="35" y="52"/>
                  </a:cubicBezTo>
                  <a:cubicBezTo>
                    <a:pt x="37" y="98"/>
                    <a:pt x="37" y="98"/>
                    <a:pt x="37" y="98"/>
                  </a:cubicBezTo>
                  <a:cubicBezTo>
                    <a:pt x="50" y="98"/>
                    <a:pt x="50" y="98"/>
                    <a:pt x="50" y="98"/>
                  </a:cubicBezTo>
                  <a:cubicBezTo>
                    <a:pt x="50" y="84"/>
                    <a:pt x="50" y="61"/>
                    <a:pt x="50" y="52"/>
                  </a:cubicBezTo>
                  <a:cubicBezTo>
                    <a:pt x="50" y="52"/>
                    <a:pt x="51" y="52"/>
                    <a:pt x="51" y="52"/>
                  </a:cubicBezTo>
                  <a:cubicBezTo>
                    <a:pt x="51" y="52"/>
                    <a:pt x="51" y="52"/>
                    <a:pt x="51" y="52"/>
                  </a:cubicBezTo>
                  <a:cubicBezTo>
                    <a:pt x="51" y="52"/>
                    <a:pt x="51" y="52"/>
                    <a:pt x="51" y="52"/>
                  </a:cubicBezTo>
                  <a:cubicBezTo>
                    <a:pt x="53" y="52"/>
                    <a:pt x="56" y="52"/>
                    <a:pt x="58" y="51"/>
                  </a:cubicBezTo>
                  <a:lnTo>
                    <a:pt x="53" y="7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4" name="Oval 213"/>
            <p:cNvSpPr>
              <a:spLocks noChangeArrowheads="1"/>
            </p:cNvSpPr>
            <p:nvPr/>
          </p:nvSpPr>
          <p:spPr bwMode="auto">
            <a:xfrm>
              <a:off x="8429534" y="4681547"/>
              <a:ext cx="52477" cy="62144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5" name="Freeform 214"/>
            <p:cNvSpPr>
              <a:spLocks noEditPoints="1"/>
            </p:cNvSpPr>
            <p:nvPr/>
          </p:nvSpPr>
          <p:spPr bwMode="auto">
            <a:xfrm>
              <a:off x="8357723" y="4676023"/>
              <a:ext cx="203004" cy="342483"/>
            </a:xfrm>
            <a:custGeom>
              <a:avLst/>
              <a:gdLst>
                <a:gd name="T0" fmla="*/ 71 w 74"/>
                <a:gd name="T1" fmla="*/ 23 h 125"/>
                <a:gd name="T2" fmla="*/ 71 w 74"/>
                <a:gd name="T3" fmla="*/ 23 h 125"/>
                <a:gd name="T4" fmla="*/ 71 w 74"/>
                <a:gd name="T5" fmla="*/ 22 h 125"/>
                <a:gd name="T6" fmla="*/ 71 w 74"/>
                <a:gd name="T7" fmla="*/ 17 h 125"/>
                <a:gd name="T8" fmla="*/ 70 w 74"/>
                <a:gd name="T9" fmla="*/ 0 h 125"/>
                <a:gd name="T10" fmla="*/ 58 w 74"/>
                <a:gd name="T11" fmla="*/ 12 h 125"/>
                <a:gd name="T12" fmla="*/ 58 w 74"/>
                <a:gd name="T13" fmla="*/ 20 h 125"/>
                <a:gd name="T14" fmla="*/ 47 w 74"/>
                <a:gd name="T15" fmla="*/ 31 h 125"/>
                <a:gd name="T16" fmla="*/ 45 w 74"/>
                <a:gd name="T17" fmla="*/ 38 h 125"/>
                <a:gd name="T18" fmla="*/ 37 w 74"/>
                <a:gd name="T19" fmla="*/ 32 h 125"/>
                <a:gd name="T20" fmla="*/ 37 w 74"/>
                <a:gd name="T21" fmla="*/ 27 h 125"/>
                <a:gd name="T22" fmla="*/ 32 w 74"/>
                <a:gd name="T23" fmla="*/ 31 h 125"/>
                <a:gd name="T24" fmla="*/ 32 w 74"/>
                <a:gd name="T25" fmla="*/ 52 h 125"/>
                <a:gd name="T26" fmla="*/ 28 w 74"/>
                <a:gd name="T27" fmla="*/ 34 h 125"/>
                <a:gd name="T28" fmla="*/ 27 w 74"/>
                <a:gd name="T29" fmla="*/ 28 h 125"/>
                <a:gd name="T30" fmla="*/ 22 w 74"/>
                <a:gd name="T31" fmla="*/ 28 h 125"/>
                <a:gd name="T32" fmla="*/ 18 w 74"/>
                <a:gd name="T33" fmla="*/ 30 h 125"/>
                <a:gd name="T34" fmla="*/ 2 w 74"/>
                <a:gd name="T35" fmla="*/ 48 h 125"/>
                <a:gd name="T36" fmla="*/ 1 w 74"/>
                <a:gd name="T37" fmla="*/ 55 h 125"/>
                <a:gd name="T38" fmla="*/ 1 w 74"/>
                <a:gd name="T39" fmla="*/ 55 h 125"/>
                <a:gd name="T40" fmla="*/ 1 w 74"/>
                <a:gd name="T41" fmla="*/ 55 h 125"/>
                <a:gd name="T42" fmla="*/ 2 w 74"/>
                <a:gd name="T43" fmla="*/ 57 h 125"/>
                <a:gd name="T44" fmla="*/ 6 w 74"/>
                <a:gd name="T45" fmla="*/ 65 h 125"/>
                <a:gd name="T46" fmla="*/ 19 w 74"/>
                <a:gd name="T47" fmla="*/ 72 h 125"/>
                <a:gd name="T48" fmla="*/ 19 w 74"/>
                <a:gd name="T49" fmla="*/ 79 h 125"/>
                <a:gd name="T50" fmla="*/ 21 w 74"/>
                <a:gd name="T51" fmla="*/ 125 h 125"/>
                <a:gd name="T52" fmla="*/ 34 w 74"/>
                <a:gd name="T53" fmla="*/ 79 h 125"/>
                <a:gd name="T54" fmla="*/ 37 w 74"/>
                <a:gd name="T55" fmla="*/ 125 h 125"/>
                <a:gd name="T56" fmla="*/ 50 w 74"/>
                <a:gd name="T57" fmla="*/ 79 h 125"/>
                <a:gd name="T58" fmla="*/ 52 w 74"/>
                <a:gd name="T59" fmla="*/ 79 h 125"/>
                <a:gd name="T60" fmla="*/ 67 w 74"/>
                <a:gd name="T61" fmla="*/ 29 h 125"/>
                <a:gd name="T62" fmla="*/ 67 w 74"/>
                <a:gd name="T63" fmla="*/ 29 h 125"/>
                <a:gd name="T64" fmla="*/ 19 w 74"/>
                <a:gd name="T65" fmla="*/ 62 h 125"/>
                <a:gd name="T66" fmla="*/ 15 w 74"/>
                <a:gd name="T67" fmla="*/ 54 h 125"/>
                <a:gd name="T68" fmla="*/ 20 w 74"/>
                <a:gd name="T69" fmla="*/ 45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4" h="125">
                  <a:moveTo>
                    <a:pt x="71" y="23"/>
                  </a:moveTo>
                  <a:cubicBezTo>
                    <a:pt x="71" y="23"/>
                    <a:pt x="71" y="23"/>
                    <a:pt x="71" y="23"/>
                  </a:cubicBezTo>
                  <a:cubicBezTo>
                    <a:pt x="71" y="23"/>
                    <a:pt x="71" y="23"/>
                    <a:pt x="71" y="23"/>
                  </a:cubicBezTo>
                  <a:cubicBezTo>
                    <a:pt x="71" y="23"/>
                    <a:pt x="71" y="23"/>
                    <a:pt x="71" y="23"/>
                  </a:cubicBezTo>
                  <a:cubicBezTo>
                    <a:pt x="71" y="22"/>
                    <a:pt x="71" y="22"/>
                    <a:pt x="71" y="22"/>
                  </a:cubicBezTo>
                  <a:cubicBezTo>
                    <a:pt x="71" y="22"/>
                    <a:pt x="71" y="22"/>
                    <a:pt x="71" y="22"/>
                  </a:cubicBezTo>
                  <a:cubicBezTo>
                    <a:pt x="71" y="20"/>
                    <a:pt x="71" y="20"/>
                    <a:pt x="71" y="20"/>
                  </a:cubicBezTo>
                  <a:cubicBezTo>
                    <a:pt x="71" y="17"/>
                    <a:pt x="71" y="17"/>
                    <a:pt x="71" y="17"/>
                  </a:cubicBezTo>
                  <a:cubicBezTo>
                    <a:pt x="70" y="11"/>
                    <a:pt x="70" y="11"/>
                    <a:pt x="70" y="11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66" y="0"/>
                    <a:pt x="61" y="0"/>
                    <a:pt x="57" y="0"/>
                  </a:cubicBezTo>
                  <a:cubicBezTo>
                    <a:pt x="58" y="12"/>
                    <a:pt x="58" y="12"/>
                    <a:pt x="58" y="12"/>
                  </a:cubicBezTo>
                  <a:cubicBezTo>
                    <a:pt x="58" y="18"/>
                    <a:pt x="58" y="18"/>
                    <a:pt x="58" y="18"/>
                  </a:cubicBezTo>
                  <a:cubicBezTo>
                    <a:pt x="58" y="20"/>
                    <a:pt x="58" y="20"/>
                    <a:pt x="58" y="20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2" y="34"/>
                    <a:pt x="42" y="34"/>
                    <a:pt x="42" y="34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7" y="32"/>
                    <a:pt x="37" y="32"/>
                    <a:pt x="37" y="32"/>
                  </a:cubicBezTo>
                  <a:cubicBezTo>
                    <a:pt x="38" y="31"/>
                    <a:pt x="38" y="31"/>
                    <a:pt x="38" y="31"/>
                  </a:cubicBezTo>
                  <a:cubicBezTo>
                    <a:pt x="37" y="27"/>
                    <a:pt x="37" y="27"/>
                    <a:pt x="37" y="27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32" y="52"/>
                    <a:pt x="32" y="52"/>
                    <a:pt x="32" y="52"/>
                  </a:cubicBezTo>
                  <a:cubicBezTo>
                    <a:pt x="26" y="38"/>
                    <a:pt x="26" y="38"/>
                    <a:pt x="26" y="38"/>
                  </a:cubicBezTo>
                  <a:cubicBezTo>
                    <a:pt x="28" y="34"/>
                    <a:pt x="28" y="34"/>
                    <a:pt x="28" y="34"/>
                  </a:cubicBezTo>
                  <a:cubicBezTo>
                    <a:pt x="23" y="31"/>
                    <a:pt x="23" y="31"/>
                    <a:pt x="23" y="31"/>
                  </a:cubicBezTo>
                  <a:cubicBezTo>
                    <a:pt x="27" y="28"/>
                    <a:pt x="27" y="28"/>
                    <a:pt x="27" y="28"/>
                  </a:cubicBezTo>
                  <a:cubicBezTo>
                    <a:pt x="27" y="28"/>
                    <a:pt x="27" y="28"/>
                    <a:pt x="27" y="28"/>
                  </a:cubicBezTo>
                  <a:cubicBezTo>
                    <a:pt x="26" y="28"/>
                    <a:pt x="24" y="28"/>
                    <a:pt x="22" y="28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1" y="28"/>
                    <a:pt x="19" y="29"/>
                    <a:pt x="18" y="30"/>
                  </a:cubicBezTo>
                  <a:cubicBezTo>
                    <a:pt x="2" y="48"/>
                    <a:pt x="2" y="48"/>
                    <a:pt x="2" y="48"/>
                  </a:cubicBezTo>
                  <a:cubicBezTo>
                    <a:pt x="2" y="48"/>
                    <a:pt x="2" y="48"/>
                    <a:pt x="2" y="48"/>
                  </a:cubicBezTo>
                  <a:cubicBezTo>
                    <a:pt x="2" y="48"/>
                    <a:pt x="2" y="48"/>
                    <a:pt x="2" y="48"/>
                  </a:cubicBezTo>
                  <a:cubicBezTo>
                    <a:pt x="0" y="62"/>
                    <a:pt x="1" y="52"/>
                    <a:pt x="1" y="55"/>
                  </a:cubicBezTo>
                  <a:cubicBezTo>
                    <a:pt x="1" y="55"/>
                    <a:pt x="1" y="55"/>
                    <a:pt x="1" y="55"/>
                  </a:cubicBezTo>
                  <a:cubicBezTo>
                    <a:pt x="1" y="55"/>
                    <a:pt x="1" y="55"/>
                    <a:pt x="1" y="55"/>
                  </a:cubicBezTo>
                  <a:cubicBezTo>
                    <a:pt x="1" y="55"/>
                    <a:pt x="1" y="55"/>
                    <a:pt x="1" y="55"/>
                  </a:cubicBezTo>
                  <a:cubicBezTo>
                    <a:pt x="1" y="55"/>
                    <a:pt x="1" y="55"/>
                    <a:pt x="1" y="55"/>
                  </a:cubicBezTo>
                  <a:cubicBezTo>
                    <a:pt x="2" y="56"/>
                    <a:pt x="2" y="56"/>
                    <a:pt x="2" y="56"/>
                  </a:cubicBezTo>
                  <a:cubicBezTo>
                    <a:pt x="2" y="57"/>
                    <a:pt x="2" y="57"/>
                    <a:pt x="2" y="57"/>
                  </a:cubicBezTo>
                  <a:cubicBezTo>
                    <a:pt x="4" y="60"/>
                    <a:pt x="4" y="60"/>
                    <a:pt x="4" y="60"/>
                  </a:cubicBezTo>
                  <a:cubicBezTo>
                    <a:pt x="6" y="65"/>
                    <a:pt x="6" y="65"/>
                    <a:pt x="6" y="65"/>
                  </a:cubicBezTo>
                  <a:cubicBezTo>
                    <a:pt x="12" y="76"/>
                    <a:pt x="12" y="76"/>
                    <a:pt x="12" y="76"/>
                  </a:cubicBezTo>
                  <a:cubicBezTo>
                    <a:pt x="14" y="74"/>
                    <a:pt x="16" y="73"/>
                    <a:pt x="19" y="72"/>
                  </a:cubicBezTo>
                  <a:cubicBezTo>
                    <a:pt x="19" y="74"/>
                    <a:pt x="19" y="76"/>
                    <a:pt x="19" y="79"/>
                  </a:cubicBezTo>
                  <a:cubicBezTo>
                    <a:pt x="19" y="79"/>
                    <a:pt x="19" y="79"/>
                    <a:pt x="19" y="79"/>
                  </a:cubicBezTo>
                  <a:cubicBezTo>
                    <a:pt x="19" y="79"/>
                    <a:pt x="20" y="79"/>
                    <a:pt x="20" y="79"/>
                  </a:cubicBezTo>
                  <a:cubicBezTo>
                    <a:pt x="21" y="125"/>
                    <a:pt x="21" y="125"/>
                    <a:pt x="21" y="125"/>
                  </a:cubicBezTo>
                  <a:cubicBezTo>
                    <a:pt x="34" y="125"/>
                    <a:pt x="34" y="125"/>
                    <a:pt x="34" y="125"/>
                  </a:cubicBezTo>
                  <a:cubicBezTo>
                    <a:pt x="35" y="111"/>
                    <a:pt x="35" y="88"/>
                    <a:pt x="34" y="79"/>
                  </a:cubicBezTo>
                  <a:cubicBezTo>
                    <a:pt x="35" y="79"/>
                    <a:pt x="35" y="79"/>
                    <a:pt x="36" y="79"/>
                  </a:cubicBezTo>
                  <a:cubicBezTo>
                    <a:pt x="37" y="125"/>
                    <a:pt x="37" y="125"/>
                    <a:pt x="37" y="125"/>
                  </a:cubicBezTo>
                  <a:cubicBezTo>
                    <a:pt x="50" y="125"/>
                    <a:pt x="50" y="125"/>
                    <a:pt x="50" y="125"/>
                  </a:cubicBezTo>
                  <a:cubicBezTo>
                    <a:pt x="51" y="111"/>
                    <a:pt x="50" y="88"/>
                    <a:pt x="50" y="79"/>
                  </a:cubicBezTo>
                  <a:cubicBezTo>
                    <a:pt x="51" y="79"/>
                    <a:pt x="51" y="79"/>
                    <a:pt x="52" y="79"/>
                  </a:cubicBezTo>
                  <a:cubicBezTo>
                    <a:pt x="52" y="79"/>
                    <a:pt x="52" y="79"/>
                    <a:pt x="52" y="79"/>
                  </a:cubicBezTo>
                  <a:cubicBezTo>
                    <a:pt x="52" y="64"/>
                    <a:pt x="51" y="50"/>
                    <a:pt x="50" y="36"/>
                  </a:cubicBezTo>
                  <a:cubicBezTo>
                    <a:pt x="67" y="29"/>
                    <a:pt x="67" y="29"/>
                    <a:pt x="67" y="29"/>
                  </a:cubicBezTo>
                  <a:cubicBezTo>
                    <a:pt x="67" y="29"/>
                    <a:pt x="67" y="29"/>
                    <a:pt x="67" y="29"/>
                  </a:cubicBezTo>
                  <a:cubicBezTo>
                    <a:pt x="67" y="29"/>
                    <a:pt x="67" y="29"/>
                    <a:pt x="67" y="29"/>
                  </a:cubicBezTo>
                  <a:cubicBezTo>
                    <a:pt x="74" y="17"/>
                    <a:pt x="69" y="26"/>
                    <a:pt x="71" y="23"/>
                  </a:cubicBezTo>
                  <a:close/>
                  <a:moveTo>
                    <a:pt x="19" y="62"/>
                  </a:moveTo>
                  <a:cubicBezTo>
                    <a:pt x="18" y="59"/>
                    <a:pt x="18" y="59"/>
                    <a:pt x="18" y="59"/>
                  </a:cubicBezTo>
                  <a:cubicBezTo>
                    <a:pt x="15" y="54"/>
                    <a:pt x="15" y="54"/>
                    <a:pt x="15" y="54"/>
                  </a:cubicBezTo>
                  <a:cubicBezTo>
                    <a:pt x="14" y="52"/>
                    <a:pt x="14" y="52"/>
                    <a:pt x="14" y="52"/>
                  </a:cubicBezTo>
                  <a:cubicBezTo>
                    <a:pt x="20" y="45"/>
                    <a:pt x="20" y="45"/>
                    <a:pt x="20" y="45"/>
                  </a:cubicBezTo>
                  <a:cubicBezTo>
                    <a:pt x="19" y="51"/>
                    <a:pt x="19" y="56"/>
                    <a:pt x="19" y="62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6" name="Freeform 215"/>
            <p:cNvSpPr>
              <a:spLocks/>
            </p:cNvSpPr>
            <p:nvPr/>
          </p:nvSpPr>
          <p:spPr bwMode="auto">
            <a:xfrm>
              <a:off x="8465439" y="4434351"/>
              <a:ext cx="218195" cy="211290"/>
            </a:xfrm>
            <a:custGeom>
              <a:avLst/>
              <a:gdLst>
                <a:gd name="T0" fmla="*/ 29 w 80"/>
                <a:gd name="T1" fmla="*/ 57 h 77"/>
                <a:gd name="T2" fmla="*/ 29 w 80"/>
                <a:gd name="T3" fmla="*/ 57 h 77"/>
                <a:gd name="T4" fmla="*/ 28 w 80"/>
                <a:gd name="T5" fmla="*/ 57 h 77"/>
                <a:gd name="T6" fmla="*/ 18 w 80"/>
                <a:gd name="T7" fmla="*/ 61 h 77"/>
                <a:gd name="T8" fmla="*/ 21 w 80"/>
                <a:gd name="T9" fmla="*/ 53 h 77"/>
                <a:gd name="T10" fmla="*/ 19 w 80"/>
                <a:gd name="T11" fmla="*/ 52 h 77"/>
                <a:gd name="T12" fmla="*/ 7 w 80"/>
                <a:gd name="T13" fmla="*/ 33 h 77"/>
                <a:gd name="T14" fmla="*/ 43 w 80"/>
                <a:gd name="T15" fmla="*/ 7 h 77"/>
                <a:gd name="T16" fmla="*/ 70 w 80"/>
                <a:gd name="T17" fmla="*/ 16 h 77"/>
                <a:gd name="T18" fmla="*/ 75 w 80"/>
                <a:gd name="T19" fmla="*/ 16 h 77"/>
                <a:gd name="T20" fmla="*/ 80 w 80"/>
                <a:gd name="T21" fmla="*/ 16 h 77"/>
                <a:gd name="T22" fmla="*/ 43 w 80"/>
                <a:gd name="T23" fmla="*/ 0 h 77"/>
                <a:gd name="T24" fmla="*/ 0 w 80"/>
                <a:gd name="T25" fmla="*/ 33 h 77"/>
                <a:gd name="T26" fmla="*/ 12 w 80"/>
                <a:gd name="T27" fmla="*/ 56 h 77"/>
                <a:gd name="T28" fmla="*/ 5 w 80"/>
                <a:gd name="T29" fmla="*/ 77 h 77"/>
                <a:gd name="T30" fmla="*/ 13 w 80"/>
                <a:gd name="T31" fmla="*/ 72 h 77"/>
                <a:gd name="T32" fmla="*/ 28 w 80"/>
                <a:gd name="T33" fmla="*/ 64 h 77"/>
                <a:gd name="T34" fmla="*/ 38 w 80"/>
                <a:gd name="T35" fmla="*/ 66 h 77"/>
                <a:gd name="T36" fmla="*/ 34 w 80"/>
                <a:gd name="T37" fmla="*/ 58 h 77"/>
                <a:gd name="T38" fmla="*/ 29 w 80"/>
                <a:gd name="T39" fmla="*/ 57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0" h="77">
                  <a:moveTo>
                    <a:pt x="29" y="57"/>
                  </a:moveTo>
                  <a:cubicBezTo>
                    <a:pt x="29" y="57"/>
                    <a:pt x="29" y="57"/>
                    <a:pt x="29" y="57"/>
                  </a:cubicBezTo>
                  <a:cubicBezTo>
                    <a:pt x="28" y="57"/>
                    <a:pt x="28" y="57"/>
                    <a:pt x="28" y="57"/>
                  </a:cubicBezTo>
                  <a:cubicBezTo>
                    <a:pt x="28" y="57"/>
                    <a:pt x="26" y="57"/>
                    <a:pt x="18" y="61"/>
                  </a:cubicBezTo>
                  <a:cubicBezTo>
                    <a:pt x="21" y="53"/>
                    <a:pt x="21" y="53"/>
                    <a:pt x="21" y="53"/>
                  </a:cubicBezTo>
                  <a:cubicBezTo>
                    <a:pt x="19" y="52"/>
                    <a:pt x="19" y="52"/>
                    <a:pt x="19" y="52"/>
                  </a:cubicBezTo>
                  <a:cubicBezTo>
                    <a:pt x="11" y="47"/>
                    <a:pt x="7" y="40"/>
                    <a:pt x="7" y="33"/>
                  </a:cubicBezTo>
                  <a:cubicBezTo>
                    <a:pt x="7" y="19"/>
                    <a:pt x="23" y="7"/>
                    <a:pt x="43" y="7"/>
                  </a:cubicBezTo>
                  <a:cubicBezTo>
                    <a:pt x="54" y="7"/>
                    <a:pt x="64" y="11"/>
                    <a:pt x="70" y="16"/>
                  </a:cubicBezTo>
                  <a:cubicBezTo>
                    <a:pt x="72" y="16"/>
                    <a:pt x="74" y="16"/>
                    <a:pt x="75" y="16"/>
                  </a:cubicBezTo>
                  <a:cubicBezTo>
                    <a:pt x="77" y="16"/>
                    <a:pt x="79" y="16"/>
                    <a:pt x="80" y="16"/>
                  </a:cubicBezTo>
                  <a:cubicBezTo>
                    <a:pt x="73" y="7"/>
                    <a:pt x="59" y="0"/>
                    <a:pt x="43" y="0"/>
                  </a:cubicBezTo>
                  <a:cubicBezTo>
                    <a:pt x="19" y="0"/>
                    <a:pt x="0" y="15"/>
                    <a:pt x="0" y="33"/>
                  </a:cubicBezTo>
                  <a:cubicBezTo>
                    <a:pt x="0" y="42"/>
                    <a:pt x="4" y="50"/>
                    <a:pt x="12" y="56"/>
                  </a:cubicBezTo>
                  <a:cubicBezTo>
                    <a:pt x="5" y="77"/>
                    <a:pt x="5" y="77"/>
                    <a:pt x="5" y="77"/>
                  </a:cubicBezTo>
                  <a:cubicBezTo>
                    <a:pt x="13" y="72"/>
                    <a:pt x="13" y="72"/>
                    <a:pt x="13" y="72"/>
                  </a:cubicBezTo>
                  <a:cubicBezTo>
                    <a:pt x="19" y="69"/>
                    <a:pt x="26" y="65"/>
                    <a:pt x="28" y="64"/>
                  </a:cubicBezTo>
                  <a:cubicBezTo>
                    <a:pt x="31" y="65"/>
                    <a:pt x="35" y="66"/>
                    <a:pt x="38" y="66"/>
                  </a:cubicBezTo>
                  <a:cubicBezTo>
                    <a:pt x="36" y="64"/>
                    <a:pt x="35" y="61"/>
                    <a:pt x="34" y="58"/>
                  </a:cubicBezTo>
                  <a:cubicBezTo>
                    <a:pt x="32" y="58"/>
                    <a:pt x="31" y="57"/>
                    <a:pt x="29" y="57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7" name="Freeform 216"/>
            <p:cNvSpPr>
              <a:spLocks noEditPoints="1"/>
            </p:cNvSpPr>
            <p:nvPr/>
          </p:nvSpPr>
          <p:spPr bwMode="auto">
            <a:xfrm>
              <a:off x="8563489" y="4489591"/>
              <a:ext cx="216814" cy="178146"/>
            </a:xfrm>
            <a:custGeom>
              <a:avLst/>
              <a:gdLst>
                <a:gd name="T0" fmla="*/ 79 w 79"/>
                <a:gd name="T1" fmla="*/ 29 h 65"/>
                <a:gd name="T2" fmla="*/ 39 w 79"/>
                <a:gd name="T3" fmla="*/ 0 h 65"/>
                <a:gd name="T4" fmla="*/ 0 w 79"/>
                <a:gd name="T5" fmla="*/ 29 h 65"/>
                <a:gd name="T6" fmla="*/ 39 w 79"/>
                <a:gd name="T7" fmla="*/ 59 h 65"/>
                <a:gd name="T8" fmla="*/ 54 w 79"/>
                <a:gd name="T9" fmla="*/ 56 h 65"/>
                <a:gd name="T10" fmla="*/ 71 w 79"/>
                <a:gd name="T11" fmla="*/ 65 h 65"/>
                <a:gd name="T12" fmla="*/ 66 w 79"/>
                <a:gd name="T13" fmla="*/ 51 h 65"/>
                <a:gd name="T14" fmla="*/ 79 w 79"/>
                <a:gd name="T15" fmla="*/ 29 h 65"/>
                <a:gd name="T16" fmla="*/ 61 w 79"/>
                <a:gd name="T17" fmla="*/ 39 h 65"/>
                <a:gd name="T18" fmla="*/ 20 w 79"/>
                <a:gd name="T19" fmla="*/ 39 h 65"/>
                <a:gd name="T20" fmla="*/ 20 w 79"/>
                <a:gd name="T21" fmla="*/ 35 h 65"/>
                <a:gd name="T22" fmla="*/ 61 w 79"/>
                <a:gd name="T23" fmla="*/ 35 h 65"/>
                <a:gd name="T24" fmla="*/ 61 w 79"/>
                <a:gd name="T25" fmla="*/ 39 h 65"/>
                <a:gd name="T26" fmla="*/ 61 w 79"/>
                <a:gd name="T27" fmla="*/ 31 h 65"/>
                <a:gd name="T28" fmla="*/ 20 w 79"/>
                <a:gd name="T29" fmla="*/ 31 h 65"/>
                <a:gd name="T30" fmla="*/ 20 w 79"/>
                <a:gd name="T31" fmla="*/ 27 h 65"/>
                <a:gd name="T32" fmla="*/ 61 w 79"/>
                <a:gd name="T33" fmla="*/ 27 h 65"/>
                <a:gd name="T34" fmla="*/ 61 w 79"/>
                <a:gd name="T35" fmla="*/ 31 h 65"/>
                <a:gd name="T36" fmla="*/ 61 w 79"/>
                <a:gd name="T37" fmla="*/ 23 h 65"/>
                <a:gd name="T38" fmla="*/ 20 w 79"/>
                <a:gd name="T39" fmla="*/ 23 h 65"/>
                <a:gd name="T40" fmla="*/ 20 w 79"/>
                <a:gd name="T41" fmla="*/ 19 h 65"/>
                <a:gd name="T42" fmla="*/ 61 w 79"/>
                <a:gd name="T43" fmla="*/ 19 h 65"/>
                <a:gd name="T44" fmla="*/ 61 w 79"/>
                <a:gd name="T45" fmla="*/ 2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9" h="65">
                  <a:moveTo>
                    <a:pt x="79" y="29"/>
                  </a:moveTo>
                  <a:cubicBezTo>
                    <a:pt x="79" y="13"/>
                    <a:pt x="61" y="0"/>
                    <a:pt x="39" y="0"/>
                  </a:cubicBezTo>
                  <a:cubicBezTo>
                    <a:pt x="17" y="0"/>
                    <a:pt x="0" y="13"/>
                    <a:pt x="0" y="29"/>
                  </a:cubicBezTo>
                  <a:cubicBezTo>
                    <a:pt x="0" y="45"/>
                    <a:pt x="17" y="59"/>
                    <a:pt x="39" y="59"/>
                  </a:cubicBezTo>
                  <a:cubicBezTo>
                    <a:pt x="45" y="59"/>
                    <a:pt x="50" y="58"/>
                    <a:pt x="54" y="56"/>
                  </a:cubicBezTo>
                  <a:cubicBezTo>
                    <a:pt x="56" y="56"/>
                    <a:pt x="71" y="65"/>
                    <a:pt x="71" y="65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4" y="45"/>
                    <a:pt x="79" y="38"/>
                    <a:pt x="79" y="29"/>
                  </a:cubicBezTo>
                  <a:close/>
                  <a:moveTo>
                    <a:pt x="61" y="39"/>
                  </a:moveTo>
                  <a:cubicBezTo>
                    <a:pt x="20" y="39"/>
                    <a:pt x="20" y="39"/>
                    <a:pt x="20" y="39"/>
                  </a:cubicBezTo>
                  <a:cubicBezTo>
                    <a:pt x="20" y="35"/>
                    <a:pt x="20" y="35"/>
                    <a:pt x="20" y="35"/>
                  </a:cubicBezTo>
                  <a:cubicBezTo>
                    <a:pt x="61" y="35"/>
                    <a:pt x="61" y="35"/>
                    <a:pt x="61" y="35"/>
                  </a:cubicBezTo>
                  <a:lnTo>
                    <a:pt x="61" y="39"/>
                  </a:lnTo>
                  <a:close/>
                  <a:moveTo>
                    <a:pt x="61" y="31"/>
                  </a:moveTo>
                  <a:cubicBezTo>
                    <a:pt x="20" y="31"/>
                    <a:pt x="20" y="31"/>
                    <a:pt x="20" y="31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61" y="27"/>
                    <a:pt x="61" y="27"/>
                    <a:pt x="61" y="27"/>
                  </a:cubicBezTo>
                  <a:lnTo>
                    <a:pt x="61" y="31"/>
                  </a:lnTo>
                  <a:close/>
                  <a:moveTo>
                    <a:pt x="61" y="23"/>
                  </a:moveTo>
                  <a:cubicBezTo>
                    <a:pt x="20" y="23"/>
                    <a:pt x="20" y="23"/>
                    <a:pt x="20" y="23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61" y="19"/>
                    <a:pt x="61" y="19"/>
                    <a:pt x="61" y="19"/>
                  </a:cubicBezTo>
                  <a:lnTo>
                    <a:pt x="61" y="23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56" name="组合 255"/>
          <p:cNvGrpSpPr/>
          <p:nvPr/>
        </p:nvGrpSpPr>
        <p:grpSpPr>
          <a:xfrm>
            <a:off x="9005550" y="4214475"/>
            <a:ext cx="527534" cy="324530"/>
            <a:chOff x="9492887" y="4562782"/>
            <a:chExt cx="527534" cy="324530"/>
          </a:xfrm>
        </p:grpSpPr>
        <p:sp>
          <p:nvSpPr>
            <p:cNvPr id="228" name="Freeform 263"/>
            <p:cNvSpPr>
              <a:spLocks noEditPoints="1"/>
            </p:cNvSpPr>
            <p:nvPr/>
          </p:nvSpPr>
          <p:spPr bwMode="auto">
            <a:xfrm>
              <a:off x="9534316" y="4562782"/>
              <a:ext cx="444675" cy="277577"/>
            </a:xfrm>
            <a:custGeom>
              <a:avLst/>
              <a:gdLst>
                <a:gd name="T0" fmla="*/ 4 w 162"/>
                <a:gd name="T1" fmla="*/ 101 h 101"/>
                <a:gd name="T2" fmla="*/ 158 w 162"/>
                <a:gd name="T3" fmla="*/ 101 h 101"/>
                <a:gd name="T4" fmla="*/ 162 w 162"/>
                <a:gd name="T5" fmla="*/ 97 h 101"/>
                <a:gd name="T6" fmla="*/ 162 w 162"/>
                <a:gd name="T7" fmla="*/ 4 h 101"/>
                <a:gd name="T8" fmla="*/ 158 w 162"/>
                <a:gd name="T9" fmla="*/ 0 h 101"/>
                <a:gd name="T10" fmla="*/ 4 w 162"/>
                <a:gd name="T11" fmla="*/ 0 h 101"/>
                <a:gd name="T12" fmla="*/ 0 w 162"/>
                <a:gd name="T13" fmla="*/ 4 h 101"/>
                <a:gd name="T14" fmla="*/ 0 w 162"/>
                <a:gd name="T15" fmla="*/ 97 h 101"/>
                <a:gd name="T16" fmla="*/ 4 w 162"/>
                <a:gd name="T17" fmla="*/ 101 h 101"/>
                <a:gd name="T18" fmla="*/ 81 w 162"/>
                <a:gd name="T19" fmla="*/ 2 h 101"/>
                <a:gd name="T20" fmla="*/ 83 w 162"/>
                <a:gd name="T21" fmla="*/ 5 h 101"/>
                <a:gd name="T22" fmla="*/ 81 w 162"/>
                <a:gd name="T23" fmla="*/ 7 h 101"/>
                <a:gd name="T24" fmla="*/ 78 w 162"/>
                <a:gd name="T25" fmla="*/ 5 h 101"/>
                <a:gd name="T26" fmla="*/ 81 w 162"/>
                <a:gd name="T27" fmla="*/ 2 h 101"/>
                <a:gd name="T28" fmla="*/ 10 w 162"/>
                <a:gd name="T29" fmla="*/ 9 h 101"/>
                <a:gd name="T30" fmla="*/ 152 w 162"/>
                <a:gd name="T31" fmla="*/ 9 h 101"/>
                <a:gd name="T32" fmla="*/ 152 w 162"/>
                <a:gd name="T33" fmla="*/ 92 h 101"/>
                <a:gd name="T34" fmla="*/ 10 w 162"/>
                <a:gd name="T35" fmla="*/ 92 h 101"/>
                <a:gd name="T36" fmla="*/ 10 w 162"/>
                <a:gd name="T37" fmla="*/ 9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62" h="101">
                  <a:moveTo>
                    <a:pt x="4" y="101"/>
                  </a:moveTo>
                  <a:cubicBezTo>
                    <a:pt x="158" y="101"/>
                    <a:pt x="158" y="101"/>
                    <a:pt x="158" y="101"/>
                  </a:cubicBezTo>
                  <a:cubicBezTo>
                    <a:pt x="160" y="101"/>
                    <a:pt x="162" y="100"/>
                    <a:pt x="162" y="97"/>
                  </a:cubicBezTo>
                  <a:cubicBezTo>
                    <a:pt x="162" y="4"/>
                    <a:pt x="162" y="4"/>
                    <a:pt x="162" y="4"/>
                  </a:cubicBezTo>
                  <a:cubicBezTo>
                    <a:pt x="162" y="1"/>
                    <a:pt x="160" y="0"/>
                    <a:pt x="158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1"/>
                    <a:pt x="0" y="4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100"/>
                    <a:pt x="2" y="101"/>
                    <a:pt x="4" y="101"/>
                  </a:cubicBezTo>
                  <a:close/>
                  <a:moveTo>
                    <a:pt x="81" y="2"/>
                  </a:moveTo>
                  <a:cubicBezTo>
                    <a:pt x="82" y="2"/>
                    <a:pt x="83" y="3"/>
                    <a:pt x="83" y="5"/>
                  </a:cubicBezTo>
                  <a:cubicBezTo>
                    <a:pt x="83" y="6"/>
                    <a:pt x="82" y="7"/>
                    <a:pt x="81" y="7"/>
                  </a:cubicBezTo>
                  <a:cubicBezTo>
                    <a:pt x="79" y="7"/>
                    <a:pt x="78" y="6"/>
                    <a:pt x="78" y="5"/>
                  </a:cubicBezTo>
                  <a:cubicBezTo>
                    <a:pt x="78" y="3"/>
                    <a:pt x="79" y="2"/>
                    <a:pt x="81" y="2"/>
                  </a:cubicBezTo>
                  <a:close/>
                  <a:moveTo>
                    <a:pt x="10" y="9"/>
                  </a:moveTo>
                  <a:cubicBezTo>
                    <a:pt x="152" y="9"/>
                    <a:pt x="152" y="9"/>
                    <a:pt x="152" y="9"/>
                  </a:cubicBezTo>
                  <a:cubicBezTo>
                    <a:pt x="152" y="92"/>
                    <a:pt x="152" y="92"/>
                    <a:pt x="152" y="92"/>
                  </a:cubicBezTo>
                  <a:cubicBezTo>
                    <a:pt x="10" y="92"/>
                    <a:pt x="10" y="92"/>
                    <a:pt x="10" y="92"/>
                  </a:cubicBezTo>
                  <a:lnTo>
                    <a:pt x="10" y="9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9" name="Freeform 264"/>
            <p:cNvSpPr>
              <a:spLocks/>
            </p:cNvSpPr>
            <p:nvPr/>
          </p:nvSpPr>
          <p:spPr bwMode="auto">
            <a:xfrm>
              <a:off x="9492887" y="4854169"/>
              <a:ext cx="527534" cy="33143"/>
            </a:xfrm>
            <a:custGeom>
              <a:avLst/>
              <a:gdLst>
                <a:gd name="T0" fmla="*/ 192 w 192"/>
                <a:gd name="T1" fmla="*/ 0 h 12"/>
                <a:gd name="T2" fmla="*/ 125 w 192"/>
                <a:gd name="T3" fmla="*/ 0 h 12"/>
                <a:gd name="T4" fmla="*/ 123 w 192"/>
                <a:gd name="T5" fmla="*/ 2 h 12"/>
                <a:gd name="T6" fmla="*/ 69 w 192"/>
                <a:gd name="T7" fmla="*/ 2 h 12"/>
                <a:gd name="T8" fmla="*/ 66 w 192"/>
                <a:gd name="T9" fmla="*/ 0 h 12"/>
                <a:gd name="T10" fmla="*/ 0 w 192"/>
                <a:gd name="T11" fmla="*/ 0 h 12"/>
                <a:gd name="T12" fmla="*/ 0 w 192"/>
                <a:gd name="T13" fmla="*/ 1 h 12"/>
                <a:gd name="T14" fmla="*/ 0 w 192"/>
                <a:gd name="T15" fmla="*/ 4 h 12"/>
                <a:gd name="T16" fmla="*/ 9 w 192"/>
                <a:gd name="T17" fmla="*/ 12 h 12"/>
                <a:gd name="T18" fmla="*/ 183 w 192"/>
                <a:gd name="T19" fmla="*/ 12 h 12"/>
                <a:gd name="T20" fmla="*/ 192 w 192"/>
                <a:gd name="T21" fmla="*/ 4 h 12"/>
                <a:gd name="T22" fmla="*/ 192 w 192"/>
                <a:gd name="T23" fmla="*/ 1 h 12"/>
                <a:gd name="T24" fmla="*/ 192 w 192"/>
                <a:gd name="T2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2" h="12">
                  <a:moveTo>
                    <a:pt x="192" y="0"/>
                  </a:moveTo>
                  <a:cubicBezTo>
                    <a:pt x="125" y="0"/>
                    <a:pt x="125" y="0"/>
                    <a:pt x="125" y="0"/>
                  </a:cubicBezTo>
                  <a:cubicBezTo>
                    <a:pt x="125" y="1"/>
                    <a:pt x="124" y="2"/>
                    <a:pt x="123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8" y="2"/>
                    <a:pt x="67" y="1"/>
                    <a:pt x="6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9"/>
                    <a:pt x="4" y="12"/>
                    <a:pt x="9" y="12"/>
                  </a:cubicBezTo>
                  <a:cubicBezTo>
                    <a:pt x="183" y="12"/>
                    <a:pt x="183" y="12"/>
                    <a:pt x="183" y="12"/>
                  </a:cubicBezTo>
                  <a:cubicBezTo>
                    <a:pt x="188" y="12"/>
                    <a:pt x="192" y="9"/>
                    <a:pt x="192" y="4"/>
                  </a:cubicBezTo>
                  <a:cubicBezTo>
                    <a:pt x="192" y="1"/>
                    <a:pt x="192" y="1"/>
                    <a:pt x="192" y="1"/>
                  </a:cubicBezTo>
                  <a:cubicBezTo>
                    <a:pt x="192" y="0"/>
                    <a:pt x="192" y="0"/>
                    <a:pt x="192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0" name="Freeform 265"/>
            <p:cNvSpPr>
              <a:spLocks/>
            </p:cNvSpPr>
            <p:nvPr/>
          </p:nvSpPr>
          <p:spPr bwMode="auto">
            <a:xfrm>
              <a:off x="9704176" y="4670499"/>
              <a:ext cx="22096" cy="22096"/>
            </a:xfrm>
            <a:custGeom>
              <a:avLst/>
              <a:gdLst>
                <a:gd name="T0" fmla="*/ 4 w 8"/>
                <a:gd name="T1" fmla="*/ 0 h 8"/>
                <a:gd name="T2" fmla="*/ 0 w 8"/>
                <a:gd name="T3" fmla="*/ 4 h 8"/>
                <a:gd name="T4" fmla="*/ 4 w 8"/>
                <a:gd name="T5" fmla="*/ 8 h 8"/>
                <a:gd name="T6" fmla="*/ 8 w 8"/>
                <a:gd name="T7" fmla="*/ 4 h 8"/>
                <a:gd name="T8" fmla="*/ 4 w 8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4" y="0"/>
                  </a:moveTo>
                  <a:cubicBezTo>
                    <a:pt x="1" y="0"/>
                    <a:pt x="0" y="1"/>
                    <a:pt x="0" y="4"/>
                  </a:cubicBezTo>
                  <a:cubicBezTo>
                    <a:pt x="0" y="6"/>
                    <a:pt x="1" y="8"/>
                    <a:pt x="4" y="8"/>
                  </a:cubicBezTo>
                  <a:cubicBezTo>
                    <a:pt x="6" y="8"/>
                    <a:pt x="8" y="6"/>
                    <a:pt x="8" y="4"/>
                  </a:cubicBezTo>
                  <a:cubicBezTo>
                    <a:pt x="8" y="2"/>
                    <a:pt x="6" y="0"/>
                    <a:pt x="4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1" name="Freeform 266"/>
            <p:cNvSpPr>
              <a:spLocks/>
            </p:cNvSpPr>
            <p:nvPr/>
          </p:nvSpPr>
          <p:spPr bwMode="auto">
            <a:xfrm>
              <a:off x="9789797" y="4714690"/>
              <a:ext cx="22096" cy="23477"/>
            </a:xfrm>
            <a:custGeom>
              <a:avLst/>
              <a:gdLst>
                <a:gd name="T0" fmla="*/ 4 w 8"/>
                <a:gd name="T1" fmla="*/ 0 h 9"/>
                <a:gd name="T2" fmla="*/ 0 w 8"/>
                <a:gd name="T3" fmla="*/ 4 h 9"/>
                <a:gd name="T4" fmla="*/ 4 w 8"/>
                <a:gd name="T5" fmla="*/ 9 h 9"/>
                <a:gd name="T6" fmla="*/ 8 w 8"/>
                <a:gd name="T7" fmla="*/ 5 h 9"/>
                <a:gd name="T8" fmla="*/ 4 w 8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9">
                  <a:moveTo>
                    <a:pt x="4" y="0"/>
                  </a:moveTo>
                  <a:cubicBezTo>
                    <a:pt x="2" y="0"/>
                    <a:pt x="0" y="2"/>
                    <a:pt x="0" y="4"/>
                  </a:cubicBezTo>
                  <a:cubicBezTo>
                    <a:pt x="0" y="7"/>
                    <a:pt x="1" y="8"/>
                    <a:pt x="4" y="9"/>
                  </a:cubicBezTo>
                  <a:cubicBezTo>
                    <a:pt x="6" y="9"/>
                    <a:pt x="8" y="7"/>
                    <a:pt x="8" y="5"/>
                  </a:cubicBezTo>
                  <a:cubicBezTo>
                    <a:pt x="8" y="2"/>
                    <a:pt x="6" y="1"/>
                    <a:pt x="4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2" name="Freeform 267"/>
            <p:cNvSpPr>
              <a:spLocks/>
            </p:cNvSpPr>
            <p:nvPr/>
          </p:nvSpPr>
          <p:spPr bwMode="auto">
            <a:xfrm>
              <a:off x="9617175" y="4738167"/>
              <a:ext cx="22096" cy="22096"/>
            </a:xfrm>
            <a:custGeom>
              <a:avLst/>
              <a:gdLst>
                <a:gd name="T0" fmla="*/ 4 w 8"/>
                <a:gd name="T1" fmla="*/ 0 h 8"/>
                <a:gd name="T2" fmla="*/ 0 w 8"/>
                <a:gd name="T3" fmla="*/ 4 h 8"/>
                <a:gd name="T4" fmla="*/ 4 w 8"/>
                <a:gd name="T5" fmla="*/ 8 h 8"/>
                <a:gd name="T6" fmla="*/ 8 w 8"/>
                <a:gd name="T7" fmla="*/ 4 h 8"/>
                <a:gd name="T8" fmla="*/ 4 w 8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4" y="0"/>
                  </a:move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ubicBezTo>
                    <a:pt x="7" y="8"/>
                    <a:pt x="8" y="7"/>
                    <a:pt x="8" y="4"/>
                  </a:cubicBezTo>
                  <a:cubicBezTo>
                    <a:pt x="8" y="2"/>
                    <a:pt x="7" y="0"/>
                    <a:pt x="4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3" name="Freeform 268"/>
            <p:cNvSpPr>
              <a:spLocks noEditPoints="1"/>
            </p:cNvSpPr>
            <p:nvPr/>
          </p:nvSpPr>
          <p:spPr bwMode="auto">
            <a:xfrm>
              <a:off x="9578507" y="4604212"/>
              <a:ext cx="356292" cy="194718"/>
            </a:xfrm>
            <a:custGeom>
              <a:avLst/>
              <a:gdLst>
                <a:gd name="T0" fmla="*/ 0 w 130"/>
                <a:gd name="T1" fmla="*/ 0 h 71"/>
                <a:gd name="T2" fmla="*/ 0 w 130"/>
                <a:gd name="T3" fmla="*/ 71 h 71"/>
                <a:gd name="T4" fmla="*/ 130 w 130"/>
                <a:gd name="T5" fmla="*/ 71 h 71"/>
                <a:gd name="T6" fmla="*/ 130 w 130"/>
                <a:gd name="T7" fmla="*/ 0 h 71"/>
                <a:gd name="T8" fmla="*/ 0 w 130"/>
                <a:gd name="T9" fmla="*/ 0 h 71"/>
                <a:gd name="T10" fmla="*/ 111 w 130"/>
                <a:gd name="T11" fmla="*/ 28 h 71"/>
                <a:gd name="T12" fmla="*/ 106 w 130"/>
                <a:gd name="T13" fmla="*/ 27 h 71"/>
                <a:gd name="T14" fmla="*/ 92 w 130"/>
                <a:gd name="T15" fmla="*/ 40 h 71"/>
                <a:gd name="T16" fmla="*/ 93 w 130"/>
                <a:gd name="T17" fmla="*/ 45 h 71"/>
                <a:gd name="T18" fmla="*/ 80 w 130"/>
                <a:gd name="T19" fmla="*/ 57 h 71"/>
                <a:gd name="T20" fmla="*/ 69 w 130"/>
                <a:gd name="T21" fmla="*/ 44 h 71"/>
                <a:gd name="T22" fmla="*/ 69 w 130"/>
                <a:gd name="T23" fmla="*/ 43 h 71"/>
                <a:gd name="T24" fmla="*/ 58 w 130"/>
                <a:gd name="T25" fmla="*/ 37 h 71"/>
                <a:gd name="T26" fmla="*/ 49 w 130"/>
                <a:gd name="T27" fmla="*/ 40 h 71"/>
                <a:gd name="T28" fmla="*/ 43 w 130"/>
                <a:gd name="T29" fmla="*/ 38 h 71"/>
                <a:gd name="T30" fmla="*/ 30 w 130"/>
                <a:gd name="T31" fmla="*/ 49 h 71"/>
                <a:gd name="T32" fmla="*/ 30 w 130"/>
                <a:gd name="T33" fmla="*/ 53 h 71"/>
                <a:gd name="T34" fmla="*/ 18 w 130"/>
                <a:gd name="T35" fmla="*/ 65 h 71"/>
                <a:gd name="T36" fmla="*/ 6 w 130"/>
                <a:gd name="T37" fmla="*/ 53 h 71"/>
                <a:gd name="T38" fmla="*/ 19 w 130"/>
                <a:gd name="T39" fmla="*/ 41 h 71"/>
                <a:gd name="T40" fmla="*/ 25 w 130"/>
                <a:gd name="T41" fmla="*/ 43 h 71"/>
                <a:gd name="T42" fmla="*/ 38 w 130"/>
                <a:gd name="T43" fmla="*/ 31 h 71"/>
                <a:gd name="T44" fmla="*/ 38 w 130"/>
                <a:gd name="T45" fmla="*/ 28 h 71"/>
                <a:gd name="T46" fmla="*/ 50 w 130"/>
                <a:gd name="T47" fmla="*/ 16 h 71"/>
                <a:gd name="T48" fmla="*/ 62 w 130"/>
                <a:gd name="T49" fmla="*/ 28 h 71"/>
                <a:gd name="T50" fmla="*/ 62 w 130"/>
                <a:gd name="T51" fmla="*/ 29 h 71"/>
                <a:gd name="T52" fmla="*/ 73 w 130"/>
                <a:gd name="T53" fmla="*/ 35 h 71"/>
                <a:gd name="T54" fmla="*/ 81 w 130"/>
                <a:gd name="T55" fmla="*/ 32 h 71"/>
                <a:gd name="T56" fmla="*/ 86 w 130"/>
                <a:gd name="T57" fmla="*/ 34 h 71"/>
                <a:gd name="T58" fmla="*/ 100 w 130"/>
                <a:gd name="T59" fmla="*/ 21 h 71"/>
                <a:gd name="T60" fmla="*/ 99 w 130"/>
                <a:gd name="T61" fmla="*/ 16 h 71"/>
                <a:gd name="T62" fmla="*/ 112 w 130"/>
                <a:gd name="T63" fmla="*/ 4 h 71"/>
                <a:gd name="T64" fmla="*/ 123 w 130"/>
                <a:gd name="T65" fmla="*/ 16 h 71"/>
                <a:gd name="T66" fmla="*/ 111 w 130"/>
                <a:gd name="T67" fmla="*/ 28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30" h="71">
                  <a:moveTo>
                    <a:pt x="0" y="0"/>
                  </a:moveTo>
                  <a:cubicBezTo>
                    <a:pt x="0" y="71"/>
                    <a:pt x="0" y="71"/>
                    <a:pt x="0" y="71"/>
                  </a:cubicBezTo>
                  <a:cubicBezTo>
                    <a:pt x="130" y="71"/>
                    <a:pt x="130" y="71"/>
                    <a:pt x="130" y="71"/>
                  </a:cubicBezTo>
                  <a:cubicBezTo>
                    <a:pt x="130" y="0"/>
                    <a:pt x="130" y="0"/>
                    <a:pt x="130" y="0"/>
                  </a:cubicBezTo>
                  <a:lnTo>
                    <a:pt x="0" y="0"/>
                  </a:lnTo>
                  <a:close/>
                  <a:moveTo>
                    <a:pt x="111" y="28"/>
                  </a:moveTo>
                  <a:cubicBezTo>
                    <a:pt x="109" y="28"/>
                    <a:pt x="107" y="27"/>
                    <a:pt x="106" y="27"/>
                  </a:cubicBezTo>
                  <a:cubicBezTo>
                    <a:pt x="92" y="40"/>
                    <a:pt x="92" y="40"/>
                    <a:pt x="92" y="40"/>
                  </a:cubicBezTo>
                  <a:cubicBezTo>
                    <a:pt x="92" y="41"/>
                    <a:pt x="93" y="43"/>
                    <a:pt x="93" y="45"/>
                  </a:cubicBezTo>
                  <a:cubicBezTo>
                    <a:pt x="93" y="51"/>
                    <a:pt x="87" y="57"/>
                    <a:pt x="80" y="57"/>
                  </a:cubicBezTo>
                  <a:cubicBezTo>
                    <a:pt x="74" y="56"/>
                    <a:pt x="69" y="51"/>
                    <a:pt x="69" y="44"/>
                  </a:cubicBezTo>
                  <a:cubicBezTo>
                    <a:pt x="69" y="44"/>
                    <a:pt x="69" y="43"/>
                    <a:pt x="69" y="43"/>
                  </a:cubicBezTo>
                  <a:cubicBezTo>
                    <a:pt x="58" y="37"/>
                    <a:pt x="58" y="37"/>
                    <a:pt x="58" y="37"/>
                  </a:cubicBezTo>
                  <a:cubicBezTo>
                    <a:pt x="56" y="39"/>
                    <a:pt x="53" y="40"/>
                    <a:pt x="49" y="40"/>
                  </a:cubicBezTo>
                  <a:cubicBezTo>
                    <a:pt x="47" y="40"/>
                    <a:pt x="45" y="39"/>
                    <a:pt x="43" y="38"/>
                  </a:cubicBezTo>
                  <a:cubicBezTo>
                    <a:pt x="30" y="49"/>
                    <a:pt x="30" y="49"/>
                    <a:pt x="30" y="49"/>
                  </a:cubicBezTo>
                  <a:cubicBezTo>
                    <a:pt x="30" y="51"/>
                    <a:pt x="30" y="52"/>
                    <a:pt x="30" y="53"/>
                  </a:cubicBezTo>
                  <a:cubicBezTo>
                    <a:pt x="30" y="60"/>
                    <a:pt x="25" y="65"/>
                    <a:pt x="18" y="65"/>
                  </a:cubicBezTo>
                  <a:cubicBezTo>
                    <a:pt x="12" y="65"/>
                    <a:pt x="6" y="60"/>
                    <a:pt x="6" y="53"/>
                  </a:cubicBezTo>
                  <a:cubicBezTo>
                    <a:pt x="6" y="46"/>
                    <a:pt x="12" y="41"/>
                    <a:pt x="19" y="41"/>
                  </a:cubicBezTo>
                  <a:cubicBezTo>
                    <a:pt x="21" y="41"/>
                    <a:pt x="23" y="42"/>
                    <a:pt x="25" y="43"/>
                  </a:cubicBezTo>
                  <a:cubicBezTo>
                    <a:pt x="38" y="31"/>
                    <a:pt x="38" y="31"/>
                    <a:pt x="38" y="31"/>
                  </a:cubicBezTo>
                  <a:cubicBezTo>
                    <a:pt x="38" y="30"/>
                    <a:pt x="38" y="29"/>
                    <a:pt x="38" y="28"/>
                  </a:cubicBezTo>
                  <a:cubicBezTo>
                    <a:pt x="38" y="21"/>
                    <a:pt x="43" y="16"/>
                    <a:pt x="50" y="16"/>
                  </a:cubicBezTo>
                  <a:cubicBezTo>
                    <a:pt x="56" y="16"/>
                    <a:pt x="62" y="21"/>
                    <a:pt x="62" y="28"/>
                  </a:cubicBezTo>
                  <a:cubicBezTo>
                    <a:pt x="62" y="28"/>
                    <a:pt x="62" y="29"/>
                    <a:pt x="62" y="29"/>
                  </a:cubicBezTo>
                  <a:cubicBezTo>
                    <a:pt x="73" y="35"/>
                    <a:pt x="73" y="35"/>
                    <a:pt x="73" y="35"/>
                  </a:cubicBezTo>
                  <a:cubicBezTo>
                    <a:pt x="75" y="34"/>
                    <a:pt x="78" y="32"/>
                    <a:pt x="81" y="32"/>
                  </a:cubicBezTo>
                  <a:cubicBezTo>
                    <a:pt x="83" y="32"/>
                    <a:pt x="85" y="33"/>
                    <a:pt x="86" y="34"/>
                  </a:cubicBezTo>
                  <a:cubicBezTo>
                    <a:pt x="100" y="21"/>
                    <a:pt x="100" y="21"/>
                    <a:pt x="100" y="21"/>
                  </a:cubicBezTo>
                  <a:cubicBezTo>
                    <a:pt x="100" y="19"/>
                    <a:pt x="99" y="17"/>
                    <a:pt x="99" y="16"/>
                  </a:cubicBezTo>
                  <a:cubicBezTo>
                    <a:pt x="99" y="9"/>
                    <a:pt x="105" y="4"/>
                    <a:pt x="112" y="4"/>
                  </a:cubicBezTo>
                  <a:cubicBezTo>
                    <a:pt x="118" y="4"/>
                    <a:pt x="124" y="9"/>
                    <a:pt x="123" y="16"/>
                  </a:cubicBezTo>
                  <a:cubicBezTo>
                    <a:pt x="123" y="23"/>
                    <a:pt x="118" y="28"/>
                    <a:pt x="111" y="28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4" name="Freeform 269"/>
            <p:cNvSpPr>
              <a:spLocks/>
            </p:cNvSpPr>
            <p:nvPr/>
          </p:nvSpPr>
          <p:spPr bwMode="auto">
            <a:xfrm>
              <a:off x="9871275" y="4637355"/>
              <a:ext cx="22096" cy="22096"/>
            </a:xfrm>
            <a:custGeom>
              <a:avLst/>
              <a:gdLst>
                <a:gd name="T0" fmla="*/ 4 w 8"/>
                <a:gd name="T1" fmla="*/ 0 h 8"/>
                <a:gd name="T2" fmla="*/ 0 w 8"/>
                <a:gd name="T3" fmla="*/ 4 h 8"/>
                <a:gd name="T4" fmla="*/ 4 w 8"/>
                <a:gd name="T5" fmla="*/ 8 h 8"/>
                <a:gd name="T6" fmla="*/ 8 w 8"/>
                <a:gd name="T7" fmla="*/ 4 h 8"/>
                <a:gd name="T8" fmla="*/ 4 w 8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4" y="0"/>
                  </a:move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ubicBezTo>
                    <a:pt x="6" y="8"/>
                    <a:pt x="8" y="6"/>
                    <a:pt x="8" y="4"/>
                  </a:cubicBezTo>
                  <a:cubicBezTo>
                    <a:pt x="8" y="2"/>
                    <a:pt x="7" y="0"/>
                    <a:pt x="4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981720969"/>
      </p:ext>
    </p:extLst>
  </p:cSld>
  <p:clrMapOvr>
    <a:masterClrMapping/>
  </p:clrMapOvr>
  <p:transition spd="slow" advClick="0" advTm="2000">
    <p:fade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3" name="组合 332"/>
          <p:cNvGrpSpPr/>
          <p:nvPr/>
        </p:nvGrpSpPr>
        <p:grpSpPr>
          <a:xfrm>
            <a:off x="10730914" y="2106228"/>
            <a:ext cx="510518" cy="425710"/>
            <a:chOff x="10595192" y="1922475"/>
            <a:chExt cx="510518" cy="425710"/>
          </a:xfrm>
        </p:grpSpPr>
        <p:sp>
          <p:nvSpPr>
            <p:cNvPr id="109" name="Rectangle 144"/>
            <p:cNvSpPr>
              <a:spLocks noChangeArrowheads="1"/>
            </p:cNvSpPr>
            <p:nvPr/>
          </p:nvSpPr>
          <p:spPr bwMode="auto">
            <a:xfrm>
              <a:off x="10783102" y="2303286"/>
              <a:ext cx="134697" cy="2660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" name="Freeform 145"/>
            <p:cNvSpPr>
              <a:spLocks noEditPoints="1"/>
            </p:cNvSpPr>
            <p:nvPr/>
          </p:nvSpPr>
          <p:spPr bwMode="auto">
            <a:xfrm>
              <a:off x="10595192" y="1922475"/>
              <a:ext cx="510518" cy="372495"/>
            </a:xfrm>
            <a:custGeom>
              <a:avLst/>
              <a:gdLst>
                <a:gd name="T0" fmla="*/ 239 w 245"/>
                <a:gd name="T1" fmla="*/ 0 h 178"/>
                <a:gd name="T2" fmla="*/ 6 w 245"/>
                <a:gd name="T3" fmla="*/ 0 h 178"/>
                <a:gd name="T4" fmla="*/ 0 w 245"/>
                <a:gd name="T5" fmla="*/ 6 h 178"/>
                <a:gd name="T6" fmla="*/ 0 w 245"/>
                <a:gd name="T7" fmla="*/ 172 h 178"/>
                <a:gd name="T8" fmla="*/ 6 w 245"/>
                <a:gd name="T9" fmla="*/ 178 h 178"/>
                <a:gd name="T10" fmla="*/ 239 w 245"/>
                <a:gd name="T11" fmla="*/ 178 h 178"/>
                <a:gd name="T12" fmla="*/ 245 w 245"/>
                <a:gd name="T13" fmla="*/ 172 h 178"/>
                <a:gd name="T14" fmla="*/ 245 w 245"/>
                <a:gd name="T15" fmla="*/ 6 h 178"/>
                <a:gd name="T16" fmla="*/ 239 w 245"/>
                <a:gd name="T17" fmla="*/ 0 h 178"/>
                <a:gd name="T18" fmla="*/ 230 w 245"/>
                <a:gd name="T19" fmla="*/ 139 h 178"/>
                <a:gd name="T20" fmla="*/ 15 w 245"/>
                <a:gd name="T21" fmla="*/ 139 h 178"/>
                <a:gd name="T22" fmla="*/ 15 w 245"/>
                <a:gd name="T23" fmla="*/ 14 h 178"/>
                <a:gd name="T24" fmla="*/ 230 w 245"/>
                <a:gd name="T25" fmla="*/ 14 h 178"/>
                <a:gd name="T26" fmla="*/ 230 w 245"/>
                <a:gd name="T27" fmla="*/ 139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5" h="178">
                  <a:moveTo>
                    <a:pt x="239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2" y="0"/>
                    <a:pt x="0" y="2"/>
                    <a:pt x="0" y="6"/>
                  </a:cubicBezTo>
                  <a:cubicBezTo>
                    <a:pt x="0" y="172"/>
                    <a:pt x="0" y="172"/>
                    <a:pt x="0" y="172"/>
                  </a:cubicBezTo>
                  <a:cubicBezTo>
                    <a:pt x="0" y="175"/>
                    <a:pt x="2" y="178"/>
                    <a:pt x="6" y="178"/>
                  </a:cubicBezTo>
                  <a:cubicBezTo>
                    <a:pt x="239" y="178"/>
                    <a:pt x="239" y="178"/>
                    <a:pt x="239" y="178"/>
                  </a:cubicBezTo>
                  <a:cubicBezTo>
                    <a:pt x="242" y="178"/>
                    <a:pt x="245" y="175"/>
                    <a:pt x="245" y="172"/>
                  </a:cubicBezTo>
                  <a:cubicBezTo>
                    <a:pt x="245" y="6"/>
                    <a:pt x="245" y="6"/>
                    <a:pt x="245" y="6"/>
                  </a:cubicBezTo>
                  <a:cubicBezTo>
                    <a:pt x="245" y="2"/>
                    <a:pt x="242" y="0"/>
                    <a:pt x="239" y="0"/>
                  </a:cubicBezTo>
                  <a:close/>
                  <a:moveTo>
                    <a:pt x="230" y="139"/>
                  </a:moveTo>
                  <a:cubicBezTo>
                    <a:pt x="15" y="139"/>
                    <a:pt x="15" y="139"/>
                    <a:pt x="15" y="139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230" y="14"/>
                    <a:pt x="230" y="14"/>
                    <a:pt x="230" y="14"/>
                  </a:cubicBezTo>
                  <a:lnTo>
                    <a:pt x="230" y="13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" name="Freeform 146"/>
            <p:cNvSpPr>
              <a:spLocks/>
            </p:cNvSpPr>
            <p:nvPr/>
          </p:nvSpPr>
          <p:spPr bwMode="auto">
            <a:xfrm>
              <a:off x="10741530" y="2336544"/>
              <a:ext cx="219506" cy="11641"/>
            </a:xfrm>
            <a:custGeom>
              <a:avLst/>
              <a:gdLst>
                <a:gd name="T0" fmla="*/ 100 w 105"/>
                <a:gd name="T1" fmla="*/ 0 h 6"/>
                <a:gd name="T2" fmla="*/ 4 w 105"/>
                <a:gd name="T3" fmla="*/ 0 h 6"/>
                <a:gd name="T4" fmla="*/ 0 w 105"/>
                <a:gd name="T5" fmla="*/ 4 h 6"/>
                <a:gd name="T6" fmla="*/ 0 w 105"/>
                <a:gd name="T7" fmla="*/ 6 h 6"/>
                <a:gd name="T8" fmla="*/ 105 w 105"/>
                <a:gd name="T9" fmla="*/ 6 h 6"/>
                <a:gd name="T10" fmla="*/ 105 w 105"/>
                <a:gd name="T11" fmla="*/ 4 h 6"/>
                <a:gd name="T12" fmla="*/ 100 w 105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5" h="6">
                  <a:moveTo>
                    <a:pt x="100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05" y="6"/>
                    <a:pt x="105" y="6"/>
                    <a:pt x="105" y="6"/>
                  </a:cubicBezTo>
                  <a:cubicBezTo>
                    <a:pt x="105" y="4"/>
                    <a:pt x="105" y="4"/>
                    <a:pt x="105" y="4"/>
                  </a:cubicBezTo>
                  <a:cubicBezTo>
                    <a:pt x="105" y="2"/>
                    <a:pt x="103" y="0"/>
                    <a:pt x="10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" name="Freeform 147"/>
            <p:cNvSpPr>
              <a:spLocks/>
            </p:cNvSpPr>
            <p:nvPr/>
          </p:nvSpPr>
          <p:spPr bwMode="auto">
            <a:xfrm>
              <a:off x="10714923" y="1982341"/>
              <a:ext cx="98113" cy="194563"/>
            </a:xfrm>
            <a:custGeom>
              <a:avLst/>
              <a:gdLst>
                <a:gd name="T0" fmla="*/ 13 w 47"/>
                <a:gd name="T1" fmla="*/ 61 h 94"/>
                <a:gd name="T2" fmla="*/ 24 w 47"/>
                <a:gd name="T3" fmla="*/ 72 h 94"/>
                <a:gd name="T4" fmla="*/ 34 w 47"/>
                <a:gd name="T5" fmla="*/ 63 h 94"/>
                <a:gd name="T6" fmla="*/ 23 w 47"/>
                <a:gd name="T7" fmla="*/ 52 h 94"/>
                <a:gd name="T8" fmla="*/ 8 w 47"/>
                <a:gd name="T9" fmla="*/ 46 h 94"/>
                <a:gd name="T10" fmla="*/ 0 w 47"/>
                <a:gd name="T11" fmla="*/ 30 h 94"/>
                <a:gd name="T12" fmla="*/ 18 w 47"/>
                <a:gd name="T13" fmla="*/ 11 h 94"/>
                <a:gd name="T14" fmla="*/ 18 w 47"/>
                <a:gd name="T15" fmla="*/ 0 h 94"/>
                <a:gd name="T16" fmla="*/ 28 w 47"/>
                <a:gd name="T17" fmla="*/ 0 h 94"/>
                <a:gd name="T18" fmla="*/ 28 w 47"/>
                <a:gd name="T19" fmla="*/ 12 h 94"/>
                <a:gd name="T20" fmla="*/ 34 w 47"/>
                <a:gd name="T21" fmla="*/ 15 h 94"/>
                <a:gd name="T22" fmla="*/ 34 w 47"/>
                <a:gd name="T23" fmla="*/ 11 h 94"/>
                <a:gd name="T24" fmla="*/ 43 w 47"/>
                <a:gd name="T25" fmla="*/ 11 h 94"/>
                <a:gd name="T26" fmla="*/ 43 w 47"/>
                <a:gd name="T27" fmla="*/ 31 h 94"/>
                <a:gd name="T28" fmla="*/ 32 w 47"/>
                <a:gd name="T29" fmla="*/ 31 h 94"/>
                <a:gd name="T30" fmla="*/ 23 w 47"/>
                <a:gd name="T31" fmla="*/ 22 h 94"/>
                <a:gd name="T32" fmla="*/ 14 w 47"/>
                <a:gd name="T33" fmla="*/ 30 h 94"/>
                <a:gd name="T34" fmla="*/ 23 w 47"/>
                <a:gd name="T35" fmla="*/ 40 h 94"/>
                <a:gd name="T36" fmla="*/ 39 w 47"/>
                <a:gd name="T37" fmla="*/ 46 h 94"/>
                <a:gd name="T38" fmla="*/ 47 w 47"/>
                <a:gd name="T39" fmla="*/ 62 h 94"/>
                <a:gd name="T40" fmla="*/ 28 w 47"/>
                <a:gd name="T41" fmla="*/ 84 h 94"/>
                <a:gd name="T42" fmla="*/ 28 w 47"/>
                <a:gd name="T43" fmla="*/ 94 h 94"/>
                <a:gd name="T44" fmla="*/ 18 w 47"/>
                <a:gd name="T45" fmla="*/ 94 h 94"/>
                <a:gd name="T46" fmla="*/ 18 w 47"/>
                <a:gd name="T47" fmla="*/ 82 h 94"/>
                <a:gd name="T48" fmla="*/ 17 w 47"/>
                <a:gd name="T49" fmla="*/ 82 h 94"/>
                <a:gd name="T50" fmla="*/ 11 w 47"/>
                <a:gd name="T51" fmla="*/ 78 h 94"/>
                <a:gd name="T52" fmla="*/ 11 w 47"/>
                <a:gd name="T53" fmla="*/ 82 h 94"/>
                <a:gd name="T54" fmla="*/ 1 w 47"/>
                <a:gd name="T55" fmla="*/ 82 h 94"/>
                <a:gd name="T56" fmla="*/ 1 w 47"/>
                <a:gd name="T57" fmla="*/ 61 h 94"/>
                <a:gd name="T58" fmla="*/ 13 w 47"/>
                <a:gd name="T59" fmla="*/ 61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7" h="94">
                  <a:moveTo>
                    <a:pt x="13" y="61"/>
                  </a:moveTo>
                  <a:cubicBezTo>
                    <a:pt x="13" y="67"/>
                    <a:pt x="18" y="72"/>
                    <a:pt x="24" y="72"/>
                  </a:cubicBezTo>
                  <a:cubicBezTo>
                    <a:pt x="29" y="72"/>
                    <a:pt x="34" y="68"/>
                    <a:pt x="34" y="63"/>
                  </a:cubicBezTo>
                  <a:cubicBezTo>
                    <a:pt x="34" y="56"/>
                    <a:pt x="28" y="54"/>
                    <a:pt x="23" y="52"/>
                  </a:cubicBezTo>
                  <a:cubicBezTo>
                    <a:pt x="18" y="51"/>
                    <a:pt x="12" y="49"/>
                    <a:pt x="8" y="46"/>
                  </a:cubicBezTo>
                  <a:cubicBezTo>
                    <a:pt x="3" y="43"/>
                    <a:pt x="0" y="37"/>
                    <a:pt x="0" y="30"/>
                  </a:cubicBezTo>
                  <a:cubicBezTo>
                    <a:pt x="0" y="20"/>
                    <a:pt x="8" y="12"/>
                    <a:pt x="18" y="11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31" y="12"/>
                    <a:pt x="33" y="13"/>
                    <a:pt x="34" y="15"/>
                  </a:cubicBezTo>
                  <a:cubicBezTo>
                    <a:pt x="34" y="11"/>
                    <a:pt x="34" y="11"/>
                    <a:pt x="34" y="11"/>
                  </a:cubicBezTo>
                  <a:cubicBezTo>
                    <a:pt x="43" y="11"/>
                    <a:pt x="43" y="11"/>
                    <a:pt x="43" y="11"/>
                  </a:cubicBezTo>
                  <a:cubicBezTo>
                    <a:pt x="43" y="31"/>
                    <a:pt x="43" y="31"/>
                    <a:pt x="43" y="31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32" y="25"/>
                    <a:pt x="28" y="22"/>
                    <a:pt x="23" y="22"/>
                  </a:cubicBezTo>
                  <a:cubicBezTo>
                    <a:pt x="18" y="22"/>
                    <a:pt x="14" y="25"/>
                    <a:pt x="14" y="30"/>
                  </a:cubicBezTo>
                  <a:cubicBezTo>
                    <a:pt x="14" y="36"/>
                    <a:pt x="18" y="38"/>
                    <a:pt x="23" y="40"/>
                  </a:cubicBezTo>
                  <a:cubicBezTo>
                    <a:pt x="29" y="41"/>
                    <a:pt x="35" y="42"/>
                    <a:pt x="39" y="46"/>
                  </a:cubicBezTo>
                  <a:cubicBezTo>
                    <a:pt x="44" y="49"/>
                    <a:pt x="47" y="55"/>
                    <a:pt x="47" y="62"/>
                  </a:cubicBezTo>
                  <a:cubicBezTo>
                    <a:pt x="47" y="73"/>
                    <a:pt x="39" y="82"/>
                    <a:pt x="28" y="84"/>
                  </a:cubicBezTo>
                  <a:cubicBezTo>
                    <a:pt x="28" y="94"/>
                    <a:pt x="28" y="94"/>
                    <a:pt x="28" y="94"/>
                  </a:cubicBezTo>
                  <a:cubicBezTo>
                    <a:pt x="18" y="94"/>
                    <a:pt x="18" y="94"/>
                    <a:pt x="18" y="94"/>
                  </a:cubicBezTo>
                  <a:cubicBezTo>
                    <a:pt x="18" y="82"/>
                    <a:pt x="18" y="82"/>
                    <a:pt x="18" y="82"/>
                  </a:cubicBezTo>
                  <a:cubicBezTo>
                    <a:pt x="17" y="82"/>
                    <a:pt x="17" y="82"/>
                    <a:pt x="17" y="82"/>
                  </a:cubicBezTo>
                  <a:cubicBezTo>
                    <a:pt x="14" y="81"/>
                    <a:pt x="13" y="80"/>
                    <a:pt x="11" y="78"/>
                  </a:cubicBezTo>
                  <a:cubicBezTo>
                    <a:pt x="11" y="82"/>
                    <a:pt x="11" y="82"/>
                    <a:pt x="11" y="82"/>
                  </a:cubicBezTo>
                  <a:cubicBezTo>
                    <a:pt x="1" y="82"/>
                    <a:pt x="1" y="82"/>
                    <a:pt x="1" y="82"/>
                  </a:cubicBezTo>
                  <a:cubicBezTo>
                    <a:pt x="1" y="61"/>
                    <a:pt x="1" y="61"/>
                    <a:pt x="1" y="61"/>
                  </a:cubicBezTo>
                  <a:lnTo>
                    <a:pt x="13" y="6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" name="Freeform 148"/>
            <p:cNvSpPr>
              <a:spLocks/>
            </p:cNvSpPr>
            <p:nvPr/>
          </p:nvSpPr>
          <p:spPr bwMode="auto">
            <a:xfrm>
              <a:off x="10871238" y="2018925"/>
              <a:ext cx="139686" cy="141349"/>
            </a:xfrm>
            <a:custGeom>
              <a:avLst/>
              <a:gdLst>
                <a:gd name="T0" fmla="*/ 84 w 84"/>
                <a:gd name="T1" fmla="*/ 64 h 85"/>
                <a:gd name="T2" fmla="*/ 62 w 84"/>
                <a:gd name="T3" fmla="*/ 84 h 85"/>
                <a:gd name="T4" fmla="*/ 36 w 84"/>
                <a:gd name="T5" fmla="*/ 58 h 85"/>
                <a:gd name="T6" fmla="*/ 21 w 84"/>
                <a:gd name="T7" fmla="*/ 85 h 85"/>
                <a:gd name="T8" fmla="*/ 0 w 84"/>
                <a:gd name="T9" fmla="*/ 0 h 85"/>
                <a:gd name="T10" fmla="*/ 84 w 84"/>
                <a:gd name="T11" fmla="*/ 23 h 85"/>
                <a:gd name="T12" fmla="*/ 57 w 84"/>
                <a:gd name="T13" fmla="*/ 38 h 85"/>
                <a:gd name="T14" fmla="*/ 84 w 84"/>
                <a:gd name="T15" fmla="*/ 64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4" h="85">
                  <a:moveTo>
                    <a:pt x="84" y="64"/>
                  </a:moveTo>
                  <a:lnTo>
                    <a:pt x="62" y="84"/>
                  </a:lnTo>
                  <a:lnTo>
                    <a:pt x="36" y="58"/>
                  </a:lnTo>
                  <a:lnTo>
                    <a:pt x="21" y="85"/>
                  </a:lnTo>
                  <a:lnTo>
                    <a:pt x="0" y="0"/>
                  </a:lnTo>
                  <a:lnTo>
                    <a:pt x="84" y="23"/>
                  </a:lnTo>
                  <a:lnTo>
                    <a:pt x="57" y="38"/>
                  </a:lnTo>
                  <a:lnTo>
                    <a:pt x="84" y="6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48" name="组合 347"/>
          <p:cNvGrpSpPr/>
          <p:nvPr/>
        </p:nvGrpSpPr>
        <p:grpSpPr>
          <a:xfrm>
            <a:off x="4216559" y="2054678"/>
            <a:ext cx="575371" cy="547103"/>
            <a:chOff x="5995544" y="1870925"/>
            <a:chExt cx="575371" cy="547103"/>
          </a:xfrm>
        </p:grpSpPr>
        <p:sp>
          <p:nvSpPr>
            <p:cNvPr id="127" name="Freeform 162"/>
            <p:cNvSpPr>
              <a:spLocks/>
            </p:cNvSpPr>
            <p:nvPr/>
          </p:nvSpPr>
          <p:spPr bwMode="auto">
            <a:xfrm>
              <a:off x="6457837" y="1870925"/>
              <a:ext cx="41574" cy="34922"/>
            </a:xfrm>
            <a:custGeom>
              <a:avLst/>
              <a:gdLst>
                <a:gd name="T0" fmla="*/ 20 w 20"/>
                <a:gd name="T1" fmla="*/ 14 h 17"/>
                <a:gd name="T2" fmla="*/ 17 w 20"/>
                <a:gd name="T3" fmla="*/ 17 h 17"/>
                <a:gd name="T4" fmla="*/ 3 w 20"/>
                <a:gd name="T5" fmla="*/ 17 h 17"/>
                <a:gd name="T6" fmla="*/ 0 w 20"/>
                <a:gd name="T7" fmla="*/ 14 h 17"/>
                <a:gd name="T8" fmla="*/ 0 w 20"/>
                <a:gd name="T9" fmla="*/ 3 h 17"/>
                <a:gd name="T10" fmla="*/ 3 w 20"/>
                <a:gd name="T11" fmla="*/ 0 h 17"/>
                <a:gd name="T12" fmla="*/ 17 w 20"/>
                <a:gd name="T13" fmla="*/ 0 h 17"/>
                <a:gd name="T14" fmla="*/ 20 w 20"/>
                <a:gd name="T15" fmla="*/ 3 h 17"/>
                <a:gd name="T16" fmla="*/ 20 w 20"/>
                <a:gd name="T17" fmla="*/ 14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17">
                  <a:moveTo>
                    <a:pt x="20" y="14"/>
                  </a:moveTo>
                  <a:cubicBezTo>
                    <a:pt x="20" y="16"/>
                    <a:pt x="19" y="17"/>
                    <a:pt x="17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1" y="17"/>
                    <a:pt x="0" y="16"/>
                    <a:pt x="0" y="1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9" y="0"/>
                    <a:pt x="20" y="2"/>
                    <a:pt x="20" y="3"/>
                  </a:cubicBezTo>
                  <a:lnTo>
                    <a:pt x="20" y="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8" name="Freeform 163"/>
            <p:cNvSpPr>
              <a:spLocks/>
            </p:cNvSpPr>
            <p:nvPr/>
          </p:nvSpPr>
          <p:spPr bwMode="auto">
            <a:xfrm>
              <a:off x="6391320" y="1902520"/>
              <a:ext cx="48225" cy="51551"/>
            </a:xfrm>
            <a:custGeom>
              <a:avLst/>
              <a:gdLst>
                <a:gd name="T0" fmla="*/ 21 w 23"/>
                <a:gd name="T1" fmla="*/ 6 h 25"/>
                <a:gd name="T2" fmla="*/ 22 w 23"/>
                <a:gd name="T3" fmla="*/ 11 h 25"/>
                <a:gd name="T4" fmla="*/ 16 w 23"/>
                <a:gd name="T5" fmla="*/ 23 h 25"/>
                <a:gd name="T6" fmla="*/ 11 w 23"/>
                <a:gd name="T7" fmla="*/ 24 h 25"/>
                <a:gd name="T8" fmla="*/ 2 w 23"/>
                <a:gd name="T9" fmla="*/ 19 h 25"/>
                <a:gd name="T10" fmla="*/ 1 w 23"/>
                <a:gd name="T11" fmla="*/ 14 h 25"/>
                <a:gd name="T12" fmla="*/ 8 w 23"/>
                <a:gd name="T13" fmla="*/ 2 h 25"/>
                <a:gd name="T14" fmla="*/ 12 w 23"/>
                <a:gd name="T15" fmla="*/ 1 h 25"/>
                <a:gd name="T16" fmla="*/ 21 w 23"/>
                <a:gd name="T17" fmla="*/ 6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5">
                  <a:moveTo>
                    <a:pt x="21" y="6"/>
                  </a:moveTo>
                  <a:cubicBezTo>
                    <a:pt x="23" y="7"/>
                    <a:pt x="23" y="9"/>
                    <a:pt x="22" y="11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5"/>
                    <a:pt x="13" y="25"/>
                    <a:pt x="11" y="24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0" y="18"/>
                    <a:pt x="0" y="16"/>
                    <a:pt x="1" y="1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1"/>
                    <a:pt x="10" y="0"/>
                    <a:pt x="12" y="1"/>
                  </a:cubicBezTo>
                  <a:lnTo>
                    <a:pt x="21" y="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9" name="Freeform 164"/>
            <p:cNvSpPr>
              <a:spLocks/>
            </p:cNvSpPr>
            <p:nvPr/>
          </p:nvSpPr>
          <p:spPr bwMode="auto">
            <a:xfrm>
              <a:off x="6392982" y="1977352"/>
              <a:ext cx="51551" cy="51551"/>
            </a:xfrm>
            <a:custGeom>
              <a:avLst/>
              <a:gdLst>
                <a:gd name="T0" fmla="*/ 11 w 24"/>
                <a:gd name="T1" fmla="*/ 1 h 25"/>
                <a:gd name="T2" fmla="*/ 16 w 24"/>
                <a:gd name="T3" fmla="*/ 2 h 25"/>
                <a:gd name="T4" fmla="*/ 23 w 24"/>
                <a:gd name="T5" fmla="*/ 14 h 25"/>
                <a:gd name="T6" fmla="*/ 22 w 24"/>
                <a:gd name="T7" fmla="*/ 19 h 25"/>
                <a:gd name="T8" fmla="*/ 12 w 24"/>
                <a:gd name="T9" fmla="*/ 24 h 25"/>
                <a:gd name="T10" fmla="*/ 8 w 24"/>
                <a:gd name="T11" fmla="*/ 23 h 25"/>
                <a:gd name="T12" fmla="*/ 1 w 24"/>
                <a:gd name="T13" fmla="*/ 11 h 25"/>
                <a:gd name="T14" fmla="*/ 2 w 24"/>
                <a:gd name="T15" fmla="*/ 6 h 25"/>
                <a:gd name="T16" fmla="*/ 11 w 24"/>
                <a:gd name="T17" fmla="*/ 1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25">
                  <a:moveTo>
                    <a:pt x="11" y="1"/>
                  </a:moveTo>
                  <a:cubicBezTo>
                    <a:pt x="13" y="0"/>
                    <a:pt x="15" y="0"/>
                    <a:pt x="16" y="2"/>
                  </a:cubicBezTo>
                  <a:cubicBezTo>
                    <a:pt x="23" y="14"/>
                    <a:pt x="23" y="14"/>
                    <a:pt x="23" y="14"/>
                  </a:cubicBezTo>
                  <a:cubicBezTo>
                    <a:pt x="24" y="16"/>
                    <a:pt x="23" y="18"/>
                    <a:pt x="22" y="19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1" y="25"/>
                    <a:pt x="9" y="24"/>
                    <a:pt x="8" y="23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0" y="9"/>
                    <a:pt x="0" y="7"/>
                    <a:pt x="2" y="6"/>
                  </a:cubicBezTo>
                  <a:lnTo>
                    <a:pt x="11" y="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0" name="Freeform 165"/>
            <p:cNvSpPr>
              <a:spLocks/>
            </p:cNvSpPr>
            <p:nvPr/>
          </p:nvSpPr>
          <p:spPr bwMode="auto">
            <a:xfrm>
              <a:off x="6462825" y="2018925"/>
              <a:ext cx="43236" cy="38248"/>
            </a:xfrm>
            <a:custGeom>
              <a:avLst/>
              <a:gdLst>
                <a:gd name="T0" fmla="*/ 0 w 21"/>
                <a:gd name="T1" fmla="*/ 4 h 18"/>
                <a:gd name="T2" fmla="*/ 3 w 21"/>
                <a:gd name="T3" fmla="*/ 0 h 18"/>
                <a:gd name="T4" fmla="*/ 17 w 21"/>
                <a:gd name="T5" fmla="*/ 0 h 18"/>
                <a:gd name="T6" fmla="*/ 21 w 21"/>
                <a:gd name="T7" fmla="*/ 4 h 18"/>
                <a:gd name="T8" fmla="*/ 21 w 21"/>
                <a:gd name="T9" fmla="*/ 14 h 18"/>
                <a:gd name="T10" fmla="*/ 17 w 21"/>
                <a:gd name="T11" fmla="*/ 18 h 18"/>
                <a:gd name="T12" fmla="*/ 3 w 21"/>
                <a:gd name="T13" fmla="*/ 18 h 18"/>
                <a:gd name="T14" fmla="*/ 0 w 21"/>
                <a:gd name="T15" fmla="*/ 14 h 18"/>
                <a:gd name="T16" fmla="*/ 0 w 21"/>
                <a:gd name="T17" fmla="*/ 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18">
                  <a:moveTo>
                    <a:pt x="0" y="4"/>
                  </a:moveTo>
                  <a:cubicBezTo>
                    <a:pt x="0" y="2"/>
                    <a:pt x="2" y="0"/>
                    <a:pt x="3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9" y="0"/>
                    <a:pt x="21" y="2"/>
                    <a:pt x="21" y="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6"/>
                    <a:pt x="19" y="18"/>
                    <a:pt x="17" y="18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2" y="18"/>
                    <a:pt x="0" y="16"/>
                    <a:pt x="0" y="14"/>
                  </a:cubicBezTo>
                  <a:lnTo>
                    <a:pt x="0" y="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1" name="Freeform 166"/>
            <p:cNvSpPr>
              <a:spLocks/>
            </p:cNvSpPr>
            <p:nvPr/>
          </p:nvSpPr>
          <p:spPr bwMode="auto">
            <a:xfrm>
              <a:off x="6522690" y="1972363"/>
              <a:ext cx="48225" cy="53214"/>
            </a:xfrm>
            <a:custGeom>
              <a:avLst/>
              <a:gdLst>
                <a:gd name="T0" fmla="*/ 2 w 23"/>
                <a:gd name="T1" fmla="*/ 18 h 25"/>
                <a:gd name="T2" fmla="*/ 1 w 23"/>
                <a:gd name="T3" fmla="*/ 14 h 25"/>
                <a:gd name="T4" fmla="*/ 8 w 23"/>
                <a:gd name="T5" fmla="*/ 2 h 25"/>
                <a:gd name="T6" fmla="*/ 12 w 23"/>
                <a:gd name="T7" fmla="*/ 0 h 25"/>
                <a:gd name="T8" fmla="*/ 21 w 23"/>
                <a:gd name="T9" fmla="*/ 6 h 25"/>
                <a:gd name="T10" fmla="*/ 23 w 23"/>
                <a:gd name="T11" fmla="*/ 10 h 25"/>
                <a:gd name="T12" fmla="*/ 16 w 23"/>
                <a:gd name="T13" fmla="*/ 22 h 25"/>
                <a:gd name="T14" fmla="*/ 11 w 23"/>
                <a:gd name="T15" fmla="*/ 24 h 25"/>
                <a:gd name="T16" fmla="*/ 2 w 23"/>
                <a:gd name="T17" fmla="*/ 18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5">
                  <a:moveTo>
                    <a:pt x="2" y="18"/>
                  </a:moveTo>
                  <a:cubicBezTo>
                    <a:pt x="0" y="17"/>
                    <a:pt x="0" y="15"/>
                    <a:pt x="1" y="1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9" y="0"/>
                    <a:pt x="11" y="0"/>
                    <a:pt x="12" y="0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3" y="7"/>
                    <a:pt x="23" y="9"/>
                    <a:pt x="23" y="10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5" y="24"/>
                    <a:pt x="13" y="25"/>
                    <a:pt x="11" y="24"/>
                  </a:cubicBezTo>
                  <a:lnTo>
                    <a:pt x="2" y="1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2" name="Freeform 167"/>
            <p:cNvSpPr>
              <a:spLocks/>
            </p:cNvSpPr>
            <p:nvPr/>
          </p:nvSpPr>
          <p:spPr bwMode="auto">
            <a:xfrm>
              <a:off x="6519365" y="1897532"/>
              <a:ext cx="49888" cy="53214"/>
            </a:xfrm>
            <a:custGeom>
              <a:avLst/>
              <a:gdLst>
                <a:gd name="T0" fmla="*/ 13 w 24"/>
                <a:gd name="T1" fmla="*/ 24 h 25"/>
                <a:gd name="T2" fmla="*/ 8 w 24"/>
                <a:gd name="T3" fmla="*/ 23 h 25"/>
                <a:gd name="T4" fmla="*/ 1 w 24"/>
                <a:gd name="T5" fmla="*/ 11 h 25"/>
                <a:gd name="T6" fmla="*/ 3 w 24"/>
                <a:gd name="T7" fmla="*/ 6 h 25"/>
                <a:gd name="T8" fmla="*/ 12 w 24"/>
                <a:gd name="T9" fmla="*/ 1 h 25"/>
                <a:gd name="T10" fmla="*/ 16 w 24"/>
                <a:gd name="T11" fmla="*/ 2 h 25"/>
                <a:gd name="T12" fmla="*/ 23 w 24"/>
                <a:gd name="T13" fmla="*/ 14 h 25"/>
                <a:gd name="T14" fmla="*/ 22 w 24"/>
                <a:gd name="T15" fmla="*/ 19 h 25"/>
                <a:gd name="T16" fmla="*/ 13 w 24"/>
                <a:gd name="T17" fmla="*/ 2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25">
                  <a:moveTo>
                    <a:pt x="13" y="24"/>
                  </a:moveTo>
                  <a:cubicBezTo>
                    <a:pt x="11" y="25"/>
                    <a:pt x="9" y="24"/>
                    <a:pt x="8" y="23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0" y="9"/>
                    <a:pt x="1" y="7"/>
                    <a:pt x="3" y="6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3" y="0"/>
                    <a:pt x="15" y="0"/>
                    <a:pt x="16" y="2"/>
                  </a:cubicBezTo>
                  <a:cubicBezTo>
                    <a:pt x="23" y="14"/>
                    <a:pt x="23" y="14"/>
                    <a:pt x="23" y="14"/>
                  </a:cubicBezTo>
                  <a:cubicBezTo>
                    <a:pt x="24" y="16"/>
                    <a:pt x="24" y="18"/>
                    <a:pt x="22" y="19"/>
                  </a:cubicBezTo>
                  <a:lnTo>
                    <a:pt x="13" y="2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3" name="Freeform 168"/>
            <p:cNvSpPr>
              <a:spLocks noEditPoints="1"/>
            </p:cNvSpPr>
            <p:nvPr/>
          </p:nvSpPr>
          <p:spPr bwMode="auto">
            <a:xfrm>
              <a:off x="6414601" y="1895869"/>
              <a:ext cx="133034" cy="133034"/>
            </a:xfrm>
            <a:custGeom>
              <a:avLst/>
              <a:gdLst>
                <a:gd name="T0" fmla="*/ 32 w 64"/>
                <a:gd name="T1" fmla="*/ 0 h 64"/>
                <a:gd name="T2" fmla="*/ 0 w 64"/>
                <a:gd name="T3" fmla="*/ 32 h 64"/>
                <a:gd name="T4" fmla="*/ 32 w 64"/>
                <a:gd name="T5" fmla="*/ 64 h 64"/>
                <a:gd name="T6" fmla="*/ 64 w 64"/>
                <a:gd name="T7" fmla="*/ 32 h 64"/>
                <a:gd name="T8" fmla="*/ 32 w 64"/>
                <a:gd name="T9" fmla="*/ 0 h 64"/>
                <a:gd name="T10" fmla="*/ 32 w 64"/>
                <a:gd name="T11" fmla="*/ 48 h 64"/>
                <a:gd name="T12" fmla="*/ 17 w 64"/>
                <a:gd name="T13" fmla="*/ 32 h 64"/>
                <a:gd name="T14" fmla="*/ 32 w 64"/>
                <a:gd name="T15" fmla="*/ 17 h 64"/>
                <a:gd name="T16" fmla="*/ 47 w 64"/>
                <a:gd name="T17" fmla="*/ 32 h 64"/>
                <a:gd name="T18" fmla="*/ 32 w 64"/>
                <a:gd name="T19" fmla="*/ 48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4" h="64">
                  <a:moveTo>
                    <a:pt x="32" y="0"/>
                  </a:moveTo>
                  <a:cubicBezTo>
                    <a:pt x="14" y="0"/>
                    <a:pt x="0" y="15"/>
                    <a:pt x="0" y="32"/>
                  </a:cubicBezTo>
                  <a:cubicBezTo>
                    <a:pt x="0" y="50"/>
                    <a:pt x="14" y="64"/>
                    <a:pt x="32" y="64"/>
                  </a:cubicBezTo>
                  <a:cubicBezTo>
                    <a:pt x="50" y="64"/>
                    <a:pt x="64" y="50"/>
                    <a:pt x="64" y="32"/>
                  </a:cubicBezTo>
                  <a:cubicBezTo>
                    <a:pt x="64" y="15"/>
                    <a:pt x="50" y="0"/>
                    <a:pt x="32" y="0"/>
                  </a:cubicBezTo>
                  <a:close/>
                  <a:moveTo>
                    <a:pt x="32" y="48"/>
                  </a:moveTo>
                  <a:cubicBezTo>
                    <a:pt x="24" y="48"/>
                    <a:pt x="17" y="41"/>
                    <a:pt x="17" y="32"/>
                  </a:cubicBezTo>
                  <a:cubicBezTo>
                    <a:pt x="17" y="24"/>
                    <a:pt x="24" y="17"/>
                    <a:pt x="32" y="17"/>
                  </a:cubicBezTo>
                  <a:cubicBezTo>
                    <a:pt x="41" y="17"/>
                    <a:pt x="47" y="24"/>
                    <a:pt x="47" y="32"/>
                  </a:cubicBezTo>
                  <a:cubicBezTo>
                    <a:pt x="47" y="41"/>
                    <a:pt x="41" y="48"/>
                    <a:pt x="32" y="4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4" name="Freeform 169"/>
            <p:cNvSpPr>
              <a:spLocks noEditPoints="1"/>
            </p:cNvSpPr>
            <p:nvPr/>
          </p:nvSpPr>
          <p:spPr bwMode="auto">
            <a:xfrm>
              <a:off x="6062061" y="2018925"/>
              <a:ext cx="330922" cy="334248"/>
            </a:xfrm>
            <a:custGeom>
              <a:avLst/>
              <a:gdLst>
                <a:gd name="T0" fmla="*/ 80 w 159"/>
                <a:gd name="T1" fmla="*/ 160 h 160"/>
                <a:gd name="T2" fmla="*/ 0 w 159"/>
                <a:gd name="T3" fmla="*/ 80 h 160"/>
                <a:gd name="T4" fmla="*/ 80 w 159"/>
                <a:gd name="T5" fmla="*/ 0 h 160"/>
                <a:gd name="T6" fmla="*/ 159 w 159"/>
                <a:gd name="T7" fmla="*/ 80 h 160"/>
                <a:gd name="T8" fmla="*/ 80 w 159"/>
                <a:gd name="T9" fmla="*/ 160 h 160"/>
                <a:gd name="T10" fmla="*/ 80 w 159"/>
                <a:gd name="T11" fmla="*/ 14 h 160"/>
                <a:gd name="T12" fmla="*/ 15 w 159"/>
                <a:gd name="T13" fmla="*/ 80 h 160"/>
                <a:gd name="T14" fmla="*/ 80 w 159"/>
                <a:gd name="T15" fmla="*/ 145 h 160"/>
                <a:gd name="T16" fmla="*/ 144 w 159"/>
                <a:gd name="T17" fmla="*/ 80 h 160"/>
                <a:gd name="T18" fmla="*/ 80 w 159"/>
                <a:gd name="T19" fmla="*/ 14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9" h="160">
                  <a:moveTo>
                    <a:pt x="80" y="160"/>
                  </a:moveTo>
                  <a:cubicBezTo>
                    <a:pt x="36" y="160"/>
                    <a:pt x="0" y="124"/>
                    <a:pt x="0" y="80"/>
                  </a:cubicBezTo>
                  <a:cubicBezTo>
                    <a:pt x="0" y="36"/>
                    <a:pt x="36" y="0"/>
                    <a:pt x="80" y="0"/>
                  </a:cubicBezTo>
                  <a:cubicBezTo>
                    <a:pt x="123" y="0"/>
                    <a:pt x="159" y="36"/>
                    <a:pt x="159" y="80"/>
                  </a:cubicBezTo>
                  <a:cubicBezTo>
                    <a:pt x="159" y="124"/>
                    <a:pt x="123" y="160"/>
                    <a:pt x="80" y="160"/>
                  </a:cubicBezTo>
                  <a:close/>
                  <a:moveTo>
                    <a:pt x="80" y="14"/>
                  </a:moveTo>
                  <a:cubicBezTo>
                    <a:pt x="44" y="14"/>
                    <a:pt x="15" y="43"/>
                    <a:pt x="15" y="80"/>
                  </a:cubicBezTo>
                  <a:cubicBezTo>
                    <a:pt x="15" y="116"/>
                    <a:pt x="44" y="145"/>
                    <a:pt x="80" y="145"/>
                  </a:cubicBezTo>
                  <a:cubicBezTo>
                    <a:pt x="115" y="145"/>
                    <a:pt x="144" y="116"/>
                    <a:pt x="144" y="80"/>
                  </a:cubicBezTo>
                  <a:cubicBezTo>
                    <a:pt x="144" y="43"/>
                    <a:pt x="115" y="14"/>
                    <a:pt x="80" y="1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5" name="Freeform 170"/>
            <p:cNvSpPr>
              <a:spLocks noEditPoints="1"/>
            </p:cNvSpPr>
            <p:nvPr/>
          </p:nvSpPr>
          <p:spPr bwMode="auto">
            <a:xfrm>
              <a:off x="6150195" y="2023914"/>
              <a:ext cx="156315" cy="324271"/>
            </a:xfrm>
            <a:custGeom>
              <a:avLst/>
              <a:gdLst>
                <a:gd name="T0" fmla="*/ 38 w 75"/>
                <a:gd name="T1" fmla="*/ 156 h 156"/>
                <a:gd name="T2" fmla="*/ 0 w 75"/>
                <a:gd name="T3" fmla="*/ 78 h 156"/>
                <a:gd name="T4" fmla="*/ 38 w 75"/>
                <a:gd name="T5" fmla="*/ 0 h 156"/>
                <a:gd name="T6" fmla="*/ 75 w 75"/>
                <a:gd name="T7" fmla="*/ 78 h 156"/>
                <a:gd name="T8" fmla="*/ 38 w 75"/>
                <a:gd name="T9" fmla="*/ 156 h 156"/>
                <a:gd name="T10" fmla="*/ 38 w 75"/>
                <a:gd name="T11" fmla="*/ 14 h 156"/>
                <a:gd name="T12" fmla="*/ 15 w 75"/>
                <a:gd name="T13" fmla="*/ 78 h 156"/>
                <a:gd name="T14" fmla="*/ 38 w 75"/>
                <a:gd name="T15" fmla="*/ 141 h 156"/>
                <a:gd name="T16" fmla="*/ 60 w 75"/>
                <a:gd name="T17" fmla="*/ 78 h 156"/>
                <a:gd name="T18" fmla="*/ 38 w 75"/>
                <a:gd name="T19" fmla="*/ 14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5" h="156">
                  <a:moveTo>
                    <a:pt x="38" y="156"/>
                  </a:moveTo>
                  <a:cubicBezTo>
                    <a:pt x="16" y="156"/>
                    <a:pt x="0" y="122"/>
                    <a:pt x="0" y="78"/>
                  </a:cubicBezTo>
                  <a:cubicBezTo>
                    <a:pt x="0" y="33"/>
                    <a:pt x="16" y="0"/>
                    <a:pt x="38" y="0"/>
                  </a:cubicBezTo>
                  <a:cubicBezTo>
                    <a:pt x="59" y="0"/>
                    <a:pt x="75" y="33"/>
                    <a:pt x="75" y="78"/>
                  </a:cubicBezTo>
                  <a:cubicBezTo>
                    <a:pt x="75" y="122"/>
                    <a:pt x="59" y="156"/>
                    <a:pt x="38" y="156"/>
                  </a:cubicBezTo>
                  <a:close/>
                  <a:moveTo>
                    <a:pt x="38" y="14"/>
                  </a:moveTo>
                  <a:cubicBezTo>
                    <a:pt x="28" y="14"/>
                    <a:pt x="15" y="39"/>
                    <a:pt x="15" y="78"/>
                  </a:cubicBezTo>
                  <a:cubicBezTo>
                    <a:pt x="15" y="117"/>
                    <a:pt x="28" y="141"/>
                    <a:pt x="38" y="141"/>
                  </a:cubicBezTo>
                  <a:cubicBezTo>
                    <a:pt x="47" y="141"/>
                    <a:pt x="60" y="117"/>
                    <a:pt x="60" y="78"/>
                  </a:cubicBezTo>
                  <a:cubicBezTo>
                    <a:pt x="60" y="39"/>
                    <a:pt x="47" y="14"/>
                    <a:pt x="38" y="1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6" name="Freeform 171"/>
            <p:cNvSpPr>
              <a:spLocks/>
            </p:cNvSpPr>
            <p:nvPr/>
          </p:nvSpPr>
          <p:spPr bwMode="auto">
            <a:xfrm>
              <a:off x="6062061" y="2171914"/>
              <a:ext cx="330922" cy="28270"/>
            </a:xfrm>
            <a:custGeom>
              <a:avLst/>
              <a:gdLst>
                <a:gd name="T0" fmla="*/ 152 w 159"/>
                <a:gd name="T1" fmla="*/ 14 h 14"/>
                <a:gd name="T2" fmla="*/ 7 w 159"/>
                <a:gd name="T3" fmla="*/ 14 h 14"/>
                <a:gd name="T4" fmla="*/ 0 w 159"/>
                <a:gd name="T5" fmla="*/ 7 h 14"/>
                <a:gd name="T6" fmla="*/ 7 w 159"/>
                <a:gd name="T7" fmla="*/ 0 h 14"/>
                <a:gd name="T8" fmla="*/ 152 w 159"/>
                <a:gd name="T9" fmla="*/ 0 h 14"/>
                <a:gd name="T10" fmla="*/ 159 w 159"/>
                <a:gd name="T11" fmla="*/ 7 h 14"/>
                <a:gd name="T12" fmla="*/ 152 w 159"/>
                <a:gd name="T1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9" h="14">
                  <a:moveTo>
                    <a:pt x="152" y="14"/>
                  </a:moveTo>
                  <a:cubicBezTo>
                    <a:pt x="7" y="14"/>
                    <a:pt x="7" y="14"/>
                    <a:pt x="7" y="14"/>
                  </a:cubicBezTo>
                  <a:cubicBezTo>
                    <a:pt x="4" y="14"/>
                    <a:pt x="0" y="11"/>
                    <a:pt x="0" y="7"/>
                  </a:cubicBezTo>
                  <a:cubicBezTo>
                    <a:pt x="0" y="3"/>
                    <a:pt x="4" y="0"/>
                    <a:pt x="7" y="0"/>
                  </a:cubicBezTo>
                  <a:cubicBezTo>
                    <a:pt x="152" y="0"/>
                    <a:pt x="152" y="0"/>
                    <a:pt x="152" y="0"/>
                  </a:cubicBezTo>
                  <a:cubicBezTo>
                    <a:pt x="156" y="0"/>
                    <a:pt x="159" y="3"/>
                    <a:pt x="159" y="7"/>
                  </a:cubicBezTo>
                  <a:cubicBezTo>
                    <a:pt x="159" y="11"/>
                    <a:pt x="156" y="14"/>
                    <a:pt x="152" y="1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7" name="Freeform 172"/>
            <p:cNvSpPr>
              <a:spLocks/>
            </p:cNvSpPr>
            <p:nvPr/>
          </p:nvSpPr>
          <p:spPr bwMode="auto">
            <a:xfrm>
              <a:off x="6087004" y="2085442"/>
              <a:ext cx="281035" cy="48225"/>
            </a:xfrm>
            <a:custGeom>
              <a:avLst/>
              <a:gdLst>
                <a:gd name="T0" fmla="*/ 68 w 135"/>
                <a:gd name="T1" fmla="*/ 23 h 23"/>
                <a:gd name="T2" fmla="*/ 6 w 135"/>
                <a:gd name="T3" fmla="*/ 15 h 23"/>
                <a:gd name="T4" fmla="*/ 1 w 135"/>
                <a:gd name="T5" fmla="*/ 6 h 23"/>
                <a:gd name="T6" fmla="*/ 9 w 135"/>
                <a:gd name="T7" fmla="*/ 1 h 23"/>
                <a:gd name="T8" fmla="*/ 126 w 135"/>
                <a:gd name="T9" fmla="*/ 1 h 23"/>
                <a:gd name="T10" fmla="*/ 134 w 135"/>
                <a:gd name="T11" fmla="*/ 6 h 23"/>
                <a:gd name="T12" fmla="*/ 129 w 135"/>
                <a:gd name="T13" fmla="*/ 15 h 23"/>
                <a:gd name="T14" fmla="*/ 68 w 135"/>
                <a:gd name="T15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5" h="23">
                  <a:moveTo>
                    <a:pt x="68" y="23"/>
                  </a:moveTo>
                  <a:cubicBezTo>
                    <a:pt x="47" y="23"/>
                    <a:pt x="26" y="21"/>
                    <a:pt x="6" y="15"/>
                  </a:cubicBezTo>
                  <a:cubicBezTo>
                    <a:pt x="2" y="14"/>
                    <a:pt x="0" y="10"/>
                    <a:pt x="1" y="6"/>
                  </a:cubicBezTo>
                  <a:cubicBezTo>
                    <a:pt x="2" y="2"/>
                    <a:pt x="6" y="0"/>
                    <a:pt x="9" y="1"/>
                  </a:cubicBezTo>
                  <a:cubicBezTo>
                    <a:pt x="47" y="12"/>
                    <a:pt x="88" y="12"/>
                    <a:pt x="126" y="1"/>
                  </a:cubicBezTo>
                  <a:cubicBezTo>
                    <a:pt x="129" y="0"/>
                    <a:pt x="133" y="2"/>
                    <a:pt x="134" y="6"/>
                  </a:cubicBezTo>
                  <a:cubicBezTo>
                    <a:pt x="135" y="10"/>
                    <a:pt x="133" y="14"/>
                    <a:pt x="129" y="15"/>
                  </a:cubicBezTo>
                  <a:cubicBezTo>
                    <a:pt x="109" y="21"/>
                    <a:pt x="88" y="23"/>
                    <a:pt x="68" y="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8" name="Freeform 173"/>
            <p:cNvSpPr>
              <a:spLocks/>
            </p:cNvSpPr>
            <p:nvPr/>
          </p:nvSpPr>
          <p:spPr bwMode="auto">
            <a:xfrm>
              <a:off x="6087004" y="2230117"/>
              <a:ext cx="281035" cy="53214"/>
            </a:xfrm>
            <a:custGeom>
              <a:avLst/>
              <a:gdLst>
                <a:gd name="T0" fmla="*/ 8 w 135"/>
                <a:gd name="T1" fmla="*/ 26 h 26"/>
                <a:gd name="T2" fmla="*/ 1 w 135"/>
                <a:gd name="T3" fmla="*/ 20 h 26"/>
                <a:gd name="T4" fmla="*/ 6 w 135"/>
                <a:gd name="T5" fmla="*/ 11 h 26"/>
                <a:gd name="T6" fmla="*/ 129 w 135"/>
                <a:gd name="T7" fmla="*/ 11 h 26"/>
                <a:gd name="T8" fmla="*/ 134 w 135"/>
                <a:gd name="T9" fmla="*/ 20 h 26"/>
                <a:gd name="T10" fmla="*/ 126 w 135"/>
                <a:gd name="T11" fmla="*/ 25 h 26"/>
                <a:gd name="T12" fmla="*/ 9 w 135"/>
                <a:gd name="T13" fmla="*/ 25 h 26"/>
                <a:gd name="T14" fmla="*/ 8 w 135"/>
                <a:gd name="T15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5" h="26">
                  <a:moveTo>
                    <a:pt x="8" y="26"/>
                  </a:moveTo>
                  <a:cubicBezTo>
                    <a:pt x="4" y="26"/>
                    <a:pt x="1" y="23"/>
                    <a:pt x="1" y="20"/>
                  </a:cubicBezTo>
                  <a:cubicBezTo>
                    <a:pt x="0" y="16"/>
                    <a:pt x="2" y="13"/>
                    <a:pt x="6" y="11"/>
                  </a:cubicBezTo>
                  <a:cubicBezTo>
                    <a:pt x="46" y="0"/>
                    <a:pt x="89" y="0"/>
                    <a:pt x="129" y="11"/>
                  </a:cubicBezTo>
                  <a:cubicBezTo>
                    <a:pt x="133" y="13"/>
                    <a:pt x="135" y="16"/>
                    <a:pt x="134" y="20"/>
                  </a:cubicBezTo>
                  <a:cubicBezTo>
                    <a:pt x="133" y="24"/>
                    <a:pt x="129" y="26"/>
                    <a:pt x="126" y="25"/>
                  </a:cubicBezTo>
                  <a:cubicBezTo>
                    <a:pt x="88" y="15"/>
                    <a:pt x="47" y="15"/>
                    <a:pt x="9" y="25"/>
                  </a:cubicBezTo>
                  <a:cubicBezTo>
                    <a:pt x="9" y="25"/>
                    <a:pt x="8" y="26"/>
                    <a:pt x="8" y="2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9" name="Freeform 174"/>
            <p:cNvSpPr>
              <a:spLocks/>
            </p:cNvSpPr>
            <p:nvPr/>
          </p:nvSpPr>
          <p:spPr bwMode="auto">
            <a:xfrm>
              <a:off x="6200083" y="1954071"/>
              <a:ext cx="74832" cy="61529"/>
            </a:xfrm>
            <a:custGeom>
              <a:avLst/>
              <a:gdLst>
                <a:gd name="T0" fmla="*/ 40 w 45"/>
                <a:gd name="T1" fmla="*/ 0 h 37"/>
                <a:gd name="T2" fmla="*/ 32 w 45"/>
                <a:gd name="T3" fmla="*/ 0 h 37"/>
                <a:gd name="T4" fmla="*/ 12 w 45"/>
                <a:gd name="T5" fmla="*/ 0 h 37"/>
                <a:gd name="T6" fmla="*/ 5 w 45"/>
                <a:gd name="T7" fmla="*/ 0 h 37"/>
                <a:gd name="T8" fmla="*/ 0 w 45"/>
                <a:gd name="T9" fmla="*/ 37 h 37"/>
                <a:gd name="T10" fmla="*/ 12 w 45"/>
                <a:gd name="T11" fmla="*/ 37 h 37"/>
                <a:gd name="T12" fmla="*/ 32 w 45"/>
                <a:gd name="T13" fmla="*/ 37 h 37"/>
                <a:gd name="T14" fmla="*/ 45 w 45"/>
                <a:gd name="T15" fmla="*/ 37 h 37"/>
                <a:gd name="T16" fmla="*/ 40 w 45"/>
                <a:gd name="T1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37">
                  <a:moveTo>
                    <a:pt x="40" y="0"/>
                  </a:moveTo>
                  <a:lnTo>
                    <a:pt x="32" y="0"/>
                  </a:lnTo>
                  <a:lnTo>
                    <a:pt x="12" y="0"/>
                  </a:lnTo>
                  <a:lnTo>
                    <a:pt x="5" y="0"/>
                  </a:lnTo>
                  <a:lnTo>
                    <a:pt x="0" y="37"/>
                  </a:lnTo>
                  <a:lnTo>
                    <a:pt x="12" y="37"/>
                  </a:lnTo>
                  <a:lnTo>
                    <a:pt x="32" y="37"/>
                  </a:lnTo>
                  <a:lnTo>
                    <a:pt x="45" y="37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0" name="Freeform 175"/>
            <p:cNvSpPr>
              <a:spLocks/>
            </p:cNvSpPr>
            <p:nvPr/>
          </p:nvSpPr>
          <p:spPr bwMode="auto">
            <a:xfrm>
              <a:off x="6095319" y="1964049"/>
              <a:ext cx="88136" cy="86472"/>
            </a:xfrm>
            <a:custGeom>
              <a:avLst/>
              <a:gdLst>
                <a:gd name="T0" fmla="*/ 30 w 53"/>
                <a:gd name="T1" fmla="*/ 0 h 52"/>
                <a:gd name="T2" fmla="*/ 23 w 53"/>
                <a:gd name="T3" fmla="*/ 4 h 52"/>
                <a:gd name="T4" fmla="*/ 6 w 53"/>
                <a:gd name="T5" fmla="*/ 14 h 52"/>
                <a:gd name="T6" fmla="*/ 0 w 53"/>
                <a:gd name="T7" fmla="*/ 18 h 52"/>
                <a:gd name="T8" fmla="*/ 14 w 53"/>
                <a:gd name="T9" fmla="*/ 52 h 52"/>
                <a:gd name="T10" fmla="*/ 25 w 53"/>
                <a:gd name="T11" fmla="*/ 46 h 52"/>
                <a:gd name="T12" fmla="*/ 42 w 53"/>
                <a:gd name="T13" fmla="*/ 37 h 52"/>
                <a:gd name="T14" fmla="*/ 53 w 53"/>
                <a:gd name="T15" fmla="*/ 29 h 52"/>
                <a:gd name="T16" fmla="*/ 30 w 53"/>
                <a:gd name="T17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" h="52">
                  <a:moveTo>
                    <a:pt x="30" y="0"/>
                  </a:moveTo>
                  <a:lnTo>
                    <a:pt x="23" y="4"/>
                  </a:lnTo>
                  <a:lnTo>
                    <a:pt x="6" y="14"/>
                  </a:lnTo>
                  <a:lnTo>
                    <a:pt x="0" y="18"/>
                  </a:lnTo>
                  <a:lnTo>
                    <a:pt x="14" y="52"/>
                  </a:lnTo>
                  <a:lnTo>
                    <a:pt x="25" y="46"/>
                  </a:lnTo>
                  <a:lnTo>
                    <a:pt x="42" y="37"/>
                  </a:lnTo>
                  <a:lnTo>
                    <a:pt x="53" y="29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1" name="Freeform 176"/>
            <p:cNvSpPr>
              <a:spLocks/>
            </p:cNvSpPr>
            <p:nvPr/>
          </p:nvSpPr>
          <p:spPr bwMode="auto">
            <a:xfrm>
              <a:off x="6018825" y="2035554"/>
              <a:ext cx="84810" cy="89798"/>
            </a:xfrm>
            <a:custGeom>
              <a:avLst/>
              <a:gdLst>
                <a:gd name="T0" fmla="*/ 16 w 51"/>
                <a:gd name="T1" fmla="*/ 0 h 54"/>
                <a:gd name="T2" fmla="*/ 12 w 51"/>
                <a:gd name="T3" fmla="*/ 8 h 54"/>
                <a:gd name="T4" fmla="*/ 4 w 51"/>
                <a:gd name="T5" fmla="*/ 24 h 54"/>
                <a:gd name="T6" fmla="*/ 0 w 51"/>
                <a:gd name="T7" fmla="*/ 30 h 54"/>
                <a:gd name="T8" fmla="*/ 29 w 51"/>
                <a:gd name="T9" fmla="*/ 54 h 54"/>
                <a:gd name="T10" fmla="*/ 35 w 51"/>
                <a:gd name="T11" fmla="*/ 41 h 54"/>
                <a:gd name="T12" fmla="*/ 44 w 51"/>
                <a:gd name="T13" fmla="*/ 25 h 54"/>
                <a:gd name="T14" fmla="*/ 51 w 51"/>
                <a:gd name="T15" fmla="*/ 14 h 54"/>
                <a:gd name="T16" fmla="*/ 16 w 51"/>
                <a:gd name="T17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" h="54">
                  <a:moveTo>
                    <a:pt x="16" y="0"/>
                  </a:moveTo>
                  <a:lnTo>
                    <a:pt x="12" y="8"/>
                  </a:lnTo>
                  <a:lnTo>
                    <a:pt x="4" y="24"/>
                  </a:lnTo>
                  <a:lnTo>
                    <a:pt x="0" y="30"/>
                  </a:lnTo>
                  <a:lnTo>
                    <a:pt x="29" y="54"/>
                  </a:lnTo>
                  <a:lnTo>
                    <a:pt x="35" y="41"/>
                  </a:lnTo>
                  <a:lnTo>
                    <a:pt x="44" y="25"/>
                  </a:lnTo>
                  <a:lnTo>
                    <a:pt x="51" y="14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2" name="Freeform 177"/>
            <p:cNvSpPr>
              <a:spLocks/>
            </p:cNvSpPr>
            <p:nvPr/>
          </p:nvSpPr>
          <p:spPr bwMode="auto">
            <a:xfrm>
              <a:off x="5995544" y="2138656"/>
              <a:ext cx="59865" cy="74832"/>
            </a:xfrm>
            <a:custGeom>
              <a:avLst/>
              <a:gdLst>
                <a:gd name="T0" fmla="*/ 0 w 36"/>
                <a:gd name="T1" fmla="*/ 6 h 45"/>
                <a:gd name="T2" fmla="*/ 0 w 36"/>
                <a:gd name="T3" fmla="*/ 13 h 45"/>
                <a:gd name="T4" fmla="*/ 0 w 36"/>
                <a:gd name="T5" fmla="*/ 32 h 45"/>
                <a:gd name="T6" fmla="*/ 0 w 36"/>
                <a:gd name="T7" fmla="*/ 40 h 45"/>
                <a:gd name="T8" fmla="*/ 36 w 36"/>
                <a:gd name="T9" fmla="*/ 45 h 45"/>
                <a:gd name="T10" fmla="*/ 36 w 36"/>
                <a:gd name="T11" fmla="*/ 32 h 45"/>
                <a:gd name="T12" fmla="*/ 36 w 36"/>
                <a:gd name="T13" fmla="*/ 13 h 45"/>
                <a:gd name="T14" fmla="*/ 36 w 36"/>
                <a:gd name="T15" fmla="*/ 0 h 45"/>
                <a:gd name="T16" fmla="*/ 0 w 36"/>
                <a:gd name="T17" fmla="*/ 6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45">
                  <a:moveTo>
                    <a:pt x="0" y="6"/>
                  </a:moveTo>
                  <a:lnTo>
                    <a:pt x="0" y="13"/>
                  </a:lnTo>
                  <a:lnTo>
                    <a:pt x="0" y="32"/>
                  </a:lnTo>
                  <a:lnTo>
                    <a:pt x="0" y="40"/>
                  </a:lnTo>
                  <a:lnTo>
                    <a:pt x="36" y="45"/>
                  </a:lnTo>
                  <a:lnTo>
                    <a:pt x="36" y="32"/>
                  </a:lnTo>
                  <a:lnTo>
                    <a:pt x="36" y="13"/>
                  </a:lnTo>
                  <a:lnTo>
                    <a:pt x="36" y="0"/>
                  </a:lnTo>
                  <a:lnTo>
                    <a:pt x="0" y="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3" name="Freeform 178"/>
            <p:cNvSpPr>
              <a:spLocks/>
            </p:cNvSpPr>
            <p:nvPr/>
          </p:nvSpPr>
          <p:spPr bwMode="auto">
            <a:xfrm>
              <a:off x="6007184" y="2230117"/>
              <a:ext cx="86472" cy="86472"/>
            </a:xfrm>
            <a:custGeom>
              <a:avLst/>
              <a:gdLst>
                <a:gd name="T0" fmla="*/ 0 w 52"/>
                <a:gd name="T1" fmla="*/ 24 h 52"/>
                <a:gd name="T2" fmla="*/ 4 w 52"/>
                <a:gd name="T3" fmla="*/ 30 h 52"/>
                <a:gd name="T4" fmla="*/ 14 w 52"/>
                <a:gd name="T5" fmla="*/ 46 h 52"/>
                <a:gd name="T6" fmla="*/ 18 w 52"/>
                <a:gd name="T7" fmla="*/ 52 h 52"/>
                <a:gd name="T8" fmla="*/ 52 w 52"/>
                <a:gd name="T9" fmla="*/ 40 h 52"/>
                <a:gd name="T10" fmla="*/ 46 w 52"/>
                <a:gd name="T11" fmla="*/ 29 h 52"/>
                <a:gd name="T12" fmla="*/ 36 w 52"/>
                <a:gd name="T13" fmla="*/ 11 h 52"/>
                <a:gd name="T14" fmla="*/ 29 w 52"/>
                <a:gd name="T15" fmla="*/ 0 h 52"/>
                <a:gd name="T16" fmla="*/ 0 w 52"/>
                <a:gd name="T17" fmla="*/ 24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" h="52">
                  <a:moveTo>
                    <a:pt x="0" y="24"/>
                  </a:moveTo>
                  <a:lnTo>
                    <a:pt x="4" y="30"/>
                  </a:lnTo>
                  <a:lnTo>
                    <a:pt x="14" y="46"/>
                  </a:lnTo>
                  <a:lnTo>
                    <a:pt x="18" y="52"/>
                  </a:lnTo>
                  <a:lnTo>
                    <a:pt x="52" y="40"/>
                  </a:lnTo>
                  <a:lnTo>
                    <a:pt x="46" y="29"/>
                  </a:lnTo>
                  <a:lnTo>
                    <a:pt x="36" y="11"/>
                  </a:lnTo>
                  <a:lnTo>
                    <a:pt x="29" y="0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4" name="Freeform 179"/>
            <p:cNvSpPr>
              <a:spLocks/>
            </p:cNvSpPr>
            <p:nvPr/>
          </p:nvSpPr>
          <p:spPr bwMode="auto">
            <a:xfrm>
              <a:off x="6078690" y="2311600"/>
              <a:ext cx="88136" cy="84810"/>
            </a:xfrm>
            <a:custGeom>
              <a:avLst/>
              <a:gdLst>
                <a:gd name="T0" fmla="*/ 0 w 53"/>
                <a:gd name="T1" fmla="*/ 33 h 51"/>
                <a:gd name="T2" fmla="*/ 6 w 53"/>
                <a:gd name="T3" fmla="*/ 37 h 51"/>
                <a:gd name="T4" fmla="*/ 24 w 53"/>
                <a:gd name="T5" fmla="*/ 47 h 51"/>
                <a:gd name="T6" fmla="*/ 30 w 53"/>
                <a:gd name="T7" fmla="*/ 51 h 51"/>
                <a:gd name="T8" fmla="*/ 53 w 53"/>
                <a:gd name="T9" fmla="*/ 22 h 51"/>
                <a:gd name="T10" fmla="*/ 41 w 53"/>
                <a:gd name="T11" fmla="*/ 15 h 51"/>
                <a:gd name="T12" fmla="*/ 25 w 53"/>
                <a:gd name="T13" fmla="*/ 6 h 51"/>
                <a:gd name="T14" fmla="*/ 14 w 53"/>
                <a:gd name="T15" fmla="*/ 0 h 51"/>
                <a:gd name="T16" fmla="*/ 0 w 53"/>
                <a:gd name="T17" fmla="*/ 33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" h="51">
                  <a:moveTo>
                    <a:pt x="0" y="33"/>
                  </a:moveTo>
                  <a:lnTo>
                    <a:pt x="6" y="37"/>
                  </a:lnTo>
                  <a:lnTo>
                    <a:pt x="24" y="47"/>
                  </a:lnTo>
                  <a:lnTo>
                    <a:pt x="30" y="51"/>
                  </a:lnTo>
                  <a:lnTo>
                    <a:pt x="53" y="22"/>
                  </a:lnTo>
                  <a:lnTo>
                    <a:pt x="41" y="15"/>
                  </a:lnTo>
                  <a:lnTo>
                    <a:pt x="25" y="6"/>
                  </a:lnTo>
                  <a:lnTo>
                    <a:pt x="14" y="0"/>
                  </a:lnTo>
                  <a:lnTo>
                    <a:pt x="0" y="3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5" name="Freeform 180"/>
            <p:cNvSpPr>
              <a:spLocks/>
            </p:cNvSpPr>
            <p:nvPr/>
          </p:nvSpPr>
          <p:spPr bwMode="auto">
            <a:xfrm>
              <a:off x="6181791" y="2356499"/>
              <a:ext cx="74832" cy="61529"/>
            </a:xfrm>
            <a:custGeom>
              <a:avLst/>
              <a:gdLst>
                <a:gd name="T0" fmla="*/ 5 w 45"/>
                <a:gd name="T1" fmla="*/ 37 h 37"/>
                <a:gd name="T2" fmla="*/ 12 w 45"/>
                <a:gd name="T3" fmla="*/ 37 h 37"/>
                <a:gd name="T4" fmla="*/ 32 w 45"/>
                <a:gd name="T5" fmla="*/ 37 h 37"/>
                <a:gd name="T6" fmla="*/ 40 w 45"/>
                <a:gd name="T7" fmla="*/ 37 h 37"/>
                <a:gd name="T8" fmla="*/ 45 w 45"/>
                <a:gd name="T9" fmla="*/ 0 h 37"/>
                <a:gd name="T10" fmla="*/ 32 w 45"/>
                <a:gd name="T11" fmla="*/ 0 h 37"/>
                <a:gd name="T12" fmla="*/ 12 w 45"/>
                <a:gd name="T13" fmla="*/ 0 h 37"/>
                <a:gd name="T14" fmla="*/ 0 w 45"/>
                <a:gd name="T15" fmla="*/ 0 h 37"/>
                <a:gd name="T16" fmla="*/ 5 w 45"/>
                <a:gd name="T17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37">
                  <a:moveTo>
                    <a:pt x="5" y="37"/>
                  </a:moveTo>
                  <a:lnTo>
                    <a:pt x="12" y="37"/>
                  </a:lnTo>
                  <a:lnTo>
                    <a:pt x="32" y="37"/>
                  </a:lnTo>
                  <a:lnTo>
                    <a:pt x="40" y="37"/>
                  </a:lnTo>
                  <a:lnTo>
                    <a:pt x="45" y="0"/>
                  </a:lnTo>
                  <a:lnTo>
                    <a:pt x="32" y="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5" y="3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6" name="Freeform 181"/>
            <p:cNvSpPr>
              <a:spLocks/>
            </p:cNvSpPr>
            <p:nvPr/>
          </p:nvSpPr>
          <p:spPr bwMode="auto">
            <a:xfrm>
              <a:off x="6273252" y="2319915"/>
              <a:ext cx="86472" cy="84810"/>
            </a:xfrm>
            <a:custGeom>
              <a:avLst/>
              <a:gdLst>
                <a:gd name="T0" fmla="*/ 22 w 52"/>
                <a:gd name="T1" fmla="*/ 51 h 51"/>
                <a:gd name="T2" fmla="*/ 30 w 52"/>
                <a:gd name="T3" fmla="*/ 47 h 51"/>
                <a:gd name="T4" fmla="*/ 46 w 52"/>
                <a:gd name="T5" fmla="*/ 37 h 51"/>
                <a:gd name="T6" fmla="*/ 52 w 52"/>
                <a:gd name="T7" fmla="*/ 34 h 51"/>
                <a:gd name="T8" fmla="*/ 40 w 52"/>
                <a:gd name="T9" fmla="*/ 0 h 51"/>
                <a:gd name="T10" fmla="*/ 27 w 52"/>
                <a:gd name="T11" fmla="*/ 6 h 51"/>
                <a:gd name="T12" fmla="*/ 11 w 52"/>
                <a:gd name="T13" fmla="*/ 16 h 51"/>
                <a:gd name="T14" fmla="*/ 0 w 52"/>
                <a:gd name="T15" fmla="*/ 22 h 51"/>
                <a:gd name="T16" fmla="*/ 22 w 52"/>
                <a:gd name="T17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" h="51">
                  <a:moveTo>
                    <a:pt x="22" y="51"/>
                  </a:moveTo>
                  <a:lnTo>
                    <a:pt x="30" y="47"/>
                  </a:lnTo>
                  <a:lnTo>
                    <a:pt x="46" y="37"/>
                  </a:lnTo>
                  <a:lnTo>
                    <a:pt x="52" y="34"/>
                  </a:lnTo>
                  <a:lnTo>
                    <a:pt x="40" y="0"/>
                  </a:lnTo>
                  <a:lnTo>
                    <a:pt x="27" y="6"/>
                  </a:lnTo>
                  <a:lnTo>
                    <a:pt x="11" y="16"/>
                  </a:lnTo>
                  <a:lnTo>
                    <a:pt x="0" y="22"/>
                  </a:lnTo>
                  <a:lnTo>
                    <a:pt x="22" y="5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7" name="Freeform 182"/>
            <p:cNvSpPr>
              <a:spLocks/>
            </p:cNvSpPr>
            <p:nvPr/>
          </p:nvSpPr>
          <p:spPr bwMode="auto">
            <a:xfrm>
              <a:off x="6351410" y="2246746"/>
              <a:ext cx="86472" cy="86472"/>
            </a:xfrm>
            <a:custGeom>
              <a:avLst/>
              <a:gdLst>
                <a:gd name="T0" fmla="*/ 35 w 52"/>
                <a:gd name="T1" fmla="*/ 52 h 52"/>
                <a:gd name="T2" fmla="*/ 39 w 52"/>
                <a:gd name="T3" fmla="*/ 46 h 52"/>
                <a:gd name="T4" fmla="*/ 48 w 52"/>
                <a:gd name="T5" fmla="*/ 30 h 52"/>
                <a:gd name="T6" fmla="*/ 52 w 52"/>
                <a:gd name="T7" fmla="*/ 22 h 52"/>
                <a:gd name="T8" fmla="*/ 24 w 52"/>
                <a:gd name="T9" fmla="*/ 0 h 52"/>
                <a:gd name="T10" fmla="*/ 17 w 52"/>
                <a:gd name="T11" fmla="*/ 11 h 52"/>
                <a:gd name="T12" fmla="*/ 8 w 52"/>
                <a:gd name="T13" fmla="*/ 27 h 52"/>
                <a:gd name="T14" fmla="*/ 0 w 52"/>
                <a:gd name="T15" fmla="*/ 39 h 52"/>
                <a:gd name="T16" fmla="*/ 35 w 52"/>
                <a:gd name="T17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" h="52">
                  <a:moveTo>
                    <a:pt x="35" y="52"/>
                  </a:moveTo>
                  <a:lnTo>
                    <a:pt x="39" y="46"/>
                  </a:lnTo>
                  <a:lnTo>
                    <a:pt x="48" y="30"/>
                  </a:lnTo>
                  <a:lnTo>
                    <a:pt x="52" y="22"/>
                  </a:lnTo>
                  <a:lnTo>
                    <a:pt x="24" y="0"/>
                  </a:lnTo>
                  <a:lnTo>
                    <a:pt x="17" y="11"/>
                  </a:lnTo>
                  <a:lnTo>
                    <a:pt x="8" y="27"/>
                  </a:lnTo>
                  <a:lnTo>
                    <a:pt x="0" y="39"/>
                  </a:lnTo>
                  <a:lnTo>
                    <a:pt x="35" y="5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8" name="Freeform 183"/>
            <p:cNvSpPr>
              <a:spLocks/>
            </p:cNvSpPr>
            <p:nvPr/>
          </p:nvSpPr>
          <p:spPr bwMode="auto">
            <a:xfrm>
              <a:off x="6399634" y="2156948"/>
              <a:ext cx="61529" cy="74832"/>
            </a:xfrm>
            <a:custGeom>
              <a:avLst/>
              <a:gdLst>
                <a:gd name="T0" fmla="*/ 37 w 37"/>
                <a:gd name="T1" fmla="*/ 40 h 45"/>
                <a:gd name="T2" fmla="*/ 37 w 37"/>
                <a:gd name="T3" fmla="*/ 32 h 45"/>
                <a:gd name="T4" fmla="*/ 37 w 37"/>
                <a:gd name="T5" fmla="*/ 12 h 45"/>
                <a:gd name="T6" fmla="*/ 37 w 37"/>
                <a:gd name="T7" fmla="*/ 5 h 45"/>
                <a:gd name="T8" fmla="*/ 0 w 37"/>
                <a:gd name="T9" fmla="*/ 0 h 45"/>
                <a:gd name="T10" fmla="*/ 0 w 37"/>
                <a:gd name="T11" fmla="*/ 12 h 45"/>
                <a:gd name="T12" fmla="*/ 0 w 37"/>
                <a:gd name="T13" fmla="*/ 32 h 45"/>
                <a:gd name="T14" fmla="*/ 0 w 37"/>
                <a:gd name="T15" fmla="*/ 45 h 45"/>
                <a:gd name="T16" fmla="*/ 37 w 37"/>
                <a:gd name="T17" fmla="*/ 4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45">
                  <a:moveTo>
                    <a:pt x="37" y="40"/>
                  </a:moveTo>
                  <a:lnTo>
                    <a:pt x="37" y="32"/>
                  </a:lnTo>
                  <a:lnTo>
                    <a:pt x="37" y="12"/>
                  </a:lnTo>
                  <a:lnTo>
                    <a:pt x="37" y="5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32"/>
                  </a:lnTo>
                  <a:lnTo>
                    <a:pt x="0" y="45"/>
                  </a:lnTo>
                  <a:lnTo>
                    <a:pt x="37" y="4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9" name="Freeform 184"/>
            <p:cNvSpPr>
              <a:spLocks/>
            </p:cNvSpPr>
            <p:nvPr/>
          </p:nvSpPr>
          <p:spPr bwMode="auto">
            <a:xfrm>
              <a:off x="6363050" y="2052183"/>
              <a:ext cx="84810" cy="88136"/>
            </a:xfrm>
            <a:custGeom>
              <a:avLst/>
              <a:gdLst>
                <a:gd name="T0" fmla="*/ 51 w 51"/>
                <a:gd name="T1" fmla="*/ 30 h 53"/>
                <a:gd name="T2" fmla="*/ 47 w 51"/>
                <a:gd name="T3" fmla="*/ 24 h 53"/>
                <a:gd name="T4" fmla="*/ 37 w 51"/>
                <a:gd name="T5" fmla="*/ 6 h 53"/>
                <a:gd name="T6" fmla="*/ 33 w 51"/>
                <a:gd name="T7" fmla="*/ 0 h 53"/>
                <a:gd name="T8" fmla="*/ 0 w 51"/>
                <a:gd name="T9" fmla="*/ 14 h 53"/>
                <a:gd name="T10" fmla="*/ 6 w 51"/>
                <a:gd name="T11" fmla="*/ 25 h 53"/>
                <a:gd name="T12" fmla="*/ 16 w 51"/>
                <a:gd name="T13" fmla="*/ 42 h 53"/>
                <a:gd name="T14" fmla="*/ 22 w 51"/>
                <a:gd name="T15" fmla="*/ 53 h 53"/>
                <a:gd name="T16" fmla="*/ 51 w 51"/>
                <a:gd name="T17" fmla="*/ 3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" h="53">
                  <a:moveTo>
                    <a:pt x="51" y="30"/>
                  </a:moveTo>
                  <a:lnTo>
                    <a:pt x="47" y="24"/>
                  </a:lnTo>
                  <a:lnTo>
                    <a:pt x="37" y="6"/>
                  </a:lnTo>
                  <a:lnTo>
                    <a:pt x="33" y="0"/>
                  </a:lnTo>
                  <a:lnTo>
                    <a:pt x="0" y="14"/>
                  </a:lnTo>
                  <a:lnTo>
                    <a:pt x="6" y="25"/>
                  </a:lnTo>
                  <a:lnTo>
                    <a:pt x="16" y="42"/>
                  </a:lnTo>
                  <a:lnTo>
                    <a:pt x="22" y="53"/>
                  </a:lnTo>
                  <a:lnTo>
                    <a:pt x="51" y="3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0" name="Freeform 185"/>
            <p:cNvSpPr>
              <a:spLocks/>
            </p:cNvSpPr>
            <p:nvPr/>
          </p:nvSpPr>
          <p:spPr bwMode="auto">
            <a:xfrm>
              <a:off x="6289881" y="1975689"/>
              <a:ext cx="86472" cy="84810"/>
            </a:xfrm>
            <a:custGeom>
              <a:avLst/>
              <a:gdLst>
                <a:gd name="T0" fmla="*/ 52 w 52"/>
                <a:gd name="T1" fmla="*/ 16 h 51"/>
                <a:gd name="T2" fmla="*/ 46 w 52"/>
                <a:gd name="T3" fmla="*/ 12 h 51"/>
                <a:gd name="T4" fmla="*/ 29 w 52"/>
                <a:gd name="T5" fmla="*/ 4 h 51"/>
                <a:gd name="T6" fmla="*/ 22 w 52"/>
                <a:gd name="T7" fmla="*/ 0 h 51"/>
                <a:gd name="T8" fmla="*/ 0 w 52"/>
                <a:gd name="T9" fmla="*/ 29 h 51"/>
                <a:gd name="T10" fmla="*/ 11 w 52"/>
                <a:gd name="T11" fmla="*/ 35 h 51"/>
                <a:gd name="T12" fmla="*/ 27 w 52"/>
                <a:gd name="T13" fmla="*/ 45 h 51"/>
                <a:gd name="T14" fmla="*/ 39 w 52"/>
                <a:gd name="T15" fmla="*/ 51 h 51"/>
                <a:gd name="T16" fmla="*/ 52 w 52"/>
                <a:gd name="T17" fmla="*/ 16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" h="51">
                  <a:moveTo>
                    <a:pt x="52" y="16"/>
                  </a:moveTo>
                  <a:lnTo>
                    <a:pt x="46" y="12"/>
                  </a:lnTo>
                  <a:lnTo>
                    <a:pt x="29" y="4"/>
                  </a:lnTo>
                  <a:lnTo>
                    <a:pt x="22" y="0"/>
                  </a:lnTo>
                  <a:lnTo>
                    <a:pt x="0" y="29"/>
                  </a:lnTo>
                  <a:lnTo>
                    <a:pt x="11" y="35"/>
                  </a:lnTo>
                  <a:lnTo>
                    <a:pt x="27" y="45"/>
                  </a:lnTo>
                  <a:lnTo>
                    <a:pt x="39" y="51"/>
                  </a:lnTo>
                  <a:lnTo>
                    <a:pt x="52" y="1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1" name="Freeform 186"/>
            <p:cNvSpPr>
              <a:spLocks noEditPoints="1"/>
            </p:cNvSpPr>
            <p:nvPr/>
          </p:nvSpPr>
          <p:spPr bwMode="auto">
            <a:xfrm>
              <a:off x="6037117" y="1992318"/>
              <a:ext cx="384136" cy="387462"/>
            </a:xfrm>
            <a:custGeom>
              <a:avLst/>
              <a:gdLst>
                <a:gd name="T0" fmla="*/ 92 w 184"/>
                <a:gd name="T1" fmla="*/ 186 h 186"/>
                <a:gd name="T2" fmla="*/ 0 w 184"/>
                <a:gd name="T3" fmla="*/ 93 h 186"/>
                <a:gd name="T4" fmla="*/ 92 w 184"/>
                <a:gd name="T5" fmla="*/ 0 h 186"/>
                <a:gd name="T6" fmla="*/ 184 w 184"/>
                <a:gd name="T7" fmla="*/ 93 h 186"/>
                <a:gd name="T8" fmla="*/ 92 w 184"/>
                <a:gd name="T9" fmla="*/ 186 h 186"/>
                <a:gd name="T10" fmla="*/ 92 w 184"/>
                <a:gd name="T11" fmla="*/ 28 h 186"/>
                <a:gd name="T12" fmla="*/ 27 w 184"/>
                <a:gd name="T13" fmla="*/ 93 h 186"/>
                <a:gd name="T14" fmla="*/ 92 w 184"/>
                <a:gd name="T15" fmla="*/ 158 h 186"/>
                <a:gd name="T16" fmla="*/ 156 w 184"/>
                <a:gd name="T17" fmla="*/ 93 h 186"/>
                <a:gd name="T18" fmla="*/ 92 w 184"/>
                <a:gd name="T19" fmla="*/ 28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4" h="186">
                  <a:moveTo>
                    <a:pt x="92" y="186"/>
                  </a:moveTo>
                  <a:cubicBezTo>
                    <a:pt x="41" y="186"/>
                    <a:pt x="0" y="144"/>
                    <a:pt x="0" y="93"/>
                  </a:cubicBezTo>
                  <a:cubicBezTo>
                    <a:pt x="0" y="41"/>
                    <a:pt x="41" y="0"/>
                    <a:pt x="92" y="0"/>
                  </a:cubicBezTo>
                  <a:cubicBezTo>
                    <a:pt x="142" y="0"/>
                    <a:pt x="184" y="41"/>
                    <a:pt x="184" y="93"/>
                  </a:cubicBezTo>
                  <a:cubicBezTo>
                    <a:pt x="184" y="144"/>
                    <a:pt x="142" y="186"/>
                    <a:pt x="92" y="186"/>
                  </a:cubicBezTo>
                  <a:close/>
                  <a:moveTo>
                    <a:pt x="92" y="28"/>
                  </a:moveTo>
                  <a:cubicBezTo>
                    <a:pt x="56" y="28"/>
                    <a:pt x="27" y="57"/>
                    <a:pt x="27" y="93"/>
                  </a:cubicBezTo>
                  <a:cubicBezTo>
                    <a:pt x="27" y="129"/>
                    <a:pt x="56" y="158"/>
                    <a:pt x="92" y="158"/>
                  </a:cubicBezTo>
                  <a:cubicBezTo>
                    <a:pt x="127" y="158"/>
                    <a:pt x="156" y="129"/>
                    <a:pt x="156" y="93"/>
                  </a:cubicBezTo>
                  <a:cubicBezTo>
                    <a:pt x="156" y="57"/>
                    <a:pt x="127" y="28"/>
                    <a:pt x="92" y="2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39" name="组合 338"/>
          <p:cNvGrpSpPr/>
          <p:nvPr/>
        </p:nvGrpSpPr>
        <p:grpSpPr>
          <a:xfrm>
            <a:off x="9208337" y="2076296"/>
            <a:ext cx="427372" cy="488900"/>
            <a:chOff x="9477707" y="1892543"/>
            <a:chExt cx="427372" cy="488900"/>
          </a:xfrm>
        </p:grpSpPr>
        <p:sp>
          <p:nvSpPr>
            <p:cNvPr id="159" name="Oval 194"/>
            <p:cNvSpPr>
              <a:spLocks noChangeArrowheads="1"/>
            </p:cNvSpPr>
            <p:nvPr/>
          </p:nvSpPr>
          <p:spPr bwMode="auto">
            <a:xfrm>
              <a:off x="9604090" y="2291645"/>
              <a:ext cx="89798" cy="8979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0" name="Oval 195"/>
            <p:cNvSpPr>
              <a:spLocks noChangeArrowheads="1"/>
            </p:cNvSpPr>
            <p:nvPr/>
          </p:nvSpPr>
          <p:spPr bwMode="auto">
            <a:xfrm>
              <a:off x="9772044" y="2291645"/>
              <a:ext cx="86472" cy="8979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1" name="Freeform 196"/>
            <p:cNvSpPr>
              <a:spLocks/>
            </p:cNvSpPr>
            <p:nvPr/>
          </p:nvSpPr>
          <p:spPr bwMode="auto">
            <a:xfrm>
              <a:off x="9477707" y="1939105"/>
              <a:ext cx="392450" cy="330922"/>
            </a:xfrm>
            <a:custGeom>
              <a:avLst/>
              <a:gdLst>
                <a:gd name="T0" fmla="*/ 180 w 188"/>
                <a:gd name="T1" fmla="*/ 158 h 158"/>
                <a:gd name="T2" fmla="*/ 180 w 188"/>
                <a:gd name="T3" fmla="*/ 158 h 158"/>
                <a:gd name="T4" fmla="*/ 66 w 188"/>
                <a:gd name="T5" fmla="*/ 157 h 158"/>
                <a:gd name="T6" fmla="*/ 59 w 188"/>
                <a:gd name="T7" fmla="*/ 151 h 158"/>
                <a:gd name="T8" fmla="*/ 31 w 188"/>
                <a:gd name="T9" fmla="*/ 23 h 158"/>
                <a:gd name="T10" fmla="*/ 7 w 188"/>
                <a:gd name="T11" fmla="*/ 17 h 158"/>
                <a:gd name="T12" fmla="*/ 2 w 188"/>
                <a:gd name="T13" fmla="*/ 7 h 158"/>
                <a:gd name="T14" fmla="*/ 12 w 188"/>
                <a:gd name="T15" fmla="*/ 1 h 158"/>
                <a:gd name="T16" fmla="*/ 40 w 188"/>
                <a:gd name="T17" fmla="*/ 9 h 158"/>
                <a:gd name="T18" fmla="*/ 46 w 188"/>
                <a:gd name="T19" fmla="*/ 15 h 158"/>
                <a:gd name="T20" fmla="*/ 73 w 188"/>
                <a:gd name="T21" fmla="*/ 141 h 158"/>
                <a:gd name="T22" fmla="*/ 180 w 188"/>
                <a:gd name="T23" fmla="*/ 141 h 158"/>
                <a:gd name="T24" fmla="*/ 188 w 188"/>
                <a:gd name="T25" fmla="*/ 149 h 158"/>
                <a:gd name="T26" fmla="*/ 180 w 188"/>
                <a:gd name="T27" fmla="*/ 158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8" h="158">
                  <a:moveTo>
                    <a:pt x="180" y="158"/>
                  </a:moveTo>
                  <a:cubicBezTo>
                    <a:pt x="180" y="158"/>
                    <a:pt x="180" y="158"/>
                    <a:pt x="180" y="158"/>
                  </a:cubicBezTo>
                  <a:cubicBezTo>
                    <a:pt x="66" y="157"/>
                    <a:pt x="66" y="157"/>
                    <a:pt x="66" y="157"/>
                  </a:cubicBezTo>
                  <a:cubicBezTo>
                    <a:pt x="63" y="157"/>
                    <a:pt x="59" y="154"/>
                    <a:pt x="59" y="151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3" y="15"/>
                    <a:pt x="0" y="11"/>
                    <a:pt x="2" y="7"/>
                  </a:cubicBezTo>
                  <a:cubicBezTo>
                    <a:pt x="3" y="2"/>
                    <a:pt x="7" y="0"/>
                    <a:pt x="12" y="1"/>
                  </a:cubicBezTo>
                  <a:cubicBezTo>
                    <a:pt x="40" y="9"/>
                    <a:pt x="40" y="9"/>
                    <a:pt x="40" y="9"/>
                  </a:cubicBezTo>
                  <a:cubicBezTo>
                    <a:pt x="43" y="10"/>
                    <a:pt x="45" y="12"/>
                    <a:pt x="46" y="15"/>
                  </a:cubicBezTo>
                  <a:cubicBezTo>
                    <a:pt x="73" y="141"/>
                    <a:pt x="73" y="141"/>
                    <a:pt x="73" y="141"/>
                  </a:cubicBezTo>
                  <a:cubicBezTo>
                    <a:pt x="180" y="141"/>
                    <a:pt x="180" y="141"/>
                    <a:pt x="180" y="141"/>
                  </a:cubicBezTo>
                  <a:cubicBezTo>
                    <a:pt x="184" y="141"/>
                    <a:pt x="188" y="145"/>
                    <a:pt x="188" y="149"/>
                  </a:cubicBezTo>
                  <a:cubicBezTo>
                    <a:pt x="188" y="154"/>
                    <a:pt x="184" y="158"/>
                    <a:pt x="180" y="15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2" name="Freeform 197"/>
            <p:cNvSpPr>
              <a:spLocks/>
            </p:cNvSpPr>
            <p:nvPr/>
          </p:nvSpPr>
          <p:spPr bwMode="auto">
            <a:xfrm>
              <a:off x="9574157" y="2028903"/>
              <a:ext cx="330922" cy="171282"/>
            </a:xfrm>
            <a:custGeom>
              <a:avLst/>
              <a:gdLst>
                <a:gd name="T0" fmla="*/ 148 w 159"/>
                <a:gd name="T1" fmla="*/ 75 h 82"/>
                <a:gd name="T2" fmla="*/ 141 w 159"/>
                <a:gd name="T3" fmla="*/ 82 h 82"/>
                <a:gd name="T4" fmla="*/ 18 w 159"/>
                <a:gd name="T5" fmla="*/ 82 h 82"/>
                <a:gd name="T6" fmla="*/ 12 w 159"/>
                <a:gd name="T7" fmla="*/ 75 h 82"/>
                <a:gd name="T8" fmla="*/ 0 w 159"/>
                <a:gd name="T9" fmla="*/ 6 h 82"/>
                <a:gd name="T10" fmla="*/ 6 w 159"/>
                <a:gd name="T11" fmla="*/ 0 h 82"/>
                <a:gd name="T12" fmla="*/ 159 w 159"/>
                <a:gd name="T13" fmla="*/ 15 h 82"/>
                <a:gd name="T14" fmla="*/ 148 w 159"/>
                <a:gd name="T15" fmla="*/ 75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9" h="82">
                  <a:moveTo>
                    <a:pt x="148" y="75"/>
                  </a:moveTo>
                  <a:cubicBezTo>
                    <a:pt x="148" y="79"/>
                    <a:pt x="145" y="82"/>
                    <a:pt x="141" y="82"/>
                  </a:cubicBezTo>
                  <a:cubicBezTo>
                    <a:pt x="18" y="82"/>
                    <a:pt x="18" y="82"/>
                    <a:pt x="18" y="82"/>
                  </a:cubicBezTo>
                  <a:cubicBezTo>
                    <a:pt x="15" y="82"/>
                    <a:pt x="12" y="79"/>
                    <a:pt x="12" y="7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59" y="15"/>
                    <a:pt x="159" y="15"/>
                    <a:pt x="159" y="15"/>
                  </a:cubicBezTo>
                  <a:lnTo>
                    <a:pt x="148" y="7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3" name="Freeform 198"/>
            <p:cNvSpPr>
              <a:spLocks/>
            </p:cNvSpPr>
            <p:nvPr/>
          </p:nvSpPr>
          <p:spPr bwMode="auto">
            <a:xfrm>
              <a:off x="9725483" y="1892543"/>
              <a:ext cx="44899" cy="34922"/>
            </a:xfrm>
            <a:custGeom>
              <a:avLst/>
              <a:gdLst>
                <a:gd name="T0" fmla="*/ 23 w 27"/>
                <a:gd name="T1" fmla="*/ 0 h 21"/>
                <a:gd name="T2" fmla="*/ 18 w 27"/>
                <a:gd name="T3" fmla="*/ 0 h 21"/>
                <a:gd name="T4" fmla="*/ 6 w 27"/>
                <a:gd name="T5" fmla="*/ 0 h 21"/>
                <a:gd name="T6" fmla="*/ 3 w 27"/>
                <a:gd name="T7" fmla="*/ 0 h 21"/>
                <a:gd name="T8" fmla="*/ 0 w 27"/>
                <a:gd name="T9" fmla="*/ 21 h 21"/>
                <a:gd name="T10" fmla="*/ 8 w 27"/>
                <a:gd name="T11" fmla="*/ 21 h 21"/>
                <a:gd name="T12" fmla="*/ 19 w 27"/>
                <a:gd name="T13" fmla="*/ 21 h 21"/>
                <a:gd name="T14" fmla="*/ 27 w 27"/>
                <a:gd name="T15" fmla="*/ 21 h 21"/>
                <a:gd name="T16" fmla="*/ 23 w 27"/>
                <a:gd name="T17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" h="21">
                  <a:moveTo>
                    <a:pt x="23" y="0"/>
                  </a:moveTo>
                  <a:lnTo>
                    <a:pt x="18" y="0"/>
                  </a:lnTo>
                  <a:lnTo>
                    <a:pt x="6" y="0"/>
                  </a:lnTo>
                  <a:lnTo>
                    <a:pt x="3" y="0"/>
                  </a:lnTo>
                  <a:lnTo>
                    <a:pt x="0" y="21"/>
                  </a:lnTo>
                  <a:lnTo>
                    <a:pt x="8" y="21"/>
                  </a:lnTo>
                  <a:lnTo>
                    <a:pt x="19" y="21"/>
                  </a:lnTo>
                  <a:lnTo>
                    <a:pt x="27" y="21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4" name="Freeform 199"/>
            <p:cNvSpPr>
              <a:spLocks/>
            </p:cNvSpPr>
            <p:nvPr/>
          </p:nvSpPr>
          <p:spPr bwMode="auto">
            <a:xfrm>
              <a:off x="9665617" y="1902520"/>
              <a:ext cx="51551" cy="49888"/>
            </a:xfrm>
            <a:custGeom>
              <a:avLst/>
              <a:gdLst>
                <a:gd name="T0" fmla="*/ 16 w 31"/>
                <a:gd name="T1" fmla="*/ 0 h 30"/>
                <a:gd name="T2" fmla="*/ 12 w 31"/>
                <a:gd name="T3" fmla="*/ 1 h 30"/>
                <a:gd name="T4" fmla="*/ 4 w 31"/>
                <a:gd name="T5" fmla="*/ 7 h 30"/>
                <a:gd name="T6" fmla="*/ 0 w 31"/>
                <a:gd name="T7" fmla="*/ 10 h 30"/>
                <a:gd name="T8" fmla="*/ 9 w 31"/>
                <a:gd name="T9" fmla="*/ 30 h 30"/>
                <a:gd name="T10" fmla="*/ 15 w 31"/>
                <a:gd name="T11" fmla="*/ 25 h 30"/>
                <a:gd name="T12" fmla="*/ 24 w 31"/>
                <a:gd name="T13" fmla="*/ 20 h 30"/>
                <a:gd name="T14" fmla="*/ 31 w 31"/>
                <a:gd name="T15" fmla="*/ 15 h 30"/>
                <a:gd name="T16" fmla="*/ 16 w 31"/>
                <a:gd name="T1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30">
                  <a:moveTo>
                    <a:pt x="16" y="0"/>
                  </a:moveTo>
                  <a:lnTo>
                    <a:pt x="12" y="1"/>
                  </a:lnTo>
                  <a:lnTo>
                    <a:pt x="4" y="7"/>
                  </a:lnTo>
                  <a:lnTo>
                    <a:pt x="0" y="10"/>
                  </a:lnTo>
                  <a:lnTo>
                    <a:pt x="9" y="30"/>
                  </a:lnTo>
                  <a:lnTo>
                    <a:pt x="15" y="25"/>
                  </a:lnTo>
                  <a:lnTo>
                    <a:pt x="24" y="20"/>
                  </a:lnTo>
                  <a:lnTo>
                    <a:pt x="31" y="15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5" name="Freeform 200"/>
            <p:cNvSpPr>
              <a:spLocks/>
            </p:cNvSpPr>
            <p:nvPr/>
          </p:nvSpPr>
          <p:spPr bwMode="auto">
            <a:xfrm>
              <a:off x="9622381" y="1944094"/>
              <a:ext cx="49888" cy="51551"/>
            </a:xfrm>
            <a:custGeom>
              <a:avLst/>
              <a:gdLst>
                <a:gd name="T0" fmla="*/ 10 w 30"/>
                <a:gd name="T1" fmla="*/ 0 h 31"/>
                <a:gd name="T2" fmla="*/ 7 w 30"/>
                <a:gd name="T3" fmla="*/ 4 h 31"/>
                <a:gd name="T4" fmla="*/ 2 w 30"/>
                <a:gd name="T5" fmla="*/ 14 h 31"/>
                <a:gd name="T6" fmla="*/ 0 w 30"/>
                <a:gd name="T7" fmla="*/ 17 h 31"/>
                <a:gd name="T8" fmla="*/ 17 w 30"/>
                <a:gd name="T9" fmla="*/ 31 h 31"/>
                <a:gd name="T10" fmla="*/ 21 w 30"/>
                <a:gd name="T11" fmla="*/ 24 h 31"/>
                <a:gd name="T12" fmla="*/ 26 w 30"/>
                <a:gd name="T13" fmla="*/ 14 h 31"/>
                <a:gd name="T14" fmla="*/ 30 w 30"/>
                <a:gd name="T15" fmla="*/ 7 h 31"/>
                <a:gd name="T16" fmla="*/ 10 w 30"/>
                <a:gd name="T17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31">
                  <a:moveTo>
                    <a:pt x="10" y="0"/>
                  </a:moveTo>
                  <a:lnTo>
                    <a:pt x="7" y="4"/>
                  </a:lnTo>
                  <a:lnTo>
                    <a:pt x="2" y="14"/>
                  </a:lnTo>
                  <a:lnTo>
                    <a:pt x="0" y="17"/>
                  </a:lnTo>
                  <a:lnTo>
                    <a:pt x="17" y="31"/>
                  </a:lnTo>
                  <a:lnTo>
                    <a:pt x="21" y="24"/>
                  </a:lnTo>
                  <a:lnTo>
                    <a:pt x="26" y="14"/>
                  </a:lnTo>
                  <a:lnTo>
                    <a:pt x="30" y="7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6" name="Freeform 201"/>
            <p:cNvSpPr>
              <a:spLocks/>
            </p:cNvSpPr>
            <p:nvPr/>
          </p:nvSpPr>
          <p:spPr bwMode="auto">
            <a:xfrm>
              <a:off x="9610741" y="2002296"/>
              <a:ext cx="38248" cy="43236"/>
            </a:xfrm>
            <a:custGeom>
              <a:avLst/>
              <a:gdLst>
                <a:gd name="T0" fmla="*/ 0 w 23"/>
                <a:gd name="T1" fmla="*/ 5 h 26"/>
                <a:gd name="T2" fmla="*/ 0 w 23"/>
                <a:gd name="T3" fmla="*/ 9 h 26"/>
                <a:gd name="T4" fmla="*/ 2 w 23"/>
                <a:gd name="T5" fmla="*/ 20 h 26"/>
                <a:gd name="T6" fmla="*/ 2 w 23"/>
                <a:gd name="T7" fmla="*/ 25 h 26"/>
                <a:gd name="T8" fmla="*/ 23 w 23"/>
                <a:gd name="T9" fmla="*/ 26 h 26"/>
                <a:gd name="T10" fmla="*/ 22 w 23"/>
                <a:gd name="T11" fmla="*/ 19 h 26"/>
                <a:gd name="T12" fmla="*/ 22 w 23"/>
                <a:gd name="T13" fmla="*/ 9 h 26"/>
                <a:gd name="T14" fmla="*/ 22 w 23"/>
                <a:gd name="T15" fmla="*/ 0 h 26"/>
                <a:gd name="T16" fmla="*/ 0 w 23"/>
                <a:gd name="T17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6">
                  <a:moveTo>
                    <a:pt x="0" y="5"/>
                  </a:moveTo>
                  <a:lnTo>
                    <a:pt x="0" y="9"/>
                  </a:lnTo>
                  <a:lnTo>
                    <a:pt x="2" y="20"/>
                  </a:lnTo>
                  <a:lnTo>
                    <a:pt x="2" y="25"/>
                  </a:lnTo>
                  <a:lnTo>
                    <a:pt x="23" y="26"/>
                  </a:lnTo>
                  <a:lnTo>
                    <a:pt x="22" y="19"/>
                  </a:lnTo>
                  <a:lnTo>
                    <a:pt x="22" y="9"/>
                  </a:lnTo>
                  <a:lnTo>
                    <a:pt x="22" y="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7" name="Freeform 202"/>
            <p:cNvSpPr>
              <a:spLocks/>
            </p:cNvSpPr>
            <p:nvPr/>
          </p:nvSpPr>
          <p:spPr bwMode="auto">
            <a:xfrm>
              <a:off x="9622381" y="2057173"/>
              <a:ext cx="49888" cy="51551"/>
            </a:xfrm>
            <a:custGeom>
              <a:avLst/>
              <a:gdLst>
                <a:gd name="T0" fmla="*/ 0 w 30"/>
                <a:gd name="T1" fmla="*/ 13 h 31"/>
                <a:gd name="T2" fmla="*/ 2 w 30"/>
                <a:gd name="T3" fmla="*/ 17 h 31"/>
                <a:gd name="T4" fmla="*/ 7 w 30"/>
                <a:gd name="T5" fmla="*/ 27 h 31"/>
                <a:gd name="T6" fmla="*/ 10 w 30"/>
                <a:gd name="T7" fmla="*/ 31 h 31"/>
                <a:gd name="T8" fmla="*/ 30 w 30"/>
                <a:gd name="T9" fmla="*/ 22 h 31"/>
                <a:gd name="T10" fmla="*/ 26 w 30"/>
                <a:gd name="T11" fmla="*/ 16 h 31"/>
                <a:gd name="T12" fmla="*/ 20 w 30"/>
                <a:gd name="T13" fmla="*/ 6 h 31"/>
                <a:gd name="T14" fmla="*/ 16 w 30"/>
                <a:gd name="T15" fmla="*/ 0 h 31"/>
                <a:gd name="T16" fmla="*/ 0 w 30"/>
                <a:gd name="T17" fmla="*/ 13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31">
                  <a:moveTo>
                    <a:pt x="0" y="13"/>
                  </a:moveTo>
                  <a:lnTo>
                    <a:pt x="2" y="17"/>
                  </a:lnTo>
                  <a:lnTo>
                    <a:pt x="7" y="27"/>
                  </a:lnTo>
                  <a:lnTo>
                    <a:pt x="10" y="31"/>
                  </a:lnTo>
                  <a:lnTo>
                    <a:pt x="30" y="22"/>
                  </a:lnTo>
                  <a:lnTo>
                    <a:pt x="26" y="16"/>
                  </a:lnTo>
                  <a:lnTo>
                    <a:pt x="20" y="6"/>
                  </a:lnTo>
                  <a:lnTo>
                    <a:pt x="16" y="0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8" name="Freeform 203"/>
            <p:cNvSpPr>
              <a:spLocks/>
            </p:cNvSpPr>
            <p:nvPr/>
          </p:nvSpPr>
          <p:spPr bwMode="auto">
            <a:xfrm>
              <a:off x="9665617" y="2102071"/>
              <a:ext cx="49888" cy="48225"/>
            </a:xfrm>
            <a:custGeom>
              <a:avLst/>
              <a:gdLst>
                <a:gd name="T0" fmla="*/ 0 w 30"/>
                <a:gd name="T1" fmla="*/ 20 h 29"/>
                <a:gd name="T2" fmla="*/ 4 w 30"/>
                <a:gd name="T3" fmla="*/ 22 h 29"/>
                <a:gd name="T4" fmla="*/ 14 w 30"/>
                <a:gd name="T5" fmla="*/ 28 h 29"/>
                <a:gd name="T6" fmla="*/ 17 w 30"/>
                <a:gd name="T7" fmla="*/ 29 h 29"/>
                <a:gd name="T8" fmla="*/ 30 w 30"/>
                <a:gd name="T9" fmla="*/ 12 h 29"/>
                <a:gd name="T10" fmla="*/ 22 w 30"/>
                <a:gd name="T11" fmla="*/ 9 h 29"/>
                <a:gd name="T12" fmla="*/ 14 w 30"/>
                <a:gd name="T13" fmla="*/ 4 h 29"/>
                <a:gd name="T14" fmla="*/ 6 w 30"/>
                <a:gd name="T15" fmla="*/ 0 h 29"/>
                <a:gd name="T16" fmla="*/ 0 w 30"/>
                <a:gd name="T17" fmla="*/ 2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29">
                  <a:moveTo>
                    <a:pt x="0" y="20"/>
                  </a:moveTo>
                  <a:lnTo>
                    <a:pt x="4" y="22"/>
                  </a:lnTo>
                  <a:lnTo>
                    <a:pt x="14" y="28"/>
                  </a:lnTo>
                  <a:lnTo>
                    <a:pt x="17" y="29"/>
                  </a:lnTo>
                  <a:lnTo>
                    <a:pt x="30" y="12"/>
                  </a:lnTo>
                  <a:lnTo>
                    <a:pt x="22" y="9"/>
                  </a:lnTo>
                  <a:lnTo>
                    <a:pt x="14" y="4"/>
                  </a:lnTo>
                  <a:lnTo>
                    <a:pt x="6" y="0"/>
                  </a:lnTo>
                  <a:lnTo>
                    <a:pt x="0" y="2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9" name="Freeform 204"/>
            <p:cNvSpPr>
              <a:spLocks/>
            </p:cNvSpPr>
            <p:nvPr/>
          </p:nvSpPr>
          <p:spPr bwMode="auto">
            <a:xfrm>
              <a:off x="9723820" y="2125352"/>
              <a:ext cx="43236" cy="34922"/>
            </a:xfrm>
            <a:custGeom>
              <a:avLst/>
              <a:gdLst>
                <a:gd name="T0" fmla="*/ 4 w 26"/>
                <a:gd name="T1" fmla="*/ 21 h 21"/>
                <a:gd name="T2" fmla="*/ 9 w 26"/>
                <a:gd name="T3" fmla="*/ 21 h 21"/>
                <a:gd name="T4" fmla="*/ 19 w 26"/>
                <a:gd name="T5" fmla="*/ 21 h 21"/>
                <a:gd name="T6" fmla="*/ 24 w 26"/>
                <a:gd name="T7" fmla="*/ 21 h 21"/>
                <a:gd name="T8" fmla="*/ 26 w 26"/>
                <a:gd name="T9" fmla="*/ 0 h 21"/>
                <a:gd name="T10" fmla="*/ 19 w 26"/>
                <a:gd name="T11" fmla="*/ 0 h 21"/>
                <a:gd name="T12" fmla="*/ 7 w 26"/>
                <a:gd name="T13" fmla="*/ 0 h 21"/>
                <a:gd name="T14" fmla="*/ 0 w 26"/>
                <a:gd name="T15" fmla="*/ 1 h 21"/>
                <a:gd name="T16" fmla="*/ 4 w 26"/>
                <a:gd name="T17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21">
                  <a:moveTo>
                    <a:pt x="4" y="21"/>
                  </a:moveTo>
                  <a:lnTo>
                    <a:pt x="9" y="21"/>
                  </a:lnTo>
                  <a:lnTo>
                    <a:pt x="19" y="21"/>
                  </a:lnTo>
                  <a:lnTo>
                    <a:pt x="24" y="21"/>
                  </a:lnTo>
                  <a:lnTo>
                    <a:pt x="26" y="0"/>
                  </a:lnTo>
                  <a:lnTo>
                    <a:pt x="19" y="0"/>
                  </a:lnTo>
                  <a:lnTo>
                    <a:pt x="7" y="0"/>
                  </a:lnTo>
                  <a:lnTo>
                    <a:pt x="0" y="1"/>
                  </a:lnTo>
                  <a:lnTo>
                    <a:pt x="4" y="2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0" name="Freeform 206"/>
            <p:cNvSpPr>
              <a:spLocks/>
            </p:cNvSpPr>
            <p:nvPr/>
          </p:nvSpPr>
          <p:spPr bwMode="auto">
            <a:xfrm>
              <a:off x="9775370" y="2102071"/>
              <a:ext cx="53214" cy="49888"/>
            </a:xfrm>
            <a:custGeom>
              <a:avLst/>
              <a:gdLst>
                <a:gd name="T0" fmla="*/ 15 w 32"/>
                <a:gd name="T1" fmla="*/ 30 h 30"/>
                <a:gd name="T2" fmla="*/ 18 w 32"/>
                <a:gd name="T3" fmla="*/ 28 h 30"/>
                <a:gd name="T4" fmla="*/ 28 w 32"/>
                <a:gd name="T5" fmla="*/ 22 h 30"/>
                <a:gd name="T6" fmla="*/ 32 w 32"/>
                <a:gd name="T7" fmla="*/ 19 h 30"/>
                <a:gd name="T8" fmla="*/ 23 w 32"/>
                <a:gd name="T9" fmla="*/ 0 h 30"/>
                <a:gd name="T10" fmla="*/ 17 w 32"/>
                <a:gd name="T11" fmla="*/ 4 h 30"/>
                <a:gd name="T12" fmla="*/ 7 w 32"/>
                <a:gd name="T13" fmla="*/ 10 h 30"/>
                <a:gd name="T14" fmla="*/ 0 w 32"/>
                <a:gd name="T15" fmla="*/ 14 h 30"/>
                <a:gd name="T16" fmla="*/ 15 w 32"/>
                <a:gd name="T17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" h="30">
                  <a:moveTo>
                    <a:pt x="15" y="30"/>
                  </a:moveTo>
                  <a:lnTo>
                    <a:pt x="18" y="28"/>
                  </a:lnTo>
                  <a:lnTo>
                    <a:pt x="28" y="22"/>
                  </a:lnTo>
                  <a:lnTo>
                    <a:pt x="32" y="19"/>
                  </a:lnTo>
                  <a:lnTo>
                    <a:pt x="23" y="0"/>
                  </a:lnTo>
                  <a:lnTo>
                    <a:pt x="17" y="4"/>
                  </a:lnTo>
                  <a:lnTo>
                    <a:pt x="7" y="10"/>
                  </a:lnTo>
                  <a:lnTo>
                    <a:pt x="0" y="14"/>
                  </a:lnTo>
                  <a:lnTo>
                    <a:pt x="15" y="3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1" name="Freeform 207"/>
            <p:cNvSpPr>
              <a:spLocks/>
            </p:cNvSpPr>
            <p:nvPr/>
          </p:nvSpPr>
          <p:spPr bwMode="auto">
            <a:xfrm>
              <a:off x="9821932" y="2058835"/>
              <a:ext cx="49888" cy="49888"/>
            </a:xfrm>
            <a:custGeom>
              <a:avLst/>
              <a:gdLst>
                <a:gd name="T0" fmla="*/ 20 w 30"/>
                <a:gd name="T1" fmla="*/ 30 h 30"/>
                <a:gd name="T2" fmla="*/ 22 w 30"/>
                <a:gd name="T3" fmla="*/ 26 h 30"/>
                <a:gd name="T4" fmla="*/ 27 w 30"/>
                <a:gd name="T5" fmla="*/ 16 h 30"/>
                <a:gd name="T6" fmla="*/ 30 w 30"/>
                <a:gd name="T7" fmla="*/ 12 h 30"/>
                <a:gd name="T8" fmla="*/ 12 w 30"/>
                <a:gd name="T9" fmla="*/ 0 h 30"/>
                <a:gd name="T10" fmla="*/ 9 w 30"/>
                <a:gd name="T11" fmla="*/ 6 h 30"/>
                <a:gd name="T12" fmla="*/ 4 w 30"/>
                <a:gd name="T13" fmla="*/ 16 h 30"/>
                <a:gd name="T14" fmla="*/ 0 w 30"/>
                <a:gd name="T15" fmla="*/ 22 h 30"/>
                <a:gd name="T16" fmla="*/ 20 w 30"/>
                <a:gd name="T17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30">
                  <a:moveTo>
                    <a:pt x="20" y="30"/>
                  </a:moveTo>
                  <a:lnTo>
                    <a:pt x="22" y="26"/>
                  </a:lnTo>
                  <a:lnTo>
                    <a:pt x="27" y="16"/>
                  </a:lnTo>
                  <a:lnTo>
                    <a:pt x="30" y="12"/>
                  </a:lnTo>
                  <a:lnTo>
                    <a:pt x="12" y="0"/>
                  </a:lnTo>
                  <a:lnTo>
                    <a:pt x="9" y="6"/>
                  </a:lnTo>
                  <a:lnTo>
                    <a:pt x="4" y="16"/>
                  </a:lnTo>
                  <a:lnTo>
                    <a:pt x="0" y="22"/>
                  </a:lnTo>
                  <a:lnTo>
                    <a:pt x="20" y="3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2" name="Freeform 208"/>
            <p:cNvSpPr>
              <a:spLocks/>
            </p:cNvSpPr>
            <p:nvPr/>
          </p:nvSpPr>
          <p:spPr bwMode="auto">
            <a:xfrm>
              <a:off x="9845213" y="2007285"/>
              <a:ext cx="36584" cy="43236"/>
            </a:xfrm>
            <a:custGeom>
              <a:avLst/>
              <a:gdLst>
                <a:gd name="T0" fmla="*/ 22 w 22"/>
                <a:gd name="T1" fmla="*/ 22 h 26"/>
                <a:gd name="T2" fmla="*/ 22 w 22"/>
                <a:gd name="T3" fmla="*/ 17 h 26"/>
                <a:gd name="T4" fmla="*/ 21 w 22"/>
                <a:gd name="T5" fmla="*/ 6 h 26"/>
                <a:gd name="T6" fmla="*/ 21 w 22"/>
                <a:gd name="T7" fmla="*/ 2 h 26"/>
                <a:gd name="T8" fmla="*/ 0 w 22"/>
                <a:gd name="T9" fmla="*/ 0 h 26"/>
                <a:gd name="T10" fmla="*/ 0 w 22"/>
                <a:gd name="T11" fmla="*/ 7 h 26"/>
                <a:gd name="T12" fmla="*/ 1 w 22"/>
                <a:gd name="T13" fmla="*/ 18 h 26"/>
                <a:gd name="T14" fmla="*/ 1 w 22"/>
                <a:gd name="T15" fmla="*/ 26 h 26"/>
                <a:gd name="T16" fmla="*/ 22 w 22"/>
                <a:gd name="T17" fmla="*/ 2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6">
                  <a:moveTo>
                    <a:pt x="22" y="22"/>
                  </a:moveTo>
                  <a:lnTo>
                    <a:pt x="22" y="17"/>
                  </a:lnTo>
                  <a:lnTo>
                    <a:pt x="21" y="6"/>
                  </a:lnTo>
                  <a:lnTo>
                    <a:pt x="21" y="2"/>
                  </a:lnTo>
                  <a:lnTo>
                    <a:pt x="0" y="0"/>
                  </a:lnTo>
                  <a:lnTo>
                    <a:pt x="0" y="7"/>
                  </a:lnTo>
                  <a:lnTo>
                    <a:pt x="1" y="18"/>
                  </a:lnTo>
                  <a:lnTo>
                    <a:pt x="1" y="26"/>
                  </a:lnTo>
                  <a:lnTo>
                    <a:pt x="22" y="2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3" name="Freeform 209"/>
            <p:cNvSpPr>
              <a:spLocks/>
            </p:cNvSpPr>
            <p:nvPr/>
          </p:nvSpPr>
          <p:spPr bwMode="auto">
            <a:xfrm>
              <a:off x="9821932" y="1945756"/>
              <a:ext cx="49888" cy="49888"/>
            </a:xfrm>
            <a:custGeom>
              <a:avLst/>
              <a:gdLst>
                <a:gd name="T0" fmla="*/ 30 w 30"/>
                <a:gd name="T1" fmla="*/ 16 h 30"/>
                <a:gd name="T2" fmla="*/ 27 w 30"/>
                <a:gd name="T3" fmla="*/ 13 h 30"/>
                <a:gd name="T4" fmla="*/ 21 w 30"/>
                <a:gd name="T5" fmla="*/ 4 h 30"/>
                <a:gd name="T6" fmla="*/ 20 w 30"/>
                <a:gd name="T7" fmla="*/ 0 h 30"/>
                <a:gd name="T8" fmla="*/ 0 w 30"/>
                <a:gd name="T9" fmla="*/ 8 h 30"/>
                <a:gd name="T10" fmla="*/ 4 w 30"/>
                <a:gd name="T11" fmla="*/ 15 h 30"/>
                <a:gd name="T12" fmla="*/ 10 w 30"/>
                <a:gd name="T13" fmla="*/ 24 h 30"/>
                <a:gd name="T14" fmla="*/ 14 w 30"/>
                <a:gd name="T15" fmla="*/ 30 h 30"/>
                <a:gd name="T16" fmla="*/ 30 w 30"/>
                <a:gd name="T17" fmla="*/ 1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30">
                  <a:moveTo>
                    <a:pt x="30" y="16"/>
                  </a:moveTo>
                  <a:lnTo>
                    <a:pt x="27" y="13"/>
                  </a:lnTo>
                  <a:lnTo>
                    <a:pt x="21" y="4"/>
                  </a:lnTo>
                  <a:lnTo>
                    <a:pt x="20" y="0"/>
                  </a:lnTo>
                  <a:lnTo>
                    <a:pt x="0" y="8"/>
                  </a:lnTo>
                  <a:lnTo>
                    <a:pt x="4" y="15"/>
                  </a:lnTo>
                  <a:lnTo>
                    <a:pt x="10" y="24"/>
                  </a:lnTo>
                  <a:lnTo>
                    <a:pt x="14" y="30"/>
                  </a:lnTo>
                  <a:lnTo>
                    <a:pt x="30" y="1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4" name="Freeform 210"/>
            <p:cNvSpPr>
              <a:spLocks/>
            </p:cNvSpPr>
            <p:nvPr/>
          </p:nvSpPr>
          <p:spPr bwMode="auto">
            <a:xfrm>
              <a:off x="9778696" y="1902520"/>
              <a:ext cx="49888" cy="49888"/>
            </a:xfrm>
            <a:custGeom>
              <a:avLst/>
              <a:gdLst>
                <a:gd name="T0" fmla="*/ 30 w 30"/>
                <a:gd name="T1" fmla="*/ 9 h 30"/>
                <a:gd name="T2" fmla="*/ 26 w 30"/>
                <a:gd name="T3" fmla="*/ 7 h 30"/>
                <a:gd name="T4" fmla="*/ 16 w 30"/>
                <a:gd name="T5" fmla="*/ 2 h 30"/>
                <a:gd name="T6" fmla="*/ 12 w 30"/>
                <a:gd name="T7" fmla="*/ 0 h 30"/>
                <a:gd name="T8" fmla="*/ 0 w 30"/>
                <a:gd name="T9" fmla="*/ 17 h 30"/>
                <a:gd name="T10" fmla="*/ 6 w 30"/>
                <a:gd name="T11" fmla="*/ 21 h 30"/>
                <a:gd name="T12" fmla="*/ 16 w 30"/>
                <a:gd name="T13" fmla="*/ 26 h 30"/>
                <a:gd name="T14" fmla="*/ 23 w 30"/>
                <a:gd name="T15" fmla="*/ 30 h 30"/>
                <a:gd name="T16" fmla="*/ 30 w 30"/>
                <a:gd name="T17" fmla="*/ 9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30">
                  <a:moveTo>
                    <a:pt x="30" y="9"/>
                  </a:moveTo>
                  <a:lnTo>
                    <a:pt x="26" y="7"/>
                  </a:lnTo>
                  <a:lnTo>
                    <a:pt x="16" y="2"/>
                  </a:lnTo>
                  <a:lnTo>
                    <a:pt x="12" y="0"/>
                  </a:lnTo>
                  <a:lnTo>
                    <a:pt x="0" y="17"/>
                  </a:lnTo>
                  <a:lnTo>
                    <a:pt x="6" y="21"/>
                  </a:lnTo>
                  <a:lnTo>
                    <a:pt x="16" y="26"/>
                  </a:lnTo>
                  <a:lnTo>
                    <a:pt x="23" y="30"/>
                  </a:lnTo>
                  <a:lnTo>
                    <a:pt x="30" y="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5" name="Freeform 211"/>
            <p:cNvSpPr>
              <a:spLocks noEditPoints="1"/>
            </p:cNvSpPr>
            <p:nvPr/>
          </p:nvSpPr>
          <p:spPr bwMode="auto">
            <a:xfrm>
              <a:off x="9632359" y="1912498"/>
              <a:ext cx="229484" cy="226158"/>
            </a:xfrm>
            <a:custGeom>
              <a:avLst/>
              <a:gdLst>
                <a:gd name="T0" fmla="*/ 55 w 110"/>
                <a:gd name="T1" fmla="*/ 108 h 108"/>
                <a:gd name="T2" fmla="*/ 1 w 110"/>
                <a:gd name="T3" fmla="*/ 57 h 108"/>
                <a:gd name="T4" fmla="*/ 53 w 110"/>
                <a:gd name="T5" fmla="*/ 1 h 108"/>
                <a:gd name="T6" fmla="*/ 109 w 110"/>
                <a:gd name="T7" fmla="*/ 52 h 108"/>
                <a:gd name="T8" fmla="*/ 57 w 110"/>
                <a:gd name="T9" fmla="*/ 108 h 108"/>
                <a:gd name="T10" fmla="*/ 55 w 110"/>
                <a:gd name="T11" fmla="*/ 108 h 108"/>
                <a:gd name="T12" fmla="*/ 55 w 110"/>
                <a:gd name="T13" fmla="*/ 16 h 108"/>
                <a:gd name="T14" fmla="*/ 53 w 110"/>
                <a:gd name="T15" fmla="*/ 16 h 108"/>
                <a:gd name="T16" fmla="*/ 16 w 110"/>
                <a:gd name="T17" fmla="*/ 56 h 108"/>
                <a:gd name="T18" fmla="*/ 57 w 110"/>
                <a:gd name="T19" fmla="*/ 94 h 108"/>
                <a:gd name="T20" fmla="*/ 94 w 110"/>
                <a:gd name="T21" fmla="*/ 53 h 108"/>
                <a:gd name="T22" fmla="*/ 55 w 110"/>
                <a:gd name="T23" fmla="*/ 16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0" h="108">
                  <a:moveTo>
                    <a:pt x="55" y="108"/>
                  </a:moveTo>
                  <a:cubicBezTo>
                    <a:pt x="26" y="108"/>
                    <a:pt x="2" y="86"/>
                    <a:pt x="1" y="57"/>
                  </a:cubicBezTo>
                  <a:cubicBezTo>
                    <a:pt x="0" y="27"/>
                    <a:pt x="23" y="2"/>
                    <a:pt x="53" y="1"/>
                  </a:cubicBezTo>
                  <a:cubicBezTo>
                    <a:pt x="83" y="0"/>
                    <a:pt x="108" y="23"/>
                    <a:pt x="109" y="52"/>
                  </a:cubicBezTo>
                  <a:cubicBezTo>
                    <a:pt x="110" y="82"/>
                    <a:pt x="87" y="107"/>
                    <a:pt x="57" y="108"/>
                  </a:cubicBezTo>
                  <a:cubicBezTo>
                    <a:pt x="56" y="108"/>
                    <a:pt x="56" y="108"/>
                    <a:pt x="55" y="108"/>
                  </a:cubicBezTo>
                  <a:close/>
                  <a:moveTo>
                    <a:pt x="55" y="16"/>
                  </a:moveTo>
                  <a:cubicBezTo>
                    <a:pt x="54" y="16"/>
                    <a:pt x="54" y="16"/>
                    <a:pt x="53" y="16"/>
                  </a:cubicBezTo>
                  <a:cubicBezTo>
                    <a:pt x="32" y="16"/>
                    <a:pt x="15" y="35"/>
                    <a:pt x="16" y="56"/>
                  </a:cubicBezTo>
                  <a:cubicBezTo>
                    <a:pt x="17" y="78"/>
                    <a:pt x="35" y="94"/>
                    <a:pt x="57" y="94"/>
                  </a:cubicBezTo>
                  <a:cubicBezTo>
                    <a:pt x="78" y="93"/>
                    <a:pt x="95" y="75"/>
                    <a:pt x="94" y="53"/>
                  </a:cubicBezTo>
                  <a:cubicBezTo>
                    <a:pt x="93" y="32"/>
                    <a:pt x="76" y="16"/>
                    <a:pt x="55" y="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47" name="组合 346"/>
          <p:cNvGrpSpPr/>
          <p:nvPr/>
        </p:nvGrpSpPr>
        <p:grpSpPr>
          <a:xfrm>
            <a:off x="2539328" y="2069644"/>
            <a:ext cx="582025" cy="500541"/>
            <a:chOff x="4856440" y="1885891"/>
            <a:chExt cx="582025" cy="500541"/>
          </a:xfrm>
        </p:grpSpPr>
        <p:sp>
          <p:nvSpPr>
            <p:cNvPr id="181" name="Oval 217"/>
            <p:cNvSpPr>
              <a:spLocks noChangeArrowheads="1"/>
            </p:cNvSpPr>
            <p:nvPr/>
          </p:nvSpPr>
          <p:spPr bwMode="auto">
            <a:xfrm>
              <a:off x="5090913" y="2027240"/>
              <a:ext cx="114742" cy="14134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2" name="Freeform 218"/>
            <p:cNvSpPr>
              <a:spLocks/>
            </p:cNvSpPr>
            <p:nvPr/>
          </p:nvSpPr>
          <p:spPr bwMode="auto">
            <a:xfrm>
              <a:off x="5167408" y="2185217"/>
              <a:ext cx="103101" cy="143011"/>
            </a:xfrm>
            <a:custGeom>
              <a:avLst/>
              <a:gdLst>
                <a:gd name="T0" fmla="*/ 46 w 49"/>
                <a:gd name="T1" fmla="*/ 16 h 68"/>
                <a:gd name="T2" fmla="*/ 30 w 49"/>
                <a:gd name="T3" fmla="*/ 1 h 68"/>
                <a:gd name="T4" fmla="*/ 15 w 49"/>
                <a:gd name="T5" fmla="*/ 1 h 68"/>
                <a:gd name="T6" fmla="*/ 25 w 49"/>
                <a:gd name="T7" fmla="*/ 9 h 68"/>
                <a:gd name="T8" fmla="*/ 11 w 49"/>
                <a:gd name="T9" fmla="*/ 16 h 68"/>
                <a:gd name="T10" fmla="*/ 18 w 49"/>
                <a:gd name="T11" fmla="*/ 27 h 68"/>
                <a:gd name="T12" fmla="*/ 0 w 49"/>
                <a:gd name="T13" fmla="*/ 67 h 68"/>
                <a:gd name="T14" fmla="*/ 0 w 49"/>
                <a:gd name="T15" fmla="*/ 68 h 68"/>
                <a:gd name="T16" fmla="*/ 49 w 49"/>
                <a:gd name="T17" fmla="*/ 48 h 68"/>
                <a:gd name="T18" fmla="*/ 46 w 49"/>
                <a:gd name="T19" fmla="*/ 16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9" h="68">
                  <a:moveTo>
                    <a:pt x="46" y="16"/>
                  </a:moveTo>
                  <a:cubicBezTo>
                    <a:pt x="45" y="7"/>
                    <a:pt x="38" y="0"/>
                    <a:pt x="30" y="1"/>
                  </a:cubicBezTo>
                  <a:cubicBezTo>
                    <a:pt x="30" y="1"/>
                    <a:pt x="24" y="1"/>
                    <a:pt x="15" y="1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18" y="66"/>
                    <a:pt x="35" y="59"/>
                    <a:pt x="49" y="48"/>
                  </a:cubicBezTo>
                  <a:lnTo>
                    <a:pt x="46" y="1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3" name="Freeform 219"/>
            <p:cNvSpPr>
              <a:spLocks/>
            </p:cNvSpPr>
            <p:nvPr/>
          </p:nvSpPr>
          <p:spPr bwMode="auto">
            <a:xfrm>
              <a:off x="5027722" y="2185217"/>
              <a:ext cx="99775" cy="143011"/>
            </a:xfrm>
            <a:custGeom>
              <a:avLst/>
              <a:gdLst>
                <a:gd name="T0" fmla="*/ 30 w 48"/>
                <a:gd name="T1" fmla="*/ 27 h 68"/>
                <a:gd name="T2" fmla="*/ 37 w 48"/>
                <a:gd name="T3" fmla="*/ 16 h 68"/>
                <a:gd name="T4" fmla="*/ 23 w 48"/>
                <a:gd name="T5" fmla="*/ 9 h 68"/>
                <a:gd name="T6" fmla="*/ 33 w 48"/>
                <a:gd name="T7" fmla="*/ 1 h 68"/>
                <a:gd name="T8" fmla="*/ 19 w 48"/>
                <a:gd name="T9" fmla="*/ 1 h 68"/>
                <a:gd name="T10" fmla="*/ 19 w 48"/>
                <a:gd name="T11" fmla="*/ 1 h 68"/>
                <a:gd name="T12" fmla="*/ 3 w 48"/>
                <a:gd name="T13" fmla="*/ 16 h 68"/>
                <a:gd name="T14" fmla="*/ 0 w 48"/>
                <a:gd name="T15" fmla="*/ 48 h 68"/>
                <a:gd name="T16" fmla="*/ 48 w 48"/>
                <a:gd name="T17" fmla="*/ 68 h 68"/>
                <a:gd name="T18" fmla="*/ 48 w 48"/>
                <a:gd name="T19" fmla="*/ 67 h 68"/>
                <a:gd name="T20" fmla="*/ 30 w 48"/>
                <a:gd name="T21" fmla="*/ 2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8" h="68">
                  <a:moveTo>
                    <a:pt x="30" y="27"/>
                  </a:moveTo>
                  <a:cubicBezTo>
                    <a:pt x="37" y="16"/>
                    <a:pt x="37" y="16"/>
                    <a:pt x="37" y="16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25" y="1"/>
                    <a:pt x="19" y="1"/>
                    <a:pt x="19" y="1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1" y="0"/>
                    <a:pt x="4" y="7"/>
                    <a:pt x="3" y="16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14" y="59"/>
                    <a:pt x="30" y="66"/>
                    <a:pt x="48" y="68"/>
                  </a:cubicBezTo>
                  <a:cubicBezTo>
                    <a:pt x="48" y="67"/>
                    <a:pt x="48" y="67"/>
                    <a:pt x="48" y="67"/>
                  </a:cubicBezTo>
                  <a:lnTo>
                    <a:pt x="30" y="2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4" name="Freeform 220"/>
            <p:cNvSpPr>
              <a:spLocks/>
            </p:cNvSpPr>
            <p:nvPr/>
          </p:nvSpPr>
          <p:spPr bwMode="auto">
            <a:xfrm>
              <a:off x="5127497" y="2185217"/>
              <a:ext cx="38248" cy="31596"/>
            </a:xfrm>
            <a:custGeom>
              <a:avLst/>
              <a:gdLst>
                <a:gd name="T0" fmla="*/ 20 w 23"/>
                <a:gd name="T1" fmla="*/ 18 h 19"/>
                <a:gd name="T2" fmla="*/ 20 w 23"/>
                <a:gd name="T3" fmla="*/ 19 h 19"/>
                <a:gd name="T4" fmla="*/ 23 w 23"/>
                <a:gd name="T5" fmla="*/ 15 h 19"/>
                <a:gd name="T6" fmla="*/ 19 w 23"/>
                <a:gd name="T7" fmla="*/ 0 h 19"/>
                <a:gd name="T8" fmla="*/ 5 w 23"/>
                <a:gd name="T9" fmla="*/ 0 h 19"/>
                <a:gd name="T10" fmla="*/ 0 w 23"/>
                <a:gd name="T11" fmla="*/ 15 h 19"/>
                <a:gd name="T12" fmla="*/ 4 w 23"/>
                <a:gd name="T13" fmla="*/ 19 h 19"/>
                <a:gd name="T14" fmla="*/ 4 w 23"/>
                <a:gd name="T15" fmla="*/ 18 h 19"/>
                <a:gd name="T16" fmla="*/ 20 w 23"/>
                <a:gd name="T17" fmla="*/ 1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19">
                  <a:moveTo>
                    <a:pt x="20" y="18"/>
                  </a:moveTo>
                  <a:lnTo>
                    <a:pt x="20" y="19"/>
                  </a:lnTo>
                  <a:lnTo>
                    <a:pt x="23" y="15"/>
                  </a:lnTo>
                  <a:lnTo>
                    <a:pt x="19" y="0"/>
                  </a:lnTo>
                  <a:lnTo>
                    <a:pt x="5" y="0"/>
                  </a:lnTo>
                  <a:lnTo>
                    <a:pt x="0" y="15"/>
                  </a:lnTo>
                  <a:lnTo>
                    <a:pt x="4" y="19"/>
                  </a:lnTo>
                  <a:lnTo>
                    <a:pt x="4" y="18"/>
                  </a:lnTo>
                  <a:lnTo>
                    <a:pt x="20" y="1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5" name="Freeform 221"/>
            <p:cNvSpPr>
              <a:spLocks/>
            </p:cNvSpPr>
            <p:nvPr/>
          </p:nvSpPr>
          <p:spPr bwMode="auto">
            <a:xfrm>
              <a:off x="5127497" y="2215150"/>
              <a:ext cx="39910" cy="113079"/>
            </a:xfrm>
            <a:custGeom>
              <a:avLst/>
              <a:gdLst>
                <a:gd name="T0" fmla="*/ 16 w 19"/>
                <a:gd name="T1" fmla="*/ 1 h 54"/>
                <a:gd name="T2" fmla="*/ 16 w 19"/>
                <a:gd name="T3" fmla="*/ 0 h 54"/>
                <a:gd name="T4" fmla="*/ 3 w 19"/>
                <a:gd name="T5" fmla="*/ 0 h 54"/>
                <a:gd name="T6" fmla="*/ 3 w 19"/>
                <a:gd name="T7" fmla="*/ 1 h 54"/>
                <a:gd name="T8" fmla="*/ 0 w 19"/>
                <a:gd name="T9" fmla="*/ 53 h 54"/>
                <a:gd name="T10" fmla="*/ 0 w 19"/>
                <a:gd name="T11" fmla="*/ 54 h 54"/>
                <a:gd name="T12" fmla="*/ 9 w 19"/>
                <a:gd name="T13" fmla="*/ 54 h 54"/>
                <a:gd name="T14" fmla="*/ 19 w 19"/>
                <a:gd name="T15" fmla="*/ 54 h 54"/>
                <a:gd name="T16" fmla="*/ 19 w 19"/>
                <a:gd name="T17" fmla="*/ 53 h 54"/>
                <a:gd name="T18" fmla="*/ 16 w 19"/>
                <a:gd name="T19" fmla="*/ 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" h="54">
                  <a:moveTo>
                    <a:pt x="16" y="1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3" y="54"/>
                    <a:pt x="6" y="54"/>
                    <a:pt x="9" y="54"/>
                  </a:cubicBezTo>
                  <a:cubicBezTo>
                    <a:pt x="13" y="54"/>
                    <a:pt x="16" y="54"/>
                    <a:pt x="19" y="54"/>
                  </a:cubicBezTo>
                  <a:cubicBezTo>
                    <a:pt x="19" y="53"/>
                    <a:pt x="19" y="53"/>
                    <a:pt x="19" y="53"/>
                  </a:cubicBezTo>
                  <a:lnTo>
                    <a:pt x="16" y="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6" name="Freeform 222"/>
            <p:cNvSpPr>
              <a:spLocks/>
            </p:cNvSpPr>
            <p:nvPr/>
          </p:nvSpPr>
          <p:spPr bwMode="auto">
            <a:xfrm>
              <a:off x="4896350" y="2135330"/>
              <a:ext cx="488900" cy="251102"/>
            </a:xfrm>
            <a:custGeom>
              <a:avLst/>
              <a:gdLst>
                <a:gd name="T0" fmla="*/ 120 w 234"/>
                <a:gd name="T1" fmla="*/ 120 h 120"/>
                <a:gd name="T2" fmla="*/ 0 w 234"/>
                <a:gd name="T3" fmla="*/ 0 h 120"/>
                <a:gd name="T4" fmla="*/ 30 w 234"/>
                <a:gd name="T5" fmla="*/ 0 h 120"/>
                <a:gd name="T6" fmla="*/ 120 w 234"/>
                <a:gd name="T7" fmla="*/ 90 h 120"/>
                <a:gd name="T8" fmla="*/ 206 w 234"/>
                <a:gd name="T9" fmla="*/ 28 h 120"/>
                <a:gd name="T10" fmla="*/ 234 w 234"/>
                <a:gd name="T11" fmla="*/ 38 h 120"/>
                <a:gd name="T12" fmla="*/ 120 w 234"/>
                <a:gd name="T13" fmla="*/ 12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4" h="120">
                  <a:moveTo>
                    <a:pt x="120" y="120"/>
                  </a:moveTo>
                  <a:cubicBezTo>
                    <a:pt x="54" y="120"/>
                    <a:pt x="0" y="66"/>
                    <a:pt x="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0" y="49"/>
                    <a:pt x="71" y="90"/>
                    <a:pt x="120" y="90"/>
                  </a:cubicBezTo>
                  <a:cubicBezTo>
                    <a:pt x="159" y="90"/>
                    <a:pt x="194" y="65"/>
                    <a:pt x="206" y="28"/>
                  </a:cubicBezTo>
                  <a:cubicBezTo>
                    <a:pt x="234" y="38"/>
                    <a:pt x="234" y="38"/>
                    <a:pt x="234" y="38"/>
                  </a:cubicBezTo>
                  <a:cubicBezTo>
                    <a:pt x="218" y="87"/>
                    <a:pt x="172" y="120"/>
                    <a:pt x="120" y="1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7" name="Freeform 223"/>
            <p:cNvSpPr>
              <a:spLocks/>
            </p:cNvSpPr>
            <p:nvPr/>
          </p:nvSpPr>
          <p:spPr bwMode="auto">
            <a:xfrm>
              <a:off x="4856440" y="2077128"/>
              <a:ext cx="143011" cy="71506"/>
            </a:xfrm>
            <a:custGeom>
              <a:avLst/>
              <a:gdLst>
                <a:gd name="T0" fmla="*/ 86 w 86"/>
                <a:gd name="T1" fmla="*/ 43 h 43"/>
                <a:gd name="T2" fmla="*/ 43 w 86"/>
                <a:gd name="T3" fmla="*/ 0 h 43"/>
                <a:gd name="T4" fmla="*/ 0 w 86"/>
                <a:gd name="T5" fmla="*/ 43 h 43"/>
                <a:gd name="T6" fmla="*/ 86 w 86"/>
                <a:gd name="T7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6" h="43">
                  <a:moveTo>
                    <a:pt x="86" y="43"/>
                  </a:moveTo>
                  <a:lnTo>
                    <a:pt x="43" y="0"/>
                  </a:lnTo>
                  <a:lnTo>
                    <a:pt x="0" y="43"/>
                  </a:lnTo>
                  <a:lnTo>
                    <a:pt x="86" y="4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8" name="Freeform 224"/>
            <p:cNvSpPr>
              <a:spLocks/>
            </p:cNvSpPr>
            <p:nvPr/>
          </p:nvSpPr>
          <p:spPr bwMode="auto">
            <a:xfrm>
              <a:off x="4911317" y="1885891"/>
              <a:ext cx="487237" cy="249439"/>
            </a:xfrm>
            <a:custGeom>
              <a:avLst/>
              <a:gdLst>
                <a:gd name="T0" fmla="*/ 234 w 234"/>
                <a:gd name="T1" fmla="*/ 120 h 120"/>
                <a:gd name="T2" fmla="*/ 204 w 234"/>
                <a:gd name="T3" fmla="*/ 120 h 120"/>
                <a:gd name="T4" fmla="*/ 114 w 234"/>
                <a:gd name="T5" fmla="*/ 29 h 120"/>
                <a:gd name="T6" fmla="*/ 28 w 234"/>
                <a:gd name="T7" fmla="*/ 91 h 120"/>
                <a:gd name="T8" fmla="*/ 0 w 234"/>
                <a:gd name="T9" fmla="*/ 82 h 120"/>
                <a:gd name="T10" fmla="*/ 114 w 234"/>
                <a:gd name="T11" fmla="*/ 0 h 120"/>
                <a:gd name="T12" fmla="*/ 234 w 234"/>
                <a:gd name="T13" fmla="*/ 12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4" h="120">
                  <a:moveTo>
                    <a:pt x="234" y="120"/>
                  </a:moveTo>
                  <a:cubicBezTo>
                    <a:pt x="204" y="120"/>
                    <a:pt x="204" y="120"/>
                    <a:pt x="204" y="120"/>
                  </a:cubicBezTo>
                  <a:cubicBezTo>
                    <a:pt x="204" y="70"/>
                    <a:pt x="164" y="29"/>
                    <a:pt x="114" y="29"/>
                  </a:cubicBezTo>
                  <a:cubicBezTo>
                    <a:pt x="75" y="29"/>
                    <a:pt x="40" y="54"/>
                    <a:pt x="28" y="91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16" y="33"/>
                    <a:pt x="62" y="0"/>
                    <a:pt x="114" y="0"/>
                  </a:cubicBezTo>
                  <a:cubicBezTo>
                    <a:pt x="180" y="0"/>
                    <a:pt x="234" y="54"/>
                    <a:pt x="234" y="1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9" name="Freeform 225"/>
            <p:cNvSpPr>
              <a:spLocks/>
            </p:cNvSpPr>
            <p:nvPr/>
          </p:nvSpPr>
          <p:spPr bwMode="auto">
            <a:xfrm>
              <a:off x="5297116" y="2122026"/>
              <a:ext cx="141349" cy="71506"/>
            </a:xfrm>
            <a:custGeom>
              <a:avLst/>
              <a:gdLst>
                <a:gd name="T0" fmla="*/ 0 w 85"/>
                <a:gd name="T1" fmla="*/ 0 h 43"/>
                <a:gd name="T2" fmla="*/ 43 w 85"/>
                <a:gd name="T3" fmla="*/ 43 h 43"/>
                <a:gd name="T4" fmla="*/ 85 w 85"/>
                <a:gd name="T5" fmla="*/ 0 h 43"/>
                <a:gd name="T6" fmla="*/ 0 w 85"/>
                <a:gd name="T7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5" h="43">
                  <a:moveTo>
                    <a:pt x="0" y="0"/>
                  </a:moveTo>
                  <a:lnTo>
                    <a:pt x="43" y="43"/>
                  </a:lnTo>
                  <a:lnTo>
                    <a:pt x="8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46" name="组合 345"/>
          <p:cNvGrpSpPr/>
          <p:nvPr/>
        </p:nvGrpSpPr>
        <p:grpSpPr>
          <a:xfrm>
            <a:off x="931941" y="2076296"/>
            <a:ext cx="512181" cy="510518"/>
            <a:chOff x="3757248" y="1892543"/>
            <a:chExt cx="512181" cy="510518"/>
          </a:xfrm>
        </p:grpSpPr>
        <p:sp>
          <p:nvSpPr>
            <p:cNvPr id="198" name="Freeform 234"/>
            <p:cNvSpPr>
              <a:spLocks/>
            </p:cNvSpPr>
            <p:nvPr/>
          </p:nvSpPr>
          <p:spPr bwMode="auto">
            <a:xfrm>
              <a:off x="4054911" y="2193533"/>
              <a:ext cx="76495" cy="79820"/>
            </a:xfrm>
            <a:custGeom>
              <a:avLst/>
              <a:gdLst>
                <a:gd name="T0" fmla="*/ 9 w 37"/>
                <a:gd name="T1" fmla="*/ 10 h 38"/>
                <a:gd name="T2" fmla="*/ 6 w 37"/>
                <a:gd name="T3" fmla="*/ 32 h 38"/>
                <a:gd name="T4" fmla="*/ 28 w 37"/>
                <a:gd name="T5" fmla="*/ 28 h 38"/>
                <a:gd name="T6" fmla="*/ 31 w 37"/>
                <a:gd name="T7" fmla="*/ 6 h 38"/>
                <a:gd name="T8" fmla="*/ 9 w 37"/>
                <a:gd name="T9" fmla="*/ 1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38">
                  <a:moveTo>
                    <a:pt x="9" y="10"/>
                  </a:moveTo>
                  <a:cubicBezTo>
                    <a:pt x="2" y="17"/>
                    <a:pt x="0" y="26"/>
                    <a:pt x="6" y="32"/>
                  </a:cubicBezTo>
                  <a:cubicBezTo>
                    <a:pt x="12" y="38"/>
                    <a:pt x="20" y="36"/>
                    <a:pt x="28" y="28"/>
                  </a:cubicBezTo>
                  <a:cubicBezTo>
                    <a:pt x="35" y="21"/>
                    <a:pt x="37" y="12"/>
                    <a:pt x="31" y="6"/>
                  </a:cubicBezTo>
                  <a:cubicBezTo>
                    <a:pt x="26" y="0"/>
                    <a:pt x="17" y="3"/>
                    <a:pt x="9" y="1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9" name="Freeform 235"/>
            <p:cNvSpPr>
              <a:spLocks noEditPoints="1"/>
            </p:cNvSpPr>
            <p:nvPr/>
          </p:nvSpPr>
          <p:spPr bwMode="auto">
            <a:xfrm>
              <a:off x="3757248" y="1892543"/>
              <a:ext cx="512181" cy="510518"/>
            </a:xfrm>
            <a:custGeom>
              <a:avLst/>
              <a:gdLst>
                <a:gd name="T0" fmla="*/ 243 w 245"/>
                <a:gd name="T1" fmla="*/ 152 h 245"/>
                <a:gd name="T2" fmla="*/ 94 w 245"/>
                <a:gd name="T3" fmla="*/ 3 h 245"/>
                <a:gd name="T4" fmla="*/ 86 w 245"/>
                <a:gd name="T5" fmla="*/ 1 h 245"/>
                <a:gd name="T6" fmla="*/ 23 w 245"/>
                <a:gd name="T7" fmla="*/ 18 h 245"/>
                <a:gd name="T8" fmla="*/ 18 w 245"/>
                <a:gd name="T9" fmla="*/ 24 h 245"/>
                <a:gd name="T10" fmla="*/ 1 w 245"/>
                <a:gd name="T11" fmla="*/ 86 h 245"/>
                <a:gd name="T12" fmla="*/ 3 w 245"/>
                <a:gd name="T13" fmla="*/ 94 h 245"/>
                <a:gd name="T14" fmla="*/ 152 w 245"/>
                <a:gd name="T15" fmla="*/ 243 h 245"/>
                <a:gd name="T16" fmla="*/ 157 w 245"/>
                <a:gd name="T17" fmla="*/ 245 h 245"/>
                <a:gd name="T18" fmla="*/ 163 w 245"/>
                <a:gd name="T19" fmla="*/ 243 h 245"/>
                <a:gd name="T20" fmla="*/ 243 w 245"/>
                <a:gd name="T21" fmla="*/ 163 h 245"/>
                <a:gd name="T22" fmla="*/ 245 w 245"/>
                <a:gd name="T23" fmla="*/ 157 h 245"/>
                <a:gd name="T24" fmla="*/ 243 w 245"/>
                <a:gd name="T25" fmla="*/ 152 h 245"/>
                <a:gd name="T26" fmla="*/ 47 w 245"/>
                <a:gd name="T27" fmla="*/ 66 h 245"/>
                <a:gd name="T28" fmla="*/ 47 w 245"/>
                <a:gd name="T29" fmla="*/ 47 h 245"/>
                <a:gd name="T30" fmla="*/ 66 w 245"/>
                <a:gd name="T31" fmla="*/ 47 h 245"/>
                <a:gd name="T32" fmla="*/ 66 w 245"/>
                <a:gd name="T33" fmla="*/ 66 h 245"/>
                <a:gd name="T34" fmla="*/ 47 w 245"/>
                <a:gd name="T35" fmla="*/ 66 h 245"/>
                <a:gd name="T36" fmla="*/ 73 w 245"/>
                <a:gd name="T37" fmla="*/ 116 h 245"/>
                <a:gd name="T38" fmla="*/ 65 w 245"/>
                <a:gd name="T39" fmla="*/ 103 h 245"/>
                <a:gd name="T40" fmla="*/ 74 w 245"/>
                <a:gd name="T41" fmla="*/ 98 h 245"/>
                <a:gd name="T42" fmla="*/ 81 w 245"/>
                <a:gd name="T43" fmla="*/ 109 h 245"/>
                <a:gd name="T44" fmla="*/ 91 w 245"/>
                <a:gd name="T45" fmla="*/ 111 h 245"/>
                <a:gd name="T46" fmla="*/ 90 w 245"/>
                <a:gd name="T47" fmla="*/ 100 h 245"/>
                <a:gd name="T48" fmla="*/ 91 w 245"/>
                <a:gd name="T49" fmla="*/ 78 h 245"/>
                <a:gd name="T50" fmla="*/ 116 w 245"/>
                <a:gd name="T51" fmla="*/ 81 h 245"/>
                <a:gd name="T52" fmla="*/ 124 w 245"/>
                <a:gd name="T53" fmla="*/ 93 h 245"/>
                <a:gd name="T54" fmla="*/ 115 w 245"/>
                <a:gd name="T55" fmla="*/ 98 h 245"/>
                <a:gd name="T56" fmla="*/ 109 w 245"/>
                <a:gd name="T57" fmla="*/ 88 h 245"/>
                <a:gd name="T58" fmla="*/ 100 w 245"/>
                <a:gd name="T59" fmla="*/ 86 h 245"/>
                <a:gd name="T60" fmla="*/ 102 w 245"/>
                <a:gd name="T61" fmla="*/ 98 h 245"/>
                <a:gd name="T62" fmla="*/ 100 w 245"/>
                <a:gd name="T63" fmla="*/ 119 h 245"/>
                <a:gd name="T64" fmla="*/ 73 w 245"/>
                <a:gd name="T65" fmla="*/ 116 h 245"/>
                <a:gd name="T66" fmla="*/ 119 w 245"/>
                <a:gd name="T67" fmla="*/ 161 h 245"/>
                <a:gd name="T68" fmla="*/ 95 w 245"/>
                <a:gd name="T69" fmla="*/ 137 h 245"/>
                <a:gd name="T70" fmla="*/ 133 w 245"/>
                <a:gd name="T71" fmla="*/ 99 h 245"/>
                <a:gd name="T72" fmla="*/ 156 w 245"/>
                <a:gd name="T73" fmla="*/ 122 h 245"/>
                <a:gd name="T74" fmla="*/ 149 w 245"/>
                <a:gd name="T75" fmla="*/ 129 h 245"/>
                <a:gd name="T76" fmla="*/ 135 w 245"/>
                <a:gd name="T77" fmla="*/ 114 h 245"/>
                <a:gd name="T78" fmla="*/ 127 w 245"/>
                <a:gd name="T79" fmla="*/ 122 h 245"/>
                <a:gd name="T80" fmla="*/ 141 w 245"/>
                <a:gd name="T81" fmla="*/ 136 h 245"/>
                <a:gd name="T82" fmla="*/ 134 w 245"/>
                <a:gd name="T83" fmla="*/ 143 h 245"/>
                <a:gd name="T84" fmla="*/ 120 w 245"/>
                <a:gd name="T85" fmla="*/ 129 h 245"/>
                <a:gd name="T86" fmla="*/ 111 w 245"/>
                <a:gd name="T87" fmla="*/ 138 h 245"/>
                <a:gd name="T88" fmla="*/ 126 w 245"/>
                <a:gd name="T89" fmla="*/ 154 h 245"/>
                <a:gd name="T90" fmla="*/ 119 w 245"/>
                <a:gd name="T91" fmla="*/ 161 h 245"/>
                <a:gd name="T92" fmla="*/ 179 w 245"/>
                <a:gd name="T93" fmla="*/ 182 h 245"/>
                <a:gd name="T94" fmla="*/ 141 w 245"/>
                <a:gd name="T95" fmla="*/ 183 h 245"/>
                <a:gd name="T96" fmla="*/ 142 w 245"/>
                <a:gd name="T97" fmla="*/ 146 h 245"/>
                <a:gd name="T98" fmla="*/ 180 w 245"/>
                <a:gd name="T99" fmla="*/ 145 h 245"/>
                <a:gd name="T100" fmla="*/ 179 w 245"/>
                <a:gd name="T101" fmla="*/ 182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45" h="245">
                  <a:moveTo>
                    <a:pt x="243" y="152"/>
                  </a:moveTo>
                  <a:cubicBezTo>
                    <a:pt x="94" y="3"/>
                    <a:pt x="94" y="3"/>
                    <a:pt x="94" y="3"/>
                  </a:cubicBezTo>
                  <a:cubicBezTo>
                    <a:pt x="92" y="1"/>
                    <a:pt x="89" y="0"/>
                    <a:pt x="86" y="1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21" y="19"/>
                    <a:pt x="19" y="21"/>
                    <a:pt x="18" y="24"/>
                  </a:cubicBezTo>
                  <a:cubicBezTo>
                    <a:pt x="1" y="86"/>
                    <a:pt x="1" y="86"/>
                    <a:pt x="1" y="86"/>
                  </a:cubicBezTo>
                  <a:cubicBezTo>
                    <a:pt x="0" y="89"/>
                    <a:pt x="1" y="92"/>
                    <a:pt x="3" y="94"/>
                  </a:cubicBezTo>
                  <a:cubicBezTo>
                    <a:pt x="152" y="243"/>
                    <a:pt x="152" y="243"/>
                    <a:pt x="152" y="243"/>
                  </a:cubicBezTo>
                  <a:cubicBezTo>
                    <a:pt x="153" y="244"/>
                    <a:pt x="155" y="245"/>
                    <a:pt x="157" y="245"/>
                  </a:cubicBezTo>
                  <a:cubicBezTo>
                    <a:pt x="159" y="245"/>
                    <a:pt x="161" y="244"/>
                    <a:pt x="163" y="243"/>
                  </a:cubicBezTo>
                  <a:cubicBezTo>
                    <a:pt x="243" y="163"/>
                    <a:pt x="243" y="163"/>
                    <a:pt x="243" y="163"/>
                  </a:cubicBezTo>
                  <a:cubicBezTo>
                    <a:pt x="244" y="161"/>
                    <a:pt x="245" y="159"/>
                    <a:pt x="245" y="157"/>
                  </a:cubicBezTo>
                  <a:cubicBezTo>
                    <a:pt x="245" y="155"/>
                    <a:pt x="244" y="153"/>
                    <a:pt x="243" y="152"/>
                  </a:cubicBezTo>
                  <a:close/>
                  <a:moveTo>
                    <a:pt x="47" y="66"/>
                  </a:moveTo>
                  <a:cubicBezTo>
                    <a:pt x="42" y="61"/>
                    <a:pt x="42" y="52"/>
                    <a:pt x="47" y="47"/>
                  </a:cubicBezTo>
                  <a:cubicBezTo>
                    <a:pt x="52" y="42"/>
                    <a:pt x="61" y="42"/>
                    <a:pt x="66" y="47"/>
                  </a:cubicBezTo>
                  <a:cubicBezTo>
                    <a:pt x="71" y="52"/>
                    <a:pt x="71" y="61"/>
                    <a:pt x="66" y="66"/>
                  </a:cubicBezTo>
                  <a:cubicBezTo>
                    <a:pt x="61" y="71"/>
                    <a:pt x="52" y="71"/>
                    <a:pt x="47" y="66"/>
                  </a:cubicBezTo>
                  <a:close/>
                  <a:moveTo>
                    <a:pt x="73" y="116"/>
                  </a:moveTo>
                  <a:cubicBezTo>
                    <a:pt x="69" y="112"/>
                    <a:pt x="66" y="106"/>
                    <a:pt x="65" y="103"/>
                  </a:cubicBezTo>
                  <a:cubicBezTo>
                    <a:pt x="74" y="98"/>
                    <a:pt x="74" y="98"/>
                    <a:pt x="74" y="98"/>
                  </a:cubicBezTo>
                  <a:cubicBezTo>
                    <a:pt x="75" y="101"/>
                    <a:pt x="77" y="106"/>
                    <a:pt x="81" y="109"/>
                  </a:cubicBezTo>
                  <a:cubicBezTo>
                    <a:pt x="85" y="113"/>
                    <a:pt x="89" y="114"/>
                    <a:pt x="91" y="111"/>
                  </a:cubicBezTo>
                  <a:cubicBezTo>
                    <a:pt x="93" y="109"/>
                    <a:pt x="93" y="106"/>
                    <a:pt x="90" y="100"/>
                  </a:cubicBezTo>
                  <a:cubicBezTo>
                    <a:pt x="86" y="91"/>
                    <a:pt x="85" y="84"/>
                    <a:pt x="91" y="78"/>
                  </a:cubicBezTo>
                  <a:cubicBezTo>
                    <a:pt x="97" y="72"/>
                    <a:pt x="108" y="72"/>
                    <a:pt x="116" y="81"/>
                  </a:cubicBezTo>
                  <a:cubicBezTo>
                    <a:pt x="121" y="85"/>
                    <a:pt x="123" y="89"/>
                    <a:pt x="124" y="93"/>
                  </a:cubicBezTo>
                  <a:cubicBezTo>
                    <a:pt x="115" y="98"/>
                    <a:pt x="115" y="98"/>
                    <a:pt x="115" y="98"/>
                  </a:cubicBezTo>
                  <a:cubicBezTo>
                    <a:pt x="115" y="95"/>
                    <a:pt x="113" y="92"/>
                    <a:pt x="109" y="88"/>
                  </a:cubicBezTo>
                  <a:cubicBezTo>
                    <a:pt x="106" y="84"/>
                    <a:pt x="102" y="84"/>
                    <a:pt x="100" y="86"/>
                  </a:cubicBezTo>
                  <a:cubicBezTo>
                    <a:pt x="98" y="88"/>
                    <a:pt x="99" y="92"/>
                    <a:pt x="102" y="98"/>
                  </a:cubicBezTo>
                  <a:cubicBezTo>
                    <a:pt x="106" y="108"/>
                    <a:pt x="106" y="114"/>
                    <a:pt x="100" y="119"/>
                  </a:cubicBezTo>
                  <a:cubicBezTo>
                    <a:pt x="94" y="126"/>
                    <a:pt x="84" y="126"/>
                    <a:pt x="73" y="116"/>
                  </a:cubicBezTo>
                  <a:close/>
                  <a:moveTo>
                    <a:pt x="119" y="161"/>
                  </a:moveTo>
                  <a:cubicBezTo>
                    <a:pt x="95" y="137"/>
                    <a:pt x="95" y="137"/>
                    <a:pt x="95" y="137"/>
                  </a:cubicBezTo>
                  <a:cubicBezTo>
                    <a:pt x="133" y="99"/>
                    <a:pt x="133" y="99"/>
                    <a:pt x="133" y="99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49" y="129"/>
                    <a:pt x="149" y="129"/>
                    <a:pt x="149" y="129"/>
                  </a:cubicBezTo>
                  <a:cubicBezTo>
                    <a:pt x="135" y="114"/>
                    <a:pt x="135" y="114"/>
                    <a:pt x="135" y="114"/>
                  </a:cubicBezTo>
                  <a:cubicBezTo>
                    <a:pt x="127" y="122"/>
                    <a:pt x="127" y="122"/>
                    <a:pt x="127" y="122"/>
                  </a:cubicBezTo>
                  <a:cubicBezTo>
                    <a:pt x="141" y="136"/>
                    <a:pt x="141" y="136"/>
                    <a:pt x="141" y="136"/>
                  </a:cubicBezTo>
                  <a:cubicBezTo>
                    <a:pt x="134" y="143"/>
                    <a:pt x="134" y="143"/>
                    <a:pt x="134" y="143"/>
                  </a:cubicBezTo>
                  <a:cubicBezTo>
                    <a:pt x="120" y="129"/>
                    <a:pt x="120" y="129"/>
                    <a:pt x="120" y="129"/>
                  </a:cubicBezTo>
                  <a:cubicBezTo>
                    <a:pt x="111" y="138"/>
                    <a:pt x="111" y="138"/>
                    <a:pt x="111" y="138"/>
                  </a:cubicBezTo>
                  <a:cubicBezTo>
                    <a:pt x="126" y="154"/>
                    <a:pt x="126" y="154"/>
                    <a:pt x="126" y="154"/>
                  </a:cubicBezTo>
                  <a:lnTo>
                    <a:pt x="119" y="161"/>
                  </a:lnTo>
                  <a:close/>
                  <a:moveTo>
                    <a:pt x="179" y="182"/>
                  </a:moveTo>
                  <a:cubicBezTo>
                    <a:pt x="167" y="194"/>
                    <a:pt x="152" y="194"/>
                    <a:pt x="141" y="183"/>
                  </a:cubicBezTo>
                  <a:cubicBezTo>
                    <a:pt x="129" y="172"/>
                    <a:pt x="131" y="157"/>
                    <a:pt x="142" y="146"/>
                  </a:cubicBezTo>
                  <a:cubicBezTo>
                    <a:pt x="153" y="135"/>
                    <a:pt x="169" y="134"/>
                    <a:pt x="180" y="145"/>
                  </a:cubicBezTo>
                  <a:cubicBezTo>
                    <a:pt x="192" y="156"/>
                    <a:pt x="190" y="171"/>
                    <a:pt x="179" y="18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50" name="组合 349"/>
          <p:cNvGrpSpPr/>
          <p:nvPr/>
        </p:nvGrpSpPr>
        <p:grpSpPr>
          <a:xfrm>
            <a:off x="7547736" y="2134499"/>
            <a:ext cx="565395" cy="369169"/>
            <a:chOff x="8305345" y="1950746"/>
            <a:chExt cx="565395" cy="369169"/>
          </a:xfrm>
        </p:grpSpPr>
        <p:sp>
          <p:nvSpPr>
            <p:cNvPr id="204" name="Rectangle 240"/>
            <p:cNvSpPr>
              <a:spLocks noChangeArrowheads="1"/>
            </p:cNvSpPr>
            <p:nvPr/>
          </p:nvSpPr>
          <p:spPr bwMode="auto">
            <a:xfrm>
              <a:off x="8363548" y="2095419"/>
              <a:ext cx="134697" cy="1330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5" name="Rectangle 241"/>
            <p:cNvSpPr>
              <a:spLocks noChangeArrowheads="1"/>
            </p:cNvSpPr>
            <p:nvPr/>
          </p:nvSpPr>
          <p:spPr bwMode="auto">
            <a:xfrm>
              <a:off x="8363548" y="2140319"/>
              <a:ext cx="212854" cy="1164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" name="Rectangle 242"/>
            <p:cNvSpPr>
              <a:spLocks noChangeArrowheads="1"/>
            </p:cNvSpPr>
            <p:nvPr/>
          </p:nvSpPr>
          <p:spPr bwMode="auto">
            <a:xfrm>
              <a:off x="8363548" y="2183555"/>
              <a:ext cx="212854" cy="1330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7" name="Rectangle 243"/>
            <p:cNvSpPr>
              <a:spLocks noChangeArrowheads="1"/>
            </p:cNvSpPr>
            <p:nvPr/>
          </p:nvSpPr>
          <p:spPr bwMode="auto">
            <a:xfrm>
              <a:off x="8363548" y="2226791"/>
              <a:ext cx="212854" cy="1330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8" name="Freeform 244"/>
            <p:cNvSpPr>
              <a:spLocks/>
            </p:cNvSpPr>
            <p:nvPr/>
          </p:nvSpPr>
          <p:spPr bwMode="auto">
            <a:xfrm>
              <a:off x="8696133" y="2140319"/>
              <a:ext cx="26607" cy="74832"/>
            </a:xfrm>
            <a:custGeom>
              <a:avLst/>
              <a:gdLst>
                <a:gd name="T0" fmla="*/ 6 w 13"/>
                <a:gd name="T1" fmla="*/ 36 h 36"/>
                <a:gd name="T2" fmla="*/ 13 w 13"/>
                <a:gd name="T3" fmla="*/ 32 h 36"/>
                <a:gd name="T4" fmla="*/ 13 w 13"/>
                <a:gd name="T5" fmla="*/ 4 h 36"/>
                <a:gd name="T6" fmla="*/ 1 w 13"/>
                <a:gd name="T7" fmla="*/ 0 h 36"/>
                <a:gd name="T8" fmla="*/ 0 w 13"/>
                <a:gd name="T9" fmla="*/ 0 h 36"/>
                <a:gd name="T10" fmla="*/ 0 w 13"/>
                <a:gd name="T11" fmla="*/ 36 h 36"/>
                <a:gd name="T12" fmla="*/ 1 w 13"/>
                <a:gd name="T13" fmla="*/ 36 h 36"/>
                <a:gd name="T14" fmla="*/ 6 w 13"/>
                <a:gd name="T15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36">
                  <a:moveTo>
                    <a:pt x="6" y="36"/>
                  </a:moveTo>
                  <a:cubicBezTo>
                    <a:pt x="8" y="35"/>
                    <a:pt x="11" y="34"/>
                    <a:pt x="13" y="32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0" y="1"/>
                    <a:pt x="6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1" y="36"/>
                    <a:pt x="1" y="36"/>
                    <a:pt x="1" y="36"/>
                  </a:cubicBezTo>
                  <a:cubicBezTo>
                    <a:pt x="3" y="36"/>
                    <a:pt x="4" y="36"/>
                    <a:pt x="6" y="3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9" name="Freeform 245"/>
            <p:cNvSpPr>
              <a:spLocks noEditPoints="1"/>
            </p:cNvSpPr>
            <p:nvPr/>
          </p:nvSpPr>
          <p:spPr bwMode="auto">
            <a:xfrm>
              <a:off x="8305345" y="1950746"/>
              <a:ext cx="417395" cy="369169"/>
            </a:xfrm>
            <a:custGeom>
              <a:avLst/>
              <a:gdLst>
                <a:gd name="T0" fmla="*/ 188 w 200"/>
                <a:gd name="T1" fmla="*/ 162 h 177"/>
                <a:gd name="T2" fmla="*/ 187 w 200"/>
                <a:gd name="T3" fmla="*/ 162 h 177"/>
                <a:gd name="T4" fmla="*/ 187 w 200"/>
                <a:gd name="T5" fmla="*/ 164 h 177"/>
                <a:gd name="T6" fmla="*/ 13 w 200"/>
                <a:gd name="T7" fmla="*/ 164 h 177"/>
                <a:gd name="T8" fmla="*/ 13 w 200"/>
                <a:gd name="T9" fmla="*/ 44 h 177"/>
                <a:gd name="T10" fmla="*/ 187 w 200"/>
                <a:gd name="T11" fmla="*/ 44 h 177"/>
                <a:gd name="T12" fmla="*/ 187 w 200"/>
                <a:gd name="T13" fmla="*/ 56 h 177"/>
                <a:gd name="T14" fmla="*/ 188 w 200"/>
                <a:gd name="T15" fmla="*/ 56 h 177"/>
                <a:gd name="T16" fmla="*/ 200 w 200"/>
                <a:gd name="T17" fmla="*/ 57 h 177"/>
                <a:gd name="T18" fmla="*/ 200 w 200"/>
                <a:gd name="T19" fmla="*/ 6 h 177"/>
                <a:gd name="T20" fmla="*/ 194 w 200"/>
                <a:gd name="T21" fmla="*/ 0 h 177"/>
                <a:gd name="T22" fmla="*/ 7 w 200"/>
                <a:gd name="T23" fmla="*/ 0 h 177"/>
                <a:gd name="T24" fmla="*/ 0 w 200"/>
                <a:gd name="T25" fmla="*/ 6 h 177"/>
                <a:gd name="T26" fmla="*/ 0 w 200"/>
                <a:gd name="T27" fmla="*/ 171 h 177"/>
                <a:gd name="T28" fmla="*/ 7 w 200"/>
                <a:gd name="T29" fmla="*/ 177 h 177"/>
                <a:gd name="T30" fmla="*/ 194 w 200"/>
                <a:gd name="T31" fmla="*/ 177 h 177"/>
                <a:gd name="T32" fmla="*/ 200 w 200"/>
                <a:gd name="T33" fmla="*/ 171 h 177"/>
                <a:gd name="T34" fmla="*/ 200 w 200"/>
                <a:gd name="T35" fmla="*/ 161 h 177"/>
                <a:gd name="T36" fmla="*/ 188 w 200"/>
                <a:gd name="T37" fmla="*/ 162 h 177"/>
                <a:gd name="T38" fmla="*/ 179 w 200"/>
                <a:gd name="T39" fmla="*/ 13 h 177"/>
                <a:gd name="T40" fmla="*/ 187 w 200"/>
                <a:gd name="T41" fmla="*/ 22 h 177"/>
                <a:gd name="T42" fmla="*/ 179 w 200"/>
                <a:gd name="T43" fmla="*/ 30 h 177"/>
                <a:gd name="T44" fmla="*/ 170 w 200"/>
                <a:gd name="T45" fmla="*/ 22 h 177"/>
                <a:gd name="T46" fmla="*/ 179 w 200"/>
                <a:gd name="T47" fmla="*/ 13 h 177"/>
                <a:gd name="T48" fmla="*/ 154 w 200"/>
                <a:gd name="T49" fmla="*/ 13 h 177"/>
                <a:gd name="T50" fmla="*/ 162 w 200"/>
                <a:gd name="T51" fmla="*/ 22 h 177"/>
                <a:gd name="T52" fmla="*/ 154 w 200"/>
                <a:gd name="T53" fmla="*/ 30 h 177"/>
                <a:gd name="T54" fmla="*/ 145 w 200"/>
                <a:gd name="T55" fmla="*/ 22 h 177"/>
                <a:gd name="T56" fmla="*/ 154 w 200"/>
                <a:gd name="T57" fmla="*/ 13 h 177"/>
                <a:gd name="T58" fmla="*/ 129 w 200"/>
                <a:gd name="T59" fmla="*/ 13 h 177"/>
                <a:gd name="T60" fmla="*/ 138 w 200"/>
                <a:gd name="T61" fmla="*/ 22 h 177"/>
                <a:gd name="T62" fmla="*/ 129 w 200"/>
                <a:gd name="T63" fmla="*/ 30 h 177"/>
                <a:gd name="T64" fmla="*/ 121 w 200"/>
                <a:gd name="T65" fmla="*/ 22 h 177"/>
                <a:gd name="T66" fmla="*/ 129 w 200"/>
                <a:gd name="T67" fmla="*/ 13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00" h="177">
                  <a:moveTo>
                    <a:pt x="188" y="162"/>
                  </a:moveTo>
                  <a:cubicBezTo>
                    <a:pt x="188" y="162"/>
                    <a:pt x="188" y="162"/>
                    <a:pt x="187" y="162"/>
                  </a:cubicBezTo>
                  <a:cubicBezTo>
                    <a:pt x="187" y="164"/>
                    <a:pt x="187" y="164"/>
                    <a:pt x="187" y="164"/>
                  </a:cubicBezTo>
                  <a:cubicBezTo>
                    <a:pt x="13" y="164"/>
                    <a:pt x="13" y="164"/>
                    <a:pt x="13" y="16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87" y="44"/>
                    <a:pt x="187" y="44"/>
                    <a:pt x="187" y="44"/>
                  </a:cubicBezTo>
                  <a:cubicBezTo>
                    <a:pt x="187" y="56"/>
                    <a:pt x="187" y="56"/>
                    <a:pt x="187" y="56"/>
                  </a:cubicBezTo>
                  <a:cubicBezTo>
                    <a:pt x="188" y="56"/>
                    <a:pt x="188" y="56"/>
                    <a:pt x="188" y="56"/>
                  </a:cubicBezTo>
                  <a:cubicBezTo>
                    <a:pt x="192" y="56"/>
                    <a:pt x="196" y="56"/>
                    <a:pt x="200" y="57"/>
                  </a:cubicBezTo>
                  <a:cubicBezTo>
                    <a:pt x="200" y="6"/>
                    <a:pt x="200" y="6"/>
                    <a:pt x="200" y="6"/>
                  </a:cubicBezTo>
                  <a:cubicBezTo>
                    <a:pt x="200" y="3"/>
                    <a:pt x="197" y="0"/>
                    <a:pt x="194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171"/>
                    <a:pt x="0" y="171"/>
                    <a:pt x="0" y="171"/>
                  </a:cubicBezTo>
                  <a:cubicBezTo>
                    <a:pt x="0" y="174"/>
                    <a:pt x="3" y="177"/>
                    <a:pt x="7" y="177"/>
                  </a:cubicBezTo>
                  <a:cubicBezTo>
                    <a:pt x="194" y="177"/>
                    <a:pt x="194" y="177"/>
                    <a:pt x="194" y="177"/>
                  </a:cubicBezTo>
                  <a:cubicBezTo>
                    <a:pt x="197" y="177"/>
                    <a:pt x="200" y="174"/>
                    <a:pt x="200" y="171"/>
                  </a:cubicBezTo>
                  <a:cubicBezTo>
                    <a:pt x="200" y="161"/>
                    <a:pt x="200" y="161"/>
                    <a:pt x="200" y="161"/>
                  </a:cubicBezTo>
                  <a:cubicBezTo>
                    <a:pt x="196" y="162"/>
                    <a:pt x="192" y="162"/>
                    <a:pt x="188" y="162"/>
                  </a:cubicBezTo>
                  <a:close/>
                  <a:moveTo>
                    <a:pt x="179" y="13"/>
                  </a:moveTo>
                  <a:cubicBezTo>
                    <a:pt x="183" y="13"/>
                    <a:pt x="187" y="17"/>
                    <a:pt x="187" y="22"/>
                  </a:cubicBezTo>
                  <a:cubicBezTo>
                    <a:pt x="187" y="27"/>
                    <a:pt x="183" y="30"/>
                    <a:pt x="179" y="30"/>
                  </a:cubicBezTo>
                  <a:cubicBezTo>
                    <a:pt x="174" y="30"/>
                    <a:pt x="170" y="27"/>
                    <a:pt x="170" y="22"/>
                  </a:cubicBezTo>
                  <a:cubicBezTo>
                    <a:pt x="170" y="17"/>
                    <a:pt x="174" y="13"/>
                    <a:pt x="179" y="13"/>
                  </a:cubicBezTo>
                  <a:close/>
                  <a:moveTo>
                    <a:pt x="154" y="13"/>
                  </a:moveTo>
                  <a:cubicBezTo>
                    <a:pt x="159" y="13"/>
                    <a:pt x="162" y="17"/>
                    <a:pt x="162" y="22"/>
                  </a:cubicBezTo>
                  <a:cubicBezTo>
                    <a:pt x="162" y="27"/>
                    <a:pt x="159" y="30"/>
                    <a:pt x="154" y="30"/>
                  </a:cubicBezTo>
                  <a:cubicBezTo>
                    <a:pt x="149" y="30"/>
                    <a:pt x="145" y="27"/>
                    <a:pt x="145" y="22"/>
                  </a:cubicBezTo>
                  <a:cubicBezTo>
                    <a:pt x="145" y="17"/>
                    <a:pt x="149" y="13"/>
                    <a:pt x="154" y="13"/>
                  </a:cubicBezTo>
                  <a:close/>
                  <a:moveTo>
                    <a:pt x="129" y="13"/>
                  </a:moveTo>
                  <a:cubicBezTo>
                    <a:pt x="134" y="13"/>
                    <a:pt x="138" y="17"/>
                    <a:pt x="138" y="22"/>
                  </a:cubicBezTo>
                  <a:cubicBezTo>
                    <a:pt x="138" y="27"/>
                    <a:pt x="134" y="30"/>
                    <a:pt x="129" y="30"/>
                  </a:cubicBezTo>
                  <a:cubicBezTo>
                    <a:pt x="124" y="30"/>
                    <a:pt x="121" y="27"/>
                    <a:pt x="121" y="22"/>
                  </a:cubicBezTo>
                  <a:cubicBezTo>
                    <a:pt x="121" y="17"/>
                    <a:pt x="124" y="13"/>
                    <a:pt x="129" y="1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0" name="Freeform 246"/>
            <p:cNvSpPr>
              <a:spLocks noEditPoints="1"/>
            </p:cNvSpPr>
            <p:nvPr/>
          </p:nvSpPr>
          <p:spPr bwMode="auto">
            <a:xfrm>
              <a:off x="8598020" y="2077128"/>
              <a:ext cx="272720" cy="221169"/>
            </a:xfrm>
            <a:custGeom>
              <a:avLst/>
              <a:gdLst>
                <a:gd name="T0" fmla="*/ 126 w 131"/>
                <a:gd name="T1" fmla="*/ 88 h 106"/>
                <a:gd name="T2" fmla="*/ 100 w 131"/>
                <a:gd name="T3" fmla="*/ 72 h 106"/>
                <a:gd name="T4" fmla="*/ 93 w 131"/>
                <a:gd name="T5" fmla="*/ 70 h 106"/>
                <a:gd name="T6" fmla="*/ 91 w 131"/>
                <a:gd name="T7" fmla="*/ 71 h 106"/>
                <a:gd name="T8" fmla="*/ 86 w 131"/>
                <a:gd name="T9" fmla="*/ 69 h 106"/>
                <a:gd name="T10" fmla="*/ 91 w 131"/>
                <a:gd name="T11" fmla="*/ 38 h 106"/>
                <a:gd name="T12" fmla="*/ 38 w 131"/>
                <a:gd name="T13" fmla="*/ 6 h 106"/>
                <a:gd name="T14" fmla="*/ 6 w 131"/>
                <a:gd name="T15" fmla="*/ 58 h 106"/>
                <a:gd name="T16" fmla="*/ 58 w 131"/>
                <a:gd name="T17" fmla="*/ 90 h 106"/>
                <a:gd name="T18" fmla="*/ 81 w 131"/>
                <a:gd name="T19" fmla="*/ 76 h 106"/>
                <a:gd name="T20" fmla="*/ 86 w 131"/>
                <a:gd name="T21" fmla="*/ 79 h 106"/>
                <a:gd name="T22" fmla="*/ 90 w 131"/>
                <a:gd name="T23" fmla="*/ 88 h 106"/>
                <a:gd name="T24" fmla="*/ 115 w 131"/>
                <a:gd name="T25" fmla="*/ 104 h 106"/>
                <a:gd name="T26" fmla="*/ 123 w 131"/>
                <a:gd name="T27" fmla="*/ 105 h 106"/>
                <a:gd name="T28" fmla="*/ 128 w 131"/>
                <a:gd name="T29" fmla="*/ 101 h 106"/>
                <a:gd name="T30" fmla="*/ 126 w 131"/>
                <a:gd name="T31" fmla="*/ 88 h 106"/>
                <a:gd name="T32" fmla="*/ 55 w 131"/>
                <a:gd name="T33" fmla="*/ 75 h 106"/>
                <a:gd name="T34" fmla="*/ 21 w 131"/>
                <a:gd name="T35" fmla="*/ 55 h 106"/>
                <a:gd name="T36" fmla="*/ 42 w 131"/>
                <a:gd name="T37" fmla="*/ 21 h 106"/>
                <a:gd name="T38" fmla="*/ 75 w 131"/>
                <a:gd name="T39" fmla="*/ 41 h 106"/>
                <a:gd name="T40" fmla="*/ 55 w 131"/>
                <a:gd name="T41" fmla="*/ 75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31" h="106">
                  <a:moveTo>
                    <a:pt x="126" y="88"/>
                  </a:moveTo>
                  <a:cubicBezTo>
                    <a:pt x="100" y="72"/>
                    <a:pt x="100" y="72"/>
                    <a:pt x="100" y="72"/>
                  </a:cubicBezTo>
                  <a:cubicBezTo>
                    <a:pt x="98" y="70"/>
                    <a:pt x="95" y="70"/>
                    <a:pt x="93" y="70"/>
                  </a:cubicBezTo>
                  <a:cubicBezTo>
                    <a:pt x="92" y="71"/>
                    <a:pt x="91" y="71"/>
                    <a:pt x="91" y="71"/>
                  </a:cubicBezTo>
                  <a:cubicBezTo>
                    <a:pt x="86" y="69"/>
                    <a:pt x="86" y="69"/>
                    <a:pt x="86" y="69"/>
                  </a:cubicBezTo>
                  <a:cubicBezTo>
                    <a:pt x="91" y="59"/>
                    <a:pt x="93" y="49"/>
                    <a:pt x="91" y="38"/>
                  </a:cubicBezTo>
                  <a:cubicBezTo>
                    <a:pt x="85" y="14"/>
                    <a:pt x="61" y="0"/>
                    <a:pt x="38" y="6"/>
                  </a:cubicBezTo>
                  <a:cubicBezTo>
                    <a:pt x="15" y="11"/>
                    <a:pt x="0" y="35"/>
                    <a:pt x="6" y="58"/>
                  </a:cubicBezTo>
                  <a:cubicBezTo>
                    <a:pt x="12" y="82"/>
                    <a:pt x="35" y="96"/>
                    <a:pt x="58" y="90"/>
                  </a:cubicBezTo>
                  <a:cubicBezTo>
                    <a:pt x="68" y="88"/>
                    <a:pt x="76" y="83"/>
                    <a:pt x="81" y="76"/>
                  </a:cubicBezTo>
                  <a:cubicBezTo>
                    <a:pt x="86" y="79"/>
                    <a:pt x="86" y="79"/>
                    <a:pt x="86" y="79"/>
                  </a:cubicBezTo>
                  <a:cubicBezTo>
                    <a:pt x="85" y="82"/>
                    <a:pt x="87" y="86"/>
                    <a:pt x="90" y="88"/>
                  </a:cubicBezTo>
                  <a:cubicBezTo>
                    <a:pt x="115" y="104"/>
                    <a:pt x="115" y="104"/>
                    <a:pt x="115" y="104"/>
                  </a:cubicBezTo>
                  <a:cubicBezTo>
                    <a:pt x="118" y="106"/>
                    <a:pt x="120" y="106"/>
                    <a:pt x="123" y="105"/>
                  </a:cubicBezTo>
                  <a:cubicBezTo>
                    <a:pt x="125" y="105"/>
                    <a:pt x="127" y="103"/>
                    <a:pt x="128" y="101"/>
                  </a:cubicBezTo>
                  <a:cubicBezTo>
                    <a:pt x="131" y="97"/>
                    <a:pt x="130" y="91"/>
                    <a:pt x="126" y="88"/>
                  </a:cubicBezTo>
                  <a:close/>
                  <a:moveTo>
                    <a:pt x="55" y="75"/>
                  </a:moveTo>
                  <a:cubicBezTo>
                    <a:pt x="40" y="79"/>
                    <a:pt x="25" y="69"/>
                    <a:pt x="21" y="55"/>
                  </a:cubicBezTo>
                  <a:cubicBezTo>
                    <a:pt x="17" y="40"/>
                    <a:pt x="27" y="24"/>
                    <a:pt x="42" y="21"/>
                  </a:cubicBezTo>
                  <a:cubicBezTo>
                    <a:pt x="57" y="17"/>
                    <a:pt x="72" y="26"/>
                    <a:pt x="75" y="41"/>
                  </a:cubicBezTo>
                  <a:cubicBezTo>
                    <a:pt x="79" y="56"/>
                    <a:pt x="70" y="71"/>
                    <a:pt x="55" y="7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49" name="组合 348"/>
          <p:cNvGrpSpPr/>
          <p:nvPr/>
        </p:nvGrpSpPr>
        <p:grpSpPr>
          <a:xfrm>
            <a:off x="5887136" y="2094588"/>
            <a:ext cx="565394" cy="414069"/>
            <a:chOff x="7147950" y="1910835"/>
            <a:chExt cx="565394" cy="414069"/>
          </a:xfrm>
        </p:grpSpPr>
        <p:sp>
          <p:nvSpPr>
            <p:cNvPr id="212" name="Freeform 248"/>
            <p:cNvSpPr>
              <a:spLocks/>
            </p:cNvSpPr>
            <p:nvPr/>
          </p:nvSpPr>
          <p:spPr bwMode="auto">
            <a:xfrm>
              <a:off x="7147950" y="1910835"/>
              <a:ext cx="394114" cy="377484"/>
            </a:xfrm>
            <a:custGeom>
              <a:avLst/>
              <a:gdLst>
                <a:gd name="T0" fmla="*/ 79 w 189"/>
                <a:gd name="T1" fmla="*/ 136 h 181"/>
                <a:gd name="T2" fmla="*/ 69 w 189"/>
                <a:gd name="T3" fmla="*/ 134 h 181"/>
                <a:gd name="T4" fmla="*/ 68 w 189"/>
                <a:gd name="T5" fmla="*/ 133 h 181"/>
                <a:gd name="T6" fmla="*/ 66 w 189"/>
                <a:gd name="T7" fmla="*/ 133 h 181"/>
                <a:gd name="T8" fmla="*/ 43 w 189"/>
                <a:gd name="T9" fmla="*/ 143 h 181"/>
                <a:gd name="T10" fmla="*/ 49 w 189"/>
                <a:gd name="T11" fmla="*/ 125 h 181"/>
                <a:gd name="T12" fmla="*/ 43 w 189"/>
                <a:gd name="T13" fmla="*/ 122 h 181"/>
                <a:gd name="T14" fmla="*/ 17 w 189"/>
                <a:gd name="T15" fmla="*/ 78 h 181"/>
                <a:gd name="T16" fmla="*/ 102 w 189"/>
                <a:gd name="T17" fmla="*/ 17 h 181"/>
                <a:gd name="T18" fmla="*/ 166 w 189"/>
                <a:gd name="T19" fmla="*/ 38 h 181"/>
                <a:gd name="T20" fmla="*/ 177 w 189"/>
                <a:gd name="T21" fmla="*/ 37 h 181"/>
                <a:gd name="T22" fmla="*/ 189 w 189"/>
                <a:gd name="T23" fmla="*/ 38 h 181"/>
                <a:gd name="T24" fmla="*/ 102 w 189"/>
                <a:gd name="T25" fmla="*/ 0 h 181"/>
                <a:gd name="T26" fmla="*/ 0 w 189"/>
                <a:gd name="T27" fmla="*/ 78 h 181"/>
                <a:gd name="T28" fmla="*/ 28 w 189"/>
                <a:gd name="T29" fmla="*/ 132 h 181"/>
                <a:gd name="T30" fmla="*/ 11 w 189"/>
                <a:gd name="T31" fmla="*/ 181 h 181"/>
                <a:gd name="T32" fmla="*/ 31 w 189"/>
                <a:gd name="T33" fmla="*/ 169 h 181"/>
                <a:gd name="T34" fmla="*/ 66 w 189"/>
                <a:gd name="T35" fmla="*/ 151 h 181"/>
                <a:gd name="T36" fmla="*/ 90 w 189"/>
                <a:gd name="T37" fmla="*/ 155 h 181"/>
                <a:gd name="T38" fmla="*/ 79 w 189"/>
                <a:gd name="T39" fmla="*/ 136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89" h="181">
                  <a:moveTo>
                    <a:pt x="79" y="136"/>
                  </a:moveTo>
                  <a:cubicBezTo>
                    <a:pt x="76" y="136"/>
                    <a:pt x="72" y="135"/>
                    <a:pt x="69" y="134"/>
                  </a:cubicBezTo>
                  <a:cubicBezTo>
                    <a:pt x="68" y="133"/>
                    <a:pt x="68" y="133"/>
                    <a:pt x="68" y="133"/>
                  </a:cubicBezTo>
                  <a:cubicBezTo>
                    <a:pt x="66" y="133"/>
                    <a:pt x="66" y="133"/>
                    <a:pt x="66" y="133"/>
                  </a:cubicBezTo>
                  <a:cubicBezTo>
                    <a:pt x="65" y="133"/>
                    <a:pt x="61" y="133"/>
                    <a:pt x="43" y="143"/>
                  </a:cubicBezTo>
                  <a:cubicBezTo>
                    <a:pt x="49" y="125"/>
                    <a:pt x="49" y="125"/>
                    <a:pt x="49" y="125"/>
                  </a:cubicBezTo>
                  <a:cubicBezTo>
                    <a:pt x="43" y="122"/>
                    <a:pt x="43" y="122"/>
                    <a:pt x="43" y="122"/>
                  </a:cubicBezTo>
                  <a:cubicBezTo>
                    <a:pt x="26" y="110"/>
                    <a:pt x="17" y="94"/>
                    <a:pt x="17" y="78"/>
                  </a:cubicBezTo>
                  <a:cubicBezTo>
                    <a:pt x="17" y="44"/>
                    <a:pt x="55" y="17"/>
                    <a:pt x="102" y="17"/>
                  </a:cubicBezTo>
                  <a:cubicBezTo>
                    <a:pt x="127" y="17"/>
                    <a:pt x="150" y="25"/>
                    <a:pt x="166" y="38"/>
                  </a:cubicBezTo>
                  <a:cubicBezTo>
                    <a:pt x="169" y="37"/>
                    <a:pt x="173" y="37"/>
                    <a:pt x="177" y="37"/>
                  </a:cubicBezTo>
                  <a:cubicBezTo>
                    <a:pt x="181" y="37"/>
                    <a:pt x="185" y="37"/>
                    <a:pt x="189" y="38"/>
                  </a:cubicBezTo>
                  <a:cubicBezTo>
                    <a:pt x="172" y="15"/>
                    <a:pt x="139" y="0"/>
                    <a:pt x="102" y="0"/>
                  </a:cubicBezTo>
                  <a:cubicBezTo>
                    <a:pt x="45" y="0"/>
                    <a:pt x="0" y="35"/>
                    <a:pt x="0" y="78"/>
                  </a:cubicBezTo>
                  <a:cubicBezTo>
                    <a:pt x="0" y="98"/>
                    <a:pt x="10" y="117"/>
                    <a:pt x="28" y="132"/>
                  </a:cubicBezTo>
                  <a:cubicBezTo>
                    <a:pt x="11" y="181"/>
                    <a:pt x="11" y="181"/>
                    <a:pt x="11" y="181"/>
                  </a:cubicBezTo>
                  <a:cubicBezTo>
                    <a:pt x="31" y="169"/>
                    <a:pt x="31" y="169"/>
                    <a:pt x="31" y="169"/>
                  </a:cubicBezTo>
                  <a:cubicBezTo>
                    <a:pt x="44" y="162"/>
                    <a:pt x="61" y="153"/>
                    <a:pt x="66" y="151"/>
                  </a:cubicBezTo>
                  <a:cubicBezTo>
                    <a:pt x="74" y="153"/>
                    <a:pt x="82" y="154"/>
                    <a:pt x="90" y="155"/>
                  </a:cubicBezTo>
                  <a:cubicBezTo>
                    <a:pt x="85" y="149"/>
                    <a:pt x="81" y="143"/>
                    <a:pt x="79" y="13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3" name="Freeform 249"/>
            <p:cNvSpPr>
              <a:spLocks noEditPoints="1"/>
            </p:cNvSpPr>
            <p:nvPr/>
          </p:nvSpPr>
          <p:spPr bwMode="auto">
            <a:xfrm>
              <a:off x="7324220" y="2007285"/>
              <a:ext cx="389124" cy="317619"/>
            </a:xfrm>
            <a:custGeom>
              <a:avLst/>
              <a:gdLst>
                <a:gd name="T0" fmla="*/ 187 w 187"/>
                <a:gd name="T1" fmla="*/ 69 h 153"/>
                <a:gd name="T2" fmla="*/ 93 w 187"/>
                <a:gd name="T3" fmla="*/ 0 h 153"/>
                <a:gd name="T4" fmla="*/ 0 w 187"/>
                <a:gd name="T5" fmla="*/ 69 h 153"/>
                <a:gd name="T6" fmla="*/ 93 w 187"/>
                <a:gd name="T7" fmla="*/ 139 h 153"/>
                <a:gd name="T8" fmla="*/ 128 w 187"/>
                <a:gd name="T9" fmla="*/ 134 h 153"/>
                <a:gd name="T10" fmla="*/ 168 w 187"/>
                <a:gd name="T11" fmla="*/ 153 h 153"/>
                <a:gd name="T12" fmla="*/ 156 w 187"/>
                <a:gd name="T13" fmla="*/ 120 h 153"/>
                <a:gd name="T14" fmla="*/ 187 w 187"/>
                <a:gd name="T15" fmla="*/ 69 h 153"/>
                <a:gd name="T16" fmla="*/ 57 w 187"/>
                <a:gd name="T17" fmla="*/ 79 h 153"/>
                <a:gd name="T18" fmla="*/ 49 w 187"/>
                <a:gd name="T19" fmla="*/ 75 h 153"/>
                <a:gd name="T20" fmla="*/ 40 w 187"/>
                <a:gd name="T21" fmla="*/ 79 h 153"/>
                <a:gd name="T22" fmla="*/ 42 w 187"/>
                <a:gd name="T23" fmla="*/ 70 h 153"/>
                <a:gd name="T24" fmla="*/ 35 w 187"/>
                <a:gd name="T25" fmla="*/ 63 h 153"/>
                <a:gd name="T26" fmla="*/ 45 w 187"/>
                <a:gd name="T27" fmla="*/ 62 h 153"/>
                <a:gd name="T28" fmla="*/ 49 w 187"/>
                <a:gd name="T29" fmla="*/ 53 h 153"/>
                <a:gd name="T30" fmla="*/ 53 w 187"/>
                <a:gd name="T31" fmla="*/ 62 h 153"/>
                <a:gd name="T32" fmla="*/ 62 w 187"/>
                <a:gd name="T33" fmla="*/ 63 h 153"/>
                <a:gd name="T34" fmla="*/ 56 w 187"/>
                <a:gd name="T35" fmla="*/ 70 h 153"/>
                <a:gd name="T36" fmla="*/ 57 w 187"/>
                <a:gd name="T37" fmla="*/ 79 h 153"/>
                <a:gd name="T38" fmla="*/ 106 w 187"/>
                <a:gd name="T39" fmla="*/ 83 h 153"/>
                <a:gd name="T40" fmla="*/ 93 w 187"/>
                <a:gd name="T41" fmla="*/ 76 h 153"/>
                <a:gd name="T42" fmla="*/ 80 w 187"/>
                <a:gd name="T43" fmla="*/ 83 h 153"/>
                <a:gd name="T44" fmla="*/ 82 w 187"/>
                <a:gd name="T45" fmla="*/ 68 h 153"/>
                <a:gd name="T46" fmla="*/ 72 w 187"/>
                <a:gd name="T47" fmla="*/ 58 h 153"/>
                <a:gd name="T48" fmla="*/ 86 w 187"/>
                <a:gd name="T49" fmla="*/ 56 h 153"/>
                <a:gd name="T50" fmla="*/ 93 w 187"/>
                <a:gd name="T51" fmla="*/ 43 h 153"/>
                <a:gd name="T52" fmla="*/ 100 w 187"/>
                <a:gd name="T53" fmla="*/ 56 h 153"/>
                <a:gd name="T54" fmla="*/ 114 w 187"/>
                <a:gd name="T55" fmla="*/ 58 h 153"/>
                <a:gd name="T56" fmla="*/ 104 w 187"/>
                <a:gd name="T57" fmla="*/ 68 h 153"/>
                <a:gd name="T58" fmla="*/ 106 w 187"/>
                <a:gd name="T59" fmla="*/ 83 h 153"/>
                <a:gd name="T60" fmla="*/ 145 w 187"/>
                <a:gd name="T61" fmla="*/ 79 h 153"/>
                <a:gd name="T62" fmla="*/ 137 w 187"/>
                <a:gd name="T63" fmla="*/ 75 h 153"/>
                <a:gd name="T64" fmla="*/ 129 w 187"/>
                <a:gd name="T65" fmla="*/ 79 h 153"/>
                <a:gd name="T66" fmla="*/ 130 w 187"/>
                <a:gd name="T67" fmla="*/ 70 h 153"/>
                <a:gd name="T68" fmla="*/ 123 w 187"/>
                <a:gd name="T69" fmla="*/ 63 h 153"/>
                <a:gd name="T70" fmla="*/ 133 w 187"/>
                <a:gd name="T71" fmla="*/ 62 h 153"/>
                <a:gd name="T72" fmla="*/ 137 w 187"/>
                <a:gd name="T73" fmla="*/ 53 h 153"/>
                <a:gd name="T74" fmla="*/ 141 w 187"/>
                <a:gd name="T75" fmla="*/ 62 h 153"/>
                <a:gd name="T76" fmla="*/ 151 w 187"/>
                <a:gd name="T77" fmla="*/ 63 h 153"/>
                <a:gd name="T78" fmla="*/ 144 w 187"/>
                <a:gd name="T79" fmla="*/ 70 h 153"/>
                <a:gd name="T80" fmla="*/ 145 w 187"/>
                <a:gd name="T81" fmla="*/ 79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87" h="153">
                  <a:moveTo>
                    <a:pt x="187" y="69"/>
                  </a:moveTo>
                  <a:cubicBezTo>
                    <a:pt x="187" y="31"/>
                    <a:pt x="145" y="0"/>
                    <a:pt x="93" y="0"/>
                  </a:cubicBezTo>
                  <a:cubicBezTo>
                    <a:pt x="42" y="0"/>
                    <a:pt x="0" y="31"/>
                    <a:pt x="0" y="69"/>
                  </a:cubicBezTo>
                  <a:cubicBezTo>
                    <a:pt x="0" y="108"/>
                    <a:pt x="42" y="139"/>
                    <a:pt x="93" y="139"/>
                  </a:cubicBezTo>
                  <a:cubicBezTo>
                    <a:pt x="106" y="139"/>
                    <a:pt x="118" y="137"/>
                    <a:pt x="128" y="134"/>
                  </a:cubicBezTo>
                  <a:cubicBezTo>
                    <a:pt x="132" y="133"/>
                    <a:pt x="168" y="153"/>
                    <a:pt x="168" y="153"/>
                  </a:cubicBezTo>
                  <a:cubicBezTo>
                    <a:pt x="156" y="120"/>
                    <a:pt x="156" y="120"/>
                    <a:pt x="156" y="120"/>
                  </a:cubicBezTo>
                  <a:cubicBezTo>
                    <a:pt x="175" y="108"/>
                    <a:pt x="187" y="90"/>
                    <a:pt x="187" y="69"/>
                  </a:cubicBezTo>
                  <a:close/>
                  <a:moveTo>
                    <a:pt x="57" y="79"/>
                  </a:moveTo>
                  <a:cubicBezTo>
                    <a:pt x="49" y="75"/>
                    <a:pt x="49" y="75"/>
                    <a:pt x="49" y="75"/>
                  </a:cubicBezTo>
                  <a:cubicBezTo>
                    <a:pt x="40" y="79"/>
                    <a:pt x="40" y="79"/>
                    <a:pt x="40" y="79"/>
                  </a:cubicBezTo>
                  <a:cubicBezTo>
                    <a:pt x="42" y="70"/>
                    <a:pt x="42" y="70"/>
                    <a:pt x="42" y="70"/>
                  </a:cubicBezTo>
                  <a:cubicBezTo>
                    <a:pt x="35" y="63"/>
                    <a:pt x="35" y="63"/>
                    <a:pt x="35" y="63"/>
                  </a:cubicBezTo>
                  <a:cubicBezTo>
                    <a:pt x="45" y="62"/>
                    <a:pt x="45" y="62"/>
                    <a:pt x="45" y="62"/>
                  </a:cubicBezTo>
                  <a:cubicBezTo>
                    <a:pt x="49" y="53"/>
                    <a:pt x="49" y="53"/>
                    <a:pt x="49" y="53"/>
                  </a:cubicBezTo>
                  <a:cubicBezTo>
                    <a:pt x="53" y="62"/>
                    <a:pt x="53" y="62"/>
                    <a:pt x="53" y="62"/>
                  </a:cubicBezTo>
                  <a:cubicBezTo>
                    <a:pt x="62" y="63"/>
                    <a:pt x="62" y="63"/>
                    <a:pt x="62" y="63"/>
                  </a:cubicBezTo>
                  <a:cubicBezTo>
                    <a:pt x="56" y="70"/>
                    <a:pt x="56" y="70"/>
                    <a:pt x="56" y="70"/>
                  </a:cubicBezTo>
                  <a:lnTo>
                    <a:pt x="57" y="79"/>
                  </a:lnTo>
                  <a:close/>
                  <a:moveTo>
                    <a:pt x="106" y="83"/>
                  </a:moveTo>
                  <a:cubicBezTo>
                    <a:pt x="93" y="76"/>
                    <a:pt x="93" y="76"/>
                    <a:pt x="93" y="76"/>
                  </a:cubicBezTo>
                  <a:cubicBezTo>
                    <a:pt x="80" y="83"/>
                    <a:pt x="80" y="83"/>
                    <a:pt x="80" y="83"/>
                  </a:cubicBezTo>
                  <a:cubicBezTo>
                    <a:pt x="82" y="68"/>
                    <a:pt x="82" y="68"/>
                    <a:pt x="82" y="68"/>
                  </a:cubicBezTo>
                  <a:cubicBezTo>
                    <a:pt x="72" y="58"/>
                    <a:pt x="72" y="58"/>
                    <a:pt x="72" y="58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93" y="43"/>
                    <a:pt x="93" y="43"/>
                    <a:pt x="93" y="43"/>
                  </a:cubicBezTo>
                  <a:cubicBezTo>
                    <a:pt x="100" y="56"/>
                    <a:pt x="100" y="56"/>
                    <a:pt x="100" y="56"/>
                  </a:cubicBezTo>
                  <a:cubicBezTo>
                    <a:pt x="114" y="58"/>
                    <a:pt x="114" y="58"/>
                    <a:pt x="114" y="58"/>
                  </a:cubicBezTo>
                  <a:cubicBezTo>
                    <a:pt x="104" y="68"/>
                    <a:pt x="104" y="68"/>
                    <a:pt x="104" y="68"/>
                  </a:cubicBezTo>
                  <a:lnTo>
                    <a:pt x="106" y="83"/>
                  </a:lnTo>
                  <a:close/>
                  <a:moveTo>
                    <a:pt x="145" y="79"/>
                  </a:moveTo>
                  <a:cubicBezTo>
                    <a:pt x="137" y="75"/>
                    <a:pt x="137" y="75"/>
                    <a:pt x="137" y="75"/>
                  </a:cubicBezTo>
                  <a:cubicBezTo>
                    <a:pt x="129" y="79"/>
                    <a:pt x="129" y="79"/>
                    <a:pt x="129" y="79"/>
                  </a:cubicBezTo>
                  <a:cubicBezTo>
                    <a:pt x="130" y="70"/>
                    <a:pt x="130" y="70"/>
                    <a:pt x="130" y="70"/>
                  </a:cubicBezTo>
                  <a:cubicBezTo>
                    <a:pt x="123" y="63"/>
                    <a:pt x="123" y="63"/>
                    <a:pt x="123" y="63"/>
                  </a:cubicBezTo>
                  <a:cubicBezTo>
                    <a:pt x="133" y="62"/>
                    <a:pt x="133" y="62"/>
                    <a:pt x="133" y="62"/>
                  </a:cubicBezTo>
                  <a:cubicBezTo>
                    <a:pt x="137" y="53"/>
                    <a:pt x="137" y="53"/>
                    <a:pt x="137" y="53"/>
                  </a:cubicBezTo>
                  <a:cubicBezTo>
                    <a:pt x="141" y="62"/>
                    <a:pt x="141" y="62"/>
                    <a:pt x="141" y="62"/>
                  </a:cubicBezTo>
                  <a:cubicBezTo>
                    <a:pt x="151" y="63"/>
                    <a:pt x="151" y="63"/>
                    <a:pt x="151" y="63"/>
                  </a:cubicBezTo>
                  <a:cubicBezTo>
                    <a:pt x="144" y="70"/>
                    <a:pt x="144" y="70"/>
                    <a:pt x="144" y="70"/>
                  </a:cubicBezTo>
                  <a:lnTo>
                    <a:pt x="145" y="7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42" name="组合 341"/>
          <p:cNvGrpSpPr/>
          <p:nvPr/>
        </p:nvGrpSpPr>
        <p:grpSpPr>
          <a:xfrm>
            <a:off x="2557343" y="1064407"/>
            <a:ext cx="460631" cy="410743"/>
            <a:chOff x="4917969" y="668631"/>
            <a:chExt cx="460631" cy="410743"/>
          </a:xfrm>
        </p:grpSpPr>
        <p:sp>
          <p:nvSpPr>
            <p:cNvPr id="6" name="Freeform 41"/>
            <p:cNvSpPr>
              <a:spLocks noEditPoints="1"/>
            </p:cNvSpPr>
            <p:nvPr/>
          </p:nvSpPr>
          <p:spPr bwMode="auto">
            <a:xfrm>
              <a:off x="4917969" y="668631"/>
              <a:ext cx="460631" cy="410743"/>
            </a:xfrm>
            <a:custGeom>
              <a:avLst/>
              <a:gdLst>
                <a:gd name="T0" fmla="*/ 214 w 221"/>
                <a:gd name="T1" fmla="*/ 0 h 197"/>
                <a:gd name="T2" fmla="*/ 7 w 221"/>
                <a:gd name="T3" fmla="*/ 0 h 197"/>
                <a:gd name="T4" fmla="*/ 0 w 221"/>
                <a:gd name="T5" fmla="*/ 7 h 197"/>
                <a:gd name="T6" fmla="*/ 0 w 221"/>
                <a:gd name="T7" fmla="*/ 190 h 197"/>
                <a:gd name="T8" fmla="*/ 7 w 221"/>
                <a:gd name="T9" fmla="*/ 197 h 197"/>
                <a:gd name="T10" fmla="*/ 214 w 221"/>
                <a:gd name="T11" fmla="*/ 197 h 197"/>
                <a:gd name="T12" fmla="*/ 221 w 221"/>
                <a:gd name="T13" fmla="*/ 190 h 197"/>
                <a:gd name="T14" fmla="*/ 221 w 221"/>
                <a:gd name="T15" fmla="*/ 7 h 197"/>
                <a:gd name="T16" fmla="*/ 214 w 221"/>
                <a:gd name="T17" fmla="*/ 0 h 197"/>
                <a:gd name="T18" fmla="*/ 170 w 221"/>
                <a:gd name="T19" fmla="*/ 15 h 197"/>
                <a:gd name="T20" fmla="*/ 180 w 221"/>
                <a:gd name="T21" fmla="*/ 25 h 197"/>
                <a:gd name="T22" fmla="*/ 170 w 221"/>
                <a:gd name="T23" fmla="*/ 34 h 197"/>
                <a:gd name="T24" fmla="*/ 161 w 221"/>
                <a:gd name="T25" fmla="*/ 25 h 197"/>
                <a:gd name="T26" fmla="*/ 170 w 221"/>
                <a:gd name="T27" fmla="*/ 15 h 197"/>
                <a:gd name="T28" fmla="*/ 143 w 221"/>
                <a:gd name="T29" fmla="*/ 15 h 197"/>
                <a:gd name="T30" fmla="*/ 152 w 221"/>
                <a:gd name="T31" fmla="*/ 25 h 197"/>
                <a:gd name="T32" fmla="*/ 143 w 221"/>
                <a:gd name="T33" fmla="*/ 34 h 197"/>
                <a:gd name="T34" fmla="*/ 134 w 221"/>
                <a:gd name="T35" fmla="*/ 25 h 197"/>
                <a:gd name="T36" fmla="*/ 143 w 221"/>
                <a:gd name="T37" fmla="*/ 15 h 197"/>
                <a:gd name="T38" fmla="*/ 207 w 221"/>
                <a:gd name="T39" fmla="*/ 183 h 197"/>
                <a:gd name="T40" fmla="*/ 14 w 221"/>
                <a:gd name="T41" fmla="*/ 183 h 197"/>
                <a:gd name="T42" fmla="*/ 14 w 221"/>
                <a:gd name="T43" fmla="*/ 49 h 197"/>
                <a:gd name="T44" fmla="*/ 207 w 221"/>
                <a:gd name="T45" fmla="*/ 49 h 197"/>
                <a:gd name="T46" fmla="*/ 207 w 221"/>
                <a:gd name="T47" fmla="*/ 183 h 197"/>
                <a:gd name="T48" fmla="*/ 198 w 221"/>
                <a:gd name="T49" fmla="*/ 34 h 197"/>
                <a:gd name="T50" fmla="*/ 189 w 221"/>
                <a:gd name="T51" fmla="*/ 25 h 197"/>
                <a:gd name="T52" fmla="*/ 198 w 221"/>
                <a:gd name="T53" fmla="*/ 15 h 197"/>
                <a:gd name="T54" fmla="*/ 207 w 221"/>
                <a:gd name="T55" fmla="*/ 25 h 197"/>
                <a:gd name="T56" fmla="*/ 198 w 221"/>
                <a:gd name="T57" fmla="*/ 34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21" h="197">
                  <a:moveTo>
                    <a:pt x="214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90"/>
                    <a:pt x="0" y="190"/>
                    <a:pt x="0" y="190"/>
                  </a:cubicBezTo>
                  <a:cubicBezTo>
                    <a:pt x="0" y="194"/>
                    <a:pt x="3" y="197"/>
                    <a:pt x="7" y="197"/>
                  </a:cubicBezTo>
                  <a:cubicBezTo>
                    <a:pt x="214" y="197"/>
                    <a:pt x="214" y="197"/>
                    <a:pt x="214" y="197"/>
                  </a:cubicBezTo>
                  <a:cubicBezTo>
                    <a:pt x="218" y="197"/>
                    <a:pt x="221" y="194"/>
                    <a:pt x="221" y="190"/>
                  </a:cubicBezTo>
                  <a:cubicBezTo>
                    <a:pt x="221" y="7"/>
                    <a:pt x="221" y="7"/>
                    <a:pt x="221" y="7"/>
                  </a:cubicBezTo>
                  <a:cubicBezTo>
                    <a:pt x="221" y="3"/>
                    <a:pt x="218" y="0"/>
                    <a:pt x="214" y="0"/>
                  </a:cubicBezTo>
                  <a:close/>
                  <a:moveTo>
                    <a:pt x="170" y="15"/>
                  </a:moveTo>
                  <a:cubicBezTo>
                    <a:pt x="176" y="15"/>
                    <a:pt x="180" y="19"/>
                    <a:pt x="180" y="25"/>
                  </a:cubicBezTo>
                  <a:cubicBezTo>
                    <a:pt x="180" y="30"/>
                    <a:pt x="176" y="34"/>
                    <a:pt x="170" y="34"/>
                  </a:cubicBezTo>
                  <a:cubicBezTo>
                    <a:pt x="165" y="34"/>
                    <a:pt x="161" y="30"/>
                    <a:pt x="161" y="25"/>
                  </a:cubicBezTo>
                  <a:cubicBezTo>
                    <a:pt x="161" y="19"/>
                    <a:pt x="165" y="15"/>
                    <a:pt x="170" y="15"/>
                  </a:cubicBezTo>
                  <a:close/>
                  <a:moveTo>
                    <a:pt x="143" y="15"/>
                  </a:moveTo>
                  <a:cubicBezTo>
                    <a:pt x="148" y="15"/>
                    <a:pt x="152" y="19"/>
                    <a:pt x="152" y="25"/>
                  </a:cubicBezTo>
                  <a:cubicBezTo>
                    <a:pt x="152" y="30"/>
                    <a:pt x="148" y="34"/>
                    <a:pt x="143" y="34"/>
                  </a:cubicBezTo>
                  <a:cubicBezTo>
                    <a:pt x="138" y="34"/>
                    <a:pt x="134" y="30"/>
                    <a:pt x="134" y="25"/>
                  </a:cubicBezTo>
                  <a:cubicBezTo>
                    <a:pt x="134" y="19"/>
                    <a:pt x="138" y="15"/>
                    <a:pt x="143" y="15"/>
                  </a:cubicBezTo>
                  <a:close/>
                  <a:moveTo>
                    <a:pt x="207" y="183"/>
                  </a:moveTo>
                  <a:cubicBezTo>
                    <a:pt x="14" y="183"/>
                    <a:pt x="14" y="183"/>
                    <a:pt x="14" y="183"/>
                  </a:cubicBezTo>
                  <a:cubicBezTo>
                    <a:pt x="14" y="49"/>
                    <a:pt x="14" y="49"/>
                    <a:pt x="14" y="49"/>
                  </a:cubicBezTo>
                  <a:cubicBezTo>
                    <a:pt x="207" y="49"/>
                    <a:pt x="207" y="49"/>
                    <a:pt x="207" y="49"/>
                  </a:cubicBezTo>
                  <a:lnTo>
                    <a:pt x="207" y="183"/>
                  </a:lnTo>
                  <a:close/>
                  <a:moveTo>
                    <a:pt x="198" y="34"/>
                  </a:moveTo>
                  <a:cubicBezTo>
                    <a:pt x="193" y="34"/>
                    <a:pt x="189" y="30"/>
                    <a:pt x="189" y="25"/>
                  </a:cubicBezTo>
                  <a:cubicBezTo>
                    <a:pt x="189" y="19"/>
                    <a:pt x="193" y="15"/>
                    <a:pt x="198" y="15"/>
                  </a:cubicBezTo>
                  <a:cubicBezTo>
                    <a:pt x="203" y="15"/>
                    <a:pt x="207" y="19"/>
                    <a:pt x="207" y="25"/>
                  </a:cubicBezTo>
                  <a:cubicBezTo>
                    <a:pt x="207" y="30"/>
                    <a:pt x="203" y="34"/>
                    <a:pt x="198" y="3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Freeform 42"/>
            <p:cNvSpPr>
              <a:spLocks/>
            </p:cNvSpPr>
            <p:nvPr/>
          </p:nvSpPr>
          <p:spPr bwMode="auto">
            <a:xfrm>
              <a:off x="4984486" y="841575"/>
              <a:ext cx="108091" cy="139686"/>
            </a:xfrm>
            <a:custGeom>
              <a:avLst/>
              <a:gdLst>
                <a:gd name="T0" fmla="*/ 43 w 52"/>
                <a:gd name="T1" fmla="*/ 67 h 67"/>
                <a:gd name="T2" fmla="*/ 39 w 52"/>
                <a:gd name="T3" fmla="*/ 66 h 67"/>
                <a:gd name="T4" fmla="*/ 3 w 52"/>
                <a:gd name="T5" fmla="*/ 41 h 67"/>
                <a:gd name="T6" fmla="*/ 0 w 52"/>
                <a:gd name="T7" fmla="*/ 34 h 67"/>
                <a:gd name="T8" fmla="*/ 3 w 52"/>
                <a:gd name="T9" fmla="*/ 28 h 67"/>
                <a:gd name="T10" fmla="*/ 39 w 52"/>
                <a:gd name="T11" fmla="*/ 3 h 67"/>
                <a:gd name="T12" fmla="*/ 50 w 52"/>
                <a:gd name="T13" fmla="*/ 5 h 67"/>
                <a:gd name="T14" fmla="*/ 48 w 52"/>
                <a:gd name="T15" fmla="*/ 16 h 67"/>
                <a:gd name="T16" fmla="*/ 22 w 52"/>
                <a:gd name="T17" fmla="*/ 34 h 67"/>
                <a:gd name="T18" fmla="*/ 48 w 52"/>
                <a:gd name="T19" fmla="*/ 53 h 67"/>
                <a:gd name="T20" fmla="*/ 50 w 52"/>
                <a:gd name="T21" fmla="*/ 64 h 67"/>
                <a:gd name="T22" fmla="*/ 43 w 52"/>
                <a:gd name="T23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2" h="67">
                  <a:moveTo>
                    <a:pt x="43" y="67"/>
                  </a:moveTo>
                  <a:cubicBezTo>
                    <a:pt x="42" y="67"/>
                    <a:pt x="40" y="67"/>
                    <a:pt x="39" y="66"/>
                  </a:cubicBezTo>
                  <a:cubicBezTo>
                    <a:pt x="3" y="41"/>
                    <a:pt x="3" y="41"/>
                    <a:pt x="3" y="41"/>
                  </a:cubicBezTo>
                  <a:cubicBezTo>
                    <a:pt x="1" y="39"/>
                    <a:pt x="0" y="37"/>
                    <a:pt x="0" y="34"/>
                  </a:cubicBezTo>
                  <a:cubicBezTo>
                    <a:pt x="0" y="32"/>
                    <a:pt x="1" y="29"/>
                    <a:pt x="3" y="28"/>
                  </a:cubicBezTo>
                  <a:cubicBezTo>
                    <a:pt x="39" y="3"/>
                    <a:pt x="39" y="3"/>
                    <a:pt x="39" y="3"/>
                  </a:cubicBezTo>
                  <a:cubicBezTo>
                    <a:pt x="42" y="0"/>
                    <a:pt x="47" y="1"/>
                    <a:pt x="50" y="5"/>
                  </a:cubicBezTo>
                  <a:cubicBezTo>
                    <a:pt x="52" y="8"/>
                    <a:pt x="52" y="13"/>
                    <a:pt x="48" y="16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48" y="53"/>
                    <a:pt x="48" y="53"/>
                    <a:pt x="48" y="53"/>
                  </a:cubicBezTo>
                  <a:cubicBezTo>
                    <a:pt x="52" y="55"/>
                    <a:pt x="52" y="60"/>
                    <a:pt x="50" y="64"/>
                  </a:cubicBezTo>
                  <a:cubicBezTo>
                    <a:pt x="48" y="66"/>
                    <a:pt x="46" y="67"/>
                    <a:pt x="43" y="6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43"/>
            <p:cNvSpPr>
              <a:spLocks/>
            </p:cNvSpPr>
            <p:nvPr/>
          </p:nvSpPr>
          <p:spPr bwMode="auto">
            <a:xfrm>
              <a:off x="5200666" y="841575"/>
              <a:ext cx="111416" cy="139686"/>
            </a:xfrm>
            <a:custGeom>
              <a:avLst/>
              <a:gdLst>
                <a:gd name="T0" fmla="*/ 9 w 53"/>
                <a:gd name="T1" fmla="*/ 67 h 67"/>
                <a:gd name="T2" fmla="*/ 3 w 53"/>
                <a:gd name="T3" fmla="*/ 64 h 67"/>
                <a:gd name="T4" fmla="*/ 5 w 53"/>
                <a:gd name="T5" fmla="*/ 53 h 67"/>
                <a:gd name="T6" fmla="*/ 31 w 53"/>
                <a:gd name="T7" fmla="*/ 34 h 67"/>
                <a:gd name="T8" fmla="*/ 5 w 53"/>
                <a:gd name="T9" fmla="*/ 16 h 67"/>
                <a:gd name="T10" fmla="*/ 3 w 53"/>
                <a:gd name="T11" fmla="*/ 5 h 67"/>
                <a:gd name="T12" fmla="*/ 14 w 53"/>
                <a:gd name="T13" fmla="*/ 3 h 67"/>
                <a:gd name="T14" fmla="*/ 50 w 53"/>
                <a:gd name="T15" fmla="*/ 28 h 67"/>
                <a:gd name="T16" fmla="*/ 53 w 53"/>
                <a:gd name="T17" fmla="*/ 34 h 67"/>
                <a:gd name="T18" fmla="*/ 50 w 53"/>
                <a:gd name="T19" fmla="*/ 41 h 67"/>
                <a:gd name="T20" fmla="*/ 14 w 53"/>
                <a:gd name="T21" fmla="*/ 66 h 67"/>
                <a:gd name="T22" fmla="*/ 9 w 53"/>
                <a:gd name="T23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3" h="67">
                  <a:moveTo>
                    <a:pt x="9" y="67"/>
                  </a:moveTo>
                  <a:cubicBezTo>
                    <a:pt x="7" y="67"/>
                    <a:pt x="4" y="66"/>
                    <a:pt x="3" y="64"/>
                  </a:cubicBezTo>
                  <a:cubicBezTo>
                    <a:pt x="0" y="60"/>
                    <a:pt x="1" y="55"/>
                    <a:pt x="5" y="53"/>
                  </a:cubicBezTo>
                  <a:cubicBezTo>
                    <a:pt x="31" y="34"/>
                    <a:pt x="31" y="34"/>
                    <a:pt x="31" y="34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1" y="13"/>
                    <a:pt x="0" y="8"/>
                    <a:pt x="3" y="5"/>
                  </a:cubicBezTo>
                  <a:cubicBezTo>
                    <a:pt x="5" y="1"/>
                    <a:pt x="10" y="0"/>
                    <a:pt x="14" y="3"/>
                  </a:cubicBezTo>
                  <a:cubicBezTo>
                    <a:pt x="50" y="28"/>
                    <a:pt x="50" y="28"/>
                    <a:pt x="50" y="28"/>
                  </a:cubicBezTo>
                  <a:cubicBezTo>
                    <a:pt x="52" y="29"/>
                    <a:pt x="53" y="32"/>
                    <a:pt x="53" y="34"/>
                  </a:cubicBezTo>
                  <a:cubicBezTo>
                    <a:pt x="53" y="37"/>
                    <a:pt x="52" y="39"/>
                    <a:pt x="50" y="41"/>
                  </a:cubicBezTo>
                  <a:cubicBezTo>
                    <a:pt x="14" y="66"/>
                    <a:pt x="14" y="66"/>
                    <a:pt x="14" y="66"/>
                  </a:cubicBezTo>
                  <a:cubicBezTo>
                    <a:pt x="13" y="67"/>
                    <a:pt x="11" y="67"/>
                    <a:pt x="9" y="6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44"/>
            <p:cNvSpPr>
              <a:spLocks/>
            </p:cNvSpPr>
            <p:nvPr/>
          </p:nvSpPr>
          <p:spPr bwMode="auto">
            <a:xfrm>
              <a:off x="5102553" y="828271"/>
              <a:ext cx="89798" cy="164630"/>
            </a:xfrm>
            <a:custGeom>
              <a:avLst/>
              <a:gdLst>
                <a:gd name="T0" fmla="*/ 9 w 43"/>
                <a:gd name="T1" fmla="*/ 79 h 79"/>
                <a:gd name="T2" fmla="*/ 6 w 43"/>
                <a:gd name="T3" fmla="*/ 79 h 79"/>
                <a:gd name="T4" fmla="*/ 1 w 43"/>
                <a:gd name="T5" fmla="*/ 68 h 79"/>
                <a:gd name="T6" fmla="*/ 27 w 43"/>
                <a:gd name="T7" fmla="*/ 6 h 79"/>
                <a:gd name="T8" fmla="*/ 37 w 43"/>
                <a:gd name="T9" fmla="*/ 2 h 79"/>
                <a:gd name="T10" fmla="*/ 42 w 43"/>
                <a:gd name="T11" fmla="*/ 12 h 79"/>
                <a:gd name="T12" fmla="*/ 16 w 43"/>
                <a:gd name="T13" fmla="*/ 74 h 79"/>
                <a:gd name="T14" fmla="*/ 9 w 43"/>
                <a:gd name="T15" fmla="*/ 7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3" h="79">
                  <a:moveTo>
                    <a:pt x="9" y="79"/>
                  </a:moveTo>
                  <a:cubicBezTo>
                    <a:pt x="8" y="79"/>
                    <a:pt x="7" y="79"/>
                    <a:pt x="6" y="79"/>
                  </a:cubicBezTo>
                  <a:cubicBezTo>
                    <a:pt x="2" y="77"/>
                    <a:pt x="0" y="72"/>
                    <a:pt x="1" y="68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8" y="2"/>
                    <a:pt x="33" y="0"/>
                    <a:pt x="37" y="2"/>
                  </a:cubicBezTo>
                  <a:cubicBezTo>
                    <a:pt x="41" y="4"/>
                    <a:pt x="43" y="8"/>
                    <a:pt x="42" y="12"/>
                  </a:cubicBezTo>
                  <a:cubicBezTo>
                    <a:pt x="16" y="74"/>
                    <a:pt x="16" y="74"/>
                    <a:pt x="16" y="74"/>
                  </a:cubicBezTo>
                  <a:cubicBezTo>
                    <a:pt x="15" y="77"/>
                    <a:pt x="12" y="79"/>
                    <a:pt x="9" y="7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41" name="组合 340"/>
          <p:cNvGrpSpPr/>
          <p:nvPr/>
        </p:nvGrpSpPr>
        <p:grpSpPr>
          <a:xfrm>
            <a:off x="931941" y="1064407"/>
            <a:ext cx="460631" cy="410743"/>
            <a:chOff x="3772214" y="668631"/>
            <a:chExt cx="460631" cy="410743"/>
          </a:xfrm>
        </p:grpSpPr>
        <p:sp>
          <p:nvSpPr>
            <p:cNvPr id="15" name="Freeform 50"/>
            <p:cNvSpPr>
              <a:spLocks noEditPoints="1"/>
            </p:cNvSpPr>
            <p:nvPr/>
          </p:nvSpPr>
          <p:spPr bwMode="auto">
            <a:xfrm>
              <a:off x="3772214" y="668631"/>
              <a:ext cx="460631" cy="410743"/>
            </a:xfrm>
            <a:custGeom>
              <a:avLst/>
              <a:gdLst>
                <a:gd name="T0" fmla="*/ 214 w 221"/>
                <a:gd name="T1" fmla="*/ 0 h 197"/>
                <a:gd name="T2" fmla="*/ 7 w 221"/>
                <a:gd name="T3" fmla="*/ 0 h 197"/>
                <a:gd name="T4" fmla="*/ 0 w 221"/>
                <a:gd name="T5" fmla="*/ 7 h 197"/>
                <a:gd name="T6" fmla="*/ 0 w 221"/>
                <a:gd name="T7" fmla="*/ 190 h 197"/>
                <a:gd name="T8" fmla="*/ 7 w 221"/>
                <a:gd name="T9" fmla="*/ 197 h 197"/>
                <a:gd name="T10" fmla="*/ 214 w 221"/>
                <a:gd name="T11" fmla="*/ 197 h 197"/>
                <a:gd name="T12" fmla="*/ 221 w 221"/>
                <a:gd name="T13" fmla="*/ 190 h 197"/>
                <a:gd name="T14" fmla="*/ 221 w 221"/>
                <a:gd name="T15" fmla="*/ 7 h 197"/>
                <a:gd name="T16" fmla="*/ 214 w 221"/>
                <a:gd name="T17" fmla="*/ 0 h 197"/>
                <a:gd name="T18" fmla="*/ 170 w 221"/>
                <a:gd name="T19" fmla="*/ 15 h 197"/>
                <a:gd name="T20" fmla="*/ 180 w 221"/>
                <a:gd name="T21" fmla="*/ 25 h 197"/>
                <a:gd name="T22" fmla="*/ 170 w 221"/>
                <a:gd name="T23" fmla="*/ 34 h 197"/>
                <a:gd name="T24" fmla="*/ 161 w 221"/>
                <a:gd name="T25" fmla="*/ 25 h 197"/>
                <a:gd name="T26" fmla="*/ 170 w 221"/>
                <a:gd name="T27" fmla="*/ 15 h 197"/>
                <a:gd name="T28" fmla="*/ 143 w 221"/>
                <a:gd name="T29" fmla="*/ 15 h 197"/>
                <a:gd name="T30" fmla="*/ 152 w 221"/>
                <a:gd name="T31" fmla="*/ 25 h 197"/>
                <a:gd name="T32" fmla="*/ 143 w 221"/>
                <a:gd name="T33" fmla="*/ 34 h 197"/>
                <a:gd name="T34" fmla="*/ 134 w 221"/>
                <a:gd name="T35" fmla="*/ 25 h 197"/>
                <a:gd name="T36" fmla="*/ 143 w 221"/>
                <a:gd name="T37" fmla="*/ 15 h 197"/>
                <a:gd name="T38" fmla="*/ 207 w 221"/>
                <a:gd name="T39" fmla="*/ 183 h 197"/>
                <a:gd name="T40" fmla="*/ 14 w 221"/>
                <a:gd name="T41" fmla="*/ 183 h 197"/>
                <a:gd name="T42" fmla="*/ 14 w 221"/>
                <a:gd name="T43" fmla="*/ 49 h 197"/>
                <a:gd name="T44" fmla="*/ 207 w 221"/>
                <a:gd name="T45" fmla="*/ 49 h 197"/>
                <a:gd name="T46" fmla="*/ 207 w 221"/>
                <a:gd name="T47" fmla="*/ 183 h 197"/>
                <a:gd name="T48" fmla="*/ 198 w 221"/>
                <a:gd name="T49" fmla="*/ 34 h 197"/>
                <a:gd name="T50" fmla="*/ 189 w 221"/>
                <a:gd name="T51" fmla="*/ 25 h 197"/>
                <a:gd name="T52" fmla="*/ 198 w 221"/>
                <a:gd name="T53" fmla="*/ 15 h 197"/>
                <a:gd name="T54" fmla="*/ 207 w 221"/>
                <a:gd name="T55" fmla="*/ 25 h 197"/>
                <a:gd name="T56" fmla="*/ 198 w 221"/>
                <a:gd name="T57" fmla="*/ 34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21" h="197">
                  <a:moveTo>
                    <a:pt x="214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90"/>
                    <a:pt x="0" y="190"/>
                    <a:pt x="0" y="190"/>
                  </a:cubicBezTo>
                  <a:cubicBezTo>
                    <a:pt x="0" y="194"/>
                    <a:pt x="3" y="197"/>
                    <a:pt x="7" y="197"/>
                  </a:cubicBezTo>
                  <a:cubicBezTo>
                    <a:pt x="214" y="197"/>
                    <a:pt x="214" y="197"/>
                    <a:pt x="214" y="197"/>
                  </a:cubicBezTo>
                  <a:cubicBezTo>
                    <a:pt x="218" y="197"/>
                    <a:pt x="221" y="194"/>
                    <a:pt x="221" y="190"/>
                  </a:cubicBezTo>
                  <a:cubicBezTo>
                    <a:pt x="221" y="7"/>
                    <a:pt x="221" y="7"/>
                    <a:pt x="221" y="7"/>
                  </a:cubicBezTo>
                  <a:cubicBezTo>
                    <a:pt x="221" y="3"/>
                    <a:pt x="218" y="0"/>
                    <a:pt x="214" y="0"/>
                  </a:cubicBezTo>
                  <a:close/>
                  <a:moveTo>
                    <a:pt x="170" y="15"/>
                  </a:moveTo>
                  <a:cubicBezTo>
                    <a:pt x="176" y="15"/>
                    <a:pt x="180" y="19"/>
                    <a:pt x="180" y="25"/>
                  </a:cubicBezTo>
                  <a:cubicBezTo>
                    <a:pt x="180" y="30"/>
                    <a:pt x="176" y="34"/>
                    <a:pt x="170" y="34"/>
                  </a:cubicBezTo>
                  <a:cubicBezTo>
                    <a:pt x="165" y="34"/>
                    <a:pt x="161" y="30"/>
                    <a:pt x="161" y="25"/>
                  </a:cubicBezTo>
                  <a:cubicBezTo>
                    <a:pt x="161" y="19"/>
                    <a:pt x="165" y="15"/>
                    <a:pt x="170" y="15"/>
                  </a:cubicBezTo>
                  <a:close/>
                  <a:moveTo>
                    <a:pt x="143" y="15"/>
                  </a:moveTo>
                  <a:cubicBezTo>
                    <a:pt x="148" y="15"/>
                    <a:pt x="152" y="19"/>
                    <a:pt x="152" y="25"/>
                  </a:cubicBezTo>
                  <a:cubicBezTo>
                    <a:pt x="152" y="30"/>
                    <a:pt x="148" y="34"/>
                    <a:pt x="143" y="34"/>
                  </a:cubicBezTo>
                  <a:cubicBezTo>
                    <a:pt x="138" y="34"/>
                    <a:pt x="134" y="30"/>
                    <a:pt x="134" y="25"/>
                  </a:cubicBezTo>
                  <a:cubicBezTo>
                    <a:pt x="134" y="19"/>
                    <a:pt x="138" y="15"/>
                    <a:pt x="143" y="15"/>
                  </a:cubicBezTo>
                  <a:close/>
                  <a:moveTo>
                    <a:pt x="207" y="183"/>
                  </a:moveTo>
                  <a:cubicBezTo>
                    <a:pt x="14" y="183"/>
                    <a:pt x="14" y="183"/>
                    <a:pt x="14" y="183"/>
                  </a:cubicBezTo>
                  <a:cubicBezTo>
                    <a:pt x="14" y="49"/>
                    <a:pt x="14" y="49"/>
                    <a:pt x="14" y="49"/>
                  </a:cubicBezTo>
                  <a:cubicBezTo>
                    <a:pt x="207" y="49"/>
                    <a:pt x="207" y="49"/>
                    <a:pt x="207" y="49"/>
                  </a:cubicBezTo>
                  <a:lnTo>
                    <a:pt x="207" y="183"/>
                  </a:lnTo>
                  <a:close/>
                  <a:moveTo>
                    <a:pt x="198" y="34"/>
                  </a:moveTo>
                  <a:cubicBezTo>
                    <a:pt x="193" y="34"/>
                    <a:pt x="189" y="30"/>
                    <a:pt x="189" y="25"/>
                  </a:cubicBezTo>
                  <a:cubicBezTo>
                    <a:pt x="189" y="19"/>
                    <a:pt x="193" y="15"/>
                    <a:pt x="198" y="15"/>
                  </a:cubicBezTo>
                  <a:cubicBezTo>
                    <a:pt x="203" y="15"/>
                    <a:pt x="207" y="19"/>
                    <a:pt x="207" y="25"/>
                  </a:cubicBezTo>
                  <a:cubicBezTo>
                    <a:pt x="207" y="30"/>
                    <a:pt x="203" y="34"/>
                    <a:pt x="198" y="3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51"/>
            <p:cNvSpPr>
              <a:spLocks/>
            </p:cNvSpPr>
            <p:nvPr/>
          </p:nvSpPr>
          <p:spPr bwMode="auto">
            <a:xfrm>
              <a:off x="4064888" y="791687"/>
              <a:ext cx="43236" cy="36584"/>
            </a:xfrm>
            <a:custGeom>
              <a:avLst/>
              <a:gdLst>
                <a:gd name="T0" fmla="*/ 21 w 21"/>
                <a:gd name="T1" fmla="*/ 14 h 18"/>
                <a:gd name="T2" fmla="*/ 18 w 21"/>
                <a:gd name="T3" fmla="*/ 18 h 18"/>
                <a:gd name="T4" fmla="*/ 4 w 21"/>
                <a:gd name="T5" fmla="*/ 18 h 18"/>
                <a:gd name="T6" fmla="*/ 0 w 21"/>
                <a:gd name="T7" fmla="*/ 14 h 18"/>
                <a:gd name="T8" fmla="*/ 0 w 21"/>
                <a:gd name="T9" fmla="*/ 3 h 18"/>
                <a:gd name="T10" fmla="*/ 4 w 21"/>
                <a:gd name="T11" fmla="*/ 0 h 18"/>
                <a:gd name="T12" fmla="*/ 18 w 21"/>
                <a:gd name="T13" fmla="*/ 0 h 18"/>
                <a:gd name="T14" fmla="*/ 21 w 21"/>
                <a:gd name="T15" fmla="*/ 3 h 18"/>
                <a:gd name="T16" fmla="*/ 21 w 21"/>
                <a:gd name="T17" fmla="*/ 1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18">
                  <a:moveTo>
                    <a:pt x="21" y="14"/>
                  </a:moveTo>
                  <a:cubicBezTo>
                    <a:pt x="21" y="16"/>
                    <a:pt x="20" y="18"/>
                    <a:pt x="18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2" y="18"/>
                    <a:pt x="0" y="16"/>
                    <a:pt x="0" y="1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20" y="0"/>
                    <a:pt x="21" y="2"/>
                    <a:pt x="21" y="3"/>
                  </a:cubicBezTo>
                  <a:lnTo>
                    <a:pt x="21" y="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52"/>
            <p:cNvSpPr>
              <a:spLocks/>
            </p:cNvSpPr>
            <p:nvPr/>
          </p:nvSpPr>
          <p:spPr bwMode="auto">
            <a:xfrm>
              <a:off x="3998371" y="821620"/>
              <a:ext cx="49888" cy="54877"/>
            </a:xfrm>
            <a:custGeom>
              <a:avLst/>
              <a:gdLst>
                <a:gd name="T0" fmla="*/ 22 w 24"/>
                <a:gd name="T1" fmla="*/ 7 h 26"/>
                <a:gd name="T2" fmla="*/ 23 w 24"/>
                <a:gd name="T3" fmla="*/ 11 h 26"/>
                <a:gd name="T4" fmla="*/ 16 w 24"/>
                <a:gd name="T5" fmla="*/ 24 h 26"/>
                <a:gd name="T6" fmla="*/ 12 w 24"/>
                <a:gd name="T7" fmla="*/ 25 h 26"/>
                <a:gd name="T8" fmla="*/ 2 w 24"/>
                <a:gd name="T9" fmla="*/ 19 h 26"/>
                <a:gd name="T10" fmla="*/ 1 w 24"/>
                <a:gd name="T11" fmla="*/ 15 h 26"/>
                <a:gd name="T12" fmla="*/ 8 w 24"/>
                <a:gd name="T13" fmla="*/ 3 h 26"/>
                <a:gd name="T14" fmla="*/ 13 w 24"/>
                <a:gd name="T15" fmla="*/ 1 h 26"/>
                <a:gd name="T16" fmla="*/ 22 w 24"/>
                <a:gd name="T17" fmla="*/ 7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26">
                  <a:moveTo>
                    <a:pt x="22" y="7"/>
                  </a:moveTo>
                  <a:cubicBezTo>
                    <a:pt x="24" y="8"/>
                    <a:pt x="24" y="10"/>
                    <a:pt x="23" y="11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15" y="25"/>
                    <a:pt x="13" y="26"/>
                    <a:pt x="12" y="25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1" y="18"/>
                    <a:pt x="0" y="16"/>
                    <a:pt x="1" y="15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9" y="1"/>
                    <a:pt x="11" y="0"/>
                    <a:pt x="13" y="1"/>
                  </a:cubicBezTo>
                  <a:lnTo>
                    <a:pt x="22" y="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53"/>
            <p:cNvSpPr>
              <a:spLocks/>
            </p:cNvSpPr>
            <p:nvPr/>
          </p:nvSpPr>
          <p:spPr bwMode="auto">
            <a:xfrm>
              <a:off x="4000035" y="899778"/>
              <a:ext cx="49888" cy="51551"/>
            </a:xfrm>
            <a:custGeom>
              <a:avLst/>
              <a:gdLst>
                <a:gd name="T0" fmla="*/ 12 w 24"/>
                <a:gd name="T1" fmla="*/ 0 h 25"/>
                <a:gd name="T2" fmla="*/ 16 w 24"/>
                <a:gd name="T3" fmla="*/ 2 h 25"/>
                <a:gd name="T4" fmla="*/ 24 w 24"/>
                <a:gd name="T5" fmla="*/ 14 h 25"/>
                <a:gd name="T6" fmla="*/ 22 w 24"/>
                <a:gd name="T7" fmla="*/ 19 h 25"/>
                <a:gd name="T8" fmla="*/ 13 w 24"/>
                <a:gd name="T9" fmla="*/ 24 h 25"/>
                <a:gd name="T10" fmla="*/ 8 w 24"/>
                <a:gd name="T11" fmla="*/ 23 h 25"/>
                <a:gd name="T12" fmla="*/ 1 w 24"/>
                <a:gd name="T13" fmla="*/ 10 h 25"/>
                <a:gd name="T14" fmla="*/ 2 w 24"/>
                <a:gd name="T15" fmla="*/ 6 h 25"/>
                <a:gd name="T16" fmla="*/ 12 w 24"/>
                <a:gd name="T17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25">
                  <a:moveTo>
                    <a:pt x="12" y="0"/>
                  </a:moveTo>
                  <a:cubicBezTo>
                    <a:pt x="13" y="0"/>
                    <a:pt x="15" y="0"/>
                    <a:pt x="16" y="2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4" y="16"/>
                    <a:pt x="24" y="18"/>
                    <a:pt x="22" y="19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1" y="25"/>
                    <a:pt x="9" y="24"/>
                    <a:pt x="8" y="23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9"/>
                    <a:pt x="1" y="7"/>
                    <a:pt x="2" y="6"/>
                  </a:cubicBezTo>
                  <a:lnTo>
                    <a:pt x="12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54"/>
            <p:cNvSpPr>
              <a:spLocks/>
            </p:cNvSpPr>
            <p:nvPr/>
          </p:nvSpPr>
          <p:spPr bwMode="auto">
            <a:xfrm>
              <a:off x="4071540" y="941350"/>
              <a:ext cx="43236" cy="36584"/>
            </a:xfrm>
            <a:custGeom>
              <a:avLst/>
              <a:gdLst>
                <a:gd name="T0" fmla="*/ 0 w 21"/>
                <a:gd name="T1" fmla="*/ 4 h 18"/>
                <a:gd name="T2" fmla="*/ 3 w 21"/>
                <a:gd name="T3" fmla="*/ 0 h 18"/>
                <a:gd name="T4" fmla="*/ 17 w 21"/>
                <a:gd name="T5" fmla="*/ 0 h 18"/>
                <a:gd name="T6" fmla="*/ 21 w 21"/>
                <a:gd name="T7" fmla="*/ 4 h 18"/>
                <a:gd name="T8" fmla="*/ 21 w 21"/>
                <a:gd name="T9" fmla="*/ 15 h 18"/>
                <a:gd name="T10" fmla="*/ 17 w 21"/>
                <a:gd name="T11" fmla="*/ 18 h 18"/>
                <a:gd name="T12" fmla="*/ 3 w 21"/>
                <a:gd name="T13" fmla="*/ 18 h 18"/>
                <a:gd name="T14" fmla="*/ 0 w 21"/>
                <a:gd name="T15" fmla="*/ 15 h 18"/>
                <a:gd name="T16" fmla="*/ 0 w 21"/>
                <a:gd name="T17" fmla="*/ 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18">
                  <a:moveTo>
                    <a:pt x="0" y="4"/>
                  </a:moveTo>
                  <a:cubicBezTo>
                    <a:pt x="0" y="2"/>
                    <a:pt x="1" y="0"/>
                    <a:pt x="3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9" y="0"/>
                    <a:pt x="21" y="2"/>
                    <a:pt x="21" y="4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6"/>
                    <a:pt x="19" y="18"/>
                    <a:pt x="17" y="18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1" y="18"/>
                    <a:pt x="0" y="16"/>
                    <a:pt x="0" y="15"/>
                  </a:cubicBezTo>
                  <a:lnTo>
                    <a:pt x="0" y="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55"/>
            <p:cNvSpPr>
              <a:spLocks/>
            </p:cNvSpPr>
            <p:nvPr/>
          </p:nvSpPr>
          <p:spPr bwMode="auto">
            <a:xfrm>
              <a:off x="4131405" y="893126"/>
              <a:ext cx="49888" cy="54877"/>
            </a:xfrm>
            <a:custGeom>
              <a:avLst/>
              <a:gdLst>
                <a:gd name="T0" fmla="*/ 2 w 24"/>
                <a:gd name="T1" fmla="*/ 19 h 26"/>
                <a:gd name="T2" fmla="*/ 1 w 24"/>
                <a:gd name="T3" fmla="*/ 15 h 26"/>
                <a:gd name="T4" fmla="*/ 8 w 24"/>
                <a:gd name="T5" fmla="*/ 2 h 26"/>
                <a:gd name="T6" fmla="*/ 13 w 24"/>
                <a:gd name="T7" fmla="*/ 1 h 26"/>
                <a:gd name="T8" fmla="*/ 22 w 24"/>
                <a:gd name="T9" fmla="*/ 7 h 26"/>
                <a:gd name="T10" fmla="*/ 23 w 24"/>
                <a:gd name="T11" fmla="*/ 11 h 26"/>
                <a:gd name="T12" fmla="*/ 16 w 24"/>
                <a:gd name="T13" fmla="*/ 23 h 26"/>
                <a:gd name="T14" fmla="*/ 11 w 24"/>
                <a:gd name="T15" fmla="*/ 25 h 26"/>
                <a:gd name="T16" fmla="*/ 2 w 24"/>
                <a:gd name="T17" fmla="*/ 19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26">
                  <a:moveTo>
                    <a:pt x="2" y="19"/>
                  </a:moveTo>
                  <a:cubicBezTo>
                    <a:pt x="1" y="18"/>
                    <a:pt x="0" y="16"/>
                    <a:pt x="1" y="15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9" y="1"/>
                    <a:pt x="11" y="0"/>
                    <a:pt x="13" y="1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3" y="8"/>
                    <a:pt x="24" y="10"/>
                    <a:pt x="23" y="11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5"/>
                    <a:pt x="13" y="26"/>
                    <a:pt x="11" y="25"/>
                  </a:cubicBezTo>
                  <a:lnTo>
                    <a:pt x="2" y="1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56"/>
            <p:cNvSpPr>
              <a:spLocks/>
            </p:cNvSpPr>
            <p:nvPr/>
          </p:nvSpPr>
          <p:spPr bwMode="auto">
            <a:xfrm>
              <a:off x="4129743" y="818294"/>
              <a:ext cx="49888" cy="51551"/>
            </a:xfrm>
            <a:custGeom>
              <a:avLst/>
              <a:gdLst>
                <a:gd name="T0" fmla="*/ 12 w 24"/>
                <a:gd name="T1" fmla="*/ 25 h 25"/>
                <a:gd name="T2" fmla="*/ 8 w 24"/>
                <a:gd name="T3" fmla="*/ 23 h 25"/>
                <a:gd name="T4" fmla="*/ 1 w 24"/>
                <a:gd name="T5" fmla="*/ 11 h 25"/>
                <a:gd name="T6" fmla="*/ 2 w 24"/>
                <a:gd name="T7" fmla="*/ 6 h 25"/>
                <a:gd name="T8" fmla="*/ 11 w 24"/>
                <a:gd name="T9" fmla="*/ 1 h 25"/>
                <a:gd name="T10" fmla="*/ 16 w 24"/>
                <a:gd name="T11" fmla="*/ 2 h 25"/>
                <a:gd name="T12" fmla="*/ 23 w 24"/>
                <a:gd name="T13" fmla="*/ 15 h 25"/>
                <a:gd name="T14" fmla="*/ 22 w 24"/>
                <a:gd name="T15" fmla="*/ 19 h 25"/>
                <a:gd name="T16" fmla="*/ 12 w 24"/>
                <a:gd name="T17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25">
                  <a:moveTo>
                    <a:pt x="12" y="25"/>
                  </a:moveTo>
                  <a:cubicBezTo>
                    <a:pt x="11" y="25"/>
                    <a:pt x="9" y="25"/>
                    <a:pt x="8" y="23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0" y="9"/>
                    <a:pt x="0" y="7"/>
                    <a:pt x="2" y="6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3" y="0"/>
                    <a:pt x="15" y="1"/>
                    <a:pt x="16" y="2"/>
                  </a:cubicBezTo>
                  <a:cubicBezTo>
                    <a:pt x="23" y="15"/>
                    <a:pt x="23" y="15"/>
                    <a:pt x="23" y="15"/>
                  </a:cubicBezTo>
                  <a:cubicBezTo>
                    <a:pt x="24" y="16"/>
                    <a:pt x="23" y="18"/>
                    <a:pt x="22" y="19"/>
                  </a:cubicBezTo>
                  <a:lnTo>
                    <a:pt x="12" y="2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57"/>
            <p:cNvSpPr>
              <a:spLocks noEditPoints="1"/>
            </p:cNvSpPr>
            <p:nvPr/>
          </p:nvSpPr>
          <p:spPr bwMode="auto">
            <a:xfrm>
              <a:off x="4023316" y="818294"/>
              <a:ext cx="133034" cy="133034"/>
            </a:xfrm>
            <a:custGeom>
              <a:avLst/>
              <a:gdLst>
                <a:gd name="T0" fmla="*/ 32 w 64"/>
                <a:gd name="T1" fmla="*/ 0 h 64"/>
                <a:gd name="T2" fmla="*/ 0 w 64"/>
                <a:gd name="T3" fmla="*/ 32 h 64"/>
                <a:gd name="T4" fmla="*/ 32 w 64"/>
                <a:gd name="T5" fmla="*/ 64 h 64"/>
                <a:gd name="T6" fmla="*/ 64 w 64"/>
                <a:gd name="T7" fmla="*/ 32 h 64"/>
                <a:gd name="T8" fmla="*/ 32 w 64"/>
                <a:gd name="T9" fmla="*/ 0 h 64"/>
                <a:gd name="T10" fmla="*/ 32 w 64"/>
                <a:gd name="T11" fmla="*/ 48 h 64"/>
                <a:gd name="T12" fmla="*/ 17 w 64"/>
                <a:gd name="T13" fmla="*/ 32 h 64"/>
                <a:gd name="T14" fmla="*/ 32 w 64"/>
                <a:gd name="T15" fmla="*/ 17 h 64"/>
                <a:gd name="T16" fmla="*/ 48 w 64"/>
                <a:gd name="T17" fmla="*/ 32 h 64"/>
                <a:gd name="T18" fmla="*/ 32 w 64"/>
                <a:gd name="T19" fmla="*/ 48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4" h="64">
                  <a:moveTo>
                    <a:pt x="32" y="0"/>
                  </a:moveTo>
                  <a:cubicBezTo>
                    <a:pt x="14" y="0"/>
                    <a:pt x="0" y="14"/>
                    <a:pt x="0" y="32"/>
                  </a:cubicBezTo>
                  <a:cubicBezTo>
                    <a:pt x="0" y="50"/>
                    <a:pt x="14" y="64"/>
                    <a:pt x="32" y="64"/>
                  </a:cubicBezTo>
                  <a:cubicBezTo>
                    <a:pt x="50" y="64"/>
                    <a:pt x="64" y="50"/>
                    <a:pt x="64" y="32"/>
                  </a:cubicBezTo>
                  <a:cubicBezTo>
                    <a:pt x="64" y="14"/>
                    <a:pt x="50" y="0"/>
                    <a:pt x="32" y="0"/>
                  </a:cubicBezTo>
                  <a:close/>
                  <a:moveTo>
                    <a:pt x="32" y="48"/>
                  </a:moveTo>
                  <a:cubicBezTo>
                    <a:pt x="23" y="48"/>
                    <a:pt x="17" y="41"/>
                    <a:pt x="17" y="32"/>
                  </a:cubicBezTo>
                  <a:cubicBezTo>
                    <a:pt x="17" y="23"/>
                    <a:pt x="23" y="17"/>
                    <a:pt x="32" y="17"/>
                  </a:cubicBezTo>
                  <a:cubicBezTo>
                    <a:pt x="41" y="17"/>
                    <a:pt x="48" y="23"/>
                    <a:pt x="48" y="32"/>
                  </a:cubicBezTo>
                  <a:cubicBezTo>
                    <a:pt x="48" y="41"/>
                    <a:pt x="41" y="48"/>
                    <a:pt x="32" y="4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58"/>
            <p:cNvSpPr>
              <a:spLocks/>
            </p:cNvSpPr>
            <p:nvPr/>
          </p:nvSpPr>
          <p:spPr bwMode="auto">
            <a:xfrm>
              <a:off x="3797158" y="804990"/>
              <a:ext cx="197889" cy="249439"/>
            </a:xfrm>
            <a:custGeom>
              <a:avLst/>
              <a:gdLst>
                <a:gd name="T0" fmla="*/ 91 w 95"/>
                <a:gd name="T1" fmla="*/ 73 h 119"/>
                <a:gd name="T2" fmla="*/ 80 w 95"/>
                <a:gd name="T3" fmla="*/ 73 h 119"/>
                <a:gd name="T4" fmla="*/ 77 w 95"/>
                <a:gd name="T5" fmla="*/ 62 h 119"/>
                <a:gd name="T6" fmla="*/ 86 w 95"/>
                <a:gd name="T7" fmla="*/ 57 h 119"/>
                <a:gd name="T8" fmla="*/ 88 w 95"/>
                <a:gd name="T9" fmla="*/ 51 h 119"/>
                <a:gd name="T10" fmla="*/ 79 w 95"/>
                <a:gd name="T11" fmla="*/ 35 h 119"/>
                <a:gd name="T12" fmla="*/ 73 w 95"/>
                <a:gd name="T13" fmla="*/ 33 h 119"/>
                <a:gd name="T14" fmla="*/ 63 w 95"/>
                <a:gd name="T15" fmla="*/ 39 h 119"/>
                <a:gd name="T16" fmla="*/ 55 w 95"/>
                <a:gd name="T17" fmla="*/ 31 h 119"/>
                <a:gd name="T18" fmla="*/ 61 w 95"/>
                <a:gd name="T19" fmla="*/ 22 h 119"/>
                <a:gd name="T20" fmla="*/ 59 w 95"/>
                <a:gd name="T21" fmla="*/ 16 h 119"/>
                <a:gd name="T22" fmla="*/ 43 w 95"/>
                <a:gd name="T23" fmla="*/ 7 h 119"/>
                <a:gd name="T24" fmla="*/ 37 w 95"/>
                <a:gd name="T25" fmla="*/ 9 h 119"/>
                <a:gd name="T26" fmla="*/ 32 w 95"/>
                <a:gd name="T27" fmla="*/ 18 h 119"/>
                <a:gd name="T28" fmla="*/ 21 w 95"/>
                <a:gd name="T29" fmla="*/ 15 h 119"/>
                <a:gd name="T30" fmla="*/ 21 w 95"/>
                <a:gd name="T31" fmla="*/ 5 h 119"/>
                <a:gd name="T32" fmla="*/ 16 w 95"/>
                <a:gd name="T33" fmla="*/ 0 h 119"/>
                <a:gd name="T34" fmla="*/ 0 w 95"/>
                <a:gd name="T35" fmla="*/ 0 h 119"/>
                <a:gd name="T36" fmla="*/ 0 w 95"/>
                <a:gd name="T37" fmla="*/ 33 h 119"/>
                <a:gd name="T38" fmla="*/ 8 w 95"/>
                <a:gd name="T39" fmla="*/ 32 h 119"/>
                <a:gd name="T40" fmla="*/ 64 w 95"/>
                <a:gd name="T41" fmla="*/ 87 h 119"/>
                <a:gd name="T42" fmla="*/ 54 w 95"/>
                <a:gd name="T43" fmla="*/ 119 h 119"/>
                <a:gd name="T44" fmla="*/ 89 w 95"/>
                <a:gd name="T45" fmla="*/ 119 h 119"/>
                <a:gd name="T46" fmla="*/ 87 w 95"/>
                <a:gd name="T47" fmla="*/ 116 h 119"/>
                <a:gd name="T48" fmla="*/ 78 w 95"/>
                <a:gd name="T49" fmla="*/ 111 h 119"/>
                <a:gd name="T50" fmla="*/ 81 w 95"/>
                <a:gd name="T51" fmla="*/ 100 h 119"/>
                <a:gd name="T52" fmla="*/ 91 w 95"/>
                <a:gd name="T53" fmla="*/ 100 h 119"/>
                <a:gd name="T54" fmla="*/ 95 w 95"/>
                <a:gd name="T55" fmla="*/ 95 h 119"/>
                <a:gd name="T56" fmla="*/ 95 w 95"/>
                <a:gd name="T57" fmla="*/ 77 h 119"/>
                <a:gd name="T58" fmla="*/ 91 w 95"/>
                <a:gd name="T59" fmla="*/ 73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95" h="119">
                  <a:moveTo>
                    <a:pt x="91" y="73"/>
                  </a:moveTo>
                  <a:cubicBezTo>
                    <a:pt x="80" y="73"/>
                    <a:pt x="80" y="73"/>
                    <a:pt x="80" y="73"/>
                  </a:cubicBezTo>
                  <a:cubicBezTo>
                    <a:pt x="80" y="69"/>
                    <a:pt x="79" y="65"/>
                    <a:pt x="77" y="62"/>
                  </a:cubicBezTo>
                  <a:cubicBezTo>
                    <a:pt x="86" y="57"/>
                    <a:pt x="86" y="57"/>
                    <a:pt x="86" y="57"/>
                  </a:cubicBezTo>
                  <a:cubicBezTo>
                    <a:pt x="88" y="56"/>
                    <a:pt x="89" y="53"/>
                    <a:pt x="88" y="51"/>
                  </a:cubicBezTo>
                  <a:cubicBezTo>
                    <a:pt x="79" y="35"/>
                    <a:pt x="79" y="35"/>
                    <a:pt x="79" y="35"/>
                  </a:cubicBezTo>
                  <a:cubicBezTo>
                    <a:pt x="78" y="33"/>
                    <a:pt x="75" y="32"/>
                    <a:pt x="73" y="33"/>
                  </a:cubicBezTo>
                  <a:cubicBezTo>
                    <a:pt x="63" y="39"/>
                    <a:pt x="63" y="39"/>
                    <a:pt x="63" y="39"/>
                  </a:cubicBezTo>
                  <a:cubicBezTo>
                    <a:pt x="61" y="36"/>
                    <a:pt x="58" y="33"/>
                    <a:pt x="55" y="31"/>
                  </a:cubicBezTo>
                  <a:cubicBezTo>
                    <a:pt x="61" y="22"/>
                    <a:pt x="61" y="22"/>
                    <a:pt x="61" y="22"/>
                  </a:cubicBezTo>
                  <a:cubicBezTo>
                    <a:pt x="62" y="20"/>
                    <a:pt x="61" y="17"/>
                    <a:pt x="59" y="16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41" y="6"/>
                    <a:pt x="39" y="6"/>
                    <a:pt x="37" y="9"/>
                  </a:cubicBezTo>
                  <a:cubicBezTo>
                    <a:pt x="32" y="18"/>
                    <a:pt x="32" y="18"/>
                    <a:pt x="32" y="18"/>
                  </a:cubicBezTo>
                  <a:cubicBezTo>
                    <a:pt x="28" y="17"/>
                    <a:pt x="25" y="16"/>
                    <a:pt x="21" y="15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1" y="2"/>
                    <a:pt x="19" y="0"/>
                    <a:pt x="1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3" y="32"/>
                    <a:pt x="6" y="32"/>
                    <a:pt x="8" y="32"/>
                  </a:cubicBezTo>
                  <a:cubicBezTo>
                    <a:pt x="39" y="32"/>
                    <a:pt x="64" y="57"/>
                    <a:pt x="64" y="87"/>
                  </a:cubicBezTo>
                  <a:cubicBezTo>
                    <a:pt x="64" y="99"/>
                    <a:pt x="60" y="110"/>
                    <a:pt x="54" y="119"/>
                  </a:cubicBezTo>
                  <a:cubicBezTo>
                    <a:pt x="89" y="119"/>
                    <a:pt x="89" y="119"/>
                    <a:pt x="89" y="119"/>
                  </a:cubicBezTo>
                  <a:cubicBezTo>
                    <a:pt x="89" y="118"/>
                    <a:pt x="88" y="117"/>
                    <a:pt x="87" y="116"/>
                  </a:cubicBezTo>
                  <a:cubicBezTo>
                    <a:pt x="78" y="111"/>
                    <a:pt x="78" y="111"/>
                    <a:pt x="78" y="111"/>
                  </a:cubicBezTo>
                  <a:cubicBezTo>
                    <a:pt x="79" y="107"/>
                    <a:pt x="80" y="103"/>
                    <a:pt x="81" y="100"/>
                  </a:cubicBezTo>
                  <a:cubicBezTo>
                    <a:pt x="91" y="100"/>
                    <a:pt x="91" y="100"/>
                    <a:pt x="91" y="100"/>
                  </a:cubicBezTo>
                  <a:cubicBezTo>
                    <a:pt x="93" y="100"/>
                    <a:pt x="95" y="98"/>
                    <a:pt x="95" y="95"/>
                  </a:cubicBezTo>
                  <a:cubicBezTo>
                    <a:pt x="95" y="77"/>
                    <a:pt x="95" y="77"/>
                    <a:pt x="95" y="77"/>
                  </a:cubicBezTo>
                  <a:cubicBezTo>
                    <a:pt x="95" y="75"/>
                    <a:pt x="93" y="73"/>
                    <a:pt x="91" y="7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43" name="组合 342"/>
          <p:cNvGrpSpPr/>
          <p:nvPr/>
        </p:nvGrpSpPr>
        <p:grpSpPr>
          <a:xfrm>
            <a:off x="4182745" y="1069396"/>
            <a:ext cx="543777" cy="400765"/>
            <a:chOff x="6015499" y="673620"/>
            <a:chExt cx="543777" cy="400765"/>
          </a:xfrm>
        </p:grpSpPr>
        <p:sp>
          <p:nvSpPr>
            <p:cNvPr id="24" name="Rectangle 59"/>
            <p:cNvSpPr>
              <a:spLocks noChangeArrowheads="1"/>
            </p:cNvSpPr>
            <p:nvPr/>
          </p:nvSpPr>
          <p:spPr bwMode="auto">
            <a:xfrm>
              <a:off x="6193431" y="1027822"/>
              <a:ext cx="128046" cy="282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60"/>
            <p:cNvSpPr>
              <a:spLocks/>
            </p:cNvSpPr>
            <p:nvPr/>
          </p:nvSpPr>
          <p:spPr bwMode="auto">
            <a:xfrm>
              <a:off x="6153521" y="1062744"/>
              <a:ext cx="206203" cy="9978"/>
            </a:xfrm>
            <a:custGeom>
              <a:avLst/>
              <a:gdLst>
                <a:gd name="T0" fmla="*/ 95 w 99"/>
                <a:gd name="T1" fmla="*/ 0 h 5"/>
                <a:gd name="T2" fmla="*/ 4 w 99"/>
                <a:gd name="T3" fmla="*/ 0 h 5"/>
                <a:gd name="T4" fmla="*/ 0 w 99"/>
                <a:gd name="T5" fmla="*/ 4 h 5"/>
                <a:gd name="T6" fmla="*/ 0 w 99"/>
                <a:gd name="T7" fmla="*/ 5 h 5"/>
                <a:gd name="T8" fmla="*/ 99 w 99"/>
                <a:gd name="T9" fmla="*/ 5 h 5"/>
                <a:gd name="T10" fmla="*/ 99 w 99"/>
                <a:gd name="T11" fmla="*/ 4 h 5"/>
                <a:gd name="T12" fmla="*/ 95 w 99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9" h="5">
                  <a:moveTo>
                    <a:pt x="95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99" y="5"/>
                    <a:pt x="99" y="5"/>
                    <a:pt x="99" y="5"/>
                  </a:cubicBezTo>
                  <a:cubicBezTo>
                    <a:pt x="99" y="4"/>
                    <a:pt x="99" y="4"/>
                    <a:pt x="99" y="4"/>
                  </a:cubicBezTo>
                  <a:cubicBezTo>
                    <a:pt x="99" y="2"/>
                    <a:pt x="97" y="0"/>
                    <a:pt x="9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61"/>
            <p:cNvSpPr>
              <a:spLocks/>
            </p:cNvSpPr>
            <p:nvPr/>
          </p:nvSpPr>
          <p:spPr bwMode="auto">
            <a:xfrm>
              <a:off x="6015499" y="673620"/>
              <a:ext cx="482248" cy="349214"/>
            </a:xfrm>
            <a:custGeom>
              <a:avLst/>
              <a:gdLst>
                <a:gd name="T0" fmla="*/ 176 w 231"/>
                <a:gd name="T1" fmla="*/ 130 h 167"/>
                <a:gd name="T2" fmla="*/ 15 w 231"/>
                <a:gd name="T3" fmla="*/ 130 h 167"/>
                <a:gd name="T4" fmla="*/ 15 w 231"/>
                <a:gd name="T5" fmla="*/ 13 h 167"/>
                <a:gd name="T6" fmla="*/ 217 w 231"/>
                <a:gd name="T7" fmla="*/ 13 h 167"/>
                <a:gd name="T8" fmla="*/ 217 w 231"/>
                <a:gd name="T9" fmla="*/ 34 h 167"/>
                <a:gd name="T10" fmla="*/ 231 w 231"/>
                <a:gd name="T11" fmla="*/ 34 h 167"/>
                <a:gd name="T12" fmla="*/ 231 w 231"/>
                <a:gd name="T13" fmla="*/ 5 h 167"/>
                <a:gd name="T14" fmla="*/ 225 w 231"/>
                <a:gd name="T15" fmla="*/ 0 h 167"/>
                <a:gd name="T16" fmla="*/ 6 w 231"/>
                <a:gd name="T17" fmla="*/ 0 h 167"/>
                <a:gd name="T18" fmla="*/ 0 w 231"/>
                <a:gd name="T19" fmla="*/ 5 h 167"/>
                <a:gd name="T20" fmla="*/ 0 w 231"/>
                <a:gd name="T21" fmla="*/ 161 h 167"/>
                <a:gd name="T22" fmla="*/ 6 w 231"/>
                <a:gd name="T23" fmla="*/ 167 h 167"/>
                <a:gd name="T24" fmla="*/ 176 w 231"/>
                <a:gd name="T25" fmla="*/ 167 h 167"/>
                <a:gd name="T26" fmla="*/ 176 w 231"/>
                <a:gd name="T27" fmla="*/ 13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31" h="167">
                  <a:moveTo>
                    <a:pt x="176" y="130"/>
                  </a:moveTo>
                  <a:cubicBezTo>
                    <a:pt x="15" y="130"/>
                    <a:pt x="15" y="130"/>
                    <a:pt x="15" y="130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217" y="13"/>
                    <a:pt x="217" y="13"/>
                    <a:pt x="217" y="13"/>
                  </a:cubicBezTo>
                  <a:cubicBezTo>
                    <a:pt x="217" y="34"/>
                    <a:pt x="217" y="34"/>
                    <a:pt x="217" y="34"/>
                  </a:cubicBezTo>
                  <a:cubicBezTo>
                    <a:pt x="231" y="34"/>
                    <a:pt x="231" y="34"/>
                    <a:pt x="231" y="34"/>
                  </a:cubicBezTo>
                  <a:cubicBezTo>
                    <a:pt x="231" y="5"/>
                    <a:pt x="231" y="5"/>
                    <a:pt x="231" y="5"/>
                  </a:cubicBezTo>
                  <a:cubicBezTo>
                    <a:pt x="231" y="2"/>
                    <a:pt x="228" y="0"/>
                    <a:pt x="225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161"/>
                    <a:pt x="0" y="161"/>
                    <a:pt x="0" y="161"/>
                  </a:cubicBezTo>
                  <a:cubicBezTo>
                    <a:pt x="0" y="164"/>
                    <a:pt x="3" y="167"/>
                    <a:pt x="6" y="167"/>
                  </a:cubicBezTo>
                  <a:cubicBezTo>
                    <a:pt x="176" y="167"/>
                    <a:pt x="176" y="167"/>
                    <a:pt x="176" y="167"/>
                  </a:cubicBezTo>
                  <a:lnTo>
                    <a:pt x="176" y="13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62"/>
            <p:cNvSpPr>
              <a:spLocks noEditPoints="1"/>
            </p:cNvSpPr>
            <p:nvPr/>
          </p:nvSpPr>
          <p:spPr bwMode="auto">
            <a:xfrm>
              <a:off x="6397972" y="756766"/>
              <a:ext cx="161304" cy="317619"/>
            </a:xfrm>
            <a:custGeom>
              <a:avLst/>
              <a:gdLst>
                <a:gd name="T0" fmla="*/ 65 w 77"/>
                <a:gd name="T1" fmla="*/ 0 h 152"/>
                <a:gd name="T2" fmla="*/ 12 w 77"/>
                <a:gd name="T3" fmla="*/ 0 h 152"/>
                <a:gd name="T4" fmla="*/ 0 w 77"/>
                <a:gd name="T5" fmla="*/ 12 h 152"/>
                <a:gd name="T6" fmla="*/ 0 w 77"/>
                <a:gd name="T7" fmla="*/ 140 h 152"/>
                <a:gd name="T8" fmla="*/ 12 w 77"/>
                <a:gd name="T9" fmla="*/ 152 h 152"/>
                <a:gd name="T10" fmla="*/ 65 w 77"/>
                <a:gd name="T11" fmla="*/ 152 h 152"/>
                <a:gd name="T12" fmla="*/ 77 w 77"/>
                <a:gd name="T13" fmla="*/ 140 h 152"/>
                <a:gd name="T14" fmla="*/ 77 w 77"/>
                <a:gd name="T15" fmla="*/ 12 h 152"/>
                <a:gd name="T16" fmla="*/ 65 w 77"/>
                <a:gd name="T17" fmla="*/ 0 h 152"/>
                <a:gd name="T18" fmla="*/ 28 w 77"/>
                <a:gd name="T19" fmla="*/ 9 h 152"/>
                <a:gd name="T20" fmla="*/ 48 w 77"/>
                <a:gd name="T21" fmla="*/ 9 h 152"/>
                <a:gd name="T22" fmla="*/ 49 w 77"/>
                <a:gd name="T23" fmla="*/ 10 h 152"/>
                <a:gd name="T24" fmla="*/ 48 w 77"/>
                <a:gd name="T25" fmla="*/ 12 h 152"/>
                <a:gd name="T26" fmla="*/ 28 w 77"/>
                <a:gd name="T27" fmla="*/ 12 h 152"/>
                <a:gd name="T28" fmla="*/ 27 w 77"/>
                <a:gd name="T29" fmla="*/ 10 h 152"/>
                <a:gd name="T30" fmla="*/ 28 w 77"/>
                <a:gd name="T31" fmla="*/ 9 h 152"/>
                <a:gd name="T32" fmla="*/ 38 w 77"/>
                <a:gd name="T33" fmla="*/ 143 h 152"/>
                <a:gd name="T34" fmla="*/ 32 w 77"/>
                <a:gd name="T35" fmla="*/ 136 h 152"/>
                <a:gd name="T36" fmla="*/ 38 w 77"/>
                <a:gd name="T37" fmla="*/ 129 h 152"/>
                <a:gd name="T38" fmla="*/ 45 w 77"/>
                <a:gd name="T39" fmla="*/ 136 h 152"/>
                <a:gd name="T40" fmla="*/ 38 w 77"/>
                <a:gd name="T41" fmla="*/ 143 h 152"/>
                <a:gd name="T42" fmla="*/ 72 w 77"/>
                <a:gd name="T43" fmla="*/ 122 h 152"/>
                <a:gd name="T44" fmla="*/ 5 w 77"/>
                <a:gd name="T45" fmla="*/ 122 h 152"/>
                <a:gd name="T46" fmla="*/ 5 w 77"/>
                <a:gd name="T47" fmla="*/ 23 h 152"/>
                <a:gd name="T48" fmla="*/ 72 w 77"/>
                <a:gd name="T49" fmla="*/ 23 h 152"/>
                <a:gd name="T50" fmla="*/ 72 w 77"/>
                <a:gd name="T51" fmla="*/ 12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7" h="152">
                  <a:moveTo>
                    <a:pt x="65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6"/>
                    <a:pt x="0" y="12"/>
                  </a:cubicBezTo>
                  <a:cubicBezTo>
                    <a:pt x="0" y="140"/>
                    <a:pt x="0" y="140"/>
                    <a:pt x="0" y="140"/>
                  </a:cubicBezTo>
                  <a:cubicBezTo>
                    <a:pt x="0" y="146"/>
                    <a:pt x="5" y="152"/>
                    <a:pt x="12" y="152"/>
                  </a:cubicBezTo>
                  <a:cubicBezTo>
                    <a:pt x="65" y="152"/>
                    <a:pt x="65" y="152"/>
                    <a:pt x="65" y="152"/>
                  </a:cubicBezTo>
                  <a:cubicBezTo>
                    <a:pt x="71" y="152"/>
                    <a:pt x="77" y="146"/>
                    <a:pt x="77" y="140"/>
                  </a:cubicBezTo>
                  <a:cubicBezTo>
                    <a:pt x="77" y="12"/>
                    <a:pt x="77" y="12"/>
                    <a:pt x="77" y="12"/>
                  </a:cubicBezTo>
                  <a:cubicBezTo>
                    <a:pt x="77" y="6"/>
                    <a:pt x="71" y="0"/>
                    <a:pt x="65" y="0"/>
                  </a:cubicBezTo>
                  <a:close/>
                  <a:moveTo>
                    <a:pt x="28" y="9"/>
                  </a:moveTo>
                  <a:cubicBezTo>
                    <a:pt x="48" y="9"/>
                    <a:pt x="48" y="9"/>
                    <a:pt x="48" y="9"/>
                  </a:cubicBezTo>
                  <a:cubicBezTo>
                    <a:pt x="49" y="9"/>
                    <a:pt x="49" y="10"/>
                    <a:pt x="49" y="10"/>
                  </a:cubicBezTo>
                  <a:cubicBezTo>
                    <a:pt x="49" y="11"/>
                    <a:pt x="49" y="12"/>
                    <a:pt x="4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2"/>
                    <a:pt x="27" y="11"/>
                    <a:pt x="27" y="10"/>
                  </a:cubicBezTo>
                  <a:cubicBezTo>
                    <a:pt x="27" y="10"/>
                    <a:pt x="28" y="9"/>
                    <a:pt x="28" y="9"/>
                  </a:cubicBezTo>
                  <a:close/>
                  <a:moveTo>
                    <a:pt x="38" y="143"/>
                  </a:moveTo>
                  <a:cubicBezTo>
                    <a:pt x="35" y="143"/>
                    <a:pt x="32" y="140"/>
                    <a:pt x="32" y="136"/>
                  </a:cubicBezTo>
                  <a:cubicBezTo>
                    <a:pt x="32" y="132"/>
                    <a:pt x="35" y="129"/>
                    <a:pt x="38" y="129"/>
                  </a:cubicBezTo>
                  <a:cubicBezTo>
                    <a:pt x="42" y="129"/>
                    <a:pt x="45" y="132"/>
                    <a:pt x="45" y="136"/>
                  </a:cubicBezTo>
                  <a:cubicBezTo>
                    <a:pt x="45" y="140"/>
                    <a:pt x="42" y="143"/>
                    <a:pt x="38" y="143"/>
                  </a:cubicBezTo>
                  <a:close/>
                  <a:moveTo>
                    <a:pt x="72" y="122"/>
                  </a:moveTo>
                  <a:cubicBezTo>
                    <a:pt x="5" y="122"/>
                    <a:pt x="5" y="122"/>
                    <a:pt x="5" y="122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72" y="23"/>
                    <a:pt x="72" y="23"/>
                    <a:pt x="72" y="23"/>
                  </a:cubicBezTo>
                  <a:lnTo>
                    <a:pt x="72" y="12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44" name="组合 343"/>
          <p:cNvGrpSpPr/>
          <p:nvPr/>
        </p:nvGrpSpPr>
        <p:grpSpPr>
          <a:xfrm>
            <a:off x="5891293" y="1052767"/>
            <a:ext cx="513844" cy="425708"/>
            <a:chOff x="7172894" y="656991"/>
            <a:chExt cx="513844" cy="425708"/>
          </a:xfrm>
        </p:grpSpPr>
        <p:sp>
          <p:nvSpPr>
            <p:cNvPr id="99" name="Rectangle 134"/>
            <p:cNvSpPr>
              <a:spLocks noChangeArrowheads="1"/>
            </p:cNvSpPr>
            <p:nvPr/>
          </p:nvSpPr>
          <p:spPr bwMode="auto">
            <a:xfrm>
              <a:off x="7364130" y="1036137"/>
              <a:ext cx="134697" cy="282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" name="Freeform 135"/>
            <p:cNvSpPr>
              <a:spLocks noEditPoints="1"/>
            </p:cNvSpPr>
            <p:nvPr/>
          </p:nvSpPr>
          <p:spPr bwMode="auto">
            <a:xfrm>
              <a:off x="7172894" y="656991"/>
              <a:ext cx="513844" cy="370833"/>
            </a:xfrm>
            <a:custGeom>
              <a:avLst/>
              <a:gdLst>
                <a:gd name="T0" fmla="*/ 240 w 246"/>
                <a:gd name="T1" fmla="*/ 0 h 178"/>
                <a:gd name="T2" fmla="*/ 7 w 246"/>
                <a:gd name="T3" fmla="*/ 0 h 178"/>
                <a:gd name="T4" fmla="*/ 0 w 246"/>
                <a:gd name="T5" fmla="*/ 6 h 178"/>
                <a:gd name="T6" fmla="*/ 0 w 246"/>
                <a:gd name="T7" fmla="*/ 172 h 178"/>
                <a:gd name="T8" fmla="*/ 7 w 246"/>
                <a:gd name="T9" fmla="*/ 178 h 178"/>
                <a:gd name="T10" fmla="*/ 240 w 246"/>
                <a:gd name="T11" fmla="*/ 178 h 178"/>
                <a:gd name="T12" fmla="*/ 246 w 246"/>
                <a:gd name="T13" fmla="*/ 172 h 178"/>
                <a:gd name="T14" fmla="*/ 246 w 246"/>
                <a:gd name="T15" fmla="*/ 6 h 178"/>
                <a:gd name="T16" fmla="*/ 240 w 246"/>
                <a:gd name="T17" fmla="*/ 0 h 178"/>
                <a:gd name="T18" fmla="*/ 231 w 246"/>
                <a:gd name="T19" fmla="*/ 139 h 178"/>
                <a:gd name="T20" fmla="*/ 16 w 246"/>
                <a:gd name="T21" fmla="*/ 139 h 178"/>
                <a:gd name="T22" fmla="*/ 16 w 246"/>
                <a:gd name="T23" fmla="*/ 14 h 178"/>
                <a:gd name="T24" fmla="*/ 231 w 246"/>
                <a:gd name="T25" fmla="*/ 14 h 178"/>
                <a:gd name="T26" fmla="*/ 231 w 246"/>
                <a:gd name="T27" fmla="*/ 139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6" h="178">
                  <a:moveTo>
                    <a:pt x="240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2"/>
                    <a:pt x="0" y="6"/>
                  </a:cubicBezTo>
                  <a:cubicBezTo>
                    <a:pt x="0" y="172"/>
                    <a:pt x="0" y="172"/>
                    <a:pt x="0" y="172"/>
                  </a:cubicBezTo>
                  <a:cubicBezTo>
                    <a:pt x="0" y="175"/>
                    <a:pt x="3" y="178"/>
                    <a:pt x="7" y="178"/>
                  </a:cubicBezTo>
                  <a:cubicBezTo>
                    <a:pt x="240" y="178"/>
                    <a:pt x="240" y="178"/>
                    <a:pt x="240" y="178"/>
                  </a:cubicBezTo>
                  <a:cubicBezTo>
                    <a:pt x="243" y="178"/>
                    <a:pt x="246" y="175"/>
                    <a:pt x="246" y="172"/>
                  </a:cubicBezTo>
                  <a:cubicBezTo>
                    <a:pt x="246" y="6"/>
                    <a:pt x="246" y="6"/>
                    <a:pt x="246" y="6"/>
                  </a:cubicBezTo>
                  <a:cubicBezTo>
                    <a:pt x="246" y="2"/>
                    <a:pt x="243" y="0"/>
                    <a:pt x="240" y="0"/>
                  </a:cubicBezTo>
                  <a:close/>
                  <a:moveTo>
                    <a:pt x="231" y="139"/>
                  </a:moveTo>
                  <a:cubicBezTo>
                    <a:pt x="16" y="139"/>
                    <a:pt x="16" y="139"/>
                    <a:pt x="16" y="139"/>
                  </a:cubicBezTo>
                  <a:cubicBezTo>
                    <a:pt x="16" y="14"/>
                    <a:pt x="16" y="14"/>
                    <a:pt x="16" y="14"/>
                  </a:cubicBezTo>
                  <a:cubicBezTo>
                    <a:pt x="231" y="14"/>
                    <a:pt x="231" y="14"/>
                    <a:pt x="231" y="14"/>
                  </a:cubicBezTo>
                  <a:lnTo>
                    <a:pt x="231" y="13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" name="Freeform 136"/>
            <p:cNvSpPr>
              <a:spLocks/>
            </p:cNvSpPr>
            <p:nvPr/>
          </p:nvSpPr>
          <p:spPr bwMode="auto">
            <a:xfrm>
              <a:off x="7320894" y="1071058"/>
              <a:ext cx="219506" cy="11641"/>
            </a:xfrm>
            <a:custGeom>
              <a:avLst/>
              <a:gdLst>
                <a:gd name="T0" fmla="*/ 100 w 105"/>
                <a:gd name="T1" fmla="*/ 0 h 6"/>
                <a:gd name="T2" fmla="*/ 4 w 105"/>
                <a:gd name="T3" fmla="*/ 0 h 6"/>
                <a:gd name="T4" fmla="*/ 0 w 105"/>
                <a:gd name="T5" fmla="*/ 4 h 6"/>
                <a:gd name="T6" fmla="*/ 0 w 105"/>
                <a:gd name="T7" fmla="*/ 6 h 6"/>
                <a:gd name="T8" fmla="*/ 105 w 105"/>
                <a:gd name="T9" fmla="*/ 6 h 6"/>
                <a:gd name="T10" fmla="*/ 105 w 105"/>
                <a:gd name="T11" fmla="*/ 4 h 6"/>
                <a:gd name="T12" fmla="*/ 100 w 105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5" h="6">
                  <a:moveTo>
                    <a:pt x="100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05" y="6"/>
                    <a:pt x="105" y="6"/>
                    <a:pt x="105" y="6"/>
                  </a:cubicBezTo>
                  <a:cubicBezTo>
                    <a:pt x="105" y="4"/>
                    <a:pt x="105" y="4"/>
                    <a:pt x="105" y="4"/>
                  </a:cubicBezTo>
                  <a:cubicBezTo>
                    <a:pt x="105" y="2"/>
                    <a:pt x="103" y="0"/>
                    <a:pt x="10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" name="Oval 137"/>
            <p:cNvSpPr>
              <a:spLocks noChangeArrowheads="1"/>
            </p:cNvSpPr>
            <p:nvPr/>
          </p:nvSpPr>
          <p:spPr bwMode="auto">
            <a:xfrm>
              <a:off x="7219456" y="869845"/>
              <a:ext cx="58203" cy="5820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" name="Oval 138"/>
            <p:cNvSpPr>
              <a:spLocks noChangeArrowheads="1"/>
            </p:cNvSpPr>
            <p:nvPr/>
          </p:nvSpPr>
          <p:spPr bwMode="auto">
            <a:xfrm>
              <a:off x="7294287" y="819957"/>
              <a:ext cx="61529" cy="5820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" name="Oval 139"/>
            <p:cNvSpPr>
              <a:spLocks noChangeArrowheads="1"/>
            </p:cNvSpPr>
            <p:nvPr/>
          </p:nvSpPr>
          <p:spPr bwMode="auto">
            <a:xfrm>
              <a:off x="7380759" y="843238"/>
              <a:ext cx="58203" cy="5820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" name="Oval 140"/>
            <p:cNvSpPr>
              <a:spLocks noChangeArrowheads="1"/>
            </p:cNvSpPr>
            <p:nvPr/>
          </p:nvSpPr>
          <p:spPr bwMode="auto">
            <a:xfrm>
              <a:off x="7443950" y="765080"/>
              <a:ext cx="61529" cy="5986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" name="Oval 141"/>
            <p:cNvSpPr>
              <a:spLocks noChangeArrowheads="1"/>
            </p:cNvSpPr>
            <p:nvPr/>
          </p:nvSpPr>
          <p:spPr bwMode="auto">
            <a:xfrm>
              <a:off x="7508805" y="813305"/>
              <a:ext cx="58203" cy="5820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" name="Oval 142"/>
            <p:cNvSpPr>
              <a:spLocks noChangeArrowheads="1"/>
            </p:cNvSpPr>
            <p:nvPr/>
          </p:nvSpPr>
          <p:spPr bwMode="auto">
            <a:xfrm>
              <a:off x="7578648" y="718518"/>
              <a:ext cx="58203" cy="5820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" name="Freeform 143"/>
            <p:cNvSpPr>
              <a:spLocks/>
            </p:cNvSpPr>
            <p:nvPr/>
          </p:nvSpPr>
          <p:spPr bwMode="auto">
            <a:xfrm>
              <a:off x="7236085" y="735147"/>
              <a:ext cx="384136" cy="174608"/>
            </a:xfrm>
            <a:custGeom>
              <a:avLst/>
              <a:gdLst>
                <a:gd name="T0" fmla="*/ 6 w 184"/>
                <a:gd name="T1" fmla="*/ 84 h 84"/>
                <a:gd name="T2" fmla="*/ 2 w 184"/>
                <a:gd name="T3" fmla="*/ 82 h 84"/>
                <a:gd name="T4" fmla="*/ 4 w 184"/>
                <a:gd name="T5" fmla="*/ 74 h 84"/>
                <a:gd name="T6" fmla="*/ 42 w 184"/>
                <a:gd name="T7" fmla="*/ 49 h 84"/>
                <a:gd name="T8" fmla="*/ 81 w 184"/>
                <a:gd name="T9" fmla="*/ 60 h 84"/>
                <a:gd name="T10" fmla="*/ 114 w 184"/>
                <a:gd name="T11" fmla="*/ 22 h 84"/>
                <a:gd name="T12" fmla="*/ 144 w 184"/>
                <a:gd name="T13" fmla="*/ 45 h 84"/>
                <a:gd name="T14" fmla="*/ 174 w 184"/>
                <a:gd name="T15" fmla="*/ 3 h 84"/>
                <a:gd name="T16" fmla="*/ 181 w 184"/>
                <a:gd name="T17" fmla="*/ 1 h 84"/>
                <a:gd name="T18" fmla="*/ 182 w 184"/>
                <a:gd name="T19" fmla="*/ 9 h 84"/>
                <a:gd name="T20" fmla="*/ 147 w 184"/>
                <a:gd name="T21" fmla="*/ 60 h 84"/>
                <a:gd name="T22" fmla="*/ 115 w 184"/>
                <a:gd name="T23" fmla="*/ 37 h 84"/>
                <a:gd name="T24" fmla="*/ 85 w 184"/>
                <a:gd name="T25" fmla="*/ 72 h 84"/>
                <a:gd name="T26" fmla="*/ 43 w 184"/>
                <a:gd name="T27" fmla="*/ 61 h 84"/>
                <a:gd name="T28" fmla="*/ 9 w 184"/>
                <a:gd name="T29" fmla="*/ 83 h 84"/>
                <a:gd name="T30" fmla="*/ 6 w 184"/>
                <a:gd name="T31" fmla="*/ 8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84" h="84">
                  <a:moveTo>
                    <a:pt x="6" y="84"/>
                  </a:moveTo>
                  <a:cubicBezTo>
                    <a:pt x="5" y="84"/>
                    <a:pt x="3" y="83"/>
                    <a:pt x="2" y="82"/>
                  </a:cubicBezTo>
                  <a:cubicBezTo>
                    <a:pt x="0" y="79"/>
                    <a:pt x="1" y="76"/>
                    <a:pt x="4" y="74"/>
                  </a:cubicBezTo>
                  <a:cubicBezTo>
                    <a:pt x="42" y="49"/>
                    <a:pt x="42" y="49"/>
                    <a:pt x="42" y="49"/>
                  </a:cubicBezTo>
                  <a:cubicBezTo>
                    <a:pt x="81" y="60"/>
                    <a:pt x="81" y="60"/>
                    <a:pt x="81" y="60"/>
                  </a:cubicBezTo>
                  <a:cubicBezTo>
                    <a:pt x="114" y="22"/>
                    <a:pt x="114" y="22"/>
                    <a:pt x="114" y="22"/>
                  </a:cubicBezTo>
                  <a:cubicBezTo>
                    <a:pt x="144" y="45"/>
                    <a:pt x="144" y="45"/>
                    <a:pt x="144" y="45"/>
                  </a:cubicBezTo>
                  <a:cubicBezTo>
                    <a:pt x="174" y="3"/>
                    <a:pt x="174" y="3"/>
                    <a:pt x="174" y="3"/>
                  </a:cubicBezTo>
                  <a:cubicBezTo>
                    <a:pt x="175" y="0"/>
                    <a:pt x="179" y="0"/>
                    <a:pt x="181" y="1"/>
                  </a:cubicBezTo>
                  <a:cubicBezTo>
                    <a:pt x="183" y="3"/>
                    <a:pt x="184" y="6"/>
                    <a:pt x="182" y="9"/>
                  </a:cubicBezTo>
                  <a:cubicBezTo>
                    <a:pt x="147" y="60"/>
                    <a:pt x="147" y="60"/>
                    <a:pt x="147" y="60"/>
                  </a:cubicBezTo>
                  <a:cubicBezTo>
                    <a:pt x="115" y="37"/>
                    <a:pt x="115" y="37"/>
                    <a:pt x="115" y="37"/>
                  </a:cubicBezTo>
                  <a:cubicBezTo>
                    <a:pt x="85" y="72"/>
                    <a:pt x="85" y="72"/>
                    <a:pt x="85" y="72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9" y="83"/>
                    <a:pt x="9" y="83"/>
                    <a:pt x="9" y="83"/>
                  </a:cubicBezTo>
                  <a:cubicBezTo>
                    <a:pt x="8" y="84"/>
                    <a:pt x="7" y="84"/>
                    <a:pt x="6" y="8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45" name="组合 344"/>
          <p:cNvGrpSpPr/>
          <p:nvPr/>
        </p:nvGrpSpPr>
        <p:grpSpPr>
          <a:xfrm>
            <a:off x="7569908" y="994564"/>
            <a:ext cx="384136" cy="508855"/>
            <a:chOff x="8435053" y="598788"/>
            <a:chExt cx="384136" cy="508855"/>
          </a:xfrm>
        </p:grpSpPr>
        <p:sp>
          <p:nvSpPr>
            <p:cNvPr id="283" name="Freeform 319"/>
            <p:cNvSpPr>
              <a:spLocks noEditPoints="1"/>
            </p:cNvSpPr>
            <p:nvPr/>
          </p:nvSpPr>
          <p:spPr bwMode="auto">
            <a:xfrm>
              <a:off x="8435053" y="598788"/>
              <a:ext cx="261080" cy="508855"/>
            </a:xfrm>
            <a:custGeom>
              <a:avLst/>
              <a:gdLst>
                <a:gd name="T0" fmla="*/ 116 w 125"/>
                <a:gd name="T1" fmla="*/ 162 h 244"/>
                <a:gd name="T2" fmla="*/ 116 w 125"/>
                <a:gd name="T3" fmla="*/ 196 h 244"/>
                <a:gd name="T4" fmla="*/ 9 w 125"/>
                <a:gd name="T5" fmla="*/ 196 h 244"/>
                <a:gd name="T6" fmla="*/ 9 w 125"/>
                <a:gd name="T7" fmla="*/ 37 h 244"/>
                <a:gd name="T8" fmla="*/ 116 w 125"/>
                <a:gd name="T9" fmla="*/ 37 h 244"/>
                <a:gd name="T10" fmla="*/ 116 w 125"/>
                <a:gd name="T11" fmla="*/ 69 h 244"/>
                <a:gd name="T12" fmla="*/ 125 w 125"/>
                <a:gd name="T13" fmla="*/ 70 h 244"/>
                <a:gd name="T14" fmla="*/ 125 w 125"/>
                <a:gd name="T15" fmla="*/ 19 h 244"/>
                <a:gd name="T16" fmla="*/ 106 w 125"/>
                <a:gd name="T17" fmla="*/ 0 h 244"/>
                <a:gd name="T18" fmla="*/ 19 w 125"/>
                <a:gd name="T19" fmla="*/ 0 h 244"/>
                <a:gd name="T20" fmla="*/ 0 w 125"/>
                <a:gd name="T21" fmla="*/ 19 h 244"/>
                <a:gd name="T22" fmla="*/ 0 w 125"/>
                <a:gd name="T23" fmla="*/ 225 h 244"/>
                <a:gd name="T24" fmla="*/ 19 w 125"/>
                <a:gd name="T25" fmla="*/ 244 h 244"/>
                <a:gd name="T26" fmla="*/ 106 w 125"/>
                <a:gd name="T27" fmla="*/ 244 h 244"/>
                <a:gd name="T28" fmla="*/ 125 w 125"/>
                <a:gd name="T29" fmla="*/ 225 h 244"/>
                <a:gd name="T30" fmla="*/ 125 w 125"/>
                <a:gd name="T31" fmla="*/ 161 h 244"/>
                <a:gd name="T32" fmla="*/ 116 w 125"/>
                <a:gd name="T33" fmla="*/ 162 h 244"/>
                <a:gd name="T34" fmla="*/ 46 w 125"/>
                <a:gd name="T35" fmla="*/ 13 h 244"/>
                <a:gd name="T36" fmla="*/ 79 w 125"/>
                <a:gd name="T37" fmla="*/ 13 h 244"/>
                <a:gd name="T38" fmla="*/ 80 w 125"/>
                <a:gd name="T39" fmla="*/ 16 h 244"/>
                <a:gd name="T40" fmla="*/ 79 w 125"/>
                <a:gd name="T41" fmla="*/ 18 h 244"/>
                <a:gd name="T42" fmla="*/ 46 w 125"/>
                <a:gd name="T43" fmla="*/ 18 h 244"/>
                <a:gd name="T44" fmla="*/ 45 w 125"/>
                <a:gd name="T45" fmla="*/ 16 h 244"/>
                <a:gd name="T46" fmla="*/ 46 w 125"/>
                <a:gd name="T47" fmla="*/ 13 h 244"/>
                <a:gd name="T48" fmla="*/ 62 w 125"/>
                <a:gd name="T49" fmla="*/ 230 h 244"/>
                <a:gd name="T50" fmla="*/ 52 w 125"/>
                <a:gd name="T51" fmla="*/ 219 h 244"/>
                <a:gd name="T52" fmla="*/ 62 w 125"/>
                <a:gd name="T53" fmla="*/ 208 h 244"/>
                <a:gd name="T54" fmla="*/ 73 w 125"/>
                <a:gd name="T55" fmla="*/ 219 h 244"/>
                <a:gd name="T56" fmla="*/ 62 w 125"/>
                <a:gd name="T57" fmla="*/ 230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25" h="244">
                  <a:moveTo>
                    <a:pt x="116" y="162"/>
                  </a:moveTo>
                  <a:cubicBezTo>
                    <a:pt x="116" y="196"/>
                    <a:pt x="116" y="196"/>
                    <a:pt x="116" y="196"/>
                  </a:cubicBezTo>
                  <a:cubicBezTo>
                    <a:pt x="9" y="196"/>
                    <a:pt x="9" y="196"/>
                    <a:pt x="9" y="196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16" y="37"/>
                    <a:pt x="116" y="37"/>
                    <a:pt x="116" y="37"/>
                  </a:cubicBezTo>
                  <a:cubicBezTo>
                    <a:pt x="116" y="69"/>
                    <a:pt x="116" y="69"/>
                    <a:pt x="116" y="69"/>
                  </a:cubicBezTo>
                  <a:cubicBezTo>
                    <a:pt x="119" y="69"/>
                    <a:pt x="122" y="69"/>
                    <a:pt x="125" y="70"/>
                  </a:cubicBezTo>
                  <a:cubicBezTo>
                    <a:pt x="125" y="19"/>
                    <a:pt x="125" y="19"/>
                    <a:pt x="125" y="19"/>
                  </a:cubicBezTo>
                  <a:cubicBezTo>
                    <a:pt x="125" y="8"/>
                    <a:pt x="116" y="0"/>
                    <a:pt x="106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9" y="0"/>
                    <a:pt x="0" y="8"/>
                    <a:pt x="0" y="19"/>
                  </a:cubicBezTo>
                  <a:cubicBezTo>
                    <a:pt x="0" y="225"/>
                    <a:pt x="0" y="225"/>
                    <a:pt x="0" y="225"/>
                  </a:cubicBezTo>
                  <a:cubicBezTo>
                    <a:pt x="0" y="235"/>
                    <a:pt x="9" y="244"/>
                    <a:pt x="19" y="244"/>
                  </a:cubicBezTo>
                  <a:cubicBezTo>
                    <a:pt x="106" y="244"/>
                    <a:pt x="106" y="244"/>
                    <a:pt x="106" y="244"/>
                  </a:cubicBezTo>
                  <a:cubicBezTo>
                    <a:pt x="116" y="244"/>
                    <a:pt x="125" y="235"/>
                    <a:pt x="125" y="225"/>
                  </a:cubicBezTo>
                  <a:cubicBezTo>
                    <a:pt x="125" y="161"/>
                    <a:pt x="125" y="161"/>
                    <a:pt x="125" y="161"/>
                  </a:cubicBezTo>
                  <a:cubicBezTo>
                    <a:pt x="122" y="162"/>
                    <a:pt x="119" y="162"/>
                    <a:pt x="116" y="162"/>
                  </a:cubicBezTo>
                  <a:close/>
                  <a:moveTo>
                    <a:pt x="46" y="13"/>
                  </a:moveTo>
                  <a:cubicBezTo>
                    <a:pt x="79" y="13"/>
                    <a:pt x="79" y="13"/>
                    <a:pt x="79" y="13"/>
                  </a:cubicBezTo>
                  <a:cubicBezTo>
                    <a:pt x="80" y="13"/>
                    <a:pt x="80" y="15"/>
                    <a:pt x="80" y="16"/>
                  </a:cubicBezTo>
                  <a:cubicBezTo>
                    <a:pt x="80" y="17"/>
                    <a:pt x="80" y="18"/>
                    <a:pt x="79" y="18"/>
                  </a:cubicBezTo>
                  <a:cubicBezTo>
                    <a:pt x="46" y="18"/>
                    <a:pt x="46" y="18"/>
                    <a:pt x="46" y="18"/>
                  </a:cubicBezTo>
                  <a:cubicBezTo>
                    <a:pt x="45" y="18"/>
                    <a:pt x="45" y="17"/>
                    <a:pt x="45" y="16"/>
                  </a:cubicBezTo>
                  <a:cubicBezTo>
                    <a:pt x="45" y="15"/>
                    <a:pt x="45" y="13"/>
                    <a:pt x="46" y="13"/>
                  </a:cubicBezTo>
                  <a:close/>
                  <a:moveTo>
                    <a:pt x="62" y="230"/>
                  </a:moveTo>
                  <a:cubicBezTo>
                    <a:pt x="56" y="230"/>
                    <a:pt x="52" y="225"/>
                    <a:pt x="52" y="219"/>
                  </a:cubicBezTo>
                  <a:cubicBezTo>
                    <a:pt x="52" y="213"/>
                    <a:pt x="56" y="208"/>
                    <a:pt x="62" y="208"/>
                  </a:cubicBezTo>
                  <a:cubicBezTo>
                    <a:pt x="69" y="208"/>
                    <a:pt x="73" y="213"/>
                    <a:pt x="73" y="219"/>
                  </a:cubicBezTo>
                  <a:cubicBezTo>
                    <a:pt x="73" y="225"/>
                    <a:pt x="69" y="230"/>
                    <a:pt x="62" y="23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4" name="Freeform 320"/>
            <p:cNvSpPr>
              <a:spLocks noEditPoints="1"/>
            </p:cNvSpPr>
            <p:nvPr/>
          </p:nvSpPr>
          <p:spPr bwMode="auto">
            <a:xfrm>
              <a:off x="8524851" y="693575"/>
              <a:ext cx="294338" cy="292675"/>
            </a:xfrm>
            <a:custGeom>
              <a:avLst/>
              <a:gdLst>
                <a:gd name="T0" fmla="*/ 141 w 141"/>
                <a:gd name="T1" fmla="*/ 78 h 141"/>
                <a:gd name="T2" fmla="*/ 141 w 141"/>
                <a:gd name="T3" fmla="*/ 64 h 141"/>
                <a:gd name="T4" fmla="*/ 127 w 141"/>
                <a:gd name="T5" fmla="*/ 54 h 141"/>
                <a:gd name="T6" fmla="*/ 136 w 141"/>
                <a:gd name="T7" fmla="*/ 42 h 141"/>
                <a:gd name="T8" fmla="*/ 129 w 141"/>
                <a:gd name="T9" fmla="*/ 30 h 141"/>
                <a:gd name="T10" fmla="*/ 111 w 141"/>
                <a:gd name="T11" fmla="*/ 28 h 141"/>
                <a:gd name="T12" fmla="*/ 113 w 141"/>
                <a:gd name="T13" fmla="*/ 13 h 141"/>
                <a:gd name="T14" fmla="*/ 101 w 141"/>
                <a:gd name="T15" fmla="*/ 6 h 141"/>
                <a:gd name="T16" fmla="*/ 84 w 141"/>
                <a:gd name="T17" fmla="*/ 13 h 141"/>
                <a:gd name="T18" fmla="*/ 79 w 141"/>
                <a:gd name="T19" fmla="*/ 0 h 141"/>
                <a:gd name="T20" fmla="*/ 65 w 141"/>
                <a:gd name="T21" fmla="*/ 0 h 141"/>
                <a:gd name="T22" fmla="*/ 54 w 141"/>
                <a:gd name="T23" fmla="*/ 14 h 141"/>
                <a:gd name="T24" fmla="*/ 42 w 141"/>
                <a:gd name="T25" fmla="*/ 6 h 141"/>
                <a:gd name="T26" fmla="*/ 31 w 141"/>
                <a:gd name="T27" fmla="*/ 12 h 141"/>
                <a:gd name="T28" fmla="*/ 28 w 141"/>
                <a:gd name="T29" fmla="*/ 30 h 141"/>
                <a:gd name="T30" fmla="*/ 14 w 141"/>
                <a:gd name="T31" fmla="*/ 28 h 141"/>
                <a:gd name="T32" fmla="*/ 7 w 141"/>
                <a:gd name="T33" fmla="*/ 40 h 141"/>
                <a:gd name="T34" fmla="*/ 14 w 141"/>
                <a:gd name="T35" fmla="*/ 57 h 141"/>
                <a:gd name="T36" fmla="*/ 0 w 141"/>
                <a:gd name="T37" fmla="*/ 63 h 141"/>
                <a:gd name="T38" fmla="*/ 0 w 141"/>
                <a:gd name="T39" fmla="*/ 76 h 141"/>
                <a:gd name="T40" fmla="*/ 15 w 141"/>
                <a:gd name="T41" fmla="*/ 87 h 141"/>
                <a:gd name="T42" fmla="*/ 6 w 141"/>
                <a:gd name="T43" fmla="*/ 99 h 141"/>
                <a:gd name="T44" fmla="*/ 13 w 141"/>
                <a:gd name="T45" fmla="*/ 111 h 141"/>
                <a:gd name="T46" fmla="*/ 31 w 141"/>
                <a:gd name="T47" fmla="*/ 113 h 141"/>
                <a:gd name="T48" fmla="*/ 29 w 141"/>
                <a:gd name="T49" fmla="*/ 128 h 141"/>
                <a:gd name="T50" fmla="*/ 41 w 141"/>
                <a:gd name="T51" fmla="*/ 134 h 141"/>
                <a:gd name="T52" fmla="*/ 57 w 141"/>
                <a:gd name="T53" fmla="*/ 128 h 141"/>
                <a:gd name="T54" fmla="*/ 63 w 141"/>
                <a:gd name="T55" fmla="*/ 141 h 141"/>
                <a:gd name="T56" fmla="*/ 77 w 141"/>
                <a:gd name="T57" fmla="*/ 141 h 141"/>
                <a:gd name="T58" fmla="*/ 88 w 141"/>
                <a:gd name="T59" fmla="*/ 127 h 141"/>
                <a:gd name="T60" fmla="*/ 100 w 141"/>
                <a:gd name="T61" fmla="*/ 135 h 141"/>
                <a:gd name="T62" fmla="*/ 111 w 141"/>
                <a:gd name="T63" fmla="*/ 129 h 141"/>
                <a:gd name="T64" fmla="*/ 113 w 141"/>
                <a:gd name="T65" fmla="*/ 111 h 141"/>
                <a:gd name="T66" fmla="*/ 128 w 141"/>
                <a:gd name="T67" fmla="*/ 112 h 141"/>
                <a:gd name="T68" fmla="*/ 135 w 141"/>
                <a:gd name="T69" fmla="*/ 101 h 141"/>
                <a:gd name="T70" fmla="*/ 128 w 141"/>
                <a:gd name="T71" fmla="*/ 84 h 141"/>
                <a:gd name="T72" fmla="*/ 71 w 141"/>
                <a:gd name="T73" fmla="*/ 112 h 141"/>
                <a:gd name="T74" fmla="*/ 71 w 141"/>
                <a:gd name="T75" fmla="*/ 29 h 141"/>
                <a:gd name="T76" fmla="*/ 71 w 141"/>
                <a:gd name="T77" fmla="*/ 112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41" h="141">
                  <a:moveTo>
                    <a:pt x="141" y="82"/>
                  </a:moveTo>
                  <a:cubicBezTo>
                    <a:pt x="141" y="78"/>
                    <a:pt x="141" y="78"/>
                    <a:pt x="141" y="78"/>
                  </a:cubicBezTo>
                  <a:cubicBezTo>
                    <a:pt x="141" y="68"/>
                    <a:pt x="141" y="68"/>
                    <a:pt x="141" y="68"/>
                  </a:cubicBezTo>
                  <a:cubicBezTo>
                    <a:pt x="141" y="64"/>
                    <a:pt x="141" y="64"/>
                    <a:pt x="141" y="64"/>
                  </a:cubicBezTo>
                  <a:cubicBezTo>
                    <a:pt x="129" y="63"/>
                    <a:pt x="129" y="63"/>
                    <a:pt x="129" y="63"/>
                  </a:cubicBezTo>
                  <a:cubicBezTo>
                    <a:pt x="128" y="60"/>
                    <a:pt x="128" y="57"/>
                    <a:pt x="127" y="54"/>
                  </a:cubicBezTo>
                  <a:cubicBezTo>
                    <a:pt x="138" y="45"/>
                    <a:pt x="138" y="45"/>
                    <a:pt x="138" y="45"/>
                  </a:cubicBezTo>
                  <a:cubicBezTo>
                    <a:pt x="136" y="42"/>
                    <a:pt x="136" y="42"/>
                    <a:pt x="136" y="42"/>
                  </a:cubicBezTo>
                  <a:cubicBezTo>
                    <a:pt x="131" y="33"/>
                    <a:pt x="131" y="33"/>
                    <a:pt x="131" y="33"/>
                  </a:cubicBezTo>
                  <a:cubicBezTo>
                    <a:pt x="129" y="30"/>
                    <a:pt x="129" y="30"/>
                    <a:pt x="129" y="30"/>
                  </a:cubicBezTo>
                  <a:cubicBezTo>
                    <a:pt x="117" y="35"/>
                    <a:pt x="117" y="35"/>
                    <a:pt x="117" y="35"/>
                  </a:cubicBezTo>
                  <a:cubicBezTo>
                    <a:pt x="115" y="32"/>
                    <a:pt x="113" y="30"/>
                    <a:pt x="111" y="28"/>
                  </a:cubicBezTo>
                  <a:cubicBezTo>
                    <a:pt x="116" y="15"/>
                    <a:pt x="116" y="15"/>
                    <a:pt x="116" y="15"/>
                  </a:cubicBezTo>
                  <a:cubicBezTo>
                    <a:pt x="113" y="13"/>
                    <a:pt x="113" y="13"/>
                    <a:pt x="113" y="13"/>
                  </a:cubicBezTo>
                  <a:cubicBezTo>
                    <a:pt x="104" y="8"/>
                    <a:pt x="104" y="8"/>
                    <a:pt x="104" y="8"/>
                  </a:cubicBezTo>
                  <a:cubicBezTo>
                    <a:pt x="101" y="6"/>
                    <a:pt x="101" y="6"/>
                    <a:pt x="101" y="6"/>
                  </a:cubicBezTo>
                  <a:cubicBezTo>
                    <a:pt x="93" y="16"/>
                    <a:pt x="93" y="16"/>
                    <a:pt x="93" y="16"/>
                  </a:cubicBezTo>
                  <a:cubicBezTo>
                    <a:pt x="90" y="15"/>
                    <a:pt x="87" y="14"/>
                    <a:pt x="84" y="13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63" y="12"/>
                    <a:pt x="63" y="12"/>
                    <a:pt x="63" y="12"/>
                  </a:cubicBezTo>
                  <a:cubicBezTo>
                    <a:pt x="60" y="12"/>
                    <a:pt x="57" y="13"/>
                    <a:pt x="54" y="14"/>
                  </a:cubicBezTo>
                  <a:cubicBezTo>
                    <a:pt x="46" y="4"/>
                    <a:pt x="46" y="4"/>
                    <a:pt x="46" y="4"/>
                  </a:cubicBezTo>
                  <a:cubicBezTo>
                    <a:pt x="42" y="6"/>
                    <a:pt x="42" y="6"/>
                    <a:pt x="42" y="6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33" y="26"/>
                    <a:pt x="30" y="28"/>
                    <a:pt x="28" y="30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4" y="28"/>
                    <a:pt x="14" y="28"/>
                    <a:pt x="14" y="28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6" y="51"/>
                    <a:pt x="15" y="54"/>
                    <a:pt x="14" y="57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3" y="78"/>
                    <a:pt x="13" y="78"/>
                    <a:pt x="13" y="78"/>
                  </a:cubicBezTo>
                  <a:cubicBezTo>
                    <a:pt x="14" y="81"/>
                    <a:pt x="14" y="84"/>
                    <a:pt x="15" y="87"/>
                  </a:cubicBezTo>
                  <a:cubicBezTo>
                    <a:pt x="4" y="96"/>
                    <a:pt x="4" y="96"/>
                    <a:pt x="4" y="96"/>
                  </a:cubicBezTo>
                  <a:cubicBezTo>
                    <a:pt x="6" y="99"/>
                    <a:pt x="6" y="99"/>
                    <a:pt x="6" y="99"/>
                  </a:cubicBezTo>
                  <a:cubicBezTo>
                    <a:pt x="11" y="107"/>
                    <a:pt x="11" y="107"/>
                    <a:pt x="11" y="107"/>
                  </a:cubicBezTo>
                  <a:cubicBezTo>
                    <a:pt x="13" y="111"/>
                    <a:pt x="13" y="111"/>
                    <a:pt x="13" y="111"/>
                  </a:cubicBezTo>
                  <a:cubicBezTo>
                    <a:pt x="25" y="106"/>
                    <a:pt x="25" y="106"/>
                    <a:pt x="25" y="106"/>
                  </a:cubicBezTo>
                  <a:cubicBezTo>
                    <a:pt x="26" y="109"/>
                    <a:pt x="28" y="111"/>
                    <a:pt x="31" y="113"/>
                  </a:cubicBezTo>
                  <a:cubicBezTo>
                    <a:pt x="26" y="126"/>
                    <a:pt x="26" y="126"/>
                    <a:pt x="26" y="126"/>
                  </a:cubicBezTo>
                  <a:cubicBezTo>
                    <a:pt x="29" y="128"/>
                    <a:pt x="29" y="128"/>
                    <a:pt x="29" y="128"/>
                  </a:cubicBezTo>
                  <a:cubicBezTo>
                    <a:pt x="37" y="133"/>
                    <a:pt x="37" y="133"/>
                    <a:pt x="37" y="133"/>
                  </a:cubicBezTo>
                  <a:cubicBezTo>
                    <a:pt x="41" y="134"/>
                    <a:pt x="41" y="134"/>
                    <a:pt x="41" y="134"/>
                  </a:cubicBezTo>
                  <a:cubicBezTo>
                    <a:pt x="48" y="125"/>
                    <a:pt x="48" y="125"/>
                    <a:pt x="48" y="125"/>
                  </a:cubicBezTo>
                  <a:cubicBezTo>
                    <a:pt x="51" y="126"/>
                    <a:pt x="54" y="127"/>
                    <a:pt x="57" y="128"/>
                  </a:cubicBezTo>
                  <a:cubicBezTo>
                    <a:pt x="59" y="141"/>
                    <a:pt x="59" y="141"/>
                    <a:pt x="59" y="141"/>
                  </a:cubicBezTo>
                  <a:cubicBezTo>
                    <a:pt x="63" y="141"/>
                    <a:pt x="63" y="141"/>
                    <a:pt x="63" y="141"/>
                  </a:cubicBezTo>
                  <a:cubicBezTo>
                    <a:pt x="73" y="141"/>
                    <a:pt x="73" y="141"/>
                    <a:pt x="73" y="141"/>
                  </a:cubicBezTo>
                  <a:cubicBezTo>
                    <a:pt x="77" y="141"/>
                    <a:pt x="77" y="141"/>
                    <a:pt x="77" y="141"/>
                  </a:cubicBezTo>
                  <a:cubicBezTo>
                    <a:pt x="79" y="129"/>
                    <a:pt x="79" y="129"/>
                    <a:pt x="79" y="129"/>
                  </a:cubicBezTo>
                  <a:cubicBezTo>
                    <a:pt x="82" y="128"/>
                    <a:pt x="85" y="128"/>
                    <a:pt x="88" y="127"/>
                  </a:cubicBezTo>
                  <a:cubicBezTo>
                    <a:pt x="96" y="137"/>
                    <a:pt x="96" y="137"/>
                    <a:pt x="96" y="137"/>
                  </a:cubicBezTo>
                  <a:cubicBezTo>
                    <a:pt x="100" y="135"/>
                    <a:pt x="100" y="135"/>
                    <a:pt x="100" y="135"/>
                  </a:cubicBezTo>
                  <a:cubicBezTo>
                    <a:pt x="108" y="130"/>
                    <a:pt x="108" y="130"/>
                    <a:pt x="108" y="130"/>
                  </a:cubicBezTo>
                  <a:cubicBezTo>
                    <a:pt x="111" y="129"/>
                    <a:pt x="111" y="129"/>
                    <a:pt x="111" y="129"/>
                  </a:cubicBezTo>
                  <a:cubicBezTo>
                    <a:pt x="107" y="117"/>
                    <a:pt x="107" y="117"/>
                    <a:pt x="107" y="117"/>
                  </a:cubicBezTo>
                  <a:cubicBezTo>
                    <a:pt x="109" y="115"/>
                    <a:pt x="111" y="113"/>
                    <a:pt x="113" y="111"/>
                  </a:cubicBezTo>
                  <a:cubicBezTo>
                    <a:pt x="126" y="116"/>
                    <a:pt x="126" y="116"/>
                    <a:pt x="126" y="116"/>
                  </a:cubicBezTo>
                  <a:cubicBezTo>
                    <a:pt x="128" y="112"/>
                    <a:pt x="128" y="112"/>
                    <a:pt x="128" y="112"/>
                  </a:cubicBezTo>
                  <a:cubicBezTo>
                    <a:pt x="133" y="104"/>
                    <a:pt x="133" y="104"/>
                    <a:pt x="133" y="104"/>
                  </a:cubicBezTo>
                  <a:cubicBezTo>
                    <a:pt x="135" y="101"/>
                    <a:pt x="135" y="101"/>
                    <a:pt x="135" y="101"/>
                  </a:cubicBezTo>
                  <a:cubicBezTo>
                    <a:pt x="125" y="93"/>
                    <a:pt x="125" y="93"/>
                    <a:pt x="125" y="93"/>
                  </a:cubicBezTo>
                  <a:cubicBezTo>
                    <a:pt x="126" y="90"/>
                    <a:pt x="127" y="87"/>
                    <a:pt x="128" y="84"/>
                  </a:cubicBezTo>
                  <a:lnTo>
                    <a:pt x="141" y="82"/>
                  </a:lnTo>
                  <a:close/>
                  <a:moveTo>
                    <a:pt x="71" y="112"/>
                  </a:moveTo>
                  <a:cubicBezTo>
                    <a:pt x="48" y="112"/>
                    <a:pt x="30" y="93"/>
                    <a:pt x="30" y="70"/>
                  </a:cubicBezTo>
                  <a:cubicBezTo>
                    <a:pt x="30" y="48"/>
                    <a:pt x="48" y="29"/>
                    <a:pt x="71" y="29"/>
                  </a:cubicBezTo>
                  <a:cubicBezTo>
                    <a:pt x="93" y="29"/>
                    <a:pt x="112" y="48"/>
                    <a:pt x="112" y="70"/>
                  </a:cubicBezTo>
                  <a:cubicBezTo>
                    <a:pt x="112" y="93"/>
                    <a:pt x="93" y="112"/>
                    <a:pt x="71" y="11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5" name="Oval 321"/>
            <p:cNvSpPr>
              <a:spLocks noChangeArrowheads="1"/>
            </p:cNvSpPr>
            <p:nvPr/>
          </p:nvSpPr>
          <p:spPr bwMode="auto">
            <a:xfrm>
              <a:off x="8621301" y="788361"/>
              <a:ext cx="103101" cy="10310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32" name="组合 331"/>
          <p:cNvGrpSpPr/>
          <p:nvPr/>
        </p:nvGrpSpPr>
        <p:grpSpPr>
          <a:xfrm>
            <a:off x="10727589" y="952991"/>
            <a:ext cx="518832" cy="517170"/>
            <a:chOff x="10591867" y="557215"/>
            <a:chExt cx="518832" cy="517170"/>
          </a:xfrm>
        </p:grpSpPr>
        <p:sp>
          <p:nvSpPr>
            <p:cNvPr id="286" name="Freeform 322"/>
            <p:cNvSpPr>
              <a:spLocks noEditPoints="1"/>
            </p:cNvSpPr>
            <p:nvPr/>
          </p:nvSpPr>
          <p:spPr bwMode="auto">
            <a:xfrm>
              <a:off x="10699956" y="803328"/>
              <a:ext cx="319281" cy="171282"/>
            </a:xfrm>
            <a:custGeom>
              <a:avLst/>
              <a:gdLst>
                <a:gd name="T0" fmla="*/ 192 w 192"/>
                <a:gd name="T1" fmla="*/ 0 h 103"/>
                <a:gd name="T2" fmla="*/ 0 w 192"/>
                <a:gd name="T3" fmla="*/ 0 h 103"/>
                <a:gd name="T4" fmla="*/ 0 w 192"/>
                <a:gd name="T5" fmla="*/ 103 h 103"/>
                <a:gd name="T6" fmla="*/ 192 w 192"/>
                <a:gd name="T7" fmla="*/ 103 h 103"/>
                <a:gd name="T8" fmla="*/ 192 w 192"/>
                <a:gd name="T9" fmla="*/ 0 h 103"/>
                <a:gd name="T10" fmla="*/ 139 w 192"/>
                <a:gd name="T11" fmla="*/ 72 h 103"/>
                <a:gd name="T12" fmla="*/ 125 w 192"/>
                <a:gd name="T13" fmla="*/ 85 h 103"/>
                <a:gd name="T14" fmla="*/ 106 w 192"/>
                <a:gd name="T15" fmla="*/ 68 h 103"/>
                <a:gd name="T16" fmla="*/ 96 w 192"/>
                <a:gd name="T17" fmla="*/ 85 h 103"/>
                <a:gd name="T18" fmla="*/ 81 w 192"/>
                <a:gd name="T19" fmla="*/ 28 h 103"/>
                <a:gd name="T20" fmla="*/ 139 w 192"/>
                <a:gd name="T21" fmla="*/ 43 h 103"/>
                <a:gd name="T22" fmla="*/ 121 w 192"/>
                <a:gd name="T23" fmla="*/ 53 h 103"/>
                <a:gd name="T24" fmla="*/ 139 w 192"/>
                <a:gd name="T25" fmla="*/ 72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2" h="103">
                  <a:moveTo>
                    <a:pt x="192" y="0"/>
                  </a:moveTo>
                  <a:lnTo>
                    <a:pt x="0" y="0"/>
                  </a:lnTo>
                  <a:lnTo>
                    <a:pt x="0" y="103"/>
                  </a:lnTo>
                  <a:lnTo>
                    <a:pt x="192" y="103"/>
                  </a:lnTo>
                  <a:lnTo>
                    <a:pt x="192" y="0"/>
                  </a:lnTo>
                  <a:close/>
                  <a:moveTo>
                    <a:pt x="139" y="72"/>
                  </a:moveTo>
                  <a:lnTo>
                    <a:pt x="125" y="85"/>
                  </a:lnTo>
                  <a:lnTo>
                    <a:pt x="106" y="68"/>
                  </a:lnTo>
                  <a:lnTo>
                    <a:pt x="96" y="85"/>
                  </a:lnTo>
                  <a:lnTo>
                    <a:pt x="81" y="28"/>
                  </a:lnTo>
                  <a:lnTo>
                    <a:pt x="139" y="43"/>
                  </a:lnTo>
                  <a:lnTo>
                    <a:pt x="121" y="53"/>
                  </a:lnTo>
                  <a:lnTo>
                    <a:pt x="139" y="7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7" name="Freeform 323"/>
            <p:cNvSpPr>
              <a:spLocks noEditPoints="1"/>
            </p:cNvSpPr>
            <p:nvPr/>
          </p:nvSpPr>
          <p:spPr bwMode="auto">
            <a:xfrm>
              <a:off x="10591867" y="557215"/>
              <a:ext cx="518832" cy="517170"/>
            </a:xfrm>
            <a:custGeom>
              <a:avLst/>
              <a:gdLst>
                <a:gd name="T0" fmla="*/ 243 w 249"/>
                <a:gd name="T1" fmla="*/ 209 h 248"/>
                <a:gd name="T2" fmla="*/ 232 w 249"/>
                <a:gd name="T3" fmla="*/ 209 h 248"/>
                <a:gd name="T4" fmla="*/ 228 w 249"/>
                <a:gd name="T5" fmla="*/ 209 h 248"/>
                <a:gd name="T6" fmla="*/ 228 w 249"/>
                <a:gd name="T7" fmla="*/ 150 h 248"/>
                <a:gd name="T8" fmla="*/ 232 w 249"/>
                <a:gd name="T9" fmla="*/ 146 h 248"/>
                <a:gd name="T10" fmla="*/ 249 w 249"/>
                <a:gd name="T11" fmla="*/ 108 h 248"/>
                <a:gd name="T12" fmla="*/ 198 w 249"/>
                <a:gd name="T13" fmla="*/ 57 h 248"/>
                <a:gd name="T14" fmla="*/ 182 w 249"/>
                <a:gd name="T15" fmla="*/ 59 h 248"/>
                <a:gd name="T16" fmla="*/ 117 w 249"/>
                <a:gd name="T17" fmla="*/ 0 h 248"/>
                <a:gd name="T18" fmla="*/ 51 w 249"/>
                <a:gd name="T19" fmla="*/ 66 h 248"/>
                <a:gd name="T20" fmla="*/ 52 w 249"/>
                <a:gd name="T21" fmla="*/ 79 h 248"/>
                <a:gd name="T22" fmla="*/ 40 w 249"/>
                <a:gd name="T23" fmla="*/ 79 h 248"/>
                <a:gd name="T24" fmla="*/ 0 w 249"/>
                <a:gd name="T25" fmla="*/ 119 h 248"/>
                <a:gd name="T26" fmla="*/ 29 w 249"/>
                <a:gd name="T27" fmla="*/ 158 h 248"/>
                <a:gd name="T28" fmla="*/ 29 w 249"/>
                <a:gd name="T29" fmla="*/ 209 h 248"/>
                <a:gd name="T30" fmla="*/ 25 w 249"/>
                <a:gd name="T31" fmla="*/ 209 h 248"/>
                <a:gd name="T32" fmla="*/ 14 w 249"/>
                <a:gd name="T33" fmla="*/ 209 h 248"/>
                <a:gd name="T34" fmla="*/ 13 w 249"/>
                <a:gd name="T35" fmla="*/ 220 h 248"/>
                <a:gd name="T36" fmla="*/ 13 w 249"/>
                <a:gd name="T37" fmla="*/ 223 h 248"/>
                <a:gd name="T38" fmla="*/ 13 w 249"/>
                <a:gd name="T39" fmla="*/ 226 h 248"/>
                <a:gd name="T40" fmla="*/ 35 w 249"/>
                <a:gd name="T41" fmla="*/ 248 h 248"/>
                <a:gd name="T42" fmla="*/ 223 w 249"/>
                <a:gd name="T43" fmla="*/ 248 h 248"/>
                <a:gd name="T44" fmla="*/ 244 w 249"/>
                <a:gd name="T45" fmla="*/ 226 h 248"/>
                <a:gd name="T46" fmla="*/ 244 w 249"/>
                <a:gd name="T47" fmla="*/ 223 h 248"/>
                <a:gd name="T48" fmla="*/ 244 w 249"/>
                <a:gd name="T49" fmla="*/ 220 h 248"/>
                <a:gd name="T50" fmla="*/ 243 w 249"/>
                <a:gd name="T51" fmla="*/ 209 h 248"/>
                <a:gd name="T52" fmla="*/ 41 w 249"/>
                <a:gd name="T53" fmla="*/ 112 h 248"/>
                <a:gd name="T54" fmla="*/ 46 w 249"/>
                <a:gd name="T55" fmla="*/ 107 h 248"/>
                <a:gd name="T56" fmla="*/ 211 w 249"/>
                <a:gd name="T57" fmla="*/ 107 h 248"/>
                <a:gd name="T58" fmla="*/ 216 w 249"/>
                <a:gd name="T59" fmla="*/ 112 h 248"/>
                <a:gd name="T60" fmla="*/ 216 w 249"/>
                <a:gd name="T61" fmla="*/ 209 h 248"/>
                <a:gd name="T62" fmla="*/ 160 w 249"/>
                <a:gd name="T63" fmla="*/ 209 h 248"/>
                <a:gd name="T64" fmla="*/ 149 w 249"/>
                <a:gd name="T65" fmla="*/ 209 h 248"/>
                <a:gd name="T66" fmla="*/ 149 w 249"/>
                <a:gd name="T67" fmla="*/ 212 h 248"/>
                <a:gd name="T68" fmla="*/ 108 w 249"/>
                <a:gd name="T69" fmla="*/ 212 h 248"/>
                <a:gd name="T70" fmla="*/ 108 w 249"/>
                <a:gd name="T71" fmla="*/ 209 h 248"/>
                <a:gd name="T72" fmla="*/ 97 w 249"/>
                <a:gd name="T73" fmla="*/ 209 h 248"/>
                <a:gd name="T74" fmla="*/ 41 w 249"/>
                <a:gd name="T75" fmla="*/ 209 h 248"/>
                <a:gd name="T76" fmla="*/ 41 w 249"/>
                <a:gd name="T77" fmla="*/ 112 h 248"/>
                <a:gd name="T78" fmla="*/ 232 w 249"/>
                <a:gd name="T79" fmla="*/ 226 h 248"/>
                <a:gd name="T80" fmla="*/ 223 w 249"/>
                <a:gd name="T81" fmla="*/ 235 h 248"/>
                <a:gd name="T82" fmla="*/ 35 w 249"/>
                <a:gd name="T83" fmla="*/ 235 h 248"/>
                <a:gd name="T84" fmla="*/ 25 w 249"/>
                <a:gd name="T85" fmla="*/ 226 h 248"/>
                <a:gd name="T86" fmla="*/ 25 w 249"/>
                <a:gd name="T87" fmla="*/ 223 h 248"/>
                <a:gd name="T88" fmla="*/ 25 w 249"/>
                <a:gd name="T89" fmla="*/ 222 h 248"/>
                <a:gd name="T90" fmla="*/ 97 w 249"/>
                <a:gd name="T91" fmla="*/ 222 h 248"/>
                <a:gd name="T92" fmla="*/ 100 w 249"/>
                <a:gd name="T93" fmla="*/ 224 h 248"/>
                <a:gd name="T94" fmla="*/ 158 w 249"/>
                <a:gd name="T95" fmla="*/ 224 h 248"/>
                <a:gd name="T96" fmla="*/ 160 w 249"/>
                <a:gd name="T97" fmla="*/ 222 h 248"/>
                <a:gd name="T98" fmla="*/ 232 w 249"/>
                <a:gd name="T99" fmla="*/ 222 h 248"/>
                <a:gd name="T100" fmla="*/ 232 w 249"/>
                <a:gd name="T101" fmla="*/ 223 h 248"/>
                <a:gd name="T102" fmla="*/ 232 w 249"/>
                <a:gd name="T103" fmla="*/ 226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49" h="248">
                  <a:moveTo>
                    <a:pt x="243" y="209"/>
                  </a:moveTo>
                  <a:cubicBezTo>
                    <a:pt x="232" y="209"/>
                    <a:pt x="232" y="209"/>
                    <a:pt x="232" y="209"/>
                  </a:cubicBezTo>
                  <a:cubicBezTo>
                    <a:pt x="228" y="209"/>
                    <a:pt x="228" y="209"/>
                    <a:pt x="228" y="209"/>
                  </a:cubicBezTo>
                  <a:cubicBezTo>
                    <a:pt x="228" y="150"/>
                    <a:pt x="228" y="150"/>
                    <a:pt x="228" y="150"/>
                  </a:cubicBezTo>
                  <a:cubicBezTo>
                    <a:pt x="230" y="149"/>
                    <a:pt x="231" y="148"/>
                    <a:pt x="232" y="146"/>
                  </a:cubicBezTo>
                  <a:cubicBezTo>
                    <a:pt x="242" y="137"/>
                    <a:pt x="249" y="123"/>
                    <a:pt x="249" y="108"/>
                  </a:cubicBezTo>
                  <a:cubicBezTo>
                    <a:pt x="249" y="80"/>
                    <a:pt x="226" y="57"/>
                    <a:pt x="198" y="57"/>
                  </a:cubicBezTo>
                  <a:cubicBezTo>
                    <a:pt x="192" y="57"/>
                    <a:pt x="187" y="58"/>
                    <a:pt x="182" y="59"/>
                  </a:cubicBezTo>
                  <a:cubicBezTo>
                    <a:pt x="179" y="26"/>
                    <a:pt x="151" y="0"/>
                    <a:pt x="117" y="0"/>
                  </a:cubicBezTo>
                  <a:cubicBezTo>
                    <a:pt x="80" y="0"/>
                    <a:pt x="51" y="30"/>
                    <a:pt x="51" y="66"/>
                  </a:cubicBezTo>
                  <a:cubicBezTo>
                    <a:pt x="51" y="70"/>
                    <a:pt x="52" y="75"/>
                    <a:pt x="52" y="79"/>
                  </a:cubicBezTo>
                  <a:cubicBezTo>
                    <a:pt x="40" y="79"/>
                    <a:pt x="40" y="79"/>
                    <a:pt x="40" y="79"/>
                  </a:cubicBezTo>
                  <a:cubicBezTo>
                    <a:pt x="18" y="79"/>
                    <a:pt x="0" y="97"/>
                    <a:pt x="0" y="119"/>
                  </a:cubicBezTo>
                  <a:cubicBezTo>
                    <a:pt x="0" y="138"/>
                    <a:pt x="12" y="153"/>
                    <a:pt x="29" y="158"/>
                  </a:cubicBezTo>
                  <a:cubicBezTo>
                    <a:pt x="29" y="209"/>
                    <a:pt x="29" y="209"/>
                    <a:pt x="29" y="209"/>
                  </a:cubicBezTo>
                  <a:cubicBezTo>
                    <a:pt x="25" y="209"/>
                    <a:pt x="25" y="209"/>
                    <a:pt x="25" y="209"/>
                  </a:cubicBezTo>
                  <a:cubicBezTo>
                    <a:pt x="14" y="209"/>
                    <a:pt x="14" y="209"/>
                    <a:pt x="14" y="209"/>
                  </a:cubicBezTo>
                  <a:cubicBezTo>
                    <a:pt x="13" y="220"/>
                    <a:pt x="13" y="220"/>
                    <a:pt x="13" y="220"/>
                  </a:cubicBezTo>
                  <a:cubicBezTo>
                    <a:pt x="13" y="221"/>
                    <a:pt x="13" y="221"/>
                    <a:pt x="13" y="223"/>
                  </a:cubicBezTo>
                  <a:cubicBezTo>
                    <a:pt x="13" y="226"/>
                    <a:pt x="13" y="226"/>
                    <a:pt x="13" y="226"/>
                  </a:cubicBezTo>
                  <a:cubicBezTo>
                    <a:pt x="13" y="238"/>
                    <a:pt x="23" y="248"/>
                    <a:pt x="35" y="248"/>
                  </a:cubicBezTo>
                  <a:cubicBezTo>
                    <a:pt x="223" y="248"/>
                    <a:pt x="223" y="248"/>
                    <a:pt x="223" y="248"/>
                  </a:cubicBezTo>
                  <a:cubicBezTo>
                    <a:pt x="235" y="248"/>
                    <a:pt x="244" y="238"/>
                    <a:pt x="244" y="226"/>
                  </a:cubicBezTo>
                  <a:cubicBezTo>
                    <a:pt x="244" y="223"/>
                    <a:pt x="244" y="223"/>
                    <a:pt x="244" y="223"/>
                  </a:cubicBezTo>
                  <a:cubicBezTo>
                    <a:pt x="244" y="221"/>
                    <a:pt x="244" y="220"/>
                    <a:pt x="244" y="220"/>
                  </a:cubicBezTo>
                  <a:lnTo>
                    <a:pt x="243" y="209"/>
                  </a:lnTo>
                  <a:close/>
                  <a:moveTo>
                    <a:pt x="41" y="112"/>
                  </a:moveTo>
                  <a:cubicBezTo>
                    <a:pt x="41" y="109"/>
                    <a:pt x="43" y="107"/>
                    <a:pt x="46" y="107"/>
                  </a:cubicBezTo>
                  <a:cubicBezTo>
                    <a:pt x="211" y="107"/>
                    <a:pt x="211" y="107"/>
                    <a:pt x="211" y="107"/>
                  </a:cubicBezTo>
                  <a:cubicBezTo>
                    <a:pt x="214" y="107"/>
                    <a:pt x="216" y="109"/>
                    <a:pt x="216" y="112"/>
                  </a:cubicBezTo>
                  <a:cubicBezTo>
                    <a:pt x="216" y="209"/>
                    <a:pt x="216" y="209"/>
                    <a:pt x="216" y="209"/>
                  </a:cubicBezTo>
                  <a:cubicBezTo>
                    <a:pt x="160" y="209"/>
                    <a:pt x="160" y="209"/>
                    <a:pt x="160" y="209"/>
                  </a:cubicBezTo>
                  <a:cubicBezTo>
                    <a:pt x="149" y="209"/>
                    <a:pt x="149" y="209"/>
                    <a:pt x="149" y="209"/>
                  </a:cubicBezTo>
                  <a:cubicBezTo>
                    <a:pt x="149" y="212"/>
                    <a:pt x="149" y="212"/>
                    <a:pt x="149" y="212"/>
                  </a:cubicBezTo>
                  <a:cubicBezTo>
                    <a:pt x="108" y="212"/>
                    <a:pt x="108" y="212"/>
                    <a:pt x="108" y="212"/>
                  </a:cubicBezTo>
                  <a:cubicBezTo>
                    <a:pt x="108" y="209"/>
                    <a:pt x="108" y="209"/>
                    <a:pt x="108" y="209"/>
                  </a:cubicBezTo>
                  <a:cubicBezTo>
                    <a:pt x="97" y="209"/>
                    <a:pt x="97" y="209"/>
                    <a:pt x="97" y="209"/>
                  </a:cubicBezTo>
                  <a:cubicBezTo>
                    <a:pt x="41" y="209"/>
                    <a:pt x="41" y="209"/>
                    <a:pt x="41" y="209"/>
                  </a:cubicBezTo>
                  <a:lnTo>
                    <a:pt x="41" y="112"/>
                  </a:lnTo>
                  <a:close/>
                  <a:moveTo>
                    <a:pt x="232" y="226"/>
                  </a:moveTo>
                  <a:cubicBezTo>
                    <a:pt x="232" y="231"/>
                    <a:pt x="228" y="235"/>
                    <a:pt x="223" y="235"/>
                  </a:cubicBezTo>
                  <a:cubicBezTo>
                    <a:pt x="35" y="235"/>
                    <a:pt x="35" y="235"/>
                    <a:pt x="35" y="235"/>
                  </a:cubicBezTo>
                  <a:cubicBezTo>
                    <a:pt x="29" y="235"/>
                    <a:pt x="25" y="231"/>
                    <a:pt x="25" y="226"/>
                  </a:cubicBezTo>
                  <a:cubicBezTo>
                    <a:pt x="25" y="223"/>
                    <a:pt x="25" y="223"/>
                    <a:pt x="25" y="223"/>
                  </a:cubicBezTo>
                  <a:cubicBezTo>
                    <a:pt x="25" y="222"/>
                    <a:pt x="25" y="222"/>
                    <a:pt x="25" y="222"/>
                  </a:cubicBezTo>
                  <a:cubicBezTo>
                    <a:pt x="97" y="222"/>
                    <a:pt x="97" y="222"/>
                    <a:pt x="97" y="222"/>
                  </a:cubicBezTo>
                  <a:cubicBezTo>
                    <a:pt x="97" y="223"/>
                    <a:pt x="98" y="224"/>
                    <a:pt x="100" y="224"/>
                  </a:cubicBezTo>
                  <a:cubicBezTo>
                    <a:pt x="158" y="224"/>
                    <a:pt x="158" y="224"/>
                    <a:pt x="158" y="224"/>
                  </a:cubicBezTo>
                  <a:cubicBezTo>
                    <a:pt x="159" y="224"/>
                    <a:pt x="160" y="223"/>
                    <a:pt x="160" y="222"/>
                  </a:cubicBezTo>
                  <a:cubicBezTo>
                    <a:pt x="232" y="222"/>
                    <a:pt x="232" y="222"/>
                    <a:pt x="232" y="222"/>
                  </a:cubicBezTo>
                  <a:cubicBezTo>
                    <a:pt x="232" y="222"/>
                    <a:pt x="232" y="222"/>
                    <a:pt x="232" y="223"/>
                  </a:cubicBezTo>
                  <a:lnTo>
                    <a:pt x="232" y="2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40" name="组合 339"/>
          <p:cNvGrpSpPr/>
          <p:nvPr/>
        </p:nvGrpSpPr>
        <p:grpSpPr>
          <a:xfrm>
            <a:off x="9118815" y="929710"/>
            <a:ext cx="444000" cy="606967"/>
            <a:chOff x="9471056" y="533934"/>
            <a:chExt cx="444000" cy="606967"/>
          </a:xfrm>
        </p:grpSpPr>
        <p:sp>
          <p:nvSpPr>
            <p:cNvPr id="288" name="Freeform 324"/>
            <p:cNvSpPr>
              <a:spLocks noEditPoints="1"/>
            </p:cNvSpPr>
            <p:nvPr/>
          </p:nvSpPr>
          <p:spPr bwMode="auto">
            <a:xfrm>
              <a:off x="9725483" y="871507"/>
              <a:ext cx="91461" cy="93124"/>
            </a:xfrm>
            <a:custGeom>
              <a:avLst/>
              <a:gdLst>
                <a:gd name="T0" fmla="*/ 22 w 44"/>
                <a:gd name="T1" fmla="*/ 44 h 44"/>
                <a:gd name="T2" fmla="*/ 0 w 44"/>
                <a:gd name="T3" fmla="*/ 22 h 44"/>
                <a:gd name="T4" fmla="*/ 22 w 44"/>
                <a:gd name="T5" fmla="*/ 0 h 44"/>
                <a:gd name="T6" fmla="*/ 44 w 44"/>
                <a:gd name="T7" fmla="*/ 22 h 44"/>
                <a:gd name="T8" fmla="*/ 22 w 44"/>
                <a:gd name="T9" fmla="*/ 44 h 44"/>
                <a:gd name="T10" fmla="*/ 22 w 44"/>
                <a:gd name="T11" fmla="*/ 12 h 44"/>
                <a:gd name="T12" fmla="*/ 13 w 44"/>
                <a:gd name="T13" fmla="*/ 22 h 44"/>
                <a:gd name="T14" fmla="*/ 22 w 44"/>
                <a:gd name="T15" fmla="*/ 31 h 44"/>
                <a:gd name="T16" fmla="*/ 32 w 44"/>
                <a:gd name="T17" fmla="*/ 22 h 44"/>
                <a:gd name="T18" fmla="*/ 22 w 44"/>
                <a:gd name="T19" fmla="*/ 1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44">
                  <a:moveTo>
                    <a:pt x="22" y="44"/>
                  </a:moveTo>
                  <a:cubicBezTo>
                    <a:pt x="10" y="44"/>
                    <a:pt x="0" y="34"/>
                    <a:pt x="0" y="22"/>
                  </a:cubicBezTo>
                  <a:cubicBezTo>
                    <a:pt x="0" y="10"/>
                    <a:pt x="10" y="0"/>
                    <a:pt x="22" y="0"/>
                  </a:cubicBezTo>
                  <a:cubicBezTo>
                    <a:pt x="35" y="0"/>
                    <a:pt x="44" y="10"/>
                    <a:pt x="44" y="22"/>
                  </a:cubicBezTo>
                  <a:cubicBezTo>
                    <a:pt x="44" y="34"/>
                    <a:pt x="35" y="44"/>
                    <a:pt x="22" y="44"/>
                  </a:cubicBezTo>
                  <a:close/>
                  <a:moveTo>
                    <a:pt x="22" y="12"/>
                  </a:moveTo>
                  <a:cubicBezTo>
                    <a:pt x="17" y="12"/>
                    <a:pt x="13" y="17"/>
                    <a:pt x="13" y="22"/>
                  </a:cubicBezTo>
                  <a:cubicBezTo>
                    <a:pt x="13" y="27"/>
                    <a:pt x="17" y="31"/>
                    <a:pt x="22" y="31"/>
                  </a:cubicBezTo>
                  <a:cubicBezTo>
                    <a:pt x="27" y="31"/>
                    <a:pt x="32" y="27"/>
                    <a:pt x="32" y="22"/>
                  </a:cubicBezTo>
                  <a:cubicBezTo>
                    <a:pt x="32" y="17"/>
                    <a:pt x="27" y="12"/>
                    <a:pt x="22" y="1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9" name="Freeform 325"/>
            <p:cNvSpPr>
              <a:spLocks noEditPoints="1"/>
            </p:cNvSpPr>
            <p:nvPr/>
          </p:nvSpPr>
          <p:spPr bwMode="auto">
            <a:xfrm>
              <a:off x="9471056" y="701889"/>
              <a:ext cx="434024" cy="439012"/>
            </a:xfrm>
            <a:custGeom>
              <a:avLst/>
              <a:gdLst>
                <a:gd name="T0" fmla="*/ 145 w 208"/>
                <a:gd name="T1" fmla="*/ 24 h 211"/>
                <a:gd name="T2" fmla="*/ 174 w 208"/>
                <a:gd name="T3" fmla="*/ 48 h 211"/>
                <a:gd name="T4" fmla="*/ 132 w 208"/>
                <a:gd name="T5" fmla="*/ 22 h 211"/>
                <a:gd name="T6" fmla="*/ 104 w 208"/>
                <a:gd name="T7" fmla="*/ 0 h 211"/>
                <a:gd name="T8" fmla="*/ 104 w 208"/>
                <a:gd name="T9" fmla="*/ 211 h 211"/>
                <a:gd name="T10" fmla="*/ 163 w 208"/>
                <a:gd name="T11" fmla="*/ 19 h 211"/>
                <a:gd name="T12" fmla="*/ 131 w 208"/>
                <a:gd name="T13" fmla="*/ 55 h 211"/>
                <a:gd name="T14" fmla="*/ 104 w 208"/>
                <a:gd name="T15" fmla="*/ 17 h 211"/>
                <a:gd name="T16" fmla="*/ 63 w 208"/>
                <a:gd name="T17" fmla="*/ 53 h 211"/>
                <a:gd name="T18" fmla="*/ 78 w 208"/>
                <a:gd name="T19" fmla="*/ 18 h 211"/>
                <a:gd name="T20" fmla="*/ 60 w 208"/>
                <a:gd name="T21" fmla="*/ 67 h 211"/>
                <a:gd name="T22" fmla="*/ 14 w 208"/>
                <a:gd name="T23" fmla="*/ 99 h 211"/>
                <a:gd name="T24" fmla="*/ 26 w 208"/>
                <a:gd name="T25" fmla="*/ 151 h 211"/>
                <a:gd name="T26" fmla="*/ 56 w 208"/>
                <a:gd name="T27" fmla="*/ 113 h 211"/>
                <a:gd name="T28" fmla="*/ 26 w 208"/>
                <a:gd name="T29" fmla="*/ 151 h 211"/>
                <a:gd name="T30" fmla="*/ 63 w 208"/>
                <a:gd name="T31" fmla="*/ 158 h 211"/>
                <a:gd name="T32" fmla="*/ 34 w 208"/>
                <a:gd name="T33" fmla="*/ 163 h 211"/>
                <a:gd name="T34" fmla="*/ 77 w 208"/>
                <a:gd name="T35" fmla="*/ 157 h 211"/>
                <a:gd name="T36" fmla="*/ 104 w 208"/>
                <a:gd name="T37" fmla="*/ 194 h 211"/>
                <a:gd name="T38" fmla="*/ 145 w 208"/>
                <a:gd name="T39" fmla="*/ 158 h 211"/>
                <a:gd name="T40" fmla="*/ 129 w 208"/>
                <a:gd name="T41" fmla="*/ 193 h 211"/>
                <a:gd name="T42" fmla="*/ 148 w 208"/>
                <a:gd name="T43" fmla="*/ 144 h 211"/>
                <a:gd name="T44" fmla="*/ 144 w 208"/>
                <a:gd name="T45" fmla="*/ 120 h 211"/>
                <a:gd name="T46" fmla="*/ 134 w 208"/>
                <a:gd name="T47" fmla="*/ 143 h 211"/>
                <a:gd name="T48" fmla="*/ 71 w 208"/>
                <a:gd name="T49" fmla="*/ 113 h 211"/>
                <a:gd name="T50" fmla="*/ 128 w 208"/>
                <a:gd name="T51" fmla="*/ 104 h 211"/>
                <a:gd name="T52" fmla="*/ 71 w 208"/>
                <a:gd name="T53" fmla="*/ 99 h 211"/>
                <a:gd name="T54" fmla="*/ 104 w 208"/>
                <a:gd name="T55" fmla="*/ 70 h 211"/>
                <a:gd name="T56" fmla="*/ 137 w 208"/>
                <a:gd name="T57" fmla="*/ 90 h 211"/>
                <a:gd name="T58" fmla="*/ 151 w 208"/>
                <a:gd name="T59" fmla="*/ 89 h 211"/>
                <a:gd name="T60" fmla="*/ 182 w 208"/>
                <a:gd name="T61" fmla="*/ 60 h 211"/>
                <a:gd name="T62" fmla="*/ 159 w 208"/>
                <a:gd name="T63" fmla="*/ 99 h 211"/>
                <a:gd name="T64" fmla="*/ 157 w 208"/>
                <a:gd name="T65" fmla="*/ 113 h 211"/>
                <a:gd name="T66" fmla="*/ 182 w 208"/>
                <a:gd name="T67" fmla="*/ 151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08" h="211">
                  <a:moveTo>
                    <a:pt x="163" y="19"/>
                  </a:moveTo>
                  <a:cubicBezTo>
                    <a:pt x="158" y="22"/>
                    <a:pt x="151" y="24"/>
                    <a:pt x="145" y="24"/>
                  </a:cubicBezTo>
                  <a:cubicBezTo>
                    <a:pt x="145" y="24"/>
                    <a:pt x="144" y="24"/>
                    <a:pt x="144" y="24"/>
                  </a:cubicBezTo>
                  <a:cubicBezTo>
                    <a:pt x="156" y="30"/>
                    <a:pt x="166" y="38"/>
                    <a:pt x="174" y="48"/>
                  </a:cubicBezTo>
                  <a:cubicBezTo>
                    <a:pt x="164" y="50"/>
                    <a:pt x="155" y="52"/>
                    <a:pt x="145" y="53"/>
                  </a:cubicBezTo>
                  <a:cubicBezTo>
                    <a:pt x="142" y="40"/>
                    <a:pt x="137" y="30"/>
                    <a:pt x="132" y="22"/>
                  </a:cubicBezTo>
                  <a:cubicBezTo>
                    <a:pt x="122" y="18"/>
                    <a:pt x="115" y="10"/>
                    <a:pt x="111" y="0"/>
                  </a:cubicBezTo>
                  <a:cubicBezTo>
                    <a:pt x="109" y="0"/>
                    <a:pt x="106" y="0"/>
                    <a:pt x="104" y="0"/>
                  </a:cubicBezTo>
                  <a:cubicBezTo>
                    <a:pt x="46" y="0"/>
                    <a:pt x="0" y="47"/>
                    <a:pt x="0" y="106"/>
                  </a:cubicBezTo>
                  <a:cubicBezTo>
                    <a:pt x="0" y="164"/>
                    <a:pt x="46" y="211"/>
                    <a:pt x="104" y="211"/>
                  </a:cubicBezTo>
                  <a:cubicBezTo>
                    <a:pt x="161" y="211"/>
                    <a:pt x="208" y="164"/>
                    <a:pt x="208" y="106"/>
                  </a:cubicBezTo>
                  <a:cubicBezTo>
                    <a:pt x="208" y="70"/>
                    <a:pt x="190" y="38"/>
                    <a:pt x="163" y="19"/>
                  </a:cubicBezTo>
                  <a:close/>
                  <a:moveTo>
                    <a:pt x="104" y="17"/>
                  </a:moveTo>
                  <a:cubicBezTo>
                    <a:pt x="114" y="17"/>
                    <a:pt x="124" y="31"/>
                    <a:pt x="131" y="55"/>
                  </a:cubicBezTo>
                  <a:cubicBezTo>
                    <a:pt x="113" y="56"/>
                    <a:pt x="95" y="56"/>
                    <a:pt x="77" y="55"/>
                  </a:cubicBezTo>
                  <a:cubicBezTo>
                    <a:pt x="83" y="31"/>
                    <a:pt x="94" y="17"/>
                    <a:pt x="104" y="17"/>
                  </a:cubicBezTo>
                  <a:close/>
                  <a:moveTo>
                    <a:pt x="78" y="18"/>
                  </a:moveTo>
                  <a:cubicBezTo>
                    <a:pt x="72" y="27"/>
                    <a:pt x="66" y="39"/>
                    <a:pt x="63" y="53"/>
                  </a:cubicBezTo>
                  <a:cubicBezTo>
                    <a:pt x="53" y="52"/>
                    <a:pt x="44" y="50"/>
                    <a:pt x="34" y="48"/>
                  </a:cubicBezTo>
                  <a:cubicBezTo>
                    <a:pt x="45" y="34"/>
                    <a:pt x="61" y="23"/>
                    <a:pt x="78" y="18"/>
                  </a:cubicBezTo>
                  <a:close/>
                  <a:moveTo>
                    <a:pt x="26" y="60"/>
                  </a:moveTo>
                  <a:cubicBezTo>
                    <a:pt x="37" y="63"/>
                    <a:pt x="48" y="65"/>
                    <a:pt x="60" y="67"/>
                  </a:cubicBezTo>
                  <a:cubicBezTo>
                    <a:pt x="58" y="77"/>
                    <a:pt x="57" y="87"/>
                    <a:pt x="56" y="99"/>
                  </a:cubicBezTo>
                  <a:cubicBezTo>
                    <a:pt x="14" y="99"/>
                    <a:pt x="14" y="99"/>
                    <a:pt x="14" y="99"/>
                  </a:cubicBezTo>
                  <a:cubicBezTo>
                    <a:pt x="15" y="85"/>
                    <a:pt x="19" y="72"/>
                    <a:pt x="26" y="60"/>
                  </a:cubicBezTo>
                  <a:close/>
                  <a:moveTo>
                    <a:pt x="26" y="151"/>
                  </a:moveTo>
                  <a:cubicBezTo>
                    <a:pt x="19" y="140"/>
                    <a:pt x="15" y="127"/>
                    <a:pt x="14" y="113"/>
                  </a:cubicBezTo>
                  <a:cubicBezTo>
                    <a:pt x="56" y="113"/>
                    <a:pt x="56" y="113"/>
                    <a:pt x="56" y="113"/>
                  </a:cubicBezTo>
                  <a:cubicBezTo>
                    <a:pt x="57" y="124"/>
                    <a:pt x="58" y="135"/>
                    <a:pt x="60" y="144"/>
                  </a:cubicBezTo>
                  <a:cubicBezTo>
                    <a:pt x="48" y="146"/>
                    <a:pt x="37" y="148"/>
                    <a:pt x="26" y="151"/>
                  </a:cubicBezTo>
                  <a:close/>
                  <a:moveTo>
                    <a:pt x="34" y="163"/>
                  </a:moveTo>
                  <a:cubicBezTo>
                    <a:pt x="44" y="161"/>
                    <a:pt x="53" y="159"/>
                    <a:pt x="63" y="158"/>
                  </a:cubicBezTo>
                  <a:cubicBezTo>
                    <a:pt x="66" y="173"/>
                    <a:pt x="72" y="185"/>
                    <a:pt x="78" y="193"/>
                  </a:cubicBezTo>
                  <a:cubicBezTo>
                    <a:pt x="61" y="188"/>
                    <a:pt x="45" y="177"/>
                    <a:pt x="34" y="163"/>
                  </a:cubicBezTo>
                  <a:close/>
                  <a:moveTo>
                    <a:pt x="104" y="194"/>
                  </a:moveTo>
                  <a:cubicBezTo>
                    <a:pt x="94" y="194"/>
                    <a:pt x="83" y="180"/>
                    <a:pt x="77" y="157"/>
                  </a:cubicBezTo>
                  <a:cubicBezTo>
                    <a:pt x="95" y="155"/>
                    <a:pt x="113" y="155"/>
                    <a:pt x="131" y="157"/>
                  </a:cubicBezTo>
                  <a:cubicBezTo>
                    <a:pt x="124" y="180"/>
                    <a:pt x="114" y="194"/>
                    <a:pt x="104" y="194"/>
                  </a:cubicBezTo>
                  <a:close/>
                  <a:moveTo>
                    <a:pt x="129" y="193"/>
                  </a:moveTo>
                  <a:cubicBezTo>
                    <a:pt x="136" y="185"/>
                    <a:pt x="141" y="173"/>
                    <a:pt x="145" y="158"/>
                  </a:cubicBezTo>
                  <a:cubicBezTo>
                    <a:pt x="155" y="159"/>
                    <a:pt x="164" y="161"/>
                    <a:pt x="174" y="163"/>
                  </a:cubicBezTo>
                  <a:cubicBezTo>
                    <a:pt x="162" y="177"/>
                    <a:pt x="147" y="188"/>
                    <a:pt x="129" y="193"/>
                  </a:cubicBezTo>
                  <a:close/>
                  <a:moveTo>
                    <a:pt x="182" y="151"/>
                  </a:moveTo>
                  <a:cubicBezTo>
                    <a:pt x="171" y="148"/>
                    <a:pt x="159" y="146"/>
                    <a:pt x="148" y="144"/>
                  </a:cubicBezTo>
                  <a:cubicBezTo>
                    <a:pt x="150" y="136"/>
                    <a:pt x="151" y="127"/>
                    <a:pt x="151" y="118"/>
                  </a:cubicBezTo>
                  <a:cubicBezTo>
                    <a:pt x="149" y="119"/>
                    <a:pt x="147" y="120"/>
                    <a:pt x="144" y="120"/>
                  </a:cubicBezTo>
                  <a:cubicBezTo>
                    <a:pt x="142" y="120"/>
                    <a:pt x="139" y="119"/>
                    <a:pt x="137" y="118"/>
                  </a:cubicBezTo>
                  <a:cubicBezTo>
                    <a:pt x="136" y="127"/>
                    <a:pt x="135" y="135"/>
                    <a:pt x="134" y="143"/>
                  </a:cubicBezTo>
                  <a:cubicBezTo>
                    <a:pt x="114" y="141"/>
                    <a:pt x="94" y="141"/>
                    <a:pt x="74" y="143"/>
                  </a:cubicBezTo>
                  <a:cubicBezTo>
                    <a:pt x="72" y="134"/>
                    <a:pt x="71" y="123"/>
                    <a:pt x="71" y="113"/>
                  </a:cubicBezTo>
                  <a:cubicBezTo>
                    <a:pt x="131" y="113"/>
                    <a:pt x="131" y="113"/>
                    <a:pt x="131" y="113"/>
                  </a:cubicBezTo>
                  <a:cubicBezTo>
                    <a:pt x="129" y="110"/>
                    <a:pt x="128" y="107"/>
                    <a:pt x="128" y="104"/>
                  </a:cubicBezTo>
                  <a:cubicBezTo>
                    <a:pt x="128" y="102"/>
                    <a:pt x="129" y="100"/>
                    <a:pt x="129" y="99"/>
                  </a:cubicBezTo>
                  <a:cubicBezTo>
                    <a:pt x="71" y="99"/>
                    <a:pt x="71" y="99"/>
                    <a:pt x="71" y="99"/>
                  </a:cubicBezTo>
                  <a:cubicBezTo>
                    <a:pt x="71" y="88"/>
                    <a:pt x="72" y="78"/>
                    <a:pt x="74" y="68"/>
                  </a:cubicBezTo>
                  <a:cubicBezTo>
                    <a:pt x="84" y="69"/>
                    <a:pt x="94" y="70"/>
                    <a:pt x="104" y="70"/>
                  </a:cubicBezTo>
                  <a:cubicBezTo>
                    <a:pt x="114" y="70"/>
                    <a:pt x="124" y="69"/>
                    <a:pt x="134" y="68"/>
                  </a:cubicBezTo>
                  <a:cubicBezTo>
                    <a:pt x="135" y="75"/>
                    <a:pt x="136" y="82"/>
                    <a:pt x="137" y="90"/>
                  </a:cubicBezTo>
                  <a:cubicBezTo>
                    <a:pt x="139" y="89"/>
                    <a:pt x="142" y="88"/>
                    <a:pt x="144" y="88"/>
                  </a:cubicBezTo>
                  <a:cubicBezTo>
                    <a:pt x="147" y="88"/>
                    <a:pt x="149" y="88"/>
                    <a:pt x="151" y="89"/>
                  </a:cubicBezTo>
                  <a:cubicBezTo>
                    <a:pt x="150" y="81"/>
                    <a:pt x="149" y="74"/>
                    <a:pt x="148" y="67"/>
                  </a:cubicBezTo>
                  <a:cubicBezTo>
                    <a:pt x="159" y="65"/>
                    <a:pt x="171" y="63"/>
                    <a:pt x="182" y="60"/>
                  </a:cubicBezTo>
                  <a:cubicBezTo>
                    <a:pt x="188" y="72"/>
                    <a:pt x="193" y="85"/>
                    <a:pt x="194" y="99"/>
                  </a:cubicBezTo>
                  <a:cubicBezTo>
                    <a:pt x="159" y="99"/>
                    <a:pt x="159" y="99"/>
                    <a:pt x="159" y="99"/>
                  </a:cubicBezTo>
                  <a:cubicBezTo>
                    <a:pt x="160" y="100"/>
                    <a:pt x="160" y="102"/>
                    <a:pt x="160" y="104"/>
                  </a:cubicBezTo>
                  <a:cubicBezTo>
                    <a:pt x="160" y="107"/>
                    <a:pt x="159" y="110"/>
                    <a:pt x="157" y="113"/>
                  </a:cubicBezTo>
                  <a:cubicBezTo>
                    <a:pt x="194" y="113"/>
                    <a:pt x="194" y="113"/>
                    <a:pt x="194" y="113"/>
                  </a:cubicBezTo>
                  <a:cubicBezTo>
                    <a:pt x="193" y="127"/>
                    <a:pt x="188" y="140"/>
                    <a:pt x="182" y="15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0" name="Freeform 326"/>
            <p:cNvSpPr>
              <a:spLocks noEditPoints="1"/>
            </p:cNvSpPr>
            <p:nvPr/>
          </p:nvSpPr>
          <p:spPr bwMode="auto">
            <a:xfrm>
              <a:off x="9632359" y="533934"/>
              <a:ext cx="282697" cy="359192"/>
            </a:xfrm>
            <a:custGeom>
              <a:avLst/>
              <a:gdLst>
                <a:gd name="T0" fmla="*/ 68 w 136"/>
                <a:gd name="T1" fmla="*/ 0 h 172"/>
                <a:gd name="T2" fmla="*/ 0 w 136"/>
                <a:gd name="T3" fmla="*/ 68 h 172"/>
                <a:gd name="T4" fmla="*/ 68 w 136"/>
                <a:gd name="T5" fmla="*/ 172 h 172"/>
                <a:gd name="T6" fmla="*/ 136 w 136"/>
                <a:gd name="T7" fmla="*/ 68 h 172"/>
                <a:gd name="T8" fmla="*/ 68 w 136"/>
                <a:gd name="T9" fmla="*/ 0 h 172"/>
                <a:gd name="T10" fmla="*/ 68 w 136"/>
                <a:gd name="T11" fmla="*/ 104 h 172"/>
                <a:gd name="T12" fmla="*/ 32 w 136"/>
                <a:gd name="T13" fmla="*/ 68 h 172"/>
                <a:gd name="T14" fmla="*/ 68 w 136"/>
                <a:gd name="T15" fmla="*/ 32 h 172"/>
                <a:gd name="T16" fmla="*/ 104 w 136"/>
                <a:gd name="T17" fmla="*/ 68 h 172"/>
                <a:gd name="T18" fmla="*/ 68 w 136"/>
                <a:gd name="T19" fmla="*/ 104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6" h="172">
                  <a:moveTo>
                    <a:pt x="68" y="0"/>
                  </a:moveTo>
                  <a:cubicBezTo>
                    <a:pt x="30" y="0"/>
                    <a:pt x="0" y="31"/>
                    <a:pt x="0" y="68"/>
                  </a:cubicBezTo>
                  <a:cubicBezTo>
                    <a:pt x="0" y="106"/>
                    <a:pt x="68" y="172"/>
                    <a:pt x="68" y="172"/>
                  </a:cubicBezTo>
                  <a:cubicBezTo>
                    <a:pt x="68" y="172"/>
                    <a:pt x="136" y="106"/>
                    <a:pt x="136" y="68"/>
                  </a:cubicBezTo>
                  <a:cubicBezTo>
                    <a:pt x="136" y="31"/>
                    <a:pt x="105" y="0"/>
                    <a:pt x="68" y="0"/>
                  </a:cubicBezTo>
                  <a:close/>
                  <a:moveTo>
                    <a:pt x="68" y="104"/>
                  </a:moveTo>
                  <a:cubicBezTo>
                    <a:pt x="48" y="104"/>
                    <a:pt x="32" y="88"/>
                    <a:pt x="32" y="68"/>
                  </a:cubicBezTo>
                  <a:cubicBezTo>
                    <a:pt x="32" y="48"/>
                    <a:pt x="48" y="32"/>
                    <a:pt x="68" y="32"/>
                  </a:cubicBezTo>
                  <a:cubicBezTo>
                    <a:pt x="88" y="32"/>
                    <a:pt x="104" y="48"/>
                    <a:pt x="104" y="68"/>
                  </a:cubicBezTo>
                  <a:cubicBezTo>
                    <a:pt x="104" y="88"/>
                    <a:pt x="88" y="104"/>
                    <a:pt x="68" y="10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55" name="组合 354"/>
          <p:cNvGrpSpPr/>
          <p:nvPr/>
        </p:nvGrpSpPr>
        <p:grpSpPr>
          <a:xfrm>
            <a:off x="931941" y="3144725"/>
            <a:ext cx="565394" cy="455641"/>
            <a:chOff x="3714012" y="3171332"/>
            <a:chExt cx="565394" cy="455641"/>
          </a:xfrm>
        </p:grpSpPr>
        <p:sp>
          <p:nvSpPr>
            <p:cNvPr id="10" name="Freeform 45"/>
            <p:cNvSpPr>
              <a:spLocks/>
            </p:cNvSpPr>
            <p:nvPr/>
          </p:nvSpPr>
          <p:spPr bwMode="auto">
            <a:xfrm>
              <a:off x="3787180" y="3354254"/>
              <a:ext cx="187911" cy="36584"/>
            </a:xfrm>
            <a:custGeom>
              <a:avLst/>
              <a:gdLst>
                <a:gd name="T0" fmla="*/ 81 w 90"/>
                <a:gd name="T1" fmla="*/ 18 h 18"/>
                <a:gd name="T2" fmla="*/ 9 w 90"/>
                <a:gd name="T3" fmla="*/ 18 h 18"/>
                <a:gd name="T4" fmla="*/ 0 w 90"/>
                <a:gd name="T5" fmla="*/ 9 h 18"/>
                <a:gd name="T6" fmla="*/ 9 w 90"/>
                <a:gd name="T7" fmla="*/ 0 h 18"/>
                <a:gd name="T8" fmla="*/ 81 w 90"/>
                <a:gd name="T9" fmla="*/ 0 h 18"/>
                <a:gd name="T10" fmla="*/ 90 w 90"/>
                <a:gd name="T11" fmla="*/ 9 h 18"/>
                <a:gd name="T12" fmla="*/ 81 w 90"/>
                <a:gd name="T13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" h="18">
                  <a:moveTo>
                    <a:pt x="81" y="18"/>
                  </a:moveTo>
                  <a:cubicBezTo>
                    <a:pt x="9" y="18"/>
                    <a:pt x="9" y="18"/>
                    <a:pt x="9" y="18"/>
                  </a:cubicBezTo>
                  <a:cubicBezTo>
                    <a:pt x="4" y="18"/>
                    <a:pt x="0" y="14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86" y="0"/>
                    <a:pt x="90" y="4"/>
                    <a:pt x="90" y="9"/>
                  </a:cubicBezTo>
                  <a:cubicBezTo>
                    <a:pt x="90" y="14"/>
                    <a:pt x="86" y="18"/>
                    <a:pt x="81" y="1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46"/>
            <p:cNvSpPr>
              <a:spLocks/>
            </p:cNvSpPr>
            <p:nvPr/>
          </p:nvSpPr>
          <p:spPr bwMode="auto">
            <a:xfrm>
              <a:off x="3810461" y="3357579"/>
              <a:ext cx="34922" cy="76495"/>
            </a:xfrm>
            <a:custGeom>
              <a:avLst/>
              <a:gdLst>
                <a:gd name="T0" fmla="*/ 9 w 17"/>
                <a:gd name="T1" fmla="*/ 37 h 37"/>
                <a:gd name="T2" fmla="*/ 0 w 17"/>
                <a:gd name="T3" fmla="*/ 28 h 37"/>
                <a:gd name="T4" fmla="*/ 0 w 17"/>
                <a:gd name="T5" fmla="*/ 9 h 37"/>
                <a:gd name="T6" fmla="*/ 9 w 17"/>
                <a:gd name="T7" fmla="*/ 0 h 37"/>
                <a:gd name="T8" fmla="*/ 17 w 17"/>
                <a:gd name="T9" fmla="*/ 9 h 37"/>
                <a:gd name="T10" fmla="*/ 17 w 17"/>
                <a:gd name="T11" fmla="*/ 28 h 37"/>
                <a:gd name="T12" fmla="*/ 9 w 17"/>
                <a:gd name="T13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37">
                  <a:moveTo>
                    <a:pt x="9" y="37"/>
                  </a:moveTo>
                  <a:cubicBezTo>
                    <a:pt x="4" y="37"/>
                    <a:pt x="0" y="33"/>
                    <a:pt x="0" y="28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13" y="0"/>
                    <a:pt x="17" y="4"/>
                    <a:pt x="17" y="9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7" y="33"/>
                    <a:pt x="13" y="37"/>
                    <a:pt x="9" y="3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47"/>
            <p:cNvSpPr>
              <a:spLocks/>
            </p:cNvSpPr>
            <p:nvPr/>
          </p:nvSpPr>
          <p:spPr bwMode="auto">
            <a:xfrm>
              <a:off x="3853697" y="3357579"/>
              <a:ext cx="38248" cy="76495"/>
            </a:xfrm>
            <a:custGeom>
              <a:avLst/>
              <a:gdLst>
                <a:gd name="T0" fmla="*/ 9 w 18"/>
                <a:gd name="T1" fmla="*/ 37 h 37"/>
                <a:gd name="T2" fmla="*/ 0 w 18"/>
                <a:gd name="T3" fmla="*/ 28 h 37"/>
                <a:gd name="T4" fmla="*/ 0 w 18"/>
                <a:gd name="T5" fmla="*/ 9 h 37"/>
                <a:gd name="T6" fmla="*/ 9 w 18"/>
                <a:gd name="T7" fmla="*/ 0 h 37"/>
                <a:gd name="T8" fmla="*/ 18 w 18"/>
                <a:gd name="T9" fmla="*/ 9 h 37"/>
                <a:gd name="T10" fmla="*/ 18 w 18"/>
                <a:gd name="T11" fmla="*/ 28 h 37"/>
                <a:gd name="T12" fmla="*/ 9 w 18"/>
                <a:gd name="T13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37">
                  <a:moveTo>
                    <a:pt x="9" y="37"/>
                  </a:moveTo>
                  <a:cubicBezTo>
                    <a:pt x="4" y="37"/>
                    <a:pt x="0" y="33"/>
                    <a:pt x="0" y="28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14" y="0"/>
                    <a:pt x="18" y="4"/>
                    <a:pt x="18" y="9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33"/>
                    <a:pt x="14" y="37"/>
                    <a:pt x="9" y="3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48"/>
            <p:cNvSpPr>
              <a:spLocks noEditPoints="1"/>
            </p:cNvSpPr>
            <p:nvPr/>
          </p:nvSpPr>
          <p:spPr bwMode="auto">
            <a:xfrm>
              <a:off x="3945158" y="3292725"/>
              <a:ext cx="106427" cy="159641"/>
            </a:xfrm>
            <a:custGeom>
              <a:avLst/>
              <a:gdLst>
                <a:gd name="T0" fmla="*/ 25 w 51"/>
                <a:gd name="T1" fmla="*/ 76 h 76"/>
                <a:gd name="T2" fmla="*/ 0 w 51"/>
                <a:gd name="T3" fmla="*/ 50 h 76"/>
                <a:gd name="T4" fmla="*/ 0 w 51"/>
                <a:gd name="T5" fmla="*/ 26 h 76"/>
                <a:gd name="T6" fmla="*/ 25 w 51"/>
                <a:gd name="T7" fmla="*/ 0 h 76"/>
                <a:gd name="T8" fmla="*/ 51 w 51"/>
                <a:gd name="T9" fmla="*/ 26 h 76"/>
                <a:gd name="T10" fmla="*/ 51 w 51"/>
                <a:gd name="T11" fmla="*/ 50 h 76"/>
                <a:gd name="T12" fmla="*/ 25 w 51"/>
                <a:gd name="T13" fmla="*/ 76 h 76"/>
                <a:gd name="T14" fmla="*/ 25 w 51"/>
                <a:gd name="T15" fmla="*/ 18 h 76"/>
                <a:gd name="T16" fmla="*/ 17 w 51"/>
                <a:gd name="T17" fmla="*/ 26 h 76"/>
                <a:gd name="T18" fmla="*/ 17 w 51"/>
                <a:gd name="T19" fmla="*/ 50 h 76"/>
                <a:gd name="T20" fmla="*/ 25 w 51"/>
                <a:gd name="T21" fmla="*/ 58 h 76"/>
                <a:gd name="T22" fmla="*/ 34 w 51"/>
                <a:gd name="T23" fmla="*/ 50 h 76"/>
                <a:gd name="T24" fmla="*/ 34 w 51"/>
                <a:gd name="T25" fmla="*/ 26 h 76"/>
                <a:gd name="T26" fmla="*/ 25 w 51"/>
                <a:gd name="T27" fmla="*/ 1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1" h="76">
                  <a:moveTo>
                    <a:pt x="25" y="76"/>
                  </a:moveTo>
                  <a:cubicBezTo>
                    <a:pt x="11" y="76"/>
                    <a:pt x="0" y="64"/>
                    <a:pt x="0" y="50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12"/>
                    <a:pt x="11" y="0"/>
                    <a:pt x="25" y="0"/>
                  </a:cubicBezTo>
                  <a:cubicBezTo>
                    <a:pt x="40" y="0"/>
                    <a:pt x="51" y="12"/>
                    <a:pt x="51" y="26"/>
                  </a:cubicBezTo>
                  <a:cubicBezTo>
                    <a:pt x="51" y="50"/>
                    <a:pt x="51" y="50"/>
                    <a:pt x="51" y="50"/>
                  </a:cubicBezTo>
                  <a:cubicBezTo>
                    <a:pt x="51" y="64"/>
                    <a:pt x="40" y="76"/>
                    <a:pt x="25" y="76"/>
                  </a:cubicBezTo>
                  <a:close/>
                  <a:moveTo>
                    <a:pt x="25" y="18"/>
                  </a:moveTo>
                  <a:cubicBezTo>
                    <a:pt x="21" y="18"/>
                    <a:pt x="17" y="22"/>
                    <a:pt x="17" y="26"/>
                  </a:cubicBezTo>
                  <a:cubicBezTo>
                    <a:pt x="17" y="50"/>
                    <a:pt x="17" y="50"/>
                    <a:pt x="17" y="50"/>
                  </a:cubicBezTo>
                  <a:cubicBezTo>
                    <a:pt x="17" y="55"/>
                    <a:pt x="21" y="58"/>
                    <a:pt x="25" y="58"/>
                  </a:cubicBezTo>
                  <a:cubicBezTo>
                    <a:pt x="30" y="58"/>
                    <a:pt x="34" y="55"/>
                    <a:pt x="34" y="50"/>
                  </a:cubicBezTo>
                  <a:cubicBezTo>
                    <a:pt x="34" y="26"/>
                    <a:pt x="34" y="26"/>
                    <a:pt x="34" y="26"/>
                  </a:cubicBezTo>
                  <a:cubicBezTo>
                    <a:pt x="34" y="22"/>
                    <a:pt x="30" y="18"/>
                    <a:pt x="25" y="1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49"/>
            <p:cNvSpPr>
              <a:spLocks noEditPoints="1"/>
            </p:cNvSpPr>
            <p:nvPr/>
          </p:nvSpPr>
          <p:spPr bwMode="auto">
            <a:xfrm>
              <a:off x="3714012" y="3171332"/>
              <a:ext cx="565394" cy="455641"/>
            </a:xfrm>
            <a:custGeom>
              <a:avLst/>
              <a:gdLst>
                <a:gd name="T0" fmla="*/ 259 w 271"/>
                <a:gd name="T1" fmla="*/ 181 h 218"/>
                <a:gd name="T2" fmla="*/ 207 w 271"/>
                <a:gd name="T3" fmla="*/ 147 h 218"/>
                <a:gd name="T4" fmla="*/ 192 w 271"/>
                <a:gd name="T5" fmla="*/ 145 h 218"/>
                <a:gd name="T6" fmla="*/ 187 w 271"/>
                <a:gd name="T7" fmla="*/ 147 h 218"/>
                <a:gd name="T8" fmla="*/ 178 w 271"/>
                <a:gd name="T9" fmla="*/ 141 h 218"/>
                <a:gd name="T10" fmla="*/ 187 w 271"/>
                <a:gd name="T11" fmla="*/ 77 h 218"/>
                <a:gd name="T12" fmla="*/ 78 w 271"/>
                <a:gd name="T13" fmla="*/ 11 h 218"/>
                <a:gd name="T14" fmla="*/ 12 w 271"/>
                <a:gd name="T15" fmla="*/ 120 h 218"/>
                <a:gd name="T16" fmla="*/ 121 w 271"/>
                <a:gd name="T17" fmla="*/ 186 h 218"/>
                <a:gd name="T18" fmla="*/ 168 w 271"/>
                <a:gd name="T19" fmla="*/ 157 h 218"/>
                <a:gd name="T20" fmla="*/ 177 w 271"/>
                <a:gd name="T21" fmla="*/ 163 h 218"/>
                <a:gd name="T22" fmla="*/ 185 w 271"/>
                <a:gd name="T23" fmla="*/ 180 h 218"/>
                <a:gd name="T24" fmla="*/ 238 w 271"/>
                <a:gd name="T25" fmla="*/ 214 h 218"/>
                <a:gd name="T26" fmla="*/ 253 w 271"/>
                <a:gd name="T27" fmla="*/ 217 h 218"/>
                <a:gd name="T28" fmla="*/ 265 w 271"/>
                <a:gd name="T29" fmla="*/ 208 h 218"/>
                <a:gd name="T30" fmla="*/ 259 w 271"/>
                <a:gd name="T31" fmla="*/ 181 h 218"/>
                <a:gd name="T32" fmla="*/ 117 w 271"/>
                <a:gd name="T33" fmla="*/ 170 h 218"/>
                <a:gd name="T34" fmla="*/ 28 w 271"/>
                <a:gd name="T35" fmla="*/ 116 h 218"/>
                <a:gd name="T36" fmla="*/ 82 w 271"/>
                <a:gd name="T37" fmla="*/ 27 h 218"/>
                <a:gd name="T38" fmla="*/ 170 w 271"/>
                <a:gd name="T39" fmla="*/ 81 h 218"/>
                <a:gd name="T40" fmla="*/ 117 w 271"/>
                <a:gd name="T41" fmla="*/ 170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71" h="218">
                  <a:moveTo>
                    <a:pt x="259" y="181"/>
                  </a:moveTo>
                  <a:cubicBezTo>
                    <a:pt x="207" y="147"/>
                    <a:pt x="207" y="147"/>
                    <a:pt x="207" y="147"/>
                  </a:cubicBezTo>
                  <a:cubicBezTo>
                    <a:pt x="202" y="144"/>
                    <a:pt x="197" y="144"/>
                    <a:pt x="192" y="145"/>
                  </a:cubicBezTo>
                  <a:cubicBezTo>
                    <a:pt x="190" y="145"/>
                    <a:pt x="188" y="146"/>
                    <a:pt x="187" y="147"/>
                  </a:cubicBezTo>
                  <a:cubicBezTo>
                    <a:pt x="178" y="141"/>
                    <a:pt x="178" y="141"/>
                    <a:pt x="178" y="141"/>
                  </a:cubicBezTo>
                  <a:cubicBezTo>
                    <a:pt x="188" y="122"/>
                    <a:pt x="192" y="100"/>
                    <a:pt x="187" y="77"/>
                  </a:cubicBezTo>
                  <a:cubicBezTo>
                    <a:pt x="175" y="29"/>
                    <a:pt x="126" y="0"/>
                    <a:pt x="78" y="11"/>
                  </a:cubicBezTo>
                  <a:cubicBezTo>
                    <a:pt x="30" y="23"/>
                    <a:pt x="0" y="72"/>
                    <a:pt x="12" y="120"/>
                  </a:cubicBezTo>
                  <a:cubicBezTo>
                    <a:pt x="24" y="168"/>
                    <a:pt x="72" y="197"/>
                    <a:pt x="121" y="186"/>
                  </a:cubicBezTo>
                  <a:cubicBezTo>
                    <a:pt x="140" y="181"/>
                    <a:pt x="156" y="171"/>
                    <a:pt x="168" y="157"/>
                  </a:cubicBezTo>
                  <a:cubicBezTo>
                    <a:pt x="177" y="163"/>
                    <a:pt x="177" y="163"/>
                    <a:pt x="177" y="163"/>
                  </a:cubicBezTo>
                  <a:cubicBezTo>
                    <a:pt x="176" y="169"/>
                    <a:pt x="179" y="176"/>
                    <a:pt x="185" y="180"/>
                  </a:cubicBezTo>
                  <a:cubicBezTo>
                    <a:pt x="238" y="214"/>
                    <a:pt x="238" y="214"/>
                    <a:pt x="238" y="214"/>
                  </a:cubicBezTo>
                  <a:cubicBezTo>
                    <a:pt x="242" y="217"/>
                    <a:pt x="248" y="218"/>
                    <a:pt x="253" y="217"/>
                  </a:cubicBezTo>
                  <a:cubicBezTo>
                    <a:pt x="258" y="216"/>
                    <a:pt x="262" y="213"/>
                    <a:pt x="265" y="208"/>
                  </a:cubicBezTo>
                  <a:cubicBezTo>
                    <a:pt x="271" y="199"/>
                    <a:pt x="268" y="187"/>
                    <a:pt x="259" y="181"/>
                  </a:cubicBezTo>
                  <a:close/>
                  <a:moveTo>
                    <a:pt x="117" y="170"/>
                  </a:moveTo>
                  <a:cubicBezTo>
                    <a:pt x="77" y="179"/>
                    <a:pt x="38" y="155"/>
                    <a:pt x="28" y="116"/>
                  </a:cubicBezTo>
                  <a:cubicBezTo>
                    <a:pt x="19" y="76"/>
                    <a:pt x="43" y="37"/>
                    <a:pt x="82" y="27"/>
                  </a:cubicBezTo>
                  <a:cubicBezTo>
                    <a:pt x="121" y="18"/>
                    <a:pt x="161" y="42"/>
                    <a:pt x="170" y="81"/>
                  </a:cubicBezTo>
                  <a:cubicBezTo>
                    <a:pt x="180" y="121"/>
                    <a:pt x="156" y="160"/>
                    <a:pt x="117" y="17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34" name="组合 333"/>
          <p:cNvGrpSpPr/>
          <p:nvPr/>
        </p:nvGrpSpPr>
        <p:grpSpPr>
          <a:xfrm>
            <a:off x="10755858" y="3207916"/>
            <a:ext cx="460631" cy="410743"/>
            <a:chOff x="10620136" y="3234523"/>
            <a:chExt cx="460631" cy="410743"/>
          </a:xfrm>
        </p:grpSpPr>
        <p:sp>
          <p:nvSpPr>
            <p:cNvPr id="114" name="Freeform 149"/>
            <p:cNvSpPr>
              <a:spLocks noEditPoints="1"/>
            </p:cNvSpPr>
            <p:nvPr/>
          </p:nvSpPr>
          <p:spPr bwMode="auto">
            <a:xfrm>
              <a:off x="10620136" y="3234523"/>
              <a:ext cx="460631" cy="410743"/>
            </a:xfrm>
            <a:custGeom>
              <a:avLst/>
              <a:gdLst>
                <a:gd name="T0" fmla="*/ 214 w 221"/>
                <a:gd name="T1" fmla="*/ 0 h 197"/>
                <a:gd name="T2" fmla="*/ 7 w 221"/>
                <a:gd name="T3" fmla="*/ 0 h 197"/>
                <a:gd name="T4" fmla="*/ 0 w 221"/>
                <a:gd name="T5" fmla="*/ 7 h 197"/>
                <a:gd name="T6" fmla="*/ 0 w 221"/>
                <a:gd name="T7" fmla="*/ 190 h 197"/>
                <a:gd name="T8" fmla="*/ 7 w 221"/>
                <a:gd name="T9" fmla="*/ 197 h 197"/>
                <a:gd name="T10" fmla="*/ 214 w 221"/>
                <a:gd name="T11" fmla="*/ 197 h 197"/>
                <a:gd name="T12" fmla="*/ 221 w 221"/>
                <a:gd name="T13" fmla="*/ 190 h 197"/>
                <a:gd name="T14" fmla="*/ 221 w 221"/>
                <a:gd name="T15" fmla="*/ 7 h 197"/>
                <a:gd name="T16" fmla="*/ 214 w 221"/>
                <a:gd name="T17" fmla="*/ 0 h 197"/>
                <a:gd name="T18" fmla="*/ 170 w 221"/>
                <a:gd name="T19" fmla="*/ 15 h 197"/>
                <a:gd name="T20" fmla="*/ 180 w 221"/>
                <a:gd name="T21" fmla="*/ 24 h 197"/>
                <a:gd name="T22" fmla="*/ 170 w 221"/>
                <a:gd name="T23" fmla="*/ 34 h 197"/>
                <a:gd name="T24" fmla="*/ 161 w 221"/>
                <a:gd name="T25" fmla="*/ 24 h 197"/>
                <a:gd name="T26" fmla="*/ 170 w 221"/>
                <a:gd name="T27" fmla="*/ 15 h 197"/>
                <a:gd name="T28" fmla="*/ 143 w 221"/>
                <a:gd name="T29" fmla="*/ 15 h 197"/>
                <a:gd name="T30" fmla="*/ 152 w 221"/>
                <a:gd name="T31" fmla="*/ 24 h 197"/>
                <a:gd name="T32" fmla="*/ 143 w 221"/>
                <a:gd name="T33" fmla="*/ 34 h 197"/>
                <a:gd name="T34" fmla="*/ 133 w 221"/>
                <a:gd name="T35" fmla="*/ 24 h 197"/>
                <a:gd name="T36" fmla="*/ 143 w 221"/>
                <a:gd name="T37" fmla="*/ 15 h 197"/>
                <a:gd name="T38" fmla="*/ 207 w 221"/>
                <a:gd name="T39" fmla="*/ 182 h 197"/>
                <a:gd name="T40" fmla="*/ 14 w 221"/>
                <a:gd name="T41" fmla="*/ 182 h 197"/>
                <a:gd name="T42" fmla="*/ 14 w 221"/>
                <a:gd name="T43" fmla="*/ 49 h 197"/>
                <a:gd name="T44" fmla="*/ 207 w 221"/>
                <a:gd name="T45" fmla="*/ 49 h 197"/>
                <a:gd name="T46" fmla="*/ 207 w 221"/>
                <a:gd name="T47" fmla="*/ 182 h 197"/>
                <a:gd name="T48" fmla="*/ 198 w 221"/>
                <a:gd name="T49" fmla="*/ 34 h 197"/>
                <a:gd name="T50" fmla="*/ 188 w 221"/>
                <a:gd name="T51" fmla="*/ 24 h 197"/>
                <a:gd name="T52" fmla="*/ 198 w 221"/>
                <a:gd name="T53" fmla="*/ 15 h 197"/>
                <a:gd name="T54" fmla="*/ 207 w 221"/>
                <a:gd name="T55" fmla="*/ 24 h 197"/>
                <a:gd name="T56" fmla="*/ 198 w 221"/>
                <a:gd name="T57" fmla="*/ 34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21" h="197">
                  <a:moveTo>
                    <a:pt x="214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90"/>
                    <a:pt x="0" y="190"/>
                    <a:pt x="0" y="190"/>
                  </a:cubicBezTo>
                  <a:cubicBezTo>
                    <a:pt x="0" y="193"/>
                    <a:pt x="3" y="197"/>
                    <a:pt x="7" y="197"/>
                  </a:cubicBezTo>
                  <a:cubicBezTo>
                    <a:pt x="214" y="197"/>
                    <a:pt x="214" y="197"/>
                    <a:pt x="214" y="197"/>
                  </a:cubicBezTo>
                  <a:cubicBezTo>
                    <a:pt x="218" y="197"/>
                    <a:pt x="221" y="193"/>
                    <a:pt x="221" y="190"/>
                  </a:cubicBezTo>
                  <a:cubicBezTo>
                    <a:pt x="221" y="7"/>
                    <a:pt x="221" y="7"/>
                    <a:pt x="221" y="7"/>
                  </a:cubicBezTo>
                  <a:cubicBezTo>
                    <a:pt x="221" y="3"/>
                    <a:pt x="218" y="0"/>
                    <a:pt x="214" y="0"/>
                  </a:cubicBezTo>
                  <a:close/>
                  <a:moveTo>
                    <a:pt x="170" y="15"/>
                  </a:moveTo>
                  <a:cubicBezTo>
                    <a:pt x="175" y="15"/>
                    <a:pt x="180" y="19"/>
                    <a:pt x="180" y="24"/>
                  </a:cubicBezTo>
                  <a:cubicBezTo>
                    <a:pt x="180" y="29"/>
                    <a:pt x="175" y="34"/>
                    <a:pt x="170" y="34"/>
                  </a:cubicBezTo>
                  <a:cubicBezTo>
                    <a:pt x="165" y="34"/>
                    <a:pt x="161" y="29"/>
                    <a:pt x="161" y="24"/>
                  </a:cubicBezTo>
                  <a:cubicBezTo>
                    <a:pt x="161" y="19"/>
                    <a:pt x="165" y="15"/>
                    <a:pt x="170" y="15"/>
                  </a:cubicBezTo>
                  <a:close/>
                  <a:moveTo>
                    <a:pt x="143" y="15"/>
                  </a:moveTo>
                  <a:cubicBezTo>
                    <a:pt x="148" y="15"/>
                    <a:pt x="152" y="19"/>
                    <a:pt x="152" y="24"/>
                  </a:cubicBezTo>
                  <a:cubicBezTo>
                    <a:pt x="152" y="29"/>
                    <a:pt x="148" y="34"/>
                    <a:pt x="143" y="34"/>
                  </a:cubicBezTo>
                  <a:cubicBezTo>
                    <a:pt x="137" y="34"/>
                    <a:pt x="133" y="29"/>
                    <a:pt x="133" y="24"/>
                  </a:cubicBezTo>
                  <a:cubicBezTo>
                    <a:pt x="133" y="19"/>
                    <a:pt x="137" y="15"/>
                    <a:pt x="143" y="15"/>
                  </a:cubicBezTo>
                  <a:close/>
                  <a:moveTo>
                    <a:pt x="207" y="182"/>
                  </a:moveTo>
                  <a:cubicBezTo>
                    <a:pt x="14" y="182"/>
                    <a:pt x="14" y="182"/>
                    <a:pt x="14" y="182"/>
                  </a:cubicBezTo>
                  <a:cubicBezTo>
                    <a:pt x="14" y="49"/>
                    <a:pt x="14" y="49"/>
                    <a:pt x="14" y="49"/>
                  </a:cubicBezTo>
                  <a:cubicBezTo>
                    <a:pt x="207" y="49"/>
                    <a:pt x="207" y="49"/>
                    <a:pt x="207" y="49"/>
                  </a:cubicBezTo>
                  <a:lnTo>
                    <a:pt x="207" y="182"/>
                  </a:lnTo>
                  <a:close/>
                  <a:moveTo>
                    <a:pt x="198" y="34"/>
                  </a:moveTo>
                  <a:cubicBezTo>
                    <a:pt x="193" y="34"/>
                    <a:pt x="188" y="29"/>
                    <a:pt x="188" y="24"/>
                  </a:cubicBezTo>
                  <a:cubicBezTo>
                    <a:pt x="188" y="19"/>
                    <a:pt x="193" y="15"/>
                    <a:pt x="198" y="15"/>
                  </a:cubicBezTo>
                  <a:cubicBezTo>
                    <a:pt x="203" y="15"/>
                    <a:pt x="207" y="19"/>
                    <a:pt x="207" y="24"/>
                  </a:cubicBezTo>
                  <a:cubicBezTo>
                    <a:pt x="207" y="29"/>
                    <a:pt x="203" y="34"/>
                    <a:pt x="198" y="3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5" name="Freeform 150"/>
            <p:cNvSpPr>
              <a:spLocks noEditPoints="1"/>
            </p:cNvSpPr>
            <p:nvPr/>
          </p:nvSpPr>
          <p:spPr bwMode="auto">
            <a:xfrm>
              <a:off x="10683327" y="3395826"/>
              <a:ext cx="43236" cy="68180"/>
            </a:xfrm>
            <a:custGeom>
              <a:avLst/>
              <a:gdLst>
                <a:gd name="T0" fmla="*/ 0 w 21"/>
                <a:gd name="T1" fmla="*/ 16 h 33"/>
                <a:gd name="T2" fmla="*/ 2 w 21"/>
                <a:gd name="T3" fmla="*/ 4 h 33"/>
                <a:gd name="T4" fmla="*/ 10 w 21"/>
                <a:gd name="T5" fmla="*/ 0 h 33"/>
                <a:gd name="T6" fmla="*/ 18 w 21"/>
                <a:gd name="T7" fmla="*/ 4 h 33"/>
                <a:gd name="T8" fmla="*/ 21 w 21"/>
                <a:gd name="T9" fmla="*/ 16 h 33"/>
                <a:gd name="T10" fmla="*/ 18 w 21"/>
                <a:gd name="T11" fmla="*/ 29 h 33"/>
                <a:gd name="T12" fmla="*/ 10 w 21"/>
                <a:gd name="T13" fmla="*/ 33 h 33"/>
                <a:gd name="T14" fmla="*/ 2 w 21"/>
                <a:gd name="T15" fmla="*/ 28 h 33"/>
                <a:gd name="T16" fmla="*/ 0 w 21"/>
                <a:gd name="T17" fmla="*/ 16 h 33"/>
                <a:gd name="T18" fmla="*/ 5 w 21"/>
                <a:gd name="T19" fmla="*/ 16 h 33"/>
                <a:gd name="T20" fmla="*/ 6 w 21"/>
                <a:gd name="T21" fmla="*/ 25 h 33"/>
                <a:gd name="T22" fmla="*/ 10 w 21"/>
                <a:gd name="T23" fmla="*/ 28 h 33"/>
                <a:gd name="T24" fmla="*/ 14 w 21"/>
                <a:gd name="T25" fmla="*/ 25 h 33"/>
                <a:gd name="T26" fmla="*/ 15 w 21"/>
                <a:gd name="T27" fmla="*/ 16 h 33"/>
                <a:gd name="T28" fmla="*/ 14 w 21"/>
                <a:gd name="T29" fmla="*/ 8 h 33"/>
                <a:gd name="T30" fmla="*/ 10 w 21"/>
                <a:gd name="T31" fmla="*/ 5 h 33"/>
                <a:gd name="T32" fmla="*/ 6 w 21"/>
                <a:gd name="T33" fmla="*/ 8 h 33"/>
                <a:gd name="T34" fmla="*/ 5 w 21"/>
                <a:gd name="T35" fmla="*/ 16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1" h="33">
                  <a:moveTo>
                    <a:pt x="0" y="16"/>
                  </a:moveTo>
                  <a:cubicBezTo>
                    <a:pt x="0" y="11"/>
                    <a:pt x="0" y="7"/>
                    <a:pt x="2" y="4"/>
                  </a:cubicBezTo>
                  <a:cubicBezTo>
                    <a:pt x="4" y="2"/>
                    <a:pt x="7" y="0"/>
                    <a:pt x="10" y="0"/>
                  </a:cubicBezTo>
                  <a:cubicBezTo>
                    <a:pt x="14" y="0"/>
                    <a:pt x="17" y="2"/>
                    <a:pt x="18" y="4"/>
                  </a:cubicBezTo>
                  <a:cubicBezTo>
                    <a:pt x="20" y="7"/>
                    <a:pt x="21" y="11"/>
                    <a:pt x="21" y="16"/>
                  </a:cubicBezTo>
                  <a:cubicBezTo>
                    <a:pt x="21" y="22"/>
                    <a:pt x="20" y="26"/>
                    <a:pt x="18" y="29"/>
                  </a:cubicBezTo>
                  <a:cubicBezTo>
                    <a:pt x="16" y="31"/>
                    <a:pt x="14" y="33"/>
                    <a:pt x="10" y="33"/>
                  </a:cubicBezTo>
                  <a:cubicBezTo>
                    <a:pt x="7" y="33"/>
                    <a:pt x="4" y="31"/>
                    <a:pt x="2" y="28"/>
                  </a:cubicBezTo>
                  <a:cubicBezTo>
                    <a:pt x="0" y="26"/>
                    <a:pt x="0" y="22"/>
                    <a:pt x="0" y="16"/>
                  </a:cubicBezTo>
                  <a:close/>
                  <a:moveTo>
                    <a:pt x="5" y="16"/>
                  </a:moveTo>
                  <a:cubicBezTo>
                    <a:pt x="5" y="20"/>
                    <a:pt x="6" y="23"/>
                    <a:pt x="6" y="25"/>
                  </a:cubicBezTo>
                  <a:cubicBezTo>
                    <a:pt x="7" y="27"/>
                    <a:pt x="9" y="28"/>
                    <a:pt x="10" y="28"/>
                  </a:cubicBezTo>
                  <a:cubicBezTo>
                    <a:pt x="12" y="28"/>
                    <a:pt x="13" y="27"/>
                    <a:pt x="14" y="25"/>
                  </a:cubicBezTo>
                  <a:cubicBezTo>
                    <a:pt x="15" y="23"/>
                    <a:pt x="15" y="20"/>
                    <a:pt x="15" y="16"/>
                  </a:cubicBezTo>
                  <a:cubicBezTo>
                    <a:pt x="15" y="13"/>
                    <a:pt x="15" y="10"/>
                    <a:pt x="14" y="8"/>
                  </a:cubicBezTo>
                  <a:cubicBezTo>
                    <a:pt x="13" y="6"/>
                    <a:pt x="12" y="5"/>
                    <a:pt x="10" y="5"/>
                  </a:cubicBezTo>
                  <a:cubicBezTo>
                    <a:pt x="9" y="5"/>
                    <a:pt x="7" y="6"/>
                    <a:pt x="6" y="8"/>
                  </a:cubicBezTo>
                  <a:cubicBezTo>
                    <a:pt x="6" y="10"/>
                    <a:pt x="5" y="13"/>
                    <a:pt x="5" y="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6" name="Freeform 151"/>
            <p:cNvSpPr>
              <a:spLocks/>
            </p:cNvSpPr>
            <p:nvPr/>
          </p:nvSpPr>
          <p:spPr bwMode="auto">
            <a:xfrm>
              <a:off x="10743192" y="3397490"/>
              <a:ext cx="39910" cy="64855"/>
            </a:xfrm>
            <a:custGeom>
              <a:avLst/>
              <a:gdLst>
                <a:gd name="T0" fmla="*/ 3 w 24"/>
                <a:gd name="T1" fmla="*/ 33 h 39"/>
                <a:gd name="T2" fmla="*/ 10 w 24"/>
                <a:gd name="T3" fmla="*/ 33 h 39"/>
                <a:gd name="T4" fmla="*/ 10 w 24"/>
                <a:gd name="T5" fmla="*/ 11 h 39"/>
                <a:gd name="T6" fmla="*/ 10 w 24"/>
                <a:gd name="T7" fmla="*/ 7 h 39"/>
                <a:gd name="T8" fmla="*/ 8 w 24"/>
                <a:gd name="T9" fmla="*/ 10 h 39"/>
                <a:gd name="T10" fmla="*/ 3 w 24"/>
                <a:gd name="T11" fmla="*/ 14 h 39"/>
                <a:gd name="T12" fmla="*/ 0 w 24"/>
                <a:gd name="T13" fmla="*/ 10 h 39"/>
                <a:gd name="T14" fmla="*/ 13 w 24"/>
                <a:gd name="T15" fmla="*/ 0 h 39"/>
                <a:gd name="T16" fmla="*/ 16 w 24"/>
                <a:gd name="T17" fmla="*/ 0 h 39"/>
                <a:gd name="T18" fmla="*/ 16 w 24"/>
                <a:gd name="T19" fmla="*/ 33 h 39"/>
                <a:gd name="T20" fmla="*/ 24 w 24"/>
                <a:gd name="T21" fmla="*/ 33 h 39"/>
                <a:gd name="T22" fmla="*/ 24 w 24"/>
                <a:gd name="T23" fmla="*/ 39 h 39"/>
                <a:gd name="T24" fmla="*/ 3 w 24"/>
                <a:gd name="T25" fmla="*/ 39 h 39"/>
                <a:gd name="T26" fmla="*/ 3 w 24"/>
                <a:gd name="T27" fmla="*/ 33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" h="39">
                  <a:moveTo>
                    <a:pt x="3" y="33"/>
                  </a:moveTo>
                  <a:lnTo>
                    <a:pt x="10" y="33"/>
                  </a:lnTo>
                  <a:lnTo>
                    <a:pt x="10" y="11"/>
                  </a:lnTo>
                  <a:lnTo>
                    <a:pt x="10" y="7"/>
                  </a:lnTo>
                  <a:lnTo>
                    <a:pt x="8" y="10"/>
                  </a:lnTo>
                  <a:lnTo>
                    <a:pt x="3" y="14"/>
                  </a:lnTo>
                  <a:lnTo>
                    <a:pt x="0" y="10"/>
                  </a:lnTo>
                  <a:lnTo>
                    <a:pt x="13" y="0"/>
                  </a:lnTo>
                  <a:lnTo>
                    <a:pt x="16" y="0"/>
                  </a:lnTo>
                  <a:lnTo>
                    <a:pt x="16" y="33"/>
                  </a:lnTo>
                  <a:lnTo>
                    <a:pt x="24" y="33"/>
                  </a:lnTo>
                  <a:lnTo>
                    <a:pt x="24" y="39"/>
                  </a:lnTo>
                  <a:lnTo>
                    <a:pt x="3" y="39"/>
                  </a:lnTo>
                  <a:lnTo>
                    <a:pt x="3" y="3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7" name="Freeform 152"/>
            <p:cNvSpPr>
              <a:spLocks noEditPoints="1"/>
            </p:cNvSpPr>
            <p:nvPr/>
          </p:nvSpPr>
          <p:spPr bwMode="auto">
            <a:xfrm>
              <a:off x="10799732" y="3395826"/>
              <a:ext cx="46562" cy="68180"/>
            </a:xfrm>
            <a:custGeom>
              <a:avLst/>
              <a:gdLst>
                <a:gd name="T0" fmla="*/ 0 w 22"/>
                <a:gd name="T1" fmla="*/ 16 h 33"/>
                <a:gd name="T2" fmla="*/ 3 w 22"/>
                <a:gd name="T3" fmla="*/ 4 h 33"/>
                <a:gd name="T4" fmla="*/ 11 w 22"/>
                <a:gd name="T5" fmla="*/ 0 h 33"/>
                <a:gd name="T6" fmla="*/ 19 w 22"/>
                <a:gd name="T7" fmla="*/ 4 h 33"/>
                <a:gd name="T8" fmla="*/ 22 w 22"/>
                <a:gd name="T9" fmla="*/ 16 h 33"/>
                <a:gd name="T10" fmla="*/ 19 w 22"/>
                <a:gd name="T11" fmla="*/ 29 h 33"/>
                <a:gd name="T12" fmla="*/ 11 w 22"/>
                <a:gd name="T13" fmla="*/ 33 h 33"/>
                <a:gd name="T14" fmla="*/ 3 w 22"/>
                <a:gd name="T15" fmla="*/ 28 h 33"/>
                <a:gd name="T16" fmla="*/ 0 w 22"/>
                <a:gd name="T17" fmla="*/ 16 h 33"/>
                <a:gd name="T18" fmla="*/ 6 w 22"/>
                <a:gd name="T19" fmla="*/ 16 h 33"/>
                <a:gd name="T20" fmla="*/ 7 w 22"/>
                <a:gd name="T21" fmla="*/ 25 h 33"/>
                <a:gd name="T22" fmla="*/ 11 w 22"/>
                <a:gd name="T23" fmla="*/ 28 h 33"/>
                <a:gd name="T24" fmla="*/ 15 w 22"/>
                <a:gd name="T25" fmla="*/ 25 h 33"/>
                <a:gd name="T26" fmla="*/ 16 w 22"/>
                <a:gd name="T27" fmla="*/ 16 h 33"/>
                <a:gd name="T28" fmla="*/ 15 w 22"/>
                <a:gd name="T29" fmla="*/ 8 h 33"/>
                <a:gd name="T30" fmla="*/ 11 w 22"/>
                <a:gd name="T31" fmla="*/ 5 h 33"/>
                <a:gd name="T32" fmla="*/ 7 w 22"/>
                <a:gd name="T33" fmla="*/ 8 h 33"/>
                <a:gd name="T34" fmla="*/ 6 w 22"/>
                <a:gd name="T35" fmla="*/ 16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2" h="33">
                  <a:moveTo>
                    <a:pt x="0" y="16"/>
                  </a:moveTo>
                  <a:cubicBezTo>
                    <a:pt x="0" y="11"/>
                    <a:pt x="1" y="7"/>
                    <a:pt x="3" y="4"/>
                  </a:cubicBezTo>
                  <a:cubicBezTo>
                    <a:pt x="5" y="2"/>
                    <a:pt x="7" y="0"/>
                    <a:pt x="11" y="0"/>
                  </a:cubicBezTo>
                  <a:cubicBezTo>
                    <a:pt x="15" y="0"/>
                    <a:pt x="17" y="2"/>
                    <a:pt x="19" y="4"/>
                  </a:cubicBezTo>
                  <a:cubicBezTo>
                    <a:pt x="21" y="7"/>
                    <a:pt x="22" y="11"/>
                    <a:pt x="22" y="16"/>
                  </a:cubicBezTo>
                  <a:cubicBezTo>
                    <a:pt x="22" y="22"/>
                    <a:pt x="21" y="26"/>
                    <a:pt x="19" y="29"/>
                  </a:cubicBezTo>
                  <a:cubicBezTo>
                    <a:pt x="17" y="31"/>
                    <a:pt x="14" y="33"/>
                    <a:pt x="11" y="33"/>
                  </a:cubicBezTo>
                  <a:cubicBezTo>
                    <a:pt x="7" y="33"/>
                    <a:pt x="4" y="31"/>
                    <a:pt x="3" y="28"/>
                  </a:cubicBezTo>
                  <a:cubicBezTo>
                    <a:pt x="1" y="26"/>
                    <a:pt x="0" y="22"/>
                    <a:pt x="0" y="16"/>
                  </a:cubicBezTo>
                  <a:close/>
                  <a:moveTo>
                    <a:pt x="6" y="16"/>
                  </a:moveTo>
                  <a:cubicBezTo>
                    <a:pt x="6" y="20"/>
                    <a:pt x="6" y="23"/>
                    <a:pt x="7" y="25"/>
                  </a:cubicBezTo>
                  <a:cubicBezTo>
                    <a:pt x="8" y="27"/>
                    <a:pt x="9" y="28"/>
                    <a:pt x="11" y="28"/>
                  </a:cubicBezTo>
                  <a:cubicBezTo>
                    <a:pt x="13" y="28"/>
                    <a:pt x="14" y="27"/>
                    <a:pt x="15" y="25"/>
                  </a:cubicBezTo>
                  <a:cubicBezTo>
                    <a:pt x="15" y="23"/>
                    <a:pt x="16" y="20"/>
                    <a:pt x="16" y="16"/>
                  </a:cubicBezTo>
                  <a:cubicBezTo>
                    <a:pt x="16" y="13"/>
                    <a:pt x="15" y="10"/>
                    <a:pt x="15" y="8"/>
                  </a:cubicBezTo>
                  <a:cubicBezTo>
                    <a:pt x="14" y="6"/>
                    <a:pt x="13" y="5"/>
                    <a:pt x="11" y="5"/>
                  </a:cubicBezTo>
                  <a:cubicBezTo>
                    <a:pt x="9" y="5"/>
                    <a:pt x="8" y="6"/>
                    <a:pt x="7" y="8"/>
                  </a:cubicBezTo>
                  <a:cubicBezTo>
                    <a:pt x="6" y="10"/>
                    <a:pt x="6" y="13"/>
                    <a:pt x="6" y="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" name="Freeform 153"/>
            <p:cNvSpPr>
              <a:spLocks/>
            </p:cNvSpPr>
            <p:nvPr/>
          </p:nvSpPr>
          <p:spPr bwMode="auto">
            <a:xfrm>
              <a:off x="10859597" y="3397490"/>
              <a:ext cx="41574" cy="64855"/>
            </a:xfrm>
            <a:custGeom>
              <a:avLst/>
              <a:gdLst>
                <a:gd name="T0" fmla="*/ 3 w 25"/>
                <a:gd name="T1" fmla="*/ 33 h 39"/>
                <a:gd name="T2" fmla="*/ 10 w 25"/>
                <a:gd name="T3" fmla="*/ 33 h 39"/>
                <a:gd name="T4" fmla="*/ 10 w 25"/>
                <a:gd name="T5" fmla="*/ 11 h 39"/>
                <a:gd name="T6" fmla="*/ 12 w 25"/>
                <a:gd name="T7" fmla="*/ 7 h 39"/>
                <a:gd name="T8" fmla="*/ 9 w 25"/>
                <a:gd name="T9" fmla="*/ 10 h 39"/>
                <a:gd name="T10" fmla="*/ 4 w 25"/>
                <a:gd name="T11" fmla="*/ 14 h 39"/>
                <a:gd name="T12" fmla="*/ 0 w 25"/>
                <a:gd name="T13" fmla="*/ 10 h 39"/>
                <a:gd name="T14" fmla="*/ 13 w 25"/>
                <a:gd name="T15" fmla="*/ 0 h 39"/>
                <a:gd name="T16" fmla="*/ 18 w 25"/>
                <a:gd name="T17" fmla="*/ 0 h 39"/>
                <a:gd name="T18" fmla="*/ 18 w 25"/>
                <a:gd name="T19" fmla="*/ 33 h 39"/>
                <a:gd name="T20" fmla="*/ 25 w 25"/>
                <a:gd name="T21" fmla="*/ 33 h 39"/>
                <a:gd name="T22" fmla="*/ 25 w 25"/>
                <a:gd name="T23" fmla="*/ 39 h 39"/>
                <a:gd name="T24" fmla="*/ 3 w 25"/>
                <a:gd name="T25" fmla="*/ 39 h 39"/>
                <a:gd name="T26" fmla="*/ 3 w 25"/>
                <a:gd name="T27" fmla="*/ 33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5" h="39">
                  <a:moveTo>
                    <a:pt x="3" y="33"/>
                  </a:moveTo>
                  <a:lnTo>
                    <a:pt x="10" y="33"/>
                  </a:lnTo>
                  <a:lnTo>
                    <a:pt x="10" y="11"/>
                  </a:lnTo>
                  <a:lnTo>
                    <a:pt x="12" y="7"/>
                  </a:lnTo>
                  <a:lnTo>
                    <a:pt x="9" y="10"/>
                  </a:lnTo>
                  <a:lnTo>
                    <a:pt x="4" y="14"/>
                  </a:lnTo>
                  <a:lnTo>
                    <a:pt x="0" y="10"/>
                  </a:lnTo>
                  <a:lnTo>
                    <a:pt x="13" y="0"/>
                  </a:lnTo>
                  <a:lnTo>
                    <a:pt x="18" y="0"/>
                  </a:lnTo>
                  <a:lnTo>
                    <a:pt x="18" y="33"/>
                  </a:lnTo>
                  <a:lnTo>
                    <a:pt x="25" y="33"/>
                  </a:lnTo>
                  <a:lnTo>
                    <a:pt x="25" y="39"/>
                  </a:lnTo>
                  <a:lnTo>
                    <a:pt x="3" y="39"/>
                  </a:lnTo>
                  <a:lnTo>
                    <a:pt x="3" y="3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9" name="Freeform 154"/>
            <p:cNvSpPr>
              <a:spLocks noEditPoints="1"/>
            </p:cNvSpPr>
            <p:nvPr/>
          </p:nvSpPr>
          <p:spPr bwMode="auto">
            <a:xfrm>
              <a:off x="10917800" y="3395826"/>
              <a:ext cx="44899" cy="68180"/>
            </a:xfrm>
            <a:custGeom>
              <a:avLst/>
              <a:gdLst>
                <a:gd name="T0" fmla="*/ 0 w 21"/>
                <a:gd name="T1" fmla="*/ 16 h 33"/>
                <a:gd name="T2" fmla="*/ 2 w 21"/>
                <a:gd name="T3" fmla="*/ 4 h 33"/>
                <a:gd name="T4" fmla="*/ 10 w 21"/>
                <a:gd name="T5" fmla="*/ 0 h 33"/>
                <a:gd name="T6" fmla="*/ 19 w 21"/>
                <a:gd name="T7" fmla="*/ 4 h 33"/>
                <a:gd name="T8" fmla="*/ 21 w 21"/>
                <a:gd name="T9" fmla="*/ 16 h 33"/>
                <a:gd name="T10" fmla="*/ 18 w 21"/>
                <a:gd name="T11" fmla="*/ 29 h 33"/>
                <a:gd name="T12" fmla="*/ 10 w 21"/>
                <a:gd name="T13" fmla="*/ 33 h 33"/>
                <a:gd name="T14" fmla="*/ 2 w 21"/>
                <a:gd name="T15" fmla="*/ 28 h 33"/>
                <a:gd name="T16" fmla="*/ 0 w 21"/>
                <a:gd name="T17" fmla="*/ 16 h 33"/>
                <a:gd name="T18" fmla="*/ 5 w 21"/>
                <a:gd name="T19" fmla="*/ 16 h 33"/>
                <a:gd name="T20" fmla="*/ 7 w 21"/>
                <a:gd name="T21" fmla="*/ 25 h 33"/>
                <a:gd name="T22" fmla="*/ 10 w 21"/>
                <a:gd name="T23" fmla="*/ 28 h 33"/>
                <a:gd name="T24" fmla="*/ 14 w 21"/>
                <a:gd name="T25" fmla="*/ 25 h 33"/>
                <a:gd name="T26" fmla="*/ 15 w 21"/>
                <a:gd name="T27" fmla="*/ 16 h 33"/>
                <a:gd name="T28" fmla="*/ 14 w 21"/>
                <a:gd name="T29" fmla="*/ 8 h 33"/>
                <a:gd name="T30" fmla="*/ 10 w 21"/>
                <a:gd name="T31" fmla="*/ 5 h 33"/>
                <a:gd name="T32" fmla="*/ 7 w 21"/>
                <a:gd name="T33" fmla="*/ 8 h 33"/>
                <a:gd name="T34" fmla="*/ 5 w 21"/>
                <a:gd name="T35" fmla="*/ 16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1" h="33">
                  <a:moveTo>
                    <a:pt x="0" y="16"/>
                  </a:moveTo>
                  <a:cubicBezTo>
                    <a:pt x="0" y="11"/>
                    <a:pt x="1" y="7"/>
                    <a:pt x="2" y="4"/>
                  </a:cubicBezTo>
                  <a:cubicBezTo>
                    <a:pt x="4" y="2"/>
                    <a:pt x="7" y="0"/>
                    <a:pt x="10" y="0"/>
                  </a:cubicBezTo>
                  <a:cubicBezTo>
                    <a:pt x="14" y="0"/>
                    <a:pt x="17" y="2"/>
                    <a:pt x="19" y="4"/>
                  </a:cubicBezTo>
                  <a:cubicBezTo>
                    <a:pt x="20" y="7"/>
                    <a:pt x="21" y="11"/>
                    <a:pt x="21" y="16"/>
                  </a:cubicBezTo>
                  <a:cubicBezTo>
                    <a:pt x="21" y="22"/>
                    <a:pt x="20" y="26"/>
                    <a:pt x="18" y="29"/>
                  </a:cubicBezTo>
                  <a:cubicBezTo>
                    <a:pt x="16" y="31"/>
                    <a:pt x="14" y="33"/>
                    <a:pt x="10" y="33"/>
                  </a:cubicBezTo>
                  <a:cubicBezTo>
                    <a:pt x="7" y="33"/>
                    <a:pt x="4" y="31"/>
                    <a:pt x="2" y="28"/>
                  </a:cubicBezTo>
                  <a:cubicBezTo>
                    <a:pt x="0" y="26"/>
                    <a:pt x="0" y="22"/>
                    <a:pt x="0" y="16"/>
                  </a:cubicBezTo>
                  <a:close/>
                  <a:moveTo>
                    <a:pt x="5" y="16"/>
                  </a:moveTo>
                  <a:cubicBezTo>
                    <a:pt x="5" y="20"/>
                    <a:pt x="6" y="23"/>
                    <a:pt x="7" y="25"/>
                  </a:cubicBezTo>
                  <a:cubicBezTo>
                    <a:pt x="7" y="27"/>
                    <a:pt x="9" y="28"/>
                    <a:pt x="10" y="28"/>
                  </a:cubicBezTo>
                  <a:cubicBezTo>
                    <a:pt x="12" y="28"/>
                    <a:pt x="13" y="27"/>
                    <a:pt x="14" y="25"/>
                  </a:cubicBezTo>
                  <a:cubicBezTo>
                    <a:pt x="15" y="23"/>
                    <a:pt x="15" y="20"/>
                    <a:pt x="15" y="16"/>
                  </a:cubicBezTo>
                  <a:cubicBezTo>
                    <a:pt x="15" y="13"/>
                    <a:pt x="15" y="10"/>
                    <a:pt x="14" y="8"/>
                  </a:cubicBezTo>
                  <a:cubicBezTo>
                    <a:pt x="13" y="6"/>
                    <a:pt x="12" y="5"/>
                    <a:pt x="10" y="5"/>
                  </a:cubicBezTo>
                  <a:cubicBezTo>
                    <a:pt x="9" y="5"/>
                    <a:pt x="7" y="6"/>
                    <a:pt x="7" y="8"/>
                  </a:cubicBezTo>
                  <a:cubicBezTo>
                    <a:pt x="6" y="10"/>
                    <a:pt x="5" y="13"/>
                    <a:pt x="5" y="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0" name="Freeform 155"/>
            <p:cNvSpPr>
              <a:spLocks/>
            </p:cNvSpPr>
            <p:nvPr/>
          </p:nvSpPr>
          <p:spPr bwMode="auto">
            <a:xfrm>
              <a:off x="10979327" y="3397490"/>
              <a:ext cx="39910" cy="64855"/>
            </a:xfrm>
            <a:custGeom>
              <a:avLst/>
              <a:gdLst>
                <a:gd name="T0" fmla="*/ 2 w 24"/>
                <a:gd name="T1" fmla="*/ 33 h 39"/>
                <a:gd name="T2" fmla="*/ 10 w 24"/>
                <a:gd name="T3" fmla="*/ 33 h 39"/>
                <a:gd name="T4" fmla="*/ 10 w 24"/>
                <a:gd name="T5" fmla="*/ 11 h 39"/>
                <a:gd name="T6" fmla="*/ 10 w 24"/>
                <a:gd name="T7" fmla="*/ 7 h 39"/>
                <a:gd name="T8" fmla="*/ 7 w 24"/>
                <a:gd name="T9" fmla="*/ 10 h 39"/>
                <a:gd name="T10" fmla="*/ 2 w 24"/>
                <a:gd name="T11" fmla="*/ 14 h 39"/>
                <a:gd name="T12" fmla="*/ 0 w 24"/>
                <a:gd name="T13" fmla="*/ 10 h 39"/>
                <a:gd name="T14" fmla="*/ 12 w 24"/>
                <a:gd name="T15" fmla="*/ 0 h 39"/>
                <a:gd name="T16" fmla="*/ 16 w 24"/>
                <a:gd name="T17" fmla="*/ 0 h 39"/>
                <a:gd name="T18" fmla="*/ 16 w 24"/>
                <a:gd name="T19" fmla="*/ 33 h 39"/>
                <a:gd name="T20" fmla="*/ 24 w 24"/>
                <a:gd name="T21" fmla="*/ 33 h 39"/>
                <a:gd name="T22" fmla="*/ 24 w 24"/>
                <a:gd name="T23" fmla="*/ 39 h 39"/>
                <a:gd name="T24" fmla="*/ 2 w 24"/>
                <a:gd name="T25" fmla="*/ 39 h 39"/>
                <a:gd name="T26" fmla="*/ 2 w 24"/>
                <a:gd name="T27" fmla="*/ 33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" h="39">
                  <a:moveTo>
                    <a:pt x="2" y="33"/>
                  </a:moveTo>
                  <a:lnTo>
                    <a:pt x="10" y="33"/>
                  </a:lnTo>
                  <a:lnTo>
                    <a:pt x="10" y="11"/>
                  </a:lnTo>
                  <a:lnTo>
                    <a:pt x="10" y="7"/>
                  </a:lnTo>
                  <a:lnTo>
                    <a:pt x="7" y="10"/>
                  </a:lnTo>
                  <a:lnTo>
                    <a:pt x="2" y="14"/>
                  </a:lnTo>
                  <a:lnTo>
                    <a:pt x="0" y="10"/>
                  </a:lnTo>
                  <a:lnTo>
                    <a:pt x="12" y="0"/>
                  </a:lnTo>
                  <a:lnTo>
                    <a:pt x="16" y="0"/>
                  </a:lnTo>
                  <a:lnTo>
                    <a:pt x="16" y="33"/>
                  </a:lnTo>
                  <a:lnTo>
                    <a:pt x="24" y="33"/>
                  </a:lnTo>
                  <a:lnTo>
                    <a:pt x="24" y="39"/>
                  </a:lnTo>
                  <a:lnTo>
                    <a:pt x="2" y="39"/>
                  </a:lnTo>
                  <a:lnTo>
                    <a:pt x="2" y="3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1" name="Freeform 156"/>
            <p:cNvSpPr>
              <a:spLocks noEditPoints="1"/>
            </p:cNvSpPr>
            <p:nvPr/>
          </p:nvSpPr>
          <p:spPr bwMode="auto">
            <a:xfrm>
              <a:off x="10683327" y="3505579"/>
              <a:ext cx="43236" cy="66517"/>
            </a:xfrm>
            <a:custGeom>
              <a:avLst/>
              <a:gdLst>
                <a:gd name="T0" fmla="*/ 0 w 21"/>
                <a:gd name="T1" fmla="*/ 16 h 32"/>
                <a:gd name="T2" fmla="*/ 2 w 21"/>
                <a:gd name="T3" fmla="*/ 4 h 32"/>
                <a:gd name="T4" fmla="*/ 10 w 21"/>
                <a:gd name="T5" fmla="*/ 0 h 32"/>
                <a:gd name="T6" fmla="*/ 18 w 21"/>
                <a:gd name="T7" fmla="*/ 4 h 32"/>
                <a:gd name="T8" fmla="*/ 21 w 21"/>
                <a:gd name="T9" fmla="*/ 16 h 32"/>
                <a:gd name="T10" fmla="*/ 18 w 21"/>
                <a:gd name="T11" fmla="*/ 28 h 32"/>
                <a:gd name="T12" fmla="*/ 10 w 21"/>
                <a:gd name="T13" fmla="*/ 32 h 32"/>
                <a:gd name="T14" fmla="*/ 2 w 21"/>
                <a:gd name="T15" fmla="*/ 28 h 32"/>
                <a:gd name="T16" fmla="*/ 0 w 21"/>
                <a:gd name="T17" fmla="*/ 16 h 32"/>
                <a:gd name="T18" fmla="*/ 5 w 21"/>
                <a:gd name="T19" fmla="*/ 16 h 32"/>
                <a:gd name="T20" fmla="*/ 6 w 21"/>
                <a:gd name="T21" fmla="*/ 25 h 32"/>
                <a:gd name="T22" fmla="*/ 10 w 21"/>
                <a:gd name="T23" fmla="*/ 28 h 32"/>
                <a:gd name="T24" fmla="*/ 14 w 21"/>
                <a:gd name="T25" fmla="*/ 25 h 32"/>
                <a:gd name="T26" fmla="*/ 15 w 21"/>
                <a:gd name="T27" fmla="*/ 16 h 32"/>
                <a:gd name="T28" fmla="*/ 14 w 21"/>
                <a:gd name="T29" fmla="*/ 8 h 32"/>
                <a:gd name="T30" fmla="*/ 10 w 21"/>
                <a:gd name="T31" fmla="*/ 5 h 32"/>
                <a:gd name="T32" fmla="*/ 6 w 21"/>
                <a:gd name="T33" fmla="*/ 8 h 32"/>
                <a:gd name="T34" fmla="*/ 5 w 21"/>
                <a:gd name="T35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1" h="32">
                  <a:moveTo>
                    <a:pt x="0" y="16"/>
                  </a:moveTo>
                  <a:cubicBezTo>
                    <a:pt x="0" y="11"/>
                    <a:pt x="0" y="7"/>
                    <a:pt x="2" y="4"/>
                  </a:cubicBezTo>
                  <a:cubicBezTo>
                    <a:pt x="4" y="2"/>
                    <a:pt x="7" y="0"/>
                    <a:pt x="10" y="0"/>
                  </a:cubicBezTo>
                  <a:cubicBezTo>
                    <a:pt x="14" y="0"/>
                    <a:pt x="17" y="2"/>
                    <a:pt x="18" y="4"/>
                  </a:cubicBezTo>
                  <a:cubicBezTo>
                    <a:pt x="20" y="7"/>
                    <a:pt x="21" y="11"/>
                    <a:pt x="21" y="16"/>
                  </a:cubicBezTo>
                  <a:cubicBezTo>
                    <a:pt x="21" y="22"/>
                    <a:pt x="20" y="26"/>
                    <a:pt x="18" y="28"/>
                  </a:cubicBezTo>
                  <a:cubicBezTo>
                    <a:pt x="16" y="31"/>
                    <a:pt x="14" y="32"/>
                    <a:pt x="10" y="32"/>
                  </a:cubicBezTo>
                  <a:cubicBezTo>
                    <a:pt x="7" y="32"/>
                    <a:pt x="4" y="31"/>
                    <a:pt x="2" y="28"/>
                  </a:cubicBezTo>
                  <a:cubicBezTo>
                    <a:pt x="0" y="25"/>
                    <a:pt x="0" y="21"/>
                    <a:pt x="0" y="16"/>
                  </a:cubicBezTo>
                  <a:close/>
                  <a:moveTo>
                    <a:pt x="5" y="16"/>
                  </a:moveTo>
                  <a:cubicBezTo>
                    <a:pt x="5" y="20"/>
                    <a:pt x="6" y="23"/>
                    <a:pt x="6" y="25"/>
                  </a:cubicBezTo>
                  <a:cubicBezTo>
                    <a:pt x="7" y="27"/>
                    <a:pt x="9" y="28"/>
                    <a:pt x="10" y="28"/>
                  </a:cubicBezTo>
                  <a:cubicBezTo>
                    <a:pt x="12" y="28"/>
                    <a:pt x="13" y="27"/>
                    <a:pt x="14" y="25"/>
                  </a:cubicBezTo>
                  <a:cubicBezTo>
                    <a:pt x="15" y="23"/>
                    <a:pt x="15" y="20"/>
                    <a:pt x="15" y="16"/>
                  </a:cubicBezTo>
                  <a:cubicBezTo>
                    <a:pt x="15" y="13"/>
                    <a:pt x="15" y="10"/>
                    <a:pt x="14" y="8"/>
                  </a:cubicBezTo>
                  <a:cubicBezTo>
                    <a:pt x="13" y="6"/>
                    <a:pt x="12" y="5"/>
                    <a:pt x="10" y="5"/>
                  </a:cubicBezTo>
                  <a:cubicBezTo>
                    <a:pt x="9" y="5"/>
                    <a:pt x="7" y="6"/>
                    <a:pt x="6" y="8"/>
                  </a:cubicBezTo>
                  <a:cubicBezTo>
                    <a:pt x="6" y="10"/>
                    <a:pt x="5" y="13"/>
                    <a:pt x="5" y="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2" name="Freeform 157"/>
            <p:cNvSpPr>
              <a:spLocks noEditPoints="1"/>
            </p:cNvSpPr>
            <p:nvPr/>
          </p:nvSpPr>
          <p:spPr bwMode="auto">
            <a:xfrm>
              <a:off x="10741530" y="3505579"/>
              <a:ext cx="43236" cy="66517"/>
            </a:xfrm>
            <a:custGeom>
              <a:avLst/>
              <a:gdLst>
                <a:gd name="T0" fmla="*/ 0 w 21"/>
                <a:gd name="T1" fmla="*/ 16 h 32"/>
                <a:gd name="T2" fmla="*/ 3 w 21"/>
                <a:gd name="T3" fmla="*/ 4 h 32"/>
                <a:gd name="T4" fmla="*/ 11 w 21"/>
                <a:gd name="T5" fmla="*/ 0 h 32"/>
                <a:gd name="T6" fmla="*/ 19 w 21"/>
                <a:gd name="T7" fmla="*/ 4 h 32"/>
                <a:gd name="T8" fmla="*/ 21 w 21"/>
                <a:gd name="T9" fmla="*/ 16 h 32"/>
                <a:gd name="T10" fmla="*/ 19 w 21"/>
                <a:gd name="T11" fmla="*/ 28 h 32"/>
                <a:gd name="T12" fmla="*/ 11 w 21"/>
                <a:gd name="T13" fmla="*/ 32 h 32"/>
                <a:gd name="T14" fmla="*/ 2 w 21"/>
                <a:gd name="T15" fmla="*/ 28 h 32"/>
                <a:gd name="T16" fmla="*/ 0 w 21"/>
                <a:gd name="T17" fmla="*/ 16 h 32"/>
                <a:gd name="T18" fmla="*/ 6 w 21"/>
                <a:gd name="T19" fmla="*/ 16 h 32"/>
                <a:gd name="T20" fmla="*/ 7 w 21"/>
                <a:gd name="T21" fmla="*/ 25 h 32"/>
                <a:gd name="T22" fmla="*/ 11 w 21"/>
                <a:gd name="T23" fmla="*/ 28 h 32"/>
                <a:gd name="T24" fmla="*/ 14 w 21"/>
                <a:gd name="T25" fmla="*/ 25 h 32"/>
                <a:gd name="T26" fmla="*/ 16 w 21"/>
                <a:gd name="T27" fmla="*/ 16 h 32"/>
                <a:gd name="T28" fmla="*/ 14 w 21"/>
                <a:gd name="T29" fmla="*/ 8 h 32"/>
                <a:gd name="T30" fmla="*/ 11 w 21"/>
                <a:gd name="T31" fmla="*/ 5 h 32"/>
                <a:gd name="T32" fmla="*/ 7 w 21"/>
                <a:gd name="T33" fmla="*/ 8 h 32"/>
                <a:gd name="T34" fmla="*/ 6 w 21"/>
                <a:gd name="T35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1" h="32">
                  <a:moveTo>
                    <a:pt x="0" y="16"/>
                  </a:moveTo>
                  <a:cubicBezTo>
                    <a:pt x="0" y="11"/>
                    <a:pt x="1" y="7"/>
                    <a:pt x="3" y="4"/>
                  </a:cubicBezTo>
                  <a:cubicBezTo>
                    <a:pt x="4" y="2"/>
                    <a:pt x="7" y="0"/>
                    <a:pt x="11" y="0"/>
                  </a:cubicBezTo>
                  <a:cubicBezTo>
                    <a:pt x="14" y="0"/>
                    <a:pt x="17" y="2"/>
                    <a:pt x="19" y="4"/>
                  </a:cubicBezTo>
                  <a:cubicBezTo>
                    <a:pt x="20" y="7"/>
                    <a:pt x="21" y="11"/>
                    <a:pt x="21" y="16"/>
                  </a:cubicBezTo>
                  <a:cubicBezTo>
                    <a:pt x="21" y="22"/>
                    <a:pt x="20" y="26"/>
                    <a:pt x="19" y="28"/>
                  </a:cubicBezTo>
                  <a:cubicBezTo>
                    <a:pt x="17" y="31"/>
                    <a:pt x="14" y="32"/>
                    <a:pt x="11" y="32"/>
                  </a:cubicBezTo>
                  <a:cubicBezTo>
                    <a:pt x="7" y="32"/>
                    <a:pt x="4" y="31"/>
                    <a:pt x="2" y="28"/>
                  </a:cubicBezTo>
                  <a:cubicBezTo>
                    <a:pt x="1" y="25"/>
                    <a:pt x="0" y="21"/>
                    <a:pt x="0" y="16"/>
                  </a:cubicBezTo>
                  <a:close/>
                  <a:moveTo>
                    <a:pt x="6" y="16"/>
                  </a:moveTo>
                  <a:cubicBezTo>
                    <a:pt x="6" y="20"/>
                    <a:pt x="6" y="23"/>
                    <a:pt x="7" y="25"/>
                  </a:cubicBezTo>
                  <a:cubicBezTo>
                    <a:pt x="8" y="27"/>
                    <a:pt x="9" y="28"/>
                    <a:pt x="11" y="28"/>
                  </a:cubicBezTo>
                  <a:cubicBezTo>
                    <a:pt x="12" y="28"/>
                    <a:pt x="14" y="27"/>
                    <a:pt x="14" y="25"/>
                  </a:cubicBezTo>
                  <a:cubicBezTo>
                    <a:pt x="15" y="23"/>
                    <a:pt x="16" y="20"/>
                    <a:pt x="16" y="16"/>
                  </a:cubicBezTo>
                  <a:cubicBezTo>
                    <a:pt x="16" y="13"/>
                    <a:pt x="15" y="10"/>
                    <a:pt x="14" y="8"/>
                  </a:cubicBezTo>
                  <a:cubicBezTo>
                    <a:pt x="14" y="6"/>
                    <a:pt x="12" y="5"/>
                    <a:pt x="11" y="5"/>
                  </a:cubicBezTo>
                  <a:cubicBezTo>
                    <a:pt x="9" y="5"/>
                    <a:pt x="8" y="6"/>
                    <a:pt x="7" y="8"/>
                  </a:cubicBezTo>
                  <a:cubicBezTo>
                    <a:pt x="6" y="10"/>
                    <a:pt x="6" y="13"/>
                    <a:pt x="6" y="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" name="Freeform 158"/>
            <p:cNvSpPr>
              <a:spLocks/>
            </p:cNvSpPr>
            <p:nvPr/>
          </p:nvSpPr>
          <p:spPr bwMode="auto">
            <a:xfrm>
              <a:off x="10801395" y="3505579"/>
              <a:ext cx="39910" cy="66517"/>
            </a:xfrm>
            <a:custGeom>
              <a:avLst/>
              <a:gdLst>
                <a:gd name="T0" fmla="*/ 3 w 24"/>
                <a:gd name="T1" fmla="*/ 34 h 40"/>
                <a:gd name="T2" fmla="*/ 10 w 24"/>
                <a:gd name="T3" fmla="*/ 34 h 40"/>
                <a:gd name="T4" fmla="*/ 10 w 24"/>
                <a:gd name="T5" fmla="*/ 13 h 40"/>
                <a:gd name="T6" fmla="*/ 12 w 24"/>
                <a:gd name="T7" fmla="*/ 9 h 40"/>
                <a:gd name="T8" fmla="*/ 8 w 24"/>
                <a:gd name="T9" fmla="*/ 11 h 40"/>
                <a:gd name="T10" fmla="*/ 4 w 24"/>
                <a:gd name="T11" fmla="*/ 15 h 40"/>
                <a:gd name="T12" fmla="*/ 0 w 24"/>
                <a:gd name="T13" fmla="*/ 11 h 40"/>
                <a:gd name="T14" fmla="*/ 13 w 24"/>
                <a:gd name="T15" fmla="*/ 0 h 40"/>
                <a:gd name="T16" fmla="*/ 17 w 24"/>
                <a:gd name="T17" fmla="*/ 0 h 40"/>
                <a:gd name="T18" fmla="*/ 17 w 24"/>
                <a:gd name="T19" fmla="*/ 34 h 40"/>
                <a:gd name="T20" fmla="*/ 24 w 24"/>
                <a:gd name="T21" fmla="*/ 34 h 40"/>
                <a:gd name="T22" fmla="*/ 24 w 24"/>
                <a:gd name="T23" fmla="*/ 40 h 40"/>
                <a:gd name="T24" fmla="*/ 3 w 24"/>
                <a:gd name="T25" fmla="*/ 40 h 40"/>
                <a:gd name="T26" fmla="*/ 3 w 24"/>
                <a:gd name="T27" fmla="*/ 34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" h="40">
                  <a:moveTo>
                    <a:pt x="3" y="34"/>
                  </a:moveTo>
                  <a:lnTo>
                    <a:pt x="10" y="34"/>
                  </a:lnTo>
                  <a:lnTo>
                    <a:pt x="10" y="13"/>
                  </a:lnTo>
                  <a:lnTo>
                    <a:pt x="12" y="9"/>
                  </a:lnTo>
                  <a:lnTo>
                    <a:pt x="8" y="11"/>
                  </a:lnTo>
                  <a:lnTo>
                    <a:pt x="4" y="15"/>
                  </a:lnTo>
                  <a:lnTo>
                    <a:pt x="0" y="11"/>
                  </a:lnTo>
                  <a:lnTo>
                    <a:pt x="13" y="0"/>
                  </a:lnTo>
                  <a:lnTo>
                    <a:pt x="17" y="0"/>
                  </a:lnTo>
                  <a:lnTo>
                    <a:pt x="17" y="34"/>
                  </a:lnTo>
                  <a:lnTo>
                    <a:pt x="24" y="34"/>
                  </a:lnTo>
                  <a:lnTo>
                    <a:pt x="24" y="40"/>
                  </a:lnTo>
                  <a:lnTo>
                    <a:pt x="3" y="40"/>
                  </a:lnTo>
                  <a:lnTo>
                    <a:pt x="3" y="3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4" name="Freeform 159"/>
            <p:cNvSpPr>
              <a:spLocks noEditPoints="1"/>
            </p:cNvSpPr>
            <p:nvPr/>
          </p:nvSpPr>
          <p:spPr bwMode="auto">
            <a:xfrm>
              <a:off x="10857935" y="3505579"/>
              <a:ext cx="46562" cy="66517"/>
            </a:xfrm>
            <a:custGeom>
              <a:avLst/>
              <a:gdLst>
                <a:gd name="T0" fmla="*/ 0 w 22"/>
                <a:gd name="T1" fmla="*/ 16 h 32"/>
                <a:gd name="T2" fmla="*/ 3 w 22"/>
                <a:gd name="T3" fmla="*/ 4 h 32"/>
                <a:gd name="T4" fmla="*/ 11 w 22"/>
                <a:gd name="T5" fmla="*/ 0 h 32"/>
                <a:gd name="T6" fmla="*/ 19 w 22"/>
                <a:gd name="T7" fmla="*/ 4 h 32"/>
                <a:gd name="T8" fmla="*/ 22 w 22"/>
                <a:gd name="T9" fmla="*/ 16 h 32"/>
                <a:gd name="T10" fmla="*/ 19 w 22"/>
                <a:gd name="T11" fmla="*/ 28 h 32"/>
                <a:gd name="T12" fmla="*/ 11 w 22"/>
                <a:gd name="T13" fmla="*/ 32 h 32"/>
                <a:gd name="T14" fmla="*/ 3 w 22"/>
                <a:gd name="T15" fmla="*/ 28 h 32"/>
                <a:gd name="T16" fmla="*/ 0 w 22"/>
                <a:gd name="T17" fmla="*/ 16 h 32"/>
                <a:gd name="T18" fmla="*/ 6 w 22"/>
                <a:gd name="T19" fmla="*/ 16 h 32"/>
                <a:gd name="T20" fmla="*/ 7 w 22"/>
                <a:gd name="T21" fmla="*/ 25 h 32"/>
                <a:gd name="T22" fmla="*/ 11 w 22"/>
                <a:gd name="T23" fmla="*/ 28 h 32"/>
                <a:gd name="T24" fmla="*/ 15 w 22"/>
                <a:gd name="T25" fmla="*/ 25 h 32"/>
                <a:gd name="T26" fmla="*/ 16 w 22"/>
                <a:gd name="T27" fmla="*/ 16 h 32"/>
                <a:gd name="T28" fmla="*/ 15 w 22"/>
                <a:gd name="T29" fmla="*/ 8 h 32"/>
                <a:gd name="T30" fmla="*/ 11 w 22"/>
                <a:gd name="T31" fmla="*/ 5 h 32"/>
                <a:gd name="T32" fmla="*/ 7 w 22"/>
                <a:gd name="T33" fmla="*/ 8 h 32"/>
                <a:gd name="T34" fmla="*/ 6 w 22"/>
                <a:gd name="T35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2" h="32">
                  <a:moveTo>
                    <a:pt x="0" y="16"/>
                  </a:moveTo>
                  <a:cubicBezTo>
                    <a:pt x="0" y="11"/>
                    <a:pt x="1" y="7"/>
                    <a:pt x="3" y="4"/>
                  </a:cubicBezTo>
                  <a:cubicBezTo>
                    <a:pt x="5" y="2"/>
                    <a:pt x="8" y="0"/>
                    <a:pt x="11" y="0"/>
                  </a:cubicBezTo>
                  <a:cubicBezTo>
                    <a:pt x="15" y="0"/>
                    <a:pt x="18" y="2"/>
                    <a:pt x="19" y="4"/>
                  </a:cubicBezTo>
                  <a:cubicBezTo>
                    <a:pt x="21" y="7"/>
                    <a:pt x="22" y="11"/>
                    <a:pt x="22" y="16"/>
                  </a:cubicBezTo>
                  <a:cubicBezTo>
                    <a:pt x="22" y="22"/>
                    <a:pt x="21" y="26"/>
                    <a:pt x="19" y="28"/>
                  </a:cubicBezTo>
                  <a:cubicBezTo>
                    <a:pt x="17" y="31"/>
                    <a:pt x="15" y="32"/>
                    <a:pt x="11" y="32"/>
                  </a:cubicBezTo>
                  <a:cubicBezTo>
                    <a:pt x="7" y="32"/>
                    <a:pt x="5" y="31"/>
                    <a:pt x="3" y="28"/>
                  </a:cubicBezTo>
                  <a:cubicBezTo>
                    <a:pt x="1" y="25"/>
                    <a:pt x="0" y="21"/>
                    <a:pt x="0" y="16"/>
                  </a:cubicBezTo>
                  <a:close/>
                  <a:moveTo>
                    <a:pt x="6" y="16"/>
                  </a:moveTo>
                  <a:cubicBezTo>
                    <a:pt x="6" y="20"/>
                    <a:pt x="6" y="23"/>
                    <a:pt x="7" y="25"/>
                  </a:cubicBezTo>
                  <a:cubicBezTo>
                    <a:pt x="8" y="27"/>
                    <a:pt x="9" y="28"/>
                    <a:pt x="11" y="28"/>
                  </a:cubicBezTo>
                  <a:cubicBezTo>
                    <a:pt x="13" y="28"/>
                    <a:pt x="14" y="27"/>
                    <a:pt x="15" y="25"/>
                  </a:cubicBezTo>
                  <a:cubicBezTo>
                    <a:pt x="16" y="23"/>
                    <a:pt x="16" y="20"/>
                    <a:pt x="16" y="16"/>
                  </a:cubicBezTo>
                  <a:cubicBezTo>
                    <a:pt x="16" y="13"/>
                    <a:pt x="16" y="10"/>
                    <a:pt x="15" y="8"/>
                  </a:cubicBezTo>
                  <a:cubicBezTo>
                    <a:pt x="14" y="6"/>
                    <a:pt x="13" y="5"/>
                    <a:pt x="11" y="5"/>
                  </a:cubicBezTo>
                  <a:cubicBezTo>
                    <a:pt x="9" y="5"/>
                    <a:pt x="8" y="6"/>
                    <a:pt x="7" y="8"/>
                  </a:cubicBezTo>
                  <a:cubicBezTo>
                    <a:pt x="6" y="10"/>
                    <a:pt x="6" y="13"/>
                    <a:pt x="6" y="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5" name="Freeform 160"/>
            <p:cNvSpPr>
              <a:spLocks/>
            </p:cNvSpPr>
            <p:nvPr/>
          </p:nvSpPr>
          <p:spPr bwMode="auto">
            <a:xfrm>
              <a:off x="10921126" y="3505579"/>
              <a:ext cx="39910" cy="66517"/>
            </a:xfrm>
            <a:custGeom>
              <a:avLst/>
              <a:gdLst>
                <a:gd name="T0" fmla="*/ 1 w 24"/>
                <a:gd name="T1" fmla="*/ 34 h 40"/>
                <a:gd name="T2" fmla="*/ 8 w 24"/>
                <a:gd name="T3" fmla="*/ 34 h 40"/>
                <a:gd name="T4" fmla="*/ 8 w 24"/>
                <a:gd name="T5" fmla="*/ 13 h 40"/>
                <a:gd name="T6" fmla="*/ 10 w 24"/>
                <a:gd name="T7" fmla="*/ 9 h 40"/>
                <a:gd name="T8" fmla="*/ 7 w 24"/>
                <a:gd name="T9" fmla="*/ 11 h 40"/>
                <a:gd name="T10" fmla="*/ 2 w 24"/>
                <a:gd name="T11" fmla="*/ 15 h 40"/>
                <a:gd name="T12" fmla="*/ 0 w 24"/>
                <a:gd name="T13" fmla="*/ 11 h 40"/>
                <a:gd name="T14" fmla="*/ 12 w 24"/>
                <a:gd name="T15" fmla="*/ 0 h 40"/>
                <a:gd name="T16" fmla="*/ 16 w 24"/>
                <a:gd name="T17" fmla="*/ 0 h 40"/>
                <a:gd name="T18" fmla="*/ 16 w 24"/>
                <a:gd name="T19" fmla="*/ 34 h 40"/>
                <a:gd name="T20" fmla="*/ 24 w 24"/>
                <a:gd name="T21" fmla="*/ 34 h 40"/>
                <a:gd name="T22" fmla="*/ 24 w 24"/>
                <a:gd name="T23" fmla="*/ 40 h 40"/>
                <a:gd name="T24" fmla="*/ 1 w 24"/>
                <a:gd name="T25" fmla="*/ 40 h 40"/>
                <a:gd name="T26" fmla="*/ 1 w 24"/>
                <a:gd name="T27" fmla="*/ 34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" h="40">
                  <a:moveTo>
                    <a:pt x="1" y="34"/>
                  </a:moveTo>
                  <a:lnTo>
                    <a:pt x="8" y="34"/>
                  </a:lnTo>
                  <a:lnTo>
                    <a:pt x="8" y="13"/>
                  </a:lnTo>
                  <a:lnTo>
                    <a:pt x="10" y="9"/>
                  </a:lnTo>
                  <a:lnTo>
                    <a:pt x="7" y="11"/>
                  </a:lnTo>
                  <a:lnTo>
                    <a:pt x="2" y="15"/>
                  </a:lnTo>
                  <a:lnTo>
                    <a:pt x="0" y="11"/>
                  </a:lnTo>
                  <a:lnTo>
                    <a:pt x="12" y="0"/>
                  </a:lnTo>
                  <a:lnTo>
                    <a:pt x="16" y="0"/>
                  </a:lnTo>
                  <a:lnTo>
                    <a:pt x="16" y="34"/>
                  </a:lnTo>
                  <a:lnTo>
                    <a:pt x="24" y="34"/>
                  </a:lnTo>
                  <a:lnTo>
                    <a:pt x="24" y="40"/>
                  </a:lnTo>
                  <a:lnTo>
                    <a:pt x="1" y="40"/>
                  </a:lnTo>
                  <a:lnTo>
                    <a:pt x="1" y="3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6" name="Freeform 161"/>
            <p:cNvSpPr>
              <a:spLocks noEditPoints="1"/>
            </p:cNvSpPr>
            <p:nvPr/>
          </p:nvSpPr>
          <p:spPr bwMode="auto">
            <a:xfrm>
              <a:off x="10977665" y="3505579"/>
              <a:ext cx="43236" cy="66517"/>
            </a:xfrm>
            <a:custGeom>
              <a:avLst/>
              <a:gdLst>
                <a:gd name="T0" fmla="*/ 0 w 21"/>
                <a:gd name="T1" fmla="*/ 16 h 32"/>
                <a:gd name="T2" fmla="*/ 3 w 21"/>
                <a:gd name="T3" fmla="*/ 4 h 32"/>
                <a:gd name="T4" fmla="*/ 11 w 21"/>
                <a:gd name="T5" fmla="*/ 0 h 32"/>
                <a:gd name="T6" fmla="*/ 19 w 21"/>
                <a:gd name="T7" fmla="*/ 4 h 32"/>
                <a:gd name="T8" fmla="*/ 21 w 21"/>
                <a:gd name="T9" fmla="*/ 16 h 32"/>
                <a:gd name="T10" fmla="*/ 19 w 21"/>
                <a:gd name="T11" fmla="*/ 28 h 32"/>
                <a:gd name="T12" fmla="*/ 11 w 21"/>
                <a:gd name="T13" fmla="*/ 32 h 32"/>
                <a:gd name="T14" fmla="*/ 3 w 21"/>
                <a:gd name="T15" fmla="*/ 28 h 32"/>
                <a:gd name="T16" fmla="*/ 0 w 21"/>
                <a:gd name="T17" fmla="*/ 16 h 32"/>
                <a:gd name="T18" fmla="*/ 6 w 21"/>
                <a:gd name="T19" fmla="*/ 16 h 32"/>
                <a:gd name="T20" fmla="*/ 7 w 21"/>
                <a:gd name="T21" fmla="*/ 25 h 32"/>
                <a:gd name="T22" fmla="*/ 11 w 21"/>
                <a:gd name="T23" fmla="*/ 28 h 32"/>
                <a:gd name="T24" fmla="*/ 14 w 21"/>
                <a:gd name="T25" fmla="*/ 25 h 32"/>
                <a:gd name="T26" fmla="*/ 16 w 21"/>
                <a:gd name="T27" fmla="*/ 16 h 32"/>
                <a:gd name="T28" fmla="*/ 15 w 21"/>
                <a:gd name="T29" fmla="*/ 8 h 32"/>
                <a:gd name="T30" fmla="*/ 11 w 21"/>
                <a:gd name="T31" fmla="*/ 5 h 32"/>
                <a:gd name="T32" fmla="*/ 7 w 21"/>
                <a:gd name="T33" fmla="*/ 8 h 32"/>
                <a:gd name="T34" fmla="*/ 6 w 21"/>
                <a:gd name="T35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1" h="32">
                  <a:moveTo>
                    <a:pt x="0" y="16"/>
                  </a:moveTo>
                  <a:cubicBezTo>
                    <a:pt x="0" y="11"/>
                    <a:pt x="1" y="7"/>
                    <a:pt x="3" y="4"/>
                  </a:cubicBezTo>
                  <a:cubicBezTo>
                    <a:pt x="5" y="2"/>
                    <a:pt x="7" y="0"/>
                    <a:pt x="11" y="0"/>
                  </a:cubicBezTo>
                  <a:cubicBezTo>
                    <a:pt x="14" y="0"/>
                    <a:pt x="17" y="2"/>
                    <a:pt x="19" y="4"/>
                  </a:cubicBezTo>
                  <a:cubicBezTo>
                    <a:pt x="21" y="7"/>
                    <a:pt x="21" y="11"/>
                    <a:pt x="21" y="16"/>
                  </a:cubicBezTo>
                  <a:cubicBezTo>
                    <a:pt x="21" y="22"/>
                    <a:pt x="20" y="26"/>
                    <a:pt x="19" y="28"/>
                  </a:cubicBezTo>
                  <a:cubicBezTo>
                    <a:pt x="17" y="31"/>
                    <a:pt x="14" y="32"/>
                    <a:pt x="11" y="32"/>
                  </a:cubicBezTo>
                  <a:cubicBezTo>
                    <a:pt x="7" y="32"/>
                    <a:pt x="4" y="31"/>
                    <a:pt x="3" y="28"/>
                  </a:cubicBezTo>
                  <a:cubicBezTo>
                    <a:pt x="1" y="25"/>
                    <a:pt x="0" y="21"/>
                    <a:pt x="0" y="16"/>
                  </a:cubicBezTo>
                  <a:close/>
                  <a:moveTo>
                    <a:pt x="6" y="16"/>
                  </a:moveTo>
                  <a:cubicBezTo>
                    <a:pt x="6" y="20"/>
                    <a:pt x="6" y="23"/>
                    <a:pt x="7" y="25"/>
                  </a:cubicBezTo>
                  <a:cubicBezTo>
                    <a:pt x="8" y="27"/>
                    <a:pt x="9" y="28"/>
                    <a:pt x="11" y="28"/>
                  </a:cubicBezTo>
                  <a:cubicBezTo>
                    <a:pt x="12" y="28"/>
                    <a:pt x="14" y="27"/>
                    <a:pt x="14" y="25"/>
                  </a:cubicBezTo>
                  <a:cubicBezTo>
                    <a:pt x="15" y="23"/>
                    <a:pt x="16" y="20"/>
                    <a:pt x="16" y="16"/>
                  </a:cubicBezTo>
                  <a:cubicBezTo>
                    <a:pt x="16" y="13"/>
                    <a:pt x="15" y="10"/>
                    <a:pt x="15" y="8"/>
                  </a:cubicBezTo>
                  <a:cubicBezTo>
                    <a:pt x="14" y="6"/>
                    <a:pt x="12" y="5"/>
                    <a:pt x="11" y="5"/>
                  </a:cubicBezTo>
                  <a:cubicBezTo>
                    <a:pt x="9" y="5"/>
                    <a:pt x="8" y="6"/>
                    <a:pt x="7" y="8"/>
                  </a:cubicBezTo>
                  <a:cubicBezTo>
                    <a:pt x="6" y="10"/>
                    <a:pt x="6" y="13"/>
                    <a:pt x="6" y="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54" name="组合 353"/>
          <p:cNvGrpSpPr/>
          <p:nvPr/>
        </p:nvGrpSpPr>
        <p:grpSpPr>
          <a:xfrm>
            <a:off x="2614159" y="3204590"/>
            <a:ext cx="568721" cy="410743"/>
            <a:chOff x="4893025" y="3231197"/>
            <a:chExt cx="568721" cy="410743"/>
          </a:xfrm>
        </p:grpSpPr>
        <p:sp>
          <p:nvSpPr>
            <p:cNvPr id="190" name="Freeform 226"/>
            <p:cNvSpPr>
              <a:spLocks noEditPoints="1"/>
            </p:cNvSpPr>
            <p:nvPr/>
          </p:nvSpPr>
          <p:spPr bwMode="auto">
            <a:xfrm>
              <a:off x="4893025" y="3231197"/>
              <a:ext cx="462293" cy="410743"/>
            </a:xfrm>
            <a:custGeom>
              <a:avLst/>
              <a:gdLst>
                <a:gd name="T0" fmla="*/ 215 w 222"/>
                <a:gd name="T1" fmla="*/ 0 h 197"/>
                <a:gd name="T2" fmla="*/ 7 w 222"/>
                <a:gd name="T3" fmla="*/ 0 h 197"/>
                <a:gd name="T4" fmla="*/ 0 w 222"/>
                <a:gd name="T5" fmla="*/ 7 h 197"/>
                <a:gd name="T6" fmla="*/ 0 w 222"/>
                <a:gd name="T7" fmla="*/ 190 h 197"/>
                <a:gd name="T8" fmla="*/ 7 w 222"/>
                <a:gd name="T9" fmla="*/ 197 h 197"/>
                <a:gd name="T10" fmla="*/ 215 w 222"/>
                <a:gd name="T11" fmla="*/ 197 h 197"/>
                <a:gd name="T12" fmla="*/ 222 w 222"/>
                <a:gd name="T13" fmla="*/ 190 h 197"/>
                <a:gd name="T14" fmla="*/ 222 w 222"/>
                <a:gd name="T15" fmla="*/ 7 h 197"/>
                <a:gd name="T16" fmla="*/ 215 w 222"/>
                <a:gd name="T17" fmla="*/ 0 h 197"/>
                <a:gd name="T18" fmla="*/ 171 w 222"/>
                <a:gd name="T19" fmla="*/ 15 h 197"/>
                <a:gd name="T20" fmla="*/ 180 w 222"/>
                <a:gd name="T21" fmla="*/ 24 h 197"/>
                <a:gd name="T22" fmla="*/ 171 w 222"/>
                <a:gd name="T23" fmla="*/ 34 h 197"/>
                <a:gd name="T24" fmla="*/ 162 w 222"/>
                <a:gd name="T25" fmla="*/ 24 h 197"/>
                <a:gd name="T26" fmla="*/ 171 w 222"/>
                <a:gd name="T27" fmla="*/ 15 h 197"/>
                <a:gd name="T28" fmla="*/ 143 w 222"/>
                <a:gd name="T29" fmla="*/ 15 h 197"/>
                <a:gd name="T30" fmla="*/ 153 w 222"/>
                <a:gd name="T31" fmla="*/ 24 h 197"/>
                <a:gd name="T32" fmla="*/ 143 w 222"/>
                <a:gd name="T33" fmla="*/ 34 h 197"/>
                <a:gd name="T34" fmla="*/ 134 w 222"/>
                <a:gd name="T35" fmla="*/ 24 h 197"/>
                <a:gd name="T36" fmla="*/ 143 w 222"/>
                <a:gd name="T37" fmla="*/ 15 h 197"/>
                <a:gd name="T38" fmla="*/ 208 w 222"/>
                <a:gd name="T39" fmla="*/ 183 h 197"/>
                <a:gd name="T40" fmla="*/ 14 w 222"/>
                <a:gd name="T41" fmla="*/ 183 h 197"/>
                <a:gd name="T42" fmla="*/ 14 w 222"/>
                <a:gd name="T43" fmla="*/ 49 h 197"/>
                <a:gd name="T44" fmla="*/ 208 w 222"/>
                <a:gd name="T45" fmla="*/ 49 h 197"/>
                <a:gd name="T46" fmla="*/ 208 w 222"/>
                <a:gd name="T47" fmla="*/ 183 h 197"/>
                <a:gd name="T48" fmla="*/ 199 w 222"/>
                <a:gd name="T49" fmla="*/ 34 h 197"/>
                <a:gd name="T50" fmla="*/ 189 w 222"/>
                <a:gd name="T51" fmla="*/ 24 h 197"/>
                <a:gd name="T52" fmla="*/ 199 w 222"/>
                <a:gd name="T53" fmla="*/ 15 h 197"/>
                <a:gd name="T54" fmla="*/ 208 w 222"/>
                <a:gd name="T55" fmla="*/ 24 h 197"/>
                <a:gd name="T56" fmla="*/ 199 w 222"/>
                <a:gd name="T57" fmla="*/ 34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22" h="197">
                  <a:moveTo>
                    <a:pt x="215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4" y="0"/>
                    <a:pt x="0" y="3"/>
                    <a:pt x="0" y="7"/>
                  </a:cubicBezTo>
                  <a:cubicBezTo>
                    <a:pt x="0" y="190"/>
                    <a:pt x="0" y="190"/>
                    <a:pt x="0" y="190"/>
                  </a:cubicBezTo>
                  <a:cubicBezTo>
                    <a:pt x="0" y="193"/>
                    <a:pt x="4" y="197"/>
                    <a:pt x="7" y="197"/>
                  </a:cubicBezTo>
                  <a:cubicBezTo>
                    <a:pt x="215" y="197"/>
                    <a:pt x="215" y="197"/>
                    <a:pt x="215" y="197"/>
                  </a:cubicBezTo>
                  <a:cubicBezTo>
                    <a:pt x="219" y="197"/>
                    <a:pt x="222" y="193"/>
                    <a:pt x="222" y="190"/>
                  </a:cubicBezTo>
                  <a:cubicBezTo>
                    <a:pt x="222" y="7"/>
                    <a:pt x="222" y="7"/>
                    <a:pt x="222" y="7"/>
                  </a:cubicBezTo>
                  <a:cubicBezTo>
                    <a:pt x="222" y="3"/>
                    <a:pt x="219" y="0"/>
                    <a:pt x="215" y="0"/>
                  </a:cubicBezTo>
                  <a:close/>
                  <a:moveTo>
                    <a:pt x="171" y="15"/>
                  </a:moveTo>
                  <a:cubicBezTo>
                    <a:pt x="176" y="15"/>
                    <a:pt x="180" y="19"/>
                    <a:pt x="180" y="24"/>
                  </a:cubicBezTo>
                  <a:cubicBezTo>
                    <a:pt x="180" y="29"/>
                    <a:pt x="176" y="34"/>
                    <a:pt x="171" y="34"/>
                  </a:cubicBezTo>
                  <a:cubicBezTo>
                    <a:pt x="166" y="34"/>
                    <a:pt x="162" y="29"/>
                    <a:pt x="162" y="24"/>
                  </a:cubicBezTo>
                  <a:cubicBezTo>
                    <a:pt x="162" y="19"/>
                    <a:pt x="166" y="15"/>
                    <a:pt x="171" y="15"/>
                  </a:cubicBezTo>
                  <a:close/>
                  <a:moveTo>
                    <a:pt x="143" y="15"/>
                  </a:moveTo>
                  <a:cubicBezTo>
                    <a:pt x="149" y="15"/>
                    <a:pt x="153" y="19"/>
                    <a:pt x="153" y="24"/>
                  </a:cubicBezTo>
                  <a:cubicBezTo>
                    <a:pt x="153" y="29"/>
                    <a:pt x="149" y="34"/>
                    <a:pt x="143" y="34"/>
                  </a:cubicBezTo>
                  <a:cubicBezTo>
                    <a:pt x="138" y="34"/>
                    <a:pt x="134" y="29"/>
                    <a:pt x="134" y="24"/>
                  </a:cubicBezTo>
                  <a:cubicBezTo>
                    <a:pt x="134" y="19"/>
                    <a:pt x="138" y="15"/>
                    <a:pt x="143" y="15"/>
                  </a:cubicBezTo>
                  <a:close/>
                  <a:moveTo>
                    <a:pt x="208" y="183"/>
                  </a:moveTo>
                  <a:cubicBezTo>
                    <a:pt x="14" y="183"/>
                    <a:pt x="14" y="183"/>
                    <a:pt x="14" y="183"/>
                  </a:cubicBezTo>
                  <a:cubicBezTo>
                    <a:pt x="14" y="49"/>
                    <a:pt x="14" y="49"/>
                    <a:pt x="14" y="49"/>
                  </a:cubicBezTo>
                  <a:cubicBezTo>
                    <a:pt x="208" y="49"/>
                    <a:pt x="208" y="49"/>
                    <a:pt x="208" y="49"/>
                  </a:cubicBezTo>
                  <a:lnTo>
                    <a:pt x="208" y="183"/>
                  </a:lnTo>
                  <a:close/>
                  <a:moveTo>
                    <a:pt x="199" y="34"/>
                  </a:moveTo>
                  <a:cubicBezTo>
                    <a:pt x="193" y="34"/>
                    <a:pt x="189" y="29"/>
                    <a:pt x="189" y="24"/>
                  </a:cubicBezTo>
                  <a:cubicBezTo>
                    <a:pt x="189" y="19"/>
                    <a:pt x="193" y="15"/>
                    <a:pt x="199" y="15"/>
                  </a:cubicBezTo>
                  <a:cubicBezTo>
                    <a:pt x="204" y="15"/>
                    <a:pt x="208" y="19"/>
                    <a:pt x="208" y="24"/>
                  </a:cubicBezTo>
                  <a:cubicBezTo>
                    <a:pt x="208" y="29"/>
                    <a:pt x="204" y="34"/>
                    <a:pt x="199" y="3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1" name="Freeform 227"/>
            <p:cNvSpPr>
              <a:spLocks/>
            </p:cNvSpPr>
            <p:nvPr/>
          </p:nvSpPr>
          <p:spPr bwMode="auto">
            <a:xfrm>
              <a:off x="5207318" y="3507243"/>
              <a:ext cx="43236" cy="44899"/>
            </a:xfrm>
            <a:custGeom>
              <a:avLst/>
              <a:gdLst>
                <a:gd name="T0" fmla="*/ 7 w 26"/>
                <a:gd name="T1" fmla="*/ 0 h 27"/>
                <a:gd name="T2" fmla="*/ 7 w 26"/>
                <a:gd name="T3" fmla="*/ 2 h 27"/>
                <a:gd name="T4" fmla="*/ 0 w 26"/>
                <a:gd name="T5" fmla="*/ 27 h 27"/>
                <a:gd name="T6" fmla="*/ 24 w 26"/>
                <a:gd name="T7" fmla="*/ 19 h 27"/>
                <a:gd name="T8" fmla="*/ 26 w 26"/>
                <a:gd name="T9" fmla="*/ 19 h 27"/>
                <a:gd name="T10" fmla="*/ 7 w 26"/>
                <a:gd name="T11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" h="27">
                  <a:moveTo>
                    <a:pt x="7" y="0"/>
                  </a:moveTo>
                  <a:lnTo>
                    <a:pt x="7" y="2"/>
                  </a:lnTo>
                  <a:lnTo>
                    <a:pt x="0" y="27"/>
                  </a:lnTo>
                  <a:lnTo>
                    <a:pt x="24" y="19"/>
                  </a:lnTo>
                  <a:lnTo>
                    <a:pt x="26" y="19"/>
                  </a:lnTo>
                  <a:lnTo>
                    <a:pt x="7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2" name="Freeform 228"/>
            <p:cNvSpPr>
              <a:spLocks/>
            </p:cNvSpPr>
            <p:nvPr/>
          </p:nvSpPr>
          <p:spPr bwMode="auto">
            <a:xfrm>
              <a:off x="5380262" y="3294388"/>
              <a:ext cx="81484" cy="84810"/>
            </a:xfrm>
            <a:custGeom>
              <a:avLst/>
              <a:gdLst>
                <a:gd name="T0" fmla="*/ 29 w 39"/>
                <a:gd name="T1" fmla="*/ 40 h 40"/>
                <a:gd name="T2" fmla="*/ 37 w 39"/>
                <a:gd name="T3" fmla="*/ 32 h 40"/>
                <a:gd name="T4" fmla="*/ 37 w 39"/>
                <a:gd name="T5" fmla="*/ 23 h 40"/>
                <a:gd name="T6" fmla="*/ 17 w 39"/>
                <a:gd name="T7" fmla="*/ 3 h 40"/>
                <a:gd name="T8" fmla="*/ 7 w 39"/>
                <a:gd name="T9" fmla="*/ 3 h 40"/>
                <a:gd name="T10" fmla="*/ 0 w 39"/>
                <a:gd name="T11" fmla="*/ 11 h 40"/>
                <a:gd name="T12" fmla="*/ 29 w 39"/>
                <a:gd name="T13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40">
                  <a:moveTo>
                    <a:pt x="29" y="40"/>
                  </a:moveTo>
                  <a:cubicBezTo>
                    <a:pt x="37" y="32"/>
                    <a:pt x="37" y="32"/>
                    <a:pt x="37" y="32"/>
                  </a:cubicBezTo>
                  <a:cubicBezTo>
                    <a:pt x="39" y="30"/>
                    <a:pt x="39" y="25"/>
                    <a:pt x="37" y="2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4" y="0"/>
                    <a:pt x="10" y="0"/>
                    <a:pt x="7" y="3"/>
                  </a:cubicBezTo>
                  <a:cubicBezTo>
                    <a:pt x="0" y="11"/>
                    <a:pt x="0" y="11"/>
                    <a:pt x="0" y="11"/>
                  </a:cubicBezTo>
                  <a:lnTo>
                    <a:pt x="29" y="4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3" name="Freeform 229"/>
            <p:cNvSpPr>
              <a:spLocks/>
            </p:cNvSpPr>
            <p:nvPr/>
          </p:nvSpPr>
          <p:spPr bwMode="auto">
            <a:xfrm>
              <a:off x="5240576" y="3324321"/>
              <a:ext cx="194563" cy="194563"/>
            </a:xfrm>
            <a:custGeom>
              <a:avLst/>
              <a:gdLst>
                <a:gd name="T0" fmla="*/ 64 w 93"/>
                <a:gd name="T1" fmla="*/ 0 h 93"/>
                <a:gd name="T2" fmla="*/ 63 w 93"/>
                <a:gd name="T3" fmla="*/ 0 h 93"/>
                <a:gd name="T4" fmla="*/ 3 w 93"/>
                <a:gd name="T5" fmla="*/ 61 h 93"/>
                <a:gd name="T6" fmla="*/ 3 w 93"/>
                <a:gd name="T7" fmla="*/ 71 h 93"/>
                <a:gd name="T8" fmla="*/ 3 w 93"/>
                <a:gd name="T9" fmla="*/ 71 h 93"/>
                <a:gd name="T10" fmla="*/ 10 w 93"/>
                <a:gd name="T11" fmla="*/ 73 h 93"/>
                <a:gd name="T12" fmla="*/ 12 w 93"/>
                <a:gd name="T13" fmla="*/ 80 h 93"/>
                <a:gd name="T14" fmla="*/ 13 w 93"/>
                <a:gd name="T15" fmla="*/ 81 h 93"/>
                <a:gd name="T16" fmla="*/ 20 w 93"/>
                <a:gd name="T17" fmla="*/ 82 h 93"/>
                <a:gd name="T18" fmla="*/ 21 w 93"/>
                <a:gd name="T19" fmla="*/ 89 h 93"/>
                <a:gd name="T20" fmla="*/ 22 w 93"/>
                <a:gd name="T21" fmla="*/ 90 h 93"/>
                <a:gd name="T22" fmla="*/ 32 w 93"/>
                <a:gd name="T23" fmla="*/ 90 h 93"/>
                <a:gd name="T24" fmla="*/ 92 w 93"/>
                <a:gd name="T25" fmla="*/ 30 h 93"/>
                <a:gd name="T26" fmla="*/ 93 w 93"/>
                <a:gd name="T27" fmla="*/ 29 h 93"/>
                <a:gd name="T28" fmla="*/ 64 w 93"/>
                <a:gd name="T29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3" h="93">
                  <a:moveTo>
                    <a:pt x="64" y="0"/>
                  </a:moveTo>
                  <a:cubicBezTo>
                    <a:pt x="64" y="0"/>
                    <a:pt x="63" y="0"/>
                    <a:pt x="63" y="0"/>
                  </a:cubicBezTo>
                  <a:cubicBezTo>
                    <a:pt x="3" y="61"/>
                    <a:pt x="3" y="61"/>
                    <a:pt x="3" y="61"/>
                  </a:cubicBezTo>
                  <a:cubicBezTo>
                    <a:pt x="0" y="63"/>
                    <a:pt x="0" y="68"/>
                    <a:pt x="3" y="71"/>
                  </a:cubicBezTo>
                  <a:cubicBezTo>
                    <a:pt x="3" y="71"/>
                    <a:pt x="3" y="71"/>
                    <a:pt x="3" y="71"/>
                  </a:cubicBezTo>
                  <a:cubicBezTo>
                    <a:pt x="5" y="73"/>
                    <a:pt x="8" y="74"/>
                    <a:pt x="10" y="73"/>
                  </a:cubicBezTo>
                  <a:cubicBezTo>
                    <a:pt x="10" y="75"/>
                    <a:pt x="10" y="78"/>
                    <a:pt x="12" y="80"/>
                  </a:cubicBezTo>
                  <a:cubicBezTo>
                    <a:pt x="13" y="81"/>
                    <a:pt x="13" y="81"/>
                    <a:pt x="13" y="81"/>
                  </a:cubicBezTo>
                  <a:cubicBezTo>
                    <a:pt x="15" y="83"/>
                    <a:pt x="17" y="83"/>
                    <a:pt x="20" y="82"/>
                  </a:cubicBezTo>
                  <a:cubicBezTo>
                    <a:pt x="19" y="85"/>
                    <a:pt x="19" y="87"/>
                    <a:pt x="21" y="89"/>
                  </a:cubicBezTo>
                  <a:cubicBezTo>
                    <a:pt x="22" y="90"/>
                    <a:pt x="22" y="90"/>
                    <a:pt x="22" y="90"/>
                  </a:cubicBezTo>
                  <a:cubicBezTo>
                    <a:pt x="25" y="93"/>
                    <a:pt x="29" y="93"/>
                    <a:pt x="32" y="90"/>
                  </a:cubicBezTo>
                  <a:cubicBezTo>
                    <a:pt x="92" y="30"/>
                    <a:pt x="92" y="30"/>
                    <a:pt x="92" y="30"/>
                  </a:cubicBezTo>
                  <a:cubicBezTo>
                    <a:pt x="93" y="29"/>
                    <a:pt x="93" y="29"/>
                    <a:pt x="93" y="29"/>
                  </a:cubicBezTo>
                  <a:lnTo>
                    <a:pt x="6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4" name="Rectangle 230"/>
            <p:cNvSpPr>
              <a:spLocks noChangeArrowheads="1"/>
            </p:cNvSpPr>
            <p:nvPr/>
          </p:nvSpPr>
          <p:spPr bwMode="auto">
            <a:xfrm>
              <a:off x="4954553" y="3389175"/>
              <a:ext cx="151327" cy="149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5" name="Rectangle 231"/>
            <p:cNvSpPr>
              <a:spLocks noChangeArrowheads="1"/>
            </p:cNvSpPr>
            <p:nvPr/>
          </p:nvSpPr>
          <p:spPr bwMode="auto">
            <a:xfrm>
              <a:off x="4954553" y="3437400"/>
              <a:ext cx="237799" cy="149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6" name="Rectangle 232"/>
            <p:cNvSpPr>
              <a:spLocks noChangeArrowheads="1"/>
            </p:cNvSpPr>
            <p:nvPr/>
          </p:nvSpPr>
          <p:spPr bwMode="auto">
            <a:xfrm>
              <a:off x="4954553" y="3487288"/>
              <a:ext cx="237799" cy="149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7" name="Rectangle 233"/>
            <p:cNvSpPr>
              <a:spLocks noChangeArrowheads="1"/>
            </p:cNvSpPr>
            <p:nvPr/>
          </p:nvSpPr>
          <p:spPr bwMode="auto">
            <a:xfrm>
              <a:off x="4954553" y="3535512"/>
              <a:ext cx="237799" cy="1330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53" name="组合 352"/>
          <p:cNvGrpSpPr/>
          <p:nvPr/>
        </p:nvGrpSpPr>
        <p:grpSpPr>
          <a:xfrm>
            <a:off x="4299704" y="3156365"/>
            <a:ext cx="517169" cy="483911"/>
            <a:chOff x="6012173" y="3182972"/>
            <a:chExt cx="517169" cy="483911"/>
          </a:xfrm>
        </p:grpSpPr>
        <p:sp>
          <p:nvSpPr>
            <p:cNvPr id="214" name="Freeform 250"/>
            <p:cNvSpPr>
              <a:spLocks/>
            </p:cNvSpPr>
            <p:nvPr/>
          </p:nvSpPr>
          <p:spPr bwMode="auto">
            <a:xfrm>
              <a:off x="6012173" y="3324321"/>
              <a:ext cx="495551" cy="342562"/>
            </a:xfrm>
            <a:custGeom>
              <a:avLst/>
              <a:gdLst>
                <a:gd name="T0" fmla="*/ 132 w 238"/>
                <a:gd name="T1" fmla="*/ 164 h 164"/>
                <a:gd name="T2" fmla="*/ 84 w 238"/>
                <a:gd name="T3" fmla="*/ 153 h 164"/>
                <a:gd name="T4" fmla="*/ 26 w 238"/>
                <a:gd name="T5" fmla="*/ 0 h 164"/>
                <a:gd name="T6" fmla="*/ 65 w 238"/>
                <a:gd name="T7" fmla="*/ 17 h 164"/>
                <a:gd name="T8" fmla="*/ 102 w 238"/>
                <a:gd name="T9" fmla="*/ 115 h 164"/>
                <a:gd name="T10" fmla="*/ 199 w 238"/>
                <a:gd name="T11" fmla="*/ 78 h 164"/>
                <a:gd name="T12" fmla="*/ 238 w 238"/>
                <a:gd name="T13" fmla="*/ 95 h 164"/>
                <a:gd name="T14" fmla="*/ 173 w 238"/>
                <a:gd name="T15" fmla="*/ 156 h 164"/>
                <a:gd name="T16" fmla="*/ 132 w 238"/>
                <a:gd name="T17" fmla="*/ 164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8" h="164">
                  <a:moveTo>
                    <a:pt x="132" y="164"/>
                  </a:moveTo>
                  <a:cubicBezTo>
                    <a:pt x="116" y="164"/>
                    <a:pt x="100" y="160"/>
                    <a:pt x="84" y="153"/>
                  </a:cubicBezTo>
                  <a:cubicBezTo>
                    <a:pt x="26" y="127"/>
                    <a:pt x="0" y="58"/>
                    <a:pt x="26" y="0"/>
                  </a:cubicBezTo>
                  <a:cubicBezTo>
                    <a:pt x="65" y="17"/>
                    <a:pt x="65" y="17"/>
                    <a:pt x="65" y="17"/>
                  </a:cubicBezTo>
                  <a:cubicBezTo>
                    <a:pt x="48" y="54"/>
                    <a:pt x="65" y="98"/>
                    <a:pt x="102" y="115"/>
                  </a:cubicBezTo>
                  <a:cubicBezTo>
                    <a:pt x="139" y="132"/>
                    <a:pt x="183" y="115"/>
                    <a:pt x="199" y="78"/>
                  </a:cubicBezTo>
                  <a:cubicBezTo>
                    <a:pt x="238" y="95"/>
                    <a:pt x="238" y="95"/>
                    <a:pt x="238" y="95"/>
                  </a:cubicBezTo>
                  <a:cubicBezTo>
                    <a:pt x="225" y="124"/>
                    <a:pt x="202" y="145"/>
                    <a:pt x="173" y="156"/>
                  </a:cubicBezTo>
                  <a:cubicBezTo>
                    <a:pt x="160" y="161"/>
                    <a:pt x="146" y="164"/>
                    <a:pt x="132" y="16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5" name="Freeform 251"/>
            <p:cNvSpPr>
              <a:spLocks/>
            </p:cNvSpPr>
            <p:nvPr/>
          </p:nvSpPr>
          <p:spPr bwMode="auto">
            <a:xfrm>
              <a:off x="6077027" y="3182972"/>
              <a:ext cx="187911" cy="157978"/>
            </a:xfrm>
            <a:custGeom>
              <a:avLst/>
              <a:gdLst>
                <a:gd name="T0" fmla="*/ 90 w 90"/>
                <a:gd name="T1" fmla="*/ 0 h 76"/>
                <a:gd name="T2" fmla="*/ 10 w 90"/>
                <a:gd name="T3" fmla="*/ 43 h 76"/>
                <a:gd name="T4" fmla="*/ 0 w 90"/>
                <a:gd name="T5" fmla="*/ 58 h 76"/>
                <a:gd name="T6" fmla="*/ 39 w 90"/>
                <a:gd name="T7" fmla="*/ 76 h 76"/>
                <a:gd name="T8" fmla="*/ 43 w 90"/>
                <a:gd name="T9" fmla="*/ 69 h 76"/>
                <a:gd name="T10" fmla="*/ 90 w 90"/>
                <a:gd name="T11" fmla="*/ 43 h 76"/>
                <a:gd name="T12" fmla="*/ 90 w 90"/>
                <a:gd name="T13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" h="76">
                  <a:moveTo>
                    <a:pt x="90" y="0"/>
                  </a:moveTo>
                  <a:cubicBezTo>
                    <a:pt x="59" y="3"/>
                    <a:pt x="30" y="18"/>
                    <a:pt x="10" y="43"/>
                  </a:cubicBezTo>
                  <a:cubicBezTo>
                    <a:pt x="6" y="48"/>
                    <a:pt x="3" y="53"/>
                    <a:pt x="0" y="58"/>
                  </a:cubicBezTo>
                  <a:cubicBezTo>
                    <a:pt x="39" y="76"/>
                    <a:pt x="39" y="76"/>
                    <a:pt x="39" y="76"/>
                  </a:cubicBezTo>
                  <a:cubicBezTo>
                    <a:pt x="40" y="74"/>
                    <a:pt x="42" y="72"/>
                    <a:pt x="43" y="69"/>
                  </a:cubicBezTo>
                  <a:cubicBezTo>
                    <a:pt x="55" y="55"/>
                    <a:pt x="72" y="45"/>
                    <a:pt x="90" y="43"/>
                  </a:cubicBezTo>
                  <a:lnTo>
                    <a:pt x="9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6" name="Freeform 252"/>
            <p:cNvSpPr>
              <a:spLocks/>
            </p:cNvSpPr>
            <p:nvPr/>
          </p:nvSpPr>
          <p:spPr bwMode="auto">
            <a:xfrm>
              <a:off x="6436218" y="3445714"/>
              <a:ext cx="93124" cy="56539"/>
            </a:xfrm>
            <a:custGeom>
              <a:avLst/>
              <a:gdLst>
                <a:gd name="T0" fmla="*/ 2 w 45"/>
                <a:gd name="T1" fmla="*/ 0 h 27"/>
                <a:gd name="T2" fmla="*/ 0 w 45"/>
                <a:gd name="T3" fmla="*/ 10 h 27"/>
                <a:gd name="T4" fmla="*/ 39 w 45"/>
                <a:gd name="T5" fmla="*/ 27 h 27"/>
                <a:gd name="T6" fmla="*/ 45 w 45"/>
                <a:gd name="T7" fmla="*/ 0 h 27"/>
                <a:gd name="T8" fmla="*/ 2 w 45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27">
                  <a:moveTo>
                    <a:pt x="2" y="0"/>
                  </a:moveTo>
                  <a:cubicBezTo>
                    <a:pt x="2" y="4"/>
                    <a:pt x="1" y="7"/>
                    <a:pt x="0" y="10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42" y="19"/>
                    <a:pt x="44" y="10"/>
                    <a:pt x="45" y="0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7" name="Freeform 253"/>
            <p:cNvSpPr>
              <a:spLocks/>
            </p:cNvSpPr>
            <p:nvPr/>
          </p:nvSpPr>
          <p:spPr bwMode="auto">
            <a:xfrm>
              <a:off x="6286555" y="3182972"/>
              <a:ext cx="242787" cy="241125"/>
            </a:xfrm>
            <a:custGeom>
              <a:avLst/>
              <a:gdLst>
                <a:gd name="T0" fmla="*/ 116 w 116"/>
                <a:gd name="T1" fmla="*/ 116 h 116"/>
                <a:gd name="T2" fmla="*/ 74 w 116"/>
                <a:gd name="T3" fmla="*/ 116 h 116"/>
                <a:gd name="T4" fmla="*/ 0 w 116"/>
                <a:gd name="T5" fmla="*/ 42 h 116"/>
                <a:gd name="T6" fmla="*/ 0 w 116"/>
                <a:gd name="T7" fmla="*/ 0 h 116"/>
                <a:gd name="T8" fmla="*/ 116 w 116"/>
                <a:gd name="T9" fmla="*/ 116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16">
                  <a:moveTo>
                    <a:pt x="116" y="116"/>
                  </a:moveTo>
                  <a:cubicBezTo>
                    <a:pt x="74" y="116"/>
                    <a:pt x="74" y="116"/>
                    <a:pt x="74" y="116"/>
                  </a:cubicBezTo>
                  <a:cubicBezTo>
                    <a:pt x="74" y="75"/>
                    <a:pt x="41" y="42"/>
                    <a:pt x="0" y="4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4" y="0"/>
                    <a:pt x="116" y="52"/>
                    <a:pt x="116" y="1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8" name="Rectangle 254"/>
            <p:cNvSpPr>
              <a:spLocks noChangeArrowheads="1"/>
            </p:cNvSpPr>
            <p:nvPr/>
          </p:nvSpPr>
          <p:spPr bwMode="auto">
            <a:xfrm>
              <a:off x="6200083" y="3454029"/>
              <a:ext cx="43236" cy="5653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9" name="Rectangle 255"/>
            <p:cNvSpPr>
              <a:spLocks noChangeArrowheads="1"/>
            </p:cNvSpPr>
            <p:nvPr/>
          </p:nvSpPr>
          <p:spPr bwMode="auto">
            <a:xfrm>
              <a:off x="6264938" y="3382523"/>
              <a:ext cx="44899" cy="12804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0" name="Rectangle 256"/>
            <p:cNvSpPr>
              <a:spLocks noChangeArrowheads="1"/>
            </p:cNvSpPr>
            <p:nvPr/>
          </p:nvSpPr>
          <p:spPr bwMode="auto">
            <a:xfrm>
              <a:off x="6331455" y="3345938"/>
              <a:ext cx="43236" cy="16463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52" name="组合 351"/>
          <p:cNvGrpSpPr/>
          <p:nvPr/>
        </p:nvGrpSpPr>
        <p:grpSpPr>
          <a:xfrm>
            <a:off x="5933697" y="3119781"/>
            <a:ext cx="565394" cy="568720"/>
            <a:chOff x="7147950" y="3146388"/>
            <a:chExt cx="565394" cy="568720"/>
          </a:xfrm>
        </p:grpSpPr>
        <p:sp>
          <p:nvSpPr>
            <p:cNvPr id="221" name="Freeform 257"/>
            <p:cNvSpPr>
              <a:spLocks noEditPoints="1"/>
            </p:cNvSpPr>
            <p:nvPr/>
          </p:nvSpPr>
          <p:spPr bwMode="auto">
            <a:xfrm>
              <a:off x="7271006" y="3269444"/>
              <a:ext cx="319281" cy="322607"/>
            </a:xfrm>
            <a:custGeom>
              <a:avLst/>
              <a:gdLst>
                <a:gd name="T0" fmla="*/ 131 w 153"/>
                <a:gd name="T1" fmla="*/ 117 h 154"/>
                <a:gd name="T2" fmla="*/ 138 w 153"/>
                <a:gd name="T3" fmla="*/ 100 h 154"/>
                <a:gd name="T4" fmla="*/ 30 w 153"/>
                <a:gd name="T5" fmla="*/ 32 h 154"/>
                <a:gd name="T6" fmla="*/ 39 w 153"/>
                <a:gd name="T7" fmla="*/ 32 h 154"/>
                <a:gd name="T8" fmla="*/ 35 w 153"/>
                <a:gd name="T9" fmla="*/ 31 h 154"/>
                <a:gd name="T10" fmla="*/ 28 w 153"/>
                <a:gd name="T11" fmla="*/ 45 h 154"/>
                <a:gd name="T12" fmla="*/ 37 w 153"/>
                <a:gd name="T13" fmla="*/ 42 h 154"/>
                <a:gd name="T14" fmla="*/ 42 w 153"/>
                <a:gd name="T15" fmla="*/ 53 h 154"/>
                <a:gd name="T16" fmla="*/ 33 w 153"/>
                <a:gd name="T17" fmla="*/ 59 h 154"/>
                <a:gd name="T18" fmla="*/ 19 w 153"/>
                <a:gd name="T19" fmla="*/ 69 h 154"/>
                <a:gd name="T20" fmla="*/ 33 w 153"/>
                <a:gd name="T21" fmla="*/ 81 h 154"/>
                <a:gd name="T22" fmla="*/ 52 w 153"/>
                <a:gd name="T23" fmla="*/ 93 h 154"/>
                <a:gd name="T24" fmla="*/ 45 w 153"/>
                <a:gd name="T25" fmla="*/ 115 h 154"/>
                <a:gd name="T26" fmla="*/ 37 w 153"/>
                <a:gd name="T27" fmla="*/ 133 h 154"/>
                <a:gd name="T28" fmla="*/ 32 w 153"/>
                <a:gd name="T29" fmla="*/ 120 h 154"/>
                <a:gd name="T30" fmla="*/ 27 w 153"/>
                <a:gd name="T31" fmla="*/ 90 h 154"/>
                <a:gd name="T32" fmla="*/ 14 w 153"/>
                <a:gd name="T33" fmla="*/ 73 h 154"/>
                <a:gd name="T34" fmla="*/ 44 w 153"/>
                <a:gd name="T35" fmla="*/ 15 h 154"/>
                <a:gd name="T36" fmla="*/ 29 w 153"/>
                <a:gd name="T37" fmla="*/ 25 h 154"/>
                <a:gd name="T38" fmla="*/ 136 w 153"/>
                <a:gd name="T39" fmla="*/ 64 h 154"/>
                <a:gd name="T40" fmla="*/ 128 w 153"/>
                <a:gd name="T41" fmla="*/ 76 h 154"/>
                <a:gd name="T42" fmla="*/ 122 w 153"/>
                <a:gd name="T43" fmla="*/ 82 h 154"/>
                <a:gd name="T44" fmla="*/ 111 w 153"/>
                <a:gd name="T45" fmla="*/ 84 h 154"/>
                <a:gd name="T46" fmla="*/ 99 w 153"/>
                <a:gd name="T47" fmla="*/ 71 h 154"/>
                <a:gd name="T48" fmla="*/ 91 w 153"/>
                <a:gd name="T49" fmla="*/ 77 h 154"/>
                <a:gd name="T50" fmla="*/ 91 w 153"/>
                <a:gd name="T51" fmla="*/ 91 h 154"/>
                <a:gd name="T52" fmla="*/ 74 w 153"/>
                <a:gd name="T53" fmla="*/ 100 h 154"/>
                <a:gd name="T54" fmla="*/ 58 w 153"/>
                <a:gd name="T55" fmla="*/ 74 h 154"/>
                <a:gd name="T56" fmla="*/ 79 w 153"/>
                <a:gd name="T57" fmla="*/ 66 h 154"/>
                <a:gd name="T58" fmla="*/ 82 w 153"/>
                <a:gd name="T59" fmla="*/ 64 h 154"/>
                <a:gd name="T60" fmla="*/ 76 w 153"/>
                <a:gd name="T61" fmla="*/ 62 h 154"/>
                <a:gd name="T62" fmla="*/ 63 w 153"/>
                <a:gd name="T63" fmla="*/ 62 h 154"/>
                <a:gd name="T64" fmla="*/ 65 w 153"/>
                <a:gd name="T65" fmla="*/ 50 h 154"/>
                <a:gd name="T66" fmla="*/ 69 w 153"/>
                <a:gd name="T67" fmla="*/ 49 h 154"/>
                <a:gd name="T68" fmla="*/ 77 w 153"/>
                <a:gd name="T69" fmla="*/ 31 h 154"/>
                <a:gd name="T70" fmla="*/ 97 w 153"/>
                <a:gd name="T71" fmla="*/ 32 h 154"/>
                <a:gd name="T72" fmla="*/ 108 w 153"/>
                <a:gd name="T73" fmla="*/ 25 h 154"/>
                <a:gd name="T74" fmla="*/ 124 w 153"/>
                <a:gd name="T75" fmla="*/ 26 h 154"/>
                <a:gd name="T76" fmla="*/ 137 w 153"/>
                <a:gd name="T77" fmla="*/ 81 h 154"/>
                <a:gd name="T78" fmla="*/ 136 w 153"/>
                <a:gd name="T79" fmla="*/ 90 h 154"/>
                <a:gd name="T80" fmla="*/ 133 w 153"/>
                <a:gd name="T81" fmla="*/ 88 h 154"/>
                <a:gd name="T82" fmla="*/ 136 w 153"/>
                <a:gd name="T83" fmla="*/ 76 h 154"/>
                <a:gd name="T84" fmla="*/ 139 w 153"/>
                <a:gd name="T85" fmla="*/ 65 h 154"/>
                <a:gd name="T86" fmla="*/ 141 w 153"/>
                <a:gd name="T87" fmla="*/ 51 h 154"/>
                <a:gd name="T88" fmla="*/ 112 w 153"/>
                <a:gd name="T89" fmla="*/ 85 h 154"/>
                <a:gd name="T90" fmla="*/ 94 w 153"/>
                <a:gd name="T91" fmla="*/ 99 h 154"/>
                <a:gd name="T92" fmla="*/ 46 w 153"/>
                <a:gd name="T93" fmla="*/ 33 h 154"/>
                <a:gd name="T94" fmla="*/ 41 w 153"/>
                <a:gd name="T95" fmla="*/ 22 h 154"/>
                <a:gd name="T96" fmla="*/ 59 w 153"/>
                <a:gd name="T97" fmla="*/ 14 h 154"/>
                <a:gd name="T98" fmla="*/ 64 w 153"/>
                <a:gd name="T99" fmla="*/ 23 h 154"/>
                <a:gd name="T100" fmla="*/ 55 w 153"/>
                <a:gd name="T101" fmla="*/ 35 h 154"/>
                <a:gd name="T102" fmla="*/ 75 w 153"/>
                <a:gd name="T103" fmla="*/ 21 h 154"/>
                <a:gd name="T104" fmla="*/ 77 w 153"/>
                <a:gd name="T105" fmla="*/ 18 h 154"/>
                <a:gd name="T106" fmla="*/ 60 w 153"/>
                <a:gd name="T107" fmla="*/ 35 h 154"/>
                <a:gd name="T108" fmla="*/ 98 w 153"/>
                <a:gd name="T109" fmla="*/ 25 h 154"/>
                <a:gd name="T110" fmla="*/ 113 w 153"/>
                <a:gd name="T111" fmla="*/ 19 h 154"/>
                <a:gd name="T112" fmla="*/ 35 w 153"/>
                <a:gd name="T113" fmla="*/ 76 h 154"/>
                <a:gd name="T114" fmla="*/ 31 w 153"/>
                <a:gd name="T115" fmla="*/ 77 h 154"/>
                <a:gd name="T116" fmla="*/ 30 w 153"/>
                <a:gd name="T117" fmla="*/ 71 h 154"/>
                <a:gd name="T118" fmla="*/ 144 w 153"/>
                <a:gd name="T119" fmla="*/ 94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53" h="154">
                  <a:moveTo>
                    <a:pt x="76" y="0"/>
                  </a:moveTo>
                  <a:cubicBezTo>
                    <a:pt x="34" y="0"/>
                    <a:pt x="0" y="35"/>
                    <a:pt x="0" y="77"/>
                  </a:cubicBezTo>
                  <a:cubicBezTo>
                    <a:pt x="0" y="119"/>
                    <a:pt x="34" y="154"/>
                    <a:pt x="76" y="154"/>
                  </a:cubicBezTo>
                  <a:cubicBezTo>
                    <a:pt x="119" y="154"/>
                    <a:pt x="153" y="119"/>
                    <a:pt x="153" y="77"/>
                  </a:cubicBezTo>
                  <a:cubicBezTo>
                    <a:pt x="153" y="35"/>
                    <a:pt x="119" y="0"/>
                    <a:pt x="76" y="0"/>
                  </a:cubicBezTo>
                  <a:close/>
                  <a:moveTo>
                    <a:pt x="143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2" y="101"/>
                    <a:pt x="142" y="101"/>
                    <a:pt x="142" y="101"/>
                  </a:cubicBezTo>
                  <a:cubicBezTo>
                    <a:pt x="141" y="106"/>
                    <a:pt x="138" y="111"/>
                    <a:pt x="135" y="115"/>
                  </a:cubicBezTo>
                  <a:cubicBezTo>
                    <a:pt x="135" y="115"/>
                    <a:pt x="134" y="116"/>
                    <a:pt x="134" y="116"/>
                  </a:cubicBezTo>
                  <a:cubicBezTo>
                    <a:pt x="132" y="116"/>
                    <a:pt x="132" y="117"/>
                    <a:pt x="131" y="117"/>
                  </a:cubicBezTo>
                  <a:cubicBezTo>
                    <a:pt x="130" y="117"/>
                    <a:pt x="130" y="117"/>
                    <a:pt x="129" y="117"/>
                  </a:cubicBezTo>
                  <a:cubicBezTo>
                    <a:pt x="129" y="115"/>
                    <a:pt x="130" y="115"/>
                    <a:pt x="130" y="114"/>
                  </a:cubicBezTo>
                  <a:cubicBezTo>
                    <a:pt x="130" y="113"/>
                    <a:pt x="129" y="112"/>
                    <a:pt x="129" y="112"/>
                  </a:cubicBezTo>
                  <a:cubicBezTo>
                    <a:pt x="130" y="111"/>
                    <a:pt x="129" y="109"/>
                    <a:pt x="129" y="108"/>
                  </a:cubicBezTo>
                  <a:cubicBezTo>
                    <a:pt x="129" y="107"/>
                    <a:pt x="130" y="108"/>
                    <a:pt x="131" y="107"/>
                  </a:cubicBezTo>
                  <a:cubicBezTo>
                    <a:pt x="131" y="107"/>
                    <a:pt x="131" y="105"/>
                    <a:pt x="132" y="105"/>
                  </a:cubicBezTo>
                  <a:cubicBezTo>
                    <a:pt x="132" y="104"/>
                    <a:pt x="132" y="105"/>
                    <a:pt x="133" y="105"/>
                  </a:cubicBezTo>
                  <a:cubicBezTo>
                    <a:pt x="133" y="105"/>
                    <a:pt x="133" y="103"/>
                    <a:pt x="133" y="103"/>
                  </a:cubicBezTo>
                  <a:cubicBezTo>
                    <a:pt x="134" y="103"/>
                    <a:pt x="134" y="103"/>
                    <a:pt x="135" y="103"/>
                  </a:cubicBezTo>
                  <a:cubicBezTo>
                    <a:pt x="136" y="103"/>
                    <a:pt x="136" y="102"/>
                    <a:pt x="136" y="101"/>
                  </a:cubicBezTo>
                  <a:cubicBezTo>
                    <a:pt x="137" y="100"/>
                    <a:pt x="137" y="100"/>
                    <a:pt x="138" y="100"/>
                  </a:cubicBezTo>
                  <a:cubicBezTo>
                    <a:pt x="139" y="100"/>
                    <a:pt x="138" y="99"/>
                    <a:pt x="139" y="99"/>
                  </a:cubicBezTo>
                  <a:cubicBezTo>
                    <a:pt x="140" y="99"/>
                    <a:pt x="142" y="98"/>
                    <a:pt x="143" y="99"/>
                  </a:cubicBezTo>
                  <a:cubicBezTo>
                    <a:pt x="143" y="99"/>
                    <a:pt x="143" y="100"/>
                    <a:pt x="143" y="100"/>
                  </a:cubicBezTo>
                  <a:close/>
                  <a:moveTo>
                    <a:pt x="22" y="32"/>
                  </a:moveTo>
                  <a:cubicBezTo>
                    <a:pt x="23" y="33"/>
                    <a:pt x="23" y="33"/>
                    <a:pt x="23" y="33"/>
                  </a:cubicBezTo>
                  <a:cubicBezTo>
                    <a:pt x="24" y="33"/>
                    <a:pt x="24" y="32"/>
                    <a:pt x="25" y="32"/>
                  </a:cubicBezTo>
                  <a:cubicBezTo>
                    <a:pt x="25" y="32"/>
                    <a:pt x="25" y="33"/>
                    <a:pt x="26" y="33"/>
                  </a:cubicBezTo>
                  <a:cubicBezTo>
                    <a:pt x="26" y="33"/>
                    <a:pt x="27" y="30"/>
                    <a:pt x="26" y="30"/>
                  </a:cubicBezTo>
                  <a:cubicBezTo>
                    <a:pt x="26" y="29"/>
                    <a:pt x="26" y="29"/>
                    <a:pt x="26" y="29"/>
                  </a:cubicBezTo>
                  <a:cubicBezTo>
                    <a:pt x="27" y="28"/>
                    <a:pt x="27" y="29"/>
                    <a:pt x="28" y="29"/>
                  </a:cubicBezTo>
                  <a:cubicBezTo>
                    <a:pt x="28" y="30"/>
                    <a:pt x="29" y="31"/>
                    <a:pt x="30" y="32"/>
                  </a:cubicBezTo>
                  <a:cubicBezTo>
                    <a:pt x="30" y="33"/>
                    <a:pt x="29" y="33"/>
                    <a:pt x="29" y="33"/>
                  </a:cubicBezTo>
                  <a:cubicBezTo>
                    <a:pt x="30" y="33"/>
                    <a:pt x="30" y="32"/>
                    <a:pt x="31" y="31"/>
                  </a:cubicBezTo>
                  <a:cubicBezTo>
                    <a:pt x="31" y="31"/>
                    <a:pt x="30" y="31"/>
                    <a:pt x="29" y="31"/>
                  </a:cubicBezTo>
                  <a:cubicBezTo>
                    <a:pt x="28" y="30"/>
                    <a:pt x="29" y="27"/>
                    <a:pt x="31" y="26"/>
                  </a:cubicBezTo>
                  <a:cubicBezTo>
                    <a:pt x="31" y="26"/>
                    <a:pt x="32" y="27"/>
                    <a:pt x="32" y="28"/>
                  </a:cubicBezTo>
                  <a:cubicBezTo>
                    <a:pt x="32" y="27"/>
                    <a:pt x="34" y="26"/>
                    <a:pt x="34" y="28"/>
                  </a:cubicBezTo>
                  <a:cubicBezTo>
                    <a:pt x="35" y="28"/>
                    <a:pt x="35" y="27"/>
                    <a:pt x="36" y="28"/>
                  </a:cubicBezTo>
                  <a:cubicBezTo>
                    <a:pt x="36" y="28"/>
                    <a:pt x="37" y="28"/>
                    <a:pt x="37" y="29"/>
                  </a:cubicBezTo>
                  <a:cubicBezTo>
                    <a:pt x="37" y="29"/>
                    <a:pt x="38" y="29"/>
                    <a:pt x="39" y="29"/>
                  </a:cubicBezTo>
                  <a:cubicBezTo>
                    <a:pt x="39" y="30"/>
                    <a:pt x="40" y="30"/>
                    <a:pt x="40" y="31"/>
                  </a:cubicBezTo>
                  <a:cubicBezTo>
                    <a:pt x="40" y="31"/>
                    <a:pt x="39" y="31"/>
                    <a:pt x="39" y="32"/>
                  </a:cubicBezTo>
                  <a:cubicBezTo>
                    <a:pt x="40" y="32"/>
                    <a:pt x="40" y="33"/>
                    <a:pt x="41" y="33"/>
                  </a:cubicBezTo>
                  <a:cubicBezTo>
                    <a:pt x="41" y="33"/>
                    <a:pt x="41" y="34"/>
                    <a:pt x="42" y="34"/>
                  </a:cubicBezTo>
                  <a:cubicBezTo>
                    <a:pt x="42" y="34"/>
                    <a:pt x="42" y="34"/>
                    <a:pt x="42" y="35"/>
                  </a:cubicBezTo>
                  <a:cubicBezTo>
                    <a:pt x="41" y="35"/>
                    <a:pt x="41" y="36"/>
                    <a:pt x="41" y="36"/>
                  </a:cubicBezTo>
                  <a:cubicBezTo>
                    <a:pt x="40" y="36"/>
                    <a:pt x="40" y="35"/>
                    <a:pt x="39" y="35"/>
                  </a:cubicBezTo>
                  <a:cubicBezTo>
                    <a:pt x="39" y="36"/>
                    <a:pt x="40" y="36"/>
                    <a:pt x="40" y="37"/>
                  </a:cubicBezTo>
                  <a:cubicBezTo>
                    <a:pt x="40" y="39"/>
                    <a:pt x="39" y="38"/>
                    <a:pt x="40" y="40"/>
                  </a:cubicBezTo>
                  <a:cubicBezTo>
                    <a:pt x="38" y="40"/>
                    <a:pt x="37" y="38"/>
                    <a:pt x="36" y="37"/>
                  </a:cubicBezTo>
                  <a:cubicBezTo>
                    <a:pt x="35" y="37"/>
                    <a:pt x="34" y="37"/>
                    <a:pt x="33" y="37"/>
                  </a:cubicBezTo>
                  <a:cubicBezTo>
                    <a:pt x="34" y="35"/>
                    <a:pt x="36" y="35"/>
                    <a:pt x="36" y="33"/>
                  </a:cubicBezTo>
                  <a:cubicBezTo>
                    <a:pt x="36" y="32"/>
                    <a:pt x="35" y="33"/>
                    <a:pt x="35" y="31"/>
                  </a:cubicBezTo>
                  <a:cubicBezTo>
                    <a:pt x="35" y="32"/>
                    <a:pt x="34" y="31"/>
                    <a:pt x="33" y="31"/>
                  </a:cubicBezTo>
                  <a:cubicBezTo>
                    <a:pt x="33" y="31"/>
                    <a:pt x="32" y="31"/>
                    <a:pt x="31" y="31"/>
                  </a:cubicBezTo>
                  <a:cubicBezTo>
                    <a:pt x="32" y="31"/>
                    <a:pt x="32" y="31"/>
                    <a:pt x="33" y="32"/>
                  </a:cubicBezTo>
                  <a:cubicBezTo>
                    <a:pt x="32" y="32"/>
                    <a:pt x="32" y="33"/>
                    <a:pt x="32" y="34"/>
                  </a:cubicBezTo>
                  <a:cubicBezTo>
                    <a:pt x="31" y="35"/>
                    <a:pt x="30" y="35"/>
                    <a:pt x="29" y="36"/>
                  </a:cubicBezTo>
                  <a:cubicBezTo>
                    <a:pt x="29" y="36"/>
                    <a:pt x="29" y="36"/>
                    <a:pt x="29" y="37"/>
                  </a:cubicBezTo>
                  <a:cubicBezTo>
                    <a:pt x="28" y="37"/>
                    <a:pt x="27" y="38"/>
                    <a:pt x="27" y="39"/>
                  </a:cubicBezTo>
                  <a:cubicBezTo>
                    <a:pt x="26" y="39"/>
                    <a:pt x="26" y="40"/>
                    <a:pt x="25" y="41"/>
                  </a:cubicBezTo>
                  <a:cubicBezTo>
                    <a:pt x="25" y="41"/>
                    <a:pt x="25" y="42"/>
                    <a:pt x="25" y="42"/>
                  </a:cubicBezTo>
                  <a:cubicBezTo>
                    <a:pt x="24" y="43"/>
                    <a:pt x="26" y="42"/>
                    <a:pt x="25" y="43"/>
                  </a:cubicBezTo>
                  <a:cubicBezTo>
                    <a:pt x="26" y="44"/>
                    <a:pt x="27" y="45"/>
                    <a:pt x="28" y="45"/>
                  </a:cubicBezTo>
                  <a:cubicBezTo>
                    <a:pt x="28" y="45"/>
                    <a:pt x="29" y="45"/>
                    <a:pt x="29" y="46"/>
                  </a:cubicBezTo>
                  <a:cubicBezTo>
                    <a:pt x="29" y="46"/>
                    <a:pt x="29" y="45"/>
                    <a:pt x="30" y="45"/>
                  </a:cubicBezTo>
                  <a:cubicBezTo>
                    <a:pt x="30" y="47"/>
                    <a:pt x="30" y="48"/>
                    <a:pt x="31" y="49"/>
                  </a:cubicBezTo>
                  <a:cubicBezTo>
                    <a:pt x="31" y="48"/>
                    <a:pt x="31" y="46"/>
                    <a:pt x="32" y="45"/>
                  </a:cubicBezTo>
                  <a:cubicBezTo>
                    <a:pt x="32" y="45"/>
                    <a:pt x="31" y="46"/>
                    <a:pt x="31" y="45"/>
                  </a:cubicBezTo>
                  <a:cubicBezTo>
                    <a:pt x="31" y="44"/>
                    <a:pt x="32" y="45"/>
                    <a:pt x="32" y="45"/>
                  </a:cubicBezTo>
                  <a:cubicBezTo>
                    <a:pt x="32" y="43"/>
                    <a:pt x="33" y="41"/>
                    <a:pt x="33" y="39"/>
                  </a:cubicBezTo>
                  <a:cubicBezTo>
                    <a:pt x="33" y="39"/>
                    <a:pt x="33" y="38"/>
                    <a:pt x="34" y="38"/>
                  </a:cubicBezTo>
                  <a:cubicBezTo>
                    <a:pt x="34" y="38"/>
                    <a:pt x="34" y="39"/>
                    <a:pt x="35" y="39"/>
                  </a:cubicBezTo>
                  <a:cubicBezTo>
                    <a:pt x="36" y="39"/>
                    <a:pt x="36" y="40"/>
                    <a:pt x="37" y="39"/>
                  </a:cubicBezTo>
                  <a:cubicBezTo>
                    <a:pt x="37" y="40"/>
                    <a:pt x="37" y="41"/>
                    <a:pt x="37" y="42"/>
                  </a:cubicBezTo>
                  <a:cubicBezTo>
                    <a:pt x="37" y="43"/>
                    <a:pt x="38" y="42"/>
                    <a:pt x="39" y="42"/>
                  </a:cubicBezTo>
                  <a:cubicBezTo>
                    <a:pt x="39" y="42"/>
                    <a:pt x="39" y="41"/>
                    <a:pt x="39" y="41"/>
                  </a:cubicBezTo>
                  <a:cubicBezTo>
                    <a:pt x="40" y="41"/>
                    <a:pt x="40" y="43"/>
                    <a:pt x="41" y="44"/>
                  </a:cubicBezTo>
                  <a:cubicBezTo>
                    <a:pt x="41" y="44"/>
                    <a:pt x="41" y="45"/>
                    <a:pt x="41" y="45"/>
                  </a:cubicBezTo>
                  <a:cubicBezTo>
                    <a:pt x="41" y="46"/>
                    <a:pt x="42" y="46"/>
                    <a:pt x="42" y="47"/>
                  </a:cubicBezTo>
                  <a:cubicBezTo>
                    <a:pt x="42" y="47"/>
                    <a:pt x="42" y="47"/>
                    <a:pt x="43" y="47"/>
                  </a:cubicBezTo>
                  <a:cubicBezTo>
                    <a:pt x="43" y="49"/>
                    <a:pt x="43" y="49"/>
                    <a:pt x="43" y="51"/>
                  </a:cubicBezTo>
                  <a:cubicBezTo>
                    <a:pt x="43" y="52"/>
                    <a:pt x="43" y="52"/>
                    <a:pt x="44" y="53"/>
                  </a:cubicBezTo>
                  <a:cubicBezTo>
                    <a:pt x="44" y="53"/>
                    <a:pt x="44" y="54"/>
                    <a:pt x="44" y="54"/>
                  </a:cubicBezTo>
                  <a:cubicBezTo>
                    <a:pt x="44" y="55"/>
                    <a:pt x="43" y="54"/>
                    <a:pt x="43" y="54"/>
                  </a:cubicBezTo>
                  <a:cubicBezTo>
                    <a:pt x="42" y="54"/>
                    <a:pt x="42" y="54"/>
                    <a:pt x="42" y="53"/>
                  </a:cubicBezTo>
                  <a:cubicBezTo>
                    <a:pt x="42" y="53"/>
                    <a:pt x="41" y="54"/>
                    <a:pt x="41" y="54"/>
                  </a:cubicBezTo>
                  <a:cubicBezTo>
                    <a:pt x="41" y="52"/>
                    <a:pt x="42" y="51"/>
                    <a:pt x="43" y="50"/>
                  </a:cubicBezTo>
                  <a:cubicBezTo>
                    <a:pt x="42" y="49"/>
                    <a:pt x="40" y="51"/>
                    <a:pt x="39" y="51"/>
                  </a:cubicBezTo>
                  <a:cubicBezTo>
                    <a:pt x="39" y="51"/>
                    <a:pt x="40" y="51"/>
                    <a:pt x="40" y="52"/>
                  </a:cubicBezTo>
                  <a:cubicBezTo>
                    <a:pt x="39" y="52"/>
                    <a:pt x="38" y="52"/>
                    <a:pt x="38" y="53"/>
                  </a:cubicBezTo>
                  <a:cubicBezTo>
                    <a:pt x="38" y="54"/>
                    <a:pt x="39" y="54"/>
                    <a:pt x="40" y="54"/>
                  </a:cubicBezTo>
                  <a:cubicBezTo>
                    <a:pt x="39" y="55"/>
                    <a:pt x="38" y="56"/>
                    <a:pt x="37" y="56"/>
                  </a:cubicBezTo>
                  <a:cubicBezTo>
                    <a:pt x="37" y="56"/>
                    <a:pt x="38" y="56"/>
                    <a:pt x="38" y="55"/>
                  </a:cubicBezTo>
                  <a:cubicBezTo>
                    <a:pt x="37" y="55"/>
                    <a:pt x="35" y="56"/>
                    <a:pt x="34" y="57"/>
                  </a:cubicBezTo>
                  <a:cubicBezTo>
                    <a:pt x="34" y="58"/>
                    <a:pt x="35" y="57"/>
                    <a:pt x="35" y="58"/>
                  </a:cubicBezTo>
                  <a:cubicBezTo>
                    <a:pt x="34" y="59"/>
                    <a:pt x="33" y="59"/>
                    <a:pt x="33" y="59"/>
                  </a:cubicBezTo>
                  <a:cubicBezTo>
                    <a:pt x="33" y="61"/>
                    <a:pt x="32" y="61"/>
                    <a:pt x="32" y="62"/>
                  </a:cubicBezTo>
                  <a:cubicBezTo>
                    <a:pt x="32" y="63"/>
                    <a:pt x="31" y="63"/>
                    <a:pt x="31" y="63"/>
                  </a:cubicBezTo>
                  <a:cubicBezTo>
                    <a:pt x="31" y="63"/>
                    <a:pt x="31" y="63"/>
                    <a:pt x="31" y="64"/>
                  </a:cubicBezTo>
                  <a:cubicBezTo>
                    <a:pt x="29" y="65"/>
                    <a:pt x="28" y="66"/>
                    <a:pt x="28" y="68"/>
                  </a:cubicBezTo>
                  <a:cubicBezTo>
                    <a:pt x="28" y="68"/>
                    <a:pt x="28" y="69"/>
                    <a:pt x="29" y="69"/>
                  </a:cubicBezTo>
                  <a:cubicBezTo>
                    <a:pt x="28" y="70"/>
                    <a:pt x="28" y="70"/>
                    <a:pt x="29" y="72"/>
                  </a:cubicBezTo>
                  <a:cubicBezTo>
                    <a:pt x="27" y="72"/>
                    <a:pt x="27" y="71"/>
                    <a:pt x="27" y="69"/>
                  </a:cubicBezTo>
                  <a:cubicBezTo>
                    <a:pt x="27" y="68"/>
                    <a:pt x="25" y="68"/>
                    <a:pt x="24" y="68"/>
                  </a:cubicBezTo>
                  <a:cubicBezTo>
                    <a:pt x="24" y="68"/>
                    <a:pt x="24" y="69"/>
                    <a:pt x="24" y="69"/>
                  </a:cubicBezTo>
                  <a:cubicBezTo>
                    <a:pt x="23" y="69"/>
                    <a:pt x="22" y="68"/>
                    <a:pt x="21" y="68"/>
                  </a:cubicBezTo>
                  <a:cubicBezTo>
                    <a:pt x="20" y="69"/>
                    <a:pt x="20" y="69"/>
                    <a:pt x="19" y="69"/>
                  </a:cubicBezTo>
                  <a:cubicBezTo>
                    <a:pt x="20" y="72"/>
                    <a:pt x="18" y="77"/>
                    <a:pt x="21" y="76"/>
                  </a:cubicBezTo>
                  <a:cubicBezTo>
                    <a:pt x="22" y="76"/>
                    <a:pt x="21" y="75"/>
                    <a:pt x="22" y="74"/>
                  </a:cubicBezTo>
                  <a:cubicBezTo>
                    <a:pt x="23" y="74"/>
                    <a:pt x="23" y="74"/>
                    <a:pt x="24" y="74"/>
                  </a:cubicBezTo>
                  <a:cubicBezTo>
                    <a:pt x="24" y="76"/>
                    <a:pt x="24" y="77"/>
                    <a:pt x="23" y="78"/>
                  </a:cubicBezTo>
                  <a:cubicBezTo>
                    <a:pt x="24" y="78"/>
                    <a:pt x="26" y="78"/>
                    <a:pt x="26" y="79"/>
                  </a:cubicBezTo>
                  <a:cubicBezTo>
                    <a:pt x="26" y="81"/>
                    <a:pt x="26" y="82"/>
                    <a:pt x="26" y="83"/>
                  </a:cubicBezTo>
                  <a:cubicBezTo>
                    <a:pt x="27" y="83"/>
                    <a:pt x="27" y="82"/>
                    <a:pt x="28" y="82"/>
                  </a:cubicBezTo>
                  <a:cubicBezTo>
                    <a:pt x="29" y="82"/>
                    <a:pt x="29" y="83"/>
                    <a:pt x="29" y="83"/>
                  </a:cubicBezTo>
                  <a:cubicBezTo>
                    <a:pt x="29" y="83"/>
                    <a:pt x="30" y="82"/>
                    <a:pt x="31" y="81"/>
                  </a:cubicBezTo>
                  <a:cubicBezTo>
                    <a:pt x="31" y="81"/>
                    <a:pt x="32" y="81"/>
                    <a:pt x="32" y="80"/>
                  </a:cubicBezTo>
                  <a:cubicBezTo>
                    <a:pt x="32" y="80"/>
                    <a:pt x="32" y="81"/>
                    <a:pt x="33" y="81"/>
                  </a:cubicBezTo>
                  <a:cubicBezTo>
                    <a:pt x="33" y="81"/>
                    <a:pt x="33" y="80"/>
                    <a:pt x="34" y="80"/>
                  </a:cubicBezTo>
                  <a:cubicBezTo>
                    <a:pt x="34" y="82"/>
                    <a:pt x="35" y="82"/>
                    <a:pt x="36" y="83"/>
                  </a:cubicBezTo>
                  <a:cubicBezTo>
                    <a:pt x="36" y="83"/>
                    <a:pt x="36" y="82"/>
                    <a:pt x="36" y="82"/>
                  </a:cubicBezTo>
                  <a:cubicBezTo>
                    <a:pt x="37" y="83"/>
                    <a:pt x="38" y="83"/>
                    <a:pt x="40" y="84"/>
                  </a:cubicBezTo>
                  <a:cubicBezTo>
                    <a:pt x="40" y="85"/>
                    <a:pt x="40" y="86"/>
                    <a:pt x="41" y="86"/>
                  </a:cubicBezTo>
                  <a:cubicBezTo>
                    <a:pt x="43" y="85"/>
                    <a:pt x="44" y="88"/>
                    <a:pt x="44" y="90"/>
                  </a:cubicBezTo>
                  <a:cubicBezTo>
                    <a:pt x="44" y="90"/>
                    <a:pt x="45" y="90"/>
                    <a:pt x="45" y="90"/>
                  </a:cubicBezTo>
                  <a:cubicBezTo>
                    <a:pt x="45" y="91"/>
                    <a:pt x="47" y="91"/>
                    <a:pt x="47" y="92"/>
                  </a:cubicBezTo>
                  <a:cubicBezTo>
                    <a:pt x="48" y="92"/>
                    <a:pt x="48" y="92"/>
                    <a:pt x="49" y="92"/>
                  </a:cubicBezTo>
                  <a:cubicBezTo>
                    <a:pt x="50" y="92"/>
                    <a:pt x="51" y="92"/>
                    <a:pt x="51" y="93"/>
                  </a:cubicBezTo>
                  <a:cubicBezTo>
                    <a:pt x="52" y="93"/>
                    <a:pt x="52" y="93"/>
                    <a:pt x="52" y="93"/>
                  </a:cubicBezTo>
                  <a:cubicBezTo>
                    <a:pt x="52" y="94"/>
                    <a:pt x="53" y="94"/>
                    <a:pt x="53" y="96"/>
                  </a:cubicBezTo>
                  <a:cubicBezTo>
                    <a:pt x="53" y="96"/>
                    <a:pt x="52" y="96"/>
                    <a:pt x="52" y="97"/>
                  </a:cubicBezTo>
                  <a:cubicBezTo>
                    <a:pt x="52" y="97"/>
                    <a:pt x="52" y="98"/>
                    <a:pt x="52" y="99"/>
                  </a:cubicBezTo>
                  <a:cubicBezTo>
                    <a:pt x="51" y="100"/>
                    <a:pt x="51" y="100"/>
                    <a:pt x="51" y="101"/>
                  </a:cubicBezTo>
                  <a:cubicBezTo>
                    <a:pt x="51" y="101"/>
                    <a:pt x="50" y="101"/>
                    <a:pt x="50" y="101"/>
                  </a:cubicBezTo>
                  <a:cubicBezTo>
                    <a:pt x="50" y="102"/>
                    <a:pt x="50" y="102"/>
                    <a:pt x="50" y="102"/>
                  </a:cubicBezTo>
                  <a:cubicBezTo>
                    <a:pt x="50" y="104"/>
                    <a:pt x="49" y="106"/>
                    <a:pt x="49" y="108"/>
                  </a:cubicBezTo>
                  <a:cubicBezTo>
                    <a:pt x="48" y="108"/>
                    <a:pt x="48" y="108"/>
                    <a:pt x="47" y="108"/>
                  </a:cubicBezTo>
                  <a:cubicBezTo>
                    <a:pt x="47" y="109"/>
                    <a:pt x="46" y="110"/>
                    <a:pt x="46" y="110"/>
                  </a:cubicBezTo>
                  <a:cubicBezTo>
                    <a:pt x="46" y="111"/>
                    <a:pt x="46" y="111"/>
                    <a:pt x="46" y="112"/>
                  </a:cubicBezTo>
                  <a:cubicBezTo>
                    <a:pt x="45" y="113"/>
                    <a:pt x="44" y="113"/>
                    <a:pt x="45" y="115"/>
                  </a:cubicBezTo>
                  <a:cubicBezTo>
                    <a:pt x="44" y="115"/>
                    <a:pt x="44" y="115"/>
                    <a:pt x="44" y="116"/>
                  </a:cubicBezTo>
                  <a:cubicBezTo>
                    <a:pt x="43" y="116"/>
                    <a:pt x="43" y="116"/>
                    <a:pt x="43" y="116"/>
                  </a:cubicBezTo>
                  <a:cubicBezTo>
                    <a:pt x="42" y="116"/>
                    <a:pt x="42" y="116"/>
                    <a:pt x="41" y="116"/>
                  </a:cubicBezTo>
                  <a:cubicBezTo>
                    <a:pt x="41" y="117"/>
                    <a:pt x="42" y="118"/>
                    <a:pt x="42" y="119"/>
                  </a:cubicBezTo>
                  <a:cubicBezTo>
                    <a:pt x="41" y="119"/>
                    <a:pt x="40" y="120"/>
                    <a:pt x="39" y="120"/>
                  </a:cubicBezTo>
                  <a:cubicBezTo>
                    <a:pt x="39" y="121"/>
                    <a:pt x="39" y="123"/>
                    <a:pt x="37" y="122"/>
                  </a:cubicBezTo>
                  <a:cubicBezTo>
                    <a:pt x="39" y="122"/>
                    <a:pt x="38" y="125"/>
                    <a:pt x="37" y="126"/>
                  </a:cubicBezTo>
                  <a:cubicBezTo>
                    <a:pt x="37" y="127"/>
                    <a:pt x="38" y="127"/>
                    <a:pt x="38" y="128"/>
                  </a:cubicBezTo>
                  <a:cubicBezTo>
                    <a:pt x="38" y="128"/>
                    <a:pt x="38" y="129"/>
                    <a:pt x="37" y="129"/>
                  </a:cubicBezTo>
                  <a:cubicBezTo>
                    <a:pt x="37" y="130"/>
                    <a:pt x="36" y="130"/>
                    <a:pt x="36" y="131"/>
                  </a:cubicBezTo>
                  <a:cubicBezTo>
                    <a:pt x="36" y="132"/>
                    <a:pt x="37" y="132"/>
                    <a:pt x="37" y="133"/>
                  </a:cubicBezTo>
                  <a:cubicBezTo>
                    <a:pt x="37" y="133"/>
                    <a:pt x="38" y="133"/>
                    <a:pt x="38" y="134"/>
                  </a:cubicBezTo>
                  <a:cubicBezTo>
                    <a:pt x="38" y="135"/>
                    <a:pt x="37" y="134"/>
                    <a:pt x="36" y="134"/>
                  </a:cubicBezTo>
                  <a:cubicBezTo>
                    <a:pt x="35" y="134"/>
                    <a:pt x="35" y="133"/>
                    <a:pt x="34" y="133"/>
                  </a:cubicBezTo>
                  <a:cubicBezTo>
                    <a:pt x="34" y="133"/>
                    <a:pt x="34" y="133"/>
                    <a:pt x="34" y="133"/>
                  </a:cubicBezTo>
                  <a:cubicBezTo>
                    <a:pt x="34" y="133"/>
                    <a:pt x="34" y="133"/>
                    <a:pt x="34" y="132"/>
                  </a:cubicBezTo>
                  <a:cubicBezTo>
                    <a:pt x="33" y="132"/>
                    <a:pt x="33" y="130"/>
                    <a:pt x="33" y="129"/>
                  </a:cubicBezTo>
                  <a:cubicBezTo>
                    <a:pt x="33" y="128"/>
                    <a:pt x="33" y="127"/>
                    <a:pt x="32" y="125"/>
                  </a:cubicBezTo>
                  <a:cubicBezTo>
                    <a:pt x="33" y="124"/>
                    <a:pt x="32" y="124"/>
                    <a:pt x="33" y="123"/>
                  </a:cubicBezTo>
                  <a:cubicBezTo>
                    <a:pt x="33" y="122"/>
                    <a:pt x="32" y="123"/>
                    <a:pt x="32" y="122"/>
                  </a:cubicBezTo>
                  <a:cubicBezTo>
                    <a:pt x="32" y="121"/>
                    <a:pt x="33" y="121"/>
                    <a:pt x="33" y="120"/>
                  </a:cubicBezTo>
                  <a:cubicBezTo>
                    <a:pt x="33" y="119"/>
                    <a:pt x="32" y="120"/>
                    <a:pt x="32" y="120"/>
                  </a:cubicBezTo>
                  <a:cubicBezTo>
                    <a:pt x="33" y="118"/>
                    <a:pt x="32" y="115"/>
                    <a:pt x="33" y="114"/>
                  </a:cubicBezTo>
                  <a:cubicBezTo>
                    <a:pt x="34" y="112"/>
                    <a:pt x="33" y="111"/>
                    <a:pt x="33" y="109"/>
                  </a:cubicBezTo>
                  <a:cubicBezTo>
                    <a:pt x="33" y="109"/>
                    <a:pt x="33" y="109"/>
                    <a:pt x="33" y="108"/>
                  </a:cubicBezTo>
                  <a:cubicBezTo>
                    <a:pt x="33" y="108"/>
                    <a:pt x="33" y="107"/>
                    <a:pt x="33" y="107"/>
                  </a:cubicBezTo>
                  <a:cubicBezTo>
                    <a:pt x="33" y="105"/>
                    <a:pt x="33" y="104"/>
                    <a:pt x="32" y="103"/>
                  </a:cubicBezTo>
                  <a:cubicBezTo>
                    <a:pt x="31" y="103"/>
                    <a:pt x="30" y="102"/>
                    <a:pt x="29" y="101"/>
                  </a:cubicBezTo>
                  <a:cubicBezTo>
                    <a:pt x="29" y="100"/>
                    <a:pt x="30" y="100"/>
                    <a:pt x="30" y="99"/>
                  </a:cubicBezTo>
                  <a:cubicBezTo>
                    <a:pt x="28" y="99"/>
                    <a:pt x="27" y="98"/>
                    <a:pt x="28" y="96"/>
                  </a:cubicBezTo>
                  <a:cubicBezTo>
                    <a:pt x="28" y="96"/>
                    <a:pt x="29" y="96"/>
                    <a:pt x="29" y="95"/>
                  </a:cubicBezTo>
                  <a:cubicBezTo>
                    <a:pt x="28" y="95"/>
                    <a:pt x="28" y="95"/>
                    <a:pt x="27" y="94"/>
                  </a:cubicBezTo>
                  <a:cubicBezTo>
                    <a:pt x="28" y="93"/>
                    <a:pt x="27" y="92"/>
                    <a:pt x="27" y="90"/>
                  </a:cubicBezTo>
                  <a:cubicBezTo>
                    <a:pt x="27" y="89"/>
                    <a:pt x="28" y="89"/>
                    <a:pt x="28" y="88"/>
                  </a:cubicBezTo>
                  <a:cubicBezTo>
                    <a:pt x="28" y="87"/>
                    <a:pt x="29" y="87"/>
                    <a:pt x="29" y="86"/>
                  </a:cubicBezTo>
                  <a:cubicBezTo>
                    <a:pt x="28" y="86"/>
                    <a:pt x="28" y="85"/>
                    <a:pt x="28" y="84"/>
                  </a:cubicBezTo>
                  <a:cubicBezTo>
                    <a:pt x="27" y="84"/>
                    <a:pt x="27" y="85"/>
                    <a:pt x="27" y="85"/>
                  </a:cubicBezTo>
                  <a:cubicBezTo>
                    <a:pt x="26" y="85"/>
                    <a:pt x="26" y="83"/>
                    <a:pt x="24" y="83"/>
                  </a:cubicBezTo>
                  <a:cubicBezTo>
                    <a:pt x="24" y="83"/>
                    <a:pt x="24" y="83"/>
                    <a:pt x="24" y="82"/>
                  </a:cubicBezTo>
                  <a:cubicBezTo>
                    <a:pt x="24" y="82"/>
                    <a:pt x="23" y="82"/>
                    <a:pt x="23" y="81"/>
                  </a:cubicBezTo>
                  <a:cubicBezTo>
                    <a:pt x="22" y="81"/>
                    <a:pt x="22" y="81"/>
                    <a:pt x="21" y="81"/>
                  </a:cubicBezTo>
                  <a:cubicBezTo>
                    <a:pt x="21" y="80"/>
                    <a:pt x="21" y="80"/>
                    <a:pt x="20" y="79"/>
                  </a:cubicBezTo>
                  <a:cubicBezTo>
                    <a:pt x="18" y="79"/>
                    <a:pt x="17" y="78"/>
                    <a:pt x="15" y="77"/>
                  </a:cubicBezTo>
                  <a:cubicBezTo>
                    <a:pt x="14" y="76"/>
                    <a:pt x="14" y="75"/>
                    <a:pt x="14" y="73"/>
                  </a:cubicBezTo>
                  <a:cubicBezTo>
                    <a:pt x="14" y="72"/>
                    <a:pt x="13" y="72"/>
                    <a:pt x="12" y="71"/>
                  </a:cubicBezTo>
                  <a:cubicBezTo>
                    <a:pt x="12" y="71"/>
                    <a:pt x="12" y="70"/>
                    <a:pt x="12" y="70"/>
                  </a:cubicBezTo>
                  <a:cubicBezTo>
                    <a:pt x="12" y="72"/>
                    <a:pt x="12" y="72"/>
                    <a:pt x="12" y="73"/>
                  </a:cubicBezTo>
                  <a:cubicBezTo>
                    <a:pt x="11" y="73"/>
                    <a:pt x="11" y="72"/>
                    <a:pt x="11" y="73"/>
                  </a:cubicBezTo>
                  <a:cubicBezTo>
                    <a:pt x="10" y="71"/>
                    <a:pt x="10" y="70"/>
                    <a:pt x="9" y="70"/>
                  </a:cubicBezTo>
                  <a:cubicBezTo>
                    <a:pt x="9" y="69"/>
                    <a:pt x="9" y="69"/>
                    <a:pt x="9" y="69"/>
                  </a:cubicBezTo>
                  <a:cubicBezTo>
                    <a:pt x="9" y="68"/>
                    <a:pt x="9" y="66"/>
                    <a:pt x="8" y="65"/>
                  </a:cubicBezTo>
                  <a:cubicBezTo>
                    <a:pt x="8" y="65"/>
                    <a:pt x="8" y="65"/>
                    <a:pt x="7" y="65"/>
                  </a:cubicBezTo>
                  <a:cubicBezTo>
                    <a:pt x="10" y="52"/>
                    <a:pt x="15" y="41"/>
                    <a:pt x="22" y="32"/>
                  </a:cubicBezTo>
                  <a:close/>
                  <a:moveTo>
                    <a:pt x="31" y="24"/>
                  </a:moveTo>
                  <a:cubicBezTo>
                    <a:pt x="35" y="20"/>
                    <a:pt x="39" y="17"/>
                    <a:pt x="44" y="15"/>
                  </a:cubicBezTo>
                  <a:cubicBezTo>
                    <a:pt x="44" y="15"/>
                    <a:pt x="45" y="15"/>
                    <a:pt x="45" y="16"/>
                  </a:cubicBezTo>
                  <a:cubicBezTo>
                    <a:pt x="44" y="17"/>
                    <a:pt x="43" y="16"/>
                    <a:pt x="42" y="17"/>
                  </a:cubicBezTo>
                  <a:cubicBezTo>
                    <a:pt x="41" y="17"/>
                    <a:pt x="42" y="18"/>
                    <a:pt x="42" y="18"/>
                  </a:cubicBezTo>
                  <a:cubicBezTo>
                    <a:pt x="41" y="18"/>
                    <a:pt x="40" y="19"/>
                    <a:pt x="40" y="19"/>
                  </a:cubicBezTo>
                  <a:cubicBezTo>
                    <a:pt x="39" y="19"/>
                    <a:pt x="38" y="20"/>
                    <a:pt x="37" y="20"/>
                  </a:cubicBezTo>
                  <a:cubicBezTo>
                    <a:pt x="37" y="22"/>
                    <a:pt x="36" y="22"/>
                    <a:pt x="36" y="23"/>
                  </a:cubicBezTo>
                  <a:cubicBezTo>
                    <a:pt x="36" y="23"/>
                    <a:pt x="35" y="23"/>
                    <a:pt x="34" y="23"/>
                  </a:cubicBezTo>
                  <a:cubicBezTo>
                    <a:pt x="34" y="24"/>
                    <a:pt x="36" y="23"/>
                    <a:pt x="35" y="24"/>
                  </a:cubicBezTo>
                  <a:cubicBezTo>
                    <a:pt x="35" y="25"/>
                    <a:pt x="35" y="25"/>
                    <a:pt x="34" y="25"/>
                  </a:cubicBezTo>
                  <a:cubicBezTo>
                    <a:pt x="34" y="27"/>
                    <a:pt x="32" y="25"/>
                    <a:pt x="30" y="26"/>
                  </a:cubicBezTo>
                  <a:cubicBezTo>
                    <a:pt x="30" y="25"/>
                    <a:pt x="30" y="25"/>
                    <a:pt x="29" y="25"/>
                  </a:cubicBezTo>
                  <a:cubicBezTo>
                    <a:pt x="30" y="25"/>
                    <a:pt x="30" y="25"/>
                    <a:pt x="30" y="24"/>
                  </a:cubicBezTo>
                  <a:cubicBezTo>
                    <a:pt x="31" y="25"/>
                    <a:pt x="32" y="25"/>
                    <a:pt x="33" y="25"/>
                  </a:cubicBezTo>
                  <a:cubicBezTo>
                    <a:pt x="32" y="24"/>
                    <a:pt x="32" y="24"/>
                    <a:pt x="31" y="24"/>
                  </a:cubicBezTo>
                  <a:close/>
                  <a:moveTo>
                    <a:pt x="139" y="45"/>
                  </a:moveTo>
                  <a:cubicBezTo>
                    <a:pt x="138" y="45"/>
                    <a:pt x="138" y="45"/>
                    <a:pt x="138" y="46"/>
                  </a:cubicBezTo>
                  <a:cubicBezTo>
                    <a:pt x="138" y="47"/>
                    <a:pt x="139" y="46"/>
                    <a:pt x="139" y="46"/>
                  </a:cubicBezTo>
                  <a:cubicBezTo>
                    <a:pt x="140" y="47"/>
                    <a:pt x="140" y="48"/>
                    <a:pt x="140" y="49"/>
                  </a:cubicBezTo>
                  <a:cubicBezTo>
                    <a:pt x="141" y="50"/>
                    <a:pt x="141" y="52"/>
                    <a:pt x="141" y="53"/>
                  </a:cubicBezTo>
                  <a:cubicBezTo>
                    <a:pt x="140" y="54"/>
                    <a:pt x="139" y="55"/>
                    <a:pt x="139" y="57"/>
                  </a:cubicBezTo>
                  <a:cubicBezTo>
                    <a:pt x="138" y="57"/>
                    <a:pt x="137" y="57"/>
                    <a:pt x="137" y="58"/>
                  </a:cubicBezTo>
                  <a:cubicBezTo>
                    <a:pt x="136" y="60"/>
                    <a:pt x="138" y="63"/>
                    <a:pt x="136" y="64"/>
                  </a:cubicBezTo>
                  <a:cubicBezTo>
                    <a:pt x="135" y="64"/>
                    <a:pt x="135" y="63"/>
                    <a:pt x="135" y="62"/>
                  </a:cubicBezTo>
                  <a:cubicBezTo>
                    <a:pt x="135" y="61"/>
                    <a:pt x="134" y="61"/>
                    <a:pt x="134" y="60"/>
                  </a:cubicBezTo>
                  <a:cubicBezTo>
                    <a:pt x="132" y="60"/>
                    <a:pt x="134" y="61"/>
                    <a:pt x="133" y="62"/>
                  </a:cubicBezTo>
                  <a:cubicBezTo>
                    <a:pt x="133" y="62"/>
                    <a:pt x="133" y="62"/>
                    <a:pt x="132" y="62"/>
                  </a:cubicBezTo>
                  <a:cubicBezTo>
                    <a:pt x="133" y="63"/>
                    <a:pt x="132" y="63"/>
                    <a:pt x="132" y="63"/>
                  </a:cubicBezTo>
                  <a:cubicBezTo>
                    <a:pt x="132" y="64"/>
                    <a:pt x="133" y="64"/>
                    <a:pt x="133" y="65"/>
                  </a:cubicBezTo>
                  <a:cubicBezTo>
                    <a:pt x="133" y="66"/>
                    <a:pt x="133" y="66"/>
                    <a:pt x="134" y="66"/>
                  </a:cubicBezTo>
                  <a:cubicBezTo>
                    <a:pt x="133" y="67"/>
                    <a:pt x="134" y="69"/>
                    <a:pt x="133" y="70"/>
                  </a:cubicBezTo>
                  <a:cubicBezTo>
                    <a:pt x="133" y="70"/>
                    <a:pt x="133" y="71"/>
                    <a:pt x="132" y="71"/>
                  </a:cubicBezTo>
                  <a:cubicBezTo>
                    <a:pt x="132" y="72"/>
                    <a:pt x="131" y="73"/>
                    <a:pt x="130" y="75"/>
                  </a:cubicBezTo>
                  <a:cubicBezTo>
                    <a:pt x="129" y="75"/>
                    <a:pt x="128" y="75"/>
                    <a:pt x="128" y="76"/>
                  </a:cubicBezTo>
                  <a:cubicBezTo>
                    <a:pt x="128" y="76"/>
                    <a:pt x="128" y="76"/>
                    <a:pt x="129" y="76"/>
                  </a:cubicBezTo>
                  <a:cubicBezTo>
                    <a:pt x="128" y="77"/>
                    <a:pt x="128" y="78"/>
                    <a:pt x="128" y="78"/>
                  </a:cubicBezTo>
                  <a:cubicBezTo>
                    <a:pt x="128" y="81"/>
                    <a:pt x="127" y="83"/>
                    <a:pt x="125" y="84"/>
                  </a:cubicBezTo>
                  <a:cubicBezTo>
                    <a:pt x="125" y="83"/>
                    <a:pt x="125" y="83"/>
                    <a:pt x="125" y="83"/>
                  </a:cubicBezTo>
                  <a:cubicBezTo>
                    <a:pt x="124" y="82"/>
                    <a:pt x="124" y="82"/>
                    <a:pt x="123" y="81"/>
                  </a:cubicBezTo>
                  <a:cubicBezTo>
                    <a:pt x="122" y="81"/>
                    <a:pt x="123" y="82"/>
                    <a:pt x="123" y="83"/>
                  </a:cubicBezTo>
                  <a:cubicBezTo>
                    <a:pt x="123" y="84"/>
                    <a:pt x="124" y="85"/>
                    <a:pt x="124" y="85"/>
                  </a:cubicBezTo>
                  <a:cubicBezTo>
                    <a:pt x="124" y="87"/>
                    <a:pt x="125" y="87"/>
                    <a:pt x="125" y="89"/>
                  </a:cubicBezTo>
                  <a:cubicBezTo>
                    <a:pt x="124" y="88"/>
                    <a:pt x="123" y="87"/>
                    <a:pt x="122" y="86"/>
                  </a:cubicBezTo>
                  <a:cubicBezTo>
                    <a:pt x="122" y="84"/>
                    <a:pt x="122" y="84"/>
                    <a:pt x="121" y="83"/>
                  </a:cubicBezTo>
                  <a:cubicBezTo>
                    <a:pt x="121" y="83"/>
                    <a:pt x="122" y="83"/>
                    <a:pt x="122" y="82"/>
                  </a:cubicBezTo>
                  <a:cubicBezTo>
                    <a:pt x="122" y="81"/>
                    <a:pt x="121" y="81"/>
                    <a:pt x="121" y="80"/>
                  </a:cubicBezTo>
                  <a:cubicBezTo>
                    <a:pt x="121" y="80"/>
                    <a:pt x="121" y="79"/>
                    <a:pt x="121" y="79"/>
                  </a:cubicBezTo>
                  <a:cubicBezTo>
                    <a:pt x="120" y="78"/>
                    <a:pt x="119" y="79"/>
                    <a:pt x="119" y="78"/>
                  </a:cubicBezTo>
                  <a:cubicBezTo>
                    <a:pt x="118" y="77"/>
                    <a:pt x="119" y="77"/>
                    <a:pt x="119" y="77"/>
                  </a:cubicBezTo>
                  <a:cubicBezTo>
                    <a:pt x="118" y="76"/>
                    <a:pt x="118" y="75"/>
                    <a:pt x="117" y="74"/>
                  </a:cubicBezTo>
                  <a:cubicBezTo>
                    <a:pt x="117" y="74"/>
                    <a:pt x="116" y="75"/>
                    <a:pt x="115" y="75"/>
                  </a:cubicBezTo>
                  <a:cubicBezTo>
                    <a:pt x="115" y="76"/>
                    <a:pt x="114" y="76"/>
                    <a:pt x="114" y="77"/>
                  </a:cubicBezTo>
                  <a:cubicBezTo>
                    <a:pt x="113" y="77"/>
                    <a:pt x="114" y="78"/>
                    <a:pt x="113" y="78"/>
                  </a:cubicBezTo>
                  <a:cubicBezTo>
                    <a:pt x="113" y="78"/>
                    <a:pt x="113" y="79"/>
                    <a:pt x="113" y="79"/>
                  </a:cubicBezTo>
                  <a:cubicBezTo>
                    <a:pt x="113" y="79"/>
                    <a:pt x="112" y="79"/>
                    <a:pt x="112" y="79"/>
                  </a:cubicBezTo>
                  <a:cubicBezTo>
                    <a:pt x="112" y="81"/>
                    <a:pt x="111" y="83"/>
                    <a:pt x="111" y="84"/>
                  </a:cubicBezTo>
                  <a:cubicBezTo>
                    <a:pt x="111" y="84"/>
                    <a:pt x="110" y="84"/>
                    <a:pt x="109" y="84"/>
                  </a:cubicBezTo>
                  <a:cubicBezTo>
                    <a:pt x="109" y="83"/>
                    <a:pt x="109" y="83"/>
                    <a:pt x="109" y="82"/>
                  </a:cubicBezTo>
                  <a:cubicBezTo>
                    <a:pt x="109" y="82"/>
                    <a:pt x="109" y="81"/>
                    <a:pt x="108" y="80"/>
                  </a:cubicBezTo>
                  <a:cubicBezTo>
                    <a:pt x="108" y="79"/>
                    <a:pt x="108" y="78"/>
                    <a:pt x="107" y="77"/>
                  </a:cubicBezTo>
                  <a:cubicBezTo>
                    <a:pt x="107" y="76"/>
                    <a:pt x="107" y="76"/>
                    <a:pt x="107" y="75"/>
                  </a:cubicBezTo>
                  <a:cubicBezTo>
                    <a:pt x="106" y="75"/>
                    <a:pt x="106" y="75"/>
                    <a:pt x="105" y="74"/>
                  </a:cubicBezTo>
                  <a:cubicBezTo>
                    <a:pt x="105" y="74"/>
                    <a:pt x="105" y="74"/>
                    <a:pt x="106" y="74"/>
                  </a:cubicBezTo>
                  <a:cubicBezTo>
                    <a:pt x="105" y="73"/>
                    <a:pt x="104" y="72"/>
                    <a:pt x="103" y="72"/>
                  </a:cubicBezTo>
                  <a:cubicBezTo>
                    <a:pt x="102" y="72"/>
                    <a:pt x="102" y="72"/>
                    <a:pt x="102" y="72"/>
                  </a:cubicBezTo>
                  <a:cubicBezTo>
                    <a:pt x="101" y="72"/>
                    <a:pt x="101" y="73"/>
                    <a:pt x="100" y="73"/>
                  </a:cubicBezTo>
                  <a:cubicBezTo>
                    <a:pt x="100" y="72"/>
                    <a:pt x="99" y="72"/>
                    <a:pt x="99" y="71"/>
                  </a:cubicBezTo>
                  <a:cubicBezTo>
                    <a:pt x="97" y="71"/>
                    <a:pt x="97" y="69"/>
                    <a:pt x="96" y="68"/>
                  </a:cubicBezTo>
                  <a:cubicBezTo>
                    <a:pt x="96" y="68"/>
                    <a:pt x="95" y="68"/>
                    <a:pt x="95" y="68"/>
                  </a:cubicBezTo>
                  <a:cubicBezTo>
                    <a:pt x="95" y="68"/>
                    <a:pt x="95" y="69"/>
                    <a:pt x="96" y="69"/>
                  </a:cubicBezTo>
                  <a:cubicBezTo>
                    <a:pt x="96" y="71"/>
                    <a:pt x="97" y="71"/>
                    <a:pt x="97" y="72"/>
                  </a:cubicBezTo>
                  <a:cubicBezTo>
                    <a:pt x="97" y="71"/>
                    <a:pt x="98" y="71"/>
                    <a:pt x="99" y="71"/>
                  </a:cubicBezTo>
                  <a:cubicBezTo>
                    <a:pt x="99" y="73"/>
                    <a:pt x="100" y="73"/>
                    <a:pt x="100" y="74"/>
                  </a:cubicBezTo>
                  <a:cubicBezTo>
                    <a:pt x="100" y="75"/>
                    <a:pt x="100" y="75"/>
                    <a:pt x="100" y="76"/>
                  </a:cubicBezTo>
                  <a:cubicBezTo>
                    <a:pt x="99" y="77"/>
                    <a:pt x="98" y="78"/>
                    <a:pt x="97" y="78"/>
                  </a:cubicBezTo>
                  <a:cubicBezTo>
                    <a:pt x="97" y="78"/>
                    <a:pt x="97" y="79"/>
                    <a:pt x="97" y="79"/>
                  </a:cubicBezTo>
                  <a:cubicBezTo>
                    <a:pt x="95" y="79"/>
                    <a:pt x="94" y="80"/>
                    <a:pt x="92" y="81"/>
                  </a:cubicBezTo>
                  <a:cubicBezTo>
                    <a:pt x="91" y="80"/>
                    <a:pt x="91" y="78"/>
                    <a:pt x="91" y="77"/>
                  </a:cubicBezTo>
                  <a:cubicBezTo>
                    <a:pt x="90" y="76"/>
                    <a:pt x="89" y="74"/>
                    <a:pt x="88" y="73"/>
                  </a:cubicBezTo>
                  <a:cubicBezTo>
                    <a:pt x="88" y="73"/>
                    <a:pt x="88" y="71"/>
                    <a:pt x="87" y="71"/>
                  </a:cubicBezTo>
                  <a:cubicBezTo>
                    <a:pt x="87" y="71"/>
                    <a:pt x="87" y="72"/>
                    <a:pt x="87" y="73"/>
                  </a:cubicBezTo>
                  <a:cubicBezTo>
                    <a:pt x="87" y="74"/>
                    <a:pt x="88" y="74"/>
                    <a:pt x="88" y="75"/>
                  </a:cubicBezTo>
                  <a:cubicBezTo>
                    <a:pt x="88" y="77"/>
                    <a:pt x="90" y="76"/>
                    <a:pt x="89" y="78"/>
                  </a:cubicBezTo>
                  <a:cubicBezTo>
                    <a:pt x="90" y="79"/>
                    <a:pt x="91" y="80"/>
                    <a:pt x="91" y="82"/>
                  </a:cubicBezTo>
                  <a:cubicBezTo>
                    <a:pt x="92" y="82"/>
                    <a:pt x="93" y="82"/>
                    <a:pt x="94" y="82"/>
                  </a:cubicBezTo>
                  <a:cubicBezTo>
                    <a:pt x="94" y="82"/>
                    <a:pt x="94" y="81"/>
                    <a:pt x="95" y="81"/>
                  </a:cubicBezTo>
                  <a:cubicBezTo>
                    <a:pt x="96" y="82"/>
                    <a:pt x="96" y="83"/>
                    <a:pt x="96" y="84"/>
                  </a:cubicBezTo>
                  <a:cubicBezTo>
                    <a:pt x="95" y="86"/>
                    <a:pt x="94" y="88"/>
                    <a:pt x="92" y="90"/>
                  </a:cubicBezTo>
                  <a:cubicBezTo>
                    <a:pt x="92" y="90"/>
                    <a:pt x="91" y="91"/>
                    <a:pt x="91" y="91"/>
                  </a:cubicBezTo>
                  <a:cubicBezTo>
                    <a:pt x="90" y="92"/>
                    <a:pt x="90" y="94"/>
                    <a:pt x="90" y="95"/>
                  </a:cubicBezTo>
                  <a:cubicBezTo>
                    <a:pt x="90" y="97"/>
                    <a:pt x="90" y="100"/>
                    <a:pt x="90" y="102"/>
                  </a:cubicBezTo>
                  <a:cubicBezTo>
                    <a:pt x="88" y="103"/>
                    <a:pt x="87" y="105"/>
                    <a:pt x="87" y="109"/>
                  </a:cubicBezTo>
                  <a:cubicBezTo>
                    <a:pt x="86" y="108"/>
                    <a:pt x="86" y="109"/>
                    <a:pt x="85" y="109"/>
                  </a:cubicBezTo>
                  <a:cubicBezTo>
                    <a:pt x="86" y="110"/>
                    <a:pt x="85" y="111"/>
                    <a:pt x="85" y="112"/>
                  </a:cubicBezTo>
                  <a:cubicBezTo>
                    <a:pt x="84" y="112"/>
                    <a:pt x="83" y="113"/>
                    <a:pt x="83" y="115"/>
                  </a:cubicBezTo>
                  <a:cubicBezTo>
                    <a:pt x="81" y="115"/>
                    <a:pt x="80" y="117"/>
                    <a:pt x="78" y="117"/>
                  </a:cubicBezTo>
                  <a:cubicBezTo>
                    <a:pt x="77" y="116"/>
                    <a:pt x="77" y="113"/>
                    <a:pt x="76" y="112"/>
                  </a:cubicBezTo>
                  <a:cubicBezTo>
                    <a:pt x="76" y="111"/>
                    <a:pt x="76" y="110"/>
                    <a:pt x="76" y="109"/>
                  </a:cubicBezTo>
                  <a:cubicBezTo>
                    <a:pt x="75" y="107"/>
                    <a:pt x="74" y="106"/>
                    <a:pt x="73" y="105"/>
                  </a:cubicBezTo>
                  <a:cubicBezTo>
                    <a:pt x="74" y="103"/>
                    <a:pt x="74" y="101"/>
                    <a:pt x="74" y="100"/>
                  </a:cubicBezTo>
                  <a:cubicBezTo>
                    <a:pt x="74" y="99"/>
                    <a:pt x="74" y="97"/>
                    <a:pt x="73" y="96"/>
                  </a:cubicBezTo>
                  <a:cubicBezTo>
                    <a:pt x="74" y="94"/>
                    <a:pt x="73" y="93"/>
                    <a:pt x="72" y="92"/>
                  </a:cubicBezTo>
                  <a:cubicBezTo>
                    <a:pt x="72" y="90"/>
                    <a:pt x="73" y="89"/>
                    <a:pt x="73" y="87"/>
                  </a:cubicBezTo>
                  <a:cubicBezTo>
                    <a:pt x="72" y="87"/>
                    <a:pt x="71" y="87"/>
                    <a:pt x="71" y="88"/>
                  </a:cubicBezTo>
                  <a:cubicBezTo>
                    <a:pt x="70" y="87"/>
                    <a:pt x="70" y="87"/>
                    <a:pt x="69" y="87"/>
                  </a:cubicBezTo>
                  <a:cubicBezTo>
                    <a:pt x="68" y="87"/>
                    <a:pt x="69" y="86"/>
                    <a:pt x="68" y="86"/>
                  </a:cubicBezTo>
                  <a:cubicBezTo>
                    <a:pt x="67" y="86"/>
                    <a:pt x="67" y="87"/>
                    <a:pt x="67" y="87"/>
                  </a:cubicBezTo>
                  <a:cubicBezTo>
                    <a:pt x="66" y="87"/>
                    <a:pt x="65" y="87"/>
                    <a:pt x="64" y="88"/>
                  </a:cubicBezTo>
                  <a:cubicBezTo>
                    <a:pt x="62" y="87"/>
                    <a:pt x="61" y="86"/>
                    <a:pt x="60" y="85"/>
                  </a:cubicBezTo>
                  <a:cubicBezTo>
                    <a:pt x="60" y="84"/>
                    <a:pt x="59" y="83"/>
                    <a:pt x="58" y="82"/>
                  </a:cubicBezTo>
                  <a:cubicBezTo>
                    <a:pt x="58" y="79"/>
                    <a:pt x="58" y="77"/>
                    <a:pt x="58" y="74"/>
                  </a:cubicBezTo>
                  <a:cubicBezTo>
                    <a:pt x="59" y="73"/>
                    <a:pt x="60" y="72"/>
                    <a:pt x="60" y="71"/>
                  </a:cubicBezTo>
                  <a:cubicBezTo>
                    <a:pt x="60" y="70"/>
                    <a:pt x="61" y="69"/>
                    <a:pt x="62" y="69"/>
                  </a:cubicBezTo>
                  <a:cubicBezTo>
                    <a:pt x="62" y="68"/>
                    <a:pt x="62" y="66"/>
                    <a:pt x="63" y="65"/>
                  </a:cubicBezTo>
                  <a:cubicBezTo>
                    <a:pt x="63" y="64"/>
                    <a:pt x="64" y="64"/>
                    <a:pt x="64" y="63"/>
                  </a:cubicBezTo>
                  <a:cubicBezTo>
                    <a:pt x="65" y="63"/>
                    <a:pt x="65" y="63"/>
                    <a:pt x="66" y="64"/>
                  </a:cubicBezTo>
                  <a:cubicBezTo>
                    <a:pt x="67" y="63"/>
                    <a:pt x="68" y="63"/>
                    <a:pt x="70" y="63"/>
                  </a:cubicBezTo>
                  <a:cubicBezTo>
                    <a:pt x="71" y="62"/>
                    <a:pt x="72" y="62"/>
                    <a:pt x="74" y="62"/>
                  </a:cubicBezTo>
                  <a:cubicBezTo>
                    <a:pt x="74" y="62"/>
                    <a:pt x="74" y="63"/>
                    <a:pt x="73" y="63"/>
                  </a:cubicBezTo>
                  <a:cubicBezTo>
                    <a:pt x="74" y="63"/>
                    <a:pt x="74" y="64"/>
                    <a:pt x="74" y="65"/>
                  </a:cubicBezTo>
                  <a:cubicBezTo>
                    <a:pt x="75" y="66"/>
                    <a:pt x="77" y="66"/>
                    <a:pt x="78" y="67"/>
                  </a:cubicBezTo>
                  <a:cubicBezTo>
                    <a:pt x="79" y="67"/>
                    <a:pt x="79" y="66"/>
                    <a:pt x="79" y="66"/>
                  </a:cubicBezTo>
                  <a:cubicBezTo>
                    <a:pt x="82" y="66"/>
                    <a:pt x="84" y="66"/>
                    <a:pt x="85" y="67"/>
                  </a:cubicBezTo>
                  <a:cubicBezTo>
                    <a:pt x="86" y="67"/>
                    <a:pt x="86" y="65"/>
                    <a:pt x="87" y="64"/>
                  </a:cubicBezTo>
                  <a:cubicBezTo>
                    <a:pt x="87" y="64"/>
                    <a:pt x="87" y="63"/>
                    <a:pt x="87" y="63"/>
                  </a:cubicBezTo>
                  <a:cubicBezTo>
                    <a:pt x="85" y="62"/>
                    <a:pt x="86" y="64"/>
                    <a:pt x="85" y="64"/>
                  </a:cubicBezTo>
                  <a:cubicBezTo>
                    <a:pt x="84" y="64"/>
                    <a:pt x="86" y="63"/>
                    <a:pt x="85" y="63"/>
                  </a:cubicBezTo>
                  <a:cubicBezTo>
                    <a:pt x="84" y="63"/>
                    <a:pt x="83" y="63"/>
                    <a:pt x="82" y="63"/>
                  </a:cubicBezTo>
                  <a:cubicBezTo>
                    <a:pt x="81" y="62"/>
                    <a:pt x="82" y="61"/>
                    <a:pt x="81" y="62"/>
                  </a:cubicBezTo>
                  <a:cubicBezTo>
                    <a:pt x="81" y="60"/>
                    <a:pt x="81" y="60"/>
                    <a:pt x="81" y="59"/>
                  </a:cubicBezTo>
                  <a:cubicBezTo>
                    <a:pt x="81" y="59"/>
                    <a:pt x="81" y="59"/>
                    <a:pt x="81" y="59"/>
                  </a:cubicBezTo>
                  <a:cubicBezTo>
                    <a:pt x="80" y="60"/>
                    <a:pt x="81" y="62"/>
                    <a:pt x="80" y="63"/>
                  </a:cubicBezTo>
                  <a:cubicBezTo>
                    <a:pt x="81" y="63"/>
                    <a:pt x="82" y="63"/>
                    <a:pt x="82" y="64"/>
                  </a:cubicBezTo>
                  <a:cubicBezTo>
                    <a:pt x="81" y="63"/>
                    <a:pt x="80" y="64"/>
                    <a:pt x="80" y="63"/>
                  </a:cubicBezTo>
                  <a:cubicBezTo>
                    <a:pt x="80" y="63"/>
                    <a:pt x="80" y="63"/>
                    <a:pt x="80" y="63"/>
                  </a:cubicBezTo>
                  <a:cubicBezTo>
                    <a:pt x="80" y="63"/>
                    <a:pt x="79" y="63"/>
                    <a:pt x="79" y="62"/>
                  </a:cubicBezTo>
                  <a:cubicBezTo>
                    <a:pt x="79" y="62"/>
                    <a:pt x="79" y="61"/>
                    <a:pt x="79" y="61"/>
                  </a:cubicBezTo>
                  <a:cubicBezTo>
                    <a:pt x="79" y="60"/>
                    <a:pt x="79" y="60"/>
                    <a:pt x="78" y="60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77" y="57"/>
                    <a:pt x="76" y="57"/>
                    <a:pt x="75" y="56"/>
                  </a:cubicBezTo>
                  <a:cubicBezTo>
                    <a:pt x="74" y="58"/>
                    <a:pt x="77" y="58"/>
                    <a:pt x="78" y="59"/>
                  </a:cubicBezTo>
                  <a:cubicBezTo>
                    <a:pt x="78" y="60"/>
                    <a:pt x="77" y="58"/>
                    <a:pt x="77" y="59"/>
                  </a:cubicBezTo>
                  <a:cubicBezTo>
                    <a:pt x="77" y="60"/>
                    <a:pt x="77" y="60"/>
                    <a:pt x="77" y="60"/>
                  </a:cubicBezTo>
                  <a:cubicBezTo>
                    <a:pt x="77" y="61"/>
                    <a:pt x="76" y="61"/>
                    <a:pt x="76" y="62"/>
                  </a:cubicBezTo>
                  <a:cubicBezTo>
                    <a:pt x="76" y="62"/>
                    <a:pt x="75" y="62"/>
                    <a:pt x="75" y="61"/>
                  </a:cubicBezTo>
                  <a:cubicBezTo>
                    <a:pt x="75" y="61"/>
                    <a:pt x="76" y="61"/>
                    <a:pt x="76" y="60"/>
                  </a:cubicBezTo>
                  <a:cubicBezTo>
                    <a:pt x="76" y="59"/>
                    <a:pt x="75" y="59"/>
                    <a:pt x="74" y="59"/>
                  </a:cubicBezTo>
                  <a:cubicBezTo>
                    <a:pt x="74" y="58"/>
                    <a:pt x="74" y="58"/>
                    <a:pt x="73" y="57"/>
                  </a:cubicBezTo>
                  <a:cubicBezTo>
                    <a:pt x="73" y="59"/>
                    <a:pt x="74" y="60"/>
                    <a:pt x="73" y="60"/>
                  </a:cubicBezTo>
                  <a:cubicBezTo>
                    <a:pt x="72" y="59"/>
                    <a:pt x="72" y="57"/>
                    <a:pt x="73" y="56"/>
                  </a:cubicBezTo>
                  <a:cubicBezTo>
                    <a:pt x="72" y="56"/>
                    <a:pt x="71" y="57"/>
                    <a:pt x="70" y="57"/>
                  </a:cubicBezTo>
                  <a:cubicBezTo>
                    <a:pt x="69" y="57"/>
                    <a:pt x="69" y="58"/>
                    <a:pt x="68" y="59"/>
                  </a:cubicBezTo>
                  <a:cubicBezTo>
                    <a:pt x="68" y="61"/>
                    <a:pt x="67" y="62"/>
                    <a:pt x="67" y="63"/>
                  </a:cubicBezTo>
                  <a:cubicBezTo>
                    <a:pt x="66" y="62"/>
                    <a:pt x="66" y="62"/>
                    <a:pt x="65" y="63"/>
                  </a:cubicBezTo>
                  <a:cubicBezTo>
                    <a:pt x="64" y="62"/>
                    <a:pt x="64" y="62"/>
                    <a:pt x="63" y="62"/>
                  </a:cubicBezTo>
                  <a:cubicBezTo>
                    <a:pt x="63" y="61"/>
                    <a:pt x="63" y="60"/>
                    <a:pt x="62" y="60"/>
                  </a:cubicBezTo>
                  <a:cubicBezTo>
                    <a:pt x="63" y="60"/>
                    <a:pt x="63" y="58"/>
                    <a:pt x="63" y="57"/>
                  </a:cubicBezTo>
                  <a:cubicBezTo>
                    <a:pt x="64" y="57"/>
                    <a:pt x="65" y="56"/>
                    <a:pt x="66" y="57"/>
                  </a:cubicBezTo>
                  <a:cubicBezTo>
                    <a:pt x="67" y="57"/>
                    <a:pt x="67" y="56"/>
                    <a:pt x="67" y="56"/>
                  </a:cubicBezTo>
                  <a:cubicBezTo>
                    <a:pt x="67" y="54"/>
                    <a:pt x="66" y="55"/>
                    <a:pt x="66" y="53"/>
                  </a:cubicBezTo>
                  <a:cubicBezTo>
                    <a:pt x="66" y="53"/>
                    <a:pt x="65" y="53"/>
                    <a:pt x="65" y="53"/>
                  </a:cubicBezTo>
                  <a:cubicBezTo>
                    <a:pt x="65" y="52"/>
                    <a:pt x="65" y="52"/>
                    <a:pt x="66" y="52"/>
                  </a:cubicBezTo>
                  <a:cubicBezTo>
                    <a:pt x="66" y="52"/>
                    <a:pt x="67" y="51"/>
                    <a:pt x="68" y="51"/>
                  </a:cubicBezTo>
                  <a:cubicBezTo>
                    <a:pt x="68" y="51"/>
                    <a:pt x="68" y="51"/>
                    <a:pt x="68" y="50"/>
                  </a:cubicBezTo>
                  <a:cubicBezTo>
                    <a:pt x="66" y="50"/>
                    <a:pt x="65" y="50"/>
                    <a:pt x="64" y="51"/>
                  </a:cubicBezTo>
                  <a:cubicBezTo>
                    <a:pt x="64" y="50"/>
                    <a:pt x="65" y="50"/>
                    <a:pt x="65" y="50"/>
                  </a:cubicBezTo>
                  <a:cubicBezTo>
                    <a:pt x="65" y="49"/>
                    <a:pt x="65" y="49"/>
                    <a:pt x="65" y="47"/>
                  </a:cubicBezTo>
                  <a:cubicBezTo>
                    <a:pt x="65" y="48"/>
                    <a:pt x="66" y="47"/>
                    <a:pt x="66" y="46"/>
                  </a:cubicBezTo>
                  <a:cubicBezTo>
                    <a:pt x="66" y="46"/>
                    <a:pt x="65" y="46"/>
                    <a:pt x="65" y="46"/>
                  </a:cubicBezTo>
                  <a:cubicBezTo>
                    <a:pt x="65" y="44"/>
                    <a:pt x="65" y="44"/>
                    <a:pt x="65" y="42"/>
                  </a:cubicBezTo>
                  <a:cubicBezTo>
                    <a:pt x="66" y="42"/>
                    <a:pt x="66" y="41"/>
                    <a:pt x="67" y="42"/>
                  </a:cubicBezTo>
                  <a:cubicBezTo>
                    <a:pt x="67" y="42"/>
                    <a:pt x="67" y="42"/>
                    <a:pt x="66" y="43"/>
                  </a:cubicBezTo>
                  <a:cubicBezTo>
                    <a:pt x="66" y="43"/>
                    <a:pt x="67" y="43"/>
                    <a:pt x="67" y="43"/>
                  </a:cubicBezTo>
                  <a:cubicBezTo>
                    <a:pt x="66" y="45"/>
                    <a:pt x="68" y="45"/>
                    <a:pt x="68" y="47"/>
                  </a:cubicBezTo>
                  <a:cubicBezTo>
                    <a:pt x="68" y="47"/>
                    <a:pt x="68" y="47"/>
                    <a:pt x="69" y="48"/>
                  </a:cubicBezTo>
                  <a:cubicBezTo>
                    <a:pt x="68" y="48"/>
                    <a:pt x="68" y="49"/>
                    <a:pt x="68" y="50"/>
                  </a:cubicBezTo>
                  <a:cubicBezTo>
                    <a:pt x="69" y="51"/>
                    <a:pt x="68" y="49"/>
                    <a:pt x="69" y="49"/>
                  </a:cubicBezTo>
                  <a:cubicBezTo>
                    <a:pt x="69" y="48"/>
                    <a:pt x="70" y="48"/>
                    <a:pt x="70" y="47"/>
                  </a:cubicBezTo>
                  <a:cubicBezTo>
                    <a:pt x="71" y="47"/>
                    <a:pt x="71" y="47"/>
                    <a:pt x="72" y="47"/>
                  </a:cubicBezTo>
                  <a:cubicBezTo>
                    <a:pt x="72" y="46"/>
                    <a:pt x="72" y="46"/>
                    <a:pt x="72" y="46"/>
                  </a:cubicBezTo>
                  <a:cubicBezTo>
                    <a:pt x="72" y="45"/>
                    <a:pt x="72" y="45"/>
                    <a:pt x="73" y="44"/>
                  </a:cubicBezTo>
                  <a:cubicBezTo>
                    <a:pt x="72" y="43"/>
                    <a:pt x="71" y="44"/>
                    <a:pt x="71" y="43"/>
                  </a:cubicBezTo>
                  <a:cubicBezTo>
                    <a:pt x="71" y="42"/>
                    <a:pt x="71" y="41"/>
                    <a:pt x="70" y="40"/>
                  </a:cubicBezTo>
                  <a:cubicBezTo>
                    <a:pt x="71" y="39"/>
                    <a:pt x="71" y="37"/>
                    <a:pt x="72" y="37"/>
                  </a:cubicBezTo>
                  <a:cubicBezTo>
                    <a:pt x="72" y="37"/>
                    <a:pt x="72" y="36"/>
                    <a:pt x="72" y="36"/>
                  </a:cubicBezTo>
                  <a:cubicBezTo>
                    <a:pt x="73" y="36"/>
                    <a:pt x="73" y="36"/>
                    <a:pt x="73" y="36"/>
                  </a:cubicBezTo>
                  <a:cubicBezTo>
                    <a:pt x="74" y="36"/>
                    <a:pt x="74" y="35"/>
                    <a:pt x="74" y="33"/>
                  </a:cubicBezTo>
                  <a:cubicBezTo>
                    <a:pt x="75" y="32"/>
                    <a:pt x="76" y="32"/>
                    <a:pt x="77" y="31"/>
                  </a:cubicBezTo>
                  <a:cubicBezTo>
                    <a:pt x="78" y="31"/>
                    <a:pt x="78" y="30"/>
                    <a:pt x="78" y="31"/>
                  </a:cubicBezTo>
                  <a:cubicBezTo>
                    <a:pt x="79" y="30"/>
                    <a:pt x="79" y="29"/>
                    <a:pt x="80" y="29"/>
                  </a:cubicBezTo>
                  <a:cubicBezTo>
                    <a:pt x="80" y="29"/>
                    <a:pt x="81" y="29"/>
                    <a:pt x="82" y="29"/>
                  </a:cubicBezTo>
                  <a:cubicBezTo>
                    <a:pt x="82" y="29"/>
                    <a:pt x="83" y="30"/>
                    <a:pt x="83" y="31"/>
                  </a:cubicBezTo>
                  <a:cubicBezTo>
                    <a:pt x="84" y="31"/>
                    <a:pt x="85" y="31"/>
                    <a:pt x="85" y="32"/>
                  </a:cubicBezTo>
                  <a:cubicBezTo>
                    <a:pt x="86" y="32"/>
                    <a:pt x="88" y="33"/>
                    <a:pt x="88" y="34"/>
                  </a:cubicBezTo>
                  <a:cubicBezTo>
                    <a:pt x="89" y="35"/>
                    <a:pt x="89" y="33"/>
                    <a:pt x="89" y="32"/>
                  </a:cubicBezTo>
                  <a:cubicBezTo>
                    <a:pt x="89" y="32"/>
                    <a:pt x="90" y="32"/>
                    <a:pt x="91" y="32"/>
                  </a:cubicBezTo>
                  <a:cubicBezTo>
                    <a:pt x="91" y="33"/>
                    <a:pt x="91" y="33"/>
                    <a:pt x="91" y="34"/>
                  </a:cubicBezTo>
                  <a:cubicBezTo>
                    <a:pt x="92" y="33"/>
                    <a:pt x="92" y="32"/>
                    <a:pt x="93" y="32"/>
                  </a:cubicBezTo>
                  <a:cubicBezTo>
                    <a:pt x="95" y="32"/>
                    <a:pt x="96" y="31"/>
                    <a:pt x="97" y="32"/>
                  </a:cubicBezTo>
                  <a:cubicBezTo>
                    <a:pt x="97" y="30"/>
                    <a:pt x="96" y="31"/>
                    <a:pt x="96" y="30"/>
                  </a:cubicBezTo>
                  <a:cubicBezTo>
                    <a:pt x="98" y="30"/>
                    <a:pt x="97" y="31"/>
                    <a:pt x="99" y="31"/>
                  </a:cubicBezTo>
                  <a:cubicBezTo>
                    <a:pt x="100" y="30"/>
                    <a:pt x="101" y="29"/>
                    <a:pt x="101" y="28"/>
                  </a:cubicBezTo>
                  <a:cubicBezTo>
                    <a:pt x="102" y="27"/>
                    <a:pt x="102" y="28"/>
                    <a:pt x="103" y="29"/>
                  </a:cubicBezTo>
                  <a:cubicBezTo>
                    <a:pt x="104" y="29"/>
                    <a:pt x="103" y="28"/>
                    <a:pt x="104" y="28"/>
                  </a:cubicBezTo>
                  <a:cubicBezTo>
                    <a:pt x="104" y="29"/>
                    <a:pt x="104" y="29"/>
                    <a:pt x="104" y="30"/>
                  </a:cubicBezTo>
                  <a:cubicBezTo>
                    <a:pt x="105" y="29"/>
                    <a:pt x="105" y="29"/>
                    <a:pt x="105" y="28"/>
                  </a:cubicBezTo>
                  <a:cubicBezTo>
                    <a:pt x="106" y="28"/>
                    <a:pt x="106" y="29"/>
                    <a:pt x="107" y="29"/>
                  </a:cubicBezTo>
                  <a:cubicBezTo>
                    <a:pt x="107" y="28"/>
                    <a:pt x="106" y="28"/>
                    <a:pt x="106" y="27"/>
                  </a:cubicBezTo>
                  <a:cubicBezTo>
                    <a:pt x="106" y="26"/>
                    <a:pt x="107" y="27"/>
                    <a:pt x="107" y="27"/>
                  </a:cubicBezTo>
                  <a:cubicBezTo>
                    <a:pt x="108" y="27"/>
                    <a:pt x="108" y="26"/>
                    <a:pt x="108" y="25"/>
                  </a:cubicBezTo>
                  <a:cubicBezTo>
                    <a:pt x="109" y="26"/>
                    <a:pt x="109" y="25"/>
                    <a:pt x="109" y="25"/>
                  </a:cubicBezTo>
                  <a:cubicBezTo>
                    <a:pt x="111" y="25"/>
                    <a:pt x="112" y="24"/>
                    <a:pt x="112" y="23"/>
                  </a:cubicBezTo>
                  <a:cubicBezTo>
                    <a:pt x="113" y="23"/>
                    <a:pt x="113" y="24"/>
                    <a:pt x="113" y="24"/>
                  </a:cubicBezTo>
                  <a:cubicBezTo>
                    <a:pt x="114" y="24"/>
                    <a:pt x="114" y="23"/>
                    <a:pt x="115" y="23"/>
                  </a:cubicBezTo>
                  <a:cubicBezTo>
                    <a:pt x="115" y="23"/>
                    <a:pt x="115" y="22"/>
                    <a:pt x="116" y="22"/>
                  </a:cubicBezTo>
                  <a:cubicBezTo>
                    <a:pt x="116" y="21"/>
                    <a:pt x="116" y="22"/>
                    <a:pt x="117" y="23"/>
                  </a:cubicBezTo>
                  <a:cubicBezTo>
                    <a:pt x="118" y="23"/>
                    <a:pt x="119" y="23"/>
                    <a:pt x="120" y="22"/>
                  </a:cubicBezTo>
                  <a:cubicBezTo>
                    <a:pt x="120" y="23"/>
                    <a:pt x="121" y="23"/>
                    <a:pt x="121" y="24"/>
                  </a:cubicBezTo>
                  <a:cubicBezTo>
                    <a:pt x="121" y="25"/>
                    <a:pt x="121" y="25"/>
                    <a:pt x="121" y="26"/>
                  </a:cubicBezTo>
                  <a:cubicBezTo>
                    <a:pt x="122" y="26"/>
                    <a:pt x="122" y="26"/>
                    <a:pt x="123" y="26"/>
                  </a:cubicBezTo>
                  <a:cubicBezTo>
                    <a:pt x="123" y="27"/>
                    <a:pt x="123" y="26"/>
                    <a:pt x="124" y="26"/>
                  </a:cubicBezTo>
                  <a:cubicBezTo>
                    <a:pt x="124" y="27"/>
                    <a:pt x="125" y="27"/>
                    <a:pt x="125" y="27"/>
                  </a:cubicBezTo>
                  <a:cubicBezTo>
                    <a:pt x="131" y="32"/>
                    <a:pt x="135" y="38"/>
                    <a:pt x="139" y="45"/>
                  </a:cubicBezTo>
                  <a:close/>
                  <a:moveTo>
                    <a:pt x="144" y="57"/>
                  </a:moveTo>
                  <a:cubicBezTo>
                    <a:pt x="144" y="57"/>
                    <a:pt x="144" y="57"/>
                    <a:pt x="143" y="57"/>
                  </a:cubicBezTo>
                  <a:cubicBezTo>
                    <a:pt x="143" y="58"/>
                    <a:pt x="143" y="57"/>
                    <a:pt x="143" y="57"/>
                  </a:cubicBezTo>
                  <a:cubicBezTo>
                    <a:pt x="142" y="56"/>
                    <a:pt x="142" y="58"/>
                    <a:pt x="141" y="57"/>
                  </a:cubicBezTo>
                  <a:cubicBezTo>
                    <a:pt x="141" y="56"/>
                    <a:pt x="142" y="55"/>
                    <a:pt x="142" y="54"/>
                  </a:cubicBezTo>
                  <a:cubicBezTo>
                    <a:pt x="142" y="54"/>
                    <a:pt x="142" y="54"/>
                    <a:pt x="143" y="54"/>
                  </a:cubicBezTo>
                  <a:cubicBezTo>
                    <a:pt x="143" y="55"/>
                    <a:pt x="143" y="56"/>
                    <a:pt x="144" y="57"/>
                  </a:cubicBezTo>
                  <a:close/>
                  <a:moveTo>
                    <a:pt x="135" y="82"/>
                  </a:moveTo>
                  <a:cubicBezTo>
                    <a:pt x="136" y="81"/>
                    <a:pt x="136" y="81"/>
                    <a:pt x="137" y="81"/>
                  </a:cubicBezTo>
                  <a:cubicBezTo>
                    <a:pt x="137" y="80"/>
                    <a:pt x="137" y="79"/>
                    <a:pt x="137" y="79"/>
                  </a:cubicBezTo>
                  <a:cubicBezTo>
                    <a:pt x="138" y="79"/>
                    <a:pt x="138" y="80"/>
                    <a:pt x="138" y="80"/>
                  </a:cubicBezTo>
                  <a:cubicBezTo>
                    <a:pt x="138" y="81"/>
                    <a:pt x="139" y="81"/>
                    <a:pt x="139" y="82"/>
                  </a:cubicBezTo>
                  <a:cubicBezTo>
                    <a:pt x="138" y="82"/>
                    <a:pt x="137" y="82"/>
                    <a:pt x="137" y="83"/>
                  </a:cubicBezTo>
                  <a:cubicBezTo>
                    <a:pt x="136" y="83"/>
                    <a:pt x="137" y="82"/>
                    <a:pt x="137" y="82"/>
                  </a:cubicBezTo>
                  <a:cubicBezTo>
                    <a:pt x="136" y="82"/>
                    <a:pt x="136" y="82"/>
                    <a:pt x="135" y="82"/>
                  </a:cubicBezTo>
                  <a:close/>
                  <a:moveTo>
                    <a:pt x="136" y="93"/>
                  </a:moveTo>
                  <a:cubicBezTo>
                    <a:pt x="135" y="94"/>
                    <a:pt x="135" y="93"/>
                    <a:pt x="135" y="92"/>
                  </a:cubicBezTo>
                  <a:cubicBezTo>
                    <a:pt x="134" y="92"/>
                    <a:pt x="134" y="93"/>
                    <a:pt x="134" y="94"/>
                  </a:cubicBezTo>
                  <a:cubicBezTo>
                    <a:pt x="132" y="93"/>
                    <a:pt x="133" y="90"/>
                    <a:pt x="134" y="89"/>
                  </a:cubicBezTo>
                  <a:cubicBezTo>
                    <a:pt x="135" y="89"/>
                    <a:pt x="136" y="89"/>
                    <a:pt x="136" y="90"/>
                  </a:cubicBezTo>
                  <a:cubicBezTo>
                    <a:pt x="136" y="91"/>
                    <a:pt x="135" y="91"/>
                    <a:pt x="135" y="90"/>
                  </a:cubicBezTo>
                  <a:cubicBezTo>
                    <a:pt x="135" y="92"/>
                    <a:pt x="136" y="92"/>
                    <a:pt x="136" y="93"/>
                  </a:cubicBezTo>
                  <a:close/>
                  <a:moveTo>
                    <a:pt x="133" y="90"/>
                  </a:moveTo>
                  <a:cubicBezTo>
                    <a:pt x="132" y="90"/>
                    <a:pt x="133" y="92"/>
                    <a:pt x="132" y="92"/>
                  </a:cubicBezTo>
                  <a:cubicBezTo>
                    <a:pt x="132" y="93"/>
                    <a:pt x="132" y="93"/>
                    <a:pt x="132" y="93"/>
                  </a:cubicBezTo>
                  <a:cubicBezTo>
                    <a:pt x="132" y="93"/>
                    <a:pt x="131" y="93"/>
                    <a:pt x="132" y="94"/>
                  </a:cubicBezTo>
                  <a:cubicBezTo>
                    <a:pt x="130" y="94"/>
                    <a:pt x="130" y="92"/>
                    <a:pt x="129" y="93"/>
                  </a:cubicBezTo>
                  <a:cubicBezTo>
                    <a:pt x="129" y="91"/>
                    <a:pt x="128" y="91"/>
                    <a:pt x="128" y="90"/>
                  </a:cubicBezTo>
                  <a:cubicBezTo>
                    <a:pt x="128" y="87"/>
                    <a:pt x="131" y="88"/>
                    <a:pt x="131" y="85"/>
                  </a:cubicBezTo>
                  <a:cubicBezTo>
                    <a:pt x="132" y="85"/>
                    <a:pt x="133" y="86"/>
                    <a:pt x="133" y="86"/>
                  </a:cubicBezTo>
                  <a:cubicBezTo>
                    <a:pt x="133" y="87"/>
                    <a:pt x="133" y="87"/>
                    <a:pt x="133" y="88"/>
                  </a:cubicBezTo>
                  <a:cubicBezTo>
                    <a:pt x="133" y="88"/>
                    <a:pt x="132" y="89"/>
                    <a:pt x="133" y="90"/>
                  </a:cubicBezTo>
                  <a:close/>
                  <a:moveTo>
                    <a:pt x="132" y="97"/>
                  </a:moveTo>
                  <a:cubicBezTo>
                    <a:pt x="129" y="97"/>
                    <a:pt x="128" y="96"/>
                    <a:pt x="126" y="96"/>
                  </a:cubicBezTo>
                  <a:cubicBezTo>
                    <a:pt x="125" y="95"/>
                    <a:pt x="126" y="94"/>
                    <a:pt x="126" y="94"/>
                  </a:cubicBezTo>
                  <a:cubicBezTo>
                    <a:pt x="128" y="94"/>
                    <a:pt x="129" y="95"/>
                    <a:pt x="131" y="95"/>
                  </a:cubicBezTo>
                  <a:cubicBezTo>
                    <a:pt x="131" y="96"/>
                    <a:pt x="132" y="96"/>
                    <a:pt x="132" y="97"/>
                  </a:cubicBezTo>
                  <a:close/>
                  <a:moveTo>
                    <a:pt x="133" y="74"/>
                  </a:moveTo>
                  <a:cubicBezTo>
                    <a:pt x="133" y="73"/>
                    <a:pt x="133" y="73"/>
                    <a:pt x="132" y="72"/>
                  </a:cubicBezTo>
                  <a:cubicBezTo>
                    <a:pt x="133" y="72"/>
                    <a:pt x="133" y="71"/>
                    <a:pt x="134" y="71"/>
                  </a:cubicBezTo>
                  <a:cubicBezTo>
                    <a:pt x="134" y="73"/>
                    <a:pt x="134" y="74"/>
                    <a:pt x="133" y="74"/>
                  </a:cubicBezTo>
                  <a:close/>
                  <a:moveTo>
                    <a:pt x="136" y="76"/>
                  </a:moveTo>
                  <a:cubicBezTo>
                    <a:pt x="136" y="77"/>
                    <a:pt x="135" y="78"/>
                    <a:pt x="135" y="79"/>
                  </a:cubicBezTo>
                  <a:cubicBezTo>
                    <a:pt x="134" y="78"/>
                    <a:pt x="134" y="78"/>
                    <a:pt x="133" y="77"/>
                  </a:cubicBezTo>
                  <a:cubicBezTo>
                    <a:pt x="133" y="76"/>
                    <a:pt x="135" y="75"/>
                    <a:pt x="136" y="76"/>
                  </a:cubicBezTo>
                  <a:close/>
                  <a:moveTo>
                    <a:pt x="141" y="89"/>
                  </a:moveTo>
                  <a:cubicBezTo>
                    <a:pt x="141" y="90"/>
                    <a:pt x="140" y="91"/>
                    <a:pt x="139" y="90"/>
                  </a:cubicBezTo>
                  <a:cubicBezTo>
                    <a:pt x="139" y="89"/>
                    <a:pt x="141" y="89"/>
                    <a:pt x="141" y="89"/>
                  </a:cubicBezTo>
                  <a:close/>
                  <a:moveTo>
                    <a:pt x="140" y="65"/>
                  </a:moveTo>
                  <a:cubicBezTo>
                    <a:pt x="140" y="65"/>
                    <a:pt x="140" y="65"/>
                    <a:pt x="140" y="65"/>
                  </a:cubicBezTo>
                  <a:cubicBezTo>
                    <a:pt x="139" y="65"/>
                    <a:pt x="138" y="66"/>
                    <a:pt x="138" y="67"/>
                  </a:cubicBezTo>
                  <a:cubicBezTo>
                    <a:pt x="138" y="66"/>
                    <a:pt x="137" y="66"/>
                    <a:pt x="137" y="65"/>
                  </a:cubicBezTo>
                  <a:cubicBezTo>
                    <a:pt x="138" y="65"/>
                    <a:pt x="138" y="65"/>
                    <a:pt x="139" y="65"/>
                  </a:cubicBezTo>
                  <a:cubicBezTo>
                    <a:pt x="139" y="64"/>
                    <a:pt x="137" y="65"/>
                    <a:pt x="138" y="65"/>
                  </a:cubicBezTo>
                  <a:cubicBezTo>
                    <a:pt x="138" y="63"/>
                    <a:pt x="139" y="63"/>
                    <a:pt x="140" y="63"/>
                  </a:cubicBezTo>
                  <a:cubicBezTo>
                    <a:pt x="141" y="62"/>
                    <a:pt x="141" y="62"/>
                    <a:pt x="142" y="61"/>
                  </a:cubicBezTo>
                  <a:cubicBezTo>
                    <a:pt x="142" y="61"/>
                    <a:pt x="142" y="61"/>
                    <a:pt x="142" y="61"/>
                  </a:cubicBezTo>
                  <a:cubicBezTo>
                    <a:pt x="142" y="59"/>
                    <a:pt x="142" y="59"/>
                    <a:pt x="142" y="57"/>
                  </a:cubicBezTo>
                  <a:cubicBezTo>
                    <a:pt x="142" y="57"/>
                    <a:pt x="143" y="57"/>
                    <a:pt x="143" y="57"/>
                  </a:cubicBezTo>
                  <a:cubicBezTo>
                    <a:pt x="143" y="59"/>
                    <a:pt x="143" y="61"/>
                    <a:pt x="143" y="63"/>
                  </a:cubicBezTo>
                  <a:cubicBezTo>
                    <a:pt x="143" y="64"/>
                    <a:pt x="141" y="64"/>
                    <a:pt x="140" y="65"/>
                  </a:cubicBezTo>
                  <a:close/>
                  <a:moveTo>
                    <a:pt x="141" y="51"/>
                  </a:moveTo>
                  <a:cubicBezTo>
                    <a:pt x="142" y="52"/>
                    <a:pt x="142" y="53"/>
                    <a:pt x="142" y="54"/>
                  </a:cubicBezTo>
                  <a:cubicBezTo>
                    <a:pt x="142" y="53"/>
                    <a:pt x="141" y="52"/>
                    <a:pt x="141" y="51"/>
                  </a:cubicBezTo>
                  <a:close/>
                  <a:moveTo>
                    <a:pt x="120" y="86"/>
                  </a:moveTo>
                  <a:cubicBezTo>
                    <a:pt x="121" y="86"/>
                    <a:pt x="121" y="87"/>
                    <a:pt x="121" y="86"/>
                  </a:cubicBezTo>
                  <a:cubicBezTo>
                    <a:pt x="122" y="86"/>
                    <a:pt x="122" y="86"/>
                    <a:pt x="122" y="86"/>
                  </a:cubicBezTo>
                  <a:cubicBezTo>
                    <a:pt x="122" y="87"/>
                    <a:pt x="123" y="87"/>
                    <a:pt x="123" y="88"/>
                  </a:cubicBezTo>
                  <a:cubicBezTo>
                    <a:pt x="123" y="89"/>
                    <a:pt x="124" y="89"/>
                    <a:pt x="125" y="90"/>
                  </a:cubicBezTo>
                  <a:cubicBezTo>
                    <a:pt x="125" y="91"/>
                    <a:pt x="126" y="93"/>
                    <a:pt x="125" y="94"/>
                  </a:cubicBezTo>
                  <a:cubicBezTo>
                    <a:pt x="124" y="94"/>
                    <a:pt x="124" y="92"/>
                    <a:pt x="123" y="92"/>
                  </a:cubicBezTo>
                  <a:cubicBezTo>
                    <a:pt x="123" y="88"/>
                    <a:pt x="120" y="89"/>
                    <a:pt x="120" y="86"/>
                  </a:cubicBezTo>
                  <a:close/>
                  <a:moveTo>
                    <a:pt x="112" y="83"/>
                  </a:moveTo>
                  <a:cubicBezTo>
                    <a:pt x="113" y="83"/>
                    <a:pt x="113" y="84"/>
                    <a:pt x="113" y="85"/>
                  </a:cubicBezTo>
                  <a:cubicBezTo>
                    <a:pt x="113" y="85"/>
                    <a:pt x="113" y="86"/>
                    <a:pt x="112" y="85"/>
                  </a:cubicBezTo>
                  <a:cubicBezTo>
                    <a:pt x="111" y="85"/>
                    <a:pt x="112" y="84"/>
                    <a:pt x="112" y="83"/>
                  </a:cubicBezTo>
                  <a:close/>
                  <a:moveTo>
                    <a:pt x="95" y="105"/>
                  </a:moveTo>
                  <a:cubicBezTo>
                    <a:pt x="95" y="105"/>
                    <a:pt x="94" y="105"/>
                    <a:pt x="94" y="105"/>
                  </a:cubicBezTo>
                  <a:cubicBezTo>
                    <a:pt x="94" y="106"/>
                    <a:pt x="94" y="106"/>
                    <a:pt x="94" y="107"/>
                  </a:cubicBezTo>
                  <a:cubicBezTo>
                    <a:pt x="94" y="108"/>
                    <a:pt x="94" y="109"/>
                    <a:pt x="93" y="110"/>
                  </a:cubicBezTo>
                  <a:cubicBezTo>
                    <a:pt x="92" y="110"/>
                    <a:pt x="92" y="110"/>
                    <a:pt x="91" y="110"/>
                  </a:cubicBezTo>
                  <a:cubicBezTo>
                    <a:pt x="91" y="109"/>
                    <a:pt x="91" y="108"/>
                    <a:pt x="91" y="107"/>
                  </a:cubicBezTo>
                  <a:cubicBezTo>
                    <a:pt x="91" y="106"/>
                    <a:pt x="91" y="106"/>
                    <a:pt x="91" y="105"/>
                  </a:cubicBezTo>
                  <a:cubicBezTo>
                    <a:pt x="92" y="104"/>
                    <a:pt x="91" y="104"/>
                    <a:pt x="91" y="103"/>
                  </a:cubicBezTo>
                  <a:cubicBezTo>
                    <a:pt x="92" y="102"/>
                    <a:pt x="92" y="102"/>
                    <a:pt x="93" y="101"/>
                  </a:cubicBezTo>
                  <a:cubicBezTo>
                    <a:pt x="93" y="100"/>
                    <a:pt x="94" y="99"/>
                    <a:pt x="94" y="99"/>
                  </a:cubicBezTo>
                  <a:cubicBezTo>
                    <a:pt x="95" y="98"/>
                    <a:pt x="94" y="100"/>
                    <a:pt x="95" y="100"/>
                  </a:cubicBezTo>
                  <a:cubicBezTo>
                    <a:pt x="95" y="102"/>
                    <a:pt x="94" y="104"/>
                    <a:pt x="95" y="105"/>
                  </a:cubicBezTo>
                  <a:close/>
                  <a:moveTo>
                    <a:pt x="42" y="130"/>
                  </a:moveTo>
                  <a:cubicBezTo>
                    <a:pt x="42" y="129"/>
                    <a:pt x="43" y="129"/>
                    <a:pt x="43" y="130"/>
                  </a:cubicBezTo>
                  <a:cubicBezTo>
                    <a:pt x="43" y="130"/>
                    <a:pt x="42" y="130"/>
                    <a:pt x="42" y="130"/>
                  </a:cubicBezTo>
                  <a:close/>
                  <a:moveTo>
                    <a:pt x="51" y="40"/>
                  </a:moveTo>
                  <a:cubicBezTo>
                    <a:pt x="50" y="41"/>
                    <a:pt x="50" y="41"/>
                    <a:pt x="50" y="42"/>
                  </a:cubicBezTo>
                  <a:cubicBezTo>
                    <a:pt x="49" y="42"/>
                    <a:pt x="49" y="41"/>
                    <a:pt x="49" y="41"/>
                  </a:cubicBezTo>
                  <a:cubicBezTo>
                    <a:pt x="48" y="41"/>
                    <a:pt x="48" y="41"/>
                    <a:pt x="47" y="41"/>
                  </a:cubicBezTo>
                  <a:cubicBezTo>
                    <a:pt x="46" y="39"/>
                    <a:pt x="47" y="36"/>
                    <a:pt x="45" y="34"/>
                  </a:cubicBezTo>
                  <a:cubicBezTo>
                    <a:pt x="45" y="34"/>
                    <a:pt x="47" y="33"/>
                    <a:pt x="46" y="33"/>
                  </a:cubicBezTo>
                  <a:cubicBezTo>
                    <a:pt x="46" y="33"/>
                    <a:pt x="47" y="32"/>
                    <a:pt x="48" y="32"/>
                  </a:cubicBezTo>
                  <a:cubicBezTo>
                    <a:pt x="47" y="31"/>
                    <a:pt x="46" y="31"/>
                    <a:pt x="45" y="30"/>
                  </a:cubicBezTo>
                  <a:cubicBezTo>
                    <a:pt x="46" y="30"/>
                    <a:pt x="47" y="30"/>
                    <a:pt x="47" y="29"/>
                  </a:cubicBezTo>
                  <a:cubicBezTo>
                    <a:pt x="46" y="28"/>
                    <a:pt x="46" y="30"/>
                    <a:pt x="45" y="29"/>
                  </a:cubicBezTo>
                  <a:cubicBezTo>
                    <a:pt x="45" y="28"/>
                    <a:pt x="45" y="28"/>
                    <a:pt x="45" y="27"/>
                  </a:cubicBezTo>
                  <a:cubicBezTo>
                    <a:pt x="45" y="27"/>
                    <a:pt x="45" y="26"/>
                    <a:pt x="45" y="25"/>
                  </a:cubicBezTo>
                  <a:cubicBezTo>
                    <a:pt x="44" y="25"/>
                    <a:pt x="43" y="25"/>
                    <a:pt x="42" y="24"/>
                  </a:cubicBezTo>
                  <a:cubicBezTo>
                    <a:pt x="41" y="24"/>
                    <a:pt x="42" y="25"/>
                    <a:pt x="41" y="25"/>
                  </a:cubicBezTo>
                  <a:cubicBezTo>
                    <a:pt x="40" y="24"/>
                    <a:pt x="39" y="24"/>
                    <a:pt x="39" y="23"/>
                  </a:cubicBezTo>
                  <a:cubicBezTo>
                    <a:pt x="40" y="22"/>
                    <a:pt x="41" y="23"/>
                    <a:pt x="42" y="23"/>
                  </a:cubicBezTo>
                  <a:cubicBezTo>
                    <a:pt x="42" y="21"/>
                    <a:pt x="41" y="22"/>
                    <a:pt x="41" y="22"/>
                  </a:cubicBezTo>
                  <a:cubicBezTo>
                    <a:pt x="41" y="22"/>
                    <a:pt x="39" y="22"/>
                    <a:pt x="39" y="22"/>
                  </a:cubicBezTo>
                  <a:cubicBezTo>
                    <a:pt x="39" y="22"/>
                    <a:pt x="39" y="22"/>
                    <a:pt x="38" y="22"/>
                  </a:cubicBezTo>
                  <a:cubicBezTo>
                    <a:pt x="38" y="21"/>
                    <a:pt x="39" y="21"/>
                    <a:pt x="40" y="21"/>
                  </a:cubicBezTo>
                  <a:cubicBezTo>
                    <a:pt x="40" y="20"/>
                    <a:pt x="42" y="20"/>
                    <a:pt x="42" y="20"/>
                  </a:cubicBezTo>
                  <a:cubicBezTo>
                    <a:pt x="42" y="19"/>
                    <a:pt x="41" y="20"/>
                    <a:pt x="41" y="19"/>
                  </a:cubicBezTo>
                  <a:cubicBezTo>
                    <a:pt x="44" y="18"/>
                    <a:pt x="45" y="16"/>
                    <a:pt x="47" y="16"/>
                  </a:cubicBezTo>
                  <a:cubicBezTo>
                    <a:pt x="49" y="17"/>
                    <a:pt x="50" y="16"/>
                    <a:pt x="52" y="16"/>
                  </a:cubicBezTo>
                  <a:cubicBezTo>
                    <a:pt x="52" y="16"/>
                    <a:pt x="51" y="15"/>
                    <a:pt x="51" y="14"/>
                  </a:cubicBezTo>
                  <a:cubicBezTo>
                    <a:pt x="52" y="14"/>
                    <a:pt x="53" y="14"/>
                    <a:pt x="54" y="14"/>
                  </a:cubicBezTo>
                  <a:cubicBezTo>
                    <a:pt x="55" y="13"/>
                    <a:pt x="57" y="14"/>
                    <a:pt x="58" y="13"/>
                  </a:cubicBezTo>
                  <a:cubicBezTo>
                    <a:pt x="59" y="14"/>
                    <a:pt x="59" y="13"/>
                    <a:pt x="59" y="14"/>
                  </a:cubicBezTo>
                  <a:cubicBezTo>
                    <a:pt x="60" y="13"/>
                    <a:pt x="61" y="14"/>
                    <a:pt x="62" y="14"/>
                  </a:cubicBezTo>
                  <a:cubicBezTo>
                    <a:pt x="63" y="14"/>
                    <a:pt x="64" y="14"/>
                    <a:pt x="64" y="15"/>
                  </a:cubicBezTo>
                  <a:cubicBezTo>
                    <a:pt x="64" y="16"/>
                    <a:pt x="62" y="15"/>
                    <a:pt x="62" y="17"/>
                  </a:cubicBezTo>
                  <a:cubicBezTo>
                    <a:pt x="63" y="17"/>
                    <a:pt x="64" y="16"/>
                    <a:pt x="65" y="16"/>
                  </a:cubicBezTo>
                  <a:cubicBezTo>
                    <a:pt x="65" y="16"/>
                    <a:pt x="65" y="17"/>
                    <a:pt x="66" y="17"/>
                  </a:cubicBezTo>
                  <a:cubicBezTo>
                    <a:pt x="66" y="17"/>
                    <a:pt x="67" y="17"/>
                    <a:pt x="67" y="18"/>
                  </a:cubicBezTo>
                  <a:cubicBezTo>
                    <a:pt x="67" y="19"/>
                    <a:pt x="66" y="18"/>
                    <a:pt x="65" y="18"/>
                  </a:cubicBezTo>
                  <a:cubicBezTo>
                    <a:pt x="64" y="18"/>
                    <a:pt x="65" y="19"/>
                    <a:pt x="64" y="19"/>
                  </a:cubicBezTo>
                  <a:cubicBezTo>
                    <a:pt x="64" y="20"/>
                    <a:pt x="64" y="20"/>
                    <a:pt x="64" y="21"/>
                  </a:cubicBezTo>
                  <a:cubicBezTo>
                    <a:pt x="63" y="20"/>
                    <a:pt x="63" y="21"/>
                    <a:pt x="63" y="21"/>
                  </a:cubicBezTo>
                  <a:cubicBezTo>
                    <a:pt x="63" y="22"/>
                    <a:pt x="64" y="22"/>
                    <a:pt x="64" y="23"/>
                  </a:cubicBezTo>
                  <a:cubicBezTo>
                    <a:pt x="64" y="23"/>
                    <a:pt x="63" y="23"/>
                    <a:pt x="62" y="23"/>
                  </a:cubicBezTo>
                  <a:cubicBezTo>
                    <a:pt x="63" y="25"/>
                    <a:pt x="63" y="27"/>
                    <a:pt x="61" y="28"/>
                  </a:cubicBezTo>
                  <a:cubicBezTo>
                    <a:pt x="62" y="28"/>
                    <a:pt x="62" y="28"/>
                    <a:pt x="62" y="29"/>
                  </a:cubicBezTo>
                  <a:cubicBezTo>
                    <a:pt x="61" y="29"/>
                    <a:pt x="61" y="29"/>
                    <a:pt x="61" y="29"/>
                  </a:cubicBezTo>
                  <a:cubicBezTo>
                    <a:pt x="60" y="29"/>
                    <a:pt x="62" y="30"/>
                    <a:pt x="61" y="30"/>
                  </a:cubicBezTo>
                  <a:cubicBezTo>
                    <a:pt x="60" y="30"/>
                    <a:pt x="60" y="30"/>
                    <a:pt x="59" y="29"/>
                  </a:cubicBezTo>
                  <a:cubicBezTo>
                    <a:pt x="58" y="29"/>
                    <a:pt x="58" y="30"/>
                    <a:pt x="58" y="30"/>
                  </a:cubicBezTo>
                  <a:cubicBezTo>
                    <a:pt x="58" y="30"/>
                    <a:pt x="59" y="31"/>
                    <a:pt x="60" y="30"/>
                  </a:cubicBezTo>
                  <a:cubicBezTo>
                    <a:pt x="61" y="31"/>
                    <a:pt x="59" y="32"/>
                    <a:pt x="59" y="33"/>
                  </a:cubicBezTo>
                  <a:cubicBezTo>
                    <a:pt x="57" y="33"/>
                    <a:pt x="57" y="34"/>
                    <a:pt x="56" y="34"/>
                  </a:cubicBezTo>
                  <a:cubicBezTo>
                    <a:pt x="55" y="34"/>
                    <a:pt x="55" y="35"/>
                    <a:pt x="55" y="35"/>
                  </a:cubicBezTo>
                  <a:cubicBezTo>
                    <a:pt x="54" y="35"/>
                    <a:pt x="54" y="36"/>
                    <a:pt x="53" y="35"/>
                  </a:cubicBezTo>
                  <a:cubicBezTo>
                    <a:pt x="52" y="35"/>
                    <a:pt x="52" y="36"/>
                    <a:pt x="52" y="36"/>
                  </a:cubicBezTo>
                  <a:cubicBezTo>
                    <a:pt x="52" y="38"/>
                    <a:pt x="51" y="38"/>
                    <a:pt x="51" y="40"/>
                  </a:cubicBezTo>
                  <a:close/>
                  <a:moveTo>
                    <a:pt x="77" y="19"/>
                  </a:moveTo>
                  <a:cubicBezTo>
                    <a:pt x="77" y="19"/>
                    <a:pt x="78" y="20"/>
                    <a:pt x="78" y="20"/>
                  </a:cubicBezTo>
                  <a:cubicBezTo>
                    <a:pt x="78" y="21"/>
                    <a:pt x="80" y="21"/>
                    <a:pt x="80" y="23"/>
                  </a:cubicBezTo>
                  <a:cubicBezTo>
                    <a:pt x="78" y="23"/>
                    <a:pt x="78" y="22"/>
                    <a:pt x="77" y="22"/>
                  </a:cubicBezTo>
                  <a:cubicBezTo>
                    <a:pt x="77" y="23"/>
                    <a:pt x="76" y="24"/>
                    <a:pt x="76" y="25"/>
                  </a:cubicBezTo>
                  <a:cubicBezTo>
                    <a:pt x="76" y="25"/>
                    <a:pt x="75" y="25"/>
                    <a:pt x="75" y="24"/>
                  </a:cubicBezTo>
                  <a:cubicBezTo>
                    <a:pt x="74" y="24"/>
                    <a:pt x="74" y="24"/>
                    <a:pt x="73" y="23"/>
                  </a:cubicBezTo>
                  <a:cubicBezTo>
                    <a:pt x="73" y="22"/>
                    <a:pt x="75" y="22"/>
                    <a:pt x="75" y="21"/>
                  </a:cubicBezTo>
                  <a:cubicBezTo>
                    <a:pt x="74" y="21"/>
                    <a:pt x="73" y="22"/>
                    <a:pt x="73" y="22"/>
                  </a:cubicBezTo>
                  <a:cubicBezTo>
                    <a:pt x="72" y="21"/>
                    <a:pt x="72" y="21"/>
                    <a:pt x="73" y="20"/>
                  </a:cubicBezTo>
                  <a:cubicBezTo>
                    <a:pt x="72" y="20"/>
                    <a:pt x="71" y="20"/>
                    <a:pt x="71" y="19"/>
                  </a:cubicBezTo>
                  <a:cubicBezTo>
                    <a:pt x="71" y="17"/>
                    <a:pt x="74" y="18"/>
                    <a:pt x="74" y="19"/>
                  </a:cubicBezTo>
                  <a:cubicBezTo>
                    <a:pt x="75" y="19"/>
                    <a:pt x="74" y="18"/>
                    <a:pt x="74" y="17"/>
                  </a:cubicBezTo>
                  <a:cubicBezTo>
                    <a:pt x="75" y="17"/>
                    <a:pt x="76" y="18"/>
                    <a:pt x="76" y="19"/>
                  </a:cubicBezTo>
                  <a:cubicBezTo>
                    <a:pt x="76" y="19"/>
                    <a:pt x="76" y="19"/>
                    <a:pt x="77" y="19"/>
                  </a:cubicBezTo>
                  <a:close/>
                  <a:moveTo>
                    <a:pt x="76" y="17"/>
                  </a:moveTo>
                  <a:cubicBezTo>
                    <a:pt x="78" y="17"/>
                    <a:pt x="80" y="17"/>
                    <a:pt x="83" y="17"/>
                  </a:cubicBezTo>
                  <a:cubicBezTo>
                    <a:pt x="83" y="19"/>
                    <a:pt x="82" y="18"/>
                    <a:pt x="82" y="19"/>
                  </a:cubicBezTo>
                  <a:cubicBezTo>
                    <a:pt x="79" y="19"/>
                    <a:pt x="78" y="19"/>
                    <a:pt x="77" y="18"/>
                  </a:cubicBezTo>
                  <a:cubicBezTo>
                    <a:pt x="77" y="18"/>
                    <a:pt x="76" y="17"/>
                    <a:pt x="76" y="17"/>
                  </a:cubicBezTo>
                  <a:close/>
                  <a:moveTo>
                    <a:pt x="64" y="48"/>
                  </a:moveTo>
                  <a:cubicBezTo>
                    <a:pt x="64" y="49"/>
                    <a:pt x="63" y="48"/>
                    <a:pt x="62" y="49"/>
                  </a:cubicBezTo>
                  <a:cubicBezTo>
                    <a:pt x="62" y="48"/>
                    <a:pt x="62" y="47"/>
                    <a:pt x="62" y="46"/>
                  </a:cubicBezTo>
                  <a:cubicBezTo>
                    <a:pt x="63" y="46"/>
                    <a:pt x="63" y="47"/>
                    <a:pt x="63" y="46"/>
                  </a:cubicBezTo>
                  <a:cubicBezTo>
                    <a:pt x="64" y="46"/>
                    <a:pt x="64" y="46"/>
                    <a:pt x="64" y="46"/>
                  </a:cubicBezTo>
                  <a:cubicBezTo>
                    <a:pt x="64" y="47"/>
                    <a:pt x="64" y="47"/>
                    <a:pt x="64" y="48"/>
                  </a:cubicBezTo>
                  <a:close/>
                  <a:moveTo>
                    <a:pt x="63" y="38"/>
                  </a:moveTo>
                  <a:cubicBezTo>
                    <a:pt x="62" y="38"/>
                    <a:pt x="62" y="36"/>
                    <a:pt x="61" y="37"/>
                  </a:cubicBezTo>
                  <a:cubicBezTo>
                    <a:pt x="61" y="36"/>
                    <a:pt x="61" y="36"/>
                    <a:pt x="62" y="35"/>
                  </a:cubicBezTo>
                  <a:cubicBezTo>
                    <a:pt x="61" y="35"/>
                    <a:pt x="61" y="35"/>
                    <a:pt x="60" y="35"/>
                  </a:cubicBezTo>
                  <a:cubicBezTo>
                    <a:pt x="60" y="34"/>
                    <a:pt x="62" y="35"/>
                    <a:pt x="61" y="33"/>
                  </a:cubicBezTo>
                  <a:cubicBezTo>
                    <a:pt x="62" y="33"/>
                    <a:pt x="62" y="34"/>
                    <a:pt x="63" y="34"/>
                  </a:cubicBezTo>
                  <a:cubicBezTo>
                    <a:pt x="64" y="34"/>
                    <a:pt x="64" y="35"/>
                    <a:pt x="65" y="34"/>
                  </a:cubicBezTo>
                  <a:cubicBezTo>
                    <a:pt x="65" y="35"/>
                    <a:pt x="66" y="36"/>
                    <a:pt x="66" y="37"/>
                  </a:cubicBezTo>
                  <a:cubicBezTo>
                    <a:pt x="65" y="37"/>
                    <a:pt x="64" y="37"/>
                    <a:pt x="64" y="38"/>
                  </a:cubicBezTo>
                  <a:cubicBezTo>
                    <a:pt x="64" y="37"/>
                    <a:pt x="63" y="37"/>
                    <a:pt x="63" y="38"/>
                  </a:cubicBezTo>
                  <a:close/>
                  <a:moveTo>
                    <a:pt x="94" y="25"/>
                  </a:moveTo>
                  <a:cubicBezTo>
                    <a:pt x="95" y="24"/>
                    <a:pt x="97" y="23"/>
                    <a:pt x="98" y="23"/>
                  </a:cubicBezTo>
                  <a:cubicBezTo>
                    <a:pt x="99" y="23"/>
                    <a:pt x="99" y="23"/>
                    <a:pt x="99" y="23"/>
                  </a:cubicBezTo>
                  <a:cubicBezTo>
                    <a:pt x="99" y="23"/>
                    <a:pt x="100" y="23"/>
                    <a:pt x="100" y="23"/>
                  </a:cubicBezTo>
                  <a:cubicBezTo>
                    <a:pt x="100" y="24"/>
                    <a:pt x="99" y="25"/>
                    <a:pt x="98" y="25"/>
                  </a:cubicBezTo>
                  <a:cubicBezTo>
                    <a:pt x="96" y="25"/>
                    <a:pt x="96" y="27"/>
                    <a:pt x="94" y="27"/>
                  </a:cubicBezTo>
                  <a:cubicBezTo>
                    <a:pt x="94" y="29"/>
                    <a:pt x="95" y="29"/>
                    <a:pt x="95" y="30"/>
                  </a:cubicBezTo>
                  <a:cubicBezTo>
                    <a:pt x="95" y="30"/>
                    <a:pt x="95" y="31"/>
                    <a:pt x="94" y="31"/>
                  </a:cubicBezTo>
                  <a:cubicBezTo>
                    <a:pt x="94" y="30"/>
                    <a:pt x="93" y="30"/>
                    <a:pt x="92" y="29"/>
                  </a:cubicBezTo>
                  <a:cubicBezTo>
                    <a:pt x="92" y="28"/>
                    <a:pt x="93" y="28"/>
                    <a:pt x="93" y="28"/>
                  </a:cubicBezTo>
                  <a:cubicBezTo>
                    <a:pt x="93" y="26"/>
                    <a:pt x="94" y="26"/>
                    <a:pt x="94" y="25"/>
                  </a:cubicBezTo>
                  <a:close/>
                  <a:moveTo>
                    <a:pt x="94" y="19"/>
                  </a:moveTo>
                  <a:cubicBezTo>
                    <a:pt x="94" y="17"/>
                    <a:pt x="96" y="17"/>
                    <a:pt x="96" y="19"/>
                  </a:cubicBezTo>
                  <a:cubicBezTo>
                    <a:pt x="95" y="18"/>
                    <a:pt x="95" y="20"/>
                    <a:pt x="94" y="19"/>
                  </a:cubicBezTo>
                  <a:close/>
                  <a:moveTo>
                    <a:pt x="109" y="19"/>
                  </a:moveTo>
                  <a:cubicBezTo>
                    <a:pt x="111" y="18"/>
                    <a:pt x="113" y="18"/>
                    <a:pt x="113" y="19"/>
                  </a:cubicBezTo>
                  <a:cubicBezTo>
                    <a:pt x="113" y="21"/>
                    <a:pt x="111" y="20"/>
                    <a:pt x="109" y="20"/>
                  </a:cubicBezTo>
                  <a:cubicBezTo>
                    <a:pt x="109" y="20"/>
                    <a:pt x="109" y="19"/>
                    <a:pt x="109" y="19"/>
                  </a:cubicBezTo>
                  <a:close/>
                  <a:moveTo>
                    <a:pt x="32" y="38"/>
                  </a:moveTo>
                  <a:cubicBezTo>
                    <a:pt x="32" y="39"/>
                    <a:pt x="30" y="36"/>
                    <a:pt x="30" y="39"/>
                  </a:cubicBezTo>
                  <a:cubicBezTo>
                    <a:pt x="30" y="39"/>
                    <a:pt x="29" y="38"/>
                    <a:pt x="29" y="37"/>
                  </a:cubicBezTo>
                  <a:cubicBezTo>
                    <a:pt x="30" y="38"/>
                    <a:pt x="30" y="37"/>
                    <a:pt x="30" y="36"/>
                  </a:cubicBezTo>
                  <a:cubicBezTo>
                    <a:pt x="31" y="36"/>
                    <a:pt x="31" y="37"/>
                    <a:pt x="31" y="36"/>
                  </a:cubicBezTo>
                  <a:cubicBezTo>
                    <a:pt x="32" y="37"/>
                    <a:pt x="31" y="37"/>
                    <a:pt x="32" y="38"/>
                  </a:cubicBezTo>
                  <a:close/>
                  <a:moveTo>
                    <a:pt x="36" y="76"/>
                  </a:moveTo>
                  <a:cubicBezTo>
                    <a:pt x="36" y="77"/>
                    <a:pt x="36" y="77"/>
                    <a:pt x="35" y="77"/>
                  </a:cubicBezTo>
                  <a:cubicBezTo>
                    <a:pt x="35" y="77"/>
                    <a:pt x="35" y="77"/>
                    <a:pt x="35" y="76"/>
                  </a:cubicBezTo>
                  <a:cubicBezTo>
                    <a:pt x="35" y="76"/>
                    <a:pt x="36" y="76"/>
                    <a:pt x="36" y="76"/>
                  </a:cubicBezTo>
                  <a:close/>
                  <a:moveTo>
                    <a:pt x="30" y="76"/>
                  </a:moveTo>
                  <a:cubicBezTo>
                    <a:pt x="29" y="75"/>
                    <a:pt x="29" y="74"/>
                    <a:pt x="28" y="74"/>
                  </a:cubicBezTo>
                  <a:cubicBezTo>
                    <a:pt x="26" y="74"/>
                    <a:pt x="26" y="75"/>
                    <a:pt x="26" y="74"/>
                  </a:cubicBezTo>
                  <a:cubicBezTo>
                    <a:pt x="25" y="74"/>
                    <a:pt x="26" y="74"/>
                    <a:pt x="26" y="73"/>
                  </a:cubicBezTo>
                  <a:cubicBezTo>
                    <a:pt x="27" y="73"/>
                    <a:pt x="28" y="73"/>
                    <a:pt x="29" y="73"/>
                  </a:cubicBezTo>
                  <a:cubicBezTo>
                    <a:pt x="30" y="74"/>
                    <a:pt x="30" y="74"/>
                    <a:pt x="31" y="74"/>
                  </a:cubicBezTo>
                  <a:cubicBezTo>
                    <a:pt x="31" y="75"/>
                    <a:pt x="32" y="75"/>
                    <a:pt x="31" y="75"/>
                  </a:cubicBezTo>
                  <a:cubicBezTo>
                    <a:pt x="33" y="75"/>
                    <a:pt x="34" y="75"/>
                    <a:pt x="34" y="77"/>
                  </a:cubicBezTo>
                  <a:cubicBezTo>
                    <a:pt x="34" y="77"/>
                    <a:pt x="33" y="77"/>
                    <a:pt x="33" y="77"/>
                  </a:cubicBezTo>
                  <a:cubicBezTo>
                    <a:pt x="32" y="77"/>
                    <a:pt x="32" y="77"/>
                    <a:pt x="31" y="77"/>
                  </a:cubicBezTo>
                  <a:cubicBezTo>
                    <a:pt x="31" y="76"/>
                    <a:pt x="31" y="76"/>
                    <a:pt x="32" y="76"/>
                  </a:cubicBezTo>
                  <a:cubicBezTo>
                    <a:pt x="31" y="75"/>
                    <a:pt x="30" y="76"/>
                    <a:pt x="30" y="76"/>
                  </a:cubicBezTo>
                  <a:close/>
                  <a:moveTo>
                    <a:pt x="30" y="77"/>
                  </a:moveTo>
                  <a:cubicBezTo>
                    <a:pt x="29" y="78"/>
                    <a:pt x="29" y="77"/>
                    <a:pt x="29" y="77"/>
                  </a:cubicBezTo>
                  <a:cubicBezTo>
                    <a:pt x="29" y="77"/>
                    <a:pt x="29" y="77"/>
                    <a:pt x="29" y="76"/>
                  </a:cubicBezTo>
                  <a:cubicBezTo>
                    <a:pt x="29" y="76"/>
                    <a:pt x="30" y="76"/>
                    <a:pt x="30" y="77"/>
                  </a:cubicBezTo>
                  <a:close/>
                  <a:moveTo>
                    <a:pt x="29" y="73"/>
                  </a:moveTo>
                  <a:cubicBezTo>
                    <a:pt x="29" y="72"/>
                    <a:pt x="29" y="72"/>
                    <a:pt x="29" y="71"/>
                  </a:cubicBezTo>
                  <a:cubicBezTo>
                    <a:pt x="29" y="71"/>
                    <a:pt x="30" y="72"/>
                    <a:pt x="30" y="73"/>
                  </a:cubicBezTo>
                  <a:cubicBezTo>
                    <a:pt x="29" y="73"/>
                    <a:pt x="29" y="73"/>
                    <a:pt x="29" y="73"/>
                  </a:cubicBezTo>
                  <a:close/>
                  <a:moveTo>
                    <a:pt x="30" y="71"/>
                  </a:moveTo>
                  <a:cubicBezTo>
                    <a:pt x="31" y="71"/>
                    <a:pt x="31" y="71"/>
                    <a:pt x="31" y="71"/>
                  </a:cubicBezTo>
                  <a:cubicBezTo>
                    <a:pt x="31" y="72"/>
                    <a:pt x="31" y="72"/>
                    <a:pt x="31" y="73"/>
                  </a:cubicBezTo>
                  <a:cubicBezTo>
                    <a:pt x="31" y="73"/>
                    <a:pt x="30" y="72"/>
                    <a:pt x="30" y="71"/>
                  </a:cubicBezTo>
                  <a:close/>
                  <a:moveTo>
                    <a:pt x="32" y="74"/>
                  </a:moveTo>
                  <a:cubicBezTo>
                    <a:pt x="32" y="73"/>
                    <a:pt x="32" y="73"/>
                    <a:pt x="32" y="73"/>
                  </a:cubicBezTo>
                  <a:cubicBezTo>
                    <a:pt x="32" y="73"/>
                    <a:pt x="33" y="73"/>
                    <a:pt x="33" y="74"/>
                  </a:cubicBezTo>
                  <a:cubicBezTo>
                    <a:pt x="33" y="74"/>
                    <a:pt x="33" y="74"/>
                    <a:pt x="33" y="74"/>
                  </a:cubicBezTo>
                  <a:cubicBezTo>
                    <a:pt x="34" y="75"/>
                    <a:pt x="32" y="75"/>
                    <a:pt x="33" y="74"/>
                  </a:cubicBezTo>
                  <a:cubicBezTo>
                    <a:pt x="32" y="74"/>
                    <a:pt x="32" y="74"/>
                    <a:pt x="32" y="74"/>
                  </a:cubicBezTo>
                  <a:close/>
                  <a:moveTo>
                    <a:pt x="144" y="96"/>
                  </a:moveTo>
                  <a:cubicBezTo>
                    <a:pt x="144" y="95"/>
                    <a:pt x="144" y="95"/>
                    <a:pt x="144" y="94"/>
                  </a:cubicBezTo>
                  <a:cubicBezTo>
                    <a:pt x="143" y="93"/>
                    <a:pt x="142" y="93"/>
                    <a:pt x="141" y="92"/>
                  </a:cubicBezTo>
                  <a:cubicBezTo>
                    <a:pt x="140" y="91"/>
                    <a:pt x="140" y="92"/>
                    <a:pt x="139" y="92"/>
                  </a:cubicBezTo>
                  <a:cubicBezTo>
                    <a:pt x="139" y="91"/>
                    <a:pt x="140" y="91"/>
                    <a:pt x="140" y="91"/>
                  </a:cubicBezTo>
                  <a:cubicBezTo>
                    <a:pt x="141" y="90"/>
                    <a:pt x="141" y="91"/>
                    <a:pt x="141" y="91"/>
                  </a:cubicBezTo>
                  <a:cubicBezTo>
                    <a:pt x="142" y="91"/>
                    <a:pt x="142" y="91"/>
                    <a:pt x="142" y="90"/>
                  </a:cubicBezTo>
                  <a:cubicBezTo>
                    <a:pt x="143" y="90"/>
                    <a:pt x="143" y="90"/>
                    <a:pt x="144" y="90"/>
                  </a:cubicBezTo>
                  <a:cubicBezTo>
                    <a:pt x="144" y="90"/>
                    <a:pt x="145" y="91"/>
                    <a:pt x="145" y="91"/>
                  </a:cubicBezTo>
                  <a:cubicBezTo>
                    <a:pt x="145" y="93"/>
                    <a:pt x="144" y="94"/>
                    <a:pt x="144" y="9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2" name="Freeform 258"/>
            <p:cNvSpPr>
              <a:spLocks/>
            </p:cNvSpPr>
            <p:nvPr/>
          </p:nvSpPr>
          <p:spPr bwMode="auto">
            <a:xfrm>
              <a:off x="7340849" y="3322658"/>
              <a:ext cx="1663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3" name="Freeform 259"/>
            <p:cNvSpPr>
              <a:spLocks/>
            </p:cNvSpPr>
            <p:nvPr/>
          </p:nvSpPr>
          <p:spPr bwMode="auto">
            <a:xfrm>
              <a:off x="7545389" y="3395826"/>
              <a:ext cx="1663" cy="3326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0 h 2"/>
                <a:gd name="T4" fmla="*/ 0 w 1"/>
                <a:gd name="T5" fmla="*/ 1 h 2"/>
                <a:gd name="T6" fmla="*/ 1 w 1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cubicBezTo>
                    <a:pt x="1" y="1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1" y="2"/>
                    <a:pt x="1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4" name="Freeform 260"/>
            <p:cNvSpPr>
              <a:spLocks/>
            </p:cNvSpPr>
            <p:nvPr/>
          </p:nvSpPr>
          <p:spPr bwMode="auto">
            <a:xfrm>
              <a:off x="7517119" y="3325983"/>
              <a:ext cx="3326" cy="0"/>
            </a:xfrm>
            <a:custGeom>
              <a:avLst/>
              <a:gdLst>
                <a:gd name="T0" fmla="*/ 1 w 1"/>
                <a:gd name="T1" fmla="*/ 1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5" name="Freeform 261"/>
            <p:cNvSpPr>
              <a:spLocks/>
            </p:cNvSpPr>
            <p:nvPr/>
          </p:nvSpPr>
          <p:spPr bwMode="auto">
            <a:xfrm>
              <a:off x="7520445" y="3324321"/>
              <a:ext cx="1663" cy="1663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1" y="1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6" name="Freeform 262"/>
            <p:cNvSpPr>
              <a:spLocks/>
            </p:cNvSpPr>
            <p:nvPr/>
          </p:nvSpPr>
          <p:spPr bwMode="auto">
            <a:xfrm>
              <a:off x="7487186" y="3334299"/>
              <a:ext cx="1663" cy="3326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1" y="1"/>
                    <a:pt x="1" y="1"/>
                  </a:cubicBezTo>
                  <a:cubicBezTo>
                    <a:pt x="1" y="0"/>
                    <a:pt x="0" y="1"/>
                    <a:pt x="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7" name="Freeform 263"/>
            <p:cNvSpPr>
              <a:spLocks/>
            </p:cNvSpPr>
            <p:nvPr/>
          </p:nvSpPr>
          <p:spPr bwMode="auto">
            <a:xfrm>
              <a:off x="7294287" y="3415781"/>
              <a:ext cx="1663" cy="0"/>
            </a:xfrm>
            <a:custGeom>
              <a:avLst/>
              <a:gdLst>
                <a:gd name="T0" fmla="*/ 1 w 1"/>
                <a:gd name="T1" fmla="*/ 1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8" name="Freeform 264"/>
            <p:cNvSpPr>
              <a:spLocks/>
            </p:cNvSpPr>
            <p:nvPr/>
          </p:nvSpPr>
          <p:spPr bwMode="auto">
            <a:xfrm>
              <a:off x="7423995" y="338917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9" name="Freeform 265"/>
            <p:cNvSpPr>
              <a:spLocks/>
            </p:cNvSpPr>
            <p:nvPr/>
          </p:nvSpPr>
          <p:spPr bwMode="auto">
            <a:xfrm>
              <a:off x="7423995" y="3342613"/>
              <a:ext cx="14967" cy="24944"/>
            </a:xfrm>
            <a:custGeom>
              <a:avLst/>
              <a:gdLst>
                <a:gd name="T0" fmla="*/ 6 w 7"/>
                <a:gd name="T1" fmla="*/ 0 h 12"/>
                <a:gd name="T2" fmla="*/ 4 w 7"/>
                <a:gd name="T3" fmla="*/ 5 h 12"/>
                <a:gd name="T4" fmla="*/ 4 w 7"/>
                <a:gd name="T5" fmla="*/ 7 h 12"/>
                <a:gd name="T6" fmla="*/ 3 w 7"/>
                <a:gd name="T7" fmla="*/ 11 h 12"/>
                <a:gd name="T8" fmla="*/ 0 w 7"/>
                <a:gd name="T9" fmla="*/ 8 h 12"/>
                <a:gd name="T10" fmla="*/ 1 w 7"/>
                <a:gd name="T11" fmla="*/ 11 h 12"/>
                <a:gd name="T12" fmla="*/ 1 w 7"/>
                <a:gd name="T13" fmla="*/ 11 h 12"/>
                <a:gd name="T14" fmla="*/ 2 w 7"/>
                <a:gd name="T15" fmla="*/ 12 h 12"/>
                <a:gd name="T16" fmla="*/ 3 w 7"/>
                <a:gd name="T17" fmla="*/ 11 h 12"/>
                <a:gd name="T18" fmla="*/ 5 w 7"/>
                <a:gd name="T19" fmla="*/ 11 h 12"/>
                <a:gd name="T20" fmla="*/ 6 w 7"/>
                <a:gd name="T21" fmla="*/ 7 h 12"/>
                <a:gd name="T22" fmla="*/ 7 w 7"/>
                <a:gd name="T23" fmla="*/ 8 h 12"/>
                <a:gd name="T24" fmla="*/ 7 w 7"/>
                <a:gd name="T25" fmla="*/ 6 h 12"/>
                <a:gd name="T26" fmla="*/ 5 w 7"/>
                <a:gd name="T27" fmla="*/ 5 h 12"/>
                <a:gd name="T28" fmla="*/ 7 w 7"/>
                <a:gd name="T29" fmla="*/ 1 h 12"/>
                <a:gd name="T30" fmla="*/ 6 w 7"/>
                <a:gd name="T3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" h="12">
                  <a:moveTo>
                    <a:pt x="6" y="0"/>
                  </a:moveTo>
                  <a:cubicBezTo>
                    <a:pt x="6" y="2"/>
                    <a:pt x="4" y="3"/>
                    <a:pt x="4" y="5"/>
                  </a:cubicBezTo>
                  <a:cubicBezTo>
                    <a:pt x="4" y="6"/>
                    <a:pt x="4" y="6"/>
                    <a:pt x="4" y="7"/>
                  </a:cubicBezTo>
                  <a:cubicBezTo>
                    <a:pt x="4" y="8"/>
                    <a:pt x="3" y="10"/>
                    <a:pt x="3" y="11"/>
                  </a:cubicBezTo>
                  <a:cubicBezTo>
                    <a:pt x="1" y="12"/>
                    <a:pt x="1" y="8"/>
                    <a:pt x="0" y="8"/>
                  </a:cubicBezTo>
                  <a:cubicBezTo>
                    <a:pt x="0" y="9"/>
                    <a:pt x="0" y="10"/>
                    <a:pt x="1" y="11"/>
                  </a:cubicBezTo>
                  <a:cubicBezTo>
                    <a:pt x="0" y="11"/>
                    <a:pt x="0" y="11"/>
                    <a:pt x="1" y="11"/>
                  </a:cubicBezTo>
                  <a:cubicBezTo>
                    <a:pt x="1" y="11"/>
                    <a:pt x="2" y="11"/>
                    <a:pt x="2" y="12"/>
                  </a:cubicBezTo>
                  <a:cubicBezTo>
                    <a:pt x="2" y="12"/>
                    <a:pt x="2" y="11"/>
                    <a:pt x="3" y="11"/>
                  </a:cubicBezTo>
                  <a:cubicBezTo>
                    <a:pt x="4" y="11"/>
                    <a:pt x="4" y="11"/>
                    <a:pt x="5" y="11"/>
                  </a:cubicBezTo>
                  <a:cubicBezTo>
                    <a:pt x="6" y="10"/>
                    <a:pt x="5" y="8"/>
                    <a:pt x="6" y="7"/>
                  </a:cubicBezTo>
                  <a:cubicBezTo>
                    <a:pt x="7" y="7"/>
                    <a:pt x="6" y="8"/>
                    <a:pt x="7" y="8"/>
                  </a:cubicBezTo>
                  <a:cubicBezTo>
                    <a:pt x="7" y="8"/>
                    <a:pt x="7" y="7"/>
                    <a:pt x="7" y="6"/>
                  </a:cubicBezTo>
                  <a:cubicBezTo>
                    <a:pt x="6" y="6"/>
                    <a:pt x="5" y="5"/>
                    <a:pt x="5" y="5"/>
                  </a:cubicBezTo>
                  <a:cubicBezTo>
                    <a:pt x="5" y="2"/>
                    <a:pt x="7" y="2"/>
                    <a:pt x="7" y="1"/>
                  </a:cubicBezTo>
                  <a:cubicBezTo>
                    <a:pt x="7" y="0"/>
                    <a:pt x="7" y="0"/>
                    <a:pt x="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0" name="Freeform 266"/>
            <p:cNvSpPr>
              <a:spLocks/>
            </p:cNvSpPr>
            <p:nvPr/>
          </p:nvSpPr>
          <p:spPr bwMode="auto">
            <a:xfrm>
              <a:off x="7357478" y="3367557"/>
              <a:ext cx="1663" cy="3326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1" y="1"/>
                    <a:pt x="0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1" name="Freeform 267"/>
            <p:cNvSpPr>
              <a:spLocks/>
            </p:cNvSpPr>
            <p:nvPr/>
          </p:nvSpPr>
          <p:spPr bwMode="auto">
            <a:xfrm>
              <a:off x="7532086" y="3424096"/>
              <a:ext cx="6652" cy="8315"/>
            </a:xfrm>
            <a:custGeom>
              <a:avLst/>
              <a:gdLst>
                <a:gd name="T0" fmla="*/ 1 w 3"/>
                <a:gd name="T1" fmla="*/ 1 h 4"/>
                <a:gd name="T2" fmla="*/ 2 w 3"/>
                <a:gd name="T3" fmla="*/ 3 h 4"/>
                <a:gd name="T4" fmla="*/ 3 w 3"/>
                <a:gd name="T5" fmla="*/ 4 h 4"/>
                <a:gd name="T6" fmla="*/ 3 w 3"/>
                <a:gd name="T7" fmla="*/ 2 h 4"/>
                <a:gd name="T8" fmla="*/ 1 w 3"/>
                <a:gd name="T9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4">
                  <a:moveTo>
                    <a:pt x="1" y="1"/>
                  </a:moveTo>
                  <a:cubicBezTo>
                    <a:pt x="0" y="2"/>
                    <a:pt x="2" y="2"/>
                    <a:pt x="2" y="3"/>
                  </a:cubicBezTo>
                  <a:cubicBezTo>
                    <a:pt x="2" y="3"/>
                    <a:pt x="2" y="3"/>
                    <a:pt x="3" y="4"/>
                  </a:cubicBezTo>
                  <a:cubicBezTo>
                    <a:pt x="2" y="2"/>
                    <a:pt x="2" y="3"/>
                    <a:pt x="3" y="2"/>
                  </a:cubicBezTo>
                  <a:cubicBezTo>
                    <a:pt x="2" y="2"/>
                    <a:pt x="2" y="0"/>
                    <a:pt x="1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2" name="Freeform 268"/>
            <p:cNvSpPr>
              <a:spLocks/>
            </p:cNvSpPr>
            <p:nvPr/>
          </p:nvSpPr>
          <p:spPr bwMode="auto">
            <a:xfrm>
              <a:off x="7448940" y="3340950"/>
              <a:ext cx="6652" cy="6652"/>
            </a:xfrm>
            <a:custGeom>
              <a:avLst/>
              <a:gdLst>
                <a:gd name="T0" fmla="*/ 0 w 3"/>
                <a:gd name="T1" fmla="*/ 0 h 3"/>
                <a:gd name="T2" fmla="*/ 1 w 3"/>
                <a:gd name="T3" fmla="*/ 3 h 3"/>
                <a:gd name="T4" fmla="*/ 1 w 3"/>
                <a:gd name="T5" fmla="*/ 2 h 3"/>
                <a:gd name="T6" fmla="*/ 3 w 3"/>
                <a:gd name="T7" fmla="*/ 0 h 3"/>
                <a:gd name="T8" fmla="*/ 0 w 3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0" y="0"/>
                  </a:moveTo>
                  <a:cubicBezTo>
                    <a:pt x="0" y="1"/>
                    <a:pt x="0" y="3"/>
                    <a:pt x="1" y="3"/>
                  </a:cubicBezTo>
                  <a:cubicBezTo>
                    <a:pt x="2" y="2"/>
                    <a:pt x="1" y="2"/>
                    <a:pt x="1" y="2"/>
                  </a:cubicBezTo>
                  <a:cubicBezTo>
                    <a:pt x="2" y="1"/>
                    <a:pt x="3" y="1"/>
                    <a:pt x="3" y="0"/>
                  </a:cubicBezTo>
                  <a:cubicBezTo>
                    <a:pt x="2" y="0"/>
                    <a:pt x="1" y="0"/>
                    <a:pt x="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3" name="Freeform 269"/>
            <p:cNvSpPr>
              <a:spLocks/>
            </p:cNvSpPr>
            <p:nvPr/>
          </p:nvSpPr>
          <p:spPr bwMode="auto">
            <a:xfrm>
              <a:off x="7442288" y="3334299"/>
              <a:ext cx="1663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4" name="Freeform 270"/>
            <p:cNvSpPr>
              <a:spLocks/>
            </p:cNvSpPr>
            <p:nvPr/>
          </p:nvSpPr>
          <p:spPr bwMode="auto">
            <a:xfrm>
              <a:off x="7450602" y="3415781"/>
              <a:ext cx="1663" cy="0"/>
            </a:xfrm>
            <a:custGeom>
              <a:avLst/>
              <a:gdLst>
                <a:gd name="T0" fmla="*/ 1 w 1"/>
                <a:gd name="T1" fmla="*/ 1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5" name="Freeform 271"/>
            <p:cNvSpPr>
              <a:spLocks/>
            </p:cNvSpPr>
            <p:nvPr/>
          </p:nvSpPr>
          <p:spPr bwMode="auto">
            <a:xfrm>
              <a:off x="7452266" y="33459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" name="Freeform 272"/>
            <p:cNvSpPr>
              <a:spLocks/>
            </p:cNvSpPr>
            <p:nvPr/>
          </p:nvSpPr>
          <p:spPr bwMode="auto">
            <a:xfrm>
              <a:off x="7483861" y="3332635"/>
              <a:ext cx="3326" cy="1663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0" y="1"/>
                    <a:pt x="1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" name="Freeform 273"/>
            <p:cNvSpPr>
              <a:spLocks/>
            </p:cNvSpPr>
            <p:nvPr/>
          </p:nvSpPr>
          <p:spPr bwMode="auto">
            <a:xfrm>
              <a:off x="7438962" y="3355916"/>
              <a:ext cx="3326" cy="1663"/>
            </a:xfrm>
            <a:custGeom>
              <a:avLst/>
              <a:gdLst>
                <a:gd name="T0" fmla="*/ 0 w 2"/>
                <a:gd name="T1" fmla="*/ 1 h 1"/>
                <a:gd name="T2" fmla="*/ 2 w 2"/>
                <a:gd name="T3" fmla="*/ 0 h 1"/>
                <a:gd name="T4" fmla="*/ 0 w 2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1" y="1"/>
                    <a:pt x="2" y="1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" name="Freeform 274"/>
            <p:cNvSpPr>
              <a:spLocks/>
            </p:cNvSpPr>
            <p:nvPr/>
          </p:nvSpPr>
          <p:spPr bwMode="auto">
            <a:xfrm>
              <a:off x="7522108" y="332432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" name="Freeform 275"/>
            <p:cNvSpPr>
              <a:spLocks/>
            </p:cNvSpPr>
            <p:nvPr/>
          </p:nvSpPr>
          <p:spPr bwMode="auto">
            <a:xfrm>
              <a:off x="7392400" y="3301040"/>
              <a:ext cx="8315" cy="4989"/>
            </a:xfrm>
            <a:custGeom>
              <a:avLst/>
              <a:gdLst>
                <a:gd name="T0" fmla="*/ 3 w 4"/>
                <a:gd name="T1" fmla="*/ 2 h 2"/>
                <a:gd name="T2" fmla="*/ 4 w 4"/>
                <a:gd name="T3" fmla="*/ 1 h 2"/>
                <a:gd name="T4" fmla="*/ 0 w 4"/>
                <a:gd name="T5" fmla="*/ 1 h 2"/>
                <a:gd name="T6" fmla="*/ 3 w 4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2">
                  <a:moveTo>
                    <a:pt x="3" y="2"/>
                  </a:moveTo>
                  <a:cubicBezTo>
                    <a:pt x="3" y="2"/>
                    <a:pt x="4" y="1"/>
                    <a:pt x="4" y="1"/>
                  </a:cubicBezTo>
                  <a:cubicBezTo>
                    <a:pt x="3" y="1"/>
                    <a:pt x="1" y="0"/>
                    <a:pt x="0" y="1"/>
                  </a:cubicBezTo>
                  <a:cubicBezTo>
                    <a:pt x="1" y="1"/>
                    <a:pt x="2" y="1"/>
                    <a:pt x="3" y="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" name="Freeform 276"/>
            <p:cNvSpPr>
              <a:spLocks/>
            </p:cNvSpPr>
            <p:nvPr/>
          </p:nvSpPr>
          <p:spPr bwMode="auto">
            <a:xfrm>
              <a:off x="7397389" y="3325983"/>
              <a:ext cx="1663" cy="4989"/>
            </a:xfrm>
            <a:custGeom>
              <a:avLst/>
              <a:gdLst>
                <a:gd name="T0" fmla="*/ 0 w 1"/>
                <a:gd name="T1" fmla="*/ 2 h 2"/>
                <a:gd name="T2" fmla="*/ 1 w 1"/>
                <a:gd name="T3" fmla="*/ 0 h 2"/>
                <a:gd name="T4" fmla="*/ 0 w 1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1"/>
                    <a:pt x="1" y="1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1" name="Freeform 277"/>
            <p:cNvSpPr>
              <a:spLocks/>
            </p:cNvSpPr>
            <p:nvPr/>
          </p:nvSpPr>
          <p:spPr bwMode="auto">
            <a:xfrm>
              <a:off x="7292625" y="3412455"/>
              <a:ext cx="1663" cy="3326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0 h 2"/>
                <a:gd name="T4" fmla="*/ 1 w 1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cubicBezTo>
                    <a:pt x="1" y="1"/>
                    <a:pt x="1" y="0"/>
                    <a:pt x="1" y="0"/>
                  </a:cubicBezTo>
                  <a:cubicBezTo>
                    <a:pt x="0" y="1"/>
                    <a:pt x="1" y="2"/>
                    <a:pt x="1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2" name="Freeform 278"/>
            <p:cNvSpPr>
              <a:spLocks/>
            </p:cNvSpPr>
            <p:nvPr/>
          </p:nvSpPr>
          <p:spPr bwMode="auto">
            <a:xfrm>
              <a:off x="7292625" y="3409130"/>
              <a:ext cx="1663" cy="3326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1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3" name="Freeform 279"/>
            <p:cNvSpPr>
              <a:spLocks/>
            </p:cNvSpPr>
            <p:nvPr/>
          </p:nvSpPr>
          <p:spPr bwMode="auto">
            <a:xfrm>
              <a:off x="7147950" y="3374209"/>
              <a:ext cx="71506" cy="113079"/>
            </a:xfrm>
            <a:custGeom>
              <a:avLst/>
              <a:gdLst>
                <a:gd name="T0" fmla="*/ 0 w 43"/>
                <a:gd name="T1" fmla="*/ 34 h 68"/>
                <a:gd name="T2" fmla="*/ 43 w 43"/>
                <a:gd name="T3" fmla="*/ 68 h 68"/>
                <a:gd name="T4" fmla="*/ 43 w 43"/>
                <a:gd name="T5" fmla="*/ 0 h 68"/>
                <a:gd name="T6" fmla="*/ 0 w 43"/>
                <a:gd name="T7" fmla="*/ 3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68">
                  <a:moveTo>
                    <a:pt x="0" y="34"/>
                  </a:moveTo>
                  <a:lnTo>
                    <a:pt x="43" y="68"/>
                  </a:lnTo>
                  <a:lnTo>
                    <a:pt x="43" y="0"/>
                  </a:lnTo>
                  <a:lnTo>
                    <a:pt x="0" y="3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4" name="Freeform 280"/>
            <p:cNvSpPr>
              <a:spLocks/>
            </p:cNvSpPr>
            <p:nvPr/>
          </p:nvSpPr>
          <p:spPr bwMode="auto">
            <a:xfrm>
              <a:off x="7211141" y="3407467"/>
              <a:ext cx="43236" cy="46562"/>
            </a:xfrm>
            <a:custGeom>
              <a:avLst/>
              <a:gdLst>
                <a:gd name="T0" fmla="*/ 26 w 26"/>
                <a:gd name="T1" fmla="*/ 28 h 28"/>
                <a:gd name="T2" fmla="*/ 0 w 26"/>
                <a:gd name="T3" fmla="*/ 28 h 28"/>
                <a:gd name="T4" fmla="*/ 0 w 26"/>
                <a:gd name="T5" fmla="*/ 0 h 28"/>
                <a:gd name="T6" fmla="*/ 26 w 26"/>
                <a:gd name="T7" fmla="*/ 0 h 28"/>
                <a:gd name="T8" fmla="*/ 26 w 26"/>
                <a:gd name="T9" fmla="*/ 28 h 28"/>
                <a:gd name="T10" fmla="*/ 26 w 26"/>
                <a:gd name="T11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" h="28">
                  <a:moveTo>
                    <a:pt x="26" y="28"/>
                  </a:moveTo>
                  <a:lnTo>
                    <a:pt x="0" y="28"/>
                  </a:lnTo>
                  <a:lnTo>
                    <a:pt x="0" y="0"/>
                  </a:lnTo>
                  <a:lnTo>
                    <a:pt x="26" y="0"/>
                  </a:lnTo>
                  <a:lnTo>
                    <a:pt x="26" y="28"/>
                  </a:lnTo>
                  <a:lnTo>
                    <a:pt x="26" y="2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5" name="Freeform 281"/>
            <p:cNvSpPr>
              <a:spLocks/>
            </p:cNvSpPr>
            <p:nvPr/>
          </p:nvSpPr>
          <p:spPr bwMode="auto">
            <a:xfrm>
              <a:off x="7643501" y="3374209"/>
              <a:ext cx="69843" cy="113079"/>
            </a:xfrm>
            <a:custGeom>
              <a:avLst/>
              <a:gdLst>
                <a:gd name="T0" fmla="*/ 42 w 42"/>
                <a:gd name="T1" fmla="*/ 34 h 68"/>
                <a:gd name="T2" fmla="*/ 0 w 42"/>
                <a:gd name="T3" fmla="*/ 68 h 68"/>
                <a:gd name="T4" fmla="*/ 0 w 42"/>
                <a:gd name="T5" fmla="*/ 0 h 68"/>
                <a:gd name="T6" fmla="*/ 42 w 42"/>
                <a:gd name="T7" fmla="*/ 3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68">
                  <a:moveTo>
                    <a:pt x="42" y="34"/>
                  </a:moveTo>
                  <a:lnTo>
                    <a:pt x="0" y="68"/>
                  </a:lnTo>
                  <a:lnTo>
                    <a:pt x="0" y="0"/>
                  </a:lnTo>
                  <a:lnTo>
                    <a:pt x="42" y="3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6" name="Freeform 282"/>
            <p:cNvSpPr>
              <a:spLocks/>
            </p:cNvSpPr>
            <p:nvPr/>
          </p:nvSpPr>
          <p:spPr bwMode="auto">
            <a:xfrm>
              <a:off x="7605255" y="3407467"/>
              <a:ext cx="43236" cy="46562"/>
            </a:xfrm>
            <a:custGeom>
              <a:avLst/>
              <a:gdLst>
                <a:gd name="T0" fmla="*/ 26 w 26"/>
                <a:gd name="T1" fmla="*/ 28 h 28"/>
                <a:gd name="T2" fmla="*/ 0 w 26"/>
                <a:gd name="T3" fmla="*/ 28 h 28"/>
                <a:gd name="T4" fmla="*/ 0 w 26"/>
                <a:gd name="T5" fmla="*/ 0 h 28"/>
                <a:gd name="T6" fmla="*/ 26 w 26"/>
                <a:gd name="T7" fmla="*/ 0 h 28"/>
                <a:gd name="T8" fmla="*/ 26 w 26"/>
                <a:gd name="T9" fmla="*/ 28 h 28"/>
                <a:gd name="T10" fmla="*/ 26 w 26"/>
                <a:gd name="T11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" h="28">
                  <a:moveTo>
                    <a:pt x="26" y="28"/>
                  </a:moveTo>
                  <a:lnTo>
                    <a:pt x="0" y="28"/>
                  </a:lnTo>
                  <a:lnTo>
                    <a:pt x="0" y="0"/>
                  </a:lnTo>
                  <a:lnTo>
                    <a:pt x="26" y="0"/>
                  </a:lnTo>
                  <a:lnTo>
                    <a:pt x="26" y="28"/>
                  </a:lnTo>
                  <a:lnTo>
                    <a:pt x="26" y="2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7" name="Freeform 283"/>
            <p:cNvSpPr>
              <a:spLocks/>
            </p:cNvSpPr>
            <p:nvPr/>
          </p:nvSpPr>
          <p:spPr bwMode="auto">
            <a:xfrm>
              <a:off x="7374108" y="3146388"/>
              <a:ext cx="113079" cy="71506"/>
            </a:xfrm>
            <a:custGeom>
              <a:avLst/>
              <a:gdLst>
                <a:gd name="T0" fmla="*/ 34 w 68"/>
                <a:gd name="T1" fmla="*/ 0 h 43"/>
                <a:gd name="T2" fmla="*/ 0 w 68"/>
                <a:gd name="T3" fmla="*/ 43 h 43"/>
                <a:gd name="T4" fmla="*/ 68 w 68"/>
                <a:gd name="T5" fmla="*/ 43 h 43"/>
                <a:gd name="T6" fmla="*/ 34 w 68"/>
                <a:gd name="T7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8" h="43">
                  <a:moveTo>
                    <a:pt x="34" y="0"/>
                  </a:moveTo>
                  <a:lnTo>
                    <a:pt x="0" y="43"/>
                  </a:lnTo>
                  <a:lnTo>
                    <a:pt x="68" y="43"/>
                  </a:lnTo>
                  <a:lnTo>
                    <a:pt x="3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8" name="Freeform 284"/>
            <p:cNvSpPr>
              <a:spLocks/>
            </p:cNvSpPr>
            <p:nvPr/>
          </p:nvSpPr>
          <p:spPr bwMode="auto">
            <a:xfrm>
              <a:off x="7407366" y="3211242"/>
              <a:ext cx="48225" cy="44899"/>
            </a:xfrm>
            <a:custGeom>
              <a:avLst/>
              <a:gdLst>
                <a:gd name="T0" fmla="*/ 29 w 29"/>
                <a:gd name="T1" fmla="*/ 27 h 27"/>
                <a:gd name="T2" fmla="*/ 0 w 29"/>
                <a:gd name="T3" fmla="*/ 27 h 27"/>
                <a:gd name="T4" fmla="*/ 0 w 29"/>
                <a:gd name="T5" fmla="*/ 0 h 27"/>
                <a:gd name="T6" fmla="*/ 29 w 29"/>
                <a:gd name="T7" fmla="*/ 0 h 27"/>
                <a:gd name="T8" fmla="*/ 29 w 29"/>
                <a:gd name="T9" fmla="*/ 27 h 27"/>
                <a:gd name="T10" fmla="*/ 29 w 29"/>
                <a:gd name="T11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27">
                  <a:moveTo>
                    <a:pt x="29" y="27"/>
                  </a:moveTo>
                  <a:lnTo>
                    <a:pt x="0" y="27"/>
                  </a:lnTo>
                  <a:lnTo>
                    <a:pt x="0" y="0"/>
                  </a:lnTo>
                  <a:lnTo>
                    <a:pt x="29" y="0"/>
                  </a:lnTo>
                  <a:lnTo>
                    <a:pt x="29" y="27"/>
                  </a:lnTo>
                  <a:lnTo>
                    <a:pt x="29" y="2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9" name="Freeform 285"/>
            <p:cNvSpPr>
              <a:spLocks/>
            </p:cNvSpPr>
            <p:nvPr/>
          </p:nvSpPr>
          <p:spPr bwMode="auto">
            <a:xfrm>
              <a:off x="7374108" y="3643602"/>
              <a:ext cx="113079" cy="71506"/>
            </a:xfrm>
            <a:custGeom>
              <a:avLst/>
              <a:gdLst>
                <a:gd name="T0" fmla="*/ 34 w 68"/>
                <a:gd name="T1" fmla="*/ 43 h 43"/>
                <a:gd name="T2" fmla="*/ 0 w 68"/>
                <a:gd name="T3" fmla="*/ 0 h 43"/>
                <a:gd name="T4" fmla="*/ 68 w 68"/>
                <a:gd name="T5" fmla="*/ 0 h 43"/>
                <a:gd name="T6" fmla="*/ 34 w 68"/>
                <a:gd name="T7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8" h="43">
                  <a:moveTo>
                    <a:pt x="34" y="43"/>
                  </a:moveTo>
                  <a:lnTo>
                    <a:pt x="0" y="0"/>
                  </a:lnTo>
                  <a:lnTo>
                    <a:pt x="68" y="0"/>
                  </a:lnTo>
                  <a:lnTo>
                    <a:pt x="34" y="4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0" name="Freeform 286"/>
            <p:cNvSpPr>
              <a:spLocks/>
            </p:cNvSpPr>
            <p:nvPr/>
          </p:nvSpPr>
          <p:spPr bwMode="auto">
            <a:xfrm>
              <a:off x="7407366" y="3605355"/>
              <a:ext cx="48225" cy="44899"/>
            </a:xfrm>
            <a:custGeom>
              <a:avLst/>
              <a:gdLst>
                <a:gd name="T0" fmla="*/ 29 w 29"/>
                <a:gd name="T1" fmla="*/ 27 h 27"/>
                <a:gd name="T2" fmla="*/ 0 w 29"/>
                <a:gd name="T3" fmla="*/ 27 h 27"/>
                <a:gd name="T4" fmla="*/ 0 w 29"/>
                <a:gd name="T5" fmla="*/ 0 h 27"/>
                <a:gd name="T6" fmla="*/ 29 w 29"/>
                <a:gd name="T7" fmla="*/ 0 h 27"/>
                <a:gd name="T8" fmla="*/ 29 w 29"/>
                <a:gd name="T9" fmla="*/ 27 h 27"/>
                <a:gd name="T10" fmla="*/ 29 w 29"/>
                <a:gd name="T11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27">
                  <a:moveTo>
                    <a:pt x="29" y="27"/>
                  </a:moveTo>
                  <a:lnTo>
                    <a:pt x="0" y="27"/>
                  </a:lnTo>
                  <a:lnTo>
                    <a:pt x="0" y="0"/>
                  </a:lnTo>
                  <a:lnTo>
                    <a:pt x="29" y="0"/>
                  </a:lnTo>
                  <a:lnTo>
                    <a:pt x="29" y="27"/>
                  </a:lnTo>
                  <a:lnTo>
                    <a:pt x="29" y="2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1" name="Freeform 287"/>
            <p:cNvSpPr>
              <a:spLocks/>
            </p:cNvSpPr>
            <p:nvPr/>
          </p:nvSpPr>
          <p:spPr bwMode="auto">
            <a:xfrm>
              <a:off x="7229434" y="3231197"/>
              <a:ext cx="91461" cy="89798"/>
            </a:xfrm>
            <a:custGeom>
              <a:avLst/>
              <a:gdLst>
                <a:gd name="T0" fmla="*/ 0 w 55"/>
                <a:gd name="T1" fmla="*/ 0 h 54"/>
                <a:gd name="T2" fmla="*/ 7 w 55"/>
                <a:gd name="T3" fmla="*/ 54 h 54"/>
                <a:gd name="T4" fmla="*/ 55 w 55"/>
                <a:gd name="T5" fmla="*/ 6 h 54"/>
                <a:gd name="T6" fmla="*/ 0 w 55"/>
                <a:gd name="T7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" h="54">
                  <a:moveTo>
                    <a:pt x="0" y="0"/>
                  </a:moveTo>
                  <a:lnTo>
                    <a:pt x="7" y="54"/>
                  </a:lnTo>
                  <a:lnTo>
                    <a:pt x="55" y="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2" name="Freeform 288"/>
            <p:cNvSpPr>
              <a:spLocks/>
            </p:cNvSpPr>
            <p:nvPr/>
          </p:nvSpPr>
          <p:spPr bwMode="auto">
            <a:xfrm>
              <a:off x="7259366" y="3259466"/>
              <a:ext cx="64855" cy="64855"/>
            </a:xfrm>
            <a:custGeom>
              <a:avLst/>
              <a:gdLst>
                <a:gd name="T0" fmla="*/ 19 w 39"/>
                <a:gd name="T1" fmla="*/ 39 h 39"/>
                <a:gd name="T2" fmla="*/ 0 w 39"/>
                <a:gd name="T3" fmla="*/ 20 h 39"/>
                <a:gd name="T4" fmla="*/ 20 w 39"/>
                <a:gd name="T5" fmla="*/ 0 h 39"/>
                <a:gd name="T6" fmla="*/ 39 w 39"/>
                <a:gd name="T7" fmla="*/ 19 h 39"/>
                <a:gd name="T8" fmla="*/ 19 w 39"/>
                <a:gd name="T9" fmla="*/ 39 h 39"/>
                <a:gd name="T10" fmla="*/ 19 w 39"/>
                <a:gd name="T11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39">
                  <a:moveTo>
                    <a:pt x="19" y="39"/>
                  </a:moveTo>
                  <a:lnTo>
                    <a:pt x="0" y="20"/>
                  </a:lnTo>
                  <a:lnTo>
                    <a:pt x="20" y="0"/>
                  </a:lnTo>
                  <a:lnTo>
                    <a:pt x="39" y="19"/>
                  </a:lnTo>
                  <a:lnTo>
                    <a:pt x="19" y="39"/>
                  </a:lnTo>
                  <a:lnTo>
                    <a:pt x="19" y="3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3" name="Freeform 289"/>
            <p:cNvSpPr>
              <a:spLocks/>
            </p:cNvSpPr>
            <p:nvPr/>
          </p:nvSpPr>
          <p:spPr bwMode="auto">
            <a:xfrm>
              <a:off x="7540400" y="3540501"/>
              <a:ext cx="89798" cy="89798"/>
            </a:xfrm>
            <a:custGeom>
              <a:avLst/>
              <a:gdLst>
                <a:gd name="T0" fmla="*/ 54 w 54"/>
                <a:gd name="T1" fmla="*/ 54 h 54"/>
                <a:gd name="T2" fmla="*/ 0 w 54"/>
                <a:gd name="T3" fmla="*/ 48 h 54"/>
                <a:gd name="T4" fmla="*/ 48 w 54"/>
                <a:gd name="T5" fmla="*/ 0 h 54"/>
                <a:gd name="T6" fmla="*/ 54 w 54"/>
                <a:gd name="T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54">
                  <a:moveTo>
                    <a:pt x="54" y="54"/>
                  </a:moveTo>
                  <a:lnTo>
                    <a:pt x="0" y="48"/>
                  </a:lnTo>
                  <a:lnTo>
                    <a:pt x="48" y="0"/>
                  </a:lnTo>
                  <a:lnTo>
                    <a:pt x="54" y="5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4" name="Freeform 290"/>
            <p:cNvSpPr>
              <a:spLocks/>
            </p:cNvSpPr>
            <p:nvPr/>
          </p:nvSpPr>
          <p:spPr bwMode="auto">
            <a:xfrm>
              <a:off x="7538738" y="3538838"/>
              <a:ext cx="64855" cy="63191"/>
            </a:xfrm>
            <a:custGeom>
              <a:avLst/>
              <a:gdLst>
                <a:gd name="T0" fmla="*/ 17 w 39"/>
                <a:gd name="T1" fmla="*/ 38 h 38"/>
                <a:gd name="T2" fmla="*/ 0 w 39"/>
                <a:gd name="T3" fmla="*/ 20 h 38"/>
                <a:gd name="T4" fmla="*/ 20 w 39"/>
                <a:gd name="T5" fmla="*/ 0 h 38"/>
                <a:gd name="T6" fmla="*/ 39 w 39"/>
                <a:gd name="T7" fmla="*/ 18 h 38"/>
                <a:gd name="T8" fmla="*/ 17 w 39"/>
                <a:gd name="T9" fmla="*/ 38 h 38"/>
                <a:gd name="T10" fmla="*/ 17 w 39"/>
                <a:gd name="T11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38">
                  <a:moveTo>
                    <a:pt x="17" y="38"/>
                  </a:moveTo>
                  <a:lnTo>
                    <a:pt x="0" y="20"/>
                  </a:lnTo>
                  <a:lnTo>
                    <a:pt x="20" y="0"/>
                  </a:lnTo>
                  <a:lnTo>
                    <a:pt x="39" y="18"/>
                  </a:lnTo>
                  <a:lnTo>
                    <a:pt x="17" y="38"/>
                  </a:lnTo>
                  <a:lnTo>
                    <a:pt x="17" y="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5" name="Freeform 291"/>
            <p:cNvSpPr>
              <a:spLocks/>
            </p:cNvSpPr>
            <p:nvPr/>
          </p:nvSpPr>
          <p:spPr bwMode="auto">
            <a:xfrm>
              <a:off x="7540400" y="3231197"/>
              <a:ext cx="89798" cy="89798"/>
            </a:xfrm>
            <a:custGeom>
              <a:avLst/>
              <a:gdLst>
                <a:gd name="T0" fmla="*/ 54 w 54"/>
                <a:gd name="T1" fmla="*/ 0 h 54"/>
                <a:gd name="T2" fmla="*/ 0 w 54"/>
                <a:gd name="T3" fmla="*/ 6 h 54"/>
                <a:gd name="T4" fmla="*/ 48 w 54"/>
                <a:gd name="T5" fmla="*/ 54 h 54"/>
                <a:gd name="T6" fmla="*/ 54 w 54"/>
                <a:gd name="T7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54">
                  <a:moveTo>
                    <a:pt x="54" y="0"/>
                  </a:moveTo>
                  <a:lnTo>
                    <a:pt x="0" y="6"/>
                  </a:lnTo>
                  <a:lnTo>
                    <a:pt x="48" y="54"/>
                  </a:lnTo>
                  <a:lnTo>
                    <a:pt x="5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6" name="Freeform 292"/>
            <p:cNvSpPr>
              <a:spLocks/>
            </p:cNvSpPr>
            <p:nvPr/>
          </p:nvSpPr>
          <p:spPr bwMode="auto">
            <a:xfrm>
              <a:off x="7538738" y="3259466"/>
              <a:ext cx="61529" cy="64855"/>
            </a:xfrm>
            <a:custGeom>
              <a:avLst/>
              <a:gdLst>
                <a:gd name="T0" fmla="*/ 20 w 37"/>
                <a:gd name="T1" fmla="*/ 39 h 39"/>
                <a:gd name="T2" fmla="*/ 0 w 37"/>
                <a:gd name="T3" fmla="*/ 19 h 39"/>
                <a:gd name="T4" fmla="*/ 17 w 37"/>
                <a:gd name="T5" fmla="*/ 0 h 39"/>
                <a:gd name="T6" fmla="*/ 37 w 37"/>
                <a:gd name="T7" fmla="*/ 20 h 39"/>
                <a:gd name="T8" fmla="*/ 20 w 37"/>
                <a:gd name="T9" fmla="*/ 39 h 39"/>
                <a:gd name="T10" fmla="*/ 20 w 37"/>
                <a:gd name="T11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39">
                  <a:moveTo>
                    <a:pt x="20" y="39"/>
                  </a:moveTo>
                  <a:lnTo>
                    <a:pt x="0" y="19"/>
                  </a:lnTo>
                  <a:lnTo>
                    <a:pt x="17" y="0"/>
                  </a:lnTo>
                  <a:lnTo>
                    <a:pt x="37" y="20"/>
                  </a:lnTo>
                  <a:lnTo>
                    <a:pt x="20" y="39"/>
                  </a:lnTo>
                  <a:lnTo>
                    <a:pt x="20" y="3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7" name="Freeform 293"/>
            <p:cNvSpPr>
              <a:spLocks/>
            </p:cNvSpPr>
            <p:nvPr/>
          </p:nvSpPr>
          <p:spPr bwMode="auto">
            <a:xfrm>
              <a:off x="7229434" y="3540501"/>
              <a:ext cx="91461" cy="89798"/>
            </a:xfrm>
            <a:custGeom>
              <a:avLst/>
              <a:gdLst>
                <a:gd name="T0" fmla="*/ 0 w 55"/>
                <a:gd name="T1" fmla="*/ 54 h 54"/>
                <a:gd name="T2" fmla="*/ 7 w 55"/>
                <a:gd name="T3" fmla="*/ 0 h 54"/>
                <a:gd name="T4" fmla="*/ 55 w 55"/>
                <a:gd name="T5" fmla="*/ 48 h 54"/>
                <a:gd name="T6" fmla="*/ 0 w 55"/>
                <a:gd name="T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" h="54">
                  <a:moveTo>
                    <a:pt x="0" y="54"/>
                  </a:moveTo>
                  <a:lnTo>
                    <a:pt x="7" y="0"/>
                  </a:lnTo>
                  <a:lnTo>
                    <a:pt x="55" y="48"/>
                  </a:lnTo>
                  <a:lnTo>
                    <a:pt x="0" y="5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8" name="Freeform 294"/>
            <p:cNvSpPr>
              <a:spLocks/>
            </p:cNvSpPr>
            <p:nvPr/>
          </p:nvSpPr>
          <p:spPr bwMode="auto">
            <a:xfrm>
              <a:off x="7259366" y="3538838"/>
              <a:ext cx="64855" cy="63191"/>
            </a:xfrm>
            <a:custGeom>
              <a:avLst/>
              <a:gdLst>
                <a:gd name="T0" fmla="*/ 20 w 39"/>
                <a:gd name="T1" fmla="*/ 38 h 38"/>
                <a:gd name="T2" fmla="*/ 0 w 39"/>
                <a:gd name="T3" fmla="*/ 18 h 38"/>
                <a:gd name="T4" fmla="*/ 19 w 39"/>
                <a:gd name="T5" fmla="*/ 0 h 38"/>
                <a:gd name="T6" fmla="*/ 39 w 39"/>
                <a:gd name="T7" fmla="*/ 20 h 38"/>
                <a:gd name="T8" fmla="*/ 20 w 39"/>
                <a:gd name="T9" fmla="*/ 38 h 38"/>
                <a:gd name="T10" fmla="*/ 20 w 39"/>
                <a:gd name="T11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38">
                  <a:moveTo>
                    <a:pt x="20" y="38"/>
                  </a:moveTo>
                  <a:lnTo>
                    <a:pt x="0" y="18"/>
                  </a:lnTo>
                  <a:lnTo>
                    <a:pt x="19" y="0"/>
                  </a:lnTo>
                  <a:lnTo>
                    <a:pt x="39" y="20"/>
                  </a:lnTo>
                  <a:lnTo>
                    <a:pt x="20" y="38"/>
                  </a:lnTo>
                  <a:lnTo>
                    <a:pt x="20" y="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38" name="组合 337"/>
          <p:cNvGrpSpPr/>
          <p:nvPr/>
        </p:nvGrpSpPr>
        <p:grpSpPr>
          <a:xfrm>
            <a:off x="9176739" y="3207916"/>
            <a:ext cx="462293" cy="453979"/>
            <a:chOff x="9476044" y="3234523"/>
            <a:chExt cx="462293" cy="453979"/>
          </a:xfrm>
        </p:grpSpPr>
        <p:sp>
          <p:nvSpPr>
            <p:cNvPr id="259" name="Freeform 295"/>
            <p:cNvSpPr>
              <a:spLocks noEditPoints="1"/>
            </p:cNvSpPr>
            <p:nvPr/>
          </p:nvSpPr>
          <p:spPr bwMode="auto">
            <a:xfrm>
              <a:off x="9476044" y="3234523"/>
              <a:ext cx="462293" cy="410743"/>
            </a:xfrm>
            <a:custGeom>
              <a:avLst/>
              <a:gdLst>
                <a:gd name="T0" fmla="*/ 215 w 222"/>
                <a:gd name="T1" fmla="*/ 0 h 197"/>
                <a:gd name="T2" fmla="*/ 7 w 222"/>
                <a:gd name="T3" fmla="*/ 0 h 197"/>
                <a:gd name="T4" fmla="*/ 0 w 222"/>
                <a:gd name="T5" fmla="*/ 7 h 197"/>
                <a:gd name="T6" fmla="*/ 0 w 222"/>
                <a:gd name="T7" fmla="*/ 190 h 197"/>
                <a:gd name="T8" fmla="*/ 7 w 222"/>
                <a:gd name="T9" fmla="*/ 197 h 197"/>
                <a:gd name="T10" fmla="*/ 46 w 222"/>
                <a:gd name="T11" fmla="*/ 197 h 197"/>
                <a:gd name="T12" fmla="*/ 46 w 222"/>
                <a:gd name="T13" fmla="*/ 182 h 197"/>
                <a:gd name="T14" fmla="*/ 14 w 222"/>
                <a:gd name="T15" fmla="*/ 182 h 197"/>
                <a:gd name="T16" fmla="*/ 14 w 222"/>
                <a:gd name="T17" fmla="*/ 49 h 197"/>
                <a:gd name="T18" fmla="*/ 208 w 222"/>
                <a:gd name="T19" fmla="*/ 49 h 197"/>
                <a:gd name="T20" fmla="*/ 208 w 222"/>
                <a:gd name="T21" fmla="*/ 182 h 197"/>
                <a:gd name="T22" fmla="*/ 173 w 222"/>
                <a:gd name="T23" fmla="*/ 182 h 197"/>
                <a:gd name="T24" fmla="*/ 173 w 222"/>
                <a:gd name="T25" fmla="*/ 197 h 197"/>
                <a:gd name="T26" fmla="*/ 215 w 222"/>
                <a:gd name="T27" fmla="*/ 197 h 197"/>
                <a:gd name="T28" fmla="*/ 222 w 222"/>
                <a:gd name="T29" fmla="*/ 190 h 197"/>
                <a:gd name="T30" fmla="*/ 222 w 222"/>
                <a:gd name="T31" fmla="*/ 7 h 197"/>
                <a:gd name="T32" fmla="*/ 215 w 222"/>
                <a:gd name="T33" fmla="*/ 0 h 197"/>
                <a:gd name="T34" fmla="*/ 143 w 222"/>
                <a:gd name="T35" fmla="*/ 34 h 197"/>
                <a:gd name="T36" fmla="*/ 134 w 222"/>
                <a:gd name="T37" fmla="*/ 24 h 197"/>
                <a:gd name="T38" fmla="*/ 143 w 222"/>
                <a:gd name="T39" fmla="*/ 15 h 197"/>
                <a:gd name="T40" fmla="*/ 153 w 222"/>
                <a:gd name="T41" fmla="*/ 24 h 197"/>
                <a:gd name="T42" fmla="*/ 143 w 222"/>
                <a:gd name="T43" fmla="*/ 34 h 197"/>
                <a:gd name="T44" fmla="*/ 171 w 222"/>
                <a:gd name="T45" fmla="*/ 34 h 197"/>
                <a:gd name="T46" fmla="*/ 162 w 222"/>
                <a:gd name="T47" fmla="*/ 24 h 197"/>
                <a:gd name="T48" fmla="*/ 171 w 222"/>
                <a:gd name="T49" fmla="*/ 15 h 197"/>
                <a:gd name="T50" fmla="*/ 180 w 222"/>
                <a:gd name="T51" fmla="*/ 24 h 197"/>
                <a:gd name="T52" fmla="*/ 171 w 222"/>
                <a:gd name="T53" fmla="*/ 34 h 197"/>
                <a:gd name="T54" fmla="*/ 198 w 222"/>
                <a:gd name="T55" fmla="*/ 34 h 197"/>
                <a:gd name="T56" fmla="*/ 189 w 222"/>
                <a:gd name="T57" fmla="*/ 24 h 197"/>
                <a:gd name="T58" fmla="*/ 198 w 222"/>
                <a:gd name="T59" fmla="*/ 15 h 197"/>
                <a:gd name="T60" fmla="*/ 208 w 222"/>
                <a:gd name="T61" fmla="*/ 24 h 197"/>
                <a:gd name="T62" fmla="*/ 198 w 222"/>
                <a:gd name="T63" fmla="*/ 34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22" h="197">
                  <a:moveTo>
                    <a:pt x="215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90"/>
                    <a:pt x="0" y="190"/>
                    <a:pt x="0" y="190"/>
                  </a:cubicBezTo>
                  <a:cubicBezTo>
                    <a:pt x="0" y="193"/>
                    <a:pt x="3" y="197"/>
                    <a:pt x="7" y="197"/>
                  </a:cubicBezTo>
                  <a:cubicBezTo>
                    <a:pt x="46" y="197"/>
                    <a:pt x="46" y="197"/>
                    <a:pt x="46" y="197"/>
                  </a:cubicBezTo>
                  <a:cubicBezTo>
                    <a:pt x="46" y="182"/>
                    <a:pt x="46" y="182"/>
                    <a:pt x="46" y="182"/>
                  </a:cubicBezTo>
                  <a:cubicBezTo>
                    <a:pt x="14" y="182"/>
                    <a:pt x="14" y="182"/>
                    <a:pt x="14" y="182"/>
                  </a:cubicBezTo>
                  <a:cubicBezTo>
                    <a:pt x="14" y="49"/>
                    <a:pt x="14" y="49"/>
                    <a:pt x="14" y="49"/>
                  </a:cubicBezTo>
                  <a:cubicBezTo>
                    <a:pt x="208" y="49"/>
                    <a:pt x="208" y="49"/>
                    <a:pt x="208" y="49"/>
                  </a:cubicBezTo>
                  <a:cubicBezTo>
                    <a:pt x="208" y="182"/>
                    <a:pt x="208" y="182"/>
                    <a:pt x="208" y="182"/>
                  </a:cubicBezTo>
                  <a:cubicBezTo>
                    <a:pt x="173" y="182"/>
                    <a:pt x="173" y="182"/>
                    <a:pt x="173" y="182"/>
                  </a:cubicBezTo>
                  <a:cubicBezTo>
                    <a:pt x="173" y="197"/>
                    <a:pt x="173" y="197"/>
                    <a:pt x="173" y="197"/>
                  </a:cubicBezTo>
                  <a:cubicBezTo>
                    <a:pt x="215" y="197"/>
                    <a:pt x="215" y="197"/>
                    <a:pt x="215" y="197"/>
                  </a:cubicBezTo>
                  <a:cubicBezTo>
                    <a:pt x="219" y="197"/>
                    <a:pt x="222" y="193"/>
                    <a:pt x="222" y="190"/>
                  </a:cubicBezTo>
                  <a:cubicBezTo>
                    <a:pt x="222" y="7"/>
                    <a:pt x="222" y="7"/>
                    <a:pt x="222" y="7"/>
                  </a:cubicBezTo>
                  <a:cubicBezTo>
                    <a:pt x="222" y="3"/>
                    <a:pt x="219" y="0"/>
                    <a:pt x="215" y="0"/>
                  </a:cubicBezTo>
                  <a:close/>
                  <a:moveTo>
                    <a:pt x="143" y="34"/>
                  </a:moveTo>
                  <a:cubicBezTo>
                    <a:pt x="138" y="34"/>
                    <a:pt x="134" y="29"/>
                    <a:pt x="134" y="24"/>
                  </a:cubicBezTo>
                  <a:cubicBezTo>
                    <a:pt x="134" y="19"/>
                    <a:pt x="138" y="15"/>
                    <a:pt x="143" y="15"/>
                  </a:cubicBezTo>
                  <a:cubicBezTo>
                    <a:pt x="149" y="15"/>
                    <a:pt x="153" y="19"/>
                    <a:pt x="153" y="24"/>
                  </a:cubicBezTo>
                  <a:cubicBezTo>
                    <a:pt x="153" y="29"/>
                    <a:pt x="149" y="34"/>
                    <a:pt x="143" y="34"/>
                  </a:cubicBezTo>
                  <a:close/>
                  <a:moveTo>
                    <a:pt x="171" y="34"/>
                  </a:moveTo>
                  <a:cubicBezTo>
                    <a:pt x="166" y="34"/>
                    <a:pt x="162" y="29"/>
                    <a:pt x="162" y="24"/>
                  </a:cubicBezTo>
                  <a:cubicBezTo>
                    <a:pt x="162" y="19"/>
                    <a:pt x="166" y="15"/>
                    <a:pt x="171" y="15"/>
                  </a:cubicBezTo>
                  <a:cubicBezTo>
                    <a:pt x="176" y="15"/>
                    <a:pt x="180" y="19"/>
                    <a:pt x="180" y="24"/>
                  </a:cubicBezTo>
                  <a:cubicBezTo>
                    <a:pt x="180" y="29"/>
                    <a:pt x="176" y="34"/>
                    <a:pt x="171" y="34"/>
                  </a:cubicBezTo>
                  <a:close/>
                  <a:moveTo>
                    <a:pt x="198" y="34"/>
                  </a:moveTo>
                  <a:cubicBezTo>
                    <a:pt x="193" y="34"/>
                    <a:pt x="189" y="29"/>
                    <a:pt x="189" y="24"/>
                  </a:cubicBezTo>
                  <a:cubicBezTo>
                    <a:pt x="189" y="19"/>
                    <a:pt x="193" y="15"/>
                    <a:pt x="198" y="15"/>
                  </a:cubicBezTo>
                  <a:cubicBezTo>
                    <a:pt x="204" y="15"/>
                    <a:pt x="208" y="19"/>
                    <a:pt x="208" y="24"/>
                  </a:cubicBezTo>
                  <a:cubicBezTo>
                    <a:pt x="208" y="29"/>
                    <a:pt x="204" y="34"/>
                    <a:pt x="198" y="3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0" name="Freeform 296"/>
            <p:cNvSpPr>
              <a:spLocks/>
            </p:cNvSpPr>
            <p:nvPr/>
          </p:nvSpPr>
          <p:spPr bwMode="auto">
            <a:xfrm>
              <a:off x="9544224" y="3425759"/>
              <a:ext cx="148001" cy="76495"/>
            </a:xfrm>
            <a:custGeom>
              <a:avLst/>
              <a:gdLst>
                <a:gd name="T0" fmla="*/ 89 w 89"/>
                <a:gd name="T1" fmla="*/ 21 h 46"/>
                <a:gd name="T2" fmla="*/ 67 w 89"/>
                <a:gd name="T3" fmla="*/ 0 h 46"/>
                <a:gd name="T4" fmla="*/ 0 w 89"/>
                <a:gd name="T5" fmla="*/ 27 h 46"/>
                <a:gd name="T6" fmla="*/ 24 w 89"/>
                <a:gd name="T7" fmla="*/ 46 h 46"/>
                <a:gd name="T8" fmla="*/ 89 w 89"/>
                <a:gd name="T9" fmla="*/ 21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46">
                  <a:moveTo>
                    <a:pt x="89" y="21"/>
                  </a:moveTo>
                  <a:lnTo>
                    <a:pt x="67" y="0"/>
                  </a:lnTo>
                  <a:lnTo>
                    <a:pt x="0" y="27"/>
                  </a:lnTo>
                  <a:lnTo>
                    <a:pt x="24" y="46"/>
                  </a:lnTo>
                  <a:lnTo>
                    <a:pt x="89" y="2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1" name="Freeform 297"/>
            <p:cNvSpPr>
              <a:spLocks/>
            </p:cNvSpPr>
            <p:nvPr/>
          </p:nvSpPr>
          <p:spPr bwMode="auto">
            <a:xfrm>
              <a:off x="9710517" y="3420771"/>
              <a:ext cx="146337" cy="78158"/>
            </a:xfrm>
            <a:custGeom>
              <a:avLst/>
              <a:gdLst>
                <a:gd name="T0" fmla="*/ 88 w 88"/>
                <a:gd name="T1" fmla="*/ 26 h 47"/>
                <a:gd name="T2" fmla="*/ 23 w 88"/>
                <a:gd name="T3" fmla="*/ 0 h 47"/>
                <a:gd name="T4" fmla="*/ 0 w 88"/>
                <a:gd name="T5" fmla="*/ 21 h 47"/>
                <a:gd name="T6" fmla="*/ 66 w 88"/>
                <a:gd name="T7" fmla="*/ 47 h 47"/>
                <a:gd name="T8" fmla="*/ 88 w 88"/>
                <a:gd name="T9" fmla="*/ 26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" h="47">
                  <a:moveTo>
                    <a:pt x="88" y="26"/>
                  </a:moveTo>
                  <a:lnTo>
                    <a:pt x="23" y="0"/>
                  </a:lnTo>
                  <a:lnTo>
                    <a:pt x="0" y="21"/>
                  </a:lnTo>
                  <a:lnTo>
                    <a:pt x="66" y="47"/>
                  </a:lnTo>
                  <a:lnTo>
                    <a:pt x="88" y="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2" name="Freeform 298"/>
            <p:cNvSpPr>
              <a:spLocks/>
            </p:cNvSpPr>
            <p:nvPr/>
          </p:nvSpPr>
          <p:spPr bwMode="auto">
            <a:xfrm>
              <a:off x="9710517" y="3563782"/>
              <a:ext cx="109753" cy="124720"/>
            </a:xfrm>
            <a:custGeom>
              <a:avLst/>
              <a:gdLst>
                <a:gd name="T0" fmla="*/ 0 w 66"/>
                <a:gd name="T1" fmla="*/ 0 h 75"/>
                <a:gd name="T2" fmla="*/ 0 w 66"/>
                <a:gd name="T3" fmla="*/ 75 h 75"/>
                <a:gd name="T4" fmla="*/ 66 w 66"/>
                <a:gd name="T5" fmla="*/ 49 h 75"/>
                <a:gd name="T6" fmla="*/ 66 w 66"/>
                <a:gd name="T7" fmla="*/ 10 h 75"/>
                <a:gd name="T8" fmla="*/ 29 w 66"/>
                <a:gd name="T9" fmla="*/ 24 h 75"/>
                <a:gd name="T10" fmla="*/ 0 w 66"/>
                <a:gd name="T11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6" h="75">
                  <a:moveTo>
                    <a:pt x="0" y="0"/>
                  </a:moveTo>
                  <a:lnTo>
                    <a:pt x="0" y="75"/>
                  </a:lnTo>
                  <a:lnTo>
                    <a:pt x="66" y="49"/>
                  </a:lnTo>
                  <a:lnTo>
                    <a:pt x="66" y="10"/>
                  </a:lnTo>
                  <a:lnTo>
                    <a:pt x="29" y="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3" name="Freeform 299"/>
            <p:cNvSpPr>
              <a:spLocks/>
            </p:cNvSpPr>
            <p:nvPr/>
          </p:nvSpPr>
          <p:spPr bwMode="auto">
            <a:xfrm>
              <a:off x="9723820" y="3512231"/>
              <a:ext cx="146337" cy="76495"/>
            </a:xfrm>
            <a:custGeom>
              <a:avLst/>
              <a:gdLst>
                <a:gd name="T0" fmla="*/ 0 w 88"/>
                <a:gd name="T1" fmla="*/ 26 h 46"/>
                <a:gd name="T2" fmla="*/ 23 w 88"/>
                <a:gd name="T3" fmla="*/ 46 h 46"/>
                <a:gd name="T4" fmla="*/ 88 w 88"/>
                <a:gd name="T5" fmla="*/ 20 h 46"/>
                <a:gd name="T6" fmla="*/ 65 w 88"/>
                <a:gd name="T7" fmla="*/ 0 h 46"/>
                <a:gd name="T8" fmla="*/ 0 w 88"/>
                <a:gd name="T9" fmla="*/ 2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" h="46">
                  <a:moveTo>
                    <a:pt x="0" y="26"/>
                  </a:moveTo>
                  <a:lnTo>
                    <a:pt x="23" y="46"/>
                  </a:lnTo>
                  <a:lnTo>
                    <a:pt x="88" y="20"/>
                  </a:lnTo>
                  <a:lnTo>
                    <a:pt x="65" y="0"/>
                  </a:lnTo>
                  <a:lnTo>
                    <a:pt x="0" y="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4" name="Freeform 300"/>
            <p:cNvSpPr>
              <a:spLocks/>
            </p:cNvSpPr>
            <p:nvPr/>
          </p:nvSpPr>
          <p:spPr bwMode="auto">
            <a:xfrm>
              <a:off x="9587460" y="3572096"/>
              <a:ext cx="109753" cy="116405"/>
            </a:xfrm>
            <a:custGeom>
              <a:avLst/>
              <a:gdLst>
                <a:gd name="T0" fmla="*/ 0 w 66"/>
                <a:gd name="T1" fmla="*/ 8 h 70"/>
                <a:gd name="T2" fmla="*/ 0 w 66"/>
                <a:gd name="T3" fmla="*/ 44 h 70"/>
                <a:gd name="T4" fmla="*/ 66 w 66"/>
                <a:gd name="T5" fmla="*/ 70 h 70"/>
                <a:gd name="T6" fmla="*/ 66 w 66"/>
                <a:gd name="T7" fmla="*/ 0 h 70"/>
                <a:gd name="T8" fmla="*/ 41 w 66"/>
                <a:gd name="T9" fmla="*/ 24 h 70"/>
                <a:gd name="T10" fmla="*/ 0 w 66"/>
                <a:gd name="T11" fmla="*/ 8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6" h="70">
                  <a:moveTo>
                    <a:pt x="0" y="8"/>
                  </a:moveTo>
                  <a:lnTo>
                    <a:pt x="0" y="44"/>
                  </a:lnTo>
                  <a:lnTo>
                    <a:pt x="66" y="70"/>
                  </a:lnTo>
                  <a:lnTo>
                    <a:pt x="66" y="0"/>
                  </a:lnTo>
                  <a:lnTo>
                    <a:pt x="41" y="24"/>
                  </a:lnTo>
                  <a:lnTo>
                    <a:pt x="0" y="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5" name="Freeform 301"/>
            <p:cNvSpPr>
              <a:spLocks/>
            </p:cNvSpPr>
            <p:nvPr/>
          </p:nvSpPr>
          <p:spPr bwMode="auto">
            <a:xfrm>
              <a:off x="9544224" y="3515557"/>
              <a:ext cx="146337" cy="79820"/>
            </a:xfrm>
            <a:custGeom>
              <a:avLst/>
              <a:gdLst>
                <a:gd name="T0" fmla="*/ 88 w 88"/>
                <a:gd name="T1" fmla="*/ 27 h 48"/>
                <a:gd name="T2" fmla="*/ 23 w 88"/>
                <a:gd name="T3" fmla="*/ 0 h 48"/>
                <a:gd name="T4" fmla="*/ 0 w 88"/>
                <a:gd name="T5" fmla="*/ 22 h 48"/>
                <a:gd name="T6" fmla="*/ 65 w 88"/>
                <a:gd name="T7" fmla="*/ 48 h 48"/>
                <a:gd name="T8" fmla="*/ 88 w 88"/>
                <a:gd name="T9" fmla="*/ 2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" h="48">
                  <a:moveTo>
                    <a:pt x="88" y="27"/>
                  </a:moveTo>
                  <a:lnTo>
                    <a:pt x="23" y="0"/>
                  </a:lnTo>
                  <a:lnTo>
                    <a:pt x="0" y="22"/>
                  </a:lnTo>
                  <a:lnTo>
                    <a:pt x="65" y="48"/>
                  </a:lnTo>
                  <a:lnTo>
                    <a:pt x="88" y="2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51" name="组合 350"/>
          <p:cNvGrpSpPr/>
          <p:nvPr/>
        </p:nvGrpSpPr>
        <p:grpSpPr>
          <a:xfrm>
            <a:off x="7615915" y="3172994"/>
            <a:ext cx="444000" cy="453979"/>
            <a:chOff x="8343593" y="3199601"/>
            <a:chExt cx="444000" cy="453979"/>
          </a:xfrm>
        </p:grpSpPr>
        <p:sp>
          <p:nvSpPr>
            <p:cNvPr id="309" name="Freeform 345"/>
            <p:cNvSpPr>
              <a:spLocks noEditPoints="1"/>
            </p:cNvSpPr>
            <p:nvPr/>
          </p:nvSpPr>
          <p:spPr bwMode="auto">
            <a:xfrm>
              <a:off x="8343593" y="3372545"/>
              <a:ext cx="196225" cy="281035"/>
            </a:xfrm>
            <a:custGeom>
              <a:avLst/>
              <a:gdLst>
                <a:gd name="T0" fmla="*/ 65 w 118"/>
                <a:gd name="T1" fmla="*/ 15 h 169"/>
                <a:gd name="T2" fmla="*/ 101 w 118"/>
                <a:gd name="T3" fmla="*/ 139 h 169"/>
                <a:gd name="T4" fmla="*/ 53 w 118"/>
                <a:gd name="T5" fmla="*/ 153 h 169"/>
                <a:gd name="T6" fmla="*/ 16 w 118"/>
                <a:gd name="T7" fmla="*/ 30 h 169"/>
                <a:gd name="T8" fmla="*/ 65 w 118"/>
                <a:gd name="T9" fmla="*/ 15 h 169"/>
                <a:gd name="T10" fmla="*/ 74 w 118"/>
                <a:gd name="T11" fmla="*/ 0 h 169"/>
                <a:gd name="T12" fmla="*/ 63 w 118"/>
                <a:gd name="T13" fmla="*/ 2 h 169"/>
                <a:gd name="T14" fmla="*/ 12 w 118"/>
                <a:gd name="T15" fmla="*/ 17 h 169"/>
                <a:gd name="T16" fmla="*/ 0 w 118"/>
                <a:gd name="T17" fmla="*/ 21 h 169"/>
                <a:gd name="T18" fmla="*/ 4 w 118"/>
                <a:gd name="T19" fmla="*/ 34 h 169"/>
                <a:gd name="T20" fmla="*/ 40 w 118"/>
                <a:gd name="T21" fmla="*/ 157 h 169"/>
                <a:gd name="T22" fmla="*/ 44 w 118"/>
                <a:gd name="T23" fmla="*/ 169 h 169"/>
                <a:gd name="T24" fmla="*/ 56 w 118"/>
                <a:gd name="T25" fmla="*/ 165 h 169"/>
                <a:gd name="T26" fmla="*/ 105 w 118"/>
                <a:gd name="T27" fmla="*/ 150 h 169"/>
                <a:gd name="T28" fmla="*/ 118 w 118"/>
                <a:gd name="T29" fmla="*/ 148 h 169"/>
                <a:gd name="T30" fmla="*/ 114 w 118"/>
                <a:gd name="T31" fmla="*/ 135 h 169"/>
                <a:gd name="T32" fmla="*/ 78 w 118"/>
                <a:gd name="T33" fmla="*/ 11 h 169"/>
                <a:gd name="T34" fmla="*/ 74 w 118"/>
                <a:gd name="T35" fmla="*/ 0 h 169"/>
                <a:gd name="T36" fmla="*/ 74 w 118"/>
                <a:gd name="T37" fmla="*/ 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8" h="169">
                  <a:moveTo>
                    <a:pt x="65" y="15"/>
                  </a:moveTo>
                  <a:lnTo>
                    <a:pt x="101" y="139"/>
                  </a:lnTo>
                  <a:lnTo>
                    <a:pt x="53" y="153"/>
                  </a:lnTo>
                  <a:lnTo>
                    <a:pt x="16" y="30"/>
                  </a:lnTo>
                  <a:lnTo>
                    <a:pt x="65" y="15"/>
                  </a:lnTo>
                  <a:close/>
                  <a:moveTo>
                    <a:pt x="74" y="0"/>
                  </a:moveTo>
                  <a:lnTo>
                    <a:pt x="63" y="2"/>
                  </a:lnTo>
                  <a:lnTo>
                    <a:pt x="12" y="17"/>
                  </a:lnTo>
                  <a:lnTo>
                    <a:pt x="0" y="21"/>
                  </a:lnTo>
                  <a:lnTo>
                    <a:pt x="4" y="34"/>
                  </a:lnTo>
                  <a:lnTo>
                    <a:pt x="40" y="157"/>
                  </a:lnTo>
                  <a:lnTo>
                    <a:pt x="44" y="169"/>
                  </a:lnTo>
                  <a:lnTo>
                    <a:pt x="56" y="165"/>
                  </a:lnTo>
                  <a:lnTo>
                    <a:pt x="105" y="150"/>
                  </a:lnTo>
                  <a:lnTo>
                    <a:pt x="118" y="148"/>
                  </a:lnTo>
                  <a:lnTo>
                    <a:pt x="114" y="135"/>
                  </a:lnTo>
                  <a:lnTo>
                    <a:pt x="78" y="11"/>
                  </a:lnTo>
                  <a:lnTo>
                    <a:pt x="74" y="0"/>
                  </a:lnTo>
                  <a:lnTo>
                    <a:pt x="7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0" name="Freeform 346"/>
            <p:cNvSpPr>
              <a:spLocks noEditPoints="1"/>
            </p:cNvSpPr>
            <p:nvPr/>
          </p:nvSpPr>
          <p:spPr bwMode="auto">
            <a:xfrm>
              <a:off x="8343593" y="3372545"/>
              <a:ext cx="196225" cy="281035"/>
            </a:xfrm>
            <a:custGeom>
              <a:avLst/>
              <a:gdLst>
                <a:gd name="T0" fmla="*/ 65 w 118"/>
                <a:gd name="T1" fmla="*/ 15 h 169"/>
                <a:gd name="T2" fmla="*/ 101 w 118"/>
                <a:gd name="T3" fmla="*/ 139 h 169"/>
                <a:gd name="T4" fmla="*/ 53 w 118"/>
                <a:gd name="T5" fmla="*/ 153 h 169"/>
                <a:gd name="T6" fmla="*/ 16 w 118"/>
                <a:gd name="T7" fmla="*/ 30 h 169"/>
                <a:gd name="T8" fmla="*/ 65 w 118"/>
                <a:gd name="T9" fmla="*/ 15 h 169"/>
                <a:gd name="T10" fmla="*/ 74 w 118"/>
                <a:gd name="T11" fmla="*/ 0 h 169"/>
                <a:gd name="T12" fmla="*/ 63 w 118"/>
                <a:gd name="T13" fmla="*/ 2 h 169"/>
                <a:gd name="T14" fmla="*/ 12 w 118"/>
                <a:gd name="T15" fmla="*/ 17 h 169"/>
                <a:gd name="T16" fmla="*/ 0 w 118"/>
                <a:gd name="T17" fmla="*/ 21 h 169"/>
                <a:gd name="T18" fmla="*/ 4 w 118"/>
                <a:gd name="T19" fmla="*/ 34 h 169"/>
                <a:gd name="T20" fmla="*/ 40 w 118"/>
                <a:gd name="T21" fmla="*/ 157 h 169"/>
                <a:gd name="T22" fmla="*/ 44 w 118"/>
                <a:gd name="T23" fmla="*/ 169 h 169"/>
                <a:gd name="T24" fmla="*/ 56 w 118"/>
                <a:gd name="T25" fmla="*/ 165 h 169"/>
                <a:gd name="T26" fmla="*/ 105 w 118"/>
                <a:gd name="T27" fmla="*/ 150 h 169"/>
                <a:gd name="T28" fmla="*/ 118 w 118"/>
                <a:gd name="T29" fmla="*/ 148 h 169"/>
                <a:gd name="T30" fmla="*/ 114 w 118"/>
                <a:gd name="T31" fmla="*/ 135 h 169"/>
                <a:gd name="T32" fmla="*/ 78 w 118"/>
                <a:gd name="T33" fmla="*/ 11 h 169"/>
                <a:gd name="T34" fmla="*/ 74 w 118"/>
                <a:gd name="T35" fmla="*/ 0 h 169"/>
                <a:gd name="T36" fmla="*/ 74 w 118"/>
                <a:gd name="T37" fmla="*/ 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8" h="169">
                  <a:moveTo>
                    <a:pt x="65" y="15"/>
                  </a:moveTo>
                  <a:lnTo>
                    <a:pt x="101" y="139"/>
                  </a:lnTo>
                  <a:lnTo>
                    <a:pt x="53" y="153"/>
                  </a:lnTo>
                  <a:lnTo>
                    <a:pt x="16" y="30"/>
                  </a:lnTo>
                  <a:lnTo>
                    <a:pt x="65" y="15"/>
                  </a:lnTo>
                  <a:moveTo>
                    <a:pt x="74" y="0"/>
                  </a:moveTo>
                  <a:lnTo>
                    <a:pt x="63" y="2"/>
                  </a:lnTo>
                  <a:lnTo>
                    <a:pt x="12" y="17"/>
                  </a:lnTo>
                  <a:lnTo>
                    <a:pt x="0" y="21"/>
                  </a:lnTo>
                  <a:lnTo>
                    <a:pt x="4" y="34"/>
                  </a:lnTo>
                  <a:lnTo>
                    <a:pt x="40" y="157"/>
                  </a:lnTo>
                  <a:lnTo>
                    <a:pt x="44" y="169"/>
                  </a:lnTo>
                  <a:lnTo>
                    <a:pt x="56" y="165"/>
                  </a:lnTo>
                  <a:lnTo>
                    <a:pt x="105" y="150"/>
                  </a:lnTo>
                  <a:lnTo>
                    <a:pt x="118" y="148"/>
                  </a:lnTo>
                  <a:lnTo>
                    <a:pt x="114" y="135"/>
                  </a:lnTo>
                  <a:lnTo>
                    <a:pt x="78" y="11"/>
                  </a:lnTo>
                  <a:lnTo>
                    <a:pt x="74" y="0"/>
                  </a:lnTo>
                  <a:lnTo>
                    <a:pt x="74" y="0"/>
                  </a:ln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1" name="Freeform 347"/>
            <p:cNvSpPr>
              <a:spLocks/>
            </p:cNvSpPr>
            <p:nvPr/>
          </p:nvSpPr>
          <p:spPr bwMode="auto">
            <a:xfrm>
              <a:off x="8474963" y="3199601"/>
              <a:ext cx="312630" cy="355866"/>
            </a:xfrm>
            <a:custGeom>
              <a:avLst/>
              <a:gdLst>
                <a:gd name="T0" fmla="*/ 144 w 150"/>
                <a:gd name="T1" fmla="*/ 121 h 171"/>
                <a:gd name="T2" fmla="*/ 135 w 150"/>
                <a:gd name="T3" fmla="*/ 136 h 171"/>
                <a:gd name="T4" fmla="*/ 135 w 150"/>
                <a:gd name="T5" fmla="*/ 140 h 171"/>
                <a:gd name="T6" fmla="*/ 122 w 150"/>
                <a:gd name="T7" fmla="*/ 157 h 171"/>
                <a:gd name="T8" fmla="*/ 121 w 150"/>
                <a:gd name="T9" fmla="*/ 163 h 171"/>
                <a:gd name="T10" fmla="*/ 102 w 150"/>
                <a:gd name="T11" fmla="*/ 171 h 171"/>
                <a:gd name="T12" fmla="*/ 95 w 150"/>
                <a:gd name="T13" fmla="*/ 171 h 171"/>
                <a:gd name="T14" fmla="*/ 54 w 150"/>
                <a:gd name="T15" fmla="*/ 167 h 171"/>
                <a:gd name="T16" fmla="*/ 40 w 150"/>
                <a:gd name="T17" fmla="*/ 166 h 171"/>
                <a:gd name="T18" fmla="*/ 21 w 150"/>
                <a:gd name="T19" fmla="*/ 168 h 171"/>
                <a:gd name="T20" fmla="*/ 0 w 150"/>
                <a:gd name="T21" fmla="*/ 96 h 171"/>
                <a:gd name="T22" fmla="*/ 45 w 150"/>
                <a:gd name="T23" fmla="*/ 45 h 171"/>
                <a:gd name="T24" fmla="*/ 48 w 150"/>
                <a:gd name="T25" fmla="*/ 8 h 171"/>
                <a:gd name="T26" fmla="*/ 63 w 150"/>
                <a:gd name="T27" fmla="*/ 0 h 171"/>
                <a:gd name="T28" fmla="*/ 78 w 150"/>
                <a:gd name="T29" fmla="*/ 40 h 171"/>
                <a:gd name="T30" fmla="*/ 76 w 150"/>
                <a:gd name="T31" fmla="*/ 52 h 171"/>
                <a:gd name="T32" fmla="*/ 75 w 150"/>
                <a:gd name="T33" fmla="*/ 62 h 171"/>
                <a:gd name="T34" fmla="*/ 123 w 150"/>
                <a:gd name="T35" fmla="*/ 73 h 171"/>
                <a:gd name="T36" fmla="*/ 127 w 150"/>
                <a:gd name="T37" fmla="*/ 72 h 171"/>
                <a:gd name="T38" fmla="*/ 150 w 150"/>
                <a:gd name="T39" fmla="*/ 95 h 171"/>
                <a:gd name="T40" fmla="*/ 143 w 150"/>
                <a:gd name="T41" fmla="*/ 112 h 171"/>
                <a:gd name="T42" fmla="*/ 144 w 150"/>
                <a:gd name="T43" fmla="*/ 121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50" h="171">
                  <a:moveTo>
                    <a:pt x="144" y="121"/>
                  </a:moveTo>
                  <a:cubicBezTo>
                    <a:pt x="144" y="127"/>
                    <a:pt x="140" y="133"/>
                    <a:pt x="135" y="136"/>
                  </a:cubicBezTo>
                  <a:cubicBezTo>
                    <a:pt x="135" y="137"/>
                    <a:pt x="135" y="139"/>
                    <a:pt x="135" y="140"/>
                  </a:cubicBezTo>
                  <a:cubicBezTo>
                    <a:pt x="135" y="148"/>
                    <a:pt x="129" y="155"/>
                    <a:pt x="122" y="157"/>
                  </a:cubicBezTo>
                  <a:cubicBezTo>
                    <a:pt x="122" y="159"/>
                    <a:pt x="122" y="161"/>
                    <a:pt x="121" y="163"/>
                  </a:cubicBezTo>
                  <a:cubicBezTo>
                    <a:pt x="118" y="169"/>
                    <a:pt x="110" y="171"/>
                    <a:pt x="102" y="171"/>
                  </a:cubicBezTo>
                  <a:cubicBezTo>
                    <a:pt x="100" y="171"/>
                    <a:pt x="97" y="171"/>
                    <a:pt x="95" y="171"/>
                  </a:cubicBezTo>
                  <a:cubicBezTo>
                    <a:pt x="87" y="170"/>
                    <a:pt x="71" y="169"/>
                    <a:pt x="54" y="167"/>
                  </a:cubicBezTo>
                  <a:cubicBezTo>
                    <a:pt x="49" y="167"/>
                    <a:pt x="44" y="166"/>
                    <a:pt x="40" y="166"/>
                  </a:cubicBezTo>
                  <a:cubicBezTo>
                    <a:pt x="31" y="166"/>
                    <a:pt x="25" y="167"/>
                    <a:pt x="21" y="168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14" y="85"/>
                    <a:pt x="37" y="59"/>
                    <a:pt x="45" y="45"/>
                  </a:cubicBezTo>
                  <a:cubicBezTo>
                    <a:pt x="50" y="30"/>
                    <a:pt x="48" y="12"/>
                    <a:pt x="48" y="8"/>
                  </a:cubicBezTo>
                  <a:cubicBezTo>
                    <a:pt x="47" y="1"/>
                    <a:pt x="61" y="0"/>
                    <a:pt x="63" y="0"/>
                  </a:cubicBezTo>
                  <a:cubicBezTo>
                    <a:pt x="71" y="0"/>
                    <a:pt x="80" y="14"/>
                    <a:pt x="78" y="40"/>
                  </a:cubicBezTo>
                  <a:cubicBezTo>
                    <a:pt x="77" y="43"/>
                    <a:pt x="76" y="48"/>
                    <a:pt x="76" y="52"/>
                  </a:cubicBezTo>
                  <a:cubicBezTo>
                    <a:pt x="76" y="56"/>
                    <a:pt x="76" y="59"/>
                    <a:pt x="75" y="62"/>
                  </a:cubicBezTo>
                  <a:cubicBezTo>
                    <a:pt x="75" y="72"/>
                    <a:pt x="111" y="73"/>
                    <a:pt x="123" y="73"/>
                  </a:cubicBezTo>
                  <a:cubicBezTo>
                    <a:pt x="126" y="73"/>
                    <a:pt x="127" y="72"/>
                    <a:pt x="127" y="72"/>
                  </a:cubicBezTo>
                  <a:cubicBezTo>
                    <a:pt x="140" y="72"/>
                    <a:pt x="150" y="83"/>
                    <a:pt x="150" y="95"/>
                  </a:cubicBezTo>
                  <a:cubicBezTo>
                    <a:pt x="150" y="102"/>
                    <a:pt x="147" y="108"/>
                    <a:pt x="143" y="112"/>
                  </a:cubicBezTo>
                  <a:cubicBezTo>
                    <a:pt x="144" y="115"/>
                    <a:pt x="144" y="118"/>
                    <a:pt x="144" y="12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35" name="组合 334"/>
          <p:cNvGrpSpPr/>
          <p:nvPr/>
        </p:nvGrpSpPr>
        <p:grpSpPr>
          <a:xfrm>
            <a:off x="10755858" y="4307940"/>
            <a:ext cx="460631" cy="410743"/>
            <a:chOff x="10620136" y="4508323"/>
            <a:chExt cx="460631" cy="410743"/>
          </a:xfrm>
        </p:grpSpPr>
        <p:sp>
          <p:nvSpPr>
            <p:cNvPr id="88" name="Freeform 123"/>
            <p:cNvSpPr>
              <a:spLocks noEditPoints="1"/>
            </p:cNvSpPr>
            <p:nvPr/>
          </p:nvSpPr>
          <p:spPr bwMode="auto">
            <a:xfrm>
              <a:off x="10620136" y="4508323"/>
              <a:ext cx="460631" cy="410743"/>
            </a:xfrm>
            <a:custGeom>
              <a:avLst/>
              <a:gdLst>
                <a:gd name="T0" fmla="*/ 214 w 221"/>
                <a:gd name="T1" fmla="*/ 0 h 197"/>
                <a:gd name="T2" fmla="*/ 7 w 221"/>
                <a:gd name="T3" fmla="*/ 0 h 197"/>
                <a:gd name="T4" fmla="*/ 0 w 221"/>
                <a:gd name="T5" fmla="*/ 8 h 197"/>
                <a:gd name="T6" fmla="*/ 0 w 221"/>
                <a:gd name="T7" fmla="*/ 190 h 197"/>
                <a:gd name="T8" fmla="*/ 7 w 221"/>
                <a:gd name="T9" fmla="*/ 197 h 197"/>
                <a:gd name="T10" fmla="*/ 214 w 221"/>
                <a:gd name="T11" fmla="*/ 197 h 197"/>
                <a:gd name="T12" fmla="*/ 221 w 221"/>
                <a:gd name="T13" fmla="*/ 190 h 197"/>
                <a:gd name="T14" fmla="*/ 221 w 221"/>
                <a:gd name="T15" fmla="*/ 8 h 197"/>
                <a:gd name="T16" fmla="*/ 214 w 221"/>
                <a:gd name="T17" fmla="*/ 0 h 197"/>
                <a:gd name="T18" fmla="*/ 170 w 221"/>
                <a:gd name="T19" fmla="*/ 16 h 197"/>
                <a:gd name="T20" fmla="*/ 180 w 221"/>
                <a:gd name="T21" fmla="*/ 25 h 197"/>
                <a:gd name="T22" fmla="*/ 170 w 221"/>
                <a:gd name="T23" fmla="*/ 34 h 197"/>
                <a:gd name="T24" fmla="*/ 161 w 221"/>
                <a:gd name="T25" fmla="*/ 25 h 197"/>
                <a:gd name="T26" fmla="*/ 170 w 221"/>
                <a:gd name="T27" fmla="*/ 16 h 197"/>
                <a:gd name="T28" fmla="*/ 143 w 221"/>
                <a:gd name="T29" fmla="*/ 16 h 197"/>
                <a:gd name="T30" fmla="*/ 152 w 221"/>
                <a:gd name="T31" fmla="*/ 25 h 197"/>
                <a:gd name="T32" fmla="*/ 143 w 221"/>
                <a:gd name="T33" fmla="*/ 34 h 197"/>
                <a:gd name="T34" fmla="*/ 133 w 221"/>
                <a:gd name="T35" fmla="*/ 25 h 197"/>
                <a:gd name="T36" fmla="*/ 143 w 221"/>
                <a:gd name="T37" fmla="*/ 16 h 197"/>
                <a:gd name="T38" fmla="*/ 207 w 221"/>
                <a:gd name="T39" fmla="*/ 183 h 197"/>
                <a:gd name="T40" fmla="*/ 14 w 221"/>
                <a:gd name="T41" fmla="*/ 183 h 197"/>
                <a:gd name="T42" fmla="*/ 14 w 221"/>
                <a:gd name="T43" fmla="*/ 50 h 197"/>
                <a:gd name="T44" fmla="*/ 207 w 221"/>
                <a:gd name="T45" fmla="*/ 50 h 197"/>
                <a:gd name="T46" fmla="*/ 207 w 221"/>
                <a:gd name="T47" fmla="*/ 183 h 197"/>
                <a:gd name="T48" fmla="*/ 198 w 221"/>
                <a:gd name="T49" fmla="*/ 34 h 197"/>
                <a:gd name="T50" fmla="*/ 188 w 221"/>
                <a:gd name="T51" fmla="*/ 25 h 197"/>
                <a:gd name="T52" fmla="*/ 198 w 221"/>
                <a:gd name="T53" fmla="*/ 16 h 197"/>
                <a:gd name="T54" fmla="*/ 207 w 221"/>
                <a:gd name="T55" fmla="*/ 25 h 197"/>
                <a:gd name="T56" fmla="*/ 198 w 221"/>
                <a:gd name="T57" fmla="*/ 34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21" h="197">
                  <a:moveTo>
                    <a:pt x="214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4"/>
                    <a:pt x="0" y="8"/>
                  </a:cubicBezTo>
                  <a:cubicBezTo>
                    <a:pt x="0" y="190"/>
                    <a:pt x="0" y="190"/>
                    <a:pt x="0" y="190"/>
                  </a:cubicBezTo>
                  <a:cubicBezTo>
                    <a:pt x="0" y="194"/>
                    <a:pt x="3" y="197"/>
                    <a:pt x="7" y="197"/>
                  </a:cubicBezTo>
                  <a:cubicBezTo>
                    <a:pt x="214" y="197"/>
                    <a:pt x="214" y="197"/>
                    <a:pt x="214" y="197"/>
                  </a:cubicBezTo>
                  <a:cubicBezTo>
                    <a:pt x="218" y="197"/>
                    <a:pt x="221" y="194"/>
                    <a:pt x="221" y="190"/>
                  </a:cubicBezTo>
                  <a:cubicBezTo>
                    <a:pt x="221" y="8"/>
                    <a:pt x="221" y="8"/>
                    <a:pt x="221" y="8"/>
                  </a:cubicBezTo>
                  <a:cubicBezTo>
                    <a:pt x="221" y="4"/>
                    <a:pt x="218" y="0"/>
                    <a:pt x="214" y="0"/>
                  </a:cubicBezTo>
                  <a:close/>
                  <a:moveTo>
                    <a:pt x="170" y="16"/>
                  </a:moveTo>
                  <a:cubicBezTo>
                    <a:pt x="175" y="16"/>
                    <a:pt x="180" y="20"/>
                    <a:pt x="180" y="25"/>
                  </a:cubicBezTo>
                  <a:cubicBezTo>
                    <a:pt x="180" y="30"/>
                    <a:pt x="175" y="34"/>
                    <a:pt x="170" y="34"/>
                  </a:cubicBezTo>
                  <a:cubicBezTo>
                    <a:pt x="165" y="34"/>
                    <a:pt x="161" y="30"/>
                    <a:pt x="161" y="25"/>
                  </a:cubicBezTo>
                  <a:cubicBezTo>
                    <a:pt x="161" y="20"/>
                    <a:pt x="165" y="16"/>
                    <a:pt x="170" y="16"/>
                  </a:cubicBezTo>
                  <a:close/>
                  <a:moveTo>
                    <a:pt x="143" y="16"/>
                  </a:moveTo>
                  <a:cubicBezTo>
                    <a:pt x="148" y="16"/>
                    <a:pt x="152" y="20"/>
                    <a:pt x="152" y="25"/>
                  </a:cubicBezTo>
                  <a:cubicBezTo>
                    <a:pt x="152" y="30"/>
                    <a:pt x="148" y="34"/>
                    <a:pt x="143" y="34"/>
                  </a:cubicBezTo>
                  <a:cubicBezTo>
                    <a:pt x="137" y="34"/>
                    <a:pt x="133" y="30"/>
                    <a:pt x="133" y="25"/>
                  </a:cubicBezTo>
                  <a:cubicBezTo>
                    <a:pt x="133" y="20"/>
                    <a:pt x="137" y="16"/>
                    <a:pt x="143" y="16"/>
                  </a:cubicBezTo>
                  <a:close/>
                  <a:moveTo>
                    <a:pt x="207" y="183"/>
                  </a:moveTo>
                  <a:cubicBezTo>
                    <a:pt x="14" y="183"/>
                    <a:pt x="14" y="183"/>
                    <a:pt x="14" y="183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207" y="50"/>
                    <a:pt x="207" y="50"/>
                    <a:pt x="207" y="50"/>
                  </a:cubicBezTo>
                  <a:lnTo>
                    <a:pt x="207" y="183"/>
                  </a:lnTo>
                  <a:close/>
                  <a:moveTo>
                    <a:pt x="198" y="34"/>
                  </a:moveTo>
                  <a:cubicBezTo>
                    <a:pt x="193" y="34"/>
                    <a:pt x="188" y="30"/>
                    <a:pt x="188" y="25"/>
                  </a:cubicBezTo>
                  <a:cubicBezTo>
                    <a:pt x="188" y="20"/>
                    <a:pt x="193" y="16"/>
                    <a:pt x="198" y="16"/>
                  </a:cubicBezTo>
                  <a:cubicBezTo>
                    <a:pt x="203" y="16"/>
                    <a:pt x="207" y="20"/>
                    <a:pt x="207" y="25"/>
                  </a:cubicBezTo>
                  <a:cubicBezTo>
                    <a:pt x="207" y="30"/>
                    <a:pt x="203" y="34"/>
                    <a:pt x="198" y="3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" name="Freeform 124"/>
            <p:cNvSpPr>
              <a:spLocks/>
            </p:cNvSpPr>
            <p:nvPr/>
          </p:nvSpPr>
          <p:spPr bwMode="auto">
            <a:xfrm>
              <a:off x="10744856" y="4857537"/>
              <a:ext cx="29933" cy="43236"/>
            </a:xfrm>
            <a:custGeom>
              <a:avLst/>
              <a:gdLst>
                <a:gd name="T0" fmla="*/ 18 w 18"/>
                <a:gd name="T1" fmla="*/ 26 h 26"/>
                <a:gd name="T2" fmla="*/ 0 w 18"/>
                <a:gd name="T3" fmla="*/ 26 h 26"/>
                <a:gd name="T4" fmla="*/ 0 w 18"/>
                <a:gd name="T5" fmla="*/ 0 h 26"/>
                <a:gd name="T6" fmla="*/ 18 w 18"/>
                <a:gd name="T7" fmla="*/ 0 h 26"/>
                <a:gd name="T8" fmla="*/ 18 w 18"/>
                <a:gd name="T9" fmla="*/ 26 h 26"/>
                <a:gd name="T10" fmla="*/ 18 w 18"/>
                <a:gd name="T11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26">
                  <a:moveTo>
                    <a:pt x="18" y="26"/>
                  </a:moveTo>
                  <a:lnTo>
                    <a:pt x="0" y="26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26"/>
                  </a:lnTo>
                  <a:lnTo>
                    <a:pt x="18" y="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" name="Freeform 125"/>
            <p:cNvSpPr>
              <a:spLocks/>
            </p:cNvSpPr>
            <p:nvPr/>
          </p:nvSpPr>
          <p:spPr bwMode="auto">
            <a:xfrm>
              <a:off x="10806383" y="4857537"/>
              <a:ext cx="28270" cy="43236"/>
            </a:xfrm>
            <a:custGeom>
              <a:avLst/>
              <a:gdLst>
                <a:gd name="T0" fmla="*/ 17 w 17"/>
                <a:gd name="T1" fmla="*/ 26 h 26"/>
                <a:gd name="T2" fmla="*/ 0 w 17"/>
                <a:gd name="T3" fmla="*/ 26 h 26"/>
                <a:gd name="T4" fmla="*/ 0 w 17"/>
                <a:gd name="T5" fmla="*/ 0 h 26"/>
                <a:gd name="T6" fmla="*/ 17 w 17"/>
                <a:gd name="T7" fmla="*/ 0 h 26"/>
                <a:gd name="T8" fmla="*/ 17 w 17"/>
                <a:gd name="T9" fmla="*/ 26 h 26"/>
                <a:gd name="T10" fmla="*/ 17 w 17"/>
                <a:gd name="T11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26">
                  <a:moveTo>
                    <a:pt x="17" y="26"/>
                  </a:moveTo>
                  <a:lnTo>
                    <a:pt x="0" y="26"/>
                  </a:lnTo>
                  <a:lnTo>
                    <a:pt x="0" y="0"/>
                  </a:lnTo>
                  <a:lnTo>
                    <a:pt x="17" y="0"/>
                  </a:lnTo>
                  <a:lnTo>
                    <a:pt x="17" y="26"/>
                  </a:lnTo>
                  <a:lnTo>
                    <a:pt x="17" y="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" name="Freeform 126"/>
            <p:cNvSpPr>
              <a:spLocks/>
            </p:cNvSpPr>
            <p:nvPr/>
          </p:nvSpPr>
          <p:spPr bwMode="auto">
            <a:xfrm>
              <a:off x="10866249" y="4857537"/>
              <a:ext cx="29933" cy="43236"/>
            </a:xfrm>
            <a:custGeom>
              <a:avLst/>
              <a:gdLst>
                <a:gd name="T0" fmla="*/ 18 w 18"/>
                <a:gd name="T1" fmla="*/ 26 h 26"/>
                <a:gd name="T2" fmla="*/ 0 w 18"/>
                <a:gd name="T3" fmla="*/ 26 h 26"/>
                <a:gd name="T4" fmla="*/ 0 w 18"/>
                <a:gd name="T5" fmla="*/ 0 h 26"/>
                <a:gd name="T6" fmla="*/ 18 w 18"/>
                <a:gd name="T7" fmla="*/ 0 h 26"/>
                <a:gd name="T8" fmla="*/ 18 w 18"/>
                <a:gd name="T9" fmla="*/ 26 h 26"/>
                <a:gd name="T10" fmla="*/ 18 w 18"/>
                <a:gd name="T11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26">
                  <a:moveTo>
                    <a:pt x="18" y="26"/>
                  </a:moveTo>
                  <a:lnTo>
                    <a:pt x="0" y="26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26"/>
                  </a:lnTo>
                  <a:lnTo>
                    <a:pt x="18" y="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" name="Freeform 127"/>
            <p:cNvSpPr>
              <a:spLocks/>
            </p:cNvSpPr>
            <p:nvPr/>
          </p:nvSpPr>
          <p:spPr bwMode="auto">
            <a:xfrm>
              <a:off x="10929440" y="4857537"/>
              <a:ext cx="28270" cy="43236"/>
            </a:xfrm>
            <a:custGeom>
              <a:avLst/>
              <a:gdLst>
                <a:gd name="T0" fmla="*/ 17 w 17"/>
                <a:gd name="T1" fmla="*/ 26 h 26"/>
                <a:gd name="T2" fmla="*/ 0 w 17"/>
                <a:gd name="T3" fmla="*/ 26 h 26"/>
                <a:gd name="T4" fmla="*/ 0 w 17"/>
                <a:gd name="T5" fmla="*/ 0 h 26"/>
                <a:gd name="T6" fmla="*/ 17 w 17"/>
                <a:gd name="T7" fmla="*/ 0 h 26"/>
                <a:gd name="T8" fmla="*/ 17 w 17"/>
                <a:gd name="T9" fmla="*/ 26 h 26"/>
                <a:gd name="T10" fmla="*/ 17 w 17"/>
                <a:gd name="T11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26">
                  <a:moveTo>
                    <a:pt x="17" y="26"/>
                  </a:moveTo>
                  <a:lnTo>
                    <a:pt x="0" y="26"/>
                  </a:lnTo>
                  <a:lnTo>
                    <a:pt x="0" y="0"/>
                  </a:lnTo>
                  <a:lnTo>
                    <a:pt x="17" y="0"/>
                  </a:lnTo>
                  <a:lnTo>
                    <a:pt x="17" y="26"/>
                  </a:lnTo>
                  <a:lnTo>
                    <a:pt x="17" y="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" name="Freeform 128"/>
            <p:cNvSpPr>
              <a:spLocks/>
            </p:cNvSpPr>
            <p:nvPr/>
          </p:nvSpPr>
          <p:spPr bwMode="auto">
            <a:xfrm>
              <a:off x="10989305" y="4857537"/>
              <a:ext cx="29933" cy="43236"/>
            </a:xfrm>
            <a:custGeom>
              <a:avLst/>
              <a:gdLst>
                <a:gd name="T0" fmla="*/ 18 w 18"/>
                <a:gd name="T1" fmla="*/ 26 h 26"/>
                <a:gd name="T2" fmla="*/ 0 w 18"/>
                <a:gd name="T3" fmla="*/ 26 h 26"/>
                <a:gd name="T4" fmla="*/ 0 w 18"/>
                <a:gd name="T5" fmla="*/ 0 h 26"/>
                <a:gd name="T6" fmla="*/ 18 w 18"/>
                <a:gd name="T7" fmla="*/ 0 h 26"/>
                <a:gd name="T8" fmla="*/ 18 w 18"/>
                <a:gd name="T9" fmla="*/ 26 h 26"/>
                <a:gd name="T10" fmla="*/ 18 w 18"/>
                <a:gd name="T11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26">
                  <a:moveTo>
                    <a:pt x="18" y="26"/>
                  </a:moveTo>
                  <a:lnTo>
                    <a:pt x="0" y="26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26"/>
                  </a:lnTo>
                  <a:lnTo>
                    <a:pt x="18" y="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" name="Freeform 129"/>
            <p:cNvSpPr>
              <a:spLocks/>
            </p:cNvSpPr>
            <p:nvPr/>
          </p:nvSpPr>
          <p:spPr bwMode="auto">
            <a:xfrm>
              <a:off x="10633439" y="4759424"/>
              <a:ext cx="44899" cy="28270"/>
            </a:xfrm>
            <a:custGeom>
              <a:avLst/>
              <a:gdLst>
                <a:gd name="T0" fmla="*/ 27 w 27"/>
                <a:gd name="T1" fmla="*/ 17 h 17"/>
                <a:gd name="T2" fmla="*/ 0 w 27"/>
                <a:gd name="T3" fmla="*/ 17 h 17"/>
                <a:gd name="T4" fmla="*/ 0 w 27"/>
                <a:gd name="T5" fmla="*/ 0 h 17"/>
                <a:gd name="T6" fmla="*/ 27 w 27"/>
                <a:gd name="T7" fmla="*/ 0 h 17"/>
                <a:gd name="T8" fmla="*/ 27 w 27"/>
                <a:gd name="T9" fmla="*/ 17 h 17"/>
                <a:gd name="T10" fmla="*/ 27 w 27"/>
                <a:gd name="T11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17">
                  <a:moveTo>
                    <a:pt x="27" y="17"/>
                  </a:moveTo>
                  <a:lnTo>
                    <a:pt x="0" y="17"/>
                  </a:lnTo>
                  <a:lnTo>
                    <a:pt x="0" y="0"/>
                  </a:lnTo>
                  <a:lnTo>
                    <a:pt x="27" y="0"/>
                  </a:lnTo>
                  <a:lnTo>
                    <a:pt x="27" y="17"/>
                  </a:lnTo>
                  <a:lnTo>
                    <a:pt x="27" y="1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" name="Freeform 130"/>
            <p:cNvSpPr>
              <a:spLocks/>
            </p:cNvSpPr>
            <p:nvPr/>
          </p:nvSpPr>
          <p:spPr bwMode="auto">
            <a:xfrm>
              <a:off x="10633439" y="4697896"/>
              <a:ext cx="44899" cy="29933"/>
            </a:xfrm>
            <a:custGeom>
              <a:avLst/>
              <a:gdLst>
                <a:gd name="T0" fmla="*/ 27 w 27"/>
                <a:gd name="T1" fmla="*/ 18 h 18"/>
                <a:gd name="T2" fmla="*/ 0 w 27"/>
                <a:gd name="T3" fmla="*/ 18 h 18"/>
                <a:gd name="T4" fmla="*/ 0 w 27"/>
                <a:gd name="T5" fmla="*/ 0 h 18"/>
                <a:gd name="T6" fmla="*/ 27 w 27"/>
                <a:gd name="T7" fmla="*/ 0 h 18"/>
                <a:gd name="T8" fmla="*/ 27 w 27"/>
                <a:gd name="T9" fmla="*/ 18 h 18"/>
                <a:gd name="T10" fmla="*/ 27 w 27"/>
                <a:gd name="T11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18">
                  <a:moveTo>
                    <a:pt x="27" y="18"/>
                  </a:moveTo>
                  <a:lnTo>
                    <a:pt x="0" y="18"/>
                  </a:lnTo>
                  <a:lnTo>
                    <a:pt x="0" y="0"/>
                  </a:lnTo>
                  <a:lnTo>
                    <a:pt x="27" y="0"/>
                  </a:lnTo>
                  <a:lnTo>
                    <a:pt x="27" y="18"/>
                  </a:lnTo>
                  <a:lnTo>
                    <a:pt x="27" y="1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" name="Freeform 131"/>
            <p:cNvSpPr>
              <a:spLocks/>
            </p:cNvSpPr>
            <p:nvPr/>
          </p:nvSpPr>
          <p:spPr bwMode="auto">
            <a:xfrm>
              <a:off x="10633439" y="4638031"/>
              <a:ext cx="44899" cy="29933"/>
            </a:xfrm>
            <a:custGeom>
              <a:avLst/>
              <a:gdLst>
                <a:gd name="T0" fmla="*/ 27 w 27"/>
                <a:gd name="T1" fmla="*/ 18 h 18"/>
                <a:gd name="T2" fmla="*/ 0 w 27"/>
                <a:gd name="T3" fmla="*/ 18 h 18"/>
                <a:gd name="T4" fmla="*/ 0 w 27"/>
                <a:gd name="T5" fmla="*/ 0 h 18"/>
                <a:gd name="T6" fmla="*/ 27 w 27"/>
                <a:gd name="T7" fmla="*/ 0 h 18"/>
                <a:gd name="T8" fmla="*/ 27 w 27"/>
                <a:gd name="T9" fmla="*/ 18 h 18"/>
                <a:gd name="T10" fmla="*/ 27 w 27"/>
                <a:gd name="T11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18">
                  <a:moveTo>
                    <a:pt x="27" y="18"/>
                  </a:moveTo>
                  <a:lnTo>
                    <a:pt x="0" y="18"/>
                  </a:lnTo>
                  <a:lnTo>
                    <a:pt x="0" y="0"/>
                  </a:lnTo>
                  <a:lnTo>
                    <a:pt x="27" y="0"/>
                  </a:lnTo>
                  <a:lnTo>
                    <a:pt x="27" y="18"/>
                  </a:lnTo>
                  <a:lnTo>
                    <a:pt x="27" y="1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" name="Freeform 132"/>
            <p:cNvSpPr>
              <a:spLocks/>
            </p:cNvSpPr>
            <p:nvPr/>
          </p:nvSpPr>
          <p:spPr bwMode="auto">
            <a:xfrm>
              <a:off x="10626788" y="4651335"/>
              <a:ext cx="379147" cy="264405"/>
            </a:xfrm>
            <a:custGeom>
              <a:avLst/>
              <a:gdLst>
                <a:gd name="T0" fmla="*/ 16 w 228"/>
                <a:gd name="T1" fmla="*/ 159 h 159"/>
                <a:gd name="T2" fmla="*/ 0 w 228"/>
                <a:gd name="T3" fmla="*/ 145 h 159"/>
                <a:gd name="T4" fmla="*/ 79 w 228"/>
                <a:gd name="T5" fmla="*/ 45 h 159"/>
                <a:gd name="T6" fmla="*/ 142 w 228"/>
                <a:gd name="T7" fmla="*/ 82 h 159"/>
                <a:gd name="T8" fmla="*/ 212 w 228"/>
                <a:gd name="T9" fmla="*/ 0 h 159"/>
                <a:gd name="T10" fmla="*/ 228 w 228"/>
                <a:gd name="T11" fmla="*/ 12 h 159"/>
                <a:gd name="T12" fmla="*/ 145 w 228"/>
                <a:gd name="T13" fmla="*/ 110 h 159"/>
                <a:gd name="T14" fmla="*/ 84 w 228"/>
                <a:gd name="T15" fmla="*/ 72 h 159"/>
                <a:gd name="T16" fmla="*/ 16 w 228"/>
                <a:gd name="T17" fmla="*/ 159 h 159"/>
                <a:gd name="T18" fmla="*/ 16 w 228"/>
                <a:gd name="T19" fmla="*/ 159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8" h="159">
                  <a:moveTo>
                    <a:pt x="16" y="159"/>
                  </a:moveTo>
                  <a:lnTo>
                    <a:pt x="0" y="145"/>
                  </a:lnTo>
                  <a:lnTo>
                    <a:pt x="79" y="45"/>
                  </a:lnTo>
                  <a:lnTo>
                    <a:pt x="142" y="82"/>
                  </a:lnTo>
                  <a:lnTo>
                    <a:pt x="212" y="0"/>
                  </a:lnTo>
                  <a:lnTo>
                    <a:pt x="228" y="12"/>
                  </a:lnTo>
                  <a:lnTo>
                    <a:pt x="145" y="110"/>
                  </a:lnTo>
                  <a:lnTo>
                    <a:pt x="84" y="72"/>
                  </a:lnTo>
                  <a:lnTo>
                    <a:pt x="16" y="159"/>
                  </a:lnTo>
                  <a:lnTo>
                    <a:pt x="16" y="15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" name="Freeform 133"/>
            <p:cNvSpPr>
              <a:spLocks/>
            </p:cNvSpPr>
            <p:nvPr/>
          </p:nvSpPr>
          <p:spPr bwMode="auto">
            <a:xfrm>
              <a:off x="10957710" y="4641357"/>
              <a:ext cx="58203" cy="59865"/>
            </a:xfrm>
            <a:custGeom>
              <a:avLst/>
              <a:gdLst>
                <a:gd name="T0" fmla="*/ 0 w 35"/>
                <a:gd name="T1" fmla="*/ 0 h 36"/>
                <a:gd name="T2" fmla="*/ 35 w 35"/>
                <a:gd name="T3" fmla="*/ 0 h 36"/>
                <a:gd name="T4" fmla="*/ 35 w 35"/>
                <a:gd name="T5" fmla="*/ 36 h 36"/>
                <a:gd name="T6" fmla="*/ 0 w 35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" h="36">
                  <a:moveTo>
                    <a:pt x="0" y="0"/>
                  </a:moveTo>
                  <a:lnTo>
                    <a:pt x="35" y="0"/>
                  </a:lnTo>
                  <a:lnTo>
                    <a:pt x="35" y="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57" name="组合 356"/>
          <p:cNvGrpSpPr/>
          <p:nvPr/>
        </p:nvGrpSpPr>
        <p:grpSpPr>
          <a:xfrm>
            <a:off x="2556511" y="4271356"/>
            <a:ext cx="432361" cy="427371"/>
            <a:chOff x="4931272" y="4471739"/>
            <a:chExt cx="432361" cy="427371"/>
          </a:xfrm>
        </p:grpSpPr>
        <p:sp>
          <p:nvSpPr>
            <p:cNvPr id="152" name="Freeform 187"/>
            <p:cNvSpPr>
              <a:spLocks/>
            </p:cNvSpPr>
            <p:nvPr/>
          </p:nvSpPr>
          <p:spPr bwMode="auto">
            <a:xfrm>
              <a:off x="5049339" y="4722840"/>
              <a:ext cx="292675" cy="176270"/>
            </a:xfrm>
            <a:custGeom>
              <a:avLst/>
              <a:gdLst>
                <a:gd name="T0" fmla="*/ 100 w 141"/>
                <a:gd name="T1" fmla="*/ 0 h 84"/>
                <a:gd name="T2" fmla="*/ 71 w 141"/>
                <a:gd name="T3" fmla="*/ 0 h 84"/>
                <a:gd name="T4" fmla="*/ 89 w 141"/>
                <a:gd name="T5" fmla="*/ 23 h 84"/>
                <a:gd name="T6" fmla="*/ 100 w 141"/>
                <a:gd name="T7" fmla="*/ 23 h 84"/>
                <a:gd name="T8" fmla="*/ 119 w 141"/>
                <a:gd name="T9" fmla="*/ 42 h 84"/>
                <a:gd name="T10" fmla="*/ 100 w 141"/>
                <a:gd name="T11" fmla="*/ 62 h 84"/>
                <a:gd name="T12" fmla="*/ 42 w 141"/>
                <a:gd name="T13" fmla="*/ 62 h 84"/>
                <a:gd name="T14" fmla="*/ 23 w 141"/>
                <a:gd name="T15" fmla="*/ 42 h 84"/>
                <a:gd name="T16" fmla="*/ 26 w 141"/>
                <a:gd name="T17" fmla="*/ 31 h 84"/>
                <a:gd name="T18" fmla="*/ 2 w 141"/>
                <a:gd name="T19" fmla="*/ 31 h 84"/>
                <a:gd name="T20" fmla="*/ 0 w 141"/>
                <a:gd name="T21" fmla="*/ 42 h 84"/>
                <a:gd name="T22" fmla="*/ 42 w 141"/>
                <a:gd name="T23" fmla="*/ 84 h 84"/>
                <a:gd name="T24" fmla="*/ 100 w 141"/>
                <a:gd name="T25" fmla="*/ 84 h 84"/>
                <a:gd name="T26" fmla="*/ 141 w 141"/>
                <a:gd name="T27" fmla="*/ 42 h 84"/>
                <a:gd name="T28" fmla="*/ 100 w 141"/>
                <a:gd name="T29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1" h="84">
                  <a:moveTo>
                    <a:pt x="100" y="0"/>
                  </a:moveTo>
                  <a:cubicBezTo>
                    <a:pt x="71" y="0"/>
                    <a:pt x="71" y="0"/>
                    <a:pt x="71" y="0"/>
                  </a:cubicBezTo>
                  <a:cubicBezTo>
                    <a:pt x="79" y="6"/>
                    <a:pt x="86" y="14"/>
                    <a:pt x="89" y="23"/>
                  </a:cubicBezTo>
                  <a:cubicBezTo>
                    <a:pt x="100" y="23"/>
                    <a:pt x="100" y="23"/>
                    <a:pt x="100" y="23"/>
                  </a:cubicBezTo>
                  <a:cubicBezTo>
                    <a:pt x="110" y="23"/>
                    <a:pt x="119" y="32"/>
                    <a:pt x="119" y="42"/>
                  </a:cubicBezTo>
                  <a:cubicBezTo>
                    <a:pt x="119" y="53"/>
                    <a:pt x="110" y="62"/>
                    <a:pt x="100" y="62"/>
                  </a:cubicBezTo>
                  <a:cubicBezTo>
                    <a:pt x="42" y="62"/>
                    <a:pt x="42" y="62"/>
                    <a:pt x="42" y="62"/>
                  </a:cubicBezTo>
                  <a:cubicBezTo>
                    <a:pt x="32" y="62"/>
                    <a:pt x="23" y="53"/>
                    <a:pt x="23" y="42"/>
                  </a:cubicBezTo>
                  <a:cubicBezTo>
                    <a:pt x="23" y="38"/>
                    <a:pt x="24" y="34"/>
                    <a:pt x="26" y="31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1" y="35"/>
                    <a:pt x="0" y="38"/>
                    <a:pt x="0" y="42"/>
                  </a:cubicBezTo>
                  <a:cubicBezTo>
                    <a:pt x="0" y="65"/>
                    <a:pt x="19" y="84"/>
                    <a:pt x="42" y="84"/>
                  </a:cubicBezTo>
                  <a:cubicBezTo>
                    <a:pt x="100" y="84"/>
                    <a:pt x="100" y="84"/>
                    <a:pt x="100" y="84"/>
                  </a:cubicBezTo>
                  <a:cubicBezTo>
                    <a:pt x="123" y="84"/>
                    <a:pt x="141" y="65"/>
                    <a:pt x="141" y="42"/>
                  </a:cubicBezTo>
                  <a:cubicBezTo>
                    <a:pt x="141" y="19"/>
                    <a:pt x="123" y="0"/>
                    <a:pt x="10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3" name="Freeform 188"/>
            <p:cNvSpPr>
              <a:spLocks/>
            </p:cNvSpPr>
            <p:nvPr/>
          </p:nvSpPr>
          <p:spPr bwMode="auto">
            <a:xfrm>
              <a:off x="4931272" y="4722840"/>
              <a:ext cx="294338" cy="176270"/>
            </a:xfrm>
            <a:custGeom>
              <a:avLst/>
              <a:gdLst>
                <a:gd name="T0" fmla="*/ 53 w 141"/>
                <a:gd name="T1" fmla="*/ 62 h 84"/>
                <a:gd name="T2" fmla="*/ 42 w 141"/>
                <a:gd name="T3" fmla="*/ 62 h 84"/>
                <a:gd name="T4" fmla="*/ 22 w 141"/>
                <a:gd name="T5" fmla="*/ 42 h 84"/>
                <a:gd name="T6" fmla="*/ 42 w 141"/>
                <a:gd name="T7" fmla="*/ 23 h 84"/>
                <a:gd name="T8" fmla="*/ 48 w 141"/>
                <a:gd name="T9" fmla="*/ 23 h 84"/>
                <a:gd name="T10" fmla="*/ 99 w 141"/>
                <a:gd name="T11" fmla="*/ 23 h 84"/>
                <a:gd name="T12" fmla="*/ 119 w 141"/>
                <a:gd name="T13" fmla="*/ 42 h 84"/>
                <a:gd name="T14" fmla="*/ 118 w 141"/>
                <a:gd name="T15" fmla="*/ 46 h 84"/>
                <a:gd name="T16" fmla="*/ 114 w 141"/>
                <a:gd name="T17" fmla="*/ 54 h 84"/>
                <a:gd name="T18" fmla="*/ 139 w 141"/>
                <a:gd name="T19" fmla="*/ 54 h 84"/>
                <a:gd name="T20" fmla="*/ 141 w 141"/>
                <a:gd name="T21" fmla="*/ 46 h 84"/>
                <a:gd name="T22" fmla="*/ 141 w 141"/>
                <a:gd name="T23" fmla="*/ 46 h 84"/>
                <a:gd name="T24" fmla="*/ 141 w 141"/>
                <a:gd name="T25" fmla="*/ 42 h 84"/>
                <a:gd name="T26" fmla="*/ 99 w 141"/>
                <a:gd name="T27" fmla="*/ 0 h 84"/>
                <a:gd name="T28" fmla="*/ 48 w 141"/>
                <a:gd name="T29" fmla="*/ 0 h 84"/>
                <a:gd name="T30" fmla="*/ 42 w 141"/>
                <a:gd name="T31" fmla="*/ 0 h 84"/>
                <a:gd name="T32" fmla="*/ 0 w 141"/>
                <a:gd name="T33" fmla="*/ 42 h 84"/>
                <a:gd name="T34" fmla="*/ 42 w 141"/>
                <a:gd name="T35" fmla="*/ 84 h 84"/>
                <a:gd name="T36" fmla="*/ 72 w 141"/>
                <a:gd name="T37" fmla="*/ 84 h 84"/>
                <a:gd name="T38" fmla="*/ 53 w 141"/>
                <a:gd name="T39" fmla="*/ 62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1" h="84">
                  <a:moveTo>
                    <a:pt x="53" y="62"/>
                  </a:moveTo>
                  <a:cubicBezTo>
                    <a:pt x="42" y="62"/>
                    <a:pt x="42" y="62"/>
                    <a:pt x="42" y="62"/>
                  </a:cubicBezTo>
                  <a:cubicBezTo>
                    <a:pt x="31" y="62"/>
                    <a:pt x="22" y="53"/>
                    <a:pt x="22" y="42"/>
                  </a:cubicBezTo>
                  <a:cubicBezTo>
                    <a:pt x="22" y="32"/>
                    <a:pt x="31" y="23"/>
                    <a:pt x="42" y="23"/>
                  </a:cubicBezTo>
                  <a:cubicBezTo>
                    <a:pt x="48" y="23"/>
                    <a:pt x="48" y="23"/>
                    <a:pt x="48" y="23"/>
                  </a:cubicBezTo>
                  <a:cubicBezTo>
                    <a:pt x="99" y="23"/>
                    <a:pt x="99" y="23"/>
                    <a:pt x="99" y="23"/>
                  </a:cubicBezTo>
                  <a:cubicBezTo>
                    <a:pt x="110" y="23"/>
                    <a:pt x="119" y="32"/>
                    <a:pt x="119" y="42"/>
                  </a:cubicBezTo>
                  <a:cubicBezTo>
                    <a:pt x="119" y="44"/>
                    <a:pt x="118" y="45"/>
                    <a:pt x="118" y="46"/>
                  </a:cubicBezTo>
                  <a:cubicBezTo>
                    <a:pt x="118" y="49"/>
                    <a:pt x="116" y="52"/>
                    <a:pt x="114" y="54"/>
                  </a:cubicBezTo>
                  <a:cubicBezTo>
                    <a:pt x="139" y="54"/>
                    <a:pt x="139" y="54"/>
                    <a:pt x="139" y="54"/>
                  </a:cubicBezTo>
                  <a:cubicBezTo>
                    <a:pt x="140" y="52"/>
                    <a:pt x="140" y="49"/>
                    <a:pt x="141" y="46"/>
                  </a:cubicBezTo>
                  <a:cubicBezTo>
                    <a:pt x="141" y="46"/>
                    <a:pt x="141" y="46"/>
                    <a:pt x="141" y="46"/>
                  </a:cubicBezTo>
                  <a:cubicBezTo>
                    <a:pt x="141" y="45"/>
                    <a:pt x="141" y="44"/>
                    <a:pt x="141" y="42"/>
                  </a:cubicBezTo>
                  <a:cubicBezTo>
                    <a:pt x="141" y="19"/>
                    <a:pt x="122" y="0"/>
                    <a:pt x="99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19" y="0"/>
                    <a:pt x="0" y="19"/>
                    <a:pt x="0" y="42"/>
                  </a:cubicBezTo>
                  <a:cubicBezTo>
                    <a:pt x="0" y="65"/>
                    <a:pt x="19" y="84"/>
                    <a:pt x="42" y="84"/>
                  </a:cubicBezTo>
                  <a:cubicBezTo>
                    <a:pt x="72" y="84"/>
                    <a:pt x="72" y="84"/>
                    <a:pt x="72" y="84"/>
                  </a:cubicBezTo>
                  <a:cubicBezTo>
                    <a:pt x="64" y="79"/>
                    <a:pt x="57" y="71"/>
                    <a:pt x="53" y="6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4" name="Freeform 189"/>
            <p:cNvSpPr>
              <a:spLocks noEditPoints="1"/>
            </p:cNvSpPr>
            <p:nvPr/>
          </p:nvSpPr>
          <p:spPr bwMode="auto">
            <a:xfrm>
              <a:off x="5029384" y="4471739"/>
              <a:ext cx="216180" cy="214518"/>
            </a:xfrm>
            <a:custGeom>
              <a:avLst/>
              <a:gdLst>
                <a:gd name="T0" fmla="*/ 52 w 103"/>
                <a:gd name="T1" fmla="*/ 0 h 103"/>
                <a:gd name="T2" fmla="*/ 0 w 103"/>
                <a:gd name="T3" fmla="*/ 51 h 103"/>
                <a:gd name="T4" fmla="*/ 52 w 103"/>
                <a:gd name="T5" fmla="*/ 103 h 103"/>
                <a:gd name="T6" fmla="*/ 103 w 103"/>
                <a:gd name="T7" fmla="*/ 51 h 103"/>
                <a:gd name="T8" fmla="*/ 52 w 103"/>
                <a:gd name="T9" fmla="*/ 0 h 103"/>
                <a:gd name="T10" fmla="*/ 82 w 103"/>
                <a:gd name="T11" fmla="*/ 59 h 103"/>
                <a:gd name="T12" fmla="*/ 60 w 103"/>
                <a:gd name="T13" fmla="*/ 59 h 103"/>
                <a:gd name="T14" fmla="*/ 60 w 103"/>
                <a:gd name="T15" fmla="*/ 81 h 103"/>
                <a:gd name="T16" fmla="*/ 43 w 103"/>
                <a:gd name="T17" fmla="*/ 81 h 103"/>
                <a:gd name="T18" fmla="*/ 43 w 103"/>
                <a:gd name="T19" fmla="*/ 59 h 103"/>
                <a:gd name="T20" fmla="*/ 22 w 103"/>
                <a:gd name="T21" fmla="*/ 59 h 103"/>
                <a:gd name="T22" fmla="*/ 22 w 103"/>
                <a:gd name="T23" fmla="*/ 43 h 103"/>
                <a:gd name="T24" fmla="*/ 43 w 103"/>
                <a:gd name="T25" fmla="*/ 43 h 103"/>
                <a:gd name="T26" fmla="*/ 43 w 103"/>
                <a:gd name="T27" fmla="*/ 21 h 103"/>
                <a:gd name="T28" fmla="*/ 60 w 103"/>
                <a:gd name="T29" fmla="*/ 21 h 103"/>
                <a:gd name="T30" fmla="*/ 60 w 103"/>
                <a:gd name="T31" fmla="*/ 43 h 103"/>
                <a:gd name="T32" fmla="*/ 82 w 103"/>
                <a:gd name="T33" fmla="*/ 43 h 103"/>
                <a:gd name="T34" fmla="*/ 82 w 103"/>
                <a:gd name="T35" fmla="*/ 59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03" h="103">
                  <a:moveTo>
                    <a:pt x="52" y="0"/>
                  </a:moveTo>
                  <a:cubicBezTo>
                    <a:pt x="23" y="0"/>
                    <a:pt x="0" y="23"/>
                    <a:pt x="0" y="51"/>
                  </a:cubicBezTo>
                  <a:cubicBezTo>
                    <a:pt x="0" y="80"/>
                    <a:pt x="23" y="103"/>
                    <a:pt x="52" y="103"/>
                  </a:cubicBezTo>
                  <a:cubicBezTo>
                    <a:pt x="80" y="103"/>
                    <a:pt x="103" y="80"/>
                    <a:pt x="103" y="51"/>
                  </a:cubicBezTo>
                  <a:cubicBezTo>
                    <a:pt x="103" y="23"/>
                    <a:pt x="80" y="0"/>
                    <a:pt x="52" y="0"/>
                  </a:cubicBezTo>
                  <a:close/>
                  <a:moveTo>
                    <a:pt x="82" y="59"/>
                  </a:moveTo>
                  <a:cubicBezTo>
                    <a:pt x="60" y="59"/>
                    <a:pt x="60" y="59"/>
                    <a:pt x="60" y="59"/>
                  </a:cubicBezTo>
                  <a:cubicBezTo>
                    <a:pt x="60" y="81"/>
                    <a:pt x="60" y="81"/>
                    <a:pt x="60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43" y="59"/>
                    <a:pt x="43" y="59"/>
                    <a:pt x="43" y="59"/>
                  </a:cubicBezTo>
                  <a:cubicBezTo>
                    <a:pt x="22" y="59"/>
                    <a:pt x="22" y="59"/>
                    <a:pt x="22" y="59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43" y="21"/>
                    <a:pt x="43" y="21"/>
                    <a:pt x="43" y="21"/>
                  </a:cubicBezTo>
                  <a:cubicBezTo>
                    <a:pt x="60" y="21"/>
                    <a:pt x="60" y="21"/>
                    <a:pt x="60" y="21"/>
                  </a:cubicBezTo>
                  <a:cubicBezTo>
                    <a:pt x="60" y="43"/>
                    <a:pt x="60" y="43"/>
                    <a:pt x="60" y="43"/>
                  </a:cubicBezTo>
                  <a:cubicBezTo>
                    <a:pt x="82" y="43"/>
                    <a:pt x="82" y="43"/>
                    <a:pt x="82" y="43"/>
                  </a:cubicBezTo>
                  <a:lnTo>
                    <a:pt x="82" y="5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5" name="Rectangle 190"/>
            <p:cNvSpPr>
              <a:spLocks noChangeArrowheads="1"/>
            </p:cNvSpPr>
            <p:nvPr/>
          </p:nvSpPr>
          <p:spPr bwMode="auto">
            <a:xfrm>
              <a:off x="5295452" y="4583154"/>
              <a:ext cx="28270" cy="10975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6" name="Rectangle 191"/>
            <p:cNvSpPr>
              <a:spLocks noChangeArrowheads="1"/>
            </p:cNvSpPr>
            <p:nvPr/>
          </p:nvSpPr>
          <p:spPr bwMode="auto">
            <a:xfrm>
              <a:off x="5255542" y="4623064"/>
              <a:ext cx="108091" cy="2993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7" name="Rectangle 192"/>
            <p:cNvSpPr>
              <a:spLocks noChangeArrowheads="1"/>
            </p:cNvSpPr>
            <p:nvPr/>
          </p:nvSpPr>
          <p:spPr bwMode="auto">
            <a:xfrm>
              <a:off x="4956216" y="4614750"/>
              <a:ext cx="18293" cy="6485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8" name="Rectangle 193"/>
            <p:cNvSpPr>
              <a:spLocks noChangeArrowheads="1"/>
            </p:cNvSpPr>
            <p:nvPr/>
          </p:nvSpPr>
          <p:spPr bwMode="auto">
            <a:xfrm>
              <a:off x="4931272" y="4638031"/>
              <a:ext cx="68180" cy="1829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60" name="组合 359"/>
          <p:cNvGrpSpPr/>
          <p:nvPr/>
        </p:nvGrpSpPr>
        <p:grpSpPr>
          <a:xfrm>
            <a:off x="7401953" y="4307940"/>
            <a:ext cx="498878" cy="440675"/>
            <a:chOff x="8338604" y="4508323"/>
            <a:chExt cx="498878" cy="440675"/>
          </a:xfrm>
        </p:grpSpPr>
        <p:sp>
          <p:nvSpPr>
            <p:cNvPr id="202" name="Freeform 238"/>
            <p:cNvSpPr>
              <a:spLocks noEditPoints="1"/>
            </p:cNvSpPr>
            <p:nvPr/>
          </p:nvSpPr>
          <p:spPr bwMode="auto">
            <a:xfrm>
              <a:off x="8338604" y="4508323"/>
              <a:ext cx="463956" cy="410743"/>
            </a:xfrm>
            <a:custGeom>
              <a:avLst/>
              <a:gdLst>
                <a:gd name="T0" fmla="*/ 145 w 222"/>
                <a:gd name="T1" fmla="*/ 183 h 197"/>
                <a:gd name="T2" fmla="*/ 14 w 222"/>
                <a:gd name="T3" fmla="*/ 183 h 197"/>
                <a:gd name="T4" fmla="*/ 14 w 222"/>
                <a:gd name="T5" fmla="*/ 50 h 197"/>
                <a:gd name="T6" fmla="*/ 208 w 222"/>
                <a:gd name="T7" fmla="*/ 50 h 197"/>
                <a:gd name="T8" fmla="*/ 208 w 222"/>
                <a:gd name="T9" fmla="*/ 139 h 197"/>
                <a:gd name="T10" fmla="*/ 222 w 222"/>
                <a:gd name="T11" fmla="*/ 147 h 197"/>
                <a:gd name="T12" fmla="*/ 222 w 222"/>
                <a:gd name="T13" fmla="*/ 8 h 197"/>
                <a:gd name="T14" fmla="*/ 215 w 222"/>
                <a:gd name="T15" fmla="*/ 0 h 197"/>
                <a:gd name="T16" fmla="*/ 7 w 222"/>
                <a:gd name="T17" fmla="*/ 0 h 197"/>
                <a:gd name="T18" fmla="*/ 0 w 222"/>
                <a:gd name="T19" fmla="*/ 8 h 197"/>
                <a:gd name="T20" fmla="*/ 0 w 222"/>
                <a:gd name="T21" fmla="*/ 190 h 197"/>
                <a:gd name="T22" fmla="*/ 7 w 222"/>
                <a:gd name="T23" fmla="*/ 197 h 197"/>
                <a:gd name="T24" fmla="*/ 166 w 222"/>
                <a:gd name="T25" fmla="*/ 197 h 197"/>
                <a:gd name="T26" fmla="*/ 145 w 222"/>
                <a:gd name="T27" fmla="*/ 183 h 197"/>
                <a:gd name="T28" fmla="*/ 198 w 222"/>
                <a:gd name="T29" fmla="*/ 16 h 197"/>
                <a:gd name="T30" fmla="*/ 208 w 222"/>
                <a:gd name="T31" fmla="*/ 25 h 197"/>
                <a:gd name="T32" fmla="*/ 198 w 222"/>
                <a:gd name="T33" fmla="*/ 34 h 197"/>
                <a:gd name="T34" fmla="*/ 189 w 222"/>
                <a:gd name="T35" fmla="*/ 25 h 197"/>
                <a:gd name="T36" fmla="*/ 198 w 222"/>
                <a:gd name="T37" fmla="*/ 16 h 197"/>
                <a:gd name="T38" fmla="*/ 171 w 222"/>
                <a:gd name="T39" fmla="*/ 16 h 197"/>
                <a:gd name="T40" fmla="*/ 180 w 222"/>
                <a:gd name="T41" fmla="*/ 25 h 197"/>
                <a:gd name="T42" fmla="*/ 171 w 222"/>
                <a:gd name="T43" fmla="*/ 34 h 197"/>
                <a:gd name="T44" fmla="*/ 161 w 222"/>
                <a:gd name="T45" fmla="*/ 25 h 197"/>
                <a:gd name="T46" fmla="*/ 171 w 222"/>
                <a:gd name="T47" fmla="*/ 16 h 197"/>
                <a:gd name="T48" fmla="*/ 143 w 222"/>
                <a:gd name="T49" fmla="*/ 16 h 197"/>
                <a:gd name="T50" fmla="*/ 153 w 222"/>
                <a:gd name="T51" fmla="*/ 25 h 197"/>
                <a:gd name="T52" fmla="*/ 143 w 222"/>
                <a:gd name="T53" fmla="*/ 34 h 197"/>
                <a:gd name="T54" fmla="*/ 134 w 222"/>
                <a:gd name="T55" fmla="*/ 25 h 197"/>
                <a:gd name="T56" fmla="*/ 143 w 222"/>
                <a:gd name="T57" fmla="*/ 16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22" h="197">
                  <a:moveTo>
                    <a:pt x="145" y="183"/>
                  </a:moveTo>
                  <a:cubicBezTo>
                    <a:pt x="14" y="183"/>
                    <a:pt x="14" y="183"/>
                    <a:pt x="14" y="183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208" y="50"/>
                    <a:pt x="208" y="50"/>
                    <a:pt x="208" y="50"/>
                  </a:cubicBezTo>
                  <a:cubicBezTo>
                    <a:pt x="208" y="139"/>
                    <a:pt x="208" y="139"/>
                    <a:pt x="208" y="139"/>
                  </a:cubicBezTo>
                  <a:cubicBezTo>
                    <a:pt x="222" y="147"/>
                    <a:pt x="222" y="147"/>
                    <a:pt x="222" y="147"/>
                  </a:cubicBezTo>
                  <a:cubicBezTo>
                    <a:pt x="222" y="8"/>
                    <a:pt x="222" y="8"/>
                    <a:pt x="222" y="8"/>
                  </a:cubicBezTo>
                  <a:cubicBezTo>
                    <a:pt x="222" y="4"/>
                    <a:pt x="219" y="0"/>
                    <a:pt x="215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4"/>
                    <a:pt x="0" y="8"/>
                  </a:cubicBezTo>
                  <a:cubicBezTo>
                    <a:pt x="0" y="190"/>
                    <a:pt x="0" y="190"/>
                    <a:pt x="0" y="190"/>
                  </a:cubicBezTo>
                  <a:cubicBezTo>
                    <a:pt x="0" y="194"/>
                    <a:pt x="3" y="197"/>
                    <a:pt x="7" y="197"/>
                  </a:cubicBezTo>
                  <a:cubicBezTo>
                    <a:pt x="166" y="197"/>
                    <a:pt x="166" y="197"/>
                    <a:pt x="166" y="197"/>
                  </a:cubicBezTo>
                  <a:lnTo>
                    <a:pt x="145" y="183"/>
                  </a:lnTo>
                  <a:close/>
                  <a:moveTo>
                    <a:pt x="198" y="16"/>
                  </a:moveTo>
                  <a:cubicBezTo>
                    <a:pt x="204" y="16"/>
                    <a:pt x="208" y="20"/>
                    <a:pt x="208" y="25"/>
                  </a:cubicBezTo>
                  <a:cubicBezTo>
                    <a:pt x="208" y="30"/>
                    <a:pt x="204" y="34"/>
                    <a:pt x="198" y="34"/>
                  </a:cubicBezTo>
                  <a:cubicBezTo>
                    <a:pt x="193" y="34"/>
                    <a:pt x="189" y="30"/>
                    <a:pt x="189" y="25"/>
                  </a:cubicBezTo>
                  <a:cubicBezTo>
                    <a:pt x="189" y="20"/>
                    <a:pt x="193" y="16"/>
                    <a:pt x="198" y="16"/>
                  </a:cubicBezTo>
                  <a:close/>
                  <a:moveTo>
                    <a:pt x="171" y="16"/>
                  </a:moveTo>
                  <a:cubicBezTo>
                    <a:pt x="176" y="16"/>
                    <a:pt x="180" y="20"/>
                    <a:pt x="180" y="25"/>
                  </a:cubicBezTo>
                  <a:cubicBezTo>
                    <a:pt x="180" y="30"/>
                    <a:pt x="176" y="34"/>
                    <a:pt x="171" y="34"/>
                  </a:cubicBezTo>
                  <a:cubicBezTo>
                    <a:pt x="166" y="34"/>
                    <a:pt x="161" y="30"/>
                    <a:pt x="161" y="25"/>
                  </a:cubicBezTo>
                  <a:cubicBezTo>
                    <a:pt x="161" y="20"/>
                    <a:pt x="166" y="16"/>
                    <a:pt x="171" y="16"/>
                  </a:cubicBezTo>
                  <a:close/>
                  <a:moveTo>
                    <a:pt x="143" y="16"/>
                  </a:moveTo>
                  <a:cubicBezTo>
                    <a:pt x="148" y="16"/>
                    <a:pt x="153" y="20"/>
                    <a:pt x="153" y="25"/>
                  </a:cubicBezTo>
                  <a:cubicBezTo>
                    <a:pt x="153" y="30"/>
                    <a:pt x="148" y="34"/>
                    <a:pt x="143" y="34"/>
                  </a:cubicBezTo>
                  <a:cubicBezTo>
                    <a:pt x="138" y="34"/>
                    <a:pt x="134" y="30"/>
                    <a:pt x="134" y="25"/>
                  </a:cubicBezTo>
                  <a:cubicBezTo>
                    <a:pt x="134" y="20"/>
                    <a:pt x="138" y="16"/>
                    <a:pt x="143" y="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3" name="Freeform 239"/>
            <p:cNvSpPr>
              <a:spLocks/>
            </p:cNvSpPr>
            <p:nvPr/>
          </p:nvSpPr>
          <p:spPr bwMode="auto">
            <a:xfrm>
              <a:off x="8476627" y="4661312"/>
              <a:ext cx="360855" cy="287686"/>
            </a:xfrm>
            <a:custGeom>
              <a:avLst/>
              <a:gdLst>
                <a:gd name="T0" fmla="*/ 172 w 173"/>
                <a:gd name="T1" fmla="*/ 104 h 138"/>
                <a:gd name="T2" fmla="*/ 167 w 173"/>
                <a:gd name="T3" fmla="*/ 96 h 138"/>
                <a:gd name="T4" fmla="*/ 86 w 173"/>
                <a:gd name="T5" fmla="*/ 45 h 138"/>
                <a:gd name="T6" fmla="*/ 67 w 173"/>
                <a:gd name="T7" fmla="*/ 9 h 138"/>
                <a:gd name="T8" fmla="*/ 20 w 173"/>
                <a:gd name="T9" fmla="*/ 10 h 138"/>
                <a:gd name="T10" fmla="*/ 48 w 173"/>
                <a:gd name="T11" fmla="*/ 28 h 138"/>
                <a:gd name="T12" fmla="*/ 50 w 173"/>
                <a:gd name="T13" fmla="*/ 35 h 138"/>
                <a:gd name="T14" fmla="*/ 37 w 173"/>
                <a:gd name="T15" fmla="*/ 54 h 138"/>
                <a:gd name="T16" fmla="*/ 30 w 173"/>
                <a:gd name="T17" fmla="*/ 55 h 138"/>
                <a:gd name="T18" fmla="*/ 3 w 173"/>
                <a:gd name="T19" fmla="*/ 37 h 138"/>
                <a:gd name="T20" fmla="*/ 21 w 173"/>
                <a:gd name="T21" fmla="*/ 80 h 138"/>
                <a:gd name="T22" fmla="*/ 62 w 173"/>
                <a:gd name="T23" fmla="*/ 83 h 138"/>
                <a:gd name="T24" fmla="*/ 141 w 173"/>
                <a:gd name="T25" fmla="*/ 135 h 138"/>
                <a:gd name="T26" fmla="*/ 151 w 173"/>
                <a:gd name="T27" fmla="*/ 136 h 138"/>
                <a:gd name="T28" fmla="*/ 172 w 173"/>
                <a:gd name="T29" fmla="*/ 10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73" h="138">
                  <a:moveTo>
                    <a:pt x="172" y="104"/>
                  </a:moveTo>
                  <a:cubicBezTo>
                    <a:pt x="172" y="101"/>
                    <a:pt x="169" y="97"/>
                    <a:pt x="167" y="96"/>
                  </a:cubicBezTo>
                  <a:cubicBezTo>
                    <a:pt x="140" y="79"/>
                    <a:pt x="113" y="62"/>
                    <a:pt x="86" y="45"/>
                  </a:cubicBezTo>
                  <a:cubicBezTo>
                    <a:pt x="86" y="31"/>
                    <a:pt x="80" y="17"/>
                    <a:pt x="67" y="9"/>
                  </a:cubicBezTo>
                  <a:cubicBezTo>
                    <a:pt x="52" y="0"/>
                    <a:pt x="34" y="1"/>
                    <a:pt x="20" y="10"/>
                  </a:cubicBezTo>
                  <a:cubicBezTo>
                    <a:pt x="48" y="28"/>
                    <a:pt x="48" y="28"/>
                    <a:pt x="48" y="28"/>
                  </a:cubicBezTo>
                  <a:cubicBezTo>
                    <a:pt x="50" y="29"/>
                    <a:pt x="51" y="32"/>
                    <a:pt x="50" y="35"/>
                  </a:cubicBezTo>
                  <a:cubicBezTo>
                    <a:pt x="37" y="54"/>
                    <a:pt x="37" y="54"/>
                    <a:pt x="37" y="54"/>
                  </a:cubicBezTo>
                  <a:cubicBezTo>
                    <a:pt x="36" y="56"/>
                    <a:pt x="33" y="57"/>
                    <a:pt x="30" y="55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0" y="54"/>
                    <a:pt x="7" y="71"/>
                    <a:pt x="21" y="80"/>
                  </a:cubicBezTo>
                  <a:cubicBezTo>
                    <a:pt x="34" y="88"/>
                    <a:pt x="49" y="89"/>
                    <a:pt x="62" y="83"/>
                  </a:cubicBezTo>
                  <a:cubicBezTo>
                    <a:pt x="89" y="100"/>
                    <a:pt x="115" y="118"/>
                    <a:pt x="141" y="135"/>
                  </a:cubicBezTo>
                  <a:cubicBezTo>
                    <a:pt x="143" y="137"/>
                    <a:pt x="148" y="138"/>
                    <a:pt x="151" y="136"/>
                  </a:cubicBezTo>
                  <a:cubicBezTo>
                    <a:pt x="164" y="131"/>
                    <a:pt x="173" y="118"/>
                    <a:pt x="172" y="10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56" name="组合 355"/>
          <p:cNvGrpSpPr/>
          <p:nvPr/>
        </p:nvGrpSpPr>
        <p:grpSpPr>
          <a:xfrm>
            <a:off x="931941" y="4206501"/>
            <a:ext cx="508855" cy="583688"/>
            <a:chOff x="3747270" y="4406884"/>
            <a:chExt cx="508855" cy="583688"/>
          </a:xfrm>
        </p:grpSpPr>
        <p:sp>
          <p:nvSpPr>
            <p:cNvPr id="266" name="Oval 302"/>
            <p:cNvSpPr>
              <a:spLocks noChangeArrowheads="1"/>
            </p:cNvSpPr>
            <p:nvPr/>
          </p:nvSpPr>
          <p:spPr bwMode="auto">
            <a:xfrm>
              <a:off x="3868663" y="4406884"/>
              <a:ext cx="89798" cy="11307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7" name="Freeform 303"/>
            <p:cNvSpPr>
              <a:spLocks noEditPoints="1"/>
            </p:cNvSpPr>
            <p:nvPr/>
          </p:nvSpPr>
          <p:spPr bwMode="auto">
            <a:xfrm>
              <a:off x="3747270" y="4529941"/>
              <a:ext cx="325933" cy="460631"/>
            </a:xfrm>
            <a:custGeom>
              <a:avLst/>
              <a:gdLst>
                <a:gd name="T0" fmla="*/ 156 w 156"/>
                <a:gd name="T1" fmla="*/ 34 h 221"/>
                <a:gd name="T2" fmla="*/ 155 w 156"/>
                <a:gd name="T3" fmla="*/ 33 h 221"/>
                <a:gd name="T4" fmla="*/ 148 w 156"/>
                <a:gd name="T5" fmla="*/ 27 h 221"/>
                <a:gd name="T6" fmla="*/ 116 w 156"/>
                <a:gd name="T7" fmla="*/ 4 h 221"/>
                <a:gd name="T8" fmla="*/ 109 w 156"/>
                <a:gd name="T9" fmla="*/ 1 h 221"/>
                <a:gd name="T10" fmla="*/ 98 w 156"/>
                <a:gd name="T11" fmla="*/ 1 h 221"/>
                <a:gd name="T12" fmla="*/ 96 w 156"/>
                <a:gd name="T13" fmla="*/ 14 h 221"/>
                <a:gd name="T14" fmla="*/ 87 w 156"/>
                <a:gd name="T15" fmla="*/ 55 h 221"/>
                <a:gd name="T16" fmla="*/ 87 w 156"/>
                <a:gd name="T17" fmla="*/ 9 h 221"/>
                <a:gd name="T18" fmla="*/ 75 w 156"/>
                <a:gd name="T19" fmla="*/ 0 h 221"/>
                <a:gd name="T20" fmla="*/ 74 w 156"/>
                <a:gd name="T21" fmla="*/ 11 h 221"/>
                <a:gd name="T22" fmla="*/ 58 w 156"/>
                <a:gd name="T23" fmla="*/ 23 h 221"/>
                <a:gd name="T24" fmla="*/ 52 w 156"/>
                <a:gd name="T25" fmla="*/ 9 h 221"/>
                <a:gd name="T26" fmla="*/ 61 w 156"/>
                <a:gd name="T27" fmla="*/ 0 h 221"/>
                <a:gd name="T28" fmla="*/ 49 w 156"/>
                <a:gd name="T29" fmla="*/ 2 h 221"/>
                <a:gd name="T30" fmla="*/ 3 w 156"/>
                <a:gd name="T31" fmla="*/ 46 h 221"/>
                <a:gd name="T32" fmla="*/ 3 w 156"/>
                <a:gd name="T33" fmla="*/ 46 h 221"/>
                <a:gd name="T34" fmla="*/ 1 w 156"/>
                <a:gd name="T35" fmla="*/ 62 h 221"/>
                <a:gd name="T36" fmla="*/ 2 w 156"/>
                <a:gd name="T37" fmla="*/ 62 h 221"/>
                <a:gd name="T38" fmla="*/ 3 w 156"/>
                <a:gd name="T39" fmla="*/ 64 h 221"/>
                <a:gd name="T40" fmla="*/ 7 w 156"/>
                <a:gd name="T41" fmla="*/ 73 h 221"/>
                <a:gd name="T42" fmla="*/ 26 w 156"/>
                <a:gd name="T43" fmla="*/ 109 h 221"/>
                <a:gd name="T44" fmla="*/ 42 w 156"/>
                <a:gd name="T45" fmla="*/ 116 h 221"/>
                <a:gd name="T46" fmla="*/ 45 w 156"/>
                <a:gd name="T47" fmla="*/ 117 h 221"/>
                <a:gd name="T48" fmla="*/ 78 w 156"/>
                <a:gd name="T49" fmla="*/ 221 h 221"/>
                <a:gd name="T50" fmla="*/ 72 w 156"/>
                <a:gd name="T51" fmla="*/ 142 h 221"/>
                <a:gd name="T52" fmla="*/ 115 w 156"/>
                <a:gd name="T53" fmla="*/ 43 h 221"/>
                <a:gd name="T54" fmla="*/ 121 w 156"/>
                <a:gd name="T55" fmla="*/ 40 h 221"/>
                <a:gd name="T56" fmla="*/ 97 w 156"/>
                <a:gd name="T57" fmla="*/ 58 h 221"/>
                <a:gd name="T58" fmla="*/ 115 w 156"/>
                <a:gd name="T59" fmla="*/ 43 h 221"/>
                <a:gd name="T60" fmla="*/ 39 w 156"/>
                <a:gd name="T61" fmla="*/ 72 h 221"/>
                <a:gd name="T62" fmla="*/ 30 w 156"/>
                <a:gd name="T63" fmla="*/ 56 h 221"/>
                <a:gd name="T64" fmla="*/ 43 w 156"/>
                <a:gd name="T65" fmla="*/ 78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56" h="221">
                  <a:moveTo>
                    <a:pt x="155" y="54"/>
                  </a:moveTo>
                  <a:cubicBezTo>
                    <a:pt x="155" y="45"/>
                    <a:pt x="156" y="31"/>
                    <a:pt x="156" y="34"/>
                  </a:cubicBezTo>
                  <a:cubicBezTo>
                    <a:pt x="156" y="34"/>
                    <a:pt x="156" y="34"/>
                    <a:pt x="156" y="34"/>
                  </a:cubicBezTo>
                  <a:cubicBezTo>
                    <a:pt x="155" y="33"/>
                    <a:pt x="155" y="33"/>
                    <a:pt x="155" y="33"/>
                  </a:cubicBezTo>
                  <a:cubicBezTo>
                    <a:pt x="153" y="31"/>
                    <a:pt x="153" y="31"/>
                    <a:pt x="153" y="31"/>
                  </a:cubicBezTo>
                  <a:cubicBezTo>
                    <a:pt x="148" y="27"/>
                    <a:pt x="148" y="27"/>
                    <a:pt x="148" y="27"/>
                  </a:cubicBezTo>
                  <a:cubicBezTo>
                    <a:pt x="137" y="20"/>
                    <a:pt x="137" y="20"/>
                    <a:pt x="137" y="20"/>
                  </a:cubicBezTo>
                  <a:cubicBezTo>
                    <a:pt x="116" y="4"/>
                    <a:pt x="116" y="4"/>
                    <a:pt x="116" y="4"/>
                  </a:cubicBezTo>
                  <a:cubicBezTo>
                    <a:pt x="114" y="2"/>
                    <a:pt x="111" y="2"/>
                    <a:pt x="109" y="1"/>
                  </a:cubicBezTo>
                  <a:cubicBezTo>
                    <a:pt x="109" y="1"/>
                    <a:pt x="109" y="1"/>
                    <a:pt x="109" y="1"/>
                  </a:cubicBezTo>
                  <a:cubicBezTo>
                    <a:pt x="105" y="1"/>
                    <a:pt x="101" y="1"/>
                    <a:pt x="98" y="0"/>
                  </a:cubicBezTo>
                  <a:cubicBezTo>
                    <a:pt x="98" y="1"/>
                    <a:pt x="98" y="1"/>
                    <a:pt x="98" y="1"/>
                  </a:cubicBezTo>
                  <a:cubicBezTo>
                    <a:pt x="107" y="9"/>
                    <a:pt x="107" y="9"/>
                    <a:pt x="107" y="9"/>
                  </a:cubicBezTo>
                  <a:cubicBezTo>
                    <a:pt x="96" y="14"/>
                    <a:pt x="96" y="14"/>
                    <a:pt x="96" y="14"/>
                  </a:cubicBezTo>
                  <a:cubicBezTo>
                    <a:pt x="101" y="23"/>
                    <a:pt x="101" y="23"/>
                    <a:pt x="101" y="23"/>
                  </a:cubicBezTo>
                  <a:cubicBezTo>
                    <a:pt x="87" y="55"/>
                    <a:pt x="87" y="55"/>
                    <a:pt x="87" y="55"/>
                  </a:cubicBezTo>
                  <a:cubicBezTo>
                    <a:pt x="85" y="11"/>
                    <a:pt x="85" y="11"/>
                    <a:pt x="85" y="11"/>
                  </a:cubicBezTo>
                  <a:cubicBezTo>
                    <a:pt x="87" y="9"/>
                    <a:pt x="87" y="9"/>
                    <a:pt x="87" y="9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72" y="9"/>
                    <a:pt x="72" y="9"/>
                    <a:pt x="72" y="9"/>
                  </a:cubicBezTo>
                  <a:cubicBezTo>
                    <a:pt x="74" y="11"/>
                    <a:pt x="74" y="11"/>
                    <a:pt x="74" y="11"/>
                  </a:cubicBezTo>
                  <a:cubicBezTo>
                    <a:pt x="72" y="55"/>
                    <a:pt x="72" y="55"/>
                    <a:pt x="72" y="55"/>
                  </a:cubicBezTo>
                  <a:cubicBezTo>
                    <a:pt x="58" y="23"/>
                    <a:pt x="58" y="23"/>
                    <a:pt x="58" y="23"/>
                  </a:cubicBezTo>
                  <a:cubicBezTo>
                    <a:pt x="63" y="14"/>
                    <a:pt x="63" y="14"/>
                    <a:pt x="63" y="14"/>
                  </a:cubicBezTo>
                  <a:cubicBezTo>
                    <a:pt x="52" y="9"/>
                    <a:pt x="52" y="9"/>
                    <a:pt x="52" y="9"/>
                  </a:cubicBezTo>
                  <a:cubicBezTo>
                    <a:pt x="61" y="1"/>
                    <a:pt x="61" y="1"/>
                    <a:pt x="61" y="1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58" y="1"/>
                    <a:pt x="54" y="1"/>
                    <a:pt x="50" y="1"/>
                  </a:cubicBezTo>
                  <a:cubicBezTo>
                    <a:pt x="50" y="1"/>
                    <a:pt x="50" y="1"/>
                    <a:pt x="49" y="2"/>
                  </a:cubicBezTo>
                  <a:cubicBezTo>
                    <a:pt x="46" y="2"/>
                    <a:pt x="43" y="3"/>
                    <a:pt x="40" y="6"/>
                  </a:cubicBezTo>
                  <a:cubicBezTo>
                    <a:pt x="3" y="46"/>
                    <a:pt x="3" y="46"/>
                    <a:pt x="3" y="46"/>
                  </a:cubicBezTo>
                  <a:cubicBezTo>
                    <a:pt x="3" y="46"/>
                    <a:pt x="3" y="46"/>
                    <a:pt x="3" y="46"/>
                  </a:cubicBezTo>
                  <a:cubicBezTo>
                    <a:pt x="3" y="46"/>
                    <a:pt x="3" y="46"/>
                    <a:pt x="3" y="46"/>
                  </a:cubicBezTo>
                  <a:cubicBezTo>
                    <a:pt x="0" y="77"/>
                    <a:pt x="2" y="55"/>
                    <a:pt x="1" y="62"/>
                  </a:cubicBezTo>
                  <a:cubicBezTo>
                    <a:pt x="1" y="62"/>
                    <a:pt x="1" y="62"/>
                    <a:pt x="1" y="62"/>
                  </a:cubicBezTo>
                  <a:cubicBezTo>
                    <a:pt x="1" y="62"/>
                    <a:pt x="1" y="62"/>
                    <a:pt x="1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3" y="64"/>
                    <a:pt x="3" y="64"/>
                    <a:pt x="3" y="64"/>
                  </a:cubicBezTo>
                  <a:cubicBezTo>
                    <a:pt x="4" y="67"/>
                    <a:pt x="4" y="67"/>
                    <a:pt x="4" y="67"/>
                  </a:cubicBezTo>
                  <a:cubicBezTo>
                    <a:pt x="7" y="73"/>
                    <a:pt x="7" y="73"/>
                    <a:pt x="7" y="73"/>
                  </a:cubicBezTo>
                  <a:cubicBezTo>
                    <a:pt x="13" y="85"/>
                    <a:pt x="13" y="85"/>
                    <a:pt x="13" y="85"/>
                  </a:cubicBezTo>
                  <a:cubicBezTo>
                    <a:pt x="26" y="109"/>
                    <a:pt x="26" y="109"/>
                    <a:pt x="26" y="109"/>
                  </a:cubicBezTo>
                  <a:cubicBezTo>
                    <a:pt x="31" y="107"/>
                    <a:pt x="37" y="104"/>
                    <a:pt x="42" y="101"/>
                  </a:cubicBezTo>
                  <a:cubicBezTo>
                    <a:pt x="42" y="106"/>
                    <a:pt x="42" y="111"/>
                    <a:pt x="42" y="116"/>
                  </a:cubicBezTo>
                  <a:cubicBezTo>
                    <a:pt x="42" y="116"/>
                    <a:pt x="42" y="117"/>
                    <a:pt x="42" y="117"/>
                  </a:cubicBezTo>
                  <a:cubicBezTo>
                    <a:pt x="43" y="117"/>
                    <a:pt x="44" y="117"/>
                    <a:pt x="45" y="117"/>
                  </a:cubicBezTo>
                  <a:cubicBezTo>
                    <a:pt x="48" y="221"/>
                    <a:pt x="48" y="221"/>
                    <a:pt x="48" y="221"/>
                  </a:cubicBezTo>
                  <a:cubicBezTo>
                    <a:pt x="78" y="221"/>
                    <a:pt x="78" y="221"/>
                    <a:pt x="78" y="221"/>
                  </a:cubicBezTo>
                  <a:cubicBezTo>
                    <a:pt x="78" y="208"/>
                    <a:pt x="78" y="191"/>
                    <a:pt x="78" y="174"/>
                  </a:cubicBezTo>
                  <a:cubicBezTo>
                    <a:pt x="74" y="164"/>
                    <a:pt x="72" y="153"/>
                    <a:pt x="72" y="142"/>
                  </a:cubicBezTo>
                  <a:cubicBezTo>
                    <a:pt x="72" y="95"/>
                    <a:pt x="109" y="57"/>
                    <a:pt x="155" y="54"/>
                  </a:cubicBezTo>
                  <a:close/>
                  <a:moveTo>
                    <a:pt x="115" y="43"/>
                  </a:moveTo>
                  <a:cubicBezTo>
                    <a:pt x="115" y="40"/>
                    <a:pt x="115" y="38"/>
                    <a:pt x="115" y="35"/>
                  </a:cubicBezTo>
                  <a:cubicBezTo>
                    <a:pt x="121" y="40"/>
                    <a:pt x="121" y="40"/>
                    <a:pt x="121" y="40"/>
                  </a:cubicBezTo>
                  <a:cubicBezTo>
                    <a:pt x="124" y="43"/>
                    <a:pt x="124" y="43"/>
                    <a:pt x="124" y="43"/>
                  </a:cubicBezTo>
                  <a:cubicBezTo>
                    <a:pt x="97" y="58"/>
                    <a:pt x="97" y="58"/>
                    <a:pt x="97" y="58"/>
                  </a:cubicBezTo>
                  <a:cubicBezTo>
                    <a:pt x="95" y="54"/>
                    <a:pt x="95" y="54"/>
                    <a:pt x="95" y="54"/>
                  </a:cubicBezTo>
                  <a:lnTo>
                    <a:pt x="115" y="43"/>
                  </a:lnTo>
                  <a:close/>
                  <a:moveTo>
                    <a:pt x="43" y="78"/>
                  </a:moveTo>
                  <a:cubicBezTo>
                    <a:pt x="39" y="72"/>
                    <a:pt x="39" y="72"/>
                    <a:pt x="39" y="72"/>
                  </a:cubicBezTo>
                  <a:cubicBezTo>
                    <a:pt x="32" y="60"/>
                    <a:pt x="32" y="60"/>
                    <a:pt x="32" y="60"/>
                  </a:cubicBezTo>
                  <a:cubicBezTo>
                    <a:pt x="30" y="56"/>
                    <a:pt x="30" y="56"/>
                    <a:pt x="30" y="56"/>
                  </a:cubicBezTo>
                  <a:cubicBezTo>
                    <a:pt x="44" y="40"/>
                    <a:pt x="44" y="40"/>
                    <a:pt x="44" y="40"/>
                  </a:cubicBezTo>
                  <a:cubicBezTo>
                    <a:pt x="43" y="53"/>
                    <a:pt x="43" y="65"/>
                    <a:pt x="43" y="7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8" name="Freeform 304"/>
            <p:cNvSpPr>
              <a:spLocks/>
            </p:cNvSpPr>
            <p:nvPr/>
          </p:nvSpPr>
          <p:spPr bwMode="auto">
            <a:xfrm>
              <a:off x="3920214" y="4912413"/>
              <a:ext cx="64855" cy="78158"/>
            </a:xfrm>
            <a:custGeom>
              <a:avLst/>
              <a:gdLst>
                <a:gd name="T0" fmla="*/ 0 w 31"/>
                <a:gd name="T1" fmla="*/ 0 h 37"/>
                <a:gd name="T2" fmla="*/ 1 w 31"/>
                <a:gd name="T3" fmla="*/ 37 h 37"/>
                <a:gd name="T4" fmla="*/ 31 w 31"/>
                <a:gd name="T5" fmla="*/ 37 h 37"/>
                <a:gd name="T6" fmla="*/ 31 w 31"/>
                <a:gd name="T7" fmla="*/ 33 h 37"/>
                <a:gd name="T8" fmla="*/ 0 w 31"/>
                <a:gd name="T9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7">
                  <a:moveTo>
                    <a:pt x="0" y="0"/>
                  </a:moveTo>
                  <a:cubicBezTo>
                    <a:pt x="1" y="37"/>
                    <a:pt x="1" y="37"/>
                    <a:pt x="1" y="37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31" y="36"/>
                    <a:pt x="31" y="35"/>
                    <a:pt x="31" y="33"/>
                  </a:cubicBezTo>
                  <a:cubicBezTo>
                    <a:pt x="18" y="25"/>
                    <a:pt x="7" y="14"/>
                    <a:pt x="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9" name="Freeform 305"/>
            <p:cNvSpPr>
              <a:spLocks/>
            </p:cNvSpPr>
            <p:nvPr/>
          </p:nvSpPr>
          <p:spPr bwMode="auto">
            <a:xfrm>
              <a:off x="4066552" y="4652997"/>
              <a:ext cx="56539" cy="44899"/>
            </a:xfrm>
            <a:custGeom>
              <a:avLst/>
              <a:gdLst>
                <a:gd name="T0" fmla="*/ 29 w 34"/>
                <a:gd name="T1" fmla="*/ 0 h 27"/>
                <a:gd name="T2" fmla="*/ 24 w 34"/>
                <a:gd name="T3" fmla="*/ 0 h 27"/>
                <a:gd name="T4" fmla="*/ 10 w 34"/>
                <a:gd name="T5" fmla="*/ 0 h 27"/>
                <a:gd name="T6" fmla="*/ 4 w 34"/>
                <a:gd name="T7" fmla="*/ 0 h 27"/>
                <a:gd name="T8" fmla="*/ 0 w 34"/>
                <a:gd name="T9" fmla="*/ 27 h 27"/>
                <a:gd name="T10" fmla="*/ 10 w 34"/>
                <a:gd name="T11" fmla="*/ 27 h 27"/>
                <a:gd name="T12" fmla="*/ 24 w 34"/>
                <a:gd name="T13" fmla="*/ 27 h 27"/>
                <a:gd name="T14" fmla="*/ 34 w 34"/>
                <a:gd name="T15" fmla="*/ 27 h 27"/>
                <a:gd name="T16" fmla="*/ 29 w 34"/>
                <a:gd name="T17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27">
                  <a:moveTo>
                    <a:pt x="29" y="0"/>
                  </a:moveTo>
                  <a:lnTo>
                    <a:pt x="24" y="0"/>
                  </a:lnTo>
                  <a:lnTo>
                    <a:pt x="10" y="0"/>
                  </a:lnTo>
                  <a:lnTo>
                    <a:pt x="4" y="0"/>
                  </a:lnTo>
                  <a:lnTo>
                    <a:pt x="0" y="27"/>
                  </a:lnTo>
                  <a:lnTo>
                    <a:pt x="10" y="27"/>
                  </a:lnTo>
                  <a:lnTo>
                    <a:pt x="24" y="27"/>
                  </a:lnTo>
                  <a:lnTo>
                    <a:pt x="34" y="27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0" name="Freeform 306"/>
            <p:cNvSpPr>
              <a:spLocks/>
            </p:cNvSpPr>
            <p:nvPr/>
          </p:nvSpPr>
          <p:spPr bwMode="auto">
            <a:xfrm>
              <a:off x="3991720" y="4662974"/>
              <a:ext cx="64855" cy="63191"/>
            </a:xfrm>
            <a:custGeom>
              <a:avLst/>
              <a:gdLst>
                <a:gd name="T0" fmla="*/ 21 w 39"/>
                <a:gd name="T1" fmla="*/ 0 h 38"/>
                <a:gd name="T2" fmla="*/ 16 w 39"/>
                <a:gd name="T3" fmla="*/ 3 h 38"/>
                <a:gd name="T4" fmla="*/ 5 w 39"/>
                <a:gd name="T5" fmla="*/ 9 h 38"/>
                <a:gd name="T6" fmla="*/ 0 w 39"/>
                <a:gd name="T7" fmla="*/ 13 h 38"/>
                <a:gd name="T8" fmla="*/ 10 w 39"/>
                <a:gd name="T9" fmla="*/ 38 h 38"/>
                <a:gd name="T10" fmla="*/ 17 w 39"/>
                <a:gd name="T11" fmla="*/ 33 h 38"/>
                <a:gd name="T12" fmla="*/ 30 w 39"/>
                <a:gd name="T13" fmla="*/ 25 h 38"/>
                <a:gd name="T14" fmla="*/ 39 w 39"/>
                <a:gd name="T15" fmla="*/ 20 h 38"/>
                <a:gd name="T16" fmla="*/ 21 w 39"/>
                <a:gd name="T1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" h="38">
                  <a:moveTo>
                    <a:pt x="21" y="0"/>
                  </a:moveTo>
                  <a:lnTo>
                    <a:pt x="16" y="3"/>
                  </a:lnTo>
                  <a:lnTo>
                    <a:pt x="5" y="9"/>
                  </a:lnTo>
                  <a:lnTo>
                    <a:pt x="0" y="13"/>
                  </a:lnTo>
                  <a:lnTo>
                    <a:pt x="10" y="38"/>
                  </a:lnTo>
                  <a:lnTo>
                    <a:pt x="17" y="33"/>
                  </a:lnTo>
                  <a:lnTo>
                    <a:pt x="30" y="25"/>
                  </a:lnTo>
                  <a:lnTo>
                    <a:pt x="39" y="20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1" name="Freeform 307"/>
            <p:cNvSpPr>
              <a:spLocks/>
            </p:cNvSpPr>
            <p:nvPr/>
          </p:nvSpPr>
          <p:spPr bwMode="auto">
            <a:xfrm>
              <a:off x="3935180" y="4712862"/>
              <a:ext cx="63191" cy="64855"/>
            </a:xfrm>
            <a:custGeom>
              <a:avLst/>
              <a:gdLst>
                <a:gd name="T0" fmla="*/ 13 w 38"/>
                <a:gd name="T1" fmla="*/ 0 h 39"/>
                <a:gd name="T2" fmla="*/ 9 w 38"/>
                <a:gd name="T3" fmla="*/ 5 h 39"/>
                <a:gd name="T4" fmla="*/ 3 w 38"/>
                <a:gd name="T5" fmla="*/ 18 h 39"/>
                <a:gd name="T6" fmla="*/ 0 w 38"/>
                <a:gd name="T7" fmla="*/ 23 h 39"/>
                <a:gd name="T8" fmla="*/ 20 w 38"/>
                <a:gd name="T9" fmla="*/ 39 h 39"/>
                <a:gd name="T10" fmla="*/ 25 w 38"/>
                <a:gd name="T11" fmla="*/ 31 h 39"/>
                <a:gd name="T12" fmla="*/ 33 w 38"/>
                <a:gd name="T13" fmla="*/ 19 h 39"/>
                <a:gd name="T14" fmla="*/ 38 w 38"/>
                <a:gd name="T15" fmla="*/ 10 h 39"/>
                <a:gd name="T16" fmla="*/ 13 w 38"/>
                <a:gd name="T1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39">
                  <a:moveTo>
                    <a:pt x="13" y="0"/>
                  </a:moveTo>
                  <a:lnTo>
                    <a:pt x="9" y="5"/>
                  </a:lnTo>
                  <a:lnTo>
                    <a:pt x="3" y="18"/>
                  </a:lnTo>
                  <a:lnTo>
                    <a:pt x="0" y="23"/>
                  </a:lnTo>
                  <a:lnTo>
                    <a:pt x="20" y="39"/>
                  </a:lnTo>
                  <a:lnTo>
                    <a:pt x="25" y="31"/>
                  </a:lnTo>
                  <a:lnTo>
                    <a:pt x="33" y="19"/>
                  </a:lnTo>
                  <a:lnTo>
                    <a:pt x="38" y="10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2" name="Freeform 308"/>
            <p:cNvSpPr>
              <a:spLocks/>
            </p:cNvSpPr>
            <p:nvPr/>
          </p:nvSpPr>
          <p:spPr bwMode="auto">
            <a:xfrm>
              <a:off x="3918551" y="4787694"/>
              <a:ext cx="43236" cy="54877"/>
            </a:xfrm>
            <a:custGeom>
              <a:avLst/>
              <a:gdLst>
                <a:gd name="T0" fmla="*/ 0 w 26"/>
                <a:gd name="T1" fmla="*/ 4 h 33"/>
                <a:gd name="T2" fmla="*/ 0 w 26"/>
                <a:gd name="T3" fmla="*/ 10 h 33"/>
                <a:gd name="T4" fmla="*/ 0 w 26"/>
                <a:gd name="T5" fmla="*/ 24 h 33"/>
                <a:gd name="T6" fmla="*/ 0 w 26"/>
                <a:gd name="T7" fmla="*/ 29 h 33"/>
                <a:gd name="T8" fmla="*/ 26 w 26"/>
                <a:gd name="T9" fmla="*/ 33 h 33"/>
                <a:gd name="T10" fmla="*/ 26 w 26"/>
                <a:gd name="T11" fmla="*/ 24 h 33"/>
                <a:gd name="T12" fmla="*/ 26 w 26"/>
                <a:gd name="T13" fmla="*/ 10 h 33"/>
                <a:gd name="T14" fmla="*/ 26 w 26"/>
                <a:gd name="T15" fmla="*/ 0 h 33"/>
                <a:gd name="T16" fmla="*/ 0 w 26"/>
                <a:gd name="T17" fmla="*/ 4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33">
                  <a:moveTo>
                    <a:pt x="0" y="4"/>
                  </a:moveTo>
                  <a:lnTo>
                    <a:pt x="0" y="10"/>
                  </a:lnTo>
                  <a:lnTo>
                    <a:pt x="0" y="24"/>
                  </a:lnTo>
                  <a:lnTo>
                    <a:pt x="0" y="29"/>
                  </a:lnTo>
                  <a:lnTo>
                    <a:pt x="26" y="33"/>
                  </a:lnTo>
                  <a:lnTo>
                    <a:pt x="26" y="24"/>
                  </a:lnTo>
                  <a:lnTo>
                    <a:pt x="26" y="10"/>
                  </a:lnTo>
                  <a:lnTo>
                    <a:pt x="26" y="0"/>
                  </a:lnTo>
                  <a:lnTo>
                    <a:pt x="0" y="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3" name="Freeform 309"/>
            <p:cNvSpPr>
              <a:spLocks/>
            </p:cNvSpPr>
            <p:nvPr/>
          </p:nvSpPr>
          <p:spPr bwMode="auto">
            <a:xfrm>
              <a:off x="3928529" y="4854211"/>
              <a:ext cx="61529" cy="64855"/>
            </a:xfrm>
            <a:custGeom>
              <a:avLst/>
              <a:gdLst>
                <a:gd name="T0" fmla="*/ 0 w 37"/>
                <a:gd name="T1" fmla="*/ 17 h 39"/>
                <a:gd name="T2" fmla="*/ 3 w 37"/>
                <a:gd name="T3" fmla="*/ 22 h 39"/>
                <a:gd name="T4" fmla="*/ 9 w 37"/>
                <a:gd name="T5" fmla="*/ 34 h 39"/>
                <a:gd name="T6" fmla="*/ 12 w 37"/>
                <a:gd name="T7" fmla="*/ 39 h 39"/>
                <a:gd name="T8" fmla="*/ 37 w 37"/>
                <a:gd name="T9" fmla="*/ 29 h 39"/>
                <a:gd name="T10" fmla="*/ 33 w 37"/>
                <a:gd name="T11" fmla="*/ 20 h 39"/>
                <a:gd name="T12" fmla="*/ 25 w 37"/>
                <a:gd name="T13" fmla="*/ 9 h 39"/>
                <a:gd name="T14" fmla="*/ 20 w 37"/>
                <a:gd name="T15" fmla="*/ 0 h 39"/>
                <a:gd name="T16" fmla="*/ 0 w 37"/>
                <a:gd name="T17" fmla="*/ 17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39">
                  <a:moveTo>
                    <a:pt x="0" y="17"/>
                  </a:moveTo>
                  <a:lnTo>
                    <a:pt x="3" y="22"/>
                  </a:lnTo>
                  <a:lnTo>
                    <a:pt x="9" y="34"/>
                  </a:lnTo>
                  <a:lnTo>
                    <a:pt x="12" y="39"/>
                  </a:lnTo>
                  <a:lnTo>
                    <a:pt x="37" y="29"/>
                  </a:lnTo>
                  <a:lnTo>
                    <a:pt x="33" y="20"/>
                  </a:lnTo>
                  <a:lnTo>
                    <a:pt x="25" y="9"/>
                  </a:lnTo>
                  <a:lnTo>
                    <a:pt x="20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4" name="Freeform 310"/>
            <p:cNvSpPr>
              <a:spLocks/>
            </p:cNvSpPr>
            <p:nvPr/>
          </p:nvSpPr>
          <p:spPr bwMode="auto">
            <a:xfrm>
              <a:off x="3978416" y="4912413"/>
              <a:ext cx="64855" cy="63191"/>
            </a:xfrm>
            <a:custGeom>
              <a:avLst/>
              <a:gdLst>
                <a:gd name="T0" fmla="*/ 0 w 39"/>
                <a:gd name="T1" fmla="*/ 26 h 38"/>
                <a:gd name="T2" fmla="*/ 5 w 39"/>
                <a:gd name="T3" fmla="*/ 28 h 38"/>
                <a:gd name="T4" fmla="*/ 18 w 39"/>
                <a:gd name="T5" fmla="*/ 36 h 38"/>
                <a:gd name="T6" fmla="*/ 23 w 39"/>
                <a:gd name="T7" fmla="*/ 38 h 38"/>
                <a:gd name="T8" fmla="*/ 39 w 39"/>
                <a:gd name="T9" fmla="*/ 17 h 38"/>
                <a:gd name="T10" fmla="*/ 30 w 39"/>
                <a:gd name="T11" fmla="*/ 12 h 38"/>
                <a:gd name="T12" fmla="*/ 19 w 39"/>
                <a:gd name="T13" fmla="*/ 6 h 38"/>
                <a:gd name="T14" fmla="*/ 10 w 39"/>
                <a:gd name="T15" fmla="*/ 0 h 38"/>
                <a:gd name="T16" fmla="*/ 0 w 39"/>
                <a:gd name="T17" fmla="*/ 26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" h="38">
                  <a:moveTo>
                    <a:pt x="0" y="26"/>
                  </a:moveTo>
                  <a:lnTo>
                    <a:pt x="5" y="28"/>
                  </a:lnTo>
                  <a:lnTo>
                    <a:pt x="18" y="36"/>
                  </a:lnTo>
                  <a:lnTo>
                    <a:pt x="23" y="38"/>
                  </a:lnTo>
                  <a:lnTo>
                    <a:pt x="39" y="17"/>
                  </a:lnTo>
                  <a:lnTo>
                    <a:pt x="30" y="12"/>
                  </a:lnTo>
                  <a:lnTo>
                    <a:pt x="19" y="6"/>
                  </a:lnTo>
                  <a:lnTo>
                    <a:pt x="10" y="0"/>
                  </a:lnTo>
                  <a:lnTo>
                    <a:pt x="0" y="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5" name="Freeform 311"/>
            <p:cNvSpPr>
              <a:spLocks/>
            </p:cNvSpPr>
            <p:nvPr/>
          </p:nvSpPr>
          <p:spPr bwMode="auto">
            <a:xfrm>
              <a:off x="4054911" y="4947335"/>
              <a:ext cx="53214" cy="43236"/>
            </a:xfrm>
            <a:custGeom>
              <a:avLst/>
              <a:gdLst>
                <a:gd name="T0" fmla="*/ 3 w 32"/>
                <a:gd name="T1" fmla="*/ 26 h 26"/>
                <a:gd name="T2" fmla="*/ 8 w 32"/>
                <a:gd name="T3" fmla="*/ 26 h 26"/>
                <a:gd name="T4" fmla="*/ 23 w 32"/>
                <a:gd name="T5" fmla="*/ 26 h 26"/>
                <a:gd name="T6" fmla="*/ 28 w 32"/>
                <a:gd name="T7" fmla="*/ 26 h 26"/>
                <a:gd name="T8" fmla="*/ 32 w 32"/>
                <a:gd name="T9" fmla="*/ 0 h 26"/>
                <a:gd name="T10" fmla="*/ 23 w 32"/>
                <a:gd name="T11" fmla="*/ 0 h 26"/>
                <a:gd name="T12" fmla="*/ 8 w 32"/>
                <a:gd name="T13" fmla="*/ 0 h 26"/>
                <a:gd name="T14" fmla="*/ 0 w 32"/>
                <a:gd name="T15" fmla="*/ 0 h 26"/>
                <a:gd name="T16" fmla="*/ 3 w 32"/>
                <a:gd name="T17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" h="26">
                  <a:moveTo>
                    <a:pt x="3" y="26"/>
                  </a:moveTo>
                  <a:lnTo>
                    <a:pt x="8" y="26"/>
                  </a:lnTo>
                  <a:lnTo>
                    <a:pt x="23" y="26"/>
                  </a:lnTo>
                  <a:lnTo>
                    <a:pt x="28" y="26"/>
                  </a:lnTo>
                  <a:lnTo>
                    <a:pt x="32" y="0"/>
                  </a:lnTo>
                  <a:lnTo>
                    <a:pt x="23" y="0"/>
                  </a:lnTo>
                  <a:lnTo>
                    <a:pt x="8" y="0"/>
                  </a:lnTo>
                  <a:lnTo>
                    <a:pt x="0" y="0"/>
                  </a:lnTo>
                  <a:lnTo>
                    <a:pt x="3" y="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6" name="Freeform 312"/>
            <p:cNvSpPr>
              <a:spLocks/>
            </p:cNvSpPr>
            <p:nvPr/>
          </p:nvSpPr>
          <p:spPr bwMode="auto">
            <a:xfrm>
              <a:off x="4121428" y="4919065"/>
              <a:ext cx="61529" cy="63191"/>
            </a:xfrm>
            <a:custGeom>
              <a:avLst/>
              <a:gdLst>
                <a:gd name="T0" fmla="*/ 16 w 37"/>
                <a:gd name="T1" fmla="*/ 38 h 38"/>
                <a:gd name="T2" fmla="*/ 21 w 37"/>
                <a:gd name="T3" fmla="*/ 35 h 38"/>
                <a:gd name="T4" fmla="*/ 34 w 37"/>
                <a:gd name="T5" fmla="*/ 28 h 38"/>
                <a:gd name="T6" fmla="*/ 37 w 37"/>
                <a:gd name="T7" fmla="*/ 25 h 38"/>
                <a:gd name="T8" fmla="*/ 29 w 37"/>
                <a:gd name="T9" fmla="*/ 0 h 38"/>
                <a:gd name="T10" fmla="*/ 20 w 37"/>
                <a:gd name="T11" fmla="*/ 5 h 38"/>
                <a:gd name="T12" fmla="*/ 7 w 37"/>
                <a:gd name="T13" fmla="*/ 12 h 38"/>
                <a:gd name="T14" fmla="*/ 0 w 37"/>
                <a:gd name="T15" fmla="*/ 17 h 38"/>
                <a:gd name="T16" fmla="*/ 16 w 37"/>
                <a:gd name="T17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38">
                  <a:moveTo>
                    <a:pt x="16" y="38"/>
                  </a:moveTo>
                  <a:lnTo>
                    <a:pt x="21" y="35"/>
                  </a:lnTo>
                  <a:lnTo>
                    <a:pt x="34" y="28"/>
                  </a:lnTo>
                  <a:lnTo>
                    <a:pt x="37" y="25"/>
                  </a:lnTo>
                  <a:lnTo>
                    <a:pt x="29" y="0"/>
                  </a:lnTo>
                  <a:lnTo>
                    <a:pt x="20" y="5"/>
                  </a:lnTo>
                  <a:lnTo>
                    <a:pt x="7" y="12"/>
                  </a:lnTo>
                  <a:lnTo>
                    <a:pt x="0" y="17"/>
                  </a:lnTo>
                  <a:lnTo>
                    <a:pt x="16" y="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7" name="Freeform 313"/>
            <p:cNvSpPr>
              <a:spLocks/>
            </p:cNvSpPr>
            <p:nvPr/>
          </p:nvSpPr>
          <p:spPr bwMode="auto">
            <a:xfrm>
              <a:off x="4179631" y="4867515"/>
              <a:ext cx="61529" cy="63191"/>
            </a:xfrm>
            <a:custGeom>
              <a:avLst/>
              <a:gdLst>
                <a:gd name="T0" fmla="*/ 25 w 37"/>
                <a:gd name="T1" fmla="*/ 38 h 38"/>
                <a:gd name="T2" fmla="*/ 27 w 37"/>
                <a:gd name="T3" fmla="*/ 33 h 38"/>
                <a:gd name="T4" fmla="*/ 34 w 37"/>
                <a:gd name="T5" fmla="*/ 21 h 38"/>
                <a:gd name="T6" fmla="*/ 37 w 37"/>
                <a:gd name="T7" fmla="*/ 16 h 38"/>
                <a:gd name="T8" fmla="*/ 16 w 37"/>
                <a:gd name="T9" fmla="*/ 0 h 38"/>
                <a:gd name="T10" fmla="*/ 11 w 37"/>
                <a:gd name="T11" fmla="*/ 7 h 38"/>
                <a:gd name="T12" fmla="*/ 5 w 37"/>
                <a:gd name="T13" fmla="*/ 20 h 38"/>
                <a:gd name="T14" fmla="*/ 0 w 37"/>
                <a:gd name="T15" fmla="*/ 27 h 38"/>
                <a:gd name="T16" fmla="*/ 25 w 37"/>
                <a:gd name="T17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38">
                  <a:moveTo>
                    <a:pt x="25" y="38"/>
                  </a:moveTo>
                  <a:lnTo>
                    <a:pt x="27" y="33"/>
                  </a:lnTo>
                  <a:lnTo>
                    <a:pt x="34" y="21"/>
                  </a:lnTo>
                  <a:lnTo>
                    <a:pt x="37" y="16"/>
                  </a:lnTo>
                  <a:lnTo>
                    <a:pt x="16" y="0"/>
                  </a:lnTo>
                  <a:lnTo>
                    <a:pt x="11" y="7"/>
                  </a:lnTo>
                  <a:lnTo>
                    <a:pt x="5" y="20"/>
                  </a:lnTo>
                  <a:lnTo>
                    <a:pt x="0" y="27"/>
                  </a:lnTo>
                  <a:lnTo>
                    <a:pt x="25" y="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8" name="Freeform 314"/>
            <p:cNvSpPr>
              <a:spLocks/>
            </p:cNvSpPr>
            <p:nvPr/>
          </p:nvSpPr>
          <p:spPr bwMode="auto">
            <a:xfrm>
              <a:off x="4212889" y="4800998"/>
              <a:ext cx="43236" cy="56539"/>
            </a:xfrm>
            <a:custGeom>
              <a:avLst/>
              <a:gdLst>
                <a:gd name="T0" fmla="*/ 26 w 26"/>
                <a:gd name="T1" fmla="*/ 30 h 34"/>
                <a:gd name="T2" fmla="*/ 26 w 26"/>
                <a:gd name="T3" fmla="*/ 24 h 34"/>
                <a:gd name="T4" fmla="*/ 26 w 26"/>
                <a:gd name="T5" fmla="*/ 10 h 34"/>
                <a:gd name="T6" fmla="*/ 26 w 26"/>
                <a:gd name="T7" fmla="*/ 5 h 34"/>
                <a:gd name="T8" fmla="*/ 0 w 26"/>
                <a:gd name="T9" fmla="*/ 0 h 34"/>
                <a:gd name="T10" fmla="*/ 0 w 26"/>
                <a:gd name="T11" fmla="*/ 10 h 34"/>
                <a:gd name="T12" fmla="*/ 0 w 26"/>
                <a:gd name="T13" fmla="*/ 24 h 34"/>
                <a:gd name="T14" fmla="*/ 0 w 26"/>
                <a:gd name="T15" fmla="*/ 34 h 34"/>
                <a:gd name="T16" fmla="*/ 26 w 26"/>
                <a:gd name="T17" fmla="*/ 3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34">
                  <a:moveTo>
                    <a:pt x="26" y="30"/>
                  </a:moveTo>
                  <a:lnTo>
                    <a:pt x="26" y="24"/>
                  </a:lnTo>
                  <a:lnTo>
                    <a:pt x="26" y="10"/>
                  </a:lnTo>
                  <a:lnTo>
                    <a:pt x="26" y="5"/>
                  </a:lnTo>
                  <a:lnTo>
                    <a:pt x="0" y="0"/>
                  </a:lnTo>
                  <a:lnTo>
                    <a:pt x="0" y="10"/>
                  </a:lnTo>
                  <a:lnTo>
                    <a:pt x="0" y="24"/>
                  </a:lnTo>
                  <a:lnTo>
                    <a:pt x="0" y="34"/>
                  </a:lnTo>
                  <a:lnTo>
                    <a:pt x="26" y="3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9" name="Freeform 315"/>
            <p:cNvSpPr>
              <a:spLocks/>
            </p:cNvSpPr>
            <p:nvPr/>
          </p:nvSpPr>
          <p:spPr bwMode="auto">
            <a:xfrm>
              <a:off x="4186282" y="4726166"/>
              <a:ext cx="61529" cy="64855"/>
            </a:xfrm>
            <a:custGeom>
              <a:avLst/>
              <a:gdLst>
                <a:gd name="T0" fmla="*/ 37 w 37"/>
                <a:gd name="T1" fmla="*/ 21 h 39"/>
                <a:gd name="T2" fmla="*/ 35 w 37"/>
                <a:gd name="T3" fmla="*/ 16 h 39"/>
                <a:gd name="T4" fmla="*/ 27 w 37"/>
                <a:gd name="T5" fmla="*/ 5 h 39"/>
                <a:gd name="T6" fmla="*/ 25 w 37"/>
                <a:gd name="T7" fmla="*/ 0 h 39"/>
                <a:gd name="T8" fmla="*/ 0 w 37"/>
                <a:gd name="T9" fmla="*/ 10 h 39"/>
                <a:gd name="T10" fmla="*/ 5 w 37"/>
                <a:gd name="T11" fmla="*/ 17 h 39"/>
                <a:gd name="T12" fmla="*/ 11 w 37"/>
                <a:gd name="T13" fmla="*/ 30 h 39"/>
                <a:gd name="T14" fmla="*/ 16 w 37"/>
                <a:gd name="T15" fmla="*/ 39 h 39"/>
                <a:gd name="T16" fmla="*/ 37 w 37"/>
                <a:gd name="T17" fmla="*/ 2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39">
                  <a:moveTo>
                    <a:pt x="37" y="21"/>
                  </a:moveTo>
                  <a:lnTo>
                    <a:pt x="35" y="16"/>
                  </a:lnTo>
                  <a:lnTo>
                    <a:pt x="27" y="5"/>
                  </a:lnTo>
                  <a:lnTo>
                    <a:pt x="25" y="0"/>
                  </a:lnTo>
                  <a:lnTo>
                    <a:pt x="0" y="10"/>
                  </a:lnTo>
                  <a:lnTo>
                    <a:pt x="5" y="17"/>
                  </a:lnTo>
                  <a:lnTo>
                    <a:pt x="11" y="30"/>
                  </a:lnTo>
                  <a:lnTo>
                    <a:pt x="16" y="39"/>
                  </a:lnTo>
                  <a:lnTo>
                    <a:pt x="37" y="2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0" name="Freeform 316"/>
            <p:cNvSpPr>
              <a:spLocks/>
            </p:cNvSpPr>
            <p:nvPr/>
          </p:nvSpPr>
          <p:spPr bwMode="auto">
            <a:xfrm>
              <a:off x="4131405" y="4669626"/>
              <a:ext cx="64855" cy="61529"/>
            </a:xfrm>
            <a:custGeom>
              <a:avLst/>
              <a:gdLst>
                <a:gd name="T0" fmla="*/ 39 w 39"/>
                <a:gd name="T1" fmla="*/ 12 h 37"/>
                <a:gd name="T2" fmla="*/ 34 w 39"/>
                <a:gd name="T3" fmla="*/ 10 h 37"/>
                <a:gd name="T4" fmla="*/ 23 w 39"/>
                <a:gd name="T5" fmla="*/ 2 h 37"/>
                <a:gd name="T6" fmla="*/ 17 w 39"/>
                <a:gd name="T7" fmla="*/ 0 h 37"/>
                <a:gd name="T8" fmla="*/ 0 w 39"/>
                <a:gd name="T9" fmla="*/ 21 h 37"/>
                <a:gd name="T10" fmla="*/ 9 w 39"/>
                <a:gd name="T11" fmla="*/ 25 h 37"/>
                <a:gd name="T12" fmla="*/ 21 w 39"/>
                <a:gd name="T13" fmla="*/ 32 h 37"/>
                <a:gd name="T14" fmla="*/ 29 w 39"/>
                <a:gd name="T15" fmla="*/ 37 h 37"/>
                <a:gd name="T16" fmla="*/ 39 w 39"/>
                <a:gd name="T17" fmla="*/ 1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" h="37">
                  <a:moveTo>
                    <a:pt x="39" y="12"/>
                  </a:moveTo>
                  <a:lnTo>
                    <a:pt x="34" y="10"/>
                  </a:lnTo>
                  <a:lnTo>
                    <a:pt x="23" y="2"/>
                  </a:lnTo>
                  <a:lnTo>
                    <a:pt x="17" y="0"/>
                  </a:lnTo>
                  <a:lnTo>
                    <a:pt x="0" y="21"/>
                  </a:lnTo>
                  <a:lnTo>
                    <a:pt x="9" y="25"/>
                  </a:lnTo>
                  <a:lnTo>
                    <a:pt x="21" y="32"/>
                  </a:lnTo>
                  <a:lnTo>
                    <a:pt x="29" y="37"/>
                  </a:lnTo>
                  <a:lnTo>
                    <a:pt x="39" y="1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1" name="Freeform 317"/>
            <p:cNvSpPr>
              <a:spLocks noEditPoints="1"/>
            </p:cNvSpPr>
            <p:nvPr/>
          </p:nvSpPr>
          <p:spPr bwMode="auto">
            <a:xfrm>
              <a:off x="3948484" y="4681267"/>
              <a:ext cx="279371" cy="282697"/>
            </a:xfrm>
            <a:custGeom>
              <a:avLst/>
              <a:gdLst>
                <a:gd name="T0" fmla="*/ 67 w 134"/>
                <a:gd name="T1" fmla="*/ 135 h 135"/>
                <a:gd name="T2" fmla="*/ 0 w 134"/>
                <a:gd name="T3" fmla="*/ 67 h 135"/>
                <a:gd name="T4" fmla="*/ 67 w 134"/>
                <a:gd name="T5" fmla="*/ 0 h 135"/>
                <a:gd name="T6" fmla="*/ 134 w 134"/>
                <a:gd name="T7" fmla="*/ 67 h 135"/>
                <a:gd name="T8" fmla="*/ 67 w 134"/>
                <a:gd name="T9" fmla="*/ 135 h 135"/>
                <a:gd name="T10" fmla="*/ 67 w 134"/>
                <a:gd name="T11" fmla="*/ 20 h 135"/>
                <a:gd name="T12" fmla="*/ 20 w 134"/>
                <a:gd name="T13" fmla="*/ 67 h 135"/>
                <a:gd name="T14" fmla="*/ 67 w 134"/>
                <a:gd name="T15" fmla="*/ 115 h 135"/>
                <a:gd name="T16" fmla="*/ 114 w 134"/>
                <a:gd name="T17" fmla="*/ 67 h 135"/>
                <a:gd name="T18" fmla="*/ 67 w 134"/>
                <a:gd name="T19" fmla="*/ 2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4" h="135">
                  <a:moveTo>
                    <a:pt x="67" y="135"/>
                  </a:moveTo>
                  <a:cubicBezTo>
                    <a:pt x="30" y="135"/>
                    <a:pt x="0" y="105"/>
                    <a:pt x="0" y="67"/>
                  </a:cubicBezTo>
                  <a:cubicBezTo>
                    <a:pt x="0" y="30"/>
                    <a:pt x="30" y="0"/>
                    <a:pt x="67" y="0"/>
                  </a:cubicBezTo>
                  <a:cubicBezTo>
                    <a:pt x="104" y="0"/>
                    <a:pt x="134" y="30"/>
                    <a:pt x="134" y="67"/>
                  </a:cubicBezTo>
                  <a:cubicBezTo>
                    <a:pt x="134" y="105"/>
                    <a:pt x="104" y="135"/>
                    <a:pt x="67" y="135"/>
                  </a:cubicBezTo>
                  <a:close/>
                  <a:moveTo>
                    <a:pt x="67" y="20"/>
                  </a:moveTo>
                  <a:cubicBezTo>
                    <a:pt x="41" y="20"/>
                    <a:pt x="20" y="41"/>
                    <a:pt x="20" y="67"/>
                  </a:cubicBezTo>
                  <a:cubicBezTo>
                    <a:pt x="20" y="93"/>
                    <a:pt x="41" y="115"/>
                    <a:pt x="67" y="115"/>
                  </a:cubicBezTo>
                  <a:cubicBezTo>
                    <a:pt x="93" y="115"/>
                    <a:pt x="114" y="93"/>
                    <a:pt x="114" y="67"/>
                  </a:cubicBezTo>
                  <a:cubicBezTo>
                    <a:pt x="114" y="41"/>
                    <a:pt x="93" y="20"/>
                    <a:pt x="67" y="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2" name="Oval 318"/>
            <p:cNvSpPr>
              <a:spLocks noChangeArrowheads="1"/>
            </p:cNvSpPr>
            <p:nvPr/>
          </p:nvSpPr>
          <p:spPr bwMode="auto">
            <a:xfrm>
              <a:off x="4028304" y="4762750"/>
              <a:ext cx="119731" cy="11973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58" name="组合 357"/>
          <p:cNvGrpSpPr/>
          <p:nvPr/>
        </p:nvGrpSpPr>
        <p:grpSpPr>
          <a:xfrm>
            <a:off x="4104587" y="4307940"/>
            <a:ext cx="601980" cy="410743"/>
            <a:chOff x="6027139" y="4508323"/>
            <a:chExt cx="601980" cy="410743"/>
          </a:xfrm>
        </p:grpSpPr>
        <p:sp>
          <p:nvSpPr>
            <p:cNvPr id="291" name="Freeform 327"/>
            <p:cNvSpPr>
              <a:spLocks noEditPoints="1"/>
            </p:cNvSpPr>
            <p:nvPr/>
          </p:nvSpPr>
          <p:spPr bwMode="auto">
            <a:xfrm>
              <a:off x="6027139" y="4508323"/>
              <a:ext cx="460631" cy="410743"/>
            </a:xfrm>
            <a:custGeom>
              <a:avLst/>
              <a:gdLst>
                <a:gd name="T0" fmla="*/ 214 w 221"/>
                <a:gd name="T1" fmla="*/ 0 h 197"/>
                <a:gd name="T2" fmla="*/ 7 w 221"/>
                <a:gd name="T3" fmla="*/ 0 h 197"/>
                <a:gd name="T4" fmla="*/ 0 w 221"/>
                <a:gd name="T5" fmla="*/ 8 h 197"/>
                <a:gd name="T6" fmla="*/ 0 w 221"/>
                <a:gd name="T7" fmla="*/ 190 h 197"/>
                <a:gd name="T8" fmla="*/ 7 w 221"/>
                <a:gd name="T9" fmla="*/ 197 h 197"/>
                <a:gd name="T10" fmla="*/ 214 w 221"/>
                <a:gd name="T11" fmla="*/ 197 h 197"/>
                <a:gd name="T12" fmla="*/ 221 w 221"/>
                <a:gd name="T13" fmla="*/ 190 h 197"/>
                <a:gd name="T14" fmla="*/ 221 w 221"/>
                <a:gd name="T15" fmla="*/ 8 h 197"/>
                <a:gd name="T16" fmla="*/ 214 w 221"/>
                <a:gd name="T17" fmla="*/ 0 h 197"/>
                <a:gd name="T18" fmla="*/ 170 w 221"/>
                <a:gd name="T19" fmla="*/ 16 h 197"/>
                <a:gd name="T20" fmla="*/ 179 w 221"/>
                <a:gd name="T21" fmla="*/ 25 h 197"/>
                <a:gd name="T22" fmla="*/ 170 w 221"/>
                <a:gd name="T23" fmla="*/ 34 h 197"/>
                <a:gd name="T24" fmla="*/ 161 w 221"/>
                <a:gd name="T25" fmla="*/ 25 h 197"/>
                <a:gd name="T26" fmla="*/ 170 w 221"/>
                <a:gd name="T27" fmla="*/ 16 h 197"/>
                <a:gd name="T28" fmla="*/ 143 w 221"/>
                <a:gd name="T29" fmla="*/ 16 h 197"/>
                <a:gd name="T30" fmla="*/ 152 w 221"/>
                <a:gd name="T31" fmla="*/ 25 h 197"/>
                <a:gd name="T32" fmla="*/ 143 w 221"/>
                <a:gd name="T33" fmla="*/ 34 h 197"/>
                <a:gd name="T34" fmla="*/ 133 w 221"/>
                <a:gd name="T35" fmla="*/ 25 h 197"/>
                <a:gd name="T36" fmla="*/ 143 w 221"/>
                <a:gd name="T37" fmla="*/ 16 h 197"/>
                <a:gd name="T38" fmla="*/ 207 w 221"/>
                <a:gd name="T39" fmla="*/ 183 h 197"/>
                <a:gd name="T40" fmla="*/ 14 w 221"/>
                <a:gd name="T41" fmla="*/ 183 h 197"/>
                <a:gd name="T42" fmla="*/ 14 w 221"/>
                <a:gd name="T43" fmla="*/ 50 h 197"/>
                <a:gd name="T44" fmla="*/ 207 w 221"/>
                <a:gd name="T45" fmla="*/ 50 h 197"/>
                <a:gd name="T46" fmla="*/ 207 w 221"/>
                <a:gd name="T47" fmla="*/ 183 h 197"/>
                <a:gd name="T48" fmla="*/ 198 w 221"/>
                <a:gd name="T49" fmla="*/ 34 h 197"/>
                <a:gd name="T50" fmla="*/ 188 w 221"/>
                <a:gd name="T51" fmla="*/ 25 h 197"/>
                <a:gd name="T52" fmla="*/ 198 w 221"/>
                <a:gd name="T53" fmla="*/ 16 h 197"/>
                <a:gd name="T54" fmla="*/ 207 w 221"/>
                <a:gd name="T55" fmla="*/ 25 h 197"/>
                <a:gd name="T56" fmla="*/ 198 w 221"/>
                <a:gd name="T57" fmla="*/ 34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21" h="197">
                  <a:moveTo>
                    <a:pt x="214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4"/>
                    <a:pt x="0" y="8"/>
                  </a:cubicBezTo>
                  <a:cubicBezTo>
                    <a:pt x="0" y="190"/>
                    <a:pt x="0" y="190"/>
                    <a:pt x="0" y="190"/>
                  </a:cubicBezTo>
                  <a:cubicBezTo>
                    <a:pt x="0" y="194"/>
                    <a:pt x="3" y="197"/>
                    <a:pt x="7" y="197"/>
                  </a:cubicBezTo>
                  <a:cubicBezTo>
                    <a:pt x="214" y="197"/>
                    <a:pt x="214" y="197"/>
                    <a:pt x="214" y="197"/>
                  </a:cubicBezTo>
                  <a:cubicBezTo>
                    <a:pt x="218" y="197"/>
                    <a:pt x="221" y="194"/>
                    <a:pt x="221" y="190"/>
                  </a:cubicBezTo>
                  <a:cubicBezTo>
                    <a:pt x="221" y="8"/>
                    <a:pt x="221" y="8"/>
                    <a:pt x="221" y="8"/>
                  </a:cubicBezTo>
                  <a:cubicBezTo>
                    <a:pt x="221" y="4"/>
                    <a:pt x="218" y="0"/>
                    <a:pt x="214" y="0"/>
                  </a:cubicBezTo>
                  <a:close/>
                  <a:moveTo>
                    <a:pt x="170" y="16"/>
                  </a:moveTo>
                  <a:cubicBezTo>
                    <a:pt x="175" y="16"/>
                    <a:pt x="179" y="20"/>
                    <a:pt x="179" y="25"/>
                  </a:cubicBezTo>
                  <a:cubicBezTo>
                    <a:pt x="179" y="30"/>
                    <a:pt x="175" y="34"/>
                    <a:pt x="170" y="34"/>
                  </a:cubicBezTo>
                  <a:cubicBezTo>
                    <a:pt x="165" y="34"/>
                    <a:pt x="161" y="30"/>
                    <a:pt x="161" y="25"/>
                  </a:cubicBezTo>
                  <a:cubicBezTo>
                    <a:pt x="161" y="20"/>
                    <a:pt x="165" y="16"/>
                    <a:pt x="170" y="16"/>
                  </a:cubicBezTo>
                  <a:close/>
                  <a:moveTo>
                    <a:pt x="143" y="16"/>
                  </a:moveTo>
                  <a:cubicBezTo>
                    <a:pt x="148" y="16"/>
                    <a:pt x="152" y="20"/>
                    <a:pt x="152" y="25"/>
                  </a:cubicBezTo>
                  <a:cubicBezTo>
                    <a:pt x="152" y="30"/>
                    <a:pt x="148" y="34"/>
                    <a:pt x="143" y="34"/>
                  </a:cubicBezTo>
                  <a:cubicBezTo>
                    <a:pt x="137" y="34"/>
                    <a:pt x="133" y="30"/>
                    <a:pt x="133" y="25"/>
                  </a:cubicBezTo>
                  <a:cubicBezTo>
                    <a:pt x="133" y="20"/>
                    <a:pt x="137" y="16"/>
                    <a:pt x="143" y="16"/>
                  </a:cubicBezTo>
                  <a:close/>
                  <a:moveTo>
                    <a:pt x="207" y="183"/>
                  </a:moveTo>
                  <a:cubicBezTo>
                    <a:pt x="14" y="183"/>
                    <a:pt x="14" y="183"/>
                    <a:pt x="14" y="183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207" y="50"/>
                    <a:pt x="207" y="50"/>
                    <a:pt x="207" y="50"/>
                  </a:cubicBezTo>
                  <a:lnTo>
                    <a:pt x="207" y="183"/>
                  </a:lnTo>
                  <a:close/>
                  <a:moveTo>
                    <a:pt x="198" y="34"/>
                  </a:moveTo>
                  <a:cubicBezTo>
                    <a:pt x="192" y="34"/>
                    <a:pt x="188" y="30"/>
                    <a:pt x="188" y="25"/>
                  </a:cubicBezTo>
                  <a:cubicBezTo>
                    <a:pt x="188" y="20"/>
                    <a:pt x="192" y="16"/>
                    <a:pt x="198" y="16"/>
                  </a:cubicBezTo>
                  <a:cubicBezTo>
                    <a:pt x="203" y="16"/>
                    <a:pt x="207" y="20"/>
                    <a:pt x="207" y="25"/>
                  </a:cubicBezTo>
                  <a:cubicBezTo>
                    <a:pt x="207" y="30"/>
                    <a:pt x="203" y="34"/>
                    <a:pt x="198" y="3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2" name="Rectangle 328"/>
            <p:cNvSpPr>
              <a:spLocks noChangeArrowheads="1"/>
            </p:cNvSpPr>
            <p:nvPr/>
          </p:nvSpPr>
          <p:spPr bwMode="auto">
            <a:xfrm>
              <a:off x="6087004" y="4648009"/>
              <a:ext cx="334248" cy="6319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3" name="Rectangle 329"/>
            <p:cNvSpPr>
              <a:spLocks noChangeArrowheads="1"/>
            </p:cNvSpPr>
            <p:nvPr/>
          </p:nvSpPr>
          <p:spPr bwMode="auto">
            <a:xfrm>
              <a:off x="6087004" y="4737807"/>
              <a:ext cx="106427" cy="11141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4" name="Rectangle 330"/>
            <p:cNvSpPr>
              <a:spLocks noChangeArrowheads="1"/>
            </p:cNvSpPr>
            <p:nvPr/>
          </p:nvSpPr>
          <p:spPr bwMode="auto">
            <a:xfrm>
              <a:off x="6211724" y="4739469"/>
              <a:ext cx="113079" cy="149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5" name="Rectangle 331"/>
            <p:cNvSpPr>
              <a:spLocks noChangeArrowheads="1"/>
            </p:cNvSpPr>
            <p:nvPr/>
          </p:nvSpPr>
          <p:spPr bwMode="auto">
            <a:xfrm>
              <a:off x="6211724" y="4784368"/>
              <a:ext cx="113079" cy="149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6" name="Rectangle 332"/>
            <p:cNvSpPr>
              <a:spLocks noChangeArrowheads="1"/>
            </p:cNvSpPr>
            <p:nvPr/>
          </p:nvSpPr>
          <p:spPr bwMode="auto">
            <a:xfrm>
              <a:off x="6211724" y="4829267"/>
              <a:ext cx="113079" cy="149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7" name="Freeform 333"/>
            <p:cNvSpPr>
              <a:spLocks/>
            </p:cNvSpPr>
            <p:nvPr/>
          </p:nvSpPr>
          <p:spPr bwMode="auto">
            <a:xfrm>
              <a:off x="6374691" y="4807649"/>
              <a:ext cx="43236" cy="43236"/>
            </a:xfrm>
            <a:custGeom>
              <a:avLst/>
              <a:gdLst>
                <a:gd name="T0" fmla="*/ 8 w 26"/>
                <a:gd name="T1" fmla="*/ 0 h 26"/>
                <a:gd name="T2" fmla="*/ 8 w 26"/>
                <a:gd name="T3" fmla="*/ 2 h 26"/>
                <a:gd name="T4" fmla="*/ 0 w 26"/>
                <a:gd name="T5" fmla="*/ 26 h 26"/>
                <a:gd name="T6" fmla="*/ 24 w 26"/>
                <a:gd name="T7" fmla="*/ 18 h 26"/>
                <a:gd name="T8" fmla="*/ 26 w 26"/>
                <a:gd name="T9" fmla="*/ 18 h 26"/>
                <a:gd name="T10" fmla="*/ 8 w 26"/>
                <a:gd name="T11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" h="26">
                  <a:moveTo>
                    <a:pt x="8" y="0"/>
                  </a:moveTo>
                  <a:lnTo>
                    <a:pt x="8" y="2"/>
                  </a:lnTo>
                  <a:lnTo>
                    <a:pt x="0" y="26"/>
                  </a:lnTo>
                  <a:lnTo>
                    <a:pt x="24" y="18"/>
                  </a:lnTo>
                  <a:lnTo>
                    <a:pt x="26" y="18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8" name="Freeform 334"/>
            <p:cNvSpPr>
              <a:spLocks/>
            </p:cNvSpPr>
            <p:nvPr/>
          </p:nvSpPr>
          <p:spPr bwMode="auto">
            <a:xfrm>
              <a:off x="6547635" y="4596457"/>
              <a:ext cx="81484" cy="81484"/>
            </a:xfrm>
            <a:custGeom>
              <a:avLst/>
              <a:gdLst>
                <a:gd name="T0" fmla="*/ 29 w 39"/>
                <a:gd name="T1" fmla="*/ 39 h 39"/>
                <a:gd name="T2" fmla="*/ 37 w 39"/>
                <a:gd name="T3" fmla="*/ 31 h 39"/>
                <a:gd name="T4" fmla="*/ 37 w 39"/>
                <a:gd name="T5" fmla="*/ 22 h 39"/>
                <a:gd name="T6" fmla="*/ 17 w 39"/>
                <a:gd name="T7" fmla="*/ 2 h 39"/>
                <a:gd name="T8" fmla="*/ 7 w 39"/>
                <a:gd name="T9" fmla="*/ 2 h 39"/>
                <a:gd name="T10" fmla="*/ 0 w 39"/>
                <a:gd name="T11" fmla="*/ 10 h 39"/>
                <a:gd name="T12" fmla="*/ 29 w 39"/>
                <a:gd name="T13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39">
                  <a:moveTo>
                    <a:pt x="29" y="39"/>
                  </a:moveTo>
                  <a:cubicBezTo>
                    <a:pt x="37" y="31"/>
                    <a:pt x="37" y="31"/>
                    <a:pt x="37" y="31"/>
                  </a:cubicBezTo>
                  <a:cubicBezTo>
                    <a:pt x="39" y="29"/>
                    <a:pt x="39" y="25"/>
                    <a:pt x="37" y="2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4" y="0"/>
                    <a:pt x="10" y="0"/>
                    <a:pt x="7" y="2"/>
                  </a:cubicBezTo>
                  <a:cubicBezTo>
                    <a:pt x="0" y="10"/>
                    <a:pt x="0" y="10"/>
                    <a:pt x="0" y="10"/>
                  </a:cubicBezTo>
                  <a:lnTo>
                    <a:pt x="29" y="3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9" name="Freeform 335"/>
            <p:cNvSpPr>
              <a:spLocks/>
            </p:cNvSpPr>
            <p:nvPr/>
          </p:nvSpPr>
          <p:spPr bwMode="auto">
            <a:xfrm>
              <a:off x="6407949" y="4623064"/>
              <a:ext cx="194563" cy="194563"/>
            </a:xfrm>
            <a:custGeom>
              <a:avLst/>
              <a:gdLst>
                <a:gd name="T0" fmla="*/ 64 w 93"/>
                <a:gd name="T1" fmla="*/ 0 h 93"/>
                <a:gd name="T2" fmla="*/ 63 w 93"/>
                <a:gd name="T3" fmla="*/ 1 h 93"/>
                <a:gd name="T4" fmla="*/ 3 w 93"/>
                <a:gd name="T5" fmla="*/ 61 h 93"/>
                <a:gd name="T6" fmla="*/ 3 w 93"/>
                <a:gd name="T7" fmla="*/ 71 h 93"/>
                <a:gd name="T8" fmla="*/ 3 w 93"/>
                <a:gd name="T9" fmla="*/ 71 h 93"/>
                <a:gd name="T10" fmla="*/ 10 w 93"/>
                <a:gd name="T11" fmla="*/ 73 h 93"/>
                <a:gd name="T12" fmla="*/ 12 w 93"/>
                <a:gd name="T13" fmla="*/ 80 h 93"/>
                <a:gd name="T14" fmla="*/ 13 w 93"/>
                <a:gd name="T15" fmla="*/ 81 h 93"/>
                <a:gd name="T16" fmla="*/ 20 w 93"/>
                <a:gd name="T17" fmla="*/ 82 h 93"/>
                <a:gd name="T18" fmla="*/ 21 w 93"/>
                <a:gd name="T19" fmla="*/ 89 h 93"/>
                <a:gd name="T20" fmla="*/ 22 w 93"/>
                <a:gd name="T21" fmla="*/ 90 h 93"/>
                <a:gd name="T22" fmla="*/ 32 w 93"/>
                <a:gd name="T23" fmla="*/ 90 h 93"/>
                <a:gd name="T24" fmla="*/ 92 w 93"/>
                <a:gd name="T25" fmla="*/ 30 h 93"/>
                <a:gd name="T26" fmla="*/ 93 w 93"/>
                <a:gd name="T27" fmla="*/ 29 h 93"/>
                <a:gd name="T28" fmla="*/ 64 w 93"/>
                <a:gd name="T29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3" h="93">
                  <a:moveTo>
                    <a:pt x="64" y="0"/>
                  </a:moveTo>
                  <a:cubicBezTo>
                    <a:pt x="63" y="0"/>
                    <a:pt x="63" y="0"/>
                    <a:pt x="63" y="1"/>
                  </a:cubicBezTo>
                  <a:cubicBezTo>
                    <a:pt x="3" y="61"/>
                    <a:pt x="3" y="61"/>
                    <a:pt x="3" y="61"/>
                  </a:cubicBezTo>
                  <a:cubicBezTo>
                    <a:pt x="0" y="64"/>
                    <a:pt x="0" y="68"/>
                    <a:pt x="3" y="71"/>
                  </a:cubicBezTo>
                  <a:cubicBezTo>
                    <a:pt x="3" y="71"/>
                    <a:pt x="3" y="71"/>
                    <a:pt x="3" y="71"/>
                  </a:cubicBezTo>
                  <a:cubicBezTo>
                    <a:pt x="5" y="73"/>
                    <a:pt x="8" y="74"/>
                    <a:pt x="10" y="73"/>
                  </a:cubicBezTo>
                  <a:cubicBezTo>
                    <a:pt x="10" y="75"/>
                    <a:pt x="10" y="78"/>
                    <a:pt x="12" y="80"/>
                  </a:cubicBezTo>
                  <a:cubicBezTo>
                    <a:pt x="13" y="81"/>
                    <a:pt x="13" y="81"/>
                    <a:pt x="13" y="81"/>
                  </a:cubicBezTo>
                  <a:cubicBezTo>
                    <a:pt x="15" y="83"/>
                    <a:pt x="17" y="83"/>
                    <a:pt x="20" y="82"/>
                  </a:cubicBezTo>
                  <a:cubicBezTo>
                    <a:pt x="19" y="85"/>
                    <a:pt x="19" y="88"/>
                    <a:pt x="21" y="89"/>
                  </a:cubicBezTo>
                  <a:cubicBezTo>
                    <a:pt x="22" y="90"/>
                    <a:pt x="22" y="90"/>
                    <a:pt x="22" y="90"/>
                  </a:cubicBezTo>
                  <a:cubicBezTo>
                    <a:pt x="25" y="93"/>
                    <a:pt x="29" y="93"/>
                    <a:pt x="32" y="90"/>
                  </a:cubicBezTo>
                  <a:cubicBezTo>
                    <a:pt x="92" y="30"/>
                    <a:pt x="92" y="30"/>
                    <a:pt x="92" y="30"/>
                  </a:cubicBezTo>
                  <a:cubicBezTo>
                    <a:pt x="92" y="30"/>
                    <a:pt x="92" y="29"/>
                    <a:pt x="93" y="29"/>
                  </a:cubicBezTo>
                  <a:lnTo>
                    <a:pt x="6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59" name="组合 358"/>
          <p:cNvGrpSpPr/>
          <p:nvPr/>
        </p:nvGrpSpPr>
        <p:grpSpPr>
          <a:xfrm>
            <a:off x="5822282" y="4307940"/>
            <a:ext cx="463956" cy="410743"/>
            <a:chOff x="7197838" y="4508323"/>
            <a:chExt cx="463956" cy="410743"/>
          </a:xfrm>
        </p:grpSpPr>
        <p:sp>
          <p:nvSpPr>
            <p:cNvPr id="300" name="Freeform 336"/>
            <p:cNvSpPr>
              <a:spLocks noEditPoints="1"/>
            </p:cNvSpPr>
            <p:nvPr/>
          </p:nvSpPr>
          <p:spPr bwMode="auto">
            <a:xfrm>
              <a:off x="7197838" y="4508323"/>
              <a:ext cx="463956" cy="410743"/>
            </a:xfrm>
            <a:custGeom>
              <a:avLst/>
              <a:gdLst>
                <a:gd name="T0" fmla="*/ 215 w 222"/>
                <a:gd name="T1" fmla="*/ 0 h 197"/>
                <a:gd name="T2" fmla="*/ 7 w 222"/>
                <a:gd name="T3" fmla="*/ 0 h 197"/>
                <a:gd name="T4" fmla="*/ 0 w 222"/>
                <a:gd name="T5" fmla="*/ 8 h 197"/>
                <a:gd name="T6" fmla="*/ 0 w 222"/>
                <a:gd name="T7" fmla="*/ 190 h 197"/>
                <a:gd name="T8" fmla="*/ 7 w 222"/>
                <a:gd name="T9" fmla="*/ 197 h 197"/>
                <a:gd name="T10" fmla="*/ 215 w 222"/>
                <a:gd name="T11" fmla="*/ 197 h 197"/>
                <a:gd name="T12" fmla="*/ 222 w 222"/>
                <a:gd name="T13" fmla="*/ 190 h 197"/>
                <a:gd name="T14" fmla="*/ 222 w 222"/>
                <a:gd name="T15" fmla="*/ 8 h 197"/>
                <a:gd name="T16" fmla="*/ 215 w 222"/>
                <a:gd name="T17" fmla="*/ 0 h 197"/>
                <a:gd name="T18" fmla="*/ 171 w 222"/>
                <a:gd name="T19" fmla="*/ 16 h 197"/>
                <a:gd name="T20" fmla="*/ 180 w 222"/>
                <a:gd name="T21" fmla="*/ 25 h 197"/>
                <a:gd name="T22" fmla="*/ 171 w 222"/>
                <a:gd name="T23" fmla="*/ 34 h 197"/>
                <a:gd name="T24" fmla="*/ 162 w 222"/>
                <a:gd name="T25" fmla="*/ 25 h 197"/>
                <a:gd name="T26" fmla="*/ 171 w 222"/>
                <a:gd name="T27" fmla="*/ 16 h 197"/>
                <a:gd name="T28" fmla="*/ 143 w 222"/>
                <a:gd name="T29" fmla="*/ 16 h 197"/>
                <a:gd name="T30" fmla="*/ 153 w 222"/>
                <a:gd name="T31" fmla="*/ 25 h 197"/>
                <a:gd name="T32" fmla="*/ 143 w 222"/>
                <a:gd name="T33" fmla="*/ 34 h 197"/>
                <a:gd name="T34" fmla="*/ 134 w 222"/>
                <a:gd name="T35" fmla="*/ 25 h 197"/>
                <a:gd name="T36" fmla="*/ 143 w 222"/>
                <a:gd name="T37" fmla="*/ 16 h 197"/>
                <a:gd name="T38" fmla="*/ 208 w 222"/>
                <a:gd name="T39" fmla="*/ 183 h 197"/>
                <a:gd name="T40" fmla="*/ 14 w 222"/>
                <a:gd name="T41" fmla="*/ 183 h 197"/>
                <a:gd name="T42" fmla="*/ 14 w 222"/>
                <a:gd name="T43" fmla="*/ 50 h 197"/>
                <a:gd name="T44" fmla="*/ 208 w 222"/>
                <a:gd name="T45" fmla="*/ 50 h 197"/>
                <a:gd name="T46" fmla="*/ 208 w 222"/>
                <a:gd name="T47" fmla="*/ 183 h 197"/>
                <a:gd name="T48" fmla="*/ 199 w 222"/>
                <a:gd name="T49" fmla="*/ 34 h 197"/>
                <a:gd name="T50" fmla="*/ 189 w 222"/>
                <a:gd name="T51" fmla="*/ 25 h 197"/>
                <a:gd name="T52" fmla="*/ 199 w 222"/>
                <a:gd name="T53" fmla="*/ 16 h 197"/>
                <a:gd name="T54" fmla="*/ 208 w 222"/>
                <a:gd name="T55" fmla="*/ 25 h 197"/>
                <a:gd name="T56" fmla="*/ 199 w 222"/>
                <a:gd name="T57" fmla="*/ 34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22" h="197">
                  <a:moveTo>
                    <a:pt x="215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190"/>
                    <a:pt x="0" y="190"/>
                    <a:pt x="0" y="190"/>
                  </a:cubicBezTo>
                  <a:cubicBezTo>
                    <a:pt x="0" y="194"/>
                    <a:pt x="4" y="197"/>
                    <a:pt x="7" y="197"/>
                  </a:cubicBezTo>
                  <a:cubicBezTo>
                    <a:pt x="215" y="197"/>
                    <a:pt x="215" y="197"/>
                    <a:pt x="215" y="197"/>
                  </a:cubicBezTo>
                  <a:cubicBezTo>
                    <a:pt x="219" y="197"/>
                    <a:pt x="222" y="194"/>
                    <a:pt x="222" y="190"/>
                  </a:cubicBezTo>
                  <a:cubicBezTo>
                    <a:pt x="222" y="8"/>
                    <a:pt x="222" y="8"/>
                    <a:pt x="222" y="8"/>
                  </a:cubicBezTo>
                  <a:cubicBezTo>
                    <a:pt x="222" y="4"/>
                    <a:pt x="219" y="0"/>
                    <a:pt x="215" y="0"/>
                  </a:cubicBezTo>
                  <a:close/>
                  <a:moveTo>
                    <a:pt x="171" y="16"/>
                  </a:moveTo>
                  <a:cubicBezTo>
                    <a:pt x="176" y="16"/>
                    <a:pt x="180" y="20"/>
                    <a:pt x="180" y="25"/>
                  </a:cubicBezTo>
                  <a:cubicBezTo>
                    <a:pt x="180" y="30"/>
                    <a:pt x="176" y="34"/>
                    <a:pt x="171" y="34"/>
                  </a:cubicBezTo>
                  <a:cubicBezTo>
                    <a:pt x="166" y="34"/>
                    <a:pt x="162" y="30"/>
                    <a:pt x="162" y="25"/>
                  </a:cubicBezTo>
                  <a:cubicBezTo>
                    <a:pt x="162" y="20"/>
                    <a:pt x="166" y="16"/>
                    <a:pt x="171" y="16"/>
                  </a:cubicBezTo>
                  <a:close/>
                  <a:moveTo>
                    <a:pt x="143" y="16"/>
                  </a:moveTo>
                  <a:cubicBezTo>
                    <a:pt x="149" y="16"/>
                    <a:pt x="153" y="20"/>
                    <a:pt x="153" y="25"/>
                  </a:cubicBezTo>
                  <a:cubicBezTo>
                    <a:pt x="153" y="30"/>
                    <a:pt x="149" y="34"/>
                    <a:pt x="143" y="34"/>
                  </a:cubicBezTo>
                  <a:cubicBezTo>
                    <a:pt x="138" y="34"/>
                    <a:pt x="134" y="30"/>
                    <a:pt x="134" y="25"/>
                  </a:cubicBezTo>
                  <a:cubicBezTo>
                    <a:pt x="134" y="20"/>
                    <a:pt x="138" y="16"/>
                    <a:pt x="143" y="16"/>
                  </a:cubicBezTo>
                  <a:close/>
                  <a:moveTo>
                    <a:pt x="208" y="183"/>
                  </a:moveTo>
                  <a:cubicBezTo>
                    <a:pt x="14" y="183"/>
                    <a:pt x="14" y="183"/>
                    <a:pt x="14" y="183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208" y="50"/>
                    <a:pt x="208" y="50"/>
                    <a:pt x="208" y="50"/>
                  </a:cubicBezTo>
                  <a:lnTo>
                    <a:pt x="208" y="183"/>
                  </a:lnTo>
                  <a:close/>
                  <a:moveTo>
                    <a:pt x="199" y="34"/>
                  </a:moveTo>
                  <a:cubicBezTo>
                    <a:pt x="193" y="34"/>
                    <a:pt x="189" y="30"/>
                    <a:pt x="189" y="25"/>
                  </a:cubicBezTo>
                  <a:cubicBezTo>
                    <a:pt x="189" y="20"/>
                    <a:pt x="193" y="16"/>
                    <a:pt x="199" y="16"/>
                  </a:cubicBezTo>
                  <a:cubicBezTo>
                    <a:pt x="204" y="16"/>
                    <a:pt x="208" y="20"/>
                    <a:pt x="208" y="25"/>
                  </a:cubicBezTo>
                  <a:cubicBezTo>
                    <a:pt x="208" y="30"/>
                    <a:pt x="204" y="34"/>
                    <a:pt x="199" y="3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1" name="Freeform 337"/>
            <p:cNvSpPr>
              <a:spLocks/>
            </p:cNvSpPr>
            <p:nvPr/>
          </p:nvSpPr>
          <p:spPr bwMode="auto">
            <a:xfrm>
              <a:off x="7492176" y="4633042"/>
              <a:ext cx="44899" cy="38248"/>
            </a:xfrm>
            <a:custGeom>
              <a:avLst/>
              <a:gdLst>
                <a:gd name="T0" fmla="*/ 21 w 21"/>
                <a:gd name="T1" fmla="*/ 14 h 18"/>
                <a:gd name="T2" fmla="*/ 17 w 21"/>
                <a:gd name="T3" fmla="*/ 18 h 18"/>
                <a:gd name="T4" fmla="*/ 3 w 21"/>
                <a:gd name="T5" fmla="*/ 18 h 18"/>
                <a:gd name="T6" fmla="*/ 0 w 21"/>
                <a:gd name="T7" fmla="*/ 14 h 18"/>
                <a:gd name="T8" fmla="*/ 0 w 21"/>
                <a:gd name="T9" fmla="*/ 3 h 18"/>
                <a:gd name="T10" fmla="*/ 3 w 21"/>
                <a:gd name="T11" fmla="*/ 0 h 18"/>
                <a:gd name="T12" fmla="*/ 17 w 21"/>
                <a:gd name="T13" fmla="*/ 0 h 18"/>
                <a:gd name="T14" fmla="*/ 21 w 21"/>
                <a:gd name="T15" fmla="*/ 3 h 18"/>
                <a:gd name="T16" fmla="*/ 21 w 21"/>
                <a:gd name="T17" fmla="*/ 1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18">
                  <a:moveTo>
                    <a:pt x="21" y="14"/>
                  </a:moveTo>
                  <a:cubicBezTo>
                    <a:pt x="21" y="16"/>
                    <a:pt x="19" y="18"/>
                    <a:pt x="17" y="18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1" y="18"/>
                    <a:pt x="0" y="16"/>
                    <a:pt x="0" y="1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9" y="0"/>
                    <a:pt x="21" y="2"/>
                    <a:pt x="21" y="3"/>
                  </a:cubicBezTo>
                  <a:lnTo>
                    <a:pt x="21" y="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2" name="Freeform 338"/>
            <p:cNvSpPr>
              <a:spLocks/>
            </p:cNvSpPr>
            <p:nvPr/>
          </p:nvSpPr>
          <p:spPr bwMode="auto">
            <a:xfrm>
              <a:off x="7425659" y="4664638"/>
              <a:ext cx="49888" cy="54877"/>
            </a:xfrm>
            <a:custGeom>
              <a:avLst/>
              <a:gdLst>
                <a:gd name="T0" fmla="*/ 22 w 24"/>
                <a:gd name="T1" fmla="*/ 7 h 26"/>
                <a:gd name="T2" fmla="*/ 23 w 24"/>
                <a:gd name="T3" fmla="*/ 11 h 26"/>
                <a:gd name="T4" fmla="*/ 16 w 24"/>
                <a:gd name="T5" fmla="*/ 24 h 26"/>
                <a:gd name="T6" fmla="*/ 11 w 24"/>
                <a:gd name="T7" fmla="*/ 25 h 26"/>
                <a:gd name="T8" fmla="*/ 2 w 24"/>
                <a:gd name="T9" fmla="*/ 19 h 26"/>
                <a:gd name="T10" fmla="*/ 1 w 24"/>
                <a:gd name="T11" fmla="*/ 15 h 26"/>
                <a:gd name="T12" fmla="*/ 8 w 24"/>
                <a:gd name="T13" fmla="*/ 3 h 26"/>
                <a:gd name="T14" fmla="*/ 12 w 24"/>
                <a:gd name="T15" fmla="*/ 1 h 26"/>
                <a:gd name="T16" fmla="*/ 22 w 24"/>
                <a:gd name="T17" fmla="*/ 7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26">
                  <a:moveTo>
                    <a:pt x="22" y="7"/>
                  </a:moveTo>
                  <a:cubicBezTo>
                    <a:pt x="23" y="8"/>
                    <a:pt x="24" y="10"/>
                    <a:pt x="23" y="11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15" y="25"/>
                    <a:pt x="13" y="26"/>
                    <a:pt x="11" y="25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0" y="18"/>
                    <a:pt x="0" y="16"/>
                    <a:pt x="1" y="15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9" y="1"/>
                    <a:pt x="11" y="0"/>
                    <a:pt x="12" y="1"/>
                  </a:cubicBezTo>
                  <a:lnTo>
                    <a:pt x="22" y="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3" name="Freeform 339"/>
            <p:cNvSpPr>
              <a:spLocks/>
            </p:cNvSpPr>
            <p:nvPr/>
          </p:nvSpPr>
          <p:spPr bwMode="auto">
            <a:xfrm>
              <a:off x="7427321" y="4742795"/>
              <a:ext cx="49888" cy="51551"/>
            </a:xfrm>
            <a:custGeom>
              <a:avLst/>
              <a:gdLst>
                <a:gd name="T0" fmla="*/ 12 w 24"/>
                <a:gd name="T1" fmla="*/ 1 h 25"/>
                <a:gd name="T2" fmla="*/ 16 w 24"/>
                <a:gd name="T3" fmla="*/ 2 h 25"/>
                <a:gd name="T4" fmla="*/ 23 w 24"/>
                <a:gd name="T5" fmla="*/ 14 h 25"/>
                <a:gd name="T6" fmla="*/ 22 w 24"/>
                <a:gd name="T7" fmla="*/ 19 h 25"/>
                <a:gd name="T8" fmla="*/ 13 w 24"/>
                <a:gd name="T9" fmla="*/ 24 h 25"/>
                <a:gd name="T10" fmla="*/ 8 w 24"/>
                <a:gd name="T11" fmla="*/ 23 h 25"/>
                <a:gd name="T12" fmla="*/ 1 w 24"/>
                <a:gd name="T13" fmla="*/ 10 h 25"/>
                <a:gd name="T14" fmla="*/ 2 w 24"/>
                <a:gd name="T15" fmla="*/ 6 h 25"/>
                <a:gd name="T16" fmla="*/ 12 w 24"/>
                <a:gd name="T17" fmla="*/ 1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25">
                  <a:moveTo>
                    <a:pt x="12" y="1"/>
                  </a:moveTo>
                  <a:cubicBezTo>
                    <a:pt x="13" y="0"/>
                    <a:pt x="15" y="0"/>
                    <a:pt x="16" y="2"/>
                  </a:cubicBezTo>
                  <a:cubicBezTo>
                    <a:pt x="23" y="14"/>
                    <a:pt x="23" y="14"/>
                    <a:pt x="23" y="14"/>
                  </a:cubicBezTo>
                  <a:cubicBezTo>
                    <a:pt x="24" y="16"/>
                    <a:pt x="24" y="18"/>
                    <a:pt x="22" y="19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1" y="25"/>
                    <a:pt x="9" y="24"/>
                    <a:pt x="8" y="23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9"/>
                    <a:pt x="1" y="7"/>
                    <a:pt x="2" y="6"/>
                  </a:cubicBezTo>
                  <a:lnTo>
                    <a:pt x="12" y="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4" name="Freeform 340"/>
            <p:cNvSpPr>
              <a:spLocks/>
            </p:cNvSpPr>
            <p:nvPr/>
          </p:nvSpPr>
          <p:spPr bwMode="auto">
            <a:xfrm>
              <a:off x="7498827" y="4784368"/>
              <a:ext cx="41574" cy="36584"/>
            </a:xfrm>
            <a:custGeom>
              <a:avLst/>
              <a:gdLst>
                <a:gd name="T0" fmla="*/ 0 w 20"/>
                <a:gd name="T1" fmla="*/ 4 h 18"/>
                <a:gd name="T2" fmla="*/ 3 w 20"/>
                <a:gd name="T3" fmla="*/ 0 h 18"/>
                <a:gd name="T4" fmla="*/ 17 w 20"/>
                <a:gd name="T5" fmla="*/ 0 h 18"/>
                <a:gd name="T6" fmla="*/ 20 w 20"/>
                <a:gd name="T7" fmla="*/ 4 h 18"/>
                <a:gd name="T8" fmla="*/ 20 w 20"/>
                <a:gd name="T9" fmla="*/ 15 h 18"/>
                <a:gd name="T10" fmla="*/ 17 w 20"/>
                <a:gd name="T11" fmla="*/ 18 h 18"/>
                <a:gd name="T12" fmla="*/ 3 w 20"/>
                <a:gd name="T13" fmla="*/ 18 h 18"/>
                <a:gd name="T14" fmla="*/ 0 w 20"/>
                <a:gd name="T15" fmla="*/ 15 h 18"/>
                <a:gd name="T16" fmla="*/ 0 w 20"/>
                <a:gd name="T17" fmla="*/ 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18">
                  <a:moveTo>
                    <a:pt x="0" y="4"/>
                  </a:moveTo>
                  <a:cubicBezTo>
                    <a:pt x="0" y="2"/>
                    <a:pt x="1" y="0"/>
                    <a:pt x="3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9" y="0"/>
                    <a:pt x="20" y="2"/>
                    <a:pt x="20" y="4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20" y="16"/>
                    <a:pt x="19" y="18"/>
                    <a:pt x="17" y="18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1" y="18"/>
                    <a:pt x="0" y="16"/>
                    <a:pt x="0" y="15"/>
                  </a:cubicBezTo>
                  <a:lnTo>
                    <a:pt x="0" y="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5" name="Freeform 341"/>
            <p:cNvSpPr>
              <a:spLocks/>
            </p:cNvSpPr>
            <p:nvPr/>
          </p:nvSpPr>
          <p:spPr bwMode="auto">
            <a:xfrm>
              <a:off x="7558693" y="4736143"/>
              <a:ext cx="49888" cy="54877"/>
            </a:xfrm>
            <a:custGeom>
              <a:avLst/>
              <a:gdLst>
                <a:gd name="T0" fmla="*/ 2 w 24"/>
                <a:gd name="T1" fmla="*/ 19 h 26"/>
                <a:gd name="T2" fmla="*/ 1 w 24"/>
                <a:gd name="T3" fmla="*/ 15 h 26"/>
                <a:gd name="T4" fmla="*/ 8 w 24"/>
                <a:gd name="T5" fmla="*/ 3 h 26"/>
                <a:gd name="T6" fmla="*/ 12 w 24"/>
                <a:gd name="T7" fmla="*/ 1 h 26"/>
                <a:gd name="T8" fmla="*/ 22 w 24"/>
                <a:gd name="T9" fmla="*/ 7 h 26"/>
                <a:gd name="T10" fmla="*/ 23 w 24"/>
                <a:gd name="T11" fmla="*/ 11 h 26"/>
                <a:gd name="T12" fmla="*/ 16 w 24"/>
                <a:gd name="T13" fmla="*/ 23 h 26"/>
                <a:gd name="T14" fmla="*/ 11 w 24"/>
                <a:gd name="T15" fmla="*/ 25 h 26"/>
                <a:gd name="T16" fmla="*/ 2 w 24"/>
                <a:gd name="T17" fmla="*/ 19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26">
                  <a:moveTo>
                    <a:pt x="2" y="19"/>
                  </a:moveTo>
                  <a:cubicBezTo>
                    <a:pt x="0" y="18"/>
                    <a:pt x="0" y="16"/>
                    <a:pt x="1" y="15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1"/>
                    <a:pt x="11" y="0"/>
                    <a:pt x="12" y="1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3" y="8"/>
                    <a:pt x="24" y="10"/>
                    <a:pt x="23" y="11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5"/>
                    <a:pt x="13" y="26"/>
                    <a:pt x="11" y="25"/>
                  </a:cubicBezTo>
                  <a:lnTo>
                    <a:pt x="2" y="1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6" name="Freeform 342"/>
            <p:cNvSpPr>
              <a:spLocks/>
            </p:cNvSpPr>
            <p:nvPr/>
          </p:nvSpPr>
          <p:spPr bwMode="auto">
            <a:xfrm>
              <a:off x="7555367" y="4661312"/>
              <a:ext cx="49888" cy="51551"/>
            </a:xfrm>
            <a:custGeom>
              <a:avLst/>
              <a:gdLst>
                <a:gd name="T0" fmla="*/ 13 w 24"/>
                <a:gd name="T1" fmla="*/ 25 h 25"/>
                <a:gd name="T2" fmla="*/ 8 w 24"/>
                <a:gd name="T3" fmla="*/ 23 h 25"/>
                <a:gd name="T4" fmla="*/ 1 w 24"/>
                <a:gd name="T5" fmla="*/ 11 h 25"/>
                <a:gd name="T6" fmla="*/ 2 w 24"/>
                <a:gd name="T7" fmla="*/ 7 h 25"/>
                <a:gd name="T8" fmla="*/ 12 w 24"/>
                <a:gd name="T9" fmla="*/ 1 h 25"/>
                <a:gd name="T10" fmla="*/ 16 w 24"/>
                <a:gd name="T11" fmla="*/ 2 h 25"/>
                <a:gd name="T12" fmla="*/ 23 w 24"/>
                <a:gd name="T13" fmla="*/ 15 h 25"/>
                <a:gd name="T14" fmla="*/ 22 w 24"/>
                <a:gd name="T15" fmla="*/ 19 h 25"/>
                <a:gd name="T16" fmla="*/ 13 w 24"/>
                <a:gd name="T17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25">
                  <a:moveTo>
                    <a:pt x="13" y="25"/>
                  </a:moveTo>
                  <a:cubicBezTo>
                    <a:pt x="11" y="25"/>
                    <a:pt x="9" y="25"/>
                    <a:pt x="8" y="23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0" y="9"/>
                    <a:pt x="1" y="7"/>
                    <a:pt x="2" y="7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3" y="0"/>
                    <a:pt x="15" y="1"/>
                    <a:pt x="16" y="2"/>
                  </a:cubicBezTo>
                  <a:cubicBezTo>
                    <a:pt x="23" y="15"/>
                    <a:pt x="23" y="15"/>
                    <a:pt x="23" y="15"/>
                  </a:cubicBezTo>
                  <a:cubicBezTo>
                    <a:pt x="24" y="16"/>
                    <a:pt x="24" y="18"/>
                    <a:pt x="22" y="19"/>
                  </a:cubicBezTo>
                  <a:lnTo>
                    <a:pt x="13" y="2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7" name="Freeform 343"/>
            <p:cNvSpPr>
              <a:spLocks noEditPoints="1"/>
            </p:cNvSpPr>
            <p:nvPr/>
          </p:nvSpPr>
          <p:spPr bwMode="auto">
            <a:xfrm>
              <a:off x="7448940" y="4661312"/>
              <a:ext cx="134697" cy="133034"/>
            </a:xfrm>
            <a:custGeom>
              <a:avLst/>
              <a:gdLst>
                <a:gd name="T0" fmla="*/ 33 w 65"/>
                <a:gd name="T1" fmla="*/ 0 h 64"/>
                <a:gd name="T2" fmla="*/ 0 w 65"/>
                <a:gd name="T3" fmla="*/ 32 h 64"/>
                <a:gd name="T4" fmla="*/ 33 w 65"/>
                <a:gd name="T5" fmla="*/ 64 h 64"/>
                <a:gd name="T6" fmla="*/ 65 w 65"/>
                <a:gd name="T7" fmla="*/ 32 h 64"/>
                <a:gd name="T8" fmla="*/ 33 w 65"/>
                <a:gd name="T9" fmla="*/ 0 h 64"/>
                <a:gd name="T10" fmla="*/ 33 w 65"/>
                <a:gd name="T11" fmla="*/ 48 h 64"/>
                <a:gd name="T12" fmla="*/ 17 w 65"/>
                <a:gd name="T13" fmla="*/ 32 h 64"/>
                <a:gd name="T14" fmla="*/ 33 w 65"/>
                <a:gd name="T15" fmla="*/ 17 h 64"/>
                <a:gd name="T16" fmla="*/ 48 w 65"/>
                <a:gd name="T17" fmla="*/ 32 h 64"/>
                <a:gd name="T18" fmla="*/ 33 w 65"/>
                <a:gd name="T19" fmla="*/ 48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5" h="64">
                  <a:moveTo>
                    <a:pt x="33" y="0"/>
                  </a:moveTo>
                  <a:cubicBezTo>
                    <a:pt x="15" y="0"/>
                    <a:pt x="0" y="14"/>
                    <a:pt x="0" y="32"/>
                  </a:cubicBezTo>
                  <a:cubicBezTo>
                    <a:pt x="0" y="50"/>
                    <a:pt x="15" y="64"/>
                    <a:pt x="33" y="64"/>
                  </a:cubicBezTo>
                  <a:cubicBezTo>
                    <a:pt x="51" y="64"/>
                    <a:pt x="65" y="50"/>
                    <a:pt x="65" y="32"/>
                  </a:cubicBezTo>
                  <a:cubicBezTo>
                    <a:pt x="65" y="14"/>
                    <a:pt x="51" y="0"/>
                    <a:pt x="33" y="0"/>
                  </a:cubicBezTo>
                  <a:close/>
                  <a:moveTo>
                    <a:pt x="33" y="48"/>
                  </a:moveTo>
                  <a:cubicBezTo>
                    <a:pt x="24" y="48"/>
                    <a:pt x="17" y="41"/>
                    <a:pt x="17" y="32"/>
                  </a:cubicBezTo>
                  <a:cubicBezTo>
                    <a:pt x="17" y="24"/>
                    <a:pt x="24" y="17"/>
                    <a:pt x="33" y="17"/>
                  </a:cubicBezTo>
                  <a:cubicBezTo>
                    <a:pt x="41" y="17"/>
                    <a:pt x="48" y="24"/>
                    <a:pt x="48" y="32"/>
                  </a:cubicBezTo>
                  <a:cubicBezTo>
                    <a:pt x="48" y="41"/>
                    <a:pt x="41" y="48"/>
                    <a:pt x="33" y="4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8" name="Freeform 344"/>
            <p:cNvSpPr>
              <a:spLocks/>
            </p:cNvSpPr>
            <p:nvPr/>
          </p:nvSpPr>
          <p:spPr bwMode="auto">
            <a:xfrm>
              <a:off x="7254377" y="4641357"/>
              <a:ext cx="169618" cy="212854"/>
            </a:xfrm>
            <a:custGeom>
              <a:avLst/>
              <a:gdLst>
                <a:gd name="T0" fmla="*/ 35 w 81"/>
                <a:gd name="T1" fmla="*/ 101 h 102"/>
                <a:gd name="T2" fmla="*/ 36 w 81"/>
                <a:gd name="T3" fmla="*/ 101 h 102"/>
                <a:gd name="T4" fmla="*/ 36 w 81"/>
                <a:gd name="T5" fmla="*/ 102 h 102"/>
                <a:gd name="T6" fmla="*/ 37 w 81"/>
                <a:gd name="T7" fmla="*/ 102 h 102"/>
                <a:gd name="T8" fmla="*/ 38 w 81"/>
                <a:gd name="T9" fmla="*/ 102 h 102"/>
                <a:gd name="T10" fmla="*/ 40 w 81"/>
                <a:gd name="T11" fmla="*/ 102 h 102"/>
                <a:gd name="T12" fmla="*/ 40 w 81"/>
                <a:gd name="T13" fmla="*/ 102 h 102"/>
                <a:gd name="T14" fmla="*/ 40 w 81"/>
                <a:gd name="T15" fmla="*/ 102 h 102"/>
                <a:gd name="T16" fmla="*/ 42 w 81"/>
                <a:gd name="T17" fmla="*/ 102 h 102"/>
                <a:gd name="T18" fmla="*/ 42 w 81"/>
                <a:gd name="T19" fmla="*/ 102 h 102"/>
                <a:gd name="T20" fmla="*/ 43 w 81"/>
                <a:gd name="T21" fmla="*/ 102 h 102"/>
                <a:gd name="T22" fmla="*/ 44 w 81"/>
                <a:gd name="T23" fmla="*/ 101 h 102"/>
                <a:gd name="T24" fmla="*/ 45 w 81"/>
                <a:gd name="T25" fmla="*/ 101 h 102"/>
                <a:gd name="T26" fmla="*/ 45 w 81"/>
                <a:gd name="T27" fmla="*/ 101 h 102"/>
                <a:gd name="T28" fmla="*/ 46 w 81"/>
                <a:gd name="T29" fmla="*/ 100 h 102"/>
                <a:gd name="T30" fmla="*/ 76 w 81"/>
                <a:gd name="T31" fmla="*/ 78 h 102"/>
                <a:gd name="T32" fmla="*/ 78 w 81"/>
                <a:gd name="T33" fmla="*/ 65 h 102"/>
                <a:gd name="T34" fmla="*/ 64 w 81"/>
                <a:gd name="T35" fmla="*/ 62 h 102"/>
                <a:gd name="T36" fmla="*/ 50 w 81"/>
                <a:gd name="T37" fmla="*/ 73 h 102"/>
                <a:gd name="T38" fmla="*/ 50 w 81"/>
                <a:gd name="T39" fmla="*/ 10 h 102"/>
                <a:gd name="T40" fmla="*/ 40 w 81"/>
                <a:gd name="T41" fmla="*/ 0 h 102"/>
                <a:gd name="T42" fmla="*/ 30 w 81"/>
                <a:gd name="T43" fmla="*/ 10 h 102"/>
                <a:gd name="T44" fmla="*/ 30 w 81"/>
                <a:gd name="T45" fmla="*/ 73 h 102"/>
                <a:gd name="T46" fmla="*/ 15 w 81"/>
                <a:gd name="T47" fmla="*/ 62 h 102"/>
                <a:gd name="T48" fmla="*/ 1 w 81"/>
                <a:gd name="T49" fmla="*/ 65 h 102"/>
                <a:gd name="T50" fmla="*/ 0 w 81"/>
                <a:gd name="T51" fmla="*/ 70 h 102"/>
                <a:gd name="T52" fmla="*/ 4 w 81"/>
                <a:gd name="T53" fmla="*/ 78 h 102"/>
                <a:gd name="T54" fmla="*/ 34 w 81"/>
                <a:gd name="T55" fmla="*/ 100 h 102"/>
                <a:gd name="T56" fmla="*/ 34 w 81"/>
                <a:gd name="T57" fmla="*/ 101 h 102"/>
                <a:gd name="T58" fmla="*/ 35 w 81"/>
                <a:gd name="T59" fmla="*/ 101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81" h="102">
                  <a:moveTo>
                    <a:pt x="35" y="101"/>
                  </a:moveTo>
                  <a:cubicBezTo>
                    <a:pt x="35" y="101"/>
                    <a:pt x="35" y="101"/>
                    <a:pt x="36" y="101"/>
                  </a:cubicBezTo>
                  <a:cubicBezTo>
                    <a:pt x="36" y="102"/>
                    <a:pt x="36" y="102"/>
                    <a:pt x="36" y="102"/>
                  </a:cubicBezTo>
                  <a:cubicBezTo>
                    <a:pt x="37" y="102"/>
                    <a:pt x="37" y="102"/>
                    <a:pt x="37" y="102"/>
                  </a:cubicBezTo>
                  <a:cubicBezTo>
                    <a:pt x="38" y="102"/>
                    <a:pt x="38" y="102"/>
                    <a:pt x="38" y="102"/>
                  </a:cubicBezTo>
                  <a:cubicBezTo>
                    <a:pt x="39" y="102"/>
                    <a:pt x="39" y="102"/>
                    <a:pt x="40" y="102"/>
                  </a:cubicBezTo>
                  <a:cubicBezTo>
                    <a:pt x="40" y="102"/>
                    <a:pt x="40" y="102"/>
                    <a:pt x="40" y="102"/>
                  </a:cubicBezTo>
                  <a:cubicBezTo>
                    <a:pt x="40" y="102"/>
                    <a:pt x="40" y="102"/>
                    <a:pt x="40" y="102"/>
                  </a:cubicBezTo>
                  <a:cubicBezTo>
                    <a:pt x="40" y="102"/>
                    <a:pt x="41" y="102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02"/>
                    <a:pt x="43" y="102"/>
                    <a:pt x="43" y="102"/>
                  </a:cubicBezTo>
                  <a:cubicBezTo>
                    <a:pt x="43" y="102"/>
                    <a:pt x="44" y="102"/>
                    <a:pt x="44" y="101"/>
                  </a:cubicBezTo>
                  <a:cubicBezTo>
                    <a:pt x="44" y="101"/>
                    <a:pt x="45" y="101"/>
                    <a:pt x="45" y="101"/>
                  </a:cubicBezTo>
                  <a:cubicBezTo>
                    <a:pt x="45" y="101"/>
                    <a:pt x="45" y="101"/>
                    <a:pt x="45" y="101"/>
                  </a:cubicBezTo>
                  <a:cubicBezTo>
                    <a:pt x="45" y="101"/>
                    <a:pt x="45" y="101"/>
                    <a:pt x="46" y="100"/>
                  </a:cubicBezTo>
                  <a:cubicBezTo>
                    <a:pt x="76" y="78"/>
                    <a:pt x="76" y="78"/>
                    <a:pt x="76" y="78"/>
                  </a:cubicBezTo>
                  <a:cubicBezTo>
                    <a:pt x="80" y="75"/>
                    <a:pt x="81" y="69"/>
                    <a:pt x="78" y="65"/>
                  </a:cubicBezTo>
                  <a:cubicBezTo>
                    <a:pt x="75" y="60"/>
                    <a:pt x="69" y="59"/>
                    <a:pt x="64" y="62"/>
                  </a:cubicBezTo>
                  <a:cubicBezTo>
                    <a:pt x="50" y="73"/>
                    <a:pt x="50" y="73"/>
                    <a:pt x="50" y="73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50" y="4"/>
                    <a:pt x="45" y="0"/>
                    <a:pt x="40" y="0"/>
                  </a:cubicBezTo>
                  <a:cubicBezTo>
                    <a:pt x="34" y="0"/>
                    <a:pt x="30" y="4"/>
                    <a:pt x="30" y="10"/>
                  </a:cubicBezTo>
                  <a:cubicBezTo>
                    <a:pt x="30" y="73"/>
                    <a:pt x="30" y="73"/>
                    <a:pt x="30" y="73"/>
                  </a:cubicBezTo>
                  <a:cubicBezTo>
                    <a:pt x="15" y="62"/>
                    <a:pt x="15" y="62"/>
                    <a:pt x="15" y="62"/>
                  </a:cubicBezTo>
                  <a:cubicBezTo>
                    <a:pt x="11" y="59"/>
                    <a:pt x="5" y="60"/>
                    <a:pt x="1" y="65"/>
                  </a:cubicBezTo>
                  <a:cubicBezTo>
                    <a:pt x="0" y="66"/>
                    <a:pt x="0" y="68"/>
                    <a:pt x="0" y="70"/>
                  </a:cubicBezTo>
                  <a:cubicBezTo>
                    <a:pt x="0" y="74"/>
                    <a:pt x="1" y="77"/>
                    <a:pt x="4" y="78"/>
                  </a:cubicBezTo>
                  <a:cubicBezTo>
                    <a:pt x="34" y="100"/>
                    <a:pt x="34" y="100"/>
                    <a:pt x="34" y="100"/>
                  </a:cubicBezTo>
                  <a:cubicBezTo>
                    <a:pt x="34" y="101"/>
                    <a:pt x="34" y="101"/>
                    <a:pt x="34" y="101"/>
                  </a:cubicBezTo>
                  <a:cubicBezTo>
                    <a:pt x="34" y="101"/>
                    <a:pt x="34" y="101"/>
                    <a:pt x="35" y="10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37" name="组合 336"/>
          <p:cNvGrpSpPr/>
          <p:nvPr/>
        </p:nvGrpSpPr>
        <p:grpSpPr>
          <a:xfrm>
            <a:off x="9016546" y="4281333"/>
            <a:ext cx="623596" cy="478922"/>
            <a:chOff x="9381258" y="4481716"/>
            <a:chExt cx="623596" cy="478922"/>
          </a:xfrm>
        </p:grpSpPr>
        <p:sp>
          <p:nvSpPr>
            <p:cNvPr id="323" name="Freeform 359"/>
            <p:cNvSpPr>
              <a:spLocks noEditPoints="1"/>
            </p:cNvSpPr>
            <p:nvPr/>
          </p:nvSpPr>
          <p:spPr bwMode="auto">
            <a:xfrm>
              <a:off x="9632359" y="4481716"/>
              <a:ext cx="372495" cy="437350"/>
            </a:xfrm>
            <a:custGeom>
              <a:avLst/>
              <a:gdLst>
                <a:gd name="T0" fmla="*/ 89 w 179"/>
                <a:gd name="T1" fmla="*/ 210 h 210"/>
                <a:gd name="T2" fmla="*/ 13 w 179"/>
                <a:gd name="T3" fmla="*/ 157 h 210"/>
                <a:gd name="T4" fmla="*/ 0 w 179"/>
                <a:gd name="T5" fmla="*/ 124 h 210"/>
                <a:gd name="T6" fmla="*/ 0 w 179"/>
                <a:gd name="T7" fmla="*/ 38 h 210"/>
                <a:gd name="T8" fmla="*/ 16 w 179"/>
                <a:gd name="T9" fmla="*/ 15 h 210"/>
                <a:gd name="T10" fmla="*/ 162 w 179"/>
                <a:gd name="T11" fmla="*/ 15 h 210"/>
                <a:gd name="T12" fmla="*/ 179 w 179"/>
                <a:gd name="T13" fmla="*/ 38 h 210"/>
                <a:gd name="T14" fmla="*/ 179 w 179"/>
                <a:gd name="T15" fmla="*/ 124 h 210"/>
                <a:gd name="T16" fmla="*/ 165 w 179"/>
                <a:gd name="T17" fmla="*/ 157 h 210"/>
                <a:gd name="T18" fmla="*/ 89 w 179"/>
                <a:gd name="T19" fmla="*/ 210 h 210"/>
                <a:gd name="T20" fmla="*/ 89 w 179"/>
                <a:gd name="T21" fmla="*/ 11 h 210"/>
                <a:gd name="T22" fmla="*/ 19 w 179"/>
                <a:gd name="T23" fmla="*/ 22 h 210"/>
                <a:gd name="T24" fmla="*/ 7 w 179"/>
                <a:gd name="T25" fmla="*/ 38 h 210"/>
                <a:gd name="T26" fmla="*/ 7 w 179"/>
                <a:gd name="T27" fmla="*/ 124 h 210"/>
                <a:gd name="T28" fmla="*/ 18 w 179"/>
                <a:gd name="T29" fmla="*/ 153 h 210"/>
                <a:gd name="T30" fmla="*/ 89 w 179"/>
                <a:gd name="T31" fmla="*/ 203 h 210"/>
                <a:gd name="T32" fmla="*/ 160 w 179"/>
                <a:gd name="T33" fmla="*/ 152 h 210"/>
                <a:gd name="T34" fmla="*/ 171 w 179"/>
                <a:gd name="T35" fmla="*/ 124 h 210"/>
                <a:gd name="T36" fmla="*/ 171 w 179"/>
                <a:gd name="T37" fmla="*/ 38 h 210"/>
                <a:gd name="T38" fmla="*/ 160 w 179"/>
                <a:gd name="T39" fmla="*/ 22 h 210"/>
                <a:gd name="T40" fmla="*/ 89 w 179"/>
                <a:gd name="T41" fmla="*/ 11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9" h="210">
                  <a:moveTo>
                    <a:pt x="89" y="210"/>
                  </a:moveTo>
                  <a:cubicBezTo>
                    <a:pt x="68" y="210"/>
                    <a:pt x="47" y="193"/>
                    <a:pt x="13" y="157"/>
                  </a:cubicBezTo>
                  <a:cubicBezTo>
                    <a:pt x="5" y="149"/>
                    <a:pt x="0" y="134"/>
                    <a:pt x="0" y="124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28"/>
                    <a:pt x="7" y="18"/>
                    <a:pt x="16" y="15"/>
                  </a:cubicBezTo>
                  <a:cubicBezTo>
                    <a:pt x="64" y="0"/>
                    <a:pt x="115" y="0"/>
                    <a:pt x="162" y="15"/>
                  </a:cubicBezTo>
                  <a:cubicBezTo>
                    <a:pt x="171" y="18"/>
                    <a:pt x="179" y="28"/>
                    <a:pt x="179" y="38"/>
                  </a:cubicBezTo>
                  <a:cubicBezTo>
                    <a:pt x="179" y="124"/>
                    <a:pt x="179" y="124"/>
                    <a:pt x="179" y="124"/>
                  </a:cubicBezTo>
                  <a:cubicBezTo>
                    <a:pt x="178" y="134"/>
                    <a:pt x="173" y="149"/>
                    <a:pt x="165" y="157"/>
                  </a:cubicBezTo>
                  <a:cubicBezTo>
                    <a:pt x="131" y="193"/>
                    <a:pt x="110" y="210"/>
                    <a:pt x="89" y="210"/>
                  </a:cubicBezTo>
                  <a:close/>
                  <a:moveTo>
                    <a:pt x="89" y="11"/>
                  </a:moveTo>
                  <a:cubicBezTo>
                    <a:pt x="65" y="11"/>
                    <a:pt x="42" y="14"/>
                    <a:pt x="19" y="22"/>
                  </a:cubicBezTo>
                  <a:cubicBezTo>
                    <a:pt x="12" y="24"/>
                    <a:pt x="7" y="31"/>
                    <a:pt x="7" y="38"/>
                  </a:cubicBezTo>
                  <a:cubicBezTo>
                    <a:pt x="7" y="124"/>
                    <a:pt x="7" y="124"/>
                    <a:pt x="7" y="124"/>
                  </a:cubicBezTo>
                  <a:cubicBezTo>
                    <a:pt x="7" y="132"/>
                    <a:pt x="12" y="146"/>
                    <a:pt x="18" y="153"/>
                  </a:cubicBezTo>
                  <a:cubicBezTo>
                    <a:pt x="51" y="186"/>
                    <a:pt x="71" y="203"/>
                    <a:pt x="89" y="203"/>
                  </a:cubicBezTo>
                  <a:cubicBezTo>
                    <a:pt x="107" y="203"/>
                    <a:pt x="127" y="186"/>
                    <a:pt x="160" y="152"/>
                  </a:cubicBezTo>
                  <a:cubicBezTo>
                    <a:pt x="167" y="146"/>
                    <a:pt x="171" y="132"/>
                    <a:pt x="171" y="124"/>
                  </a:cubicBezTo>
                  <a:cubicBezTo>
                    <a:pt x="171" y="38"/>
                    <a:pt x="171" y="38"/>
                    <a:pt x="171" y="38"/>
                  </a:cubicBezTo>
                  <a:cubicBezTo>
                    <a:pt x="171" y="31"/>
                    <a:pt x="166" y="24"/>
                    <a:pt x="160" y="22"/>
                  </a:cubicBezTo>
                  <a:cubicBezTo>
                    <a:pt x="137" y="14"/>
                    <a:pt x="113" y="11"/>
                    <a:pt x="89" y="1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4" name="Freeform 360"/>
            <p:cNvSpPr>
              <a:spLocks noEditPoints="1"/>
            </p:cNvSpPr>
            <p:nvPr/>
          </p:nvSpPr>
          <p:spPr bwMode="auto">
            <a:xfrm>
              <a:off x="9660629" y="4519963"/>
              <a:ext cx="312630" cy="370833"/>
            </a:xfrm>
            <a:custGeom>
              <a:avLst/>
              <a:gdLst>
                <a:gd name="T0" fmla="*/ 144 w 150"/>
                <a:gd name="T1" fmla="*/ 11 h 178"/>
                <a:gd name="T2" fmla="*/ 75 w 150"/>
                <a:gd name="T3" fmla="*/ 0 h 178"/>
                <a:gd name="T4" fmla="*/ 7 w 150"/>
                <a:gd name="T5" fmla="*/ 11 h 178"/>
                <a:gd name="T6" fmla="*/ 0 w 150"/>
                <a:gd name="T7" fmla="*/ 20 h 178"/>
                <a:gd name="T8" fmla="*/ 0 w 150"/>
                <a:gd name="T9" fmla="*/ 106 h 178"/>
                <a:gd name="T10" fmla="*/ 9 w 150"/>
                <a:gd name="T11" fmla="*/ 130 h 178"/>
                <a:gd name="T12" fmla="*/ 75 w 150"/>
                <a:gd name="T13" fmla="*/ 178 h 178"/>
                <a:gd name="T14" fmla="*/ 141 w 150"/>
                <a:gd name="T15" fmla="*/ 130 h 178"/>
                <a:gd name="T16" fmla="*/ 150 w 150"/>
                <a:gd name="T17" fmla="*/ 106 h 178"/>
                <a:gd name="T18" fmla="*/ 150 w 150"/>
                <a:gd name="T19" fmla="*/ 20 h 178"/>
                <a:gd name="T20" fmla="*/ 144 w 150"/>
                <a:gd name="T21" fmla="*/ 11 h 178"/>
                <a:gd name="T22" fmla="*/ 134 w 150"/>
                <a:gd name="T23" fmla="*/ 31 h 178"/>
                <a:gd name="T24" fmla="*/ 74 w 150"/>
                <a:gd name="T25" fmla="*/ 51 h 178"/>
                <a:gd name="T26" fmla="*/ 74 w 150"/>
                <a:gd name="T27" fmla="*/ 60 h 178"/>
                <a:gd name="T28" fmla="*/ 134 w 150"/>
                <a:gd name="T29" fmla="*/ 40 h 178"/>
                <a:gd name="T30" fmla="*/ 134 w 150"/>
                <a:gd name="T31" fmla="*/ 50 h 178"/>
                <a:gd name="T32" fmla="*/ 74 w 150"/>
                <a:gd name="T33" fmla="*/ 70 h 178"/>
                <a:gd name="T34" fmla="*/ 74 w 150"/>
                <a:gd name="T35" fmla="*/ 79 h 178"/>
                <a:gd name="T36" fmla="*/ 134 w 150"/>
                <a:gd name="T37" fmla="*/ 59 h 178"/>
                <a:gd name="T38" fmla="*/ 134 w 150"/>
                <a:gd name="T39" fmla="*/ 70 h 178"/>
                <a:gd name="T40" fmla="*/ 74 w 150"/>
                <a:gd name="T41" fmla="*/ 89 h 178"/>
                <a:gd name="T42" fmla="*/ 74 w 150"/>
                <a:gd name="T43" fmla="*/ 98 h 178"/>
                <a:gd name="T44" fmla="*/ 134 w 150"/>
                <a:gd name="T45" fmla="*/ 79 h 178"/>
                <a:gd name="T46" fmla="*/ 134 w 150"/>
                <a:gd name="T47" fmla="*/ 89 h 178"/>
                <a:gd name="T48" fmla="*/ 74 w 150"/>
                <a:gd name="T49" fmla="*/ 108 h 178"/>
                <a:gd name="T50" fmla="*/ 74 w 150"/>
                <a:gd name="T51" fmla="*/ 118 h 178"/>
                <a:gd name="T52" fmla="*/ 134 w 150"/>
                <a:gd name="T53" fmla="*/ 98 h 178"/>
                <a:gd name="T54" fmla="*/ 134 w 150"/>
                <a:gd name="T55" fmla="*/ 106 h 178"/>
                <a:gd name="T56" fmla="*/ 134 w 150"/>
                <a:gd name="T57" fmla="*/ 108 h 178"/>
                <a:gd name="T58" fmla="*/ 74 w 150"/>
                <a:gd name="T59" fmla="*/ 128 h 178"/>
                <a:gd name="T60" fmla="*/ 74 w 150"/>
                <a:gd name="T61" fmla="*/ 137 h 178"/>
                <a:gd name="T62" fmla="*/ 129 w 150"/>
                <a:gd name="T63" fmla="*/ 119 h 178"/>
                <a:gd name="T64" fmla="*/ 114 w 150"/>
                <a:gd name="T65" fmla="*/ 134 h 178"/>
                <a:gd name="T66" fmla="*/ 74 w 150"/>
                <a:gd name="T67" fmla="*/ 147 h 178"/>
                <a:gd name="T68" fmla="*/ 74 w 150"/>
                <a:gd name="T69" fmla="*/ 156 h 178"/>
                <a:gd name="T70" fmla="*/ 99 w 150"/>
                <a:gd name="T71" fmla="*/ 148 h 178"/>
                <a:gd name="T72" fmla="*/ 75 w 150"/>
                <a:gd name="T73" fmla="*/ 162 h 178"/>
                <a:gd name="T74" fmla="*/ 21 w 150"/>
                <a:gd name="T75" fmla="*/ 118 h 178"/>
                <a:gd name="T76" fmla="*/ 16 w 150"/>
                <a:gd name="T77" fmla="*/ 106 h 178"/>
                <a:gd name="T78" fmla="*/ 16 w 150"/>
                <a:gd name="T79" fmla="*/ 25 h 178"/>
                <a:gd name="T80" fmla="*/ 74 w 150"/>
                <a:gd name="T81" fmla="*/ 16 h 178"/>
                <a:gd name="T82" fmla="*/ 74 w 150"/>
                <a:gd name="T83" fmla="*/ 21 h 178"/>
                <a:gd name="T84" fmla="*/ 89 w 150"/>
                <a:gd name="T85" fmla="*/ 16 h 178"/>
                <a:gd name="T86" fmla="*/ 111 w 150"/>
                <a:gd name="T87" fmla="*/ 19 h 178"/>
                <a:gd name="T88" fmla="*/ 74 w 150"/>
                <a:gd name="T89" fmla="*/ 31 h 178"/>
                <a:gd name="T90" fmla="*/ 74 w 150"/>
                <a:gd name="T91" fmla="*/ 40 h 178"/>
                <a:gd name="T92" fmla="*/ 128 w 150"/>
                <a:gd name="T93" fmla="*/ 23 h 178"/>
                <a:gd name="T94" fmla="*/ 134 w 150"/>
                <a:gd name="T95" fmla="*/ 25 h 178"/>
                <a:gd name="T96" fmla="*/ 134 w 150"/>
                <a:gd name="T97" fmla="*/ 31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50" h="178">
                  <a:moveTo>
                    <a:pt x="144" y="11"/>
                  </a:moveTo>
                  <a:cubicBezTo>
                    <a:pt x="121" y="3"/>
                    <a:pt x="98" y="0"/>
                    <a:pt x="75" y="0"/>
                  </a:cubicBezTo>
                  <a:cubicBezTo>
                    <a:pt x="52" y="0"/>
                    <a:pt x="29" y="3"/>
                    <a:pt x="7" y="11"/>
                  </a:cubicBezTo>
                  <a:cubicBezTo>
                    <a:pt x="3" y="12"/>
                    <a:pt x="0" y="17"/>
                    <a:pt x="0" y="20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0" y="112"/>
                    <a:pt x="4" y="124"/>
                    <a:pt x="9" y="130"/>
                  </a:cubicBezTo>
                  <a:cubicBezTo>
                    <a:pt x="40" y="161"/>
                    <a:pt x="60" y="178"/>
                    <a:pt x="75" y="178"/>
                  </a:cubicBezTo>
                  <a:cubicBezTo>
                    <a:pt x="91" y="178"/>
                    <a:pt x="110" y="161"/>
                    <a:pt x="141" y="130"/>
                  </a:cubicBezTo>
                  <a:cubicBezTo>
                    <a:pt x="146" y="124"/>
                    <a:pt x="150" y="112"/>
                    <a:pt x="150" y="106"/>
                  </a:cubicBezTo>
                  <a:cubicBezTo>
                    <a:pt x="150" y="20"/>
                    <a:pt x="150" y="20"/>
                    <a:pt x="150" y="20"/>
                  </a:cubicBezTo>
                  <a:cubicBezTo>
                    <a:pt x="150" y="17"/>
                    <a:pt x="147" y="12"/>
                    <a:pt x="144" y="11"/>
                  </a:cubicBezTo>
                  <a:close/>
                  <a:moveTo>
                    <a:pt x="134" y="31"/>
                  </a:moveTo>
                  <a:cubicBezTo>
                    <a:pt x="74" y="51"/>
                    <a:pt x="74" y="51"/>
                    <a:pt x="74" y="51"/>
                  </a:cubicBezTo>
                  <a:cubicBezTo>
                    <a:pt x="74" y="60"/>
                    <a:pt x="74" y="60"/>
                    <a:pt x="74" y="60"/>
                  </a:cubicBezTo>
                  <a:cubicBezTo>
                    <a:pt x="134" y="40"/>
                    <a:pt x="134" y="40"/>
                    <a:pt x="134" y="40"/>
                  </a:cubicBezTo>
                  <a:cubicBezTo>
                    <a:pt x="134" y="50"/>
                    <a:pt x="134" y="50"/>
                    <a:pt x="134" y="50"/>
                  </a:cubicBezTo>
                  <a:cubicBezTo>
                    <a:pt x="74" y="70"/>
                    <a:pt x="74" y="70"/>
                    <a:pt x="74" y="70"/>
                  </a:cubicBezTo>
                  <a:cubicBezTo>
                    <a:pt x="74" y="79"/>
                    <a:pt x="74" y="79"/>
                    <a:pt x="74" y="79"/>
                  </a:cubicBezTo>
                  <a:cubicBezTo>
                    <a:pt x="134" y="59"/>
                    <a:pt x="134" y="59"/>
                    <a:pt x="134" y="59"/>
                  </a:cubicBezTo>
                  <a:cubicBezTo>
                    <a:pt x="134" y="70"/>
                    <a:pt x="134" y="70"/>
                    <a:pt x="134" y="70"/>
                  </a:cubicBezTo>
                  <a:cubicBezTo>
                    <a:pt x="74" y="89"/>
                    <a:pt x="74" y="89"/>
                    <a:pt x="74" y="89"/>
                  </a:cubicBezTo>
                  <a:cubicBezTo>
                    <a:pt x="74" y="98"/>
                    <a:pt x="74" y="98"/>
                    <a:pt x="74" y="98"/>
                  </a:cubicBezTo>
                  <a:cubicBezTo>
                    <a:pt x="134" y="79"/>
                    <a:pt x="134" y="79"/>
                    <a:pt x="134" y="79"/>
                  </a:cubicBezTo>
                  <a:cubicBezTo>
                    <a:pt x="134" y="89"/>
                    <a:pt x="134" y="89"/>
                    <a:pt x="134" y="89"/>
                  </a:cubicBezTo>
                  <a:cubicBezTo>
                    <a:pt x="74" y="108"/>
                    <a:pt x="74" y="108"/>
                    <a:pt x="74" y="108"/>
                  </a:cubicBezTo>
                  <a:cubicBezTo>
                    <a:pt x="74" y="118"/>
                    <a:pt x="74" y="118"/>
                    <a:pt x="74" y="118"/>
                  </a:cubicBezTo>
                  <a:cubicBezTo>
                    <a:pt x="134" y="98"/>
                    <a:pt x="134" y="98"/>
                    <a:pt x="134" y="98"/>
                  </a:cubicBezTo>
                  <a:cubicBezTo>
                    <a:pt x="134" y="106"/>
                    <a:pt x="134" y="106"/>
                    <a:pt x="134" y="106"/>
                  </a:cubicBezTo>
                  <a:cubicBezTo>
                    <a:pt x="134" y="107"/>
                    <a:pt x="134" y="108"/>
                    <a:pt x="134" y="108"/>
                  </a:cubicBezTo>
                  <a:cubicBezTo>
                    <a:pt x="74" y="128"/>
                    <a:pt x="74" y="128"/>
                    <a:pt x="74" y="128"/>
                  </a:cubicBezTo>
                  <a:cubicBezTo>
                    <a:pt x="74" y="137"/>
                    <a:pt x="74" y="137"/>
                    <a:pt x="74" y="137"/>
                  </a:cubicBezTo>
                  <a:cubicBezTo>
                    <a:pt x="129" y="119"/>
                    <a:pt x="129" y="119"/>
                    <a:pt x="129" y="119"/>
                  </a:cubicBezTo>
                  <a:cubicBezTo>
                    <a:pt x="125" y="123"/>
                    <a:pt x="120" y="129"/>
                    <a:pt x="114" y="134"/>
                  </a:cubicBezTo>
                  <a:cubicBezTo>
                    <a:pt x="74" y="147"/>
                    <a:pt x="74" y="147"/>
                    <a:pt x="74" y="147"/>
                  </a:cubicBezTo>
                  <a:cubicBezTo>
                    <a:pt x="74" y="156"/>
                    <a:pt x="74" y="156"/>
                    <a:pt x="74" y="156"/>
                  </a:cubicBezTo>
                  <a:cubicBezTo>
                    <a:pt x="99" y="148"/>
                    <a:pt x="99" y="148"/>
                    <a:pt x="99" y="148"/>
                  </a:cubicBezTo>
                  <a:cubicBezTo>
                    <a:pt x="89" y="156"/>
                    <a:pt x="81" y="162"/>
                    <a:pt x="75" y="162"/>
                  </a:cubicBezTo>
                  <a:cubicBezTo>
                    <a:pt x="63" y="162"/>
                    <a:pt x="35" y="133"/>
                    <a:pt x="21" y="118"/>
                  </a:cubicBezTo>
                  <a:cubicBezTo>
                    <a:pt x="19" y="116"/>
                    <a:pt x="16" y="109"/>
                    <a:pt x="16" y="106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35" y="19"/>
                    <a:pt x="54" y="16"/>
                    <a:pt x="74" y="16"/>
                  </a:cubicBezTo>
                  <a:cubicBezTo>
                    <a:pt x="74" y="21"/>
                    <a:pt x="74" y="21"/>
                    <a:pt x="74" y="21"/>
                  </a:cubicBezTo>
                  <a:cubicBezTo>
                    <a:pt x="89" y="16"/>
                    <a:pt x="89" y="16"/>
                    <a:pt x="89" y="16"/>
                  </a:cubicBezTo>
                  <a:cubicBezTo>
                    <a:pt x="96" y="17"/>
                    <a:pt x="104" y="18"/>
                    <a:pt x="111" y="19"/>
                  </a:cubicBezTo>
                  <a:cubicBezTo>
                    <a:pt x="74" y="31"/>
                    <a:pt x="74" y="31"/>
                    <a:pt x="74" y="31"/>
                  </a:cubicBezTo>
                  <a:cubicBezTo>
                    <a:pt x="74" y="40"/>
                    <a:pt x="74" y="40"/>
                    <a:pt x="74" y="40"/>
                  </a:cubicBezTo>
                  <a:cubicBezTo>
                    <a:pt x="128" y="23"/>
                    <a:pt x="128" y="23"/>
                    <a:pt x="128" y="23"/>
                  </a:cubicBezTo>
                  <a:cubicBezTo>
                    <a:pt x="130" y="23"/>
                    <a:pt x="132" y="24"/>
                    <a:pt x="134" y="25"/>
                  </a:cubicBezTo>
                  <a:lnTo>
                    <a:pt x="134" y="3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5" name="Freeform 361"/>
            <p:cNvSpPr>
              <a:spLocks noEditPoints="1"/>
            </p:cNvSpPr>
            <p:nvPr/>
          </p:nvSpPr>
          <p:spPr bwMode="auto">
            <a:xfrm>
              <a:off x="9381258" y="4521626"/>
              <a:ext cx="397439" cy="439012"/>
            </a:xfrm>
            <a:custGeom>
              <a:avLst/>
              <a:gdLst>
                <a:gd name="T0" fmla="*/ 145 w 190"/>
                <a:gd name="T1" fmla="*/ 193 h 211"/>
                <a:gd name="T2" fmla="*/ 142 w 190"/>
                <a:gd name="T3" fmla="*/ 142 h 211"/>
                <a:gd name="T4" fmla="*/ 88 w 190"/>
                <a:gd name="T5" fmla="*/ 130 h 211"/>
                <a:gd name="T6" fmla="*/ 124 w 190"/>
                <a:gd name="T7" fmla="*/ 113 h 211"/>
                <a:gd name="T8" fmla="*/ 123 w 190"/>
                <a:gd name="T9" fmla="*/ 99 h 211"/>
                <a:gd name="T10" fmla="*/ 87 w 190"/>
                <a:gd name="T11" fmla="*/ 84 h 211"/>
                <a:gd name="T12" fmla="*/ 120 w 190"/>
                <a:gd name="T13" fmla="*/ 70 h 211"/>
                <a:gd name="T14" fmla="*/ 123 w 190"/>
                <a:gd name="T15" fmla="*/ 56 h 211"/>
                <a:gd name="T16" fmla="*/ 97 w 190"/>
                <a:gd name="T17" fmla="*/ 43 h 211"/>
                <a:gd name="T18" fmla="*/ 123 w 190"/>
                <a:gd name="T19" fmla="*/ 18 h 211"/>
                <a:gd name="T20" fmla="*/ 120 w 190"/>
                <a:gd name="T21" fmla="*/ 0 h 211"/>
                <a:gd name="T22" fmla="*/ 0 w 190"/>
                <a:gd name="T23" fmla="*/ 104 h 211"/>
                <a:gd name="T24" fmla="*/ 120 w 190"/>
                <a:gd name="T25" fmla="*/ 211 h 211"/>
                <a:gd name="T26" fmla="*/ 178 w 190"/>
                <a:gd name="T27" fmla="*/ 175 h 211"/>
                <a:gd name="T28" fmla="*/ 76 w 190"/>
                <a:gd name="T29" fmla="*/ 62 h 211"/>
                <a:gd name="T30" fmla="*/ 95 w 190"/>
                <a:gd name="T31" fmla="*/ 62 h 211"/>
                <a:gd name="T32" fmla="*/ 94 w 190"/>
                <a:gd name="T33" fmla="*/ 18 h 211"/>
                <a:gd name="T34" fmla="*/ 66 w 190"/>
                <a:gd name="T35" fmla="*/ 51 h 211"/>
                <a:gd name="T36" fmla="*/ 94 w 190"/>
                <a:gd name="T37" fmla="*/ 18 h 211"/>
                <a:gd name="T38" fmla="*/ 63 w 190"/>
                <a:gd name="T39" fmla="*/ 65 h 211"/>
                <a:gd name="T40" fmla="*/ 72 w 190"/>
                <a:gd name="T41" fmla="*/ 99 h 211"/>
                <a:gd name="T42" fmla="*/ 32 w 190"/>
                <a:gd name="T43" fmla="*/ 84 h 211"/>
                <a:gd name="T44" fmla="*/ 22 w 190"/>
                <a:gd name="T45" fmla="*/ 113 h 211"/>
                <a:gd name="T46" fmla="*/ 22 w 190"/>
                <a:gd name="T47" fmla="*/ 94 h 211"/>
                <a:gd name="T48" fmla="*/ 22 w 190"/>
                <a:gd name="T49" fmla="*/ 113 h 211"/>
                <a:gd name="T50" fmla="*/ 31 w 190"/>
                <a:gd name="T51" fmla="*/ 124 h 211"/>
                <a:gd name="T52" fmla="*/ 72 w 190"/>
                <a:gd name="T53" fmla="*/ 113 h 211"/>
                <a:gd name="T54" fmla="*/ 63 w 190"/>
                <a:gd name="T55" fmla="*/ 147 h 211"/>
                <a:gd name="T56" fmla="*/ 50 w 190"/>
                <a:gd name="T57" fmla="*/ 164 h 211"/>
                <a:gd name="T58" fmla="*/ 83 w 190"/>
                <a:gd name="T59" fmla="*/ 174 h 211"/>
                <a:gd name="T60" fmla="*/ 50 w 190"/>
                <a:gd name="T61" fmla="*/ 164 h 211"/>
                <a:gd name="T62" fmla="*/ 75 w 190"/>
                <a:gd name="T63" fmla="*/ 152 h 211"/>
                <a:gd name="T64" fmla="*/ 94 w 190"/>
                <a:gd name="T65" fmla="*/ 152 h 211"/>
                <a:gd name="T66" fmla="*/ 120 w 190"/>
                <a:gd name="T67" fmla="*/ 194 h 211"/>
                <a:gd name="T68" fmla="*/ 107 w 190"/>
                <a:gd name="T69" fmla="*/ 156 h 211"/>
                <a:gd name="T70" fmla="*/ 120 w 190"/>
                <a:gd name="T71" fmla="*/ 194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90" h="211">
                  <a:moveTo>
                    <a:pt x="178" y="175"/>
                  </a:moveTo>
                  <a:cubicBezTo>
                    <a:pt x="169" y="183"/>
                    <a:pt x="157" y="190"/>
                    <a:pt x="145" y="193"/>
                  </a:cubicBezTo>
                  <a:cubicBezTo>
                    <a:pt x="151" y="185"/>
                    <a:pt x="157" y="174"/>
                    <a:pt x="160" y="160"/>
                  </a:cubicBezTo>
                  <a:cubicBezTo>
                    <a:pt x="155" y="155"/>
                    <a:pt x="149" y="149"/>
                    <a:pt x="142" y="142"/>
                  </a:cubicBezTo>
                  <a:cubicBezTo>
                    <a:pt x="130" y="141"/>
                    <a:pt x="117" y="141"/>
                    <a:pt x="105" y="142"/>
                  </a:cubicBezTo>
                  <a:cubicBezTo>
                    <a:pt x="102" y="135"/>
                    <a:pt x="95" y="131"/>
                    <a:pt x="88" y="130"/>
                  </a:cubicBezTo>
                  <a:cubicBezTo>
                    <a:pt x="87" y="124"/>
                    <a:pt x="87" y="119"/>
                    <a:pt x="86" y="113"/>
                  </a:cubicBezTo>
                  <a:cubicBezTo>
                    <a:pt x="124" y="113"/>
                    <a:pt x="124" y="113"/>
                    <a:pt x="124" y="113"/>
                  </a:cubicBezTo>
                  <a:cubicBezTo>
                    <a:pt x="124" y="110"/>
                    <a:pt x="123" y="107"/>
                    <a:pt x="123" y="105"/>
                  </a:cubicBezTo>
                  <a:cubicBezTo>
                    <a:pt x="123" y="99"/>
                    <a:pt x="123" y="99"/>
                    <a:pt x="123" y="99"/>
                  </a:cubicBezTo>
                  <a:cubicBezTo>
                    <a:pt x="86" y="99"/>
                    <a:pt x="86" y="99"/>
                    <a:pt x="86" y="99"/>
                  </a:cubicBezTo>
                  <a:cubicBezTo>
                    <a:pt x="86" y="94"/>
                    <a:pt x="87" y="89"/>
                    <a:pt x="87" y="84"/>
                  </a:cubicBezTo>
                  <a:cubicBezTo>
                    <a:pt x="96" y="83"/>
                    <a:pt x="103" y="78"/>
                    <a:pt x="106" y="70"/>
                  </a:cubicBezTo>
                  <a:cubicBezTo>
                    <a:pt x="111" y="70"/>
                    <a:pt x="115" y="70"/>
                    <a:pt x="120" y="70"/>
                  </a:cubicBezTo>
                  <a:cubicBezTo>
                    <a:pt x="121" y="70"/>
                    <a:pt x="122" y="70"/>
                    <a:pt x="123" y="70"/>
                  </a:cubicBezTo>
                  <a:cubicBezTo>
                    <a:pt x="123" y="56"/>
                    <a:pt x="123" y="56"/>
                    <a:pt x="123" y="56"/>
                  </a:cubicBezTo>
                  <a:cubicBezTo>
                    <a:pt x="118" y="56"/>
                    <a:pt x="112" y="56"/>
                    <a:pt x="106" y="56"/>
                  </a:cubicBezTo>
                  <a:cubicBezTo>
                    <a:pt x="105" y="50"/>
                    <a:pt x="101" y="46"/>
                    <a:pt x="97" y="43"/>
                  </a:cubicBezTo>
                  <a:cubicBezTo>
                    <a:pt x="103" y="27"/>
                    <a:pt x="112" y="17"/>
                    <a:pt x="120" y="17"/>
                  </a:cubicBezTo>
                  <a:cubicBezTo>
                    <a:pt x="121" y="17"/>
                    <a:pt x="122" y="17"/>
                    <a:pt x="123" y="18"/>
                  </a:cubicBezTo>
                  <a:cubicBezTo>
                    <a:pt x="124" y="11"/>
                    <a:pt x="128" y="5"/>
                    <a:pt x="134" y="1"/>
                  </a:cubicBezTo>
                  <a:cubicBezTo>
                    <a:pt x="129" y="1"/>
                    <a:pt x="124" y="0"/>
                    <a:pt x="120" y="0"/>
                  </a:cubicBezTo>
                  <a:cubicBezTo>
                    <a:pt x="70" y="0"/>
                    <a:pt x="29" y="35"/>
                    <a:pt x="18" y="82"/>
                  </a:cubicBezTo>
                  <a:cubicBezTo>
                    <a:pt x="8" y="84"/>
                    <a:pt x="0" y="93"/>
                    <a:pt x="0" y="104"/>
                  </a:cubicBezTo>
                  <a:cubicBezTo>
                    <a:pt x="0" y="114"/>
                    <a:pt x="7" y="123"/>
                    <a:pt x="17" y="125"/>
                  </a:cubicBezTo>
                  <a:cubicBezTo>
                    <a:pt x="26" y="174"/>
                    <a:pt x="69" y="211"/>
                    <a:pt x="120" y="211"/>
                  </a:cubicBezTo>
                  <a:cubicBezTo>
                    <a:pt x="147" y="211"/>
                    <a:pt x="172" y="200"/>
                    <a:pt x="190" y="183"/>
                  </a:cubicBezTo>
                  <a:cubicBezTo>
                    <a:pt x="187" y="181"/>
                    <a:pt x="182" y="178"/>
                    <a:pt x="178" y="175"/>
                  </a:cubicBezTo>
                  <a:close/>
                  <a:moveTo>
                    <a:pt x="85" y="72"/>
                  </a:moveTo>
                  <a:cubicBezTo>
                    <a:pt x="80" y="72"/>
                    <a:pt x="76" y="67"/>
                    <a:pt x="76" y="62"/>
                  </a:cubicBezTo>
                  <a:cubicBezTo>
                    <a:pt x="76" y="57"/>
                    <a:pt x="80" y="53"/>
                    <a:pt x="85" y="53"/>
                  </a:cubicBezTo>
                  <a:cubicBezTo>
                    <a:pt x="91" y="53"/>
                    <a:pt x="95" y="57"/>
                    <a:pt x="95" y="62"/>
                  </a:cubicBezTo>
                  <a:cubicBezTo>
                    <a:pt x="95" y="67"/>
                    <a:pt x="91" y="72"/>
                    <a:pt x="85" y="72"/>
                  </a:cubicBezTo>
                  <a:close/>
                  <a:moveTo>
                    <a:pt x="94" y="18"/>
                  </a:moveTo>
                  <a:cubicBezTo>
                    <a:pt x="90" y="24"/>
                    <a:pt x="86" y="32"/>
                    <a:pt x="83" y="40"/>
                  </a:cubicBezTo>
                  <a:cubicBezTo>
                    <a:pt x="76" y="41"/>
                    <a:pt x="70" y="45"/>
                    <a:pt x="66" y="51"/>
                  </a:cubicBezTo>
                  <a:cubicBezTo>
                    <a:pt x="61" y="50"/>
                    <a:pt x="55" y="49"/>
                    <a:pt x="50" y="48"/>
                  </a:cubicBezTo>
                  <a:cubicBezTo>
                    <a:pt x="61" y="34"/>
                    <a:pt x="77" y="23"/>
                    <a:pt x="94" y="18"/>
                  </a:cubicBezTo>
                  <a:close/>
                  <a:moveTo>
                    <a:pt x="42" y="60"/>
                  </a:moveTo>
                  <a:cubicBezTo>
                    <a:pt x="49" y="62"/>
                    <a:pt x="56" y="64"/>
                    <a:pt x="63" y="65"/>
                  </a:cubicBezTo>
                  <a:cubicBezTo>
                    <a:pt x="64" y="72"/>
                    <a:pt x="68" y="78"/>
                    <a:pt x="74" y="81"/>
                  </a:cubicBezTo>
                  <a:cubicBezTo>
                    <a:pt x="73" y="87"/>
                    <a:pt x="72" y="93"/>
                    <a:pt x="72" y="99"/>
                  </a:cubicBezTo>
                  <a:cubicBezTo>
                    <a:pt x="44" y="99"/>
                    <a:pt x="44" y="99"/>
                    <a:pt x="44" y="99"/>
                  </a:cubicBezTo>
                  <a:cubicBezTo>
                    <a:pt x="42" y="92"/>
                    <a:pt x="38" y="87"/>
                    <a:pt x="32" y="84"/>
                  </a:cubicBezTo>
                  <a:cubicBezTo>
                    <a:pt x="34" y="76"/>
                    <a:pt x="37" y="68"/>
                    <a:pt x="42" y="60"/>
                  </a:cubicBezTo>
                  <a:close/>
                  <a:moveTo>
                    <a:pt x="22" y="113"/>
                  </a:moveTo>
                  <a:cubicBezTo>
                    <a:pt x="17" y="113"/>
                    <a:pt x="13" y="109"/>
                    <a:pt x="13" y="104"/>
                  </a:cubicBezTo>
                  <a:cubicBezTo>
                    <a:pt x="13" y="98"/>
                    <a:pt x="17" y="94"/>
                    <a:pt x="22" y="94"/>
                  </a:cubicBezTo>
                  <a:cubicBezTo>
                    <a:pt x="27" y="94"/>
                    <a:pt x="32" y="98"/>
                    <a:pt x="32" y="104"/>
                  </a:cubicBezTo>
                  <a:cubicBezTo>
                    <a:pt x="32" y="109"/>
                    <a:pt x="27" y="113"/>
                    <a:pt x="22" y="113"/>
                  </a:cubicBezTo>
                  <a:close/>
                  <a:moveTo>
                    <a:pt x="42" y="151"/>
                  </a:moveTo>
                  <a:cubicBezTo>
                    <a:pt x="37" y="143"/>
                    <a:pt x="33" y="134"/>
                    <a:pt x="31" y="124"/>
                  </a:cubicBezTo>
                  <a:cubicBezTo>
                    <a:pt x="36" y="121"/>
                    <a:pt x="40" y="118"/>
                    <a:pt x="42" y="113"/>
                  </a:cubicBezTo>
                  <a:cubicBezTo>
                    <a:pt x="72" y="113"/>
                    <a:pt x="72" y="113"/>
                    <a:pt x="72" y="113"/>
                  </a:cubicBezTo>
                  <a:cubicBezTo>
                    <a:pt x="72" y="120"/>
                    <a:pt x="73" y="126"/>
                    <a:pt x="74" y="132"/>
                  </a:cubicBezTo>
                  <a:cubicBezTo>
                    <a:pt x="69" y="136"/>
                    <a:pt x="65" y="141"/>
                    <a:pt x="63" y="147"/>
                  </a:cubicBezTo>
                  <a:cubicBezTo>
                    <a:pt x="56" y="148"/>
                    <a:pt x="49" y="150"/>
                    <a:pt x="42" y="151"/>
                  </a:cubicBezTo>
                  <a:close/>
                  <a:moveTo>
                    <a:pt x="50" y="164"/>
                  </a:moveTo>
                  <a:cubicBezTo>
                    <a:pt x="55" y="163"/>
                    <a:pt x="60" y="162"/>
                    <a:pt x="65" y="161"/>
                  </a:cubicBezTo>
                  <a:cubicBezTo>
                    <a:pt x="68" y="168"/>
                    <a:pt x="75" y="173"/>
                    <a:pt x="83" y="174"/>
                  </a:cubicBezTo>
                  <a:cubicBezTo>
                    <a:pt x="87" y="181"/>
                    <a:pt x="90" y="188"/>
                    <a:pt x="94" y="193"/>
                  </a:cubicBezTo>
                  <a:cubicBezTo>
                    <a:pt x="77" y="188"/>
                    <a:pt x="61" y="178"/>
                    <a:pt x="50" y="164"/>
                  </a:cubicBezTo>
                  <a:close/>
                  <a:moveTo>
                    <a:pt x="85" y="161"/>
                  </a:moveTo>
                  <a:cubicBezTo>
                    <a:pt x="80" y="161"/>
                    <a:pt x="75" y="157"/>
                    <a:pt x="75" y="152"/>
                  </a:cubicBezTo>
                  <a:cubicBezTo>
                    <a:pt x="75" y="146"/>
                    <a:pt x="80" y="142"/>
                    <a:pt x="85" y="142"/>
                  </a:cubicBezTo>
                  <a:cubicBezTo>
                    <a:pt x="90" y="142"/>
                    <a:pt x="94" y="146"/>
                    <a:pt x="94" y="152"/>
                  </a:cubicBezTo>
                  <a:cubicBezTo>
                    <a:pt x="94" y="157"/>
                    <a:pt x="90" y="161"/>
                    <a:pt x="85" y="161"/>
                  </a:cubicBezTo>
                  <a:close/>
                  <a:moveTo>
                    <a:pt x="120" y="194"/>
                  </a:moveTo>
                  <a:cubicBezTo>
                    <a:pt x="112" y="194"/>
                    <a:pt x="104" y="185"/>
                    <a:pt x="97" y="170"/>
                  </a:cubicBezTo>
                  <a:cubicBezTo>
                    <a:pt x="102" y="167"/>
                    <a:pt x="105" y="162"/>
                    <a:pt x="107" y="156"/>
                  </a:cubicBezTo>
                  <a:cubicBezTo>
                    <a:pt x="120" y="155"/>
                    <a:pt x="133" y="156"/>
                    <a:pt x="147" y="157"/>
                  </a:cubicBezTo>
                  <a:cubicBezTo>
                    <a:pt x="140" y="180"/>
                    <a:pt x="130" y="194"/>
                    <a:pt x="120" y="19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5" name="Freeform 40"/>
          <p:cNvSpPr>
            <a:spLocks/>
          </p:cNvSpPr>
          <p:nvPr/>
        </p:nvSpPr>
        <p:spPr bwMode="auto">
          <a:xfrm>
            <a:off x="10754195" y="5344430"/>
            <a:ext cx="508855" cy="458967"/>
          </a:xfrm>
          <a:custGeom>
            <a:avLst/>
            <a:gdLst>
              <a:gd name="T0" fmla="*/ 209 w 244"/>
              <a:gd name="T1" fmla="*/ 75 h 220"/>
              <a:gd name="T2" fmla="*/ 191 w 244"/>
              <a:gd name="T3" fmla="*/ 66 h 220"/>
              <a:gd name="T4" fmla="*/ 183 w 244"/>
              <a:gd name="T5" fmla="*/ 71 h 220"/>
              <a:gd name="T6" fmla="*/ 194 w 244"/>
              <a:gd name="T7" fmla="*/ 110 h 220"/>
              <a:gd name="T8" fmla="*/ 110 w 244"/>
              <a:gd name="T9" fmla="*/ 194 h 220"/>
              <a:gd name="T10" fmla="*/ 27 w 244"/>
              <a:gd name="T11" fmla="*/ 110 h 220"/>
              <a:gd name="T12" fmla="*/ 110 w 244"/>
              <a:gd name="T13" fmla="*/ 27 h 220"/>
              <a:gd name="T14" fmla="*/ 175 w 244"/>
              <a:gd name="T15" fmla="*/ 58 h 220"/>
              <a:gd name="T16" fmla="*/ 162 w 244"/>
              <a:gd name="T17" fmla="*/ 67 h 220"/>
              <a:gd name="T18" fmla="*/ 110 w 244"/>
              <a:gd name="T19" fmla="*/ 42 h 220"/>
              <a:gd name="T20" fmla="*/ 43 w 244"/>
              <a:gd name="T21" fmla="*/ 110 h 220"/>
              <a:gd name="T22" fmla="*/ 110 w 244"/>
              <a:gd name="T23" fmla="*/ 178 h 220"/>
              <a:gd name="T24" fmla="*/ 178 w 244"/>
              <a:gd name="T25" fmla="*/ 110 h 220"/>
              <a:gd name="T26" fmla="*/ 171 w 244"/>
              <a:gd name="T27" fmla="*/ 79 h 220"/>
              <a:gd name="T28" fmla="*/ 149 w 244"/>
              <a:gd name="T29" fmla="*/ 93 h 220"/>
              <a:gd name="T30" fmla="*/ 153 w 244"/>
              <a:gd name="T31" fmla="*/ 110 h 220"/>
              <a:gd name="T32" fmla="*/ 110 w 244"/>
              <a:gd name="T33" fmla="*/ 153 h 220"/>
              <a:gd name="T34" fmla="*/ 68 w 244"/>
              <a:gd name="T35" fmla="*/ 110 h 220"/>
              <a:gd name="T36" fmla="*/ 110 w 244"/>
              <a:gd name="T37" fmla="*/ 68 h 220"/>
              <a:gd name="T38" fmla="*/ 141 w 244"/>
              <a:gd name="T39" fmla="*/ 81 h 220"/>
              <a:gd name="T40" fmla="*/ 126 w 244"/>
              <a:gd name="T41" fmla="*/ 90 h 220"/>
              <a:gd name="T42" fmla="*/ 110 w 244"/>
              <a:gd name="T43" fmla="*/ 85 h 220"/>
              <a:gd name="T44" fmla="*/ 85 w 244"/>
              <a:gd name="T45" fmla="*/ 110 h 220"/>
              <a:gd name="T46" fmla="*/ 110 w 244"/>
              <a:gd name="T47" fmla="*/ 136 h 220"/>
              <a:gd name="T48" fmla="*/ 136 w 244"/>
              <a:gd name="T49" fmla="*/ 110 h 220"/>
              <a:gd name="T50" fmla="*/ 135 w 244"/>
              <a:gd name="T51" fmla="*/ 103 h 220"/>
              <a:gd name="T52" fmla="*/ 114 w 244"/>
              <a:gd name="T53" fmla="*/ 116 h 220"/>
              <a:gd name="T54" fmla="*/ 111 w 244"/>
              <a:gd name="T55" fmla="*/ 112 h 220"/>
              <a:gd name="T56" fmla="*/ 192 w 244"/>
              <a:gd name="T57" fmla="*/ 58 h 220"/>
              <a:gd name="T58" fmla="*/ 212 w 244"/>
              <a:gd name="T59" fmla="*/ 67 h 220"/>
              <a:gd name="T60" fmla="*/ 244 w 244"/>
              <a:gd name="T61" fmla="*/ 46 h 220"/>
              <a:gd name="T62" fmla="*/ 224 w 244"/>
              <a:gd name="T63" fmla="*/ 37 h 220"/>
              <a:gd name="T64" fmla="*/ 230 w 244"/>
              <a:gd name="T65" fmla="*/ 34 h 220"/>
              <a:gd name="T66" fmla="*/ 225 w 244"/>
              <a:gd name="T67" fmla="*/ 26 h 220"/>
              <a:gd name="T68" fmla="*/ 219 w 244"/>
              <a:gd name="T69" fmla="*/ 29 h 220"/>
              <a:gd name="T70" fmla="*/ 219 w 244"/>
              <a:gd name="T71" fmla="*/ 8 h 220"/>
              <a:gd name="T72" fmla="*/ 187 w 244"/>
              <a:gd name="T73" fmla="*/ 29 h 220"/>
              <a:gd name="T74" fmla="*/ 187 w 244"/>
              <a:gd name="T75" fmla="*/ 50 h 220"/>
              <a:gd name="T76" fmla="*/ 180 w 244"/>
              <a:gd name="T77" fmla="*/ 55 h 220"/>
              <a:gd name="T78" fmla="*/ 180 w 244"/>
              <a:gd name="T79" fmla="*/ 31 h 220"/>
              <a:gd name="T80" fmla="*/ 183 w 244"/>
              <a:gd name="T81" fmla="*/ 28 h 220"/>
              <a:gd name="T82" fmla="*/ 110 w 244"/>
              <a:gd name="T83" fmla="*/ 0 h 220"/>
              <a:gd name="T84" fmla="*/ 0 w 244"/>
              <a:gd name="T85" fmla="*/ 110 h 220"/>
              <a:gd name="T86" fmla="*/ 110 w 244"/>
              <a:gd name="T87" fmla="*/ 220 h 220"/>
              <a:gd name="T88" fmla="*/ 220 w 244"/>
              <a:gd name="T89" fmla="*/ 110 h 220"/>
              <a:gd name="T90" fmla="*/ 213 w 244"/>
              <a:gd name="T91" fmla="*/ 72 h 220"/>
              <a:gd name="T92" fmla="*/ 209 w 244"/>
              <a:gd name="T93" fmla="*/ 75 h 2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244" h="220">
                <a:moveTo>
                  <a:pt x="209" y="75"/>
                </a:moveTo>
                <a:cubicBezTo>
                  <a:pt x="191" y="66"/>
                  <a:pt x="191" y="66"/>
                  <a:pt x="191" y="66"/>
                </a:cubicBezTo>
                <a:cubicBezTo>
                  <a:pt x="183" y="71"/>
                  <a:pt x="183" y="71"/>
                  <a:pt x="183" y="71"/>
                </a:cubicBezTo>
                <a:cubicBezTo>
                  <a:pt x="190" y="82"/>
                  <a:pt x="194" y="96"/>
                  <a:pt x="194" y="110"/>
                </a:cubicBezTo>
                <a:cubicBezTo>
                  <a:pt x="194" y="156"/>
                  <a:pt x="156" y="194"/>
                  <a:pt x="110" y="194"/>
                </a:cubicBezTo>
                <a:cubicBezTo>
                  <a:pt x="65" y="194"/>
                  <a:pt x="27" y="156"/>
                  <a:pt x="27" y="110"/>
                </a:cubicBezTo>
                <a:cubicBezTo>
                  <a:pt x="27" y="64"/>
                  <a:pt x="65" y="27"/>
                  <a:pt x="110" y="27"/>
                </a:cubicBezTo>
                <a:cubicBezTo>
                  <a:pt x="137" y="27"/>
                  <a:pt x="160" y="39"/>
                  <a:pt x="175" y="58"/>
                </a:cubicBezTo>
                <a:cubicBezTo>
                  <a:pt x="162" y="67"/>
                  <a:pt x="162" y="67"/>
                  <a:pt x="162" y="67"/>
                </a:cubicBezTo>
                <a:cubicBezTo>
                  <a:pt x="150" y="52"/>
                  <a:pt x="131" y="42"/>
                  <a:pt x="110" y="42"/>
                </a:cubicBezTo>
                <a:cubicBezTo>
                  <a:pt x="73" y="42"/>
                  <a:pt x="43" y="73"/>
                  <a:pt x="43" y="110"/>
                </a:cubicBezTo>
                <a:cubicBezTo>
                  <a:pt x="43" y="148"/>
                  <a:pt x="73" y="178"/>
                  <a:pt x="110" y="178"/>
                </a:cubicBezTo>
                <a:cubicBezTo>
                  <a:pt x="148" y="178"/>
                  <a:pt x="178" y="148"/>
                  <a:pt x="178" y="110"/>
                </a:cubicBezTo>
                <a:cubicBezTo>
                  <a:pt x="178" y="99"/>
                  <a:pt x="176" y="88"/>
                  <a:pt x="171" y="79"/>
                </a:cubicBezTo>
                <a:cubicBezTo>
                  <a:pt x="149" y="93"/>
                  <a:pt x="149" y="93"/>
                  <a:pt x="149" y="93"/>
                </a:cubicBezTo>
                <a:cubicBezTo>
                  <a:pt x="151" y="98"/>
                  <a:pt x="153" y="104"/>
                  <a:pt x="153" y="110"/>
                </a:cubicBezTo>
                <a:cubicBezTo>
                  <a:pt x="153" y="134"/>
                  <a:pt x="134" y="153"/>
                  <a:pt x="110" y="153"/>
                </a:cubicBezTo>
                <a:cubicBezTo>
                  <a:pt x="87" y="153"/>
                  <a:pt x="68" y="134"/>
                  <a:pt x="68" y="110"/>
                </a:cubicBezTo>
                <a:cubicBezTo>
                  <a:pt x="68" y="87"/>
                  <a:pt x="87" y="68"/>
                  <a:pt x="110" y="68"/>
                </a:cubicBezTo>
                <a:cubicBezTo>
                  <a:pt x="122" y="68"/>
                  <a:pt x="133" y="73"/>
                  <a:pt x="141" y="81"/>
                </a:cubicBezTo>
                <a:cubicBezTo>
                  <a:pt x="126" y="90"/>
                  <a:pt x="126" y="90"/>
                  <a:pt x="126" y="90"/>
                </a:cubicBezTo>
                <a:cubicBezTo>
                  <a:pt x="122" y="87"/>
                  <a:pt x="116" y="85"/>
                  <a:pt x="110" y="85"/>
                </a:cubicBezTo>
                <a:cubicBezTo>
                  <a:pt x="96" y="85"/>
                  <a:pt x="85" y="96"/>
                  <a:pt x="85" y="110"/>
                </a:cubicBezTo>
                <a:cubicBezTo>
                  <a:pt x="85" y="124"/>
                  <a:pt x="96" y="136"/>
                  <a:pt x="110" y="136"/>
                </a:cubicBezTo>
                <a:cubicBezTo>
                  <a:pt x="125" y="136"/>
                  <a:pt x="136" y="124"/>
                  <a:pt x="136" y="110"/>
                </a:cubicBezTo>
                <a:cubicBezTo>
                  <a:pt x="136" y="108"/>
                  <a:pt x="135" y="105"/>
                  <a:pt x="135" y="103"/>
                </a:cubicBezTo>
                <a:cubicBezTo>
                  <a:pt x="114" y="116"/>
                  <a:pt x="114" y="116"/>
                  <a:pt x="114" y="116"/>
                </a:cubicBezTo>
                <a:cubicBezTo>
                  <a:pt x="111" y="112"/>
                  <a:pt x="111" y="112"/>
                  <a:pt x="111" y="112"/>
                </a:cubicBezTo>
                <a:cubicBezTo>
                  <a:pt x="192" y="58"/>
                  <a:pt x="192" y="58"/>
                  <a:pt x="192" y="58"/>
                </a:cubicBezTo>
                <a:cubicBezTo>
                  <a:pt x="212" y="67"/>
                  <a:pt x="212" y="67"/>
                  <a:pt x="212" y="67"/>
                </a:cubicBezTo>
                <a:cubicBezTo>
                  <a:pt x="244" y="46"/>
                  <a:pt x="244" y="46"/>
                  <a:pt x="244" y="46"/>
                </a:cubicBezTo>
                <a:cubicBezTo>
                  <a:pt x="224" y="37"/>
                  <a:pt x="224" y="37"/>
                  <a:pt x="224" y="37"/>
                </a:cubicBezTo>
                <a:cubicBezTo>
                  <a:pt x="230" y="34"/>
                  <a:pt x="230" y="34"/>
                  <a:pt x="230" y="34"/>
                </a:cubicBezTo>
                <a:cubicBezTo>
                  <a:pt x="225" y="26"/>
                  <a:pt x="225" y="26"/>
                  <a:pt x="225" y="26"/>
                </a:cubicBezTo>
                <a:cubicBezTo>
                  <a:pt x="219" y="29"/>
                  <a:pt x="219" y="29"/>
                  <a:pt x="219" y="29"/>
                </a:cubicBezTo>
                <a:cubicBezTo>
                  <a:pt x="219" y="8"/>
                  <a:pt x="219" y="8"/>
                  <a:pt x="219" y="8"/>
                </a:cubicBezTo>
                <a:cubicBezTo>
                  <a:pt x="187" y="29"/>
                  <a:pt x="187" y="29"/>
                  <a:pt x="187" y="29"/>
                </a:cubicBezTo>
                <a:cubicBezTo>
                  <a:pt x="187" y="50"/>
                  <a:pt x="187" y="50"/>
                  <a:pt x="187" y="50"/>
                </a:cubicBezTo>
                <a:cubicBezTo>
                  <a:pt x="180" y="55"/>
                  <a:pt x="180" y="55"/>
                  <a:pt x="180" y="55"/>
                </a:cubicBezTo>
                <a:cubicBezTo>
                  <a:pt x="180" y="31"/>
                  <a:pt x="180" y="31"/>
                  <a:pt x="180" y="31"/>
                </a:cubicBezTo>
                <a:cubicBezTo>
                  <a:pt x="183" y="28"/>
                  <a:pt x="183" y="28"/>
                  <a:pt x="183" y="28"/>
                </a:cubicBezTo>
                <a:cubicBezTo>
                  <a:pt x="164" y="11"/>
                  <a:pt x="138" y="0"/>
                  <a:pt x="110" y="0"/>
                </a:cubicBezTo>
                <a:cubicBezTo>
                  <a:pt x="50" y="0"/>
                  <a:pt x="0" y="50"/>
                  <a:pt x="0" y="110"/>
                </a:cubicBezTo>
                <a:cubicBezTo>
                  <a:pt x="0" y="171"/>
                  <a:pt x="50" y="220"/>
                  <a:pt x="110" y="220"/>
                </a:cubicBezTo>
                <a:cubicBezTo>
                  <a:pt x="171" y="220"/>
                  <a:pt x="220" y="171"/>
                  <a:pt x="220" y="110"/>
                </a:cubicBezTo>
                <a:cubicBezTo>
                  <a:pt x="220" y="97"/>
                  <a:pt x="218" y="84"/>
                  <a:pt x="213" y="72"/>
                </a:cubicBezTo>
                <a:lnTo>
                  <a:pt x="209" y="7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364" name="组合 363"/>
          <p:cNvGrpSpPr/>
          <p:nvPr/>
        </p:nvGrpSpPr>
        <p:grpSpPr>
          <a:xfrm>
            <a:off x="2500249" y="5376026"/>
            <a:ext cx="460631" cy="410743"/>
            <a:chOff x="4917969" y="5785449"/>
            <a:chExt cx="460631" cy="410743"/>
          </a:xfrm>
        </p:grpSpPr>
        <p:sp>
          <p:nvSpPr>
            <p:cNvPr id="28" name="Freeform 63"/>
            <p:cNvSpPr>
              <a:spLocks noEditPoints="1"/>
            </p:cNvSpPr>
            <p:nvPr/>
          </p:nvSpPr>
          <p:spPr bwMode="auto">
            <a:xfrm>
              <a:off x="4917969" y="5785449"/>
              <a:ext cx="460631" cy="410743"/>
            </a:xfrm>
            <a:custGeom>
              <a:avLst/>
              <a:gdLst>
                <a:gd name="T0" fmla="*/ 214 w 221"/>
                <a:gd name="T1" fmla="*/ 0 h 197"/>
                <a:gd name="T2" fmla="*/ 7 w 221"/>
                <a:gd name="T3" fmla="*/ 0 h 197"/>
                <a:gd name="T4" fmla="*/ 0 w 221"/>
                <a:gd name="T5" fmla="*/ 7 h 197"/>
                <a:gd name="T6" fmla="*/ 0 w 221"/>
                <a:gd name="T7" fmla="*/ 190 h 197"/>
                <a:gd name="T8" fmla="*/ 7 w 221"/>
                <a:gd name="T9" fmla="*/ 197 h 197"/>
                <a:gd name="T10" fmla="*/ 214 w 221"/>
                <a:gd name="T11" fmla="*/ 197 h 197"/>
                <a:gd name="T12" fmla="*/ 221 w 221"/>
                <a:gd name="T13" fmla="*/ 190 h 197"/>
                <a:gd name="T14" fmla="*/ 221 w 221"/>
                <a:gd name="T15" fmla="*/ 7 h 197"/>
                <a:gd name="T16" fmla="*/ 214 w 221"/>
                <a:gd name="T17" fmla="*/ 0 h 197"/>
                <a:gd name="T18" fmla="*/ 170 w 221"/>
                <a:gd name="T19" fmla="*/ 16 h 197"/>
                <a:gd name="T20" fmla="*/ 180 w 221"/>
                <a:gd name="T21" fmla="*/ 25 h 197"/>
                <a:gd name="T22" fmla="*/ 170 w 221"/>
                <a:gd name="T23" fmla="*/ 34 h 197"/>
                <a:gd name="T24" fmla="*/ 161 w 221"/>
                <a:gd name="T25" fmla="*/ 25 h 197"/>
                <a:gd name="T26" fmla="*/ 170 w 221"/>
                <a:gd name="T27" fmla="*/ 16 h 197"/>
                <a:gd name="T28" fmla="*/ 143 w 221"/>
                <a:gd name="T29" fmla="*/ 16 h 197"/>
                <a:gd name="T30" fmla="*/ 152 w 221"/>
                <a:gd name="T31" fmla="*/ 25 h 197"/>
                <a:gd name="T32" fmla="*/ 143 w 221"/>
                <a:gd name="T33" fmla="*/ 34 h 197"/>
                <a:gd name="T34" fmla="*/ 134 w 221"/>
                <a:gd name="T35" fmla="*/ 25 h 197"/>
                <a:gd name="T36" fmla="*/ 143 w 221"/>
                <a:gd name="T37" fmla="*/ 16 h 197"/>
                <a:gd name="T38" fmla="*/ 207 w 221"/>
                <a:gd name="T39" fmla="*/ 183 h 197"/>
                <a:gd name="T40" fmla="*/ 14 w 221"/>
                <a:gd name="T41" fmla="*/ 183 h 197"/>
                <a:gd name="T42" fmla="*/ 14 w 221"/>
                <a:gd name="T43" fmla="*/ 50 h 197"/>
                <a:gd name="T44" fmla="*/ 207 w 221"/>
                <a:gd name="T45" fmla="*/ 50 h 197"/>
                <a:gd name="T46" fmla="*/ 207 w 221"/>
                <a:gd name="T47" fmla="*/ 183 h 197"/>
                <a:gd name="T48" fmla="*/ 198 w 221"/>
                <a:gd name="T49" fmla="*/ 34 h 197"/>
                <a:gd name="T50" fmla="*/ 189 w 221"/>
                <a:gd name="T51" fmla="*/ 25 h 197"/>
                <a:gd name="T52" fmla="*/ 198 w 221"/>
                <a:gd name="T53" fmla="*/ 16 h 197"/>
                <a:gd name="T54" fmla="*/ 207 w 221"/>
                <a:gd name="T55" fmla="*/ 25 h 197"/>
                <a:gd name="T56" fmla="*/ 198 w 221"/>
                <a:gd name="T57" fmla="*/ 34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21" h="197">
                  <a:moveTo>
                    <a:pt x="214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4"/>
                    <a:pt x="0" y="7"/>
                  </a:cubicBezTo>
                  <a:cubicBezTo>
                    <a:pt x="0" y="190"/>
                    <a:pt x="0" y="190"/>
                    <a:pt x="0" y="190"/>
                  </a:cubicBezTo>
                  <a:cubicBezTo>
                    <a:pt x="0" y="194"/>
                    <a:pt x="3" y="197"/>
                    <a:pt x="7" y="197"/>
                  </a:cubicBezTo>
                  <a:cubicBezTo>
                    <a:pt x="214" y="197"/>
                    <a:pt x="214" y="197"/>
                    <a:pt x="214" y="197"/>
                  </a:cubicBezTo>
                  <a:cubicBezTo>
                    <a:pt x="218" y="197"/>
                    <a:pt x="221" y="194"/>
                    <a:pt x="221" y="190"/>
                  </a:cubicBezTo>
                  <a:cubicBezTo>
                    <a:pt x="221" y="7"/>
                    <a:pt x="221" y="7"/>
                    <a:pt x="221" y="7"/>
                  </a:cubicBezTo>
                  <a:cubicBezTo>
                    <a:pt x="221" y="4"/>
                    <a:pt x="218" y="0"/>
                    <a:pt x="214" y="0"/>
                  </a:cubicBezTo>
                  <a:close/>
                  <a:moveTo>
                    <a:pt x="170" y="16"/>
                  </a:moveTo>
                  <a:cubicBezTo>
                    <a:pt x="176" y="16"/>
                    <a:pt x="180" y="20"/>
                    <a:pt x="180" y="25"/>
                  </a:cubicBezTo>
                  <a:cubicBezTo>
                    <a:pt x="180" y="30"/>
                    <a:pt x="176" y="34"/>
                    <a:pt x="170" y="34"/>
                  </a:cubicBezTo>
                  <a:cubicBezTo>
                    <a:pt x="165" y="34"/>
                    <a:pt x="161" y="30"/>
                    <a:pt x="161" y="25"/>
                  </a:cubicBezTo>
                  <a:cubicBezTo>
                    <a:pt x="161" y="20"/>
                    <a:pt x="165" y="16"/>
                    <a:pt x="170" y="16"/>
                  </a:cubicBezTo>
                  <a:close/>
                  <a:moveTo>
                    <a:pt x="143" y="16"/>
                  </a:moveTo>
                  <a:cubicBezTo>
                    <a:pt x="148" y="16"/>
                    <a:pt x="152" y="20"/>
                    <a:pt x="152" y="25"/>
                  </a:cubicBezTo>
                  <a:cubicBezTo>
                    <a:pt x="152" y="30"/>
                    <a:pt x="148" y="34"/>
                    <a:pt x="143" y="34"/>
                  </a:cubicBezTo>
                  <a:cubicBezTo>
                    <a:pt x="138" y="34"/>
                    <a:pt x="134" y="30"/>
                    <a:pt x="134" y="25"/>
                  </a:cubicBezTo>
                  <a:cubicBezTo>
                    <a:pt x="134" y="20"/>
                    <a:pt x="138" y="16"/>
                    <a:pt x="143" y="16"/>
                  </a:cubicBezTo>
                  <a:close/>
                  <a:moveTo>
                    <a:pt x="207" y="183"/>
                  </a:moveTo>
                  <a:cubicBezTo>
                    <a:pt x="14" y="183"/>
                    <a:pt x="14" y="183"/>
                    <a:pt x="14" y="183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207" y="50"/>
                    <a:pt x="207" y="50"/>
                    <a:pt x="207" y="50"/>
                  </a:cubicBezTo>
                  <a:lnTo>
                    <a:pt x="207" y="183"/>
                  </a:lnTo>
                  <a:close/>
                  <a:moveTo>
                    <a:pt x="198" y="34"/>
                  </a:moveTo>
                  <a:cubicBezTo>
                    <a:pt x="193" y="34"/>
                    <a:pt x="189" y="30"/>
                    <a:pt x="189" y="25"/>
                  </a:cubicBezTo>
                  <a:cubicBezTo>
                    <a:pt x="189" y="20"/>
                    <a:pt x="193" y="16"/>
                    <a:pt x="198" y="16"/>
                  </a:cubicBezTo>
                  <a:cubicBezTo>
                    <a:pt x="203" y="16"/>
                    <a:pt x="207" y="20"/>
                    <a:pt x="207" y="25"/>
                  </a:cubicBezTo>
                  <a:cubicBezTo>
                    <a:pt x="207" y="30"/>
                    <a:pt x="203" y="34"/>
                    <a:pt x="198" y="3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64"/>
            <p:cNvSpPr>
              <a:spLocks noEditPoints="1"/>
            </p:cNvSpPr>
            <p:nvPr/>
          </p:nvSpPr>
          <p:spPr bwMode="auto">
            <a:xfrm>
              <a:off x="4939586" y="5913493"/>
              <a:ext cx="414069" cy="266068"/>
            </a:xfrm>
            <a:custGeom>
              <a:avLst/>
              <a:gdLst>
                <a:gd name="T0" fmla="*/ 0 w 198"/>
                <a:gd name="T1" fmla="*/ 100 h 127"/>
                <a:gd name="T2" fmla="*/ 14 w 198"/>
                <a:gd name="T3" fmla="*/ 127 h 127"/>
                <a:gd name="T4" fmla="*/ 11 w 198"/>
                <a:gd name="T5" fmla="*/ 87 h 127"/>
                <a:gd name="T6" fmla="*/ 10 w 198"/>
                <a:gd name="T7" fmla="*/ 83 h 127"/>
                <a:gd name="T8" fmla="*/ 30 w 198"/>
                <a:gd name="T9" fmla="*/ 42 h 127"/>
                <a:gd name="T10" fmla="*/ 34 w 198"/>
                <a:gd name="T11" fmla="*/ 39 h 127"/>
                <a:gd name="T12" fmla="*/ 34 w 198"/>
                <a:gd name="T13" fmla="*/ 37 h 127"/>
                <a:gd name="T14" fmla="*/ 39 w 198"/>
                <a:gd name="T15" fmla="*/ 35 h 127"/>
                <a:gd name="T16" fmla="*/ 40 w 198"/>
                <a:gd name="T17" fmla="*/ 34 h 127"/>
                <a:gd name="T18" fmla="*/ 39 w 198"/>
                <a:gd name="T19" fmla="*/ 33 h 127"/>
                <a:gd name="T20" fmla="*/ 39 w 198"/>
                <a:gd name="T21" fmla="*/ 31 h 127"/>
                <a:gd name="T22" fmla="*/ 42 w 198"/>
                <a:gd name="T23" fmla="*/ 32 h 127"/>
                <a:gd name="T24" fmla="*/ 57 w 198"/>
                <a:gd name="T25" fmla="*/ 19 h 127"/>
                <a:gd name="T26" fmla="*/ 54 w 198"/>
                <a:gd name="T27" fmla="*/ 22 h 127"/>
                <a:gd name="T28" fmla="*/ 99 w 198"/>
                <a:gd name="T29" fmla="*/ 11 h 127"/>
                <a:gd name="T30" fmla="*/ 147 w 198"/>
                <a:gd name="T31" fmla="*/ 25 h 127"/>
                <a:gd name="T32" fmla="*/ 153 w 198"/>
                <a:gd name="T33" fmla="*/ 29 h 127"/>
                <a:gd name="T34" fmla="*/ 157 w 198"/>
                <a:gd name="T35" fmla="*/ 31 h 127"/>
                <a:gd name="T36" fmla="*/ 158 w 198"/>
                <a:gd name="T37" fmla="*/ 34 h 127"/>
                <a:gd name="T38" fmla="*/ 160 w 198"/>
                <a:gd name="T39" fmla="*/ 34 h 127"/>
                <a:gd name="T40" fmla="*/ 180 w 198"/>
                <a:gd name="T41" fmla="*/ 58 h 127"/>
                <a:gd name="T42" fmla="*/ 181 w 198"/>
                <a:gd name="T43" fmla="*/ 60 h 127"/>
                <a:gd name="T44" fmla="*/ 182 w 198"/>
                <a:gd name="T45" fmla="*/ 69 h 127"/>
                <a:gd name="T46" fmla="*/ 183 w 198"/>
                <a:gd name="T47" fmla="*/ 72 h 127"/>
                <a:gd name="T48" fmla="*/ 185 w 198"/>
                <a:gd name="T49" fmla="*/ 70 h 127"/>
                <a:gd name="T50" fmla="*/ 186 w 198"/>
                <a:gd name="T51" fmla="*/ 74 h 127"/>
                <a:gd name="T52" fmla="*/ 184 w 198"/>
                <a:gd name="T53" fmla="*/ 74 h 127"/>
                <a:gd name="T54" fmla="*/ 184 w 198"/>
                <a:gd name="T55" fmla="*/ 74 h 127"/>
                <a:gd name="T56" fmla="*/ 186 w 198"/>
                <a:gd name="T57" fmla="*/ 81 h 127"/>
                <a:gd name="T58" fmla="*/ 188 w 198"/>
                <a:gd name="T59" fmla="*/ 100 h 127"/>
                <a:gd name="T60" fmla="*/ 187 w 198"/>
                <a:gd name="T61" fmla="*/ 117 h 127"/>
                <a:gd name="T62" fmla="*/ 187 w 198"/>
                <a:gd name="T63" fmla="*/ 124 h 127"/>
                <a:gd name="T64" fmla="*/ 185 w 198"/>
                <a:gd name="T65" fmla="*/ 121 h 127"/>
                <a:gd name="T66" fmla="*/ 195 w 198"/>
                <a:gd name="T67" fmla="*/ 127 h 127"/>
                <a:gd name="T68" fmla="*/ 99 w 198"/>
                <a:gd name="T69" fmla="*/ 0 h 127"/>
                <a:gd name="T70" fmla="*/ 183 w 198"/>
                <a:gd name="T71" fmla="*/ 66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98" h="127">
                  <a:moveTo>
                    <a:pt x="99" y="0"/>
                  </a:moveTo>
                  <a:cubicBezTo>
                    <a:pt x="44" y="0"/>
                    <a:pt x="0" y="45"/>
                    <a:pt x="0" y="100"/>
                  </a:cubicBezTo>
                  <a:cubicBezTo>
                    <a:pt x="0" y="109"/>
                    <a:pt x="1" y="118"/>
                    <a:pt x="4" y="127"/>
                  </a:cubicBezTo>
                  <a:cubicBezTo>
                    <a:pt x="14" y="127"/>
                    <a:pt x="14" y="127"/>
                    <a:pt x="14" y="127"/>
                  </a:cubicBezTo>
                  <a:cubicBezTo>
                    <a:pt x="12" y="118"/>
                    <a:pt x="10" y="109"/>
                    <a:pt x="10" y="100"/>
                  </a:cubicBezTo>
                  <a:cubicBezTo>
                    <a:pt x="10" y="95"/>
                    <a:pt x="11" y="91"/>
                    <a:pt x="11" y="87"/>
                  </a:cubicBezTo>
                  <a:cubicBezTo>
                    <a:pt x="11" y="86"/>
                    <a:pt x="11" y="85"/>
                    <a:pt x="10" y="84"/>
                  </a:cubicBezTo>
                  <a:cubicBezTo>
                    <a:pt x="10" y="84"/>
                    <a:pt x="10" y="84"/>
                    <a:pt x="10" y="83"/>
                  </a:cubicBezTo>
                  <a:cubicBezTo>
                    <a:pt x="13" y="68"/>
                    <a:pt x="19" y="54"/>
                    <a:pt x="29" y="42"/>
                  </a:cubicBezTo>
                  <a:cubicBezTo>
                    <a:pt x="29" y="42"/>
                    <a:pt x="30" y="42"/>
                    <a:pt x="30" y="42"/>
                  </a:cubicBezTo>
                  <a:cubicBezTo>
                    <a:pt x="31" y="42"/>
                    <a:pt x="31" y="41"/>
                    <a:pt x="33" y="41"/>
                  </a:cubicBezTo>
                  <a:cubicBezTo>
                    <a:pt x="33" y="40"/>
                    <a:pt x="34" y="40"/>
                    <a:pt x="34" y="39"/>
                  </a:cubicBezTo>
                  <a:cubicBezTo>
                    <a:pt x="34" y="39"/>
                    <a:pt x="34" y="39"/>
                    <a:pt x="33" y="39"/>
                  </a:cubicBezTo>
                  <a:cubicBezTo>
                    <a:pt x="33" y="38"/>
                    <a:pt x="34" y="38"/>
                    <a:pt x="34" y="37"/>
                  </a:cubicBezTo>
                  <a:cubicBezTo>
                    <a:pt x="35" y="37"/>
                    <a:pt x="35" y="37"/>
                    <a:pt x="36" y="38"/>
                  </a:cubicBezTo>
                  <a:cubicBezTo>
                    <a:pt x="37" y="37"/>
                    <a:pt x="38" y="36"/>
                    <a:pt x="39" y="35"/>
                  </a:cubicBezTo>
                  <a:cubicBezTo>
                    <a:pt x="39" y="34"/>
                    <a:pt x="39" y="34"/>
                    <a:pt x="40" y="33"/>
                  </a:cubicBezTo>
                  <a:cubicBezTo>
                    <a:pt x="40" y="33"/>
                    <a:pt x="40" y="34"/>
                    <a:pt x="40" y="34"/>
                  </a:cubicBezTo>
                  <a:cubicBezTo>
                    <a:pt x="40" y="33"/>
                    <a:pt x="40" y="33"/>
                    <a:pt x="40" y="33"/>
                  </a:cubicBezTo>
                  <a:cubicBezTo>
                    <a:pt x="40" y="33"/>
                    <a:pt x="39" y="33"/>
                    <a:pt x="39" y="33"/>
                  </a:cubicBezTo>
                  <a:cubicBezTo>
                    <a:pt x="39" y="33"/>
                    <a:pt x="38" y="32"/>
                    <a:pt x="38" y="32"/>
                  </a:cubicBezTo>
                  <a:cubicBezTo>
                    <a:pt x="39" y="32"/>
                    <a:pt x="39" y="32"/>
                    <a:pt x="39" y="31"/>
                  </a:cubicBezTo>
                  <a:cubicBezTo>
                    <a:pt x="40" y="32"/>
                    <a:pt x="41" y="32"/>
                    <a:pt x="42" y="32"/>
                  </a:cubicBezTo>
                  <a:cubicBezTo>
                    <a:pt x="42" y="32"/>
                    <a:pt x="42" y="32"/>
                    <a:pt x="42" y="32"/>
                  </a:cubicBezTo>
                  <a:cubicBezTo>
                    <a:pt x="42" y="31"/>
                    <a:pt x="41" y="30"/>
                    <a:pt x="40" y="30"/>
                  </a:cubicBezTo>
                  <a:cubicBezTo>
                    <a:pt x="45" y="26"/>
                    <a:pt x="51" y="22"/>
                    <a:pt x="57" y="19"/>
                  </a:cubicBezTo>
                  <a:cubicBezTo>
                    <a:pt x="57" y="20"/>
                    <a:pt x="58" y="19"/>
                    <a:pt x="58" y="20"/>
                  </a:cubicBezTo>
                  <a:cubicBezTo>
                    <a:pt x="57" y="22"/>
                    <a:pt x="55" y="21"/>
                    <a:pt x="54" y="22"/>
                  </a:cubicBezTo>
                  <a:cubicBezTo>
                    <a:pt x="54" y="22"/>
                    <a:pt x="54" y="22"/>
                    <a:pt x="54" y="23"/>
                  </a:cubicBezTo>
                  <a:cubicBezTo>
                    <a:pt x="67" y="15"/>
                    <a:pt x="83" y="11"/>
                    <a:pt x="99" y="11"/>
                  </a:cubicBezTo>
                  <a:cubicBezTo>
                    <a:pt x="116" y="11"/>
                    <a:pt x="131" y="16"/>
                    <a:pt x="144" y="24"/>
                  </a:cubicBezTo>
                  <a:cubicBezTo>
                    <a:pt x="146" y="24"/>
                    <a:pt x="147" y="24"/>
                    <a:pt x="147" y="25"/>
                  </a:cubicBezTo>
                  <a:cubicBezTo>
                    <a:pt x="147" y="25"/>
                    <a:pt x="147" y="25"/>
                    <a:pt x="147" y="25"/>
                  </a:cubicBezTo>
                  <a:cubicBezTo>
                    <a:pt x="149" y="26"/>
                    <a:pt x="151" y="28"/>
                    <a:pt x="153" y="29"/>
                  </a:cubicBezTo>
                  <a:cubicBezTo>
                    <a:pt x="154" y="29"/>
                    <a:pt x="155" y="29"/>
                    <a:pt x="155" y="29"/>
                  </a:cubicBezTo>
                  <a:cubicBezTo>
                    <a:pt x="156" y="30"/>
                    <a:pt x="157" y="30"/>
                    <a:pt x="157" y="31"/>
                  </a:cubicBezTo>
                  <a:cubicBezTo>
                    <a:pt x="157" y="32"/>
                    <a:pt x="157" y="32"/>
                    <a:pt x="157" y="32"/>
                  </a:cubicBezTo>
                  <a:cubicBezTo>
                    <a:pt x="157" y="33"/>
                    <a:pt x="158" y="33"/>
                    <a:pt x="158" y="34"/>
                  </a:cubicBezTo>
                  <a:cubicBezTo>
                    <a:pt x="159" y="34"/>
                    <a:pt x="159" y="34"/>
                    <a:pt x="159" y="34"/>
                  </a:cubicBezTo>
                  <a:cubicBezTo>
                    <a:pt x="160" y="34"/>
                    <a:pt x="160" y="34"/>
                    <a:pt x="160" y="34"/>
                  </a:cubicBezTo>
                  <a:cubicBezTo>
                    <a:pt x="161" y="34"/>
                    <a:pt x="162" y="35"/>
                    <a:pt x="163" y="35"/>
                  </a:cubicBezTo>
                  <a:cubicBezTo>
                    <a:pt x="169" y="42"/>
                    <a:pt x="175" y="49"/>
                    <a:pt x="180" y="58"/>
                  </a:cubicBezTo>
                  <a:cubicBezTo>
                    <a:pt x="179" y="58"/>
                    <a:pt x="179" y="59"/>
                    <a:pt x="178" y="59"/>
                  </a:cubicBezTo>
                  <a:cubicBezTo>
                    <a:pt x="179" y="61"/>
                    <a:pt x="180" y="60"/>
                    <a:pt x="181" y="60"/>
                  </a:cubicBezTo>
                  <a:cubicBezTo>
                    <a:pt x="181" y="61"/>
                    <a:pt x="182" y="62"/>
                    <a:pt x="182" y="63"/>
                  </a:cubicBezTo>
                  <a:cubicBezTo>
                    <a:pt x="182" y="65"/>
                    <a:pt x="183" y="67"/>
                    <a:pt x="182" y="69"/>
                  </a:cubicBezTo>
                  <a:cubicBezTo>
                    <a:pt x="182" y="69"/>
                    <a:pt x="182" y="69"/>
                    <a:pt x="182" y="69"/>
                  </a:cubicBezTo>
                  <a:cubicBezTo>
                    <a:pt x="183" y="70"/>
                    <a:pt x="183" y="71"/>
                    <a:pt x="183" y="72"/>
                  </a:cubicBezTo>
                  <a:cubicBezTo>
                    <a:pt x="184" y="71"/>
                    <a:pt x="184" y="71"/>
                    <a:pt x="184" y="70"/>
                  </a:cubicBezTo>
                  <a:cubicBezTo>
                    <a:pt x="184" y="70"/>
                    <a:pt x="185" y="70"/>
                    <a:pt x="185" y="70"/>
                  </a:cubicBezTo>
                  <a:cubicBezTo>
                    <a:pt x="185" y="72"/>
                    <a:pt x="186" y="73"/>
                    <a:pt x="186" y="74"/>
                  </a:cubicBezTo>
                  <a:cubicBezTo>
                    <a:pt x="186" y="74"/>
                    <a:pt x="186" y="74"/>
                    <a:pt x="186" y="74"/>
                  </a:cubicBezTo>
                  <a:cubicBezTo>
                    <a:pt x="185" y="74"/>
                    <a:pt x="186" y="73"/>
                    <a:pt x="185" y="73"/>
                  </a:cubicBezTo>
                  <a:cubicBezTo>
                    <a:pt x="185" y="73"/>
                    <a:pt x="184" y="74"/>
                    <a:pt x="184" y="74"/>
                  </a:cubicBezTo>
                  <a:cubicBezTo>
                    <a:pt x="184" y="74"/>
                    <a:pt x="184" y="74"/>
                    <a:pt x="184" y="74"/>
                  </a:cubicBezTo>
                  <a:cubicBezTo>
                    <a:pt x="184" y="74"/>
                    <a:pt x="184" y="74"/>
                    <a:pt x="184" y="74"/>
                  </a:cubicBezTo>
                  <a:cubicBezTo>
                    <a:pt x="185" y="74"/>
                    <a:pt x="185" y="74"/>
                    <a:pt x="185" y="74"/>
                  </a:cubicBezTo>
                  <a:cubicBezTo>
                    <a:pt x="185" y="77"/>
                    <a:pt x="186" y="79"/>
                    <a:pt x="186" y="81"/>
                  </a:cubicBezTo>
                  <a:cubicBezTo>
                    <a:pt x="186" y="81"/>
                    <a:pt x="186" y="81"/>
                    <a:pt x="186" y="81"/>
                  </a:cubicBezTo>
                  <a:cubicBezTo>
                    <a:pt x="187" y="87"/>
                    <a:pt x="188" y="93"/>
                    <a:pt x="188" y="100"/>
                  </a:cubicBezTo>
                  <a:cubicBezTo>
                    <a:pt x="188" y="106"/>
                    <a:pt x="187" y="111"/>
                    <a:pt x="186" y="117"/>
                  </a:cubicBezTo>
                  <a:cubicBezTo>
                    <a:pt x="186" y="117"/>
                    <a:pt x="186" y="117"/>
                    <a:pt x="187" y="117"/>
                  </a:cubicBezTo>
                  <a:cubicBezTo>
                    <a:pt x="187" y="117"/>
                    <a:pt x="188" y="117"/>
                    <a:pt x="188" y="118"/>
                  </a:cubicBezTo>
                  <a:cubicBezTo>
                    <a:pt x="188" y="120"/>
                    <a:pt x="187" y="122"/>
                    <a:pt x="187" y="124"/>
                  </a:cubicBezTo>
                  <a:cubicBezTo>
                    <a:pt x="187" y="124"/>
                    <a:pt x="187" y="123"/>
                    <a:pt x="187" y="122"/>
                  </a:cubicBezTo>
                  <a:cubicBezTo>
                    <a:pt x="186" y="122"/>
                    <a:pt x="186" y="121"/>
                    <a:pt x="185" y="121"/>
                  </a:cubicBezTo>
                  <a:cubicBezTo>
                    <a:pt x="185" y="123"/>
                    <a:pt x="184" y="125"/>
                    <a:pt x="184" y="127"/>
                  </a:cubicBezTo>
                  <a:cubicBezTo>
                    <a:pt x="195" y="127"/>
                    <a:pt x="195" y="127"/>
                    <a:pt x="195" y="127"/>
                  </a:cubicBezTo>
                  <a:cubicBezTo>
                    <a:pt x="197" y="118"/>
                    <a:pt x="198" y="109"/>
                    <a:pt x="198" y="100"/>
                  </a:cubicBezTo>
                  <a:cubicBezTo>
                    <a:pt x="198" y="45"/>
                    <a:pt x="154" y="0"/>
                    <a:pt x="99" y="0"/>
                  </a:cubicBezTo>
                  <a:close/>
                  <a:moveTo>
                    <a:pt x="185" y="69"/>
                  </a:moveTo>
                  <a:cubicBezTo>
                    <a:pt x="184" y="69"/>
                    <a:pt x="183" y="67"/>
                    <a:pt x="183" y="66"/>
                  </a:cubicBezTo>
                  <a:cubicBezTo>
                    <a:pt x="184" y="67"/>
                    <a:pt x="184" y="68"/>
                    <a:pt x="185" y="6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65"/>
            <p:cNvSpPr>
              <a:spLocks/>
            </p:cNvSpPr>
            <p:nvPr/>
          </p:nvSpPr>
          <p:spPr bwMode="auto">
            <a:xfrm>
              <a:off x="5041025" y="5966707"/>
              <a:ext cx="4989" cy="3326"/>
            </a:xfrm>
            <a:custGeom>
              <a:avLst/>
              <a:gdLst>
                <a:gd name="T0" fmla="*/ 0 w 3"/>
                <a:gd name="T1" fmla="*/ 2 h 2"/>
                <a:gd name="T2" fmla="*/ 3 w 3"/>
                <a:gd name="T3" fmla="*/ 0 h 2"/>
                <a:gd name="T4" fmla="*/ 0 w 3"/>
                <a:gd name="T5" fmla="*/ 1 h 2"/>
                <a:gd name="T6" fmla="*/ 0 w 3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0" y="2"/>
                  </a:moveTo>
                  <a:cubicBezTo>
                    <a:pt x="1" y="1"/>
                    <a:pt x="2" y="1"/>
                    <a:pt x="3" y="0"/>
                  </a:cubicBezTo>
                  <a:cubicBezTo>
                    <a:pt x="2" y="0"/>
                    <a:pt x="2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66"/>
            <p:cNvSpPr>
              <a:spLocks/>
            </p:cNvSpPr>
            <p:nvPr/>
          </p:nvSpPr>
          <p:spPr bwMode="auto">
            <a:xfrm>
              <a:off x="5051003" y="596338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67"/>
            <p:cNvSpPr>
              <a:spLocks noEditPoints="1"/>
            </p:cNvSpPr>
            <p:nvPr/>
          </p:nvSpPr>
          <p:spPr bwMode="auto">
            <a:xfrm>
              <a:off x="4961205" y="5983336"/>
              <a:ext cx="121394" cy="196225"/>
            </a:xfrm>
            <a:custGeom>
              <a:avLst/>
              <a:gdLst>
                <a:gd name="T0" fmla="*/ 30 w 58"/>
                <a:gd name="T1" fmla="*/ 8 h 94"/>
                <a:gd name="T2" fmla="*/ 26 w 58"/>
                <a:gd name="T3" fmla="*/ 5 h 94"/>
                <a:gd name="T4" fmla="*/ 23 w 58"/>
                <a:gd name="T5" fmla="*/ 6 h 94"/>
                <a:gd name="T6" fmla="*/ 23 w 58"/>
                <a:gd name="T7" fmla="*/ 8 h 94"/>
                <a:gd name="T8" fmla="*/ 19 w 58"/>
                <a:gd name="T9" fmla="*/ 9 h 94"/>
                <a:gd name="T10" fmla="*/ 1 w 58"/>
                <a:gd name="T11" fmla="*/ 54 h 94"/>
                <a:gd name="T12" fmla="*/ 4 w 58"/>
                <a:gd name="T13" fmla="*/ 61 h 94"/>
                <a:gd name="T14" fmla="*/ 5 w 58"/>
                <a:gd name="T15" fmla="*/ 58 h 94"/>
                <a:gd name="T16" fmla="*/ 8 w 58"/>
                <a:gd name="T17" fmla="*/ 62 h 94"/>
                <a:gd name="T18" fmla="*/ 18 w 58"/>
                <a:gd name="T19" fmla="*/ 71 h 94"/>
                <a:gd name="T20" fmla="*/ 22 w 58"/>
                <a:gd name="T21" fmla="*/ 75 h 94"/>
                <a:gd name="T22" fmla="*/ 27 w 58"/>
                <a:gd name="T23" fmla="*/ 79 h 94"/>
                <a:gd name="T24" fmla="*/ 25 w 58"/>
                <a:gd name="T25" fmla="*/ 89 h 94"/>
                <a:gd name="T26" fmla="*/ 26 w 58"/>
                <a:gd name="T27" fmla="*/ 94 h 94"/>
                <a:gd name="T28" fmla="*/ 58 w 58"/>
                <a:gd name="T29" fmla="*/ 91 h 94"/>
                <a:gd name="T30" fmla="*/ 54 w 58"/>
                <a:gd name="T31" fmla="*/ 86 h 94"/>
                <a:gd name="T32" fmla="*/ 47 w 58"/>
                <a:gd name="T33" fmla="*/ 83 h 94"/>
                <a:gd name="T34" fmla="*/ 37 w 58"/>
                <a:gd name="T35" fmla="*/ 73 h 94"/>
                <a:gd name="T36" fmla="*/ 33 w 58"/>
                <a:gd name="T37" fmla="*/ 72 h 94"/>
                <a:gd name="T38" fmla="*/ 27 w 58"/>
                <a:gd name="T39" fmla="*/ 75 h 94"/>
                <a:gd name="T40" fmla="*/ 24 w 58"/>
                <a:gd name="T41" fmla="*/ 69 h 94"/>
                <a:gd name="T42" fmla="*/ 18 w 58"/>
                <a:gd name="T43" fmla="*/ 63 h 94"/>
                <a:gd name="T44" fmla="*/ 17 w 58"/>
                <a:gd name="T45" fmla="*/ 55 h 94"/>
                <a:gd name="T46" fmla="*/ 25 w 58"/>
                <a:gd name="T47" fmla="*/ 57 h 94"/>
                <a:gd name="T48" fmla="*/ 26 w 58"/>
                <a:gd name="T49" fmla="*/ 54 h 94"/>
                <a:gd name="T50" fmla="*/ 32 w 58"/>
                <a:gd name="T51" fmla="*/ 48 h 94"/>
                <a:gd name="T52" fmla="*/ 35 w 58"/>
                <a:gd name="T53" fmla="*/ 40 h 94"/>
                <a:gd name="T54" fmla="*/ 42 w 58"/>
                <a:gd name="T55" fmla="*/ 37 h 94"/>
                <a:gd name="T56" fmla="*/ 41 w 58"/>
                <a:gd name="T57" fmla="*/ 32 h 94"/>
                <a:gd name="T58" fmla="*/ 45 w 58"/>
                <a:gd name="T59" fmla="*/ 36 h 94"/>
                <a:gd name="T60" fmla="*/ 47 w 58"/>
                <a:gd name="T61" fmla="*/ 35 h 94"/>
                <a:gd name="T62" fmla="*/ 44 w 58"/>
                <a:gd name="T63" fmla="*/ 28 h 94"/>
                <a:gd name="T64" fmla="*/ 40 w 58"/>
                <a:gd name="T65" fmla="*/ 20 h 94"/>
                <a:gd name="T66" fmla="*/ 38 w 58"/>
                <a:gd name="T67" fmla="*/ 18 h 94"/>
                <a:gd name="T68" fmla="*/ 32 w 58"/>
                <a:gd name="T69" fmla="*/ 17 h 94"/>
                <a:gd name="T70" fmla="*/ 31 w 58"/>
                <a:gd name="T71" fmla="*/ 26 h 94"/>
                <a:gd name="T72" fmla="*/ 27 w 58"/>
                <a:gd name="T73" fmla="*/ 26 h 94"/>
                <a:gd name="T74" fmla="*/ 22 w 58"/>
                <a:gd name="T75" fmla="*/ 21 h 94"/>
                <a:gd name="T76" fmla="*/ 28 w 58"/>
                <a:gd name="T77" fmla="*/ 14 h 94"/>
                <a:gd name="T78" fmla="*/ 32 w 58"/>
                <a:gd name="T79" fmla="*/ 8 h 94"/>
                <a:gd name="T80" fmla="*/ 36 w 58"/>
                <a:gd name="T81" fmla="*/ 8 h 94"/>
                <a:gd name="T82" fmla="*/ 36 w 58"/>
                <a:gd name="T83" fmla="*/ 15 h 94"/>
                <a:gd name="T84" fmla="*/ 41 w 58"/>
                <a:gd name="T85" fmla="*/ 13 h 94"/>
                <a:gd name="T86" fmla="*/ 44 w 58"/>
                <a:gd name="T87" fmla="*/ 10 h 94"/>
                <a:gd name="T88" fmla="*/ 42 w 58"/>
                <a:gd name="T89" fmla="*/ 7 h 94"/>
                <a:gd name="T90" fmla="*/ 37 w 58"/>
                <a:gd name="T91" fmla="*/ 3 h 94"/>
                <a:gd name="T92" fmla="*/ 30 w 58"/>
                <a:gd name="T93" fmla="*/ 1 h 94"/>
                <a:gd name="T94" fmla="*/ 44 w 58"/>
                <a:gd name="T95" fmla="*/ 28 h 94"/>
                <a:gd name="T96" fmla="*/ 3 w 58"/>
                <a:gd name="T97" fmla="*/ 54 h 94"/>
                <a:gd name="T98" fmla="*/ 4 w 58"/>
                <a:gd name="T99" fmla="*/ 55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58" h="94">
                  <a:moveTo>
                    <a:pt x="29" y="2"/>
                  </a:moveTo>
                  <a:cubicBezTo>
                    <a:pt x="28" y="3"/>
                    <a:pt x="27" y="6"/>
                    <a:pt x="28" y="7"/>
                  </a:cubicBezTo>
                  <a:cubicBezTo>
                    <a:pt x="29" y="7"/>
                    <a:pt x="30" y="7"/>
                    <a:pt x="30" y="8"/>
                  </a:cubicBezTo>
                  <a:cubicBezTo>
                    <a:pt x="30" y="9"/>
                    <a:pt x="29" y="9"/>
                    <a:pt x="28" y="10"/>
                  </a:cubicBezTo>
                  <a:cubicBezTo>
                    <a:pt x="28" y="9"/>
                    <a:pt x="29" y="9"/>
                    <a:pt x="29" y="8"/>
                  </a:cubicBezTo>
                  <a:cubicBezTo>
                    <a:pt x="28" y="7"/>
                    <a:pt x="27" y="6"/>
                    <a:pt x="26" y="5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5" y="4"/>
                    <a:pt x="25" y="4"/>
                    <a:pt x="24" y="4"/>
                  </a:cubicBezTo>
                  <a:cubicBezTo>
                    <a:pt x="24" y="5"/>
                    <a:pt x="23" y="5"/>
                    <a:pt x="23" y="6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4" y="7"/>
                    <a:pt x="24" y="9"/>
                    <a:pt x="23" y="10"/>
                  </a:cubicBezTo>
                  <a:cubicBezTo>
                    <a:pt x="23" y="9"/>
                    <a:pt x="23" y="9"/>
                    <a:pt x="23" y="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1" y="8"/>
                    <a:pt x="21" y="9"/>
                    <a:pt x="20" y="9"/>
                  </a:cubicBezTo>
                  <a:cubicBezTo>
                    <a:pt x="20" y="9"/>
                    <a:pt x="19" y="9"/>
                    <a:pt x="19" y="9"/>
                  </a:cubicBezTo>
                  <a:cubicBezTo>
                    <a:pt x="9" y="21"/>
                    <a:pt x="3" y="35"/>
                    <a:pt x="0" y="50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1" y="52"/>
                    <a:pt x="1" y="53"/>
                    <a:pt x="1" y="54"/>
                  </a:cubicBezTo>
                  <a:cubicBezTo>
                    <a:pt x="2" y="55"/>
                    <a:pt x="2" y="56"/>
                    <a:pt x="2" y="56"/>
                  </a:cubicBezTo>
                  <a:cubicBezTo>
                    <a:pt x="2" y="56"/>
                    <a:pt x="2" y="57"/>
                    <a:pt x="2" y="57"/>
                  </a:cubicBezTo>
                  <a:cubicBezTo>
                    <a:pt x="3" y="58"/>
                    <a:pt x="4" y="59"/>
                    <a:pt x="4" y="61"/>
                  </a:cubicBezTo>
                  <a:cubicBezTo>
                    <a:pt x="5" y="61"/>
                    <a:pt x="5" y="61"/>
                    <a:pt x="6" y="61"/>
                  </a:cubicBezTo>
                  <a:cubicBezTo>
                    <a:pt x="6" y="60"/>
                    <a:pt x="5" y="60"/>
                    <a:pt x="5" y="58"/>
                  </a:cubicBezTo>
                  <a:cubicBezTo>
                    <a:pt x="5" y="58"/>
                    <a:pt x="5" y="58"/>
                    <a:pt x="5" y="58"/>
                  </a:cubicBezTo>
                  <a:cubicBezTo>
                    <a:pt x="5" y="58"/>
                    <a:pt x="5" y="58"/>
                    <a:pt x="5" y="58"/>
                  </a:cubicBezTo>
                  <a:cubicBezTo>
                    <a:pt x="6" y="58"/>
                    <a:pt x="6" y="58"/>
                    <a:pt x="6" y="59"/>
                  </a:cubicBezTo>
                  <a:cubicBezTo>
                    <a:pt x="7" y="60"/>
                    <a:pt x="8" y="61"/>
                    <a:pt x="8" y="62"/>
                  </a:cubicBezTo>
                  <a:cubicBezTo>
                    <a:pt x="8" y="64"/>
                    <a:pt x="9" y="66"/>
                    <a:pt x="10" y="67"/>
                  </a:cubicBezTo>
                  <a:cubicBezTo>
                    <a:pt x="12" y="68"/>
                    <a:pt x="13" y="70"/>
                    <a:pt x="17" y="69"/>
                  </a:cubicBezTo>
                  <a:cubicBezTo>
                    <a:pt x="17" y="70"/>
                    <a:pt x="17" y="71"/>
                    <a:pt x="18" y="71"/>
                  </a:cubicBezTo>
                  <a:cubicBezTo>
                    <a:pt x="19" y="71"/>
                    <a:pt x="19" y="72"/>
                    <a:pt x="20" y="72"/>
                  </a:cubicBezTo>
                  <a:cubicBezTo>
                    <a:pt x="20" y="73"/>
                    <a:pt x="21" y="73"/>
                    <a:pt x="22" y="74"/>
                  </a:cubicBezTo>
                  <a:cubicBezTo>
                    <a:pt x="22" y="74"/>
                    <a:pt x="22" y="74"/>
                    <a:pt x="22" y="75"/>
                  </a:cubicBezTo>
                  <a:cubicBezTo>
                    <a:pt x="23" y="75"/>
                    <a:pt x="24" y="77"/>
                    <a:pt x="25" y="77"/>
                  </a:cubicBezTo>
                  <a:cubicBezTo>
                    <a:pt x="26" y="77"/>
                    <a:pt x="26" y="76"/>
                    <a:pt x="26" y="76"/>
                  </a:cubicBezTo>
                  <a:cubicBezTo>
                    <a:pt x="26" y="77"/>
                    <a:pt x="27" y="78"/>
                    <a:pt x="27" y="79"/>
                  </a:cubicBezTo>
                  <a:cubicBezTo>
                    <a:pt x="27" y="80"/>
                    <a:pt x="26" y="79"/>
                    <a:pt x="27" y="80"/>
                  </a:cubicBezTo>
                  <a:cubicBezTo>
                    <a:pt x="27" y="82"/>
                    <a:pt x="26" y="82"/>
                    <a:pt x="25" y="84"/>
                  </a:cubicBezTo>
                  <a:cubicBezTo>
                    <a:pt x="25" y="86"/>
                    <a:pt x="27" y="88"/>
                    <a:pt x="25" y="89"/>
                  </a:cubicBezTo>
                  <a:cubicBezTo>
                    <a:pt x="26" y="89"/>
                    <a:pt x="27" y="90"/>
                    <a:pt x="27" y="90"/>
                  </a:cubicBezTo>
                  <a:cubicBezTo>
                    <a:pt x="27" y="91"/>
                    <a:pt x="26" y="91"/>
                    <a:pt x="26" y="91"/>
                  </a:cubicBezTo>
                  <a:cubicBezTo>
                    <a:pt x="26" y="92"/>
                    <a:pt x="26" y="93"/>
                    <a:pt x="26" y="94"/>
                  </a:cubicBezTo>
                  <a:cubicBezTo>
                    <a:pt x="58" y="94"/>
                    <a:pt x="58" y="94"/>
                    <a:pt x="58" y="94"/>
                  </a:cubicBezTo>
                  <a:cubicBezTo>
                    <a:pt x="58" y="93"/>
                    <a:pt x="58" y="93"/>
                    <a:pt x="58" y="93"/>
                  </a:cubicBezTo>
                  <a:cubicBezTo>
                    <a:pt x="58" y="92"/>
                    <a:pt x="58" y="91"/>
                    <a:pt x="58" y="91"/>
                  </a:cubicBezTo>
                  <a:cubicBezTo>
                    <a:pt x="58" y="89"/>
                    <a:pt x="58" y="88"/>
                    <a:pt x="58" y="87"/>
                  </a:cubicBezTo>
                  <a:cubicBezTo>
                    <a:pt x="57" y="87"/>
                    <a:pt x="57" y="88"/>
                    <a:pt x="56" y="88"/>
                  </a:cubicBezTo>
                  <a:cubicBezTo>
                    <a:pt x="56" y="87"/>
                    <a:pt x="55" y="86"/>
                    <a:pt x="54" y="86"/>
                  </a:cubicBezTo>
                  <a:cubicBezTo>
                    <a:pt x="53" y="86"/>
                    <a:pt x="52" y="86"/>
                    <a:pt x="51" y="86"/>
                  </a:cubicBezTo>
                  <a:cubicBezTo>
                    <a:pt x="51" y="85"/>
                    <a:pt x="49" y="85"/>
                    <a:pt x="49" y="84"/>
                  </a:cubicBezTo>
                  <a:cubicBezTo>
                    <a:pt x="48" y="84"/>
                    <a:pt x="47" y="84"/>
                    <a:pt x="47" y="83"/>
                  </a:cubicBezTo>
                  <a:cubicBezTo>
                    <a:pt x="48" y="81"/>
                    <a:pt x="46" y="77"/>
                    <a:pt x="43" y="79"/>
                  </a:cubicBezTo>
                  <a:cubicBezTo>
                    <a:pt x="42" y="78"/>
                    <a:pt x="42" y="77"/>
                    <a:pt x="41" y="75"/>
                  </a:cubicBezTo>
                  <a:cubicBezTo>
                    <a:pt x="40" y="75"/>
                    <a:pt x="39" y="74"/>
                    <a:pt x="37" y="73"/>
                  </a:cubicBezTo>
                  <a:cubicBezTo>
                    <a:pt x="37" y="73"/>
                    <a:pt x="37" y="74"/>
                    <a:pt x="36" y="74"/>
                  </a:cubicBezTo>
                  <a:cubicBezTo>
                    <a:pt x="36" y="73"/>
                    <a:pt x="34" y="73"/>
                    <a:pt x="34" y="71"/>
                  </a:cubicBezTo>
                  <a:cubicBezTo>
                    <a:pt x="33" y="71"/>
                    <a:pt x="33" y="72"/>
                    <a:pt x="33" y="72"/>
                  </a:cubicBezTo>
                  <a:cubicBezTo>
                    <a:pt x="32" y="72"/>
                    <a:pt x="32" y="71"/>
                    <a:pt x="31" y="71"/>
                  </a:cubicBezTo>
                  <a:cubicBezTo>
                    <a:pt x="31" y="71"/>
                    <a:pt x="31" y="72"/>
                    <a:pt x="30" y="72"/>
                  </a:cubicBezTo>
                  <a:cubicBezTo>
                    <a:pt x="29" y="73"/>
                    <a:pt x="28" y="74"/>
                    <a:pt x="27" y="75"/>
                  </a:cubicBezTo>
                  <a:cubicBezTo>
                    <a:pt x="28" y="74"/>
                    <a:pt x="27" y="73"/>
                    <a:pt x="26" y="73"/>
                  </a:cubicBezTo>
                  <a:cubicBezTo>
                    <a:pt x="25" y="74"/>
                    <a:pt x="25" y="74"/>
                    <a:pt x="24" y="75"/>
                  </a:cubicBezTo>
                  <a:cubicBezTo>
                    <a:pt x="23" y="73"/>
                    <a:pt x="24" y="71"/>
                    <a:pt x="24" y="69"/>
                  </a:cubicBezTo>
                  <a:cubicBezTo>
                    <a:pt x="24" y="68"/>
                    <a:pt x="22" y="68"/>
                    <a:pt x="20" y="68"/>
                  </a:cubicBezTo>
                  <a:cubicBezTo>
                    <a:pt x="21" y="66"/>
                    <a:pt x="22" y="65"/>
                    <a:pt x="21" y="63"/>
                  </a:cubicBezTo>
                  <a:cubicBezTo>
                    <a:pt x="20" y="63"/>
                    <a:pt x="20" y="63"/>
                    <a:pt x="18" y="63"/>
                  </a:cubicBezTo>
                  <a:cubicBezTo>
                    <a:pt x="18" y="64"/>
                    <a:pt x="18" y="65"/>
                    <a:pt x="17" y="66"/>
                  </a:cubicBezTo>
                  <a:cubicBezTo>
                    <a:pt x="13" y="66"/>
                    <a:pt x="16" y="60"/>
                    <a:pt x="15" y="57"/>
                  </a:cubicBezTo>
                  <a:cubicBezTo>
                    <a:pt x="16" y="57"/>
                    <a:pt x="16" y="56"/>
                    <a:pt x="17" y="55"/>
                  </a:cubicBezTo>
                  <a:cubicBezTo>
                    <a:pt x="19" y="55"/>
                    <a:pt x="19" y="57"/>
                    <a:pt x="21" y="57"/>
                  </a:cubicBezTo>
                  <a:cubicBezTo>
                    <a:pt x="21" y="56"/>
                    <a:pt x="21" y="56"/>
                    <a:pt x="21" y="55"/>
                  </a:cubicBezTo>
                  <a:cubicBezTo>
                    <a:pt x="23" y="56"/>
                    <a:pt x="25" y="55"/>
                    <a:pt x="25" y="57"/>
                  </a:cubicBezTo>
                  <a:cubicBezTo>
                    <a:pt x="25" y="59"/>
                    <a:pt x="26" y="60"/>
                    <a:pt x="27" y="60"/>
                  </a:cubicBezTo>
                  <a:cubicBezTo>
                    <a:pt x="27" y="58"/>
                    <a:pt x="27" y="57"/>
                    <a:pt x="27" y="56"/>
                  </a:cubicBezTo>
                  <a:cubicBezTo>
                    <a:pt x="27" y="56"/>
                    <a:pt x="26" y="55"/>
                    <a:pt x="26" y="54"/>
                  </a:cubicBezTo>
                  <a:cubicBezTo>
                    <a:pt x="27" y="52"/>
                    <a:pt x="28" y="51"/>
                    <a:pt x="30" y="50"/>
                  </a:cubicBezTo>
                  <a:cubicBezTo>
                    <a:pt x="30" y="49"/>
                    <a:pt x="30" y="49"/>
                    <a:pt x="30" y="48"/>
                  </a:cubicBezTo>
                  <a:cubicBezTo>
                    <a:pt x="31" y="48"/>
                    <a:pt x="31" y="48"/>
                    <a:pt x="32" y="48"/>
                  </a:cubicBezTo>
                  <a:cubicBezTo>
                    <a:pt x="31" y="46"/>
                    <a:pt x="33" y="46"/>
                    <a:pt x="32" y="44"/>
                  </a:cubicBezTo>
                  <a:cubicBezTo>
                    <a:pt x="33" y="43"/>
                    <a:pt x="34" y="43"/>
                    <a:pt x="35" y="42"/>
                  </a:cubicBezTo>
                  <a:cubicBezTo>
                    <a:pt x="35" y="41"/>
                    <a:pt x="34" y="42"/>
                    <a:pt x="35" y="40"/>
                  </a:cubicBezTo>
                  <a:cubicBezTo>
                    <a:pt x="36" y="39"/>
                    <a:pt x="38" y="39"/>
                    <a:pt x="39" y="38"/>
                  </a:cubicBezTo>
                  <a:cubicBezTo>
                    <a:pt x="39" y="39"/>
                    <a:pt x="38" y="39"/>
                    <a:pt x="38" y="39"/>
                  </a:cubicBezTo>
                  <a:cubicBezTo>
                    <a:pt x="40" y="39"/>
                    <a:pt x="41" y="38"/>
                    <a:pt x="42" y="37"/>
                  </a:cubicBezTo>
                  <a:cubicBezTo>
                    <a:pt x="41" y="37"/>
                    <a:pt x="39" y="37"/>
                    <a:pt x="40" y="36"/>
                  </a:cubicBezTo>
                  <a:cubicBezTo>
                    <a:pt x="40" y="35"/>
                    <a:pt x="41" y="35"/>
                    <a:pt x="41" y="34"/>
                  </a:cubicBezTo>
                  <a:cubicBezTo>
                    <a:pt x="42" y="33"/>
                    <a:pt x="41" y="33"/>
                    <a:pt x="41" y="32"/>
                  </a:cubicBezTo>
                  <a:cubicBezTo>
                    <a:pt x="43" y="34"/>
                    <a:pt x="44" y="31"/>
                    <a:pt x="45" y="31"/>
                  </a:cubicBezTo>
                  <a:cubicBezTo>
                    <a:pt x="45" y="33"/>
                    <a:pt x="43" y="34"/>
                    <a:pt x="43" y="36"/>
                  </a:cubicBezTo>
                  <a:cubicBezTo>
                    <a:pt x="44" y="37"/>
                    <a:pt x="44" y="36"/>
                    <a:pt x="45" y="36"/>
                  </a:cubicBezTo>
                  <a:cubicBezTo>
                    <a:pt x="45" y="36"/>
                    <a:pt x="45" y="37"/>
                    <a:pt x="45" y="37"/>
                  </a:cubicBezTo>
                  <a:cubicBezTo>
                    <a:pt x="46" y="36"/>
                    <a:pt x="47" y="38"/>
                    <a:pt x="47" y="37"/>
                  </a:cubicBezTo>
                  <a:cubicBezTo>
                    <a:pt x="47" y="37"/>
                    <a:pt x="47" y="36"/>
                    <a:pt x="47" y="35"/>
                  </a:cubicBezTo>
                  <a:cubicBezTo>
                    <a:pt x="46" y="35"/>
                    <a:pt x="46" y="34"/>
                    <a:pt x="46" y="33"/>
                  </a:cubicBezTo>
                  <a:cubicBezTo>
                    <a:pt x="46" y="31"/>
                    <a:pt x="46" y="30"/>
                    <a:pt x="46" y="28"/>
                  </a:cubicBezTo>
                  <a:cubicBezTo>
                    <a:pt x="45" y="27"/>
                    <a:pt x="45" y="28"/>
                    <a:pt x="44" y="28"/>
                  </a:cubicBezTo>
                  <a:cubicBezTo>
                    <a:pt x="44" y="26"/>
                    <a:pt x="43" y="26"/>
                    <a:pt x="43" y="25"/>
                  </a:cubicBezTo>
                  <a:cubicBezTo>
                    <a:pt x="43" y="25"/>
                    <a:pt x="43" y="24"/>
                    <a:pt x="43" y="24"/>
                  </a:cubicBezTo>
                  <a:cubicBezTo>
                    <a:pt x="42" y="23"/>
                    <a:pt x="42" y="20"/>
                    <a:pt x="40" y="20"/>
                  </a:cubicBezTo>
                  <a:cubicBezTo>
                    <a:pt x="40" y="20"/>
                    <a:pt x="41" y="22"/>
                    <a:pt x="40" y="22"/>
                  </a:cubicBezTo>
                  <a:cubicBezTo>
                    <a:pt x="40" y="22"/>
                    <a:pt x="38" y="22"/>
                    <a:pt x="38" y="21"/>
                  </a:cubicBezTo>
                  <a:cubicBezTo>
                    <a:pt x="38" y="20"/>
                    <a:pt x="38" y="19"/>
                    <a:pt x="38" y="18"/>
                  </a:cubicBezTo>
                  <a:cubicBezTo>
                    <a:pt x="36" y="19"/>
                    <a:pt x="37" y="17"/>
                    <a:pt x="35" y="17"/>
                  </a:cubicBezTo>
                  <a:cubicBezTo>
                    <a:pt x="35" y="18"/>
                    <a:pt x="35" y="16"/>
                    <a:pt x="34" y="16"/>
                  </a:cubicBezTo>
                  <a:cubicBezTo>
                    <a:pt x="33" y="16"/>
                    <a:pt x="33" y="17"/>
                    <a:pt x="32" y="17"/>
                  </a:cubicBezTo>
                  <a:cubicBezTo>
                    <a:pt x="33" y="20"/>
                    <a:pt x="31" y="22"/>
                    <a:pt x="32" y="25"/>
                  </a:cubicBezTo>
                  <a:cubicBezTo>
                    <a:pt x="31" y="25"/>
                    <a:pt x="30" y="24"/>
                    <a:pt x="30" y="25"/>
                  </a:cubicBezTo>
                  <a:cubicBezTo>
                    <a:pt x="30" y="26"/>
                    <a:pt x="31" y="25"/>
                    <a:pt x="31" y="26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29" y="29"/>
                    <a:pt x="29" y="27"/>
                    <a:pt x="29" y="26"/>
                  </a:cubicBezTo>
                  <a:cubicBezTo>
                    <a:pt x="28" y="25"/>
                    <a:pt x="28" y="26"/>
                    <a:pt x="27" y="26"/>
                  </a:cubicBezTo>
                  <a:cubicBezTo>
                    <a:pt x="27" y="25"/>
                    <a:pt x="27" y="26"/>
                    <a:pt x="26" y="26"/>
                  </a:cubicBezTo>
                  <a:cubicBezTo>
                    <a:pt x="25" y="25"/>
                    <a:pt x="24" y="24"/>
                    <a:pt x="23" y="23"/>
                  </a:cubicBezTo>
                  <a:cubicBezTo>
                    <a:pt x="23" y="21"/>
                    <a:pt x="22" y="22"/>
                    <a:pt x="22" y="21"/>
                  </a:cubicBezTo>
                  <a:cubicBezTo>
                    <a:pt x="23" y="21"/>
                    <a:pt x="23" y="20"/>
                    <a:pt x="23" y="20"/>
                  </a:cubicBezTo>
                  <a:cubicBezTo>
                    <a:pt x="24" y="19"/>
                    <a:pt x="24" y="18"/>
                    <a:pt x="25" y="17"/>
                  </a:cubicBezTo>
                  <a:cubicBezTo>
                    <a:pt x="26" y="16"/>
                    <a:pt x="26" y="14"/>
                    <a:pt x="28" y="14"/>
                  </a:cubicBezTo>
                  <a:cubicBezTo>
                    <a:pt x="28" y="14"/>
                    <a:pt x="27" y="14"/>
                    <a:pt x="27" y="13"/>
                  </a:cubicBezTo>
                  <a:cubicBezTo>
                    <a:pt x="29" y="12"/>
                    <a:pt x="31" y="12"/>
                    <a:pt x="32" y="11"/>
                  </a:cubicBezTo>
                  <a:cubicBezTo>
                    <a:pt x="32" y="10"/>
                    <a:pt x="32" y="9"/>
                    <a:pt x="32" y="8"/>
                  </a:cubicBezTo>
                  <a:cubicBezTo>
                    <a:pt x="32" y="7"/>
                    <a:pt x="31" y="7"/>
                    <a:pt x="31" y="7"/>
                  </a:cubicBezTo>
                  <a:cubicBezTo>
                    <a:pt x="32" y="7"/>
                    <a:pt x="33" y="7"/>
                    <a:pt x="34" y="8"/>
                  </a:cubicBezTo>
                  <a:cubicBezTo>
                    <a:pt x="34" y="6"/>
                    <a:pt x="35" y="8"/>
                    <a:pt x="36" y="8"/>
                  </a:cubicBezTo>
                  <a:cubicBezTo>
                    <a:pt x="36" y="9"/>
                    <a:pt x="37" y="9"/>
                    <a:pt x="37" y="10"/>
                  </a:cubicBezTo>
                  <a:cubicBezTo>
                    <a:pt x="37" y="13"/>
                    <a:pt x="34" y="12"/>
                    <a:pt x="33" y="14"/>
                  </a:cubicBezTo>
                  <a:cubicBezTo>
                    <a:pt x="34" y="15"/>
                    <a:pt x="35" y="15"/>
                    <a:pt x="36" y="15"/>
                  </a:cubicBezTo>
                  <a:cubicBezTo>
                    <a:pt x="38" y="16"/>
                    <a:pt x="39" y="18"/>
                    <a:pt x="41" y="19"/>
                  </a:cubicBezTo>
                  <a:cubicBezTo>
                    <a:pt x="41" y="17"/>
                    <a:pt x="42" y="17"/>
                    <a:pt x="42" y="15"/>
                  </a:cubicBezTo>
                  <a:cubicBezTo>
                    <a:pt x="42" y="14"/>
                    <a:pt x="41" y="14"/>
                    <a:pt x="41" y="13"/>
                  </a:cubicBezTo>
                  <a:cubicBezTo>
                    <a:pt x="42" y="13"/>
                    <a:pt x="42" y="14"/>
                    <a:pt x="43" y="14"/>
                  </a:cubicBezTo>
                  <a:cubicBezTo>
                    <a:pt x="43" y="13"/>
                    <a:pt x="43" y="12"/>
                    <a:pt x="44" y="13"/>
                  </a:cubicBezTo>
                  <a:cubicBezTo>
                    <a:pt x="44" y="11"/>
                    <a:pt x="44" y="11"/>
                    <a:pt x="44" y="10"/>
                  </a:cubicBezTo>
                  <a:cubicBezTo>
                    <a:pt x="44" y="11"/>
                    <a:pt x="44" y="10"/>
                    <a:pt x="44" y="9"/>
                  </a:cubicBezTo>
                  <a:cubicBezTo>
                    <a:pt x="42" y="9"/>
                    <a:pt x="42" y="9"/>
                    <a:pt x="41" y="8"/>
                  </a:cubicBezTo>
                  <a:cubicBezTo>
                    <a:pt x="41" y="8"/>
                    <a:pt x="42" y="8"/>
                    <a:pt x="42" y="7"/>
                  </a:cubicBezTo>
                  <a:cubicBezTo>
                    <a:pt x="41" y="6"/>
                    <a:pt x="40" y="6"/>
                    <a:pt x="40" y="4"/>
                  </a:cubicBezTo>
                  <a:cubicBezTo>
                    <a:pt x="40" y="4"/>
                    <a:pt x="39" y="4"/>
                    <a:pt x="38" y="4"/>
                  </a:cubicBezTo>
                  <a:cubicBezTo>
                    <a:pt x="38" y="3"/>
                    <a:pt x="37" y="3"/>
                    <a:pt x="37" y="3"/>
                  </a:cubicBezTo>
                  <a:cubicBezTo>
                    <a:pt x="36" y="2"/>
                    <a:pt x="35" y="3"/>
                    <a:pt x="34" y="3"/>
                  </a:cubicBezTo>
                  <a:cubicBezTo>
                    <a:pt x="34" y="1"/>
                    <a:pt x="31" y="1"/>
                    <a:pt x="31" y="3"/>
                  </a:cubicBezTo>
                  <a:cubicBezTo>
                    <a:pt x="31" y="1"/>
                    <a:pt x="31" y="1"/>
                    <a:pt x="30" y="1"/>
                  </a:cubicBezTo>
                  <a:cubicBezTo>
                    <a:pt x="30" y="1"/>
                    <a:pt x="30" y="0"/>
                    <a:pt x="30" y="0"/>
                  </a:cubicBezTo>
                  <a:cubicBezTo>
                    <a:pt x="29" y="1"/>
                    <a:pt x="29" y="1"/>
                    <a:pt x="29" y="2"/>
                  </a:cubicBezTo>
                  <a:close/>
                  <a:moveTo>
                    <a:pt x="44" y="28"/>
                  </a:moveTo>
                  <a:cubicBezTo>
                    <a:pt x="44" y="29"/>
                    <a:pt x="44" y="29"/>
                    <a:pt x="44" y="29"/>
                  </a:cubicBezTo>
                  <a:cubicBezTo>
                    <a:pt x="43" y="29"/>
                    <a:pt x="44" y="28"/>
                    <a:pt x="44" y="28"/>
                  </a:cubicBezTo>
                  <a:close/>
                  <a:moveTo>
                    <a:pt x="3" y="54"/>
                  </a:moveTo>
                  <a:cubicBezTo>
                    <a:pt x="4" y="54"/>
                    <a:pt x="4" y="54"/>
                    <a:pt x="4" y="54"/>
                  </a:cubicBezTo>
                  <a:cubicBezTo>
                    <a:pt x="4" y="55"/>
                    <a:pt x="3" y="55"/>
                    <a:pt x="3" y="54"/>
                  </a:cubicBezTo>
                  <a:close/>
                  <a:moveTo>
                    <a:pt x="4" y="55"/>
                  </a:moveTo>
                  <a:cubicBezTo>
                    <a:pt x="4" y="55"/>
                    <a:pt x="4" y="56"/>
                    <a:pt x="5" y="57"/>
                  </a:cubicBezTo>
                  <a:cubicBezTo>
                    <a:pt x="5" y="57"/>
                    <a:pt x="4" y="56"/>
                    <a:pt x="4" y="5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68"/>
            <p:cNvSpPr>
              <a:spLocks noEditPoints="1"/>
            </p:cNvSpPr>
            <p:nvPr/>
          </p:nvSpPr>
          <p:spPr bwMode="auto">
            <a:xfrm>
              <a:off x="5019407" y="5953404"/>
              <a:ext cx="41574" cy="31596"/>
            </a:xfrm>
            <a:custGeom>
              <a:avLst/>
              <a:gdLst>
                <a:gd name="T0" fmla="*/ 16 w 20"/>
                <a:gd name="T1" fmla="*/ 3 h 15"/>
                <a:gd name="T2" fmla="*/ 20 w 20"/>
                <a:gd name="T3" fmla="*/ 1 h 15"/>
                <a:gd name="T4" fmla="*/ 19 w 20"/>
                <a:gd name="T5" fmla="*/ 0 h 15"/>
                <a:gd name="T6" fmla="*/ 2 w 20"/>
                <a:gd name="T7" fmla="*/ 11 h 15"/>
                <a:gd name="T8" fmla="*/ 4 w 20"/>
                <a:gd name="T9" fmla="*/ 13 h 15"/>
                <a:gd name="T10" fmla="*/ 4 w 20"/>
                <a:gd name="T11" fmla="*/ 13 h 15"/>
                <a:gd name="T12" fmla="*/ 4 w 20"/>
                <a:gd name="T13" fmla="*/ 13 h 15"/>
                <a:gd name="T14" fmla="*/ 1 w 20"/>
                <a:gd name="T15" fmla="*/ 12 h 15"/>
                <a:gd name="T16" fmla="*/ 0 w 20"/>
                <a:gd name="T17" fmla="*/ 13 h 15"/>
                <a:gd name="T18" fmla="*/ 1 w 20"/>
                <a:gd name="T19" fmla="*/ 14 h 15"/>
                <a:gd name="T20" fmla="*/ 2 w 20"/>
                <a:gd name="T21" fmla="*/ 14 h 15"/>
                <a:gd name="T22" fmla="*/ 7 w 20"/>
                <a:gd name="T23" fmla="*/ 13 h 15"/>
                <a:gd name="T24" fmla="*/ 8 w 20"/>
                <a:gd name="T25" fmla="*/ 12 h 15"/>
                <a:gd name="T26" fmla="*/ 7 w 20"/>
                <a:gd name="T27" fmla="*/ 11 h 15"/>
                <a:gd name="T28" fmla="*/ 9 w 20"/>
                <a:gd name="T29" fmla="*/ 11 h 15"/>
                <a:gd name="T30" fmla="*/ 10 w 20"/>
                <a:gd name="T31" fmla="*/ 8 h 15"/>
                <a:gd name="T32" fmla="*/ 10 w 20"/>
                <a:gd name="T33" fmla="*/ 7 h 15"/>
                <a:gd name="T34" fmla="*/ 13 w 20"/>
                <a:gd name="T35" fmla="*/ 6 h 15"/>
                <a:gd name="T36" fmla="*/ 14 w 20"/>
                <a:gd name="T37" fmla="*/ 6 h 15"/>
                <a:gd name="T38" fmla="*/ 15 w 20"/>
                <a:gd name="T39" fmla="*/ 5 h 15"/>
                <a:gd name="T40" fmla="*/ 15 w 20"/>
                <a:gd name="T41" fmla="*/ 5 h 15"/>
                <a:gd name="T42" fmla="*/ 16 w 20"/>
                <a:gd name="T43" fmla="*/ 5 h 15"/>
                <a:gd name="T44" fmla="*/ 16 w 20"/>
                <a:gd name="T45" fmla="*/ 4 h 15"/>
                <a:gd name="T46" fmla="*/ 16 w 20"/>
                <a:gd name="T47" fmla="*/ 3 h 15"/>
                <a:gd name="T48" fmla="*/ 6 w 20"/>
                <a:gd name="T49" fmla="*/ 13 h 15"/>
                <a:gd name="T50" fmla="*/ 6 w 20"/>
                <a:gd name="T51" fmla="*/ 13 h 15"/>
                <a:gd name="T52" fmla="*/ 6 w 20"/>
                <a:gd name="T53" fmla="*/ 1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0" h="15">
                  <a:moveTo>
                    <a:pt x="16" y="3"/>
                  </a:moveTo>
                  <a:cubicBezTo>
                    <a:pt x="17" y="2"/>
                    <a:pt x="19" y="3"/>
                    <a:pt x="20" y="1"/>
                  </a:cubicBezTo>
                  <a:cubicBezTo>
                    <a:pt x="20" y="0"/>
                    <a:pt x="19" y="1"/>
                    <a:pt x="19" y="0"/>
                  </a:cubicBezTo>
                  <a:cubicBezTo>
                    <a:pt x="13" y="3"/>
                    <a:pt x="7" y="7"/>
                    <a:pt x="2" y="11"/>
                  </a:cubicBezTo>
                  <a:cubicBezTo>
                    <a:pt x="3" y="11"/>
                    <a:pt x="4" y="12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3" y="13"/>
                    <a:pt x="2" y="13"/>
                    <a:pt x="1" y="12"/>
                  </a:cubicBezTo>
                  <a:cubicBezTo>
                    <a:pt x="1" y="13"/>
                    <a:pt x="1" y="13"/>
                    <a:pt x="0" y="13"/>
                  </a:cubicBezTo>
                  <a:cubicBezTo>
                    <a:pt x="0" y="13"/>
                    <a:pt x="1" y="14"/>
                    <a:pt x="1" y="14"/>
                  </a:cubicBezTo>
                  <a:cubicBezTo>
                    <a:pt x="1" y="14"/>
                    <a:pt x="2" y="14"/>
                    <a:pt x="2" y="14"/>
                  </a:cubicBezTo>
                  <a:cubicBezTo>
                    <a:pt x="4" y="14"/>
                    <a:pt x="6" y="15"/>
                    <a:pt x="7" y="13"/>
                  </a:cubicBezTo>
                  <a:cubicBezTo>
                    <a:pt x="8" y="13"/>
                    <a:pt x="8" y="13"/>
                    <a:pt x="8" y="12"/>
                  </a:cubicBezTo>
                  <a:cubicBezTo>
                    <a:pt x="8" y="11"/>
                    <a:pt x="7" y="12"/>
                    <a:pt x="7" y="11"/>
                  </a:cubicBezTo>
                  <a:cubicBezTo>
                    <a:pt x="7" y="11"/>
                    <a:pt x="8" y="11"/>
                    <a:pt x="9" y="11"/>
                  </a:cubicBezTo>
                  <a:cubicBezTo>
                    <a:pt x="9" y="10"/>
                    <a:pt x="10" y="10"/>
                    <a:pt x="10" y="8"/>
                  </a:cubicBezTo>
                  <a:cubicBezTo>
                    <a:pt x="10" y="8"/>
                    <a:pt x="10" y="8"/>
                    <a:pt x="10" y="7"/>
                  </a:cubicBezTo>
                  <a:cubicBezTo>
                    <a:pt x="12" y="7"/>
                    <a:pt x="12" y="6"/>
                    <a:pt x="13" y="6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4" y="6"/>
                    <a:pt x="14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3"/>
                    <a:pt x="16" y="3"/>
                    <a:pt x="16" y="3"/>
                  </a:cubicBezTo>
                  <a:close/>
                  <a:moveTo>
                    <a:pt x="6" y="13"/>
                  </a:moveTo>
                  <a:cubicBezTo>
                    <a:pt x="5" y="13"/>
                    <a:pt x="6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Freeform 69"/>
            <p:cNvSpPr>
              <a:spLocks/>
            </p:cNvSpPr>
            <p:nvPr/>
          </p:nvSpPr>
          <p:spPr bwMode="auto">
            <a:xfrm>
              <a:off x="5283812" y="6118034"/>
              <a:ext cx="4989" cy="6652"/>
            </a:xfrm>
            <a:custGeom>
              <a:avLst/>
              <a:gdLst>
                <a:gd name="T0" fmla="*/ 1 w 2"/>
                <a:gd name="T1" fmla="*/ 3 h 3"/>
                <a:gd name="T2" fmla="*/ 2 w 2"/>
                <a:gd name="T3" fmla="*/ 0 h 3"/>
                <a:gd name="T4" fmla="*/ 1 w 2"/>
                <a:gd name="T5" fmla="*/ 0 h 3"/>
                <a:gd name="T6" fmla="*/ 1 w 2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1" y="3"/>
                  </a:moveTo>
                  <a:cubicBezTo>
                    <a:pt x="1" y="2"/>
                    <a:pt x="1" y="1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0" y="1"/>
                    <a:pt x="0" y="0"/>
                    <a:pt x="1" y="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70"/>
            <p:cNvSpPr>
              <a:spLocks/>
            </p:cNvSpPr>
            <p:nvPr/>
          </p:nvSpPr>
          <p:spPr bwMode="auto">
            <a:xfrm>
              <a:off x="5157430" y="6083112"/>
              <a:ext cx="3326" cy="1663"/>
            </a:xfrm>
            <a:custGeom>
              <a:avLst/>
              <a:gdLst>
                <a:gd name="T0" fmla="*/ 0 w 2"/>
                <a:gd name="T1" fmla="*/ 0 h 1"/>
                <a:gd name="T2" fmla="*/ 2 w 2"/>
                <a:gd name="T3" fmla="*/ 1 h 1"/>
                <a:gd name="T4" fmla="*/ 0 w 2"/>
                <a:gd name="T5" fmla="*/ 0 h 1"/>
                <a:gd name="T6" fmla="*/ 0 w 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0" y="1"/>
                    <a:pt x="1" y="1"/>
                    <a:pt x="2" y="1"/>
                  </a:cubicBezTo>
                  <a:cubicBezTo>
                    <a:pt x="2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Freeform 71"/>
            <p:cNvSpPr>
              <a:spLocks/>
            </p:cNvSpPr>
            <p:nvPr/>
          </p:nvSpPr>
          <p:spPr bwMode="auto">
            <a:xfrm>
              <a:off x="5114194" y="6026572"/>
              <a:ext cx="11641" cy="23281"/>
            </a:xfrm>
            <a:custGeom>
              <a:avLst/>
              <a:gdLst>
                <a:gd name="T0" fmla="*/ 5 w 6"/>
                <a:gd name="T1" fmla="*/ 6 h 11"/>
                <a:gd name="T2" fmla="*/ 4 w 6"/>
                <a:gd name="T3" fmla="*/ 2 h 11"/>
                <a:gd name="T4" fmla="*/ 3 w 6"/>
                <a:gd name="T5" fmla="*/ 1 h 11"/>
                <a:gd name="T6" fmla="*/ 4 w 6"/>
                <a:gd name="T7" fmla="*/ 0 h 11"/>
                <a:gd name="T8" fmla="*/ 1 w 6"/>
                <a:gd name="T9" fmla="*/ 0 h 11"/>
                <a:gd name="T10" fmla="*/ 1 w 6"/>
                <a:gd name="T11" fmla="*/ 5 h 11"/>
                <a:gd name="T12" fmla="*/ 3 w 6"/>
                <a:gd name="T13" fmla="*/ 6 h 11"/>
                <a:gd name="T14" fmla="*/ 1 w 6"/>
                <a:gd name="T15" fmla="*/ 7 h 11"/>
                <a:gd name="T16" fmla="*/ 2 w 6"/>
                <a:gd name="T17" fmla="*/ 10 h 11"/>
                <a:gd name="T18" fmla="*/ 0 w 6"/>
                <a:gd name="T19" fmla="*/ 11 h 11"/>
                <a:gd name="T20" fmla="*/ 5 w 6"/>
                <a:gd name="T21" fmla="*/ 11 h 11"/>
                <a:gd name="T22" fmla="*/ 6 w 6"/>
                <a:gd name="T23" fmla="*/ 7 h 11"/>
                <a:gd name="T24" fmla="*/ 5 w 6"/>
                <a:gd name="T25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" h="11">
                  <a:moveTo>
                    <a:pt x="5" y="6"/>
                  </a:moveTo>
                  <a:cubicBezTo>
                    <a:pt x="5" y="4"/>
                    <a:pt x="3" y="4"/>
                    <a:pt x="4" y="2"/>
                  </a:cubicBezTo>
                  <a:cubicBezTo>
                    <a:pt x="4" y="2"/>
                    <a:pt x="3" y="2"/>
                    <a:pt x="3" y="1"/>
                  </a:cubicBezTo>
                  <a:cubicBezTo>
                    <a:pt x="3" y="1"/>
                    <a:pt x="4" y="1"/>
                    <a:pt x="4" y="0"/>
                  </a:cubicBezTo>
                  <a:cubicBezTo>
                    <a:pt x="3" y="0"/>
                    <a:pt x="2" y="0"/>
                    <a:pt x="1" y="0"/>
                  </a:cubicBezTo>
                  <a:cubicBezTo>
                    <a:pt x="2" y="2"/>
                    <a:pt x="1" y="3"/>
                    <a:pt x="1" y="5"/>
                  </a:cubicBezTo>
                  <a:cubicBezTo>
                    <a:pt x="2" y="6"/>
                    <a:pt x="2" y="6"/>
                    <a:pt x="3" y="6"/>
                  </a:cubicBezTo>
                  <a:cubicBezTo>
                    <a:pt x="3" y="7"/>
                    <a:pt x="2" y="8"/>
                    <a:pt x="1" y="7"/>
                  </a:cubicBezTo>
                  <a:cubicBezTo>
                    <a:pt x="1" y="9"/>
                    <a:pt x="1" y="9"/>
                    <a:pt x="2" y="10"/>
                  </a:cubicBezTo>
                  <a:cubicBezTo>
                    <a:pt x="1" y="11"/>
                    <a:pt x="0" y="10"/>
                    <a:pt x="0" y="11"/>
                  </a:cubicBezTo>
                  <a:cubicBezTo>
                    <a:pt x="2" y="11"/>
                    <a:pt x="3" y="11"/>
                    <a:pt x="5" y="11"/>
                  </a:cubicBezTo>
                  <a:cubicBezTo>
                    <a:pt x="5" y="10"/>
                    <a:pt x="5" y="9"/>
                    <a:pt x="6" y="7"/>
                  </a:cubicBezTo>
                  <a:cubicBezTo>
                    <a:pt x="6" y="7"/>
                    <a:pt x="5" y="7"/>
                    <a:pt x="5" y="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Freeform 72"/>
            <p:cNvSpPr>
              <a:spLocks noEditPoints="1"/>
            </p:cNvSpPr>
            <p:nvPr/>
          </p:nvSpPr>
          <p:spPr bwMode="auto">
            <a:xfrm>
              <a:off x="5099227" y="5971696"/>
              <a:ext cx="222832" cy="207866"/>
            </a:xfrm>
            <a:custGeom>
              <a:avLst/>
              <a:gdLst>
                <a:gd name="T0" fmla="*/ 104 w 107"/>
                <a:gd name="T1" fmla="*/ 30 h 99"/>
                <a:gd name="T2" fmla="*/ 82 w 107"/>
                <a:gd name="T3" fmla="*/ 6 h 99"/>
                <a:gd name="T4" fmla="*/ 79 w 107"/>
                <a:gd name="T5" fmla="*/ 1 h 99"/>
                <a:gd name="T6" fmla="*/ 73 w 107"/>
                <a:gd name="T7" fmla="*/ 2 h 99"/>
                <a:gd name="T8" fmla="*/ 64 w 107"/>
                <a:gd name="T9" fmla="*/ 5 h 99"/>
                <a:gd name="T10" fmla="*/ 60 w 107"/>
                <a:gd name="T11" fmla="*/ 8 h 99"/>
                <a:gd name="T12" fmla="*/ 55 w 107"/>
                <a:gd name="T13" fmla="*/ 8 h 99"/>
                <a:gd name="T14" fmla="*/ 45 w 107"/>
                <a:gd name="T15" fmla="*/ 13 h 99"/>
                <a:gd name="T16" fmla="*/ 38 w 107"/>
                <a:gd name="T17" fmla="*/ 16 h 99"/>
                <a:gd name="T18" fmla="*/ 38 w 107"/>
                <a:gd name="T19" fmla="*/ 16 h 99"/>
                <a:gd name="T20" fmla="*/ 27 w 107"/>
                <a:gd name="T21" fmla="*/ 9 h 99"/>
                <a:gd name="T22" fmla="*/ 19 w 107"/>
                <a:gd name="T23" fmla="*/ 19 h 99"/>
                <a:gd name="T24" fmla="*/ 16 w 107"/>
                <a:gd name="T25" fmla="*/ 28 h 99"/>
                <a:gd name="T26" fmla="*/ 15 w 107"/>
                <a:gd name="T27" fmla="*/ 33 h 99"/>
                <a:gd name="T28" fmla="*/ 9 w 107"/>
                <a:gd name="T29" fmla="*/ 39 h 99"/>
                <a:gd name="T30" fmla="*/ 10 w 107"/>
                <a:gd name="T31" fmla="*/ 45 h 99"/>
                <a:gd name="T32" fmla="*/ 8 w 107"/>
                <a:gd name="T33" fmla="*/ 53 h 99"/>
                <a:gd name="T34" fmla="*/ 18 w 107"/>
                <a:gd name="T35" fmla="*/ 45 h 99"/>
                <a:gd name="T36" fmla="*/ 19 w 107"/>
                <a:gd name="T37" fmla="*/ 46 h 99"/>
                <a:gd name="T38" fmla="*/ 23 w 107"/>
                <a:gd name="T39" fmla="*/ 52 h 99"/>
                <a:gd name="T40" fmla="*/ 21 w 107"/>
                <a:gd name="T41" fmla="*/ 44 h 99"/>
                <a:gd name="T42" fmla="*/ 26 w 107"/>
                <a:gd name="T43" fmla="*/ 53 h 99"/>
                <a:gd name="T44" fmla="*/ 29 w 107"/>
                <a:gd name="T45" fmla="*/ 52 h 99"/>
                <a:gd name="T46" fmla="*/ 36 w 107"/>
                <a:gd name="T47" fmla="*/ 53 h 99"/>
                <a:gd name="T48" fmla="*/ 25 w 107"/>
                <a:gd name="T49" fmla="*/ 59 h 99"/>
                <a:gd name="T50" fmla="*/ 15 w 107"/>
                <a:gd name="T51" fmla="*/ 53 h 99"/>
                <a:gd name="T52" fmla="*/ 4 w 107"/>
                <a:gd name="T53" fmla="*/ 61 h 99"/>
                <a:gd name="T54" fmla="*/ 2 w 107"/>
                <a:gd name="T55" fmla="*/ 82 h 99"/>
                <a:gd name="T56" fmla="*/ 13 w 107"/>
                <a:gd name="T57" fmla="*/ 85 h 99"/>
                <a:gd name="T58" fmla="*/ 19 w 107"/>
                <a:gd name="T59" fmla="*/ 97 h 99"/>
                <a:gd name="T60" fmla="*/ 42 w 107"/>
                <a:gd name="T61" fmla="*/ 90 h 99"/>
                <a:gd name="T62" fmla="*/ 45 w 107"/>
                <a:gd name="T63" fmla="*/ 78 h 99"/>
                <a:gd name="T64" fmla="*/ 37 w 107"/>
                <a:gd name="T65" fmla="*/ 66 h 99"/>
                <a:gd name="T66" fmla="*/ 44 w 107"/>
                <a:gd name="T67" fmla="*/ 77 h 99"/>
                <a:gd name="T68" fmla="*/ 54 w 107"/>
                <a:gd name="T69" fmla="*/ 68 h 99"/>
                <a:gd name="T70" fmla="*/ 47 w 107"/>
                <a:gd name="T71" fmla="*/ 60 h 99"/>
                <a:gd name="T72" fmla="*/ 56 w 107"/>
                <a:gd name="T73" fmla="*/ 65 h 99"/>
                <a:gd name="T74" fmla="*/ 62 w 107"/>
                <a:gd name="T75" fmla="*/ 69 h 99"/>
                <a:gd name="T76" fmla="*/ 66 w 107"/>
                <a:gd name="T77" fmla="*/ 81 h 99"/>
                <a:gd name="T78" fmla="*/ 71 w 107"/>
                <a:gd name="T79" fmla="*/ 73 h 99"/>
                <a:gd name="T80" fmla="*/ 78 w 107"/>
                <a:gd name="T81" fmla="*/ 71 h 99"/>
                <a:gd name="T82" fmla="*/ 82 w 107"/>
                <a:gd name="T83" fmla="*/ 78 h 99"/>
                <a:gd name="T84" fmla="*/ 85 w 107"/>
                <a:gd name="T85" fmla="*/ 82 h 99"/>
                <a:gd name="T86" fmla="*/ 86 w 107"/>
                <a:gd name="T87" fmla="*/ 80 h 99"/>
                <a:gd name="T88" fmla="*/ 90 w 107"/>
                <a:gd name="T89" fmla="*/ 70 h 99"/>
                <a:gd name="T90" fmla="*/ 98 w 107"/>
                <a:gd name="T91" fmla="*/ 58 h 99"/>
                <a:gd name="T92" fmla="*/ 97 w 107"/>
                <a:gd name="T93" fmla="*/ 52 h 99"/>
                <a:gd name="T94" fmla="*/ 101 w 107"/>
                <a:gd name="T95" fmla="*/ 47 h 99"/>
                <a:gd name="T96" fmla="*/ 106 w 107"/>
                <a:gd name="T97" fmla="*/ 35 h 99"/>
                <a:gd name="T98" fmla="*/ 25 w 107"/>
                <a:gd name="T99" fmla="*/ 31 h 99"/>
                <a:gd name="T100" fmla="*/ 20 w 107"/>
                <a:gd name="T101" fmla="*/ 31 h 99"/>
                <a:gd name="T102" fmla="*/ 24 w 107"/>
                <a:gd name="T103" fmla="*/ 24 h 99"/>
                <a:gd name="T104" fmla="*/ 27 w 107"/>
                <a:gd name="T105" fmla="*/ 25 h 99"/>
                <a:gd name="T106" fmla="*/ 31 w 107"/>
                <a:gd name="T107" fmla="*/ 12 h 99"/>
                <a:gd name="T108" fmla="*/ 37 w 107"/>
                <a:gd name="T109" fmla="*/ 63 h 99"/>
                <a:gd name="T110" fmla="*/ 37 w 107"/>
                <a:gd name="T111" fmla="*/ 19 h 99"/>
                <a:gd name="T112" fmla="*/ 58 w 107"/>
                <a:gd name="T113" fmla="*/ 12 h 99"/>
                <a:gd name="T114" fmla="*/ 79 w 107"/>
                <a:gd name="T115" fmla="*/ 7 h 99"/>
                <a:gd name="T116" fmla="*/ 80 w 107"/>
                <a:gd name="T117" fmla="*/ 5 h 99"/>
                <a:gd name="T118" fmla="*/ 95 w 107"/>
                <a:gd name="T119" fmla="*/ 51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07" h="99">
                  <a:moveTo>
                    <a:pt x="106" y="35"/>
                  </a:moveTo>
                  <a:cubicBezTo>
                    <a:pt x="106" y="34"/>
                    <a:pt x="105" y="33"/>
                    <a:pt x="105" y="32"/>
                  </a:cubicBezTo>
                  <a:cubicBezTo>
                    <a:pt x="104" y="32"/>
                    <a:pt x="103" y="33"/>
                    <a:pt x="102" y="31"/>
                  </a:cubicBezTo>
                  <a:cubicBezTo>
                    <a:pt x="103" y="31"/>
                    <a:pt x="103" y="30"/>
                    <a:pt x="104" y="30"/>
                  </a:cubicBezTo>
                  <a:cubicBezTo>
                    <a:pt x="99" y="21"/>
                    <a:pt x="93" y="14"/>
                    <a:pt x="87" y="7"/>
                  </a:cubicBezTo>
                  <a:cubicBezTo>
                    <a:pt x="86" y="7"/>
                    <a:pt x="85" y="6"/>
                    <a:pt x="84" y="6"/>
                  </a:cubicBezTo>
                  <a:cubicBezTo>
                    <a:pt x="84" y="6"/>
                    <a:pt x="84" y="6"/>
                    <a:pt x="83" y="6"/>
                  </a:cubicBezTo>
                  <a:cubicBezTo>
                    <a:pt x="83" y="6"/>
                    <a:pt x="83" y="6"/>
                    <a:pt x="82" y="6"/>
                  </a:cubicBezTo>
                  <a:cubicBezTo>
                    <a:pt x="82" y="5"/>
                    <a:pt x="81" y="5"/>
                    <a:pt x="80" y="5"/>
                  </a:cubicBezTo>
                  <a:cubicBezTo>
                    <a:pt x="80" y="5"/>
                    <a:pt x="81" y="5"/>
                    <a:pt x="81" y="4"/>
                  </a:cubicBezTo>
                  <a:cubicBezTo>
                    <a:pt x="81" y="4"/>
                    <a:pt x="81" y="4"/>
                    <a:pt x="81" y="3"/>
                  </a:cubicBezTo>
                  <a:cubicBezTo>
                    <a:pt x="81" y="2"/>
                    <a:pt x="80" y="2"/>
                    <a:pt x="79" y="1"/>
                  </a:cubicBezTo>
                  <a:cubicBezTo>
                    <a:pt x="79" y="1"/>
                    <a:pt x="78" y="1"/>
                    <a:pt x="77" y="1"/>
                  </a:cubicBezTo>
                  <a:cubicBezTo>
                    <a:pt x="76" y="1"/>
                    <a:pt x="76" y="1"/>
                    <a:pt x="76" y="1"/>
                  </a:cubicBezTo>
                  <a:cubicBezTo>
                    <a:pt x="75" y="1"/>
                    <a:pt x="75" y="0"/>
                    <a:pt x="74" y="0"/>
                  </a:cubicBezTo>
                  <a:cubicBezTo>
                    <a:pt x="73" y="0"/>
                    <a:pt x="73" y="1"/>
                    <a:pt x="73" y="2"/>
                  </a:cubicBezTo>
                  <a:cubicBezTo>
                    <a:pt x="71" y="2"/>
                    <a:pt x="72" y="4"/>
                    <a:pt x="71" y="3"/>
                  </a:cubicBezTo>
                  <a:cubicBezTo>
                    <a:pt x="70" y="3"/>
                    <a:pt x="71" y="2"/>
                    <a:pt x="70" y="2"/>
                  </a:cubicBezTo>
                  <a:cubicBezTo>
                    <a:pt x="69" y="3"/>
                    <a:pt x="68" y="4"/>
                    <a:pt x="66" y="4"/>
                  </a:cubicBezTo>
                  <a:cubicBezTo>
                    <a:pt x="65" y="4"/>
                    <a:pt x="65" y="5"/>
                    <a:pt x="64" y="5"/>
                  </a:cubicBezTo>
                  <a:cubicBezTo>
                    <a:pt x="64" y="5"/>
                    <a:pt x="64" y="6"/>
                    <a:pt x="63" y="7"/>
                  </a:cubicBezTo>
                  <a:cubicBezTo>
                    <a:pt x="63" y="7"/>
                    <a:pt x="61" y="6"/>
                    <a:pt x="61" y="7"/>
                  </a:cubicBezTo>
                  <a:cubicBezTo>
                    <a:pt x="61" y="9"/>
                    <a:pt x="63" y="8"/>
                    <a:pt x="63" y="9"/>
                  </a:cubicBezTo>
                  <a:cubicBezTo>
                    <a:pt x="62" y="9"/>
                    <a:pt x="62" y="8"/>
                    <a:pt x="60" y="8"/>
                  </a:cubicBezTo>
                  <a:cubicBezTo>
                    <a:pt x="60" y="9"/>
                    <a:pt x="60" y="10"/>
                    <a:pt x="59" y="10"/>
                  </a:cubicBezTo>
                  <a:cubicBezTo>
                    <a:pt x="59" y="10"/>
                    <a:pt x="59" y="9"/>
                    <a:pt x="59" y="8"/>
                  </a:cubicBezTo>
                  <a:cubicBezTo>
                    <a:pt x="58" y="8"/>
                    <a:pt x="58" y="9"/>
                    <a:pt x="57" y="9"/>
                  </a:cubicBezTo>
                  <a:cubicBezTo>
                    <a:pt x="57" y="8"/>
                    <a:pt x="57" y="7"/>
                    <a:pt x="55" y="8"/>
                  </a:cubicBezTo>
                  <a:cubicBezTo>
                    <a:pt x="55" y="9"/>
                    <a:pt x="53" y="10"/>
                    <a:pt x="52" y="11"/>
                  </a:cubicBezTo>
                  <a:cubicBezTo>
                    <a:pt x="50" y="12"/>
                    <a:pt x="51" y="11"/>
                    <a:pt x="48" y="11"/>
                  </a:cubicBezTo>
                  <a:cubicBezTo>
                    <a:pt x="48" y="13"/>
                    <a:pt x="50" y="11"/>
                    <a:pt x="50" y="13"/>
                  </a:cubicBezTo>
                  <a:cubicBezTo>
                    <a:pt x="48" y="13"/>
                    <a:pt x="47" y="13"/>
                    <a:pt x="45" y="13"/>
                  </a:cubicBezTo>
                  <a:cubicBezTo>
                    <a:pt x="44" y="14"/>
                    <a:pt x="43" y="15"/>
                    <a:pt x="41" y="15"/>
                  </a:cubicBezTo>
                  <a:cubicBezTo>
                    <a:pt x="41" y="15"/>
                    <a:pt x="41" y="14"/>
                    <a:pt x="41" y="13"/>
                  </a:cubicBezTo>
                  <a:cubicBezTo>
                    <a:pt x="41" y="13"/>
                    <a:pt x="40" y="13"/>
                    <a:pt x="40" y="13"/>
                  </a:cubicBezTo>
                  <a:cubicBezTo>
                    <a:pt x="40" y="15"/>
                    <a:pt x="40" y="17"/>
                    <a:pt x="38" y="16"/>
                  </a:cubicBezTo>
                  <a:cubicBezTo>
                    <a:pt x="38" y="18"/>
                    <a:pt x="37" y="18"/>
                    <a:pt x="36" y="18"/>
                  </a:cubicBezTo>
                  <a:cubicBezTo>
                    <a:pt x="35" y="18"/>
                    <a:pt x="36" y="19"/>
                    <a:pt x="36" y="19"/>
                  </a:cubicBezTo>
                  <a:cubicBezTo>
                    <a:pt x="34" y="20"/>
                    <a:pt x="34" y="17"/>
                    <a:pt x="34" y="16"/>
                  </a:cubicBezTo>
                  <a:cubicBezTo>
                    <a:pt x="35" y="16"/>
                    <a:pt x="37" y="16"/>
                    <a:pt x="38" y="16"/>
                  </a:cubicBezTo>
                  <a:cubicBezTo>
                    <a:pt x="39" y="14"/>
                    <a:pt x="36" y="13"/>
                    <a:pt x="34" y="13"/>
                  </a:cubicBezTo>
                  <a:cubicBezTo>
                    <a:pt x="34" y="12"/>
                    <a:pt x="33" y="12"/>
                    <a:pt x="32" y="11"/>
                  </a:cubicBezTo>
                  <a:cubicBezTo>
                    <a:pt x="31" y="11"/>
                    <a:pt x="31" y="10"/>
                    <a:pt x="30" y="9"/>
                  </a:cubicBezTo>
                  <a:cubicBezTo>
                    <a:pt x="29" y="9"/>
                    <a:pt x="28" y="9"/>
                    <a:pt x="27" y="9"/>
                  </a:cubicBezTo>
                  <a:cubicBezTo>
                    <a:pt x="27" y="10"/>
                    <a:pt x="26" y="11"/>
                    <a:pt x="25" y="11"/>
                  </a:cubicBezTo>
                  <a:cubicBezTo>
                    <a:pt x="25" y="11"/>
                    <a:pt x="25" y="12"/>
                    <a:pt x="24" y="11"/>
                  </a:cubicBezTo>
                  <a:cubicBezTo>
                    <a:pt x="23" y="13"/>
                    <a:pt x="22" y="14"/>
                    <a:pt x="20" y="15"/>
                  </a:cubicBezTo>
                  <a:cubicBezTo>
                    <a:pt x="20" y="17"/>
                    <a:pt x="20" y="18"/>
                    <a:pt x="19" y="19"/>
                  </a:cubicBezTo>
                  <a:cubicBezTo>
                    <a:pt x="19" y="19"/>
                    <a:pt x="18" y="19"/>
                    <a:pt x="18" y="19"/>
                  </a:cubicBezTo>
                  <a:cubicBezTo>
                    <a:pt x="18" y="19"/>
                    <a:pt x="18" y="20"/>
                    <a:pt x="18" y="20"/>
                  </a:cubicBezTo>
                  <a:cubicBezTo>
                    <a:pt x="16" y="20"/>
                    <a:pt x="16" y="22"/>
                    <a:pt x="15" y="24"/>
                  </a:cubicBezTo>
                  <a:cubicBezTo>
                    <a:pt x="16" y="25"/>
                    <a:pt x="16" y="26"/>
                    <a:pt x="16" y="28"/>
                  </a:cubicBezTo>
                  <a:cubicBezTo>
                    <a:pt x="16" y="29"/>
                    <a:pt x="18" y="28"/>
                    <a:pt x="18" y="29"/>
                  </a:cubicBezTo>
                  <a:cubicBezTo>
                    <a:pt x="17" y="30"/>
                    <a:pt x="17" y="30"/>
                    <a:pt x="17" y="31"/>
                  </a:cubicBezTo>
                  <a:cubicBezTo>
                    <a:pt x="17" y="31"/>
                    <a:pt x="17" y="32"/>
                    <a:pt x="17" y="32"/>
                  </a:cubicBezTo>
                  <a:cubicBezTo>
                    <a:pt x="16" y="32"/>
                    <a:pt x="16" y="33"/>
                    <a:pt x="15" y="33"/>
                  </a:cubicBezTo>
                  <a:cubicBezTo>
                    <a:pt x="14" y="34"/>
                    <a:pt x="14" y="34"/>
                    <a:pt x="14" y="35"/>
                  </a:cubicBezTo>
                  <a:cubicBezTo>
                    <a:pt x="12" y="35"/>
                    <a:pt x="13" y="37"/>
                    <a:pt x="12" y="37"/>
                  </a:cubicBezTo>
                  <a:cubicBezTo>
                    <a:pt x="12" y="37"/>
                    <a:pt x="12" y="38"/>
                    <a:pt x="12" y="38"/>
                  </a:cubicBezTo>
                  <a:cubicBezTo>
                    <a:pt x="10" y="38"/>
                    <a:pt x="10" y="39"/>
                    <a:pt x="9" y="39"/>
                  </a:cubicBezTo>
                  <a:cubicBezTo>
                    <a:pt x="9" y="39"/>
                    <a:pt x="8" y="39"/>
                    <a:pt x="8" y="41"/>
                  </a:cubicBezTo>
                  <a:cubicBezTo>
                    <a:pt x="8" y="41"/>
                    <a:pt x="9" y="41"/>
                    <a:pt x="10" y="41"/>
                  </a:cubicBezTo>
                  <a:cubicBezTo>
                    <a:pt x="10" y="43"/>
                    <a:pt x="11" y="42"/>
                    <a:pt x="11" y="44"/>
                  </a:cubicBezTo>
                  <a:cubicBezTo>
                    <a:pt x="11" y="44"/>
                    <a:pt x="11" y="45"/>
                    <a:pt x="10" y="45"/>
                  </a:cubicBezTo>
                  <a:cubicBezTo>
                    <a:pt x="9" y="44"/>
                    <a:pt x="7" y="46"/>
                    <a:pt x="6" y="45"/>
                  </a:cubicBezTo>
                  <a:cubicBezTo>
                    <a:pt x="5" y="46"/>
                    <a:pt x="6" y="49"/>
                    <a:pt x="5" y="49"/>
                  </a:cubicBezTo>
                  <a:cubicBezTo>
                    <a:pt x="5" y="50"/>
                    <a:pt x="6" y="51"/>
                    <a:pt x="6" y="52"/>
                  </a:cubicBezTo>
                  <a:cubicBezTo>
                    <a:pt x="7" y="52"/>
                    <a:pt x="7" y="53"/>
                    <a:pt x="8" y="53"/>
                  </a:cubicBezTo>
                  <a:cubicBezTo>
                    <a:pt x="9" y="52"/>
                    <a:pt x="10" y="52"/>
                    <a:pt x="11" y="53"/>
                  </a:cubicBezTo>
                  <a:cubicBezTo>
                    <a:pt x="11" y="52"/>
                    <a:pt x="12" y="51"/>
                    <a:pt x="12" y="48"/>
                  </a:cubicBezTo>
                  <a:cubicBezTo>
                    <a:pt x="14" y="48"/>
                    <a:pt x="13" y="45"/>
                    <a:pt x="15" y="45"/>
                  </a:cubicBezTo>
                  <a:cubicBezTo>
                    <a:pt x="16" y="46"/>
                    <a:pt x="17" y="45"/>
                    <a:pt x="18" y="45"/>
                  </a:cubicBezTo>
                  <a:cubicBezTo>
                    <a:pt x="17" y="46"/>
                    <a:pt x="18" y="48"/>
                    <a:pt x="18" y="50"/>
                  </a:cubicBezTo>
                  <a:cubicBezTo>
                    <a:pt x="20" y="50"/>
                    <a:pt x="19" y="48"/>
                    <a:pt x="19" y="46"/>
                  </a:cubicBezTo>
                  <a:cubicBezTo>
                    <a:pt x="19" y="46"/>
                    <a:pt x="19" y="46"/>
                    <a:pt x="19" y="46"/>
                  </a:cubicBezTo>
                  <a:cubicBezTo>
                    <a:pt x="19" y="46"/>
                    <a:pt x="19" y="46"/>
                    <a:pt x="19" y="46"/>
                  </a:cubicBezTo>
                  <a:cubicBezTo>
                    <a:pt x="20" y="46"/>
                    <a:pt x="20" y="47"/>
                    <a:pt x="20" y="48"/>
                  </a:cubicBezTo>
                  <a:cubicBezTo>
                    <a:pt x="21" y="48"/>
                    <a:pt x="22" y="48"/>
                    <a:pt x="23" y="50"/>
                  </a:cubicBezTo>
                  <a:cubicBezTo>
                    <a:pt x="23" y="51"/>
                    <a:pt x="22" y="51"/>
                    <a:pt x="21" y="51"/>
                  </a:cubicBezTo>
                  <a:cubicBezTo>
                    <a:pt x="21" y="52"/>
                    <a:pt x="22" y="52"/>
                    <a:pt x="23" y="52"/>
                  </a:cubicBezTo>
                  <a:cubicBezTo>
                    <a:pt x="22" y="51"/>
                    <a:pt x="23" y="50"/>
                    <a:pt x="24" y="50"/>
                  </a:cubicBezTo>
                  <a:cubicBezTo>
                    <a:pt x="24" y="49"/>
                    <a:pt x="24" y="49"/>
                    <a:pt x="24" y="49"/>
                  </a:cubicBezTo>
                  <a:cubicBezTo>
                    <a:pt x="24" y="48"/>
                    <a:pt x="25" y="50"/>
                    <a:pt x="25" y="49"/>
                  </a:cubicBezTo>
                  <a:cubicBezTo>
                    <a:pt x="24" y="47"/>
                    <a:pt x="20" y="47"/>
                    <a:pt x="21" y="44"/>
                  </a:cubicBezTo>
                  <a:cubicBezTo>
                    <a:pt x="22" y="45"/>
                    <a:pt x="24" y="46"/>
                    <a:pt x="25" y="48"/>
                  </a:cubicBezTo>
                  <a:cubicBezTo>
                    <a:pt x="25" y="48"/>
                    <a:pt x="25" y="49"/>
                    <a:pt x="26" y="49"/>
                  </a:cubicBezTo>
                  <a:cubicBezTo>
                    <a:pt x="26" y="50"/>
                    <a:pt x="26" y="50"/>
                    <a:pt x="26" y="51"/>
                  </a:cubicBezTo>
                  <a:cubicBezTo>
                    <a:pt x="26" y="51"/>
                    <a:pt x="26" y="52"/>
                    <a:pt x="26" y="53"/>
                  </a:cubicBezTo>
                  <a:cubicBezTo>
                    <a:pt x="27" y="53"/>
                    <a:pt x="28" y="53"/>
                    <a:pt x="28" y="53"/>
                  </a:cubicBezTo>
                  <a:cubicBezTo>
                    <a:pt x="29" y="52"/>
                    <a:pt x="28" y="50"/>
                    <a:pt x="29" y="49"/>
                  </a:cubicBezTo>
                  <a:cubicBezTo>
                    <a:pt x="29" y="49"/>
                    <a:pt x="29" y="49"/>
                    <a:pt x="30" y="49"/>
                  </a:cubicBezTo>
                  <a:cubicBezTo>
                    <a:pt x="29" y="50"/>
                    <a:pt x="30" y="50"/>
                    <a:pt x="29" y="52"/>
                  </a:cubicBezTo>
                  <a:cubicBezTo>
                    <a:pt x="30" y="51"/>
                    <a:pt x="30" y="53"/>
                    <a:pt x="30" y="53"/>
                  </a:cubicBezTo>
                  <a:cubicBezTo>
                    <a:pt x="31" y="54"/>
                    <a:pt x="33" y="54"/>
                    <a:pt x="34" y="53"/>
                  </a:cubicBezTo>
                  <a:cubicBezTo>
                    <a:pt x="35" y="53"/>
                    <a:pt x="33" y="55"/>
                    <a:pt x="35" y="55"/>
                  </a:cubicBezTo>
                  <a:cubicBezTo>
                    <a:pt x="36" y="55"/>
                    <a:pt x="35" y="52"/>
                    <a:pt x="36" y="53"/>
                  </a:cubicBezTo>
                  <a:cubicBezTo>
                    <a:pt x="36" y="54"/>
                    <a:pt x="36" y="54"/>
                    <a:pt x="36" y="55"/>
                  </a:cubicBezTo>
                  <a:cubicBezTo>
                    <a:pt x="35" y="56"/>
                    <a:pt x="36" y="58"/>
                    <a:pt x="35" y="58"/>
                  </a:cubicBezTo>
                  <a:cubicBezTo>
                    <a:pt x="33" y="57"/>
                    <a:pt x="30" y="57"/>
                    <a:pt x="27" y="57"/>
                  </a:cubicBezTo>
                  <a:cubicBezTo>
                    <a:pt x="26" y="57"/>
                    <a:pt x="26" y="59"/>
                    <a:pt x="25" y="59"/>
                  </a:cubicBezTo>
                  <a:cubicBezTo>
                    <a:pt x="24" y="57"/>
                    <a:pt x="21" y="57"/>
                    <a:pt x="20" y="55"/>
                  </a:cubicBezTo>
                  <a:cubicBezTo>
                    <a:pt x="20" y="54"/>
                    <a:pt x="20" y="54"/>
                    <a:pt x="19" y="53"/>
                  </a:cubicBezTo>
                  <a:cubicBezTo>
                    <a:pt x="20" y="53"/>
                    <a:pt x="20" y="52"/>
                    <a:pt x="20" y="52"/>
                  </a:cubicBezTo>
                  <a:cubicBezTo>
                    <a:pt x="18" y="52"/>
                    <a:pt x="16" y="52"/>
                    <a:pt x="15" y="53"/>
                  </a:cubicBezTo>
                  <a:cubicBezTo>
                    <a:pt x="13" y="53"/>
                    <a:pt x="10" y="53"/>
                    <a:pt x="9" y="54"/>
                  </a:cubicBezTo>
                  <a:cubicBezTo>
                    <a:pt x="9" y="54"/>
                    <a:pt x="8" y="53"/>
                    <a:pt x="7" y="53"/>
                  </a:cubicBezTo>
                  <a:cubicBezTo>
                    <a:pt x="7" y="55"/>
                    <a:pt x="6" y="55"/>
                    <a:pt x="5" y="55"/>
                  </a:cubicBezTo>
                  <a:cubicBezTo>
                    <a:pt x="4" y="57"/>
                    <a:pt x="5" y="59"/>
                    <a:pt x="4" y="61"/>
                  </a:cubicBezTo>
                  <a:cubicBezTo>
                    <a:pt x="4" y="62"/>
                    <a:pt x="2" y="63"/>
                    <a:pt x="1" y="64"/>
                  </a:cubicBezTo>
                  <a:cubicBezTo>
                    <a:pt x="1" y="66"/>
                    <a:pt x="1" y="67"/>
                    <a:pt x="0" y="68"/>
                  </a:cubicBezTo>
                  <a:cubicBezTo>
                    <a:pt x="0" y="71"/>
                    <a:pt x="0" y="74"/>
                    <a:pt x="0" y="77"/>
                  </a:cubicBezTo>
                  <a:cubicBezTo>
                    <a:pt x="1" y="79"/>
                    <a:pt x="2" y="80"/>
                    <a:pt x="2" y="82"/>
                  </a:cubicBezTo>
                  <a:cubicBezTo>
                    <a:pt x="4" y="83"/>
                    <a:pt x="5" y="85"/>
                    <a:pt x="7" y="85"/>
                  </a:cubicBezTo>
                  <a:cubicBezTo>
                    <a:pt x="8" y="85"/>
                    <a:pt x="9" y="85"/>
                    <a:pt x="11" y="85"/>
                  </a:cubicBezTo>
                  <a:cubicBezTo>
                    <a:pt x="11" y="84"/>
                    <a:pt x="11" y="83"/>
                    <a:pt x="13" y="83"/>
                  </a:cubicBezTo>
                  <a:cubicBezTo>
                    <a:pt x="13" y="83"/>
                    <a:pt x="13" y="84"/>
                    <a:pt x="13" y="85"/>
                  </a:cubicBezTo>
                  <a:cubicBezTo>
                    <a:pt x="15" y="84"/>
                    <a:pt x="15" y="85"/>
                    <a:pt x="16" y="85"/>
                  </a:cubicBezTo>
                  <a:cubicBezTo>
                    <a:pt x="17" y="85"/>
                    <a:pt x="17" y="84"/>
                    <a:pt x="18" y="85"/>
                  </a:cubicBezTo>
                  <a:cubicBezTo>
                    <a:pt x="18" y="87"/>
                    <a:pt x="17" y="89"/>
                    <a:pt x="17" y="91"/>
                  </a:cubicBezTo>
                  <a:cubicBezTo>
                    <a:pt x="18" y="93"/>
                    <a:pt x="20" y="94"/>
                    <a:pt x="19" y="97"/>
                  </a:cubicBezTo>
                  <a:cubicBezTo>
                    <a:pt x="20" y="97"/>
                    <a:pt x="20" y="98"/>
                    <a:pt x="20" y="99"/>
                  </a:cubicBezTo>
                  <a:cubicBezTo>
                    <a:pt x="41" y="99"/>
                    <a:pt x="41" y="99"/>
                    <a:pt x="41" y="99"/>
                  </a:cubicBezTo>
                  <a:cubicBezTo>
                    <a:pt x="40" y="97"/>
                    <a:pt x="40" y="96"/>
                    <a:pt x="40" y="95"/>
                  </a:cubicBezTo>
                  <a:cubicBezTo>
                    <a:pt x="41" y="93"/>
                    <a:pt x="41" y="92"/>
                    <a:pt x="42" y="90"/>
                  </a:cubicBezTo>
                  <a:cubicBezTo>
                    <a:pt x="42" y="89"/>
                    <a:pt x="43" y="89"/>
                    <a:pt x="44" y="88"/>
                  </a:cubicBezTo>
                  <a:cubicBezTo>
                    <a:pt x="45" y="86"/>
                    <a:pt x="47" y="83"/>
                    <a:pt x="48" y="81"/>
                  </a:cubicBezTo>
                  <a:cubicBezTo>
                    <a:pt x="48" y="79"/>
                    <a:pt x="49" y="78"/>
                    <a:pt x="48" y="77"/>
                  </a:cubicBezTo>
                  <a:cubicBezTo>
                    <a:pt x="46" y="77"/>
                    <a:pt x="47" y="78"/>
                    <a:pt x="45" y="78"/>
                  </a:cubicBezTo>
                  <a:cubicBezTo>
                    <a:pt x="44" y="78"/>
                    <a:pt x="44" y="78"/>
                    <a:pt x="43" y="78"/>
                  </a:cubicBezTo>
                  <a:cubicBezTo>
                    <a:pt x="42" y="75"/>
                    <a:pt x="41" y="75"/>
                    <a:pt x="40" y="73"/>
                  </a:cubicBezTo>
                  <a:cubicBezTo>
                    <a:pt x="40" y="71"/>
                    <a:pt x="38" y="71"/>
                    <a:pt x="39" y="69"/>
                  </a:cubicBezTo>
                  <a:cubicBezTo>
                    <a:pt x="38" y="68"/>
                    <a:pt x="37" y="67"/>
                    <a:pt x="37" y="66"/>
                  </a:cubicBezTo>
                  <a:cubicBezTo>
                    <a:pt x="37" y="65"/>
                    <a:pt x="36" y="64"/>
                    <a:pt x="37" y="64"/>
                  </a:cubicBezTo>
                  <a:cubicBezTo>
                    <a:pt x="38" y="64"/>
                    <a:pt x="38" y="66"/>
                    <a:pt x="38" y="67"/>
                  </a:cubicBezTo>
                  <a:cubicBezTo>
                    <a:pt x="39" y="68"/>
                    <a:pt x="40" y="70"/>
                    <a:pt x="41" y="72"/>
                  </a:cubicBezTo>
                  <a:cubicBezTo>
                    <a:pt x="42" y="73"/>
                    <a:pt x="42" y="75"/>
                    <a:pt x="44" y="77"/>
                  </a:cubicBezTo>
                  <a:cubicBezTo>
                    <a:pt x="46" y="76"/>
                    <a:pt x="47" y="74"/>
                    <a:pt x="50" y="74"/>
                  </a:cubicBezTo>
                  <a:cubicBezTo>
                    <a:pt x="50" y="74"/>
                    <a:pt x="50" y="73"/>
                    <a:pt x="50" y="73"/>
                  </a:cubicBezTo>
                  <a:cubicBezTo>
                    <a:pt x="52" y="72"/>
                    <a:pt x="52" y="71"/>
                    <a:pt x="53" y="71"/>
                  </a:cubicBezTo>
                  <a:cubicBezTo>
                    <a:pt x="53" y="69"/>
                    <a:pt x="54" y="69"/>
                    <a:pt x="54" y="68"/>
                  </a:cubicBezTo>
                  <a:cubicBezTo>
                    <a:pt x="54" y="67"/>
                    <a:pt x="52" y="67"/>
                    <a:pt x="52" y="64"/>
                  </a:cubicBezTo>
                  <a:cubicBezTo>
                    <a:pt x="51" y="64"/>
                    <a:pt x="50" y="64"/>
                    <a:pt x="50" y="65"/>
                  </a:cubicBezTo>
                  <a:cubicBezTo>
                    <a:pt x="50" y="64"/>
                    <a:pt x="49" y="63"/>
                    <a:pt x="49" y="62"/>
                  </a:cubicBezTo>
                  <a:cubicBezTo>
                    <a:pt x="48" y="62"/>
                    <a:pt x="48" y="60"/>
                    <a:pt x="47" y="60"/>
                  </a:cubicBezTo>
                  <a:cubicBezTo>
                    <a:pt x="48" y="60"/>
                    <a:pt x="48" y="60"/>
                    <a:pt x="48" y="59"/>
                  </a:cubicBezTo>
                  <a:cubicBezTo>
                    <a:pt x="50" y="61"/>
                    <a:pt x="50" y="64"/>
                    <a:pt x="53" y="64"/>
                  </a:cubicBezTo>
                  <a:cubicBezTo>
                    <a:pt x="53" y="65"/>
                    <a:pt x="53" y="65"/>
                    <a:pt x="53" y="66"/>
                  </a:cubicBezTo>
                  <a:cubicBezTo>
                    <a:pt x="55" y="66"/>
                    <a:pt x="55" y="65"/>
                    <a:pt x="56" y="65"/>
                  </a:cubicBezTo>
                  <a:cubicBezTo>
                    <a:pt x="57" y="65"/>
                    <a:pt x="57" y="66"/>
                    <a:pt x="57" y="65"/>
                  </a:cubicBezTo>
                  <a:cubicBezTo>
                    <a:pt x="59" y="65"/>
                    <a:pt x="60" y="67"/>
                    <a:pt x="61" y="67"/>
                  </a:cubicBezTo>
                  <a:cubicBezTo>
                    <a:pt x="61" y="67"/>
                    <a:pt x="61" y="67"/>
                    <a:pt x="61" y="68"/>
                  </a:cubicBezTo>
                  <a:cubicBezTo>
                    <a:pt x="61" y="69"/>
                    <a:pt x="62" y="68"/>
                    <a:pt x="62" y="69"/>
                  </a:cubicBezTo>
                  <a:cubicBezTo>
                    <a:pt x="62" y="70"/>
                    <a:pt x="63" y="70"/>
                    <a:pt x="63" y="71"/>
                  </a:cubicBezTo>
                  <a:cubicBezTo>
                    <a:pt x="64" y="73"/>
                    <a:pt x="64" y="74"/>
                    <a:pt x="64" y="76"/>
                  </a:cubicBezTo>
                  <a:cubicBezTo>
                    <a:pt x="65" y="77"/>
                    <a:pt x="66" y="77"/>
                    <a:pt x="66" y="79"/>
                  </a:cubicBezTo>
                  <a:cubicBezTo>
                    <a:pt x="66" y="79"/>
                    <a:pt x="66" y="80"/>
                    <a:pt x="66" y="81"/>
                  </a:cubicBezTo>
                  <a:cubicBezTo>
                    <a:pt x="66" y="81"/>
                    <a:pt x="67" y="81"/>
                    <a:pt x="68" y="81"/>
                  </a:cubicBezTo>
                  <a:cubicBezTo>
                    <a:pt x="68" y="79"/>
                    <a:pt x="70" y="77"/>
                    <a:pt x="69" y="74"/>
                  </a:cubicBezTo>
                  <a:cubicBezTo>
                    <a:pt x="70" y="74"/>
                    <a:pt x="70" y="74"/>
                    <a:pt x="71" y="74"/>
                  </a:cubicBezTo>
                  <a:cubicBezTo>
                    <a:pt x="71" y="74"/>
                    <a:pt x="71" y="73"/>
                    <a:pt x="71" y="73"/>
                  </a:cubicBezTo>
                  <a:cubicBezTo>
                    <a:pt x="72" y="73"/>
                    <a:pt x="71" y="72"/>
                    <a:pt x="72" y="72"/>
                  </a:cubicBezTo>
                  <a:cubicBezTo>
                    <a:pt x="72" y="71"/>
                    <a:pt x="73" y="70"/>
                    <a:pt x="74" y="69"/>
                  </a:cubicBezTo>
                  <a:cubicBezTo>
                    <a:pt x="74" y="69"/>
                    <a:pt x="75" y="68"/>
                    <a:pt x="76" y="68"/>
                  </a:cubicBezTo>
                  <a:cubicBezTo>
                    <a:pt x="77" y="69"/>
                    <a:pt x="77" y="71"/>
                    <a:pt x="78" y="71"/>
                  </a:cubicBezTo>
                  <a:cubicBezTo>
                    <a:pt x="78" y="72"/>
                    <a:pt x="78" y="72"/>
                    <a:pt x="78" y="73"/>
                  </a:cubicBezTo>
                  <a:cubicBezTo>
                    <a:pt x="78" y="74"/>
                    <a:pt x="80" y="73"/>
                    <a:pt x="81" y="74"/>
                  </a:cubicBezTo>
                  <a:cubicBezTo>
                    <a:pt x="80" y="75"/>
                    <a:pt x="81" y="75"/>
                    <a:pt x="81" y="76"/>
                  </a:cubicBezTo>
                  <a:cubicBezTo>
                    <a:pt x="81" y="76"/>
                    <a:pt x="82" y="77"/>
                    <a:pt x="82" y="78"/>
                  </a:cubicBezTo>
                  <a:cubicBezTo>
                    <a:pt x="82" y="79"/>
                    <a:pt x="81" y="79"/>
                    <a:pt x="81" y="80"/>
                  </a:cubicBezTo>
                  <a:cubicBezTo>
                    <a:pt x="82" y="81"/>
                    <a:pt x="82" y="81"/>
                    <a:pt x="82" y="83"/>
                  </a:cubicBezTo>
                  <a:cubicBezTo>
                    <a:pt x="84" y="84"/>
                    <a:pt x="85" y="86"/>
                    <a:pt x="87" y="87"/>
                  </a:cubicBezTo>
                  <a:cubicBezTo>
                    <a:pt x="87" y="85"/>
                    <a:pt x="85" y="84"/>
                    <a:pt x="85" y="82"/>
                  </a:cubicBezTo>
                  <a:cubicBezTo>
                    <a:pt x="84" y="81"/>
                    <a:pt x="83" y="81"/>
                    <a:pt x="83" y="80"/>
                  </a:cubicBezTo>
                  <a:cubicBezTo>
                    <a:pt x="83" y="78"/>
                    <a:pt x="83" y="77"/>
                    <a:pt x="84" y="76"/>
                  </a:cubicBezTo>
                  <a:cubicBezTo>
                    <a:pt x="84" y="77"/>
                    <a:pt x="85" y="79"/>
                    <a:pt x="86" y="79"/>
                  </a:cubicBezTo>
                  <a:cubicBezTo>
                    <a:pt x="86" y="79"/>
                    <a:pt x="86" y="80"/>
                    <a:pt x="86" y="80"/>
                  </a:cubicBezTo>
                  <a:cubicBezTo>
                    <a:pt x="89" y="80"/>
                    <a:pt x="90" y="77"/>
                    <a:pt x="90" y="73"/>
                  </a:cubicBezTo>
                  <a:cubicBezTo>
                    <a:pt x="89" y="72"/>
                    <a:pt x="89" y="72"/>
                    <a:pt x="88" y="72"/>
                  </a:cubicBezTo>
                  <a:cubicBezTo>
                    <a:pt x="89" y="70"/>
                    <a:pt x="87" y="70"/>
                    <a:pt x="88" y="69"/>
                  </a:cubicBezTo>
                  <a:cubicBezTo>
                    <a:pt x="88" y="68"/>
                    <a:pt x="88" y="70"/>
                    <a:pt x="90" y="70"/>
                  </a:cubicBezTo>
                  <a:cubicBezTo>
                    <a:pt x="90" y="69"/>
                    <a:pt x="91" y="69"/>
                    <a:pt x="93" y="69"/>
                  </a:cubicBezTo>
                  <a:cubicBezTo>
                    <a:pt x="94" y="67"/>
                    <a:pt x="95" y="66"/>
                    <a:pt x="96" y="63"/>
                  </a:cubicBezTo>
                  <a:cubicBezTo>
                    <a:pt x="96" y="63"/>
                    <a:pt x="96" y="63"/>
                    <a:pt x="97" y="63"/>
                  </a:cubicBezTo>
                  <a:cubicBezTo>
                    <a:pt x="97" y="61"/>
                    <a:pt x="97" y="59"/>
                    <a:pt x="98" y="58"/>
                  </a:cubicBezTo>
                  <a:cubicBezTo>
                    <a:pt x="97" y="58"/>
                    <a:pt x="97" y="57"/>
                    <a:pt x="97" y="56"/>
                  </a:cubicBezTo>
                  <a:cubicBezTo>
                    <a:pt x="96" y="55"/>
                    <a:pt x="95" y="55"/>
                    <a:pt x="95" y="54"/>
                  </a:cubicBezTo>
                  <a:cubicBezTo>
                    <a:pt x="95" y="53"/>
                    <a:pt x="96" y="53"/>
                    <a:pt x="96" y="52"/>
                  </a:cubicBezTo>
                  <a:cubicBezTo>
                    <a:pt x="96" y="52"/>
                    <a:pt x="97" y="52"/>
                    <a:pt x="97" y="52"/>
                  </a:cubicBezTo>
                  <a:cubicBezTo>
                    <a:pt x="97" y="51"/>
                    <a:pt x="95" y="49"/>
                    <a:pt x="97" y="49"/>
                  </a:cubicBezTo>
                  <a:cubicBezTo>
                    <a:pt x="98" y="51"/>
                    <a:pt x="99" y="51"/>
                    <a:pt x="99" y="52"/>
                  </a:cubicBezTo>
                  <a:cubicBezTo>
                    <a:pt x="99" y="54"/>
                    <a:pt x="100" y="54"/>
                    <a:pt x="101" y="55"/>
                  </a:cubicBezTo>
                  <a:cubicBezTo>
                    <a:pt x="102" y="53"/>
                    <a:pt x="100" y="49"/>
                    <a:pt x="101" y="47"/>
                  </a:cubicBezTo>
                  <a:cubicBezTo>
                    <a:pt x="102" y="46"/>
                    <a:pt x="103" y="46"/>
                    <a:pt x="104" y="45"/>
                  </a:cubicBezTo>
                  <a:cubicBezTo>
                    <a:pt x="105" y="44"/>
                    <a:pt x="105" y="42"/>
                    <a:pt x="106" y="41"/>
                  </a:cubicBezTo>
                  <a:cubicBezTo>
                    <a:pt x="106" y="41"/>
                    <a:pt x="106" y="41"/>
                    <a:pt x="106" y="41"/>
                  </a:cubicBezTo>
                  <a:cubicBezTo>
                    <a:pt x="107" y="39"/>
                    <a:pt x="106" y="37"/>
                    <a:pt x="106" y="35"/>
                  </a:cubicBezTo>
                  <a:close/>
                  <a:moveTo>
                    <a:pt x="27" y="25"/>
                  </a:moveTo>
                  <a:cubicBezTo>
                    <a:pt x="27" y="26"/>
                    <a:pt x="27" y="27"/>
                    <a:pt x="27" y="28"/>
                  </a:cubicBezTo>
                  <a:cubicBezTo>
                    <a:pt x="27" y="28"/>
                    <a:pt x="28" y="26"/>
                    <a:pt x="26" y="27"/>
                  </a:cubicBezTo>
                  <a:cubicBezTo>
                    <a:pt x="26" y="28"/>
                    <a:pt x="26" y="30"/>
                    <a:pt x="25" y="31"/>
                  </a:cubicBezTo>
                  <a:cubicBezTo>
                    <a:pt x="24" y="31"/>
                    <a:pt x="23" y="31"/>
                    <a:pt x="23" y="31"/>
                  </a:cubicBezTo>
                  <a:cubicBezTo>
                    <a:pt x="22" y="32"/>
                    <a:pt x="22" y="32"/>
                    <a:pt x="21" y="32"/>
                  </a:cubicBezTo>
                  <a:cubicBezTo>
                    <a:pt x="21" y="32"/>
                    <a:pt x="20" y="31"/>
                    <a:pt x="20" y="32"/>
                  </a:cubicBezTo>
                  <a:cubicBezTo>
                    <a:pt x="19" y="32"/>
                    <a:pt x="19" y="31"/>
                    <a:pt x="20" y="31"/>
                  </a:cubicBezTo>
                  <a:cubicBezTo>
                    <a:pt x="19" y="30"/>
                    <a:pt x="19" y="29"/>
                    <a:pt x="19" y="27"/>
                  </a:cubicBezTo>
                  <a:cubicBezTo>
                    <a:pt x="20" y="28"/>
                    <a:pt x="20" y="32"/>
                    <a:pt x="22" y="31"/>
                  </a:cubicBezTo>
                  <a:cubicBezTo>
                    <a:pt x="23" y="30"/>
                    <a:pt x="23" y="28"/>
                    <a:pt x="24" y="26"/>
                  </a:cubicBezTo>
                  <a:cubicBezTo>
                    <a:pt x="24" y="26"/>
                    <a:pt x="24" y="25"/>
                    <a:pt x="24" y="24"/>
                  </a:cubicBezTo>
                  <a:cubicBezTo>
                    <a:pt x="24" y="21"/>
                    <a:pt x="26" y="20"/>
                    <a:pt x="27" y="18"/>
                  </a:cubicBezTo>
                  <a:cubicBezTo>
                    <a:pt x="27" y="17"/>
                    <a:pt x="27" y="18"/>
                    <a:pt x="27" y="18"/>
                  </a:cubicBezTo>
                  <a:cubicBezTo>
                    <a:pt x="27" y="20"/>
                    <a:pt x="25" y="20"/>
                    <a:pt x="25" y="23"/>
                  </a:cubicBezTo>
                  <a:cubicBezTo>
                    <a:pt x="26" y="24"/>
                    <a:pt x="26" y="24"/>
                    <a:pt x="27" y="25"/>
                  </a:cubicBezTo>
                  <a:close/>
                  <a:moveTo>
                    <a:pt x="28" y="26"/>
                  </a:moveTo>
                  <a:cubicBezTo>
                    <a:pt x="28" y="25"/>
                    <a:pt x="29" y="25"/>
                    <a:pt x="30" y="25"/>
                  </a:cubicBezTo>
                  <a:cubicBezTo>
                    <a:pt x="30" y="26"/>
                    <a:pt x="29" y="26"/>
                    <a:pt x="28" y="26"/>
                  </a:cubicBezTo>
                  <a:close/>
                  <a:moveTo>
                    <a:pt x="31" y="12"/>
                  </a:moveTo>
                  <a:cubicBezTo>
                    <a:pt x="31" y="12"/>
                    <a:pt x="31" y="11"/>
                    <a:pt x="31" y="11"/>
                  </a:cubicBezTo>
                  <a:cubicBezTo>
                    <a:pt x="31" y="12"/>
                    <a:pt x="31" y="12"/>
                    <a:pt x="31" y="12"/>
                  </a:cubicBezTo>
                  <a:close/>
                  <a:moveTo>
                    <a:pt x="36" y="63"/>
                  </a:moveTo>
                  <a:cubicBezTo>
                    <a:pt x="36" y="63"/>
                    <a:pt x="36" y="62"/>
                    <a:pt x="37" y="63"/>
                  </a:cubicBezTo>
                  <a:cubicBezTo>
                    <a:pt x="37" y="63"/>
                    <a:pt x="36" y="63"/>
                    <a:pt x="36" y="63"/>
                  </a:cubicBezTo>
                  <a:close/>
                  <a:moveTo>
                    <a:pt x="37" y="19"/>
                  </a:moveTo>
                  <a:cubicBezTo>
                    <a:pt x="36" y="19"/>
                    <a:pt x="37" y="18"/>
                    <a:pt x="37" y="19"/>
                  </a:cubicBezTo>
                  <a:cubicBezTo>
                    <a:pt x="37" y="19"/>
                    <a:pt x="37" y="19"/>
                    <a:pt x="37" y="19"/>
                  </a:cubicBezTo>
                  <a:close/>
                  <a:moveTo>
                    <a:pt x="58" y="12"/>
                  </a:moveTo>
                  <a:cubicBezTo>
                    <a:pt x="57" y="12"/>
                    <a:pt x="58" y="11"/>
                    <a:pt x="58" y="12"/>
                  </a:cubicBezTo>
                  <a:cubicBezTo>
                    <a:pt x="58" y="13"/>
                    <a:pt x="59" y="12"/>
                    <a:pt x="59" y="13"/>
                  </a:cubicBezTo>
                  <a:cubicBezTo>
                    <a:pt x="58" y="13"/>
                    <a:pt x="58" y="13"/>
                    <a:pt x="58" y="12"/>
                  </a:cubicBezTo>
                  <a:close/>
                  <a:moveTo>
                    <a:pt x="78" y="7"/>
                  </a:moveTo>
                  <a:cubicBezTo>
                    <a:pt x="78" y="7"/>
                    <a:pt x="78" y="6"/>
                    <a:pt x="78" y="7"/>
                  </a:cubicBezTo>
                  <a:cubicBezTo>
                    <a:pt x="78" y="7"/>
                    <a:pt x="78" y="7"/>
                    <a:pt x="78" y="7"/>
                  </a:cubicBezTo>
                  <a:close/>
                  <a:moveTo>
                    <a:pt x="79" y="7"/>
                  </a:moveTo>
                  <a:cubicBezTo>
                    <a:pt x="79" y="6"/>
                    <a:pt x="79" y="6"/>
                    <a:pt x="79" y="6"/>
                  </a:cubicBezTo>
                  <a:cubicBezTo>
                    <a:pt x="79" y="6"/>
                    <a:pt x="79" y="7"/>
                    <a:pt x="79" y="7"/>
                  </a:cubicBezTo>
                  <a:close/>
                  <a:moveTo>
                    <a:pt x="80" y="6"/>
                  </a:moveTo>
                  <a:cubicBezTo>
                    <a:pt x="79" y="6"/>
                    <a:pt x="80" y="5"/>
                    <a:pt x="80" y="5"/>
                  </a:cubicBezTo>
                  <a:cubicBezTo>
                    <a:pt x="80" y="6"/>
                    <a:pt x="80" y="6"/>
                    <a:pt x="80" y="6"/>
                  </a:cubicBezTo>
                  <a:close/>
                  <a:moveTo>
                    <a:pt x="93" y="51"/>
                  </a:moveTo>
                  <a:cubicBezTo>
                    <a:pt x="94" y="50"/>
                    <a:pt x="94" y="49"/>
                    <a:pt x="95" y="49"/>
                  </a:cubicBezTo>
                  <a:cubicBezTo>
                    <a:pt x="95" y="50"/>
                    <a:pt x="95" y="50"/>
                    <a:pt x="95" y="51"/>
                  </a:cubicBezTo>
                  <a:cubicBezTo>
                    <a:pt x="95" y="52"/>
                    <a:pt x="94" y="50"/>
                    <a:pt x="93" y="5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Freeform 73"/>
            <p:cNvSpPr>
              <a:spLocks/>
            </p:cNvSpPr>
            <p:nvPr/>
          </p:nvSpPr>
          <p:spPr bwMode="auto">
            <a:xfrm>
              <a:off x="5322059" y="6059831"/>
              <a:ext cx="6652" cy="8315"/>
            </a:xfrm>
            <a:custGeom>
              <a:avLst/>
              <a:gdLst>
                <a:gd name="T0" fmla="*/ 2 w 3"/>
                <a:gd name="T1" fmla="*/ 3 h 4"/>
                <a:gd name="T2" fmla="*/ 3 w 3"/>
                <a:gd name="T3" fmla="*/ 4 h 4"/>
                <a:gd name="T4" fmla="*/ 3 w 3"/>
                <a:gd name="T5" fmla="*/ 4 h 4"/>
                <a:gd name="T6" fmla="*/ 2 w 3"/>
                <a:gd name="T7" fmla="*/ 0 h 4"/>
                <a:gd name="T8" fmla="*/ 1 w 3"/>
                <a:gd name="T9" fmla="*/ 0 h 4"/>
                <a:gd name="T10" fmla="*/ 0 w 3"/>
                <a:gd name="T11" fmla="*/ 2 h 4"/>
                <a:gd name="T12" fmla="*/ 0 w 3"/>
                <a:gd name="T13" fmla="*/ 4 h 4"/>
                <a:gd name="T14" fmla="*/ 1 w 3"/>
                <a:gd name="T15" fmla="*/ 4 h 4"/>
                <a:gd name="T16" fmla="*/ 2 w 3"/>
                <a:gd name="T17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4">
                  <a:moveTo>
                    <a:pt x="2" y="3"/>
                  </a:moveTo>
                  <a:cubicBezTo>
                    <a:pt x="3" y="3"/>
                    <a:pt x="2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2" y="2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1" y="1"/>
                    <a:pt x="1" y="1"/>
                    <a:pt x="0" y="2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2" y="3"/>
                    <a:pt x="2" y="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Freeform 74"/>
            <p:cNvSpPr>
              <a:spLocks/>
            </p:cNvSpPr>
            <p:nvPr/>
          </p:nvSpPr>
          <p:spPr bwMode="auto">
            <a:xfrm>
              <a:off x="5305430" y="6126348"/>
              <a:ext cx="9978" cy="13303"/>
            </a:xfrm>
            <a:custGeom>
              <a:avLst/>
              <a:gdLst>
                <a:gd name="T0" fmla="*/ 0 w 5"/>
                <a:gd name="T1" fmla="*/ 4 h 6"/>
                <a:gd name="T2" fmla="*/ 2 w 5"/>
                <a:gd name="T3" fmla="*/ 4 h 6"/>
                <a:gd name="T4" fmla="*/ 2 w 5"/>
                <a:gd name="T5" fmla="*/ 6 h 6"/>
                <a:gd name="T6" fmla="*/ 5 w 5"/>
                <a:gd name="T7" fmla="*/ 4 h 6"/>
                <a:gd name="T8" fmla="*/ 4 w 5"/>
                <a:gd name="T9" fmla="*/ 2 h 6"/>
                <a:gd name="T10" fmla="*/ 2 w 5"/>
                <a:gd name="T11" fmla="*/ 0 h 6"/>
                <a:gd name="T12" fmla="*/ 2 w 5"/>
                <a:gd name="T13" fmla="*/ 3 h 6"/>
                <a:gd name="T14" fmla="*/ 0 w 5"/>
                <a:gd name="T15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6">
                  <a:moveTo>
                    <a:pt x="0" y="4"/>
                  </a:moveTo>
                  <a:cubicBezTo>
                    <a:pt x="1" y="5"/>
                    <a:pt x="1" y="4"/>
                    <a:pt x="2" y="4"/>
                  </a:cubicBezTo>
                  <a:cubicBezTo>
                    <a:pt x="2" y="5"/>
                    <a:pt x="2" y="5"/>
                    <a:pt x="2" y="6"/>
                  </a:cubicBezTo>
                  <a:cubicBezTo>
                    <a:pt x="3" y="5"/>
                    <a:pt x="4" y="4"/>
                    <a:pt x="5" y="4"/>
                  </a:cubicBezTo>
                  <a:cubicBezTo>
                    <a:pt x="5" y="3"/>
                    <a:pt x="4" y="3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2" y="1"/>
                    <a:pt x="2" y="2"/>
                    <a:pt x="2" y="3"/>
                  </a:cubicBezTo>
                  <a:cubicBezTo>
                    <a:pt x="1" y="2"/>
                    <a:pt x="1" y="3"/>
                    <a:pt x="0" y="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Freeform 75"/>
            <p:cNvSpPr>
              <a:spLocks/>
            </p:cNvSpPr>
            <p:nvPr/>
          </p:nvSpPr>
          <p:spPr bwMode="auto">
            <a:xfrm>
              <a:off x="5298778" y="6154618"/>
              <a:ext cx="9978" cy="11641"/>
            </a:xfrm>
            <a:custGeom>
              <a:avLst/>
              <a:gdLst>
                <a:gd name="T0" fmla="*/ 5 w 5"/>
                <a:gd name="T1" fmla="*/ 2 h 6"/>
                <a:gd name="T2" fmla="*/ 2 w 5"/>
                <a:gd name="T3" fmla="*/ 0 h 6"/>
                <a:gd name="T4" fmla="*/ 2 w 5"/>
                <a:gd name="T5" fmla="*/ 6 h 6"/>
                <a:gd name="T6" fmla="*/ 2 w 5"/>
                <a:gd name="T7" fmla="*/ 4 h 6"/>
                <a:gd name="T8" fmla="*/ 4 w 5"/>
                <a:gd name="T9" fmla="*/ 5 h 6"/>
                <a:gd name="T10" fmla="*/ 3 w 5"/>
                <a:gd name="T11" fmla="*/ 2 h 6"/>
                <a:gd name="T12" fmla="*/ 5 w 5"/>
                <a:gd name="T13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6">
                  <a:moveTo>
                    <a:pt x="5" y="2"/>
                  </a:moveTo>
                  <a:cubicBezTo>
                    <a:pt x="4" y="0"/>
                    <a:pt x="3" y="1"/>
                    <a:pt x="2" y="0"/>
                  </a:cubicBezTo>
                  <a:cubicBezTo>
                    <a:pt x="1" y="1"/>
                    <a:pt x="0" y="5"/>
                    <a:pt x="2" y="6"/>
                  </a:cubicBezTo>
                  <a:cubicBezTo>
                    <a:pt x="2" y="5"/>
                    <a:pt x="2" y="5"/>
                    <a:pt x="2" y="4"/>
                  </a:cubicBezTo>
                  <a:cubicBezTo>
                    <a:pt x="3" y="5"/>
                    <a:pt x="3" y="6"/>
                    <a:pt x="4" y="5"/>
                  </a:cubicBezTo>
                  <a:cubicBezTo>
                    <a:pt x="4" y="4"/>
                    <a:pt x="3" y="3"/>
                    <a:pt x="3" y="2"/>
                  </a:cubicBezTo>
                  <a:cubicBezTo>
                    <a:pt x="3" y="2"/>
                    <a:pt x="4" y="2"/>
                    <a:pt x="5" y="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Freeform 76"/>
            <p:cNvSpPr>
              <a:spLocks/>
            </p:cNvSpPr>
            <p:nvPr/>
          </p:nvSpPr>
          <p:spPr bwMode="auto">
            <a:xfrm>
              <a:off x="5283812" y="6142977"/>
              <a:ext cx="16629" cy="24944"/>
            </a:xfrm>
            <a:custGeom>
              <a:avLst/>
              <a:gdLst>
                <a:gd name="T0" fmla="*/ 0 w 8"/>
                <a:gd name="T1" fmla="*/ 6 h 12"/>
                <a:gd name="T2" fmla="*/ 2 w 8"/>
                <a:gd name="T3" fmla="*/ 10 h 12"/>
                <a:gd name="T4" fmla="*/ 5 w 8"/>
                <a:gd name="T5" fmla="*/ 11 h 12"/>
                <a:gd name="T6" fmla="*/ 6 w 8"/>
                <a:gd name="T7" fmla="*/ 10 h 12"/>
                <a:gd name="T8" fmla="*/ 6 w 8"/>
                <a:gd name="T9" fmla="*/ 10 h 12"/>
                <a:gd name="T10" fmla="*/ 7 w 8"/>
                <a:gd name="T11" fmla="*/ 6 h 12"/>
                <a:gd name="T12" fmla="*/ 7 w 8"/>
                <a:gd name="T13" fmla="*/ 3 h 12"/>
                <a:gd name="T14" fmla="*/ 8 w 8"/>
                <a:gd name="T15" fmla="*/ 2 h 12"/>
                <a:gd name="T16" fmla="*/ 5 w 8"/>
                <a:gd name="T17" fmla="*/ 0 h 12"/>
                <a:gd name="T18" fmla="*/ 0 w 8"/>
                <a:gd name="T19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12">
                  <a:moveTo>
                    <a:pt x="0" y="6"/>
                  </a:moveTo>
                  <a:cubicBezTo>
                    <a:pt x="1" y="8"/>
                    <a:pt x="2" y="8"/>
                    <a:pt x="2" y="10"/>
                  </a:cubicBezTo>
                  <a:cubicBezTo>
                    <a:pt x="4" y="10"/>
                    <a:pt x="4" y="12"/>
                    <a:pt x="5" y="11"/>
                  </a:cubicBezTo>
                  <a:cubicBezTo>
                    <a:pt x="5" y="10"/>
                    <a:pt x="6" y="11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7" y="9"/>
                    <a:pt x="6" y="7"/>
                    <a:pt x="7" y="6"/>
                  </a:cubicBezTo>
                  <a:cubicBezTo>
                    <a:pt x="7" y="5"/>
                    <a:pt x="8" y="4"/>
                    <a:pt x="7" y="3"/>
                  </a:cubicBezTo>
                  <a:cubicBezTo>
                    <a:pt x="8" y="3"/>
                    <a:pt x="8" y="3"/>
                    <a:pt x="8" y="2"/>
                  </a:cubicBezTo>
                  <a:cubicBezTo>
                    <a:pt x="7" y="1"/>
                    <a:pt x="7" y="0"/>
                    <a:pt x="5" y="0"/>
                  </a:cubicBezTo>
                  <a:cubicBezTo>
                    <a:pt x="5" y="4"/>
                    <a:pt x="1" y="3"/>
                    <a:pt x="0" y="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Freeform 77"/>
            <p:cNvSpPr>
              <a:spLocks/>
            </p:cNvSpPr>
            <p:nvPr/>
          </p:nvSpPr>
          <p:spPr bwMode="auto">
            <a:xfrm>
              <a:off x="5280486" y="6166258"/>
              <a:ext cx="16629" cy="8315"/>
            </a:xfrm>
            <a:custGeom>
              <a:avLst/>
              <a:gdLst>
                <a:gd name="T0" fmla="*/ 0 w 8"/>
                <a:gd name="T1" fmla="*/ 3 h 4"/>
                <a:gd name="T2" fmla="*/ 7 w 8"/>
                <a:gd name="T3" fmla="*/ 4 h 4"/>
                <a:gd name="T4" fmla="*/ 7 w 8"/>
                <a:gd name="T5" fmla="*/ 2 h 4"/>
                <a:gd name="T6" fmla="*/ 1 w 8"/>
                <a:gd name="T7" fmla="*/ 0 h 4"/>
                <a:gd name="T8" fmla="*/ 0 w 8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4">
                  <a:moveTo>
                    <a:pt x="0" y="3"/>
                  </a:moveTo>
                  <a:cubicBezTo>
                    <a:pt x="3" y="3"/>
                    <a:pt x="4" y="4"/>
                    <a:pt x="7" y="4"/>
                  </a:cubicBezTo>
                  <a:cubicBezTo>
                    <a:pt x="8" y="3"/>
                    <a:pt x="6" y="3"/>
                    <a:pt x="7" y="2"/>
                  </a:cubicBezTo>
                  <a:cubicBezTo>
                    <a:pt x="4" y="2"/>
                    <a:pt x="2" y="1"/>
                    <a:pt x="1" y="0"/>
                  </a:cubicBezTo>
                  <a:cubicBezTo>
                    <a:pt x="0" y="1"/>
                    <a:pt x="0" y="1"/>
                    <a:pt x="0" y="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Freeform 78"/>
            <p:cNvSpPr>
              <a:spLocks/>
            </p:cNvSpPr>
            <p:nvPr/>
          </p:nvSpPr>
          <p:spPr bwMode="auto">
            <a:xfrm>
              <a:off x="5298778" y="6106393"/>
              <a:ext cx="4989" cy="8315"/>
            </a:xfrm>
            <a:custGeom>
              <a:avLst/>
              <a:gdLst>
                <a:gd name="T0" fmla="*/ 0 w 2"/>
                <a:gd name="T1" fmla="*/ 1 h 4"/>
                <a:gd name="T2" fmla="*/ 1 w 2"/>
                <a:gd name="T3" fmla="*/ 4 h 4"/>
                <a:gd name="T4" fmla="*/ 2 w 2"/>
                <a:gd name="T5" fmla="*/ 0 h 4"/>
                <a:gd name="T6" fmla="*/ 0 w 2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4">
                  <a:moveTo>
                    <a:pt x="0" y="1"/>
                  </a:moveTo>
                  <a:cubicBezTo>
                    <a:pt x="0" y="2"/>
                    <a:pt x="0" y="3"/>
                    <a:pt x="1" y="4"/>
                  </a:cubicBezTo>
                  <a:cubicBezTo>
                    <a:pt x="2" y="3"/>
                    <a:pt x="2" y="2"/>
                    <a:pt x="2" y="0"/>
                  </a:cubicBezTo>
                  <a:cubicBezTo>
                    <a:pt x="1" y="0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Freeform 79"/>
            <p:cNvSpPr>
              <a:spLocks/>
            </p:cNvSpPr>
            <p:nvPr/>
          </p:nvSpPr>
          <p:spPr bwMode="auto">
            <a:xfrm>
              <a:off x="5300442" y="6116370"/>
              <a:ext cx="6652" cy="9978"/>
            </a:xfrm>
            <a:custGeom>
              <a:avLst/>
              <a:gdLst>
                <a:gd name="T0" fmla="*/ 0 w 3"/>
                <a:gd name="T1" fmla="*/ 2 h 5"/>
                <a:gd name="T2" fmla="*/ 2 w 3"/>
                <a:gd name="T3" fmla="*/ 5 h 5"/>
                <a:gd name="T4" fmla="*/ 3 w 3"/>
                <a:gd name="T5" fmla="*/ 1 h 5"/>
                <a:gd name="T6" fmla="*/ 0 w 3"/>
                <a:gd name="T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5">
                  <a:moveTo>
                    <a:pt x="0" y="2"/>
                  </a:moveTo>
                  <a:cubicBezTo>
                    <a:pt x="0" y="3"/>
                    <a:pt x="1" y="4"/>
                    <a:pt x="2" y="5"/>
                  </a:cubicBezTo>
                  <a:cubicBezTo>
                    <a:pt x="2" y="3"/>
                    <a:pt x="3" y="3"/>
                    <a:pt x="3" y="1"/>
                  </a:cubicBezTo>
                  <a:cubicBezTo>
                    <a:pt x="2" y="0"/>
                    <a:pt x="0" y="1"/>
                    <a:pt x="0" y="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Freeform 80"/>
            <p:cNvSpPr>
              <a:spLocks/>
            </p:cNvSpPr>
            <p:nvPr/>
          </p:nvSpPr>
          <p:spPr bwMode="auto">
            <a:xfrm>
              <a:off x="5315407" y="6154618"/>
              <a:ext cx="6652" cy="3326"/>
            </a:xfrm>
            <a:custGeom>
              <a:avLst/>
              <a:gdLst>
                <a:gd name="T0" fmla="*/ 3 w 3"/>
                <a:gd name="T1" fmla="*/ 0 h 2"/>
                <a:gd name="T2" fmla="*/ 0 w 3"/>
                <a:gd name="T3" fmla="*/ 1 h 2"/>
                <a:gd name="T4" fmla="*/ 3 w 3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cubicBezTo>
                    <a:pt x="2" y="0"/>
                    <a:pt x="0" y="0"/>
                    <a:pt x="0" y="1"/>
                  </a:cubicBezTo>
                  <a:cubicBezTo>
                    <a:pt x="1" y="2"/>
                    <a:pt x="3" y="2"/>
                    <a:pt x="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" name="Freeform 81"/>
            <p:cNvSpPr>
              <a:spLocks/>
            </p:cNvSpPr>
            <p:nvPr/>
          </p:nvSpPr>
          <p:spPr bwMode="auto">
            <a:xfrm>
              <a:off x="5312082" y="6068146"/>
              <a:ext cx="16629" cy="24944"/>
            </a:xfrm>
            <a:custGeom>
              <a:avLst/>
              <a:gdLst>
                <a:gd name="T0" fmla="*/ 7 w 8"/>
                <a:gd name="T1" fmla="*/ 0 h 12"/>
                <a:gd name="T2" fmla="*/ 6 w 8"/>
                <a:gd name="T3" fmla="*/ 0 h 12"/>
                <a:gd name="T4" fmla="*/ 6 w 8"/>
                <a:gd name="T5" fmla="*/ 0 h 12"/>
                <a:gd name="T6" fmla="*/ 6 w 8"/>
                <a:gd name="T7" fmla="*/ 5 h 12"/>
                <a:gd name="T8" fmla="*/ 6 w 8"/>
                <a:gd name="T9" fmla="*/ 5 h 12"/>
                <a:gd name="T10" fmla="*/ 3 w 8"/>
                <a:gd name="T11" fmla="*/ 7 h 12"/>
                <a:gd name="T12" fmla="*/ 0 w 8"/>
                <a:gd name="T13" fmla="*/ 9 h 12"/>
                <a:gd name="T14" fmla="*/ 2 w 8"/>
                <a:gd name="T15" fmla="*/ 10 h 12"/>
                <a:gd name="T16" fmla="*/ 0 w 8"/>
                <a:gd name="T17" fmla="*/ 10 h 12"/>
                <a:gd name="T18" fmla="*/ 1 w 8"/>
                <a:gd name="T19" fmla="*/ 12 h 12"/>
                <a:gd name="T20" fmla="*/ 3 w 8"/>
                <a:gd name="T21" fmla="*/ 10 h 12"/>
                <a:gd name="T22" fmla="*/ 4 w 8"/>
                <a:gd name="T23" fmla="*/ 10 h 12"/>
                <a:gd name="T24" fmla="*/ 8 w 8"/>
                <a:gd name="T25" fmla="*/ 7 h 12"/>
                <a:gd name="T26" fmla="*/ 8 w 8"/>
                <a:gd name="T27" fmla="*/ 7 h 12"/>
                <a:gd name="T28" fmla="*/ 7 w 8"/>
                <a:gd name="T2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" h="12">
                  <a:moveTo>
                    <a:pt x="7" y="0"/>
                  </a:moveTo>
                  <a:cubicBezTo>
                    <a:pt x="7" y="0"/>
                    <a:pt x="7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2"/>
                    <a:pt x="6" y="3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5" y="6"/>
                    <a:pt x="5" y="6"/>
                    <a:pt x="3" y="7"/>
                  </a:cubicBezTo>
                  <a:cubicBezTo>
                    <a:pt x="2" y="8"/>
                    <a:pt x="0" y="8"/>
                    <a:pt x="0" y="9"/>
                  </a:cubicBezTo>
                  <a:cubicBezTo>
                    <a:pt x="0" y="10"/>
                    <a:pt x="2" y="9"/>
                    <a:pt x="2" y="10"/>
                  </a:cubicBezTo>
                  <a:cubicBezTo>
                    <a:pt x="1" y="10"/>
                    <a:pt x="1" y="10"/>
                    <a:pt x="0" y="10"/>
                  </a:cubicBezTo>
                  <a:cubicBezTo>
                    <a:pt x="0" y="11"/>
                    <a:pt x="1" y="12"/>
                    <a:pt x="1" y="12"/>
                  </a:cubicBezTo>
                  <a:cubicBezTo>
                    <a:pt x="1" y="11"/>
                    <a:pt x="2" y="10"/>
                    <a:pt x="3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5" y="9"/>
                    <a:pt x="7" y="9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5"/>
                    <a:pt x="7" y="3"/>
                    <a:pt x="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" name="Freeform 82"/>
            <p:cNvSpPr>
              <a:spLocks/>
            </p:cNvSpPr>
            <p:nvPr/>
          </p:nvSpPr>
          <p:spPr bwMode="auto">
            <a:xfrm>
              <a:off x="5322059" y="6051517"/>
              <a:ext cx="3326" cy="6652"/>
            </a:xfrm>
            <a:custGeom>
              <a:avLst/>
              <a:gdLst>
                <a:gd name="T0" fmla="*/ 2 w 2"/>
                <a:gd name="T1" fmla="*/ 3 h 3"/>
                <a:gd name="T2" fmla="*/ 0 w 2"/>
                <a:gd name="T3" fmla="*/ 0 h 3"/>
                <a:gd name="T4" fmla="*/ 2 w 2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3">
                  <a:moveTo>
                    <a:pt x="2" y="3"/>
                  </a:moveTo>
                  <a:cubicBezTo>
                    <a:pt x="1" y="2"/>
                    <a:pt x="1" y="1"/>
                    <a:pt x="0" y="0"/>
                  </a:cubicBezTo>
                  <a:cubicBezTo>
                    <a:pt x="0" y="1"/>
                    <a:pt x="1" y="3"/>
                    <a:pt x="2" y="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" name="Freeform 83"/>
            <p:cNvSpPr>
              <a:spLocks/>
            </p:cNvSpPr>
            <p:nvPr/>
          </p:nvSpPr>
          <p:spPr bwMode="auto">
            <a:xfrm>
              <a:off x="5265520" y="6146303"/>
              <a:ext cx="14967" cy="21619"/>
            </a:xfrm>
            <a:custGeom>
              <a:avLst/>
              <a:gdLst>
                <a:gd name="T0" fmla="*/ 7 w 7"/>
                <a:gd name="T1" fmla="*/ 10 h 11"/>
                <a:gd name="T2" fmla="*/ 6 w 7"/>
                <a:gd name="T3" fmla="*/ 5 h 11"/>
                <a:gd name="T4" fmla="*/ 4 w 7"/>
                <a:gd name="T5" fmla="*/ 3 h 11"/>
                <a:gd name="T6" fmla="*/ 2 w 7"/>
                <a:gd name="T7" fmla="*/ 1 h 11"/>
                <a:gd name="T8" fmla="*/ 1 w 7"/>
                <a:gd name="T9" fmla="*/ 0 h 11"/>
                <a:gd name="T10" fmla="*/ 0 w 7"/>
                <a:gd name="T11" fmla="*/ 0 h 11"/>
                <a:gd name="T12" fmla="*/ 3 w 7"/>
                <a:gd name="T13" fmla="*/ 8 h 11"/>
                <a:gd name="T14" fmla="*/ 7 w 7"/>
                <a:gd name="T15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11">
                  <a:moveTo>
                    <a:pt x="7" y="10"/>
                  </a:moveTo>
                  <a:cubicBezTo>
                    <a:pt x="7" y="9"/>
                    <a:pt x="6" y="7"/>
                    <a:pt x="6" y="5"/>
                  </a:cubicBezTo>
                  <a:cubicBezTo>
                    <a:pt x="5" y="5"/>
                    <a:pt x="4" y="4"/>
                    <a:pt x="4" y="3"/>
                  </a:cubicBezTo>
                  <a:cubicBezTo>
                    <a:pt x="3" y="2"/>
                    <a:pt x="2" y="2"/>
                    <a:pt x="2" y="1"/>
                  </a:cubicBezTo>
                  <a:cubicBezTo>
                    <a:pt x="2" y="1"/>
                    <a:pt x="2" y="0"/>
                    <a:pt x="1" y="0"/>
                  </a:cubicBezTo>
                  <a:cubicBezTo>
                    <a:pt x="1" y="1"/>
                    <a:pt x="0" y="0"/>
                    <a:pt x="0" y="0"/>
                  </a:cubicBezTo>
                  <a:cubicBezTo>
                    <a:pt x="0" y="4"/>
                    <a:pt x="4" y="3"/>
                    <a:pt x="3" y="8"/>
                  </a:cubicBezTo>
                  <a:cubicBezTo>
                    <a:pt x="5" y="9"/>
                    <a:pt x="5" y="11"/>
                    <a:pt x="7" y="1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" name="Freeform 84"/>
            <p:cNvSpPr>
              <a:spLocks/>
            </p:cNvSpPr>
            <p:nvPr/>
          </p:nvSpPr>
          <p:spPr bwMode="auto">
            <a:xfrm>
              <a:off x="5240576" y="6137989"/>
              <a:ext cx="6652" cy="8315"/>
            </a:xfrm>
            <a:custGeom>
              <a:avLst/>
              <a:gdLst>
                <a:gd name="T0" fmla="*/ 1 w 3"/>
                <a:gd name="T1" fmla="*/ 3 h 4"/>
                <a:gd name="T2" fmla="*/ 3 w 3"/>
                <a:gd name="T3" fmla="*/ 2 h 4"/>
                <a:gd name="T4" fmla="*/ 1 w 3"/>
                <a:gd name="T5" fmla="*/ 0 h 4"/>
                <a:gd name="T6" fmla="*/ 1 w 3"/>
                <a:gd name="T7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1" y="3"/>
                  </a:moveTo>
                  <a:cubicBezTo>
                    <a:pt x="2" y="4"/>
                    <a:pt x="2" y="2"/>
                    <a:pt x="3" y="2"/>
                  </a:cubicBezTo>
                  <a:cubicBezTo>
                    <a:pt x="3" y="1"/>
                    <a:pt x="2" y="1"/>
                    <a:pt x="1" y="0"/>
                  </a:cubicBezTo>
                  <a:cubicBezTo>
                    <a:pt x="2" y="2"/>
                    <a:pt x="0" y="2"/>
                    <a:pt x="1" y="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" name="Freeform 85"/>
            <p:cNvSpPr>
              <a:spLocks noEditPoints="1"/>
            </p:cNvSpPr>
            <p:nvPr/>
          </p:nvSpPr>
          <p:spPr bwMode="auto">
            <a:xfrm>
              <a:off x="5044351" y="5950078"/>
              <a:ext cx="78158" cy="76495"/>
            </a:xfrm>
            <a:custGeom>
              <a:avLst/>
              <a:gdLst>
                <a:gd name="T0" fmla="*/ 11 w 37"/>
                <a:gd name="T1" fmla="*/ 36 h 37"/>
                <a:gd name="T2" fmla="*/ 13 w 37"/>
                <a:gd name="T3" fmla="*/ 36 h 37"/>
                <a:gd name="T4" fmla="*/ 15 w 37"/>
                <a:gd name="T5" fmla="*/ 37 h 37"/>
                <a:gd name="T6" fmla="*/ 16 w 37"/>
                <a:gd name="T7" fmla="*/ 35 h 37"/>
                <a:gd name="T8" fmla="*/ 17 w 37"/>
                <a:gd name="T9" fmla="*/ 30 h 37"/>
                <a:gd name="T10" fmla="*/ 18 w 37"/>
                <a:gd name="T11" fmla="*/ 29 h 37"/>
                <a:gd name="T12" fmla="*/ 21 w 37"/>
                <a:gd name="T13" fmla="*/ 29 h 37"/>
                <a:gd name="T14" fmla="*/ 22 w 37"/>
                <a:gd name="T15" fmla="*/ 27 h 37"/>
                <a:gd name="T16" fmla="*/ 26 w 37"/>
                <a:gd name="T17" fmla="*/ 25 h 37"/>
                <a:gd name="T18" fmla="*/ 28 w 37"/>
                <a:gd name="T19" fmla="*/ 22 h 37"/>
                <a:gd name="T20" fmla="*/ 25 w 37"/>
                <a:gd name="T21" fmla="*/ 21 h 37"/>
                <a:gd name="T22" fmla="*/ 26 w 37"/>
                <a:gd name="T23" fmla="*/ 21 h 37"/>
                <a:gd name="T24" fmla="*/ 30 w 37"/>
                <a:gd name="T25" fmla="*/ 22 h 37"/>
                <a:gd name="T26" fmla="*/ 29 w 37"/>
                <a:gd name="T27" fmla="*/ 20 h 37"/>
                <a:gd name="T28" fmla="*/ 30 w 37"/>
                <a:gd name="T29" fmla="*/ 21 h 37"/>
                <a:gd name="T30" fmla="*/ 30 w 37"/>
                <a:gd name="T31" fmla="*/ 19 h 37"/>
                <a:gd name="T32" fmla="*/ 31 w 37"/>
                <a:gd name="T33" fmla="*/ 13 h 37"/>
                <a:gd name="T34" fmla="*/ 34 w 37"/>
                <a:gd name="T35" fmla="*/ 13 h 37"/>
                <a:gd name="T36" fmla="*/ 31 w 37"/>
                <a:gd name="T37" fmla="*/ 10 h 37"/>
                <a:gd name="T38" fmla="*/ 33 w 37"/>
                <a:gd name="T39" fmla="*/ 10 h 37"/>
                <a:gd name="T40" fmla="*/ 33 w 37"/>
                <a:gd name="T41" fmla="*/ 8 h 37"/>
                <a:gd name="T42" fmla="*/ 34 w 37"/>
                <a:gd name="T43" fmla="*/ 7 h 37"/>
                <a:gd name="T44" fmla="*/ 37 w 37"/>
                <a:gd name="T45" fmla="*/ 6 h 37"/>
                <a:gd name="T46" fmla="*/ 35 w 37"/>
                <a:gd name="T47" fmla="*/ 5 h 37"/>
                <a:gd name="T48" fmla="*/ 34 w 37"/>
                <a:gd name="T49" fmla="*/ 4 h 37"/>
                <a:gd name="T50" fmla="*/ 31 w 37"/>
                <a:gd name="T51" fmla="*/ 4 h 37"/>
                <a:gd name="T52" fmla="*/ 34 w 37"/>
                <a:gd name="T53" fmla="*/ 2 h 37"/>
                <a:gd name="T54" fmla="*/ 30 w 37"/>
                <a:gd name="T55" fmla="*/ 1 h 37"/>
                <a:gd name="T56" fmla="*/ 27 w 37"/>
                <a:gd name="T57" fmla="*/ 1 h 37"/>
                <a:gd name="T58" fmla="*/ 26 w 37"/>
                <a:gd name="T59" fmla="*/ 0 h 37"/>
                <a:gd name="T60" fmla="*/ 20 w 37"/>
                <a:gd name="T61" fmla="*/ 1 h 37"/>
                <a:gd name="T62" fmla="*/ 17 w 37"/>
                <a:gd name="T63" fmla="*/ 2 h 37"/>
                <a:gd name="T64" fmla="*/ 17 w 37"/>
                <a:gd name="T65" fmla="*/ 4 h 37"/>
                <a:gd name="T66" fmla="*/ 11 w 37"/>
                <a:gd name="T67" fmla="*/ 4 h 37"/>
                <a:gd name="T68" fmla="*/ 4 w 37"/>
                <a:gd name="T69" fmla="*/ 7 h 37"/>
                <a:gd name="T70" fmla="*/ 5 w 37"/>
                <a:gd name="T71" fmla="*/ 8 h 37"/>
                <a:gd name="T72" fmla="*/ 2 w 37"/>
                <a:gd name="T73" fmla="*/ 10 h 37"/>
                <a:gd name="T74" fmla="*/ 0 w 37"/>
                <a:gd name="T75" fmla="*/ 11 h 37"/>
                <a:gd name="T76" fmla="*/ 1 w 37"/>
                <a:gd name="T77" fmla="*/ 12 h 37"/>
                <a:gd name="T78" fmla="*/ 3 w 37"/>
                <a:gd name="T79" fmla="*/ 12 h 37"/>
                <a:gd name="T80" fmla="*/ 5 w 37"/>
                <a:gd name="T81" fmla="*/ 12 h 37"/>
                <a:gd name="T82" fmla="*/ 1 w 37"/>
                <a:gd name="T83" fmla="*/ 13 h 37"/>
                <a:gd name="T84" fmla="*/ 3 w 37"/>
                <a:gd name="T85" fmla="*/ 15 h 37"/>
                <a:gd name="T86" fmla="*/ 5 w 37"/>
                <a:gd name="T87" fmla="*/ 14 h 37"/>
                <a:gd name="T88" fmla="*/ 8 w 37"/>
                <a:gd name="T89" fmla="*/ 15 h 37"/>
                <a:gd name="T90" fmla="*/ 9 w 37"/>
                <a:gd name="T91" fmla="*/ 18 h 37"/>
                <a:gd name="T92" fmla="*/ 9 w 37"/>
                <a:gd name="T93" fmla="*/ 21 h 37"/>
                <a:gd name="T94" fmla="*/ 11 w 37"/>
                <a:gd name="T95" fmla="*/ 20 h 37"/>
                <a:gd name="T96" fmla="*/ 9 w 37"/>
                <a:gd name="T97" fmla="*/ 21 h 37"/>
                <a:gd name="T98" fmla="*/ 12 w 37"/>
                <a:gd name="T99" fmla="*/ 24 h 37"/>
                <a:gd name="T100" fmla="*/ 10 w 37"/>
                <a:gd name="T101" fmla="*/ 26 h 37"/>
                <a:gd name="T102" fmla="*/ 9 w 37"/>
                <a:gd name="T103" fmla="*/ 27 h 37"/>
                <a:gd name="T104" fmla="*/ 11 w 37"/>
                <a:gd name="T105" fmla="*/ 36 h 37"/>
                <a:gd name="T106" fmla="*/ 28 w 37"/>
                <a:gd name="T107" fmla="*/ 20 h 37"/>
                <a:gd name="T108" fmla="*/ 29 w 37"/>
                <a:gd name="T109" fmla="*/ 18 h 37"/>
                <a:gd name="T110" fmla="*/ 28 w 37"/>
                <a:gd name="T111" fmla="*/ 20 h 37"/>
                <a:gd name="T112" fmla="*/ 30 w 37"/>
                <a:gd name="T113" fmla="*/ 3 h 37"/>
                <a:gd name="T114" fmla="*/ 29 w 37"/>
                <a:gd name="T115" fmla="*/ 5 h 37"/>
                <a:gd name="T116" fmla="*/ 25 w 37"/>
                <a:gd name="T117" fmla="*/ 4 h 37"/>
                <a:gd name="T118" fmla="*/ 30 w 37"/>
                <a:gd name="T119" fmla="*/ 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7" h="37">
                  <a:moveTo>
                    <a:pt x="11" y="36"/>
                  </a:moveTo>
                  <a:cubicBezTo>
                    <a:pt x="12" y="36"/>
                    <a:pt x="13" y="36"/>
                    <a:pt x="13" y="36"/>
                  </a:cubicBezTo>
                  <a:cubicBezTo>
                    <a:pt x="14" y="36"/>
                    <a:pt x="14" y="37"/>
                    <a:pt x="15" y="37"/>
                  </a:cubicBezTo>
                  <a:cubicBezTo>
                    <a:pt x="15" y="36"/>
                    <a:pt x="15" y="36"/>
                    <a:pt x="16" y="35"/>
                  </a:cubicBezTo>
                  <a:cubicBezTo>
                    <a:pt x="16" y="33"/>
                    <a:pt x="17" y="33"/>
                    <a:pt x="17" y="30"/>
                  </a:cubicBezTo>
                  <a:cubicBezTo>
                    <a:pt x="18" y="30"/>
                    <a:pt x="18" y="29"/>
                    <a:pt x="18" y="29"/>
                  </a:cubicBezTo>
                  <a:cubicBezTo>
                    <a:pt x="20" y="29"/>
                    <a:pt x="20" y="28"/>
                    <a:pt x="21" y="29"/>
                  </a:cubicBezTo>
                  <a:cubicBezTo>
                    <a:pt x="21" y="28"/>
                    <a:pt x="22" y="28"/>
                    <a:pt x="22" y="27"/>
                  </a:cubicBezTo>
                  <a:cubicBezTo>
                    <a:pt x="24" y="27"/>
                    <a:pt x="24" y="25"/>
                    <a:pt x="26" y="25"/>
                  </a:cubicBezTo>
                  <a:cubicBezTo>
                    <a:pt x="26" y="24"/>
                    <a:pt x="29" y="23"/>
                    <a:pt x="28" y="22"/>
                  </a:cubicBezTo>
                  <a:cubicBezTo>
                    <a:pt x="27" y="23"/>
                    <a:pt x="26" y="22"/>
                    <a:pt x="25" y="21"/>
                  </a:cubicBezTo>
                  <a:cubicBezTo>
                    <a:pt x="26" y="21"/>
                    <a:pt x="25" y="20"/>
                    <a:pt x="26" y="21"/>
                  </a:cubicBezTo>
                  <a:cubicBezTo>
                    <a:pt x="27" y="21"/>
                    <a:pt x="28" y="22"/>
                    <a:pt x="30" y="22"/>
                  </a:cubicBezTo>
                  <a:cubicBezTo>
                    <a:pt x="31" y="21"/>
                    <a:pt x="28" y="21"/>
                    <a:pt x="29" y="20"/>
                  </a:cubicBezTo>
                  <a:cubicBezTo>
                    <a:pt x="29" y="20"/>
                    <a:pt x="30" y="21"/>
                    <a:pt x="30" y="21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2" y="18"/>
                    <a:pt x="31" y="15"/>
                    <a:pt x="31" y="13"/>
                  </a:cubicBezTo>
                  <a:cubicBezTo>
                    <a:pt x="32" y="13"/>
                    <a:pt x="32" y="12"/>
                    <a:pt x="34" y="13"/>
                  </a:cubicBezTo>
                  <a:cubicBezTo>
                    <a:pt x="33" y="11"/>
                    <a:pt x="32" y="11"/>
                    <a:pt x="31" y="10"/>
                  </a:cubicBezTo>
                  <a:cubicBezTo>
                    <a:pt x="32" y="11"/>
                    <a:pt x="32" y="9"/>
                    <a:pt x="33" y="10"/>
                  </a:cubicBezTo>
                  <a:cubicBezTo>
                    <a:pt x="33" y="9"/>
                    <a:pt x="32" y="9"/>
                    <a:pt x="33" y="8"/>
                  </a:cubicBezTo>
                  <a:cubicBezTo>
                    <a:pt x="34" y="8"/>
                    <a:pt x="33" y="6"/>
                    <a:pt x="34" y="7"/>
                  </a:cubicBezTo>
                  <a:cubicBezTo>
                    <a:pt x="35" y="6"/>
                    <a:pt x="37" y="7"/>
                    <a:pt x="37" y="6"/>
                  </a:cubicBezTo>
                  <a:cubicBezTo>
                    <a:pt x="37" y="5"/>
                    <a:pt x="36" y="5"/>
                    <a:pt x="35" y="5"/>
                  </a:cubicBezTo>
                  <a:cubicBezTo>
                    <a:pt x="35" y="5"/>
                    <a:pt x="35" y="4"/>
                    <a:pt x="34" y="4"/>
                  </a:cubicBezTo>
                  <a:cubicBezTo>
                    <a:pt x="33" y="3"/>
                    <a:pt x="31" y="5"/>
                    <a:pt x="31" y="4"/>
                  </a:cubicBezTo>
                  <a:cubicBezTo>
                    <a:pt x="31" y="3"/>
                    <a:pt x="33" y="3"/>
                    <a:pt x="34" y="2"/>
                  </a:cubicBezTo>
                  <a:cubicBezTo>
                    <a:pt x="33" y="1"/>
                    <a:pt x="32" y="1"/>
                    <a:pt x="30" y="1"/>
                  </a:cubicBezTo>
                  <a:cubicBezTo>
                    <a:pt x="29" y="0"/>
                    <a:pt x="28" y="0"/>
                    <a:pt x="27" y="1"/>
                  </a:cubicBezTo>
                  <a:cubicBezTo>
                    <a:pt x="27" y="0"/>
                    <a:pt x="26" y="0"/>
                    <a:pt x="26" y="0"/>
                  </a:cubicBezTo>
                  <a:cubicBezTo>
                    <a:pt x="24" y="1"/>
                    <a:pt x="21" y="0"/>
                    <a:pt x="20" y="1"/>
                  </a:cubicBezTo>
                  <a:cubicBezTo>
                    <a:pt x="19" y="1"/>
                    <a:pt x="17" y="1"/>
                    <a:pt x="17" y="2"/>
                  </a:cubicBezTo>
                  <a:cubicBezTo>
                    <a:pt x="17" y="2"/>
                    <a:pt x="17" y="4"/>
                    <a:pt x="17" y="4"/>
                  </a:cubicBezTo>
                  <a:cubicBezTo>
                    <a:pt x="15" y="4"/>
                    <a:pt x="13" y="4"/>
                    <a:pt x="11" y="4"/>
                  </a:cubicBezTo>
                  <a:cubicBezTo>
                    <a:pt x="8" y="4"/>
                    <a:pt x="7" y="7"/>
                    <a:pt x="4" y="7"/>
                  </a:cubicBezTo>
                  <a:cubicBezTo>
                    <a:pt x="4" y="8"/>
                    <a:pt x="5" y="7"/>
                    <a:pt x="5" y="8"/>
                  </a:cubicBezTo>
                  <a:cubicBezTo>
                    <a:pt x="4" y="9"/>
                    <a:pt x="3" y="9"/>
                    <a:pt x="2" y="10"/>
                  </a:cubicBezTo>
                  <a:cubicBezTo>
                    <a:pt x="1" y="10"/>
                    <a:pt x="0" y="10"/>
                    <a:pt x="0" y="11"/>
                  </a:cubicBezTo>
                  <a:cubicBezTo>
                    <a:pt x="1" y="11"/>
                    <a:pt x="1" y="12"/>
                    <a:pt x="1" y="12"/>
                  </a:cubicBezTo>
                  <a:cubicBezTo>
                    <a:pt x="1" y="11"/>
                    <a:pt x="3" y="11"/>
                    <a:pt x="3" y="12"/>
                  </a:cubicBezTo>
                  <a:cubicBezTo>
                    <a:pt x="3" y="12"/>
                    <a:pt x="5" y="10"/>
                    <a:pt x="5" y="12"/>
                  </a:cubicBezTo>
                  <a:cubicBezTo>
                    <a:pt x="3" y="12"/>
                    <a:pt x="2" y="12"/>
                    <a:pt x="1" y="13"/>
                  </a:cubicBezTo>
                  <a:cubicBezTo>
                    <a:pt x="1" y="14"/>
                    <a:pt x="2" y="14"/>
                    <a:pt x="3" y="15"/>
                  </a:cubicBezTo>
                  <a:cubicBezTo>
                    <a:pt x="4" y="15"/>
                    <a:pt x="4" y="14"/>
                    <a:pt x="5" y="14"/>
                  </a:cubicBezTo>
                  <a:cubicBezTo>
                    <a:pt x="6" y="15"/>
                    <a:pt x="7" y="15"/>
                    <a:pt x="8" y="15"/>
                  </a:cubicBezTo>
                  <a:cubicBezTo>
                    <a:pt x="8" y="17"/>
                    <a:pt x="9" y="17"/>
                    <a:pt x="9" y="18"/>
                  </a:cubicBezTo>
                  <a:cubicBezTo>
                    <a:pt x="9" y="19"/>
                    <a:pt x="9" y="20"/>
                    <a:pt x="9" y="21"/>
                  </a:cubicBezTo>
                  <a:cubicBezTo>
                    <a:pt x="10" y="21"/>
                    <a:pt x="10" y="19"/>
                    <a:pt x="11" y="20"/>
                  </a:cubicBezTo>
                  <a:cubicBezTo>
                    <a:pt x="11" y="22"/>
                    <a:pt x="10" y="21"/>
                    <a:pt x="9" y="21"/>
                  </a:cubicBezTo>
                  <a:cubicBezTo>
                    <a:pt x="9" y="23"/>
                    <a:pt x="11" y="23"/>
                    <a:pt x="12" y="24"/>
                  </a:cubicBezTo>
                  <a:cubicBezTo>
                    <a:pt x="11" y="25"/>
                    <a:pt x="10" y="25"/>
                    <a:pt x="10" y="26"/>
                  </a:cubicBezTo>
                  <a:cubicBezTo>
                    <a:pt x="10" y="26"/>
                    <a:pt x="9" y="26"/>
                    <a:pt x="9" y="27"/>
                  </a:cubicBezTo>
                  <a:cubicBezTo>
                    <a:pt x="11" y="29"/>
                    <a:pt x="9" y="33"/>
                    <a:pt x="11" y="36"/>
                  </a:cubicBezTo>
                  <a:close/>
                  <a:moveTo>
                    <a:pt x="28" y="20"/>
                  </a:moveTo>
                  <a:cubicBezTo>
                    <a:pt x="27" y="19"/>
                    <a:pt x="28" y="18"/>
                    <a:pt x="29" y="18"/>
                  </a:cubicBezTo>
                  <a:cubicBezTo>
                    <a:pt x="29" y="19"/>
                    <a:pt x="28" y="19"/>
                    <a:pt x="28" y="20"/>
                  </a:cubicBezTo>
                  <a:close/>
                  <a:moveTo>
                    <a:pt x="30" y="3"/>
                  </a:moveTo>
                  <a:cubicBezTo>
                    <a:pt x="30" y="4"/>
                    <a:pt x="30" y="4"/>
                    <a:pt x="29" y="5"/>
                  </a:cubicBezTo>
                  <a:cubicBezTo>
                    <a:pt x="28" y="4"/>
                    <a:pt x="27" y="4"/>
                    <a:pt x="25" y="4"/>
                  </a:cubicBezTo>
                  <a:cubicBezTo>
                    <a:pt x="26" y="3"/>
                    <a:pt x="29" y="3"/>
                    <a:pt x="30" y="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Freeform 86"/>
            <p:cNvSpPr>
              <a:spLocks/>
            </p:cNvSpPr>
            <p:nvPr/>
          </p:nvSpPr>
          <p:spPr bwMode="auto">
            <a:xfrm>
              <a:off x="5134149" y="5958393"/>
              <a:ext cx="21619" cy="21619"/>
            </a:xfrm>
            <a:custGeom>
              <a:avLst/>
              <a:gdLst>
                <a:gd name="T0" fmla="*/ 0 w 10"/>
                <a:gd name="T1" fmla="*/ 4 h 11"/>
                <a:gd name="T2" fmla="*/ 1 w 10"/>
                <a:gd name="T3" fmla="*/ 5 h 11"/>
                <a:gd name="T4" fmla="*/ 1 w 10"/>
                <a:gd name="T5" fmla="*/ 7 h 11"/>
                <a:gd name="T6" fmla="*/ 4 w 10"/>
                <a:gd name="T7" fmla="*/ 6 h 11"/>
                <a:gd name="T8" fmla="*/ 2 w 10"/>
                <a:gd name="T9" fmla="*/ 9 h 11"/>
                <a:gd name="T10" fmla="*/ 4 w 10"/>
                <a:gd name="T11" fmla="*/ 10 h 11"/>
                <a:gd name="T12" fmla="*/ 6 w 10"/>
                <a:gd name="T13" fmla="*/ 11 h 11"/>
                <a:gd name="T14" fmla="*/ 7 w 10"/>
                <a:gd name="T15" fmla="*/ 7 h 11"/>
                <a:gd name="T16" fmla="*/ 10 w 10"/>
                <a:gd name="T17" fmla="*/ 9 h 11"/>
                <a:gd name="T18" fmla="*/ 8 w 10"/>
                <a:gd name="T19" fmla="*/ 4 h 11"/>
                <a:gd name="T20" fmla="*/ 7 w 10"/>
                <a:gd name="T21" fmla="*/ 4 h 11"/>
                <a:gd name="T22" fmla="*/ 5 w 10"/>
                <a:gd name="T23" fmla="*/ 3 h 11"/>
                <a:gd name="T24" fmla="*/ 3 w 10"/>
                <a:gd name="T25" fmla="*/ 1 h 11"/>
                <a:gd name="T26" fmla="*/ 3 w 10"/>
                <a:gd name="T27" fmla="*/ 4 h 11"/>
                <a:gd name="T28" fmla="*/ 0 w 10"/>
                <a:gd name="T29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" h="11">
                  <a:moveTo>
                    <a:pt x="0" y="4"/>
                  </a:moveTo>
                  <a:cubicBezTo>
                    <a:pt x="0" y="5"/>
                    <a:pt x="1" y="4"/>
                    <a:pt x="1" y="5"/>
                  </a:cubicBezTo>
                  <a:cubicBezTo>
                    <a:pt x="1" y="6"/>
                    <a:pt x="0" y="6"/>
                    <a:pt x="1" y="7"/>
                  </a:cubicBezTo>
                  <a:cubicBezTo>
                    <a:pt x="2" y="7"/>
                    <a:pt x="2" y="6"/>
                    <a:pt x="4" y="6"/>
                  </a:cubicBezTo>
                  <a:cubicBezTo>
                    <a:pt x="4" y="7"/>
                    <a:pt x="2" y="7"/>
                    <a:pt x="2" y="9"/>
                  </a:cubicBezTo>
                  <a:cubicBezTo>
                    <a:pt x="3" y="9"/>
                    <a:pt x="3" y="10"/>
                    <a:pt x="4" y="10"/>
                  </a:cubicBezTo>
                  <a:cubicBezTo>
                    <a:pt x="4" y="11"/>
                    <a:pt x="5" y="11"/>
                    <a:pt x="6" y="11"/>
                  </a:cubicBezTo>
                  <a:cubicBezTo>
                    <a:pt x="6" y="9"/>
                    <a:pt x="6" y="8"/>
                    <a:pt x="7" y="7"/>
                  </a:cubicBezTo>
                  <a:cubicBezTo>
                    <a:pt x="8" y="8"/>
                    <a:pt x="8" y="9"/>
                    <a:pt x="10" y="9"/>
                  </a:cubicBezTo>
                  <a:cubicBezTo>
                    <a:pt x="10" y="6"/>
                    <a:pt x="9" y="6"/>
                    <a:pt x="8" y="4"/>
                  </a:cubicBezTo>
                  <a:cubicBezTo>
                    <a:pt x="8" y="5"/>
                    <a:pt x="7" y="4"/>
                    <a:pt x="7" y="4"/>
                  </a:cubicBezTo>
                  <a:cubicBezTo>
                    <a:pt x="6" y="4"/>
                    <a:pt x="5" y="4"/>
                    <a:pt x="5" y="3"/>
                  </a:cubicBezTo>
                  <a:cubicBezTo>
                    <a:pt x="6" y="2"/>
                    <a:pt x="5" y="1"/>
                    <a:pt x="3" y="1"/>
                  </a:cubicBezTo>
                  <a:cubicBezTo>
                    <a:pt x="3" y="2"/>
                    <a:pt x="4" y="3"/>
                    <a:pt x="3" y="4"/>
                  </a:cubicBezTo>
                  <a:cubicBezTo>
                    <a:pt x="3" y="2"/>
                    <a:pt x="0" y="0"/>
                    <a:pt x="0" y="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" name="Freeform 87"/>
            <p:cNvSpPr>
              <a:spLocks/>
            </p:cNvSpPr>
            <p:nvPr/>
          </p:nvSpPr>
          <p:spPr bwMode="auto">
            <a:xfrm>
              <a:off x="5147453" y="5960055"/>
              <a:ext cx="16629" cy="6652"/>
            </a:xfrm>
            <a:custGeom>
              <a:avLst/>
              <a:gdLst>
                <a:gd name="T0" fmla="*/ 7 w 8"/>
                <a:gd name="T1" fmla="*/ 3 h 3"/>
                <a:gd name="T2" fmla="*/ 8 w 8"/>
                <a:gd name="T3" fmla="*/ 0 h 3"/>
                <a:gd name="T4" fmla="*/ 0 w 8"/>
                <a:gd name="T5" fmla="*/ 0 h 3"/>
                <a:gd name="T6" fmla="*/ 1 w 8"/>
                <a:gd name="T7" fmla="*/ 1 h 3"/>
                <a:gd name="T8" fmla="*/ 7 w 8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3">
                  <a:moveTo>
                    <a:pt x="7" y="3"/>
                  </a:moveTo>
                  <a:cubicBezTo>
                    <a:pt x="7" y="2"/>
                    <a:pt x="8" y="2"/>
                    <a:pt x="8" y="0"/>
                  </a:cubicBezTo>
                  <a:cubicBezTo>
                    <a:pt x="5" y="0"/>
                    <a:pt x="3" y="0"/>
                    <a:pt x="0" y="0"/>
                  </a:cubicBezTo>
                  <a:cubicBezTo>
                    <a:pt x="0" y="0"/>
                    <a:pt x="0" y="1"/>
                    <a:pt x="1" y="1"/>
                  </a:cubicBezTo>
                  <a:cubicBezTo>
                    <a:pt x="2" y="2"/>
                    <a:pt x="4" y="3"/>
                    <a:pt x="7" y="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" name="Freeform 88"/>
            <p:cNvSpPr>
              <a:spLocks/>
            </p:cNvSpPr>
            <p:nvPr/>
          </p:nvSpPr>
          <p:spPr bwMode="auto">
            <a:xfrm>
              <a:off x="5109205" y="6036550"/>
              <a:ext cx="4989" cy="8315"/>
            </a:xfrm>
            <a:custGeom>
              <a:avLst/>
              <a:gdLst>
                <a:gd name="T0" fmla="*/ 1 w 2"/>
                <a:gd name="T1" fmla="*/ 0 h 4"/>
                <a:gd name="T2" fmla="*/ 0 w 2"/>
                <a:gd name="T3" fmla="*/ 1 h 4"/>
                <a:gd name="T4" fmla="*/ 0 w 2"/>
                <a:gd name="T5" fmla="*/ 4 h 4"/>
                <a:gd name="T6" fmla="*/ 2 w 2"/>
                <a:gd name="T7" fmla="*/ 3 h 4"/>
                <a:gd name="T8" fmla="*/ 2 w 2"/>
                <a:gd name="T9" fmla="*/ 0 h 4"/>
                <a:gd name="T10" fmla="*/ 1 w 2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4">
                  <a:moveTo>
                    <a:pt x="1" y="0"/>
                  </a:moveTo>
                  <a:cubicBezTo>
                    <a:pt x="1" y="2"/>
                    <a:pt x="0" y="0"/>
                    <a:pt x="0" y="1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1" y="4"/>
                    <a:pt x="2" y="4"/>
                    <a:pt x="2" y="3"/>
                  </a:cubicBezTo>
                  <a:cubicBezTo>
                    <a:pt x="2" y="2"/>
                    <a:pt x="2" y="2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Freeform 89"/>
            <p:cNvSpPr>
              <a:spLocks/>
            </p:cNvSpPr>
            <p:nvPr/>
          </p:nvSpPr>
          <p:spPr bwMode="auto">
            <a:xfrm>
              <a:off x="5102553" y="6003291"/>
              <a:ext cx="14967" cy="13303"/>
            </a:xfrm>
            <a:custGeom>
              <a:avLst/>
              <a:gdLst>
                <a:gd name="T0" fmla="*/ 7 w 7"/>
                <a:gd name="T1" fmla="*/ 5 h 6"/>
                <a:gd name="T2" fmla="*/ 6 w 7"/>
                <a:gd name="T3" fmla="*/ 1 h 6"/>
                <a:gd name="T4" fmla="*/ 3 w 7"/>
                <a:gd name="T5" fmla="*/ 1 h 6"/>
                <a:gd name="T6" fmla="*/ 2 w 7"/>
                <a:gd name="T7" fmla="*/ 0 h 6"/>
                <a:gd name="T8" fmla="*/ 0 w 7"/>
                <a:gd name="T9" fmla="*/ 3 h 6"/>
                <a:gd name="T10" fmla="*/ 2 w 7"/>
                <a:gd name="T11" fmla="*/ 2 h 6"/>
                <a:gd name="T12" fmla="*/ 1 w 7"/>
                <a:gd name="T13" fmla="*/ 4 h 6"/>
                <a:gd name="T14" fmla="*/ 3 w 7"/>
                <a:gd name="T15" fmla="*/ 6 h 6"/>
                <a:gd name="T16" fmla="*/ 6 w 7"/>
                <a:gd name="T17" fmla="*/ 6 h 6"/>
                <a:gd name="T18" fmla="*/ 7 w 7"/>
                <a:gd name="T1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" h="6">
                  <a:moveTo>
                    <a:pt x="7" y="5"/>
                  </a:moveTo>
                  <a:cubicBezTo>
                    <a:pt x="7" y="3"/>
                    <a:pt x="6" y="3"/>
                    <a:pt x="6" y="1"/>
                  </a:cubicBezTo>
                  <a:cubicBezTo>
                    <a:pt x="5" y="2"/>
                    <a:pt x="5" y="1"/>
                    <a:pt x="3" y="1"/>
                  </a:cubicBezTo>
                  <a:cubicBezTo>
                    <a:pt x="3" y="1"/>
                    <a:pt x="3" y="0"/>
                    <a:pt x="2" y="0"/>
                  </a:cubicBezTo>
                  <a:cubicBezTo>
                    <a:pt x="2" y="2"/>
                    <a:pt x="0" y="1"/>
                    <a:pt x="0" y="3"/>
                  </a:cubicBezTo>
                  <a:cubicBezTo>
                    <a:pt x="1" y="3"/>
                    <a:pt x="1" y="2"/>
                    <a:pt x="2" y="2"/>
                  </a:cubicBezTo>
                  <a:cubicBezTo>
                    <a:pt x="2" y="3"/>
                    <a:pt x="1" y="3"/>
                    <a:pt x="1" y="4"/>
                  </a:cubicBezTo>
                  <a:cubicBezTo>
                    <a:pt x="3" y="4"/>
                    <a:pt x="2" y="6"/>
                    <a:pt x="3" y="6"/>
                  </a:cubicBezTo>
                  <a:cubicBezTo>
                    <a:pt x="3" y="5"/>
                    <a:pt x="5" y="5"/>
                    <a:pt x="6" y="6"/>
                  </a:cubicBezTo>
                  <a:cubicBezTo>
                    <a:pt x="6" y="5"/>
                    <a:pt x="7" y="5"/>
                    <a:pt x="7" y="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Freeform 90"/>
            <p:cNvSpPr>
              <a:spLocks/>
            </p:cNvSpPr>
            <p:nvPr/>
          </p:nvSpPr>
          <p:spPr bwMode="auto">
            <a:xfrm>
              <a:off x="5190689" y="5975022"/>
              <a:ext cx="19955" cy="23281"/>
            </a:xfrm>
            <a:custGeom>
              <a:avLst/>
              <a:gdLst>
                <a:gd name="T0" fmla="*/ 1 w 10"/>
                <a:gd name="T1" fmla="*/ 7 h 11"/>
                <a:gd name="T2" fmla="*/ 0 w 10"/>
                <a:gd name="T3" fmla="*/ 9 h 11"/>
                <a:gd name="T4" fmla="*/ 3 w 10"/>
                <a:gd name="T5" fmla="*/ 11 h 11"/>
                <a:gd name="T6" fmla="*/ 3 w 10"/>
                <a:gd name="T7" fmla="*/ 10 h 11"/>
                <a:gd name="T8" fmla="*/ 2 w 10"/>
                <a:gd name="T9" fmla="*/ 6 h 11"/>
                <a:gd name="T10" fmla="*/ 7 w 10"/>
                <a:gd name="T11" fmla="*/ 3 h 11"/>
                <a:gd name="T12" fmla="*/ 10 w 10"/>
                <a:gd name="T13" fmla="*/ 0 h 11"/>
                <a:gd name="T14" fmla="*/ 8 w 10"/>
                <a:gd name="T15" fmla="*/ 0 h 11"/>
                <a:gd name="T16" fmla="*/ 8 w 10"/>
                <a:gd name="T17" fmla="*/ 1 h 11"/>
                <a:gd name="T18" fmla="*/ 2 w 10"/>
                <a:gd name="T19" fmla="*/ 3 h 11"/>
                <a:gd name="T20" fmla="*/ 1 w 10"/>
                <a:gd name="T21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" h="11">
                  <a:moveTo>
                    <a:pt x="1" y="7"/>
                  </a:moveTo>
                  <a:cubicBezTo>
                    <a:pt x="0" y="7"/>
                    <a:pt x="0" y="8"/>
                    <a:pt x="0" y="9"/>
                  </a:cubicBezTo>
                  <a:cubicBezTo>
                    <a:pt x="1" y="9"/>
                    <a:pt x="1" y="10"/>
                    <a:pt x="3" y="11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9"/>
                    <a:pt x="2" y="8"/>
                    <a:pt x="2" y="6"/>
                  </a:cubicBezTo>
                  <a:cubicBezTo>
                    <a:pt x="4" y="5"/>
                    <a:pt x="5" y="4"/>
                    <a:pt x="7" y="3"/>
                  </a:cubicBezTo>
                  <a:cubicBezTo>
                    <a:pt x="8" y="3"/>
                    <a:pt x="9" y="2"/>
                    <a:pt x="10" y="0"/>
                  </a:cubicBezTo>
                  <a:cubicBezTo>
                    <a:pt x="9" y="0"/>
                    <a:pt x="9" y="0"/>
                    <a:pt x="8" y="0"/>
                  </a:cubicBezTo>
                  <a:cubicBezTo>
                    <a:pt x="8" y="0"/>
                    <a:pt x="8" y="1"/>
                    <a:pt x="8" y="1"/>
                  </a:cubicBezTo>
                  <a:cubicBezTo>
                    <a:pt x="5" y="1"/>
                    <a:pt x="4" y="2"/>
                    <a:pt x="2" y="3"/>
                  </a:cubicBezTo>
                  <a:cubicBezTo>
                    <a:pt x="2" y="5"/>
                    <a:pt x="0" y="5"/>
                    <a:pt x="1" y="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Freeform 91"/>
            <p:cNvSpPr>
              <a:spLocks/>
            </p:cNvSpPr>
            <p:nvPr/>
          </p:nvSpPr>
          <p:spPr bwMode="auto">
            <a:xfrm>
              <a:off x="5194014" y="5960055"/>
              <a:ext cx="6652" cy="6652"/>
            </a:xfrm>
            <a:custGeom>
              <a:avLst/>
              <a:gdLst>
                <a:gd name="T0" fmla="*/ 0 w 3"/>
                <a:gd name="T1" fmla="*/ 2 h 3"/>
                <a:gd name="T2" fmla="*/ 3 w 3"/>
                <a:gd name="T3" fmla="*/ 2 h 3"/>
                <a:gd name="T4" fmla="*/ 0 w 3"/>
                <a:gd name="T5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0" y="2"/>
                  </a:moveTo>
                  <a:cubicBezTo>
                    <a:pt x="1" y="3"/>
                    <a:pt x="2" y="2"/>
                    <a:pt x="3" y="2"/>
                  </a:cubicBezTo>
                  <a:cubicBezTo>
                    <a:pt x="3" y="0"/>
                    <a:pt x="0" y="0"/>
                    <a:pt x="0" y="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" name="Freeform 92"/>
            <p:cNvSpPr>
              <a:spLocks/>
            </p:cNvSpPr>
            <p:nvPr/>
          </p:nvSpPr>
          <p:spPr bwMode="auto">
            <a:xfrm>
              <a:off x="5233925" y="5961719"/>
              <a:ext cx="13303" cy="8315"/>
            </a:xfrm>
            <a:custGeom>
              <a:avLst/>
              <a:gdLst>
                <a:gd name="T0" fmla="*/ 3 w 6"/>
                <a:gd name="T1" fmla="*/ 1 h 4"/>
                <a:gd name="T2" fmla="*/ 1 w 6"/>
                <a:gd name="T3" fmla="*/ 1 h 4"/>
                <a:gd name="T4" fmla="*/ 1 w 6"/>
                <a:gd name="T5" fmla="*/ 3 h 4"/>
                <a:gd name="T6" fmla="*/ 6 w 6"/>
                <a:gd name="T7" fmla="*/ 2 h 4"/>
                <a:gd name="T8" fmla="*/ 6 w 6"/>
                <a:gd name="T9" fmla="*/ 2 h 4"/>
                <a:gd name="T10" fmla="*/ 3 w 6"/>
                <a:gd name="T1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4">
                  <a:moveTo>
                    <a:pt x="3" y="1"/>
                  </a:moveTo>
                  <a:cubicBezTo>
                    <a:pt x="3" y="0"/>
                    <a:pt x="2" y="0"/>
                    <a:pt x="1" y="1"/>
                  </a:cubicBezTo>
                  <a:cubicBezTo>
                    <a:pt x="0" y="1"/>
                    <a:pt x="1" y="2"/>
                    <a:pt x="1" y="3"/>
                  </a:cubicBezTo>
                  <a:cubicBezTo>
                    <a:pt x="3" y="3"/>
                    <a:pt x="5" y="4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1"/>
                    <a:pt x="5" y="1"/>
                    <a:pt x="3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" name="Freeform 93"/>
            <p:cNvSpPr>
              <a:spLocks/>
            </p:cNvSpPr>
            <p:nvPr/>
          </p:nvSpPr>
          <p:spPr bwMode="auto">
            <a:xfrm>
              <a:off x="5017744" y="6009943"/>
              <a:ext cx="9978" cy="9978"/>
            </a:xfrm>
            <a:custGeom>
              <a:avLst/>
              <a:gdLst>
                <a:gd name="T0" fmla="*/ 2 w 5"/>
                <a:gd name="T1" fmla="*/ 1 h 5"/>
                <a:gd name="T2" fmla="*/ 0 w 5"/>
                <a:gd name="T3" fmla="*/ 2 h 5"/>
                <a:gd name="T4" fmla="*/ 3 w 5"/>
                <a:gd name="T5" fmla="*/ 4 h 5"/>
                <a:gd name="T6" fmla="*/ 5 w 5"/>
                <a:gd name="T7" fmla="*/ 3 h 5"/>
                <a:gd name="T8" fmla="*/ 4 w 5"/>
                <a:gd name="T9" fmla="*/ 1 h 5"/>
                <a:gd name="T10" fmla="*/ 2 w 5"/>
                <a:gd name="T11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2" y="1"/>
                  </a:moveTo>
                  <a:cubicBezTo>
                    <a:pt x="2" y="1"/>
                    <a:pt x="2" y="3"/>
                    <a:pt x="0" y="2"/>
                  </a:cubicBezTo>
                  <a:cubicBezTo>
                    <a:pt x="0" y="4"/>
                    <a:pt x="1" y="4"/>
                    <a:pt x="3" y="4"/>
                  </a:cubicBezTo>
                  <a:cubicBezTo>
                    <a:pt x="2" y="1"/>
                    <a:pt x="5" y="5"/>
                    <a:pt x="5" y="3"/>
                  </a:cubicBezTo>
                  <a:cubicBezTo>
                    <a:pt x="4" y="2"/>
                    <a:pt x="5" y="2"/>
                    <a:pt x="4" y="1"/>
                  </a:cubicBezTo>
                  <a:cubicBezTo>
                    <a:pt x="3" y="1"/>
                    <a:pt x="3" y="0"/>
                    <a:pt x="2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" name="Freeform 94"/>
            <p:cNvSpPr>
              <a:spLocks/>
            </p:cNvSpPr>
            <p:nvPr/>
          </p:nvSpPr>
          <p:spPr bwMode="auto">
            <a:xfrm>
              <a:off x="5034374" y="6121360"/>
              <a:ext cx="3326" cy="1663"/>
            </a:xfrm>
            <a:custGeom>
              <a:avLst/>
              <a:gdLst>
                <a:gd name="T0" fmla="*/ 0 w 2"/>
                <a:gd name="T1" fmla="*/ 1 h 1"/>
                <a:gd name="T2" fmla="*/ 2 w 2"/>
                <a:gd name="T3" fmla="*/ 0 h 1"/>
                <a:gd name="T4" fmla="*/ 0 w 2"/>
                <a:gd name="T5" fmla="*/ 0 h 1"/>
                <a:gd name="T6" fmla="*/ 0 w 2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1" y="1"/>
                    <a:pt x="2" y="1"/>
                    <a:pt x="2" y="0"/>
                  </a:cubicBezTo>
                  <a:cubicBezTo>
                    <a:pt x="2" y="0"/>
                    <a:pt x="1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" name="Freeform 95"/>
            <p:cNvSpPr>
              <a:spLocks/>
            </p:cNvSpPr>
            <p:nvPr/>
          </p:nvSpPr>
          <p:spPr bwMode="auto">
            <a:xfrm>
              <a:off x="5009429" y="6109719"/>
              <a:ext cx="24944" cy="13303"/>
            </a:xfrm>
            <a:custGeom>
              <a:avLst/>
              <a:gdLst>
                <a:gd name="T0" fmla="*/ 7 w 12"/>
                <a:gd name="T1" fmla="*/ 5 h 6"/>
                <a:gd name="T2" fmla="*/ 10 w 12"/>
                <a:gd name="T3" fmla="*/ 6 h 6"/>
                <a:gd name="T4" fmla="*/ 12 w 12"/>
                <a:gd name="T5" fmla="*/ 5 h 6"/>
                <a:gd name="T6" fmla="*/ 8 w 12"/>
                <a:gd name="T7" fmla="*/ 3 h 6"/>
                <a:gd name="T8" fmla="*/ 7 w 12"/>
                <a:gd name="T9" fmla="*/ 2 h 6"/>
                <a:gd name="T10" fmla="*/ 5 w 12"/>
                <a:gd name="T11" fmla="*/ 0 h 6"/>
                <a:gd name="T12" fmla="*/ 1 w 12"/>
                <a:gd name="T13" fmla="*/ 0 h 6"/>
                <a:gd name="T14" fmla="*/ 0 w 12"/>
                <a:gd name="T15" fmla="*/ 2 h 6"/>
                <a:gd name="T16" fmla="*/ 3 w 12"/>
                <a:gd name="T17" fmla="*/ 2 h 6"/>
                <a:gd name="T18" fmla="*/ 6 w 12"/>
                <a:gd name="T19" fmla="*/ 4 h 6"/>
                <a:gd name="T20" fmla="*/ 8 w 12"/>
                <a:gd name="T21" fmla="*/ 4 h 6"/>
                <a:gd name="T22" fmla="*/ 7 w 12"/>
                <a:gd name="T23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" h="6">
                  <a:moveTo>
                    <a:pt x="7" y="5"/>
                  </a:moveTo>
                  <a:cubicBezTo>
                    <a:pt x="9" y="5"/>
                    <a:pt x="9" y="6"/>
                    <a:pt x="10" y="6"/>
                  </a:cubicBezTo>
                  <a:cubicBezTo>
                    <a:pt x="10" y="5"/>
                    <a:pt x="11" y="5"/>
                    <a:pt x="12" y="5"/>
                  </a:cubicBezTo>
                  <a:cubicBezTo>
                    <a:pt x="11" y="3"/>
                    <a:pt x="10" y="3"/>
                    <a:pt x="8" y="3"/>
                  </a:cubicBezTo>
                  <a:cubicBezTo>
                    <a:pt x="8" y="2"/>
                    <a:pt x="7" y="3"/>
                    <a:pt x="7" y="2"/>
                  </a:cubicBezTo>
                  <a:cubicBezTo>
                    <a:pt x="6" y="1"/>
                    <a:pt x="6" y="1"/>
                    <a:pt x="5" y="0"/>
                  </a:cubicBezTo>
                  <a:cubicBezTo>
                    <a:pt x="4" y="0"/>
                    <a:pt x="2" y="0"/>
                    <a:pt x="1" y="0"/>
                  </a:cubicBezTo>
                  <a:cubicBezTo>
                    <a:pt x="1" y="1"/>
                    <a:pt x="0" y="1"/>
                    <a:pt x="0" y="2"/>
                  </a:cubicBezTo>
                  <a:cubicBezTo>
                    <a:pt x="1" y="2"/>
                    <a:pt x="1" y="1"/>
                    <a:pt x="3" y="2"/>
                  </a:cubicBezTo>
                  <a:cubicBezTo>
                    <a:pt x="4" y="2"/>
                    <a:pt x="4" y="3"/>
                    <a:pt x="6" y="4"/>
                  </a:cubicBezTo>
                  <a:cubicBezTo>
                    <a:pt x="6" y="4"/>
                    <a:pt x="8" y="3"/>
                    <a:pt x="8" y="4"/>
                  </a:cubicBezTo>
                  <a:cubicBezTo>
                    <a:pt x="7" y="4"/>
                    <a:pt x="7" y="5"/>
                    <a:pt x="7" y="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" name="Freeform 96"/>
            <p:cNvSpPr>
              <a:spLocks/>
            </p:cNvSpPr>
            <p:nvPr/>
          </p:nvSpPr>
          <p:spPr bwMode="auto">
            <a:xfrm>
              <a:off x="5017744" y="6118034"/>
              <a:ext cx="3326" cy="4989"/>
            </a:xfrm>
            <a:custGeom>
              <a:avLst/>
              <a:gdLst>
                <a:gd name="T0" fmla="*/ 0 w 2"/>
                <a:gd name="T1" fmla="*/ 1 h 2"/>
                <a:gd name="T2" fmla="*/ 0 w 2"/>
                <a:gd name="T3" fmla="*/ 2 h 2"/>
                <a:gd name="T4" fmla="*/ 2 w 2"/>
                <a:gd name="T5" fmla="*/ 2 h 2"/>
                <a:gd name="T6" fmla="*/ 0 w 2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1"/>
                  </a:moveTo>
                  <a:cubicBezTo>
                    <a:pt x="0" y="1"/>
                    <a:pt x="0" y="2"/>
                    <a:pt x="0" y="2"/>
                  </a:cubicBezTo>
                  <a:cubicBezTo>
                    <a:pt x="1" y="2"/>
                    <a:pt x="1" y="2"/>
                    <a:pt x="2" y="2"/>
                  </a:cubicBezTo>
                  <a:cubicBezTo>
                    <a:pt x="2" y="0"/>
                    <a:pt x="1" y="1"/>
                    <a:pt x="0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" name="Freeform 97"/>
            <p:cNvSpPr>
              <a:spLocks/>
            </p:cNvSpPr>
            <p:nvPr/>
          </p:nvSpPr>
          <p:spPr bwMode="auto">
            <a:xfrm>
              <a:off x="5017744" y="6106393"/>
              <a:ext cx="3326" cy="3326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2 h 2"/>
                <a:gd name="T4" fmla="*/ 2 w 2"/>
                <a:gd name="T5" fmla="*/ 2 h 2"/>
                <a:gd name="T6" fmla="*/ 0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1" y="2"/>
                    <a:pt x="1" y="2"/>
                    <a:pt x="2" y="2"/>
                  </a:cubicBezTo>
                  <a:cubicBezTo>
                    <a:pt x="2" y="1"/>
                    <a:pt x="1" y="0"/>
                    <a:pt x="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" name="Freeform 98"/>
            <p:cNvSpPr>
              <a:spLocks/>
            </p:cNvSpPr>
            <p:nvPr/>
          </p:nvSpPr>
          <p:spPr bwMode="auto">
            <a:xfrm>
              <a:off x="5021070" y="6106393"/>
              <a:ext cx="4989" cy="3326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0 h 2"/>
                <a:gd name="T4" fmla="*/ 2 w 2"/>
                <a:gd name="T5" fmla="*/ 2 h 2"/>
                <a:gd name="T6" fmla="*/ 1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2"/>
                    <a:pt x="1" y="2"/>
                    <a:pt x="2" y="2"/>
                  </a:cubicBezTo>
                  <a:cubicBezTo>
                    <a:pt x="2" y="1"/>
                    <a:pt x="2" y="1"/>
                    <a:pt x="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" name="Freeform 99"/>
            <p:cNvSpPr>
              <a:spLocks/>
            </p:cNvSpPr>
            <p:nvPr/>
          </p:nvSpPr>
          <p:spPr bwMode="auto">
            <a:xfrm>
              <a:off x="5026059" y="6109719"/>
              <a:ext cx="1663" cy="4989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2 h 2"/>
                <a:gd name="T4" fmla="*/ 1 w 1"/>
                <a:gd name="T5" fmla="*/ 1 h 2"/>
                <a:gd name="T6" fmla="*/ 0 w 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0"/>
                    <a:pt x="0" y="1"/>
                    <a:pt x="0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" name="Freeform 100"/>
            <p:cNvSpPr>
              <a:spLocks/>
            </p:cNvSpPr>
            <p:nvPr/>
          </p:nvSpPr>
          <p:spPr bwMode="auto">
            <a:xfrm>
              <a:off x="5027722" y="6111382"/>
              <a:ext cx="4989" cy="4989"/>
            </a:xfrm>
            <a:custGeom>
              <a:avLst/>
              <a:gdLst>
                <a:gd name="T0" fmla="*/ 2 w 2"/>
                <a:gd name="T1" fmla="*/ 1 h 2"/>
                <a:gd name="T2" fmla="*/ 0 w 2"/>
                <a:gd name="T3" fmla="*/ 0 h 2"/>
                <a:gd name="T4" fmla="*/ 2 w 2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2" y="2"/>
                    <a:pt x="2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6" name="Freeform 101"/>
            <p:cNvSpPr>
              <a:spLocks/>
            </p:cNvSpPr>
            <p:nvPr/>
          </p:nvSpPr>
          <p:spPr bwMode="auto">
            <a:xfrm>
              <a:off x="5317071" y="6157944"/>
              <a:ext cx="14967" cy="14967"/>
            </a:xfrm>
            <a:custGeom>
              <a:avLst/>
              <a:gdLst>
                <a:gd name="T0" fmla="*/ 6 w 7"/>
                <a:gd name="T1" fmla="*/ 7 h 7"/>
                <a:gd name="T2" fmla="*/ 7 w 7"/>
                <a:gd name="T3" fmla="*/ 1 h 7"/>
                <a:gd name="T4" fmla="*/ 6 w 7"/>
                <a:gd name="T5" fmla="*/ 0 h 7"/>
                <a:gd name="T6" fmla="*/ 5 w 7"/>
                <a:gd name="T7" fmla="*/ 0 h 7"/>
                <a:gd name="T8" fmla="*/ 3 w 7"/>
                <a:gd name="T9" fmla="*/ 0 h 7"/>
                <a:gd name="T10" fmla="*/ 2 w 7"/>
                <a:gd name="T11" fmla="*/ 1 h 7"/>
                <a:gd name="T12" fmla="*/ 1 w 7"/>
                <a:gd name="T13" fmla="*/ 0 h 7"/>
                <a:gd name="T14" fmla="*/ 0 w 7"/>
                <a:gd name="T15" fmla="*/ 2 h 7"/>
                <a:gd name="T16" fmla="*/ 1 w 7"/>
                <a:gd name="T17" fmla="*/ 2 h 7"/>
                <a:gd name="T18" fmla="*/ 4 w 7"/>
                <a:gd name="T19" fmla="*/ 4 h 7"/>
                <a:gd name="T20" fmla="*/ 6 w 7"/>
                <a:gd name="T21" fmla="*/ 5 h 7"/>
                <a:gd name="T22" fmla="*/ 6 w 7"/>
                <a:gd name="T23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" h="7">
                  <a:moveTo>
                    <a:pt x="6" y="7"/>
                  </a:moveTo>
                  <a:cubicBezTo>
                    <a:pt x="6" y="5"/>
                    <a:pt x="7" y="3"/>
                    <a:pt x="7" y="1"/>
                  </a:cubicBezTo>
                  <a:cubicBezTo>
                    <a:pt x="7" y="0"/>
                    <a:pt x="6" y="0"/>
                    <a:pt x="6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4" y="0"/>
                    <a:pt x="3" y="0"/>
                  </a:cubicBezTo>
                  <a:cubicBezTo>
                    <a:pt x="3" y="0"/>
                    <a:pt x="3" y="1"/>
                    <a:pt x="2" y="1"/>
                  </a:cubicBezTo>
                  <a:cubicBezTo>
                    <a:pt x="1" y="1"/>
                    <a:pt x="2" y="0"/>
                    <a:pt x="1" y="0"/>
                  </a:cubicBezTo>
                  <a:cubicBezTo>
                    <a:pt x="1" y="1"/>
                    <a:pt x="0" y="0"/>
                    <a:pt x="0" y="2"/>
                  </a:cubicBezTo>
                  <a:cubicBezTo>
                    <a:pt x="0" y="2"/>
                    <a:pt x="1" y="1"/>
                    <a:pt x="1" y="2"/>
                  </a:cubicBezTo>
                  <a:cubicBezTo>
                    <a:pt x="2" y="2"/>
                    <a:pt x="3" y="3"/>
                    <a:pt x="4" y="4"/>
                  </a:cubicBezTo>
                  <a:cubicBezTo>
                    <a:pt x="5" y="4"/>
                    <a:pt x="5" y="5"/>
                    <a:pt x="6" y="5"/>
                  </a:cubicBezTo>
                  <a:cubicBezTo>
                    <a:pt x="6" y="6"/>
                    <a:pt x="6" y="7"/>
                    <a:pt x="6" y="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" name="Freeform 102"/>
            <p:cNvSpPr>
              <a:spLocks/>
            </p:cNvSpPr>
            <p:nvPr/>
          </p:nvSpPr>
          <p:spPr bwMode="auto">
            <a:xfrm>
              <a:off x="5029384" y="5980010"/>
              <a:ext cx="3326" cy="0"/>
            </a:xfrm>
            <a:custGeom>
              <a:avLst/>
              <a:gdLst>
                <a:gd name="T0" fmla="*/ 1 w 1"/>
                <a:gd name="T1" fmla="*/ 1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" name="Freeform 103"/>
            <p:cNvSpPr>
              <a:spLocks/>
            </p:cNvSpPr>
            <p:nvPr/>
          </p:nvSpPr>
          <p:spPr bwMode="auto">
            <a:xfrm>
              <a:off x="5292126" y="6074798"/>
              <a:ext cx="4989" cy="6652"/>
            </a:xfrm>
            <a:custGeom>
              <a:avLst/>
              <a:gdLst>
                <a:gd name="T0" fmla="*/ 2 w 2"/>
                <a:gd name="T1" fmla="*/ 0 h 3"/>
                <a:gd name="T2" fmla="*/ 0 w 2"/>
                <a:gd name="T3" fmla="*/ 2 h 3"/>
                <a:gd name="T4" fmla="*/ 2 w 2"/>
                <a:gd name="T5" fmla="*/ 2 h 3"/>
                <a:gd name="T6" fmla="*/ 2 w 2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cubicBezTo>
                    <a:pt x="1" y="0"/>
                    <a:pt x="1" y="1"/>
                    <a:pt x="0" y="2"/>
                  </a:cubicBezTo>
                  <a:cubicBezTo>
                    <a:pt x="1" y="1"/>
                    <a:pt x="2" y="3"/>
                    <a:pt x="2" y="2"/>
                  </a:cubicBezTo>
                  <a:cubicBezTo>
                    <a:pt x="2" y="1"/>
                    <a:pt x="2" y="1"/>
                    <a:pt x="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" name="Freeform 104"/>
            <p:cNvSpPr>
              <a:spLocks/>
            </p:cNvSpPr>
            <p:nvPr/>
          </p:nvSpPr>
          <p:spPr bwMode="auto">
            <a:xfrm>
              <a:off x="5262194" y="5985000"/>
              <a:ext cx="0" cy="1663"/>
            </a:xfrm>
            <a:custGeom>
              <a:avLst/>
              <a:gdLst>
                <a:gd name="T0" fmla="*/ 1 h 1"/>
                <a:gd name="T1" fmla="*/ 1 h 1"/>
                <a:gd name="T2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" name="Freeform 105"/>
            <p:cNvSpPr>
              <a:spLocks/>
            </p:cNvSpPr>
            <p:nvPr/>
          </p:nvSpPr>
          <p:spPr bwMode="auto">
            <a:xfrm>
              <a:off x="5263857" y="5985000"/>
              <a:ext cx="0" cy="1663"/>
            </a:xfrm>
            <a:custGeom>
              <a:avLst/>
              <a:gdLst>
                <a:gd name="T0" fmla="*/ 1 h 1"/>
                <a:gd name="T1" fmla="*/ 0 h 1"/>
                <a:gd name="T2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" name="Freeform 106"/>
            <p:cNvSpPr>
              <a:spLocks/>
            </p:cNvSpPr>
            <p:nvPr/>
          </p:nvSpPr>
          <p:spPr bwMode="auto">
            <a:xfrm>
              <a:off x="5218958" y="5998303"/>
              <a:ext cx="3326" cy="1663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1" y="1"/>
                  </a:cubicBezTo>
                  <a:cubicBezTo>
                    <a:pt x="1" y="0"/>
                    <a:pt x="0" y="1"/>
                    <a:pt x="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" name="Freeform 107"/>
            <p:cNvSpPr>
              <a:spLocks/>
            </p:cNvSpPr>
            <p:nvPr/>
          </p:nvSpPr>
          <p:spPr bwMode="auto">
            <a:xfrm>
              <a:off x="4971183" y="6103067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" name="Freeform 108"/>
            <p:cNvSpPr>
              <a:spLocks/>
            </p:cNvSpPr>
            <p:nvPr/>
          </p:nvSpPr>
          <p:spPr bwMode="auto">
            <a:xfrm>
              <a:off x="5139137" y="606814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" name="Freeform 109"/>
            <p:cNvSpPr>
              <a:spLocks/>
            </p:cNvSpPr>
            <p:nvPr/>
          </p:nvSpPr>
          <p:spPr bwMode="auto">
            <a:xfrm>
              <a:off x="5139137" y="6008281"/>
              <a:ext cx="18293" cy="31596"/>
            </a:xfrm>
            <a:custGeom>
              <a:avLst/>
              <a:gdLst>
                <a:gd name="T0" fmla="*/ 8 w 9"/>
                <a:gd name="T1" fmla="*/ 1 h 15"/>
                <a:gd name="T2" fmla="*/ 5 w 9"/>
                <a:gd name="T3" fmla="*/ 7 h 15"/>
                <a:gd name="T4" fmla="*/ 5 w 9"/>
                <a:gd name="T5" fmla="*/ 9 h 15"/>
                <a:gd name="T6" fmla="*/ 3 w 9"/>
                <a:gd name="T7" fmla="*/ 14 h 15"/>
                <a:gd name="T8" fmla="*/ 0 w 9"/>
                <a:gd name="T9" fmla="*/ 10 h 15"/>
                <a:gd name="T10" fmla="*/ 1 w 9"/>
                <a:gd name="T11" fmla="*/ 14 h 15"/>
                <a:gd name="T12" fmla="*/ 1 w 9"/>
                <a:gd name="T13" fmla="*/ 15 h 15"/>
                <a:gd name="T14" fmla="*/ 2 w 9"/>
                <a:gd name="T15" fmla="*/ 15 h 15"/>
                <a:gd name="T16" fmla="*/ 4 w 9"/>
                <a:gd name="T17" fmla="*/ 14 h 15"/>
                <a:gd name="T18" fmla="*/ 6 w 9"/>
                <a:gd name="T19" fmla="*/ 14 h 15"/>
                <a:gd name="T20" fmla="*/ 7 w 9"/>
                <a:gd name="T21" fmla="*/ 10 h 15"/>
                <a:gd name="T22" fmla="*/ 8 w 9"/>
                <a:gd name="T23" fmla="*/ 11 h 15"/>
                <a:gd name="T24" fmla="*/ 8 w 9"/>
                <a:gd name="T25" fmla="*/ 8 h 15"/>
                <a:gd name="T26" fmla="*/ 6 w 9"/>
                <a:gd name="T27" fmla="*/ 6 h 15"/>
                <a:gd name="T28" fmla="*/ 8 w 9"/>
                <a:gd name="T29" fmla="*/ 1 h 15"/>
                <a:gd name="T30" fmla="*/ 8 w 9"/>
                <a:gd name="T31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" h="15">
                  <a:moveTo>
                    <a:pt x="8" y="1"/>
                  </a:moveTo>
                  <a:cubicBezTo>
                    <a:pt x="7" y="3"/>
                    <a:pt x="5" y="4"/>
                    <a:pt x="5" y="7"/>
                  </a:cubicBezTo>
                  <a:cubicBezTo>
                    <a:pt x="5" y="8"/>
                    <a:pt x="5" y="9"/>
                    <a:pt x="5" y="9"/>
                  </a:cubicBezTo>
                  <a:cubicBezTo>
                    <a:pt x="4" y="11"/>
                    <a:pt x="4" y="13"/>
                    <a:pt x="3" y="14"/>
                  </a:cubicBezTo>
                  <a:cubicBezTo>
                    <a:pt x="1" y="15"/>
                    <a:pt x="1" y="11"/>
                    <a:pt x="0" y="10"/>
                  </a:cubicBezTo>
                  <a:cubicBezTo>
                    <a:pt x="0" y="12"/>
                    <a:pt x="0" y="13"/>
                    <a:pt x="1" y="14"/>
                  </a:cubicBezTo>
                  <a:cubicBezTo>
                    <a:pt x="0" y="14"/>
                    <a:pt x="0" y="15"/>
                    <a:pt x="1" y="15"/>
                  </a:cubicBezTo>
                  <a:cubicBezTo>
                    <a:pt x="1" y="14"/>
                    <a:pt x="2" y="15"/>
                    <a:pt x="2" y="15"/>
                  </a:cubicBezTo>
                  <a:cubicBezTo>
                    <a:pt x="3" y="15"/>
                    <a:pt x="3" y="15"/>
                    <a:pt x="4" y="14"/>
                  </a:cubicBezTo>
                  <a:cubicBezTo>
                    <a:pt x="4" y="14"/>
                    <a:pt x="5" y="14"/>
                    <a:pt x="6" y="14"/>
                  </a:cubicBezTo>
                  <a:cubicBezTo>
                    <a:pt x="7" y="13"/>
                    <a:pt x="7" y="11"/>
                    <a:pt x="7" y="10"/>
                  </a:cubicBezTo>
                  <a:cubicBezTo>
                    <a:pt x="9" y="9"/>
                    <a:pt x="8" y="11"/>
                    <a:pt x="8" y="11"/>
                  </a:cubicBezTo>
                  <a:cubicBezTo>
                    <a:pt x="8" y="10"/>
                    <a:pt x="8" y="9"/>
                    <a:pt x="8" y="8"/>
                  </a:cubicBezTo>
                  <a:cubicBezTo>
                    <a:pt x="7" y="7"/>
                    <a:pt x="7" y="7"/>
                    <a:pt x="6" y="6"/>
                  </a:cubicBezTo>
                  <a:cubicBezTo>
                    <a:pt x="6" y="3"/>
                    <a:pt x="8" y="3"/>
                    <a:pt x="8" y="1"/>
                  </a:cubicBezTo>
                  <a:cubicBezTo>
                    <a:pt x="8" y="1"/>
                    <a:pt x="8" y="0"/>
                    <a:pt x="8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5" name="Freeform 110"/>
            <p:cNvSpPr>
              <a:spLocks/>
            </p:cNvSpPr>
            <p:nvPr/>
          </p:nvSpPr>
          <p:spPr bwMode="auto">
            <a:xfrm>
              <a:off x="5051003" y="6041539"/>
              <a:ext cx="1663" cy="1663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1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0" y="1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" name="Freeform 111"/>
            <p:cNvSpPr>
              <a:spLocks/>
            </p:cNvSpPr>
            <p:nvPr/>
          </p:nvSpPr>
          <p:spPr bwMode="auto">
            <a:xfrm>
              <a:off x="5280486" y="6114708"/>
              <a:ext cx="6652" cy="9978"/>
            </a:xfrm>
            <a:custGeom>
              <a:avLst/>
              <a:gdLst>
                <a:gd name="T0" fmla="*/ 1 w 3"/>
                <a:gd name="T1" fmla="*/ 1 h 5"/>
                <a:gd name="T2" fmla="*/ 1 w 3"/>
                <a:gd name="T3" fmla="*/ 4 h 5"/>
                <a:gd name="T4" fmla="*/ 3 w 3"/>
                <a:gd name="T5" fmla="*/ 5 h 5"/>
                <a:gd name="T6" fmla="*/ 3 w 3"/>
                <a:gd name="T7" fmla="*/ 2 h 5"/>
                <a:gd name="T8" fmla="*/ 1 w 3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1" y="1"/>
                  </a:moveTo>
                  <a:cubicBezTo>
                    <a:pt x="0" y="2"/>
                    <a:pt x="2" y="2"/>
                    <a:pt x="1" y="4"/>
                  </a:cubicBezTo>
                  <a:cubicBezTo>
                    <a:pt x="2" y="4"/>
                    <a:pt x="2" y="4"/>
                    <a:pt x="3" y="5"/>
                  </a:cubicBezTo>
                  <a:cubicBezTo>
                    <a:pt x="2" y="2"/>
                    <a:pt x="2" y="3"/>
                    <a:pt x="3" y="2"/>
                  </a:cubicBezTo>
                  <a:cubicBezTo>
                    <a:pt x="1" y="2"/>
                    <a:pt x="1" y="0"/>
                    <a:pt x="1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" name="Freeform 112"/>
            <p:cNvSpPr>
              <a:spLocks/>
            </p:cNvSpPr>
            <p:nvPr/>
          </p:nvSpPr>
          <p:spPr bwMode="auto">
            <a:xfrm>
              <a:off x="5169070" y="6006617"/>
              <a:ext cx="8315" cy="8315"/>
            </a:xfrm>
            <a:custGeom>
              <a:avLst/>
              <a:gdLst>
                <a:gd name="T0" fmla="*/ 0 w 4"/>
                <a:gd name="T1" fmla="*/ 0 h 4"/>
                <a:gd name="T2" fmla="*/ 2 w 4"/>
                <a:gd name="T3" fmla="*/ 3 h 4"/>
                <a:gd name="T4" fmla="*/ 2 w 4"/>
                <a:gd name="T5" fmla="*/ 2 h 4"/>
                <a:gd name="T6" fmla="*/ 4 w 4"/>
                <a:gd name="T7" fmla="*/ 0 h 4"/>
                <a:gd name="T8" fmla="*/ 0 w 4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0" y="0"/>
                  </a:moveTo>
                  <a:cubicBezTo>
                    <a:pt x="0" y="1"/>
                    <a:pt x="0" y="4"/>
                    <a:pt x="2" y="3"/>
                  </a:cubicBezTo>
                  <a:cubicBezTo>
                    <a:pt x="2" y="3"/>
                    <a:pt x="1" y="2"/>
                    <a:pt x="2" y="2"/>
                  </a:cubicBezTo>
                  <a:cubicBezTo>
                    <a:pt x="3" y="2"/>
                    <a:pt x="4" y="2"/>
                    <a:pt x="4" y="0"/>
                  </a:cubicBezTo>
                  <a:cubicBezTo>
                    <a:pt x="3" y="0"/>
                    <a:pt x="1" y="0"/>
                    <a:pt x="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" name="Freeform 113"/>
            <p:cNvSpPr>
              <a:spLocks/>
            </p:cNvSpPr>
            <p:nvPr/>
          </p:nvSpPr>
          <p:spPr bwMode="auto">
            <a:xfrm>
              <a:off x="5164082" y="5994977"/>
              <a:ext cx="0" cy="3326"/>
            </a:xfrm>
            <a:custGeom>
              <a:avLst/>
              <a:gdLst>
                <a:gd name="T0" fmla="*/ 1 h 1"/>
                <a:gd name="T1" fmla="*/ 0 h 1"/>
                <a:gd name="T2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" name="Freeform 114"/>
            <p:cNvSpPr>
              <a:spLocks/>
            </p:cNvSpPr>
            <p:nvPr/>
          </p:nvSpPr>
          <p:spPr bwMode="auto">
            <a:xfrm>
              <a:off x="5174059" y="6101404"/>
              <a:ext cx="1663" cy="1663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1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1" y="1"/>
                    <a:pt x="1" y="1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" name="Freeform 115"/>
            <p:cNvSpPr>
              <a:spLocks/>
            </p:cNvSpPr>
            <p:nvPr/>
          </p:nvSpPr>
          <p:spPr bwMode="auto">
            <a:xfrm>
              <a:off x="5174059" y="6009943"/>
              <a:ext cx="1663" cy="1663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0" y="1"/>
                    <a:pt x="1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" name="Freeform 116"/>
            <p:cNvSpPr>
              <a:spLocks/>
            </p:cNvSpPr>
            <p:nvPr/>
          </p:nvSpPr>
          <p:spPr bwMode="auto">
            <a:xfrm>
              <a:off x="5217295" y="5994977"/>
              <a:ext cx="1663" cy="3326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0" y="1"/>
                    <a:pt x="1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" name="Freeform 117"/>
            <p:cNvSpPr>
              <a:spLocks/>
            </p:cNvSpPr>
            <p:nvPr/>
          </p:nvSpPr>
          <p:spPr bwMode="auto">
            <a:xfrm>
              <a:off x="5157430" y="6024910"/>
              <a:ext cx="3326" cy="1663"/>
            </a:xfrm>
            <a:custGeom>
              <a:avLst/>
              <a:gdLst>
                <a:gd name="T0" fmla="*/ 0 w 2"/>
                <a:gd name="T1" fmla="*/ 1 h 1"/>
                <a:gd name="T2" fmla="*/ 2 w 2"/>
                <a:gd name="T3" fmla="*/ 0 h 1"/>
                <a:gd name="T4" fmla="*/ 0 w 2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1" y="1"/>
                    <a:pt x="2" y="1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" name="Freeform 118"/>
            <p:cNvSpPr>
              <a:spLocks/>
            </p:cNvSpPr>
            <p:nvPr/>
          </p:nvSpPr>
          <p:spPr bwMode="auto">
            <a:xfrm>
              <a:off x="5263857" y="5983336"/>
              <a:ext cx="1663" cy="1663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0" y="1"/>
                    <a:pt x="1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" name="Freeform 119"/>
            <p:cNvSpPr>
              <a:spLocks/>
            </p:cNvSpPr>
            <p:nvPr/>
          </p:nvSpPr>
          <p:spPr bwMode="auto">
            <a:xfrm>
              <a:off x="5097565" y="5955067"/>
              <a:ext cx="9978" cy="4989"/>
            </a:xfrm>
            <a:custGeom>
              <a:avLst/>
              <a:gdLst>
                <a:gd name="T0" fmla="*/ 5 w 5"/>
                <a:gd name="T1" fmla="*/ 0 h 2"/>
                <a:gd name="T2" fmla="*/ 0 w 5"/>
                <a:gd name="T3" fmla="*/ 1 h 2"/>
                <a:gd name="T4" fmla="*/ 4 w 5"/>
                <a:gd name="T5" fmla="*/ 2 h 2"/>
                <a:gd name="T6" fmla="*/ 5 w 5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cubicBezTo>
                    <a:pt x="4" y="0"/>
                    <a:pt x="1" y="0"/>
                    <a:pt x="0" y="1"/>
                  </a:cubicBezTo>
                  <a:cubicBezTo>
                    <a:pt x="2" y="1"/>
                    <a:pt x="3" y="1"/>
                    <a:pt x="4" y="2"/>
                  </a:cubicBezTo>
                  <a:cubicBezTo>
                    <a:pt x="5" y="1"/>
                    <a:pt x="5" y="1"/>
                    <a:pt x="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" name="Freeform 120"/>
            <p:cNvSpPr>
              <a:spLocks/>
            </p:cNvSpPr>
            <p:nvPr/>
          </p:nvSpPr>
          <p:spPr bwMode="auto">
            <a:xfrm>
              <a:off x="5100891" y="5986662"/>
              <a:ext cx="4989" cy="4989"/>
            </a:xfrm>
            <a:custGeom>
              <a:avLst/>
              <a:gdLst>
                <a:gd name="T0" fmla="*/ 1 w 2"/>
                <a:gd name="T1" fmla="*/ 2 h 2"/>
                <a:gd name="T2" fmla="*/ 2 w 2"/>
                <a:gd name="T3" fmla="*/ 0 h 2"/>
                <a:gd name="T4" fmla="*/ 1 w 2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1" y="1"/>
                    <a:pt x="2" y="1"/>
                    <a:pt x="2" y="0"/>
                  </a:cubicBezTo>
                  <a:cubicBezTo>
                    <a:pt x="1" y="0"/>
                    <a:pt x="0" y="1"/>
                    <a:pt x="1" y="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" name="Freeform 121"/>
            <p:cNvSpPr>
              <a:spLocks/>
            </p:cNvSpPr>
            <p:nvPr/>
          </p:nvSpPr>
          <p:spPr bwMode="auto">
            <a:xfrm>
              <a:off x="4969519" y="6098079"/>
              <a:ext cx="1663" cy="3326"/>
            </a:xfrm>
            <a:custGeom>
              <a:avLst/>
              <a:gdLst>
                <a:gd name="T0" fmla="*/ 0 w 1"/>
                <a:gd name="T1" fmla="*/ 0 h 2"/>
                <a:gd name="T2" fmla="*/ 1 w 1"/>
                <a:gd name="T3" fmla="*/ 2 h 2"/>
                <a:gd name="T4" fmla="*/ 0 w 1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1"/>
                    <a:pt x="1" y="2"/>
                    <a:pt x="1" y="2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" name="Freeform 122"/>
            <p:cNvSpPr>
              <a:spLocks/>
            </p:cNvSpPr>
            <p:nvPr/>
          </p:nvSpPr>
          <p:spPr bwMode="auto">
            <a:xfrm>
              <a:off x="4967857" y="6094753"/>
              <a:ext cx="1663" cy="3326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0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1" y="1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62" name="组合 361"/>
          <p:cNvGrpSpPr/>
          <p:nvPr/>
        </p:nvGrpSpPr>
        <p:grpSpPr>
          <a:xfrm>
            <a:off x="5778214" y="5314497"/>
            <a:ext cx="560405" cy="482249"/>
            <a:chOff x="7152939" y="5723920"/>
            <a:chExt cx="560405" cy="482249"/>
          </a:xfrm>
        </p:grpSpPr>
        <p:sp>
          <p:nvSpPr>
            <p:cNvPr id="176" name="Freeform 212"/>
            <p:cNvSpPr>
              <a:spLocks noEditPoints="1"/>
            </p:cNvSpPr>
            <p:nvPr/>
          </p:nvSpPr>
          <p:spPr bwMode="auto">
            <a:xfrm>
              <a:off x="7340849" y="5723920"/>
              <a:ext cx="372495" cy="332585"/>
            </a:xfrm>
            <a:custGeom>
              <a:avLst/>
              <a:gdLst>
                <a:gd name="T0" fmla="*/ 10 w 179"/>
                <a:gd name="T1" fmla="*/ 159 h 159"/>
                <a:gd name="T2" fmla="*/ 25 w 179"/>
                <a:gd name="T3" fmla="*/ 116 h 159"/>
                <a:gd name="T4" fmla="*/ 0 w 179"/>
                <a:gd name="T5" fmla="*/ 69 h 159"/>
                <a:gd name="T6" fmla="*/ 90 w 179"/>
                <a:gd name="T7" fmla="*/ 0 h 159"/>
                <a:gd name="T8" fmla="*/ 179 w 179"/>
                <a:gd name="T9" fmla="*/ 69 h 159"/>
                <a:gd name="T10" fmla="*/ 90 w 179"/>
                <a:gd name="T11" fmla="*/ 137 h 159"/>
                <a:gd name="T12" fmla="*/ 58 w 179"/>
                <a:gd name="T13" fmla="*/ 133 h 159"/>
                <a:gd name="T14" fmla="*/ 28 w 179"/>
                <a:gd name="T15" fmla="*/ 149 h 159"/>
                <a:gd name="T16" fmla="*/ 10 w 179"/>
                <a:gd name="T17" fmla="*/ 159 h 159"/>
                <a:gd name="T18" fmla="*/ 90 w 179"/>
                <a:gd name="T19" fmla="*/ 15 h 159"/>
                <a:gd name="T20" fmla="*/ 15 w 179"/>
                <a:gd name="T21" fmla="*/ 69 h 159"/>
                <a:gd name="T22" fmla="*/ 38 w 179"/>
                <a:gd name="T23" fmla="*/ 107 h 159"/>
                <a:gd name="T24" fmla="*/ 43 w 179"/>
                <a:gd name="T25" fmla="*/ 110 h 159"/>
                <a:gd name="T26" fmla="*/ 38 w 179"/>
                <a:gd name="T27" fmla="*/ 126 h 159"/>
                <a:gd name="T28" fmla="*/ 58 w 179"/>
                <a:gd name="T29" fmla="*/ 117 h 159"/>
                <a:gd name="T30" fmla="*/ 60 w 179"/>
                <a:gd name="T31" fmla="*/ 117 h 159"/>
                <a:gd name="T32" fmla="*/ 61 w 179"/>
                <a:gd name="T33" fmla="*/ 118 h 159"/>
                <a:gd name="T34" fmla="*/ 90 w 179"/>
                <a:gd name="T35" fmla="*/ 122 h 159"/>
                <a:gd name="T36" fmla="*/ 164 w 179"/>
                <a:gd name="T37" fmla="*/ 69 h 159"/>
                <a:gd name="T38" fmla="*/ 90 w 179"/>
                <a:gd name="T39" fmla="*/ 15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9" h="159">
                  <a:moveTo>
                    <a:pt x="10" y="159"/>
                  </a:moveTo>
                  <a:cubicBezTo>
                    <a:pt x="25" y="116"/>
                    <a:pt x="25" y="116"/>
                    <a:pt x="25" y="116"/>
                  </a:cubicBezTo>
                  <a:cubicBezTo>
                    <a:pt x="9" y="103"/>
                    <a:pt x="0" y="86"/>
                    <a:pt x="0" y="69"/>
                  </a:cubicBezTo>
                  <a:cubicBezTo>
                    <a:pt x="0" y="31"/>
                    <a:pt x="40" y="0"/>
                    <a:pt x="90" y="0"/>
                  </a:cubicBezTo>
                  <a:cubicBezTo>
                    <a:pt x="139" y="0"/>
                    <a:pt x="179" y="31"/>
                    <a:pt x="179" y="69"/>
                  </a:cubicBezTo>
                  <a:cubicBezTo>
                    <a:pt x="179" y="106"/>
                    <a:pt x="139" y="137"/>
                    <a:pt x="90" y="137"/>
                  </a:cubicBezTo>
                  <a:cubicBezTo>
                    <a:pt x="79" y="137"/>
                    <a:pt x="68" y="136"/>
                    <a:pt x="58" y="133"/>
                  </a:cubicBezTo>
                  <a:cubicBezTo>
                    <a:pt x="54" y="135"/>
                    <a:pt x="39" y="142"/>
                    <a:pt x="28" y="149"/>
                  </a:cubicBezTo>
                  <a:cubicBezTo>
                    <a:pt x="10" y="159"/>
                    <a:pt x="10" y="159"/>
                    <a:pt x="10" y="159"/>
                  </a:cubicBezTo>
                  <a:close/>
                  <a:moveTo>
                    <a:pt x="90" y="15"/>
                  </a:moveTo>
                  <a:cubicBezTo>
                    <a:pt x="48" y="15"/>
                    <a:pt x="15" y="39"/>
                    <a:pt x="15" y="69"/>
                  </a:cubicBezTo>
                  <a:cubicBezTo>
                    <a:pt x="15" y="83"/>
                    <a:pt x="23" y="97"/>
                    <a:pt x="38" y="107"/>
                  </a:cubicBezTo>
                  <a:cubicBezTo>
                    <a:pt x="43" y="110"/>
                    <a:pt x="43" y="110"/>
                    <a:pt x="43" y="110"/>
                  </a:cubicBezTo>
                  <a:cubicBezTo>
                    <a:pt x="38" y="126"/>
                    <a:pt x="38" y="126"/>
                    <a:pt x="38" y="126"/>
                  </a:cubicBezTo>
                  <a:cubicBezTo>
                    <a:pt x="54" y="117"/>
                    <a:pt x="57" y="117"/>
                    <a:pt x="58" y="117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70" y="120"/>
                    <a:pt x="80" y="122"/>
                    <a:pt x="90" y="122"/>
                  </a:cubicBezTo>
                  <a:cubicBezTo>
                    <a:pt x="131" y="122"/>
                    <a:pt x="164" y="98"/>
                    <a:pt x="164" y="69"/>
                  </a:cubicBezTo>
                  <a:cubicBezTo>
                    <a:pt x="164" y="39"/>
                    <a:pt x="131" y="15"/>
                    <a:pt x="90" y="1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7" name="Freeform 213"/>
            <p:cNvSpPr>
              <a:spLocks/>
            </p:cNvSpPr>
            <p:nvPr/>
          </p:nvSpPr>
          <p:spPr bwMode="auto">
            <a:xfrm>
              <a:off x="7442288" y="5820370"/>
              <a:ext cx="177933" cy="16629"/>
            </a:xfrm>
            <a:custGeom>
              <a:avLst/>
              <a:gdLst>
                <a:gd name="T0" fmla="*/ 107 w 107"/>
                <a:gd name="T1" fmla="*/ 10 h 10"/>
                <a:gd name="T2" fmla="*/ 0 w 107"/>
                <a:gd name="T3" fmla="*/ 10 h 10"/>
                <a:gd name="T4" fmla="*/ 0 w 107"/>
                <a:gd name="T5" fmla="*/ 0 h 10"/>
                <a:gd name="T6" fmla="*/ 107 w 107"/>
                <a:gd name="T7" fmla="*/ 0 h 10"/>
                <a:gd name="T8" fmla="*/ 107 w 107"/>
                <a:gd name="T9" fmla="*/ 10 h 10"/>
                <a:gd name="T10" fmla="*/ 107 w 107"/>
                <a:gd name="T1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7" h="10">
                  <a:moveTo>
                    <a:pt x="107" y="10"/>
                  </a:moveTo>
                  <a:lnTo>
                    <a:pt x="0" y="10"/>
                  </a:lnTo>
                  <a:lnTo>
                    <a:pt x="0" y="0"/>
                  </a:lnTo>
                  <a:lnTo>
                    <a:pt x="107" y="0"/>
                  </a:lnTo>
                  <a:lnTo>
                    <a:pt x="107" y="10"/>
                  </a:lnTo>
                  <a:lnTo>
                    <a:pt x="107" y="1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8" name="Freeform 214"/>
            <p:cNvSpPr>
              <a:spLocks/>
            </p:cNvSpPr>
            <p:nvPr/>
          </p:nvSpPr>
          <p:spPr bwMode="auto">
            <a:xfrm>
              <a:off x="7442288" y="5853628"/>
              <a:ext cx="177933" cy="16629"/>
            </a:xfrm>
            <a:custGeom>
              <a:avLst/>
              <a:gdLst>
                <a:gd name="T0" fmla="*/ 107 w 107"/>
                <a:gd name="T1" fmla="*/ 10 h 10"/>
                <a:gd name="T2" fmla="*/ 0 w 107"/>
                <a:gd name="T3" fmla="*/ 10 h 10"/>
                <a:gd name="T4" fmla="*/ 0 w 107"/>
                <a:gd name="T5" fmla="*/ 0 h 10"/>
                <a:gd name="T6" fmla="*/ 107 w 107"/>
                <a:gd name="T7" fmla="*/ 0 h 10"/>
                <a:gd name="T8" fmla="*/ 107 w 107"/>
                <a:gd name="T9" fmla="*/ 10 h 10"/>
                <a:gd name="T10" fmla="*/ 107 w 107"/>
                <a:gd name="T1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7" h="10">
                  <a:moveTo>
                    <a:pt x="107" y="10"/>
                  </a:moveTo>
                  <a:lnTo>
                    <a:pt x="0" y="10"/>
                  </a:lnTo>
                  <a:lnTo>
                    <a:pt x="0" y="0"/>
                  </a:lnTo>
                  <a:lnTo>
                    <a:pt x="107" y="0"/>
                  </a:lnTo>
                  <a:lnTo>
                    <a:pt x="107" y="10"/>
                  </a:lnTo>
                  <a:lnTo>
                    <a:pt x="107" y="1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9" name="Freeform 215"/>
            <p:cNvSpPr>
              <a:spLocks/>
            </p:cNvSpPr>
            <p:nvPr/>
          </p:nvSpPr>
          <p:spPr bwMode="auto">
            <a:xfrm>
              <a:off x="7442288" y="5886887"/>
              <a:ext cx="177933" cy="16629"/>
            </a:xfrm>
            <a:custGeom>
              <a:avLst/>
              <a:gdLst>
                <a:gd name="T0" fmla="*/ 107 w 107"/>
                <a:gd name="T1" fmla="*/ 10 h 10"/>
                <a:gd name="T2" fmla="*/ 0 w 107"/>
                <a:gd name="T3" fmla="*/ 10 h 10"/>
                <a:gd name="T4" fmla="*/ 0 w 107"/>
                <a:gd name="T5" fmla="*/ 0 h 10"/>
                <a:gd name="T6" fmla="*/ 107 w 107"/>
                <a:gd name="T7" fmla="*/ 0 h 10"/>
                <a:gd name="T8" fmla="*/ 107 w 107"/>
                <a:gd name="T9" fmla="*/ 10 h 10"/>
                <a:gd name="T10" fmla="*/ 107 w 107"/>
                <a:gd name="T1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7" h="10">
                  <a:moveTo>
                    <a:pt x="107" y="10"/>
                  </a:moveTo>
                  <a:lnTo>
                    <a:pt x="0" y="10"/>
                  </a:lnTo>
                  <a:lnTo>
                    <a:pt x="0" y="0"/>
                  </a:lnTo>
                  <a:lnTo>
                    <a:pt x="107" y="0"/>
                  </a:lnTo>
                  <a:lnTo>
                    <a:pt x="107" y="10"/>
                  </a:lnTo>
                  <a:lnTo>
                    <a:pt x="107" y="1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0" name="Freeform 216"/>
            <p:cNvSpPr>
              <a:spLocks/>
            </p:cNvSpPr>
            <p:nvPr/>
          </p:nvSpPr>
          <p:spPr bwMode="auto">
            <a:xfrm>
              <a:off x="7152939" y="5918483"/>
              <a:ext cx="264405" cy="287686"/>
            </a:xfrm>
            <a:custGeom>
              <a:avLst/>
              <a:gdLst>
                <a:gd name="T0" fmla="*/ 120 w 127"/>
                <a:gd name="T1" fmla="*/ 95 h 138"/>
                <a:gd name="T2" fmla="*/ 79 w 127"/>
                <a:gd name="T3" fmla="*/ 84 h 138"/>
                <a:gd name="T4" fmla="*/ 81 w 127"/>
                <a:gd name="T5" fmla="*/ 74 h 138"/>
                <a:gd name="T6" fmla="*/ 86 w 127"/>
                <a:gd name="T7" fmla="*/ 66 h 138"/>
                <a:gd name="T8" fmla="*/ 87 w 127"/>
                <a:gd name="T9" fmla="*/ 57 h 138"/>
                <a:gd name="T10" fmla="*/ 89 w 127"/>
                <a:gd name="T11" fmla="*/ 58 h 138"/>
                <a:gd name="T12" fmla="*/ 92 w 127"/>
                <a:gd name="T13" fmla="*/ 56 h 138"/>
                <a:gd name="T14" fmla="*/ 93 w 127"/>
                <a:gd name="T15" fmla="*/ 41 h 138"/>
                <a:gd name="T16" fmla="*/ 91 w 127"/>
                <a:gd name="T17" fmla="*/ 38 h 138"/>
                <a:gd name="T18" fmla="*/ 89 w 127"/>
                <a:gd name="T19" fmla="*/ 39 h 138"/>
                <a:gd name="T20" fmla="*/ 90 w 127"/>
                <a:gd name="T21" fmla="*/ 30 h 138"/>
                <a:gd name="T22" fmla="*/ 85 w 127"/>
                <a:gd name="T23" fmla="*/ 10 h 138"/>
                <a:gd name="T24" fmla="*/ 42 w 127"/>
                <a:gd name="T25" fmla="*/ 10 h 138"/>
                <a:gd name="T26" fmla="*/ 37 w 127"/>
                <a:gd name="T27" fmla="*/ 30 h 138"/>
                <a:gd name="T28" fmla="*/ 37 w 127"/>
                <a:gd name="T29" fmla="*/ 39 h 138"/>
                <a:gd name="T30" fmla="*/ 36 w 127"/>
                <a:gd name="T31" fmla="*/ 38 h 138"/>
                <a:gd name="T32" fmla="*/ 34 w 127"/>
                <a:gd name="T33" fmla="*/ 41 h 138"/>
                <a:gd name="T34" fmla="*/ 35 w 127"/>
                <a:gd name="T35" fmla="*/ 56 h 138"/>
                <a:gd name="T36" fmla="*/ 38 w 127"/>
                <a:gd name="T37" fmla="*/ 58 h 138"/>
                <a:gd name="T38" fmla="*/ 40 w 127"/>
                <a:gd name="T39" fmla="*/ 57 h 138"/>
                <a:gd name="T40" fmla="*/ 41 w 127"/>
                <a:gd name="T41" fmla="*/ 66 h 138"/>
                <a:gd name="T42" fmla="*/ 46 w 127"/>
                <a:gd name="T43" fmla="*/ 74 h 138"/>
                <a:gd name="T44" fmla="*/ 48 w 127"/>
                <a:gd name="T45" fmla="*/ 84 h 138"/>
                <a:gd name="T46" fmla="*/ 7 w 127"/>
                <a:gd name="T47" fmla="*/ 95 h 138"/>
                <a:gd name="T48" fmla="*/ 0 w 127"/>
                <a:gd name="T49" fmla="*/ 108 h 138"/>
                <a:gd name="T50" fmla="*/ 2 w 127"/>
                <a:gd name="T51" fmla="*/ 123 h 138"/>
                <a:gd name="T52" fmla="*/ 10 w 127"/>
                <a:gd name="T53" fmla="*/ 132 h 138"/>
                <a:gd name="T54" fmla="*/ 117 w 127"/>
                <a:gd name="T55" fmla="*/ 132 h 138"/>
                <a:gd name="T56" fmla="*/ 125 w 127"/>
                <a:gd name="T57" fmla="*/ 123 h 138"/>
                <a:gd name="T58" fmla="*/ 126 w 127"/>
                <a:gd name="T59" fmla="*/ 108 h 138"/>
                <a:gd name="T60" fmla="*/ 120 w 127"/>
                <a:gd name="T61" fmla="*/ 95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27" h="138">
                  <a:moveTo>
                    <a:pt x="120" y="95"/>
                  </a:moveTo>
                  <a:cubicBezTo>
                    <a:pt x="107" y="89"/>
                    <a:pt x="93" y="85"/>
                    <a:pt x="79" y="84"/>
                  </a:cubicBezTo>
                  <a:cubicBezTo>
                    <a:pt x="80" y="80"/>
                    <a:pt x="80" y="77"/>
                    <a:pt x="81" y="74"/>
                  </a:cubicBezTo>
                  <a:cubicBezTo>
                    <a:pt x="84" y="72"/>
                    <a:pt x="86" y="69"/>
                    <a:pt x="86" y="66"/>
                  </a:cubicBezTo>
                  <a:cubicBezTo>
                    <a:pt x="86" y="63"/>
                    <a:pt x="87" y="60"/>
                    <a:pt x="87" y="57"/>
                  </a:cubicBezTo>
                  <a:cubicBezTo>
                    <a:pt x="88" y="58"/>
                    <a:pt x="88" y="58"/>
                    <a:pt x="89" y="58"/>
                  </a:cubicBezTo>
                  <a:cubicBezTo>
                    <a:pt x="90" y="58"/>
                    <a:pt x="92" y="57"/>
                    <a:pt x="92" y="56"/>
                  </a:cubicBezTo>
                  <a:cubicBezTo>
                    <a:pt x="93" y="41"/>
                    <a:pt x="93" y="41"/>
                    <a:pt x="93" y="41"/>
                  </a:cubicBezTo>
                  <a:cubicBezTo>
                    <a:pt x="93" y="40"/>
                    <a:pt x="92" y="38"/>
                    <a:pt x="91" y="38"/>
                  </a:cubicBezTo>
                  <a:cubicBezTo>
                    <a:pt x="90" y="38"/>
                    <a:pt x="90" y="38"/>
                    <a:pt x="89" y="39"/>
                  </a:cubicBezTo>
                  <a:cubicBezTo>
                    <a:pt x="90" y="36"/>
                    <a:pt x="90" y="33"/>
                    <a:pt x="90" y="30"/>
                  </a:cubicBezTo>
                  <a:cubicBezTo>
                    <a:pt x="91" y="27"/>
                    <a:pt x="92" y="17"/>
                    <a:pt x="85" y="10"/>
                  </a:cubicBezTo>
                  <a:cubicBezTo>
                    <a:pt x="75" y="0"/>
                    <a:pt x="52" y="0"/>
                    <a:pt x="42" y="10"/>
                  </a:cubicBezTo>
                  <a:cubicBezTo>
                    <a:pt x="34" y="17"/>
                    <a:pt x="36" y="27"/>
                    <a:pt x="37" y="30"/>
                  </a:cubicBezTo>
                  <a:cubicBezTo>
                    <a:pt x="37" y="33"/>
                    <a:pt x="37" y="36"/>
                    <a:pt x="37" y="39"/>
                  </a:cubicBezTo>
                  <a:cubicBezTo>
                    <a:pt x="37" y="38"/>
                    <a:pt x="36" y="38"/>
                    <a:pt x="36" y="38"/>
                  </a:cubicBezTo>
                  <a:cubicBezTo>
                    <a:pt x="34" y="38"/>
                    <a:pt x="33" y="40"/>
                    <a:pt x="34" y="41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5" y="57"/>
                    <a:pt x="36" y="58"/>
                    <a:pt x="38" y="58"/>
                  </a:cubicBezTo>
                  <a:cubicBezTo>
                    <a:pt x="39" y="58"/>
                    <a:pt x="39" y="58"/>
                    <a:pt x="40" y="57"/>
                  </a:cubicBezTo>
                  <a:cubicBezTo>
                    <a:pt x="40" y="60"/>
                    <a:pt x="40" y="63"/>
                    <a:pt x="41" y="66"/>
                  </a:cubicBezTo>
                  <a:cubicBezTo>
                    <a:pt x="41" y="69"/>
                    <a:pt x="43" y="72"/>
                    <a:pt x="46" y="74"/>
                  </a:cubicBezTo>
                  <a:cubicBezTo>
                    <a:pt x="47" y="77"/>
                    <a:pt x="47" y="80"/>
                    <a:pt x="48" y="84"/>
                  </a:cubicBezTo>
                  <a:cubicBezTo>
                    <a:pt x="34" y="85"/>
                    <a:pt x="20" y="89"/>
                    <a:pt x="7" y="95"/>
                  </a:cubicBezTo>
                  <a:cubicBezTo>
                    <a:pt x="3" y="98"/>
                    <a:pt x="0" y="103"/>
                    <a:pt x="0" y="108"/>
                  </a:cubicBezTo>
                  <a:cubicBezTo>
                    <a:pt x="1" y="113"/>
                    <a:pt x="1" y="118"/>
                    <a:pt x="2" y="123"/>
                  </a:cubicBezTo>
                  <a:cubicBezTo>
                    <a:pt x="2" y="127"/>
                    <a:pt x="6" y="131"/>
                    <a:pt x="10" y="132"/>
                  </a:cubicBezTo>
                  <a:cubicBezTo>
                    <a:pt x="46" y="138"/>
                    <a:pt x="81" y="138"/>
                    <a:pt x="117" y="132"/>
                  </a:cubicBezTo>
                  <a:cubicBezTo>
                    <a:pt x="121" y="131"/>
                    <a:pt x="125" y="127"/>
                    <a:pt x="125" y="123"/>
                  </a:cubicBezTo>
                  <a:cubicBezTo>
                    <a:pt x="125" y="118"/>
                    <a:pt x="126" y="113"/>
                    <a:pt x="126" y="108"/>
                  </a:cubicBezTo>
                  <a:cubicBezTo>
                    <a:pt x="127" y="103"/>
                    <a:pt x="124" y="98"/>
                    <a:pt x="120" y="9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61" name="组合 360"/>
          <p:cNvGrpSpPr/>
          <p:nvPr/>
        </p:nvGrpSpPr>
        <p:grpSpPr>
          <a:xfrm>
            <a:off x="7486207" y="5337778"/>
            <a:ext cx="453979" cy="452315"/>
            <a:chOff x="8328626" y="5747201"/>
            <a:chExt cx="453979" cy="452315"/>
          </a:xfrm>
        </p:grpSpPr>
        <p:sp>
          <p:nvSpPr>
            <p:cNvPr id="200" name="Freeform 236"/>
            <p:cNvSpPr>
              <a:spLocks/>
            </p:cNvSpPr>
            <p:nvPr/>
          </p:nvSpPr>
          <p:spPr bwMode="auto">
            <a:xfrm>
              <a:off x="8328626" y="5747201"/>
              <a:ext cx="440675" cy="442338"/>
            </a:xfrm>
            <a:custGeom>
              <a:avLst/>
              <a:gdLst>
                <a:gd name="T0" fmla="*/ 108 w 211"/>
                <a:gd name="T1" fmla="*/ 167 h 212"/>
                <a:gd name="T2" fmla="*/ 60 w 211"/>
                <a:gd name="T3" fmla="*/ 65 h 212"/>
                <a:gd name="T4" fmla="*/ 105 w 211"/>
                <a:gd name="T5" fmla="*/ 45 h 212"/>
                <a:gd name="T6" fmla="*/ 165 w 211"/>
                <a:gd name="T7" fmla="*/ 115 h 212"/>
                <a:gd name="T8" fmla="*/ 191 w 211"/>
                <a:gd name="T9" fmla="*/ 122 h 212"/>
                <a:gd name="T10" fmla="*/ 211 w 211"/>
                <a:gd name="T11" fmla="*/ 112 h 212"/>
                <a:gd name="T12" fmla="*/ 209 w 211"/>
                <a:gd name="T13" fmla="*/ 92 h 212"/>
                <a:gd name="T14" fmla="*/ 187 w 211"/>
                <a:gd name="T15" fmla="*/ 77 h 212"/>
                <a:gd name="T16" fmla="*/ 199 w 211"/>
                <a:gd name="T17" fmla="*/ 58 h 212"/>
                <a:gd name="T18" fmla="*/ 188 w 211"/>
                <a:gd name="T19" fmla="*/ 42 h 212"/>
                <a:gd name="T20" fmla="*/ 162 w 211"/>
                <a:gd name="T21" fmla="*/ 40 h 212"/>
                <a:gd name="T22" fmla="*/ 163 w 211"/>
                <a:gd name="T23" fmla="*/ 18 h 212"/>
                <a:gd name="T24" fmla="*/ 145 w 211"/>
                <a:gd name="T25" fmla="*/ 9 h 212"/>
                <a:gd name="T26" fmla="*/ 121 w 211"/>
                <a:gd name="T27" fmla="*/ 20 h 212"/>
                <a:gd name="T28" fmla="*/ 111 w 211"/>
                <a:gd name="T29" fmla="*/ 1 h 212"/>
                <a:gd name="T30" fmla="*/ 91 w 211"/>
                <a:gd name="T31" fmla="*/ 2 h 212"/>
                <a:gd name="T32" fmla="*/ 76 w 211"/>
                <a:gd name="T33" fmla="*/ 24 h 212"/>
                <a:gd name="T34" fmla="*/ 58 w 211"/>
                <a:gd name="T35" fmla="*/ 12 h 212"/>
                <a:gd name="T36" fmla="*/ 41 w 211"/>
                <a:gd name="T37" fmla="*/ 23 h 212"/>
                <a:gd name="T38" fmla="*/ 41 w 211"/>
                <a:gd name="T39" fmla="*/ 48 h 212"/>
                <a:gd name="T40" fmla="*/ 19 w 211"/>
                <a:gd name="T41" fmla="*/ 43 h 212"/>
                <a:gd name="T42" fmla="*/ 10 w 211"/>
                <a:gd name="T43" fmla="*/ 61 h 212"/>
                <a:gd name="T44" fmla="*/ 23 w 211"/>
                <a:gd name="T45" fmla="*/ 77 h 212"/>
                <a:gd name="T46" fmla="*/ 0 w 211"/>
                <a:gd name="T47" fmla="*/ 95 h 212"/>
                <a:gd name="T48" fmla="*/ 1 w 211"/>
                <a:gd name="T49" fmla="*/ 115 h 212"/>
                <a:gd name="T50" fmla="*/ 20 w 211"/>
                <a:gd name="T51" fmla="*/ 122 h 212"/>
                <a:gd name="T52" fmla="*/ 8 w 211"/>
                <a:gd name="T53" fmla="*/ 149 h 212"/>
                <a:gd name="T54" fmla="*/ 19 w 211"/>
                <a:gd name="T55" fmla="*/ 166 h 212"/>
                <a:gd name="T56" fmla="*/ 39 w 211"/>
                <a:gd name="T57" fmla="*/ 163 h 212"/>
                <a:gd name="T58" fmla="*/ 42 w 211"/>
                <a:gd name="T59" fmla="*/ 192 h 212"/>
                <a:gd name="T60" fmla="*/ 60 w 211"/>
                <a:gd name="T61" fmla="*/ 201 h 212"/>
                <a:gd name="T62" fmla="*/ 76 w 211"/>
                <a:gd name="T63" fmla="*/ 189 h 212"/>
                <a:gd name="T64" fmla="*/ 94 w 211"/>
                <a:gd name="T65" fmla="*/ 212 h 212"/>
                <a:gd name="T66" fmla="*/ 114 w 211"/>
                <a:gd name="T67" fmla="*/ 211 h 212"/>
                <a:gd name="T68" fmla="*/ 121 w 211"/>
                <a:gd name="T69" fmla="*/ 192 h 212"/>
                <a:gd name="T70" fmla="*/ 116 w 211"/>
                <a:gd name="T71" fmla="*/ 167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11" h="212">
                  <a:moveTo>
                    <a:pt x="116" y="167"/>
                  </a:moveTo>
                  <a:cubicBezTo>
                    <a:pt x="113" y="167"/>
                    <a:pt x="111" y="167"/>
                    <a:pt x="108" y="167"/>
                  </a:cubicBezTo>
                  <a:cubicBezTo>
                    <a:pt x="75" y="169"/>
                    <a:pt x="46" y="143"/>
                    <a:pt x="45" y="109"/>
                  </a:cubicBezTo>
                  <a:cubicBezTo>
                    <a:pt x="44" y="93"/>
                    <a:pt x="49" y="77"/>
                    <a:pt x="60" y="65"/>
                  </a:cubicBezTo>
                  <a:cubicBezTo>
                    <a:pt x="71" y="53"/>
                    <a:pt x="86" y="46"/>
                    <a:pt x="102" y="45"/>
                  </a:cubicBezTo>
                  <a:cubicBezTo>
                    <a:pt x="103" y="45"/>
                    <a:pt x="104" y="45"/>
                    <a:pt x="105" y="45"/>
                  </a:cubicBezTo>
                  <a:cubicBezTo>
                    <a:pt x="137" y="45"/>
                    <a:pt x="164" y="70"/>
                    <a:pt x="166" y="103"/>
                  </a:cubicBezTo>
                  <a:cubicBezTo>
                    <a:pt x="166" y="107"/>
                    <a:pt x="166" y="111"/>
                    <a:pt x="165" y="115"/>
                  </a:cubicBezTo>
                  <a:cubicBezTo>
                    <a:pt x="187" y="136"/>
                    <a:pt x="187" y="136"/>
                    <a:pt x="187" y="136"/>
                  </a:cubicBezTo>
                  <a:cubicBezTo>
                    <a:pt x="188" y="132"/>
                    <a:pt x="190" y="127"/>
                    <a:pt x="191" y="122"/>
                  </a:cubicBezTo>
                  <a:cubicBezTo>
                    <a:pt x="211" y="118"/>
                    <a:pt x="211" y="118"/>
                    <a:pt x="211" y="118"/>
                  </a:cubicBezTo>
                  <a:cubicBezTo>
                    <a:pt x="211" y="112"/>
                    <a:pt x="211" y="112"/>
                    <a:pt x="211" y="112"/>
                  </a:cubicBezTo>
                  <a:cubicBezTo>
                    <a:pt x="210" y="97"/>
                    <a:pt x="210" y="97"/>
                    <a:pt x="210" y="97"/>
                  </a:cubicBezTo>
                  <a:cubicBezTo>
                    <a:pt x="209" y="92"/>
                    <a:pt x="209" y="92"/>
                    <a:pt x="209" y="92"/>
                  </a:cubicBezTo>
                  <a:cubicBezTo>
                    <a:pt x="190" y="90"/>
                    <a:pt x="190" y="90"/>
                    <a:pt x="190" y="90"/>
                  </a:cubicBezTo>
                  <a:cubicBezTo>
                    <a:pt x="190" y="85"/>
                    <a:pt x="188" y="81"/>
                    <a:pt x="187" y="77"/>
                  </a:cubicBezTo>
                  <a:cubicBezTo>
                    <a:pt x="202" y="63"/>
                    <a:pt x="202" y="63"/>
                    <a:pt x="202" y="63"/>
                  </a:cubicBezTo>
                  <a:cubicBezTo>
                    <a:pt x="199" y="58"/>
                    <a:pt x="199" y="58"/>
                    <a:pt x="199" y="58"/>
                  </a:cubicBezTo>
                  <a:cubicBezTo>
                    <a:pt x="191" y="46"/>
                    <a:pt x="191" y="46"/>
                    <a:pt x="191" y="46"/>
                  </a:cubicBezTo>
                  <a:cubicBezTo>
                    <a:pt x="188" y="42"/>
                    <a:pt x="188" y="42"/>
                    <a:pt x="188" y="42"/>
                  </a:cubicBezTo>
                  <a:cubicBezTo>
                    <a:pt x="171" y="49"/>
                    <a:pt x="171" y="49"/>
                    <a:pt x="171" y="49"/>
                  </a:cubicBezTo>
                  <a:cubicBezTo>
                    <a:pt x="168" y="46"/>
                    <a:pt x="165" y="43"/>
                    <a:pt x="162" y="40"/>
                  </a:cubicBezTo>
                  <a:cubicBezTo>
                    <a:pt x="168" y="20"/>
                    <a:pt x="168" y="20"/>
                    <a:pt x="168" y="20"/>
                  </a:cubicBezTo>
                  <a:cubicBezTo>
                    <a:pt x="163" y="18"/>
                    <a:pt x="163" y="18"/>
                    <a:pt x="163" y="18"/>
                  </a:cubicBezTo>
                  <a:cubicBezTo>
                    <a:pt x="150" y="11"/>
                    <a:pt x="150" y="11"/>
                    <a:pt x="150" y="11"/>
                  </a:cubicBezTo>
                  <a:cubicBezTo>
                    <a:pt x="145" y="9"/>
                    <a:pt x="145" y="9"/>
                    <a:pt x="145" y="9"/>
                  </a:cubicBezTo>
                  <a:cubicBezTo>
                    <a:pt x="134" y="23"/>
                    <a:pt x="134" y="23"/>
                    <a:pt x="134" y="23"/>
                  </a:cubicBezTo>
                  <a:cubicBezTo>
                    <a:pt x="130" y="22"/>
                    <a:pt x="125" y="21"/>
                    <a:pt x="121" y="20"/>
                  </a:cubicBezTo>
                  <a:cubicBezTo>
                    <a:pt x="117" y="0"/>
                    <a:pt x="117" y="0"/>
                    <a:pt x="117" y="0"/>
                  </a:cubicBezTo>
                  <a:cubicBezTo>
                    <a:pt x="111" y="1"/>
                    <a:pt x="111" y="1"/>
                    <a:pt x="111" y="1"/>
                  </a:cubicBezTo>
                  <a:cubicBezTo>
                    <a:pt x="97" y="1"/>
                    <a:pt x="97" y="1"/>
                    <a:pt x="97" y="1"/>
                  </a:cubicBezTo>
                  <a:cubicBezTo>
                    <a:pt x="91" y="2"/>
                    <a:pt x="91" y="2"/>
                    <a:pt x="91" y="2"/>
                  </a:cubicBezTo>
                  <a:cubicBezTo>
                    <a:pt x="89" y="20"/>
                    <a:pt x="89" y="20"/>
                    <a:pt x="89" y="20"/>
                  </a:cubicBezTo>
                  <a:cubicBezTo>
                    <a:pt x="84" y="21"/>
                    <a:pt x="80" y="22"/>
                    <a:pt x="76" y="24"/>
                  </a:cubicBezTo>
                  <a:cubicBezTo>
                    <a:pt x="62" y="9"/>
                    <a:pt x="62" y="9"/>
                    <a:pt x="62" y="9"/>
                  </a:cubicBezTo>
                  <a:cubicBezTo>
                    <a:pt x="58" y="12"/>
                    <a:pt x="58" y="12"/>
                    <a:pt x="58" y="12"/>
                  </a:cubicBezTo>
                  <a:cubicBezTo>
                    <a:pt x="45" y="20"/>
                    <a:pt x="45" y="20"/>
                    <a:pt x="45" y="20"/>
                  </a:cubicBezTo>
                  <a:cubicBezTo>
                    <a:pt x="41" y="23"/>
                    <a:pt x="41" y="23"/>
                    <a:pt x="41" y="23"/>
                  </a:cubicBezTo>
                  <a:cubicBezTo>
                    <a:pt x="48" y="40"/>
                    <a:pt x="48" y="40"/>
                    <a:pt x="48" y="40"/>
                  </a:cubicBezTo>
                  <a:cubicBezTo>
                    <a:pt x="46" y="42"/>
                    <a:pt x="43" y="45"/>
                    <a:pt x="41" y="48"/>
                  </a:cubicBezTo>
                  <a:cubicBezTo>
                    <a:pt x="40" y="48"/>
                    <a:pt x="39" y="49"/>
                    <a:pt x="39" y="50"/>
                  </a:cubicBezTo>
                  <a:cubicBezTo>
                    <a:pt x="19" y="43"/>
                    <a:pt x="19" y="43"/>
                    <a:pt x="19" y="43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0" y="61"/>
                    <a:pt x="10" y="61"/>
                    <a:pt x="10" y="61"/>
                  </a:cubicBezTo>
                  <a:cubicBezTo>
                    <a:pt x="8" y="66"/>
                    <a:pt x="8" y="66"/>
                    <a:pt x="8" y="66"/>
                  </a:cubicBezTo>
                  <a:cubicBezTo>
                    <a:pt x="23" y="77"/>
                    <a:pt x="23" y="77"/>
                    <a:pt x="23" y="77"/>
                  </a:cubicBezTo>
                  <a:cubicBezTo>
                    <a:pt x="22" y="82"/>
                    <a:pt x="21" y="86"/>
                    <a:pt x="20" y="90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1" y="115"/>
                    <a:pt x="1" y="115"/>
                    <a:pt x="1" y="115"/>
                  </a:cubicBezTo>
                  <a:cubicBezTo>
                    <a:pt x="1" y="120"/>
                    <a:pt x="1" y="120"/>
                    <a:pt x="1" y="120"/>
                  </a:cubicBezTo>
                  <a:cubicBezTo>
                    <a:pt x="20" y="122"/>
                    <a:pt x="20" y="122"/>
                    <a:pt x="20" y="122"/>
                  </a:cubicBezTo>
                  <a:cubicBezTo>
                    <a:pt x="21" y="127"/>
                    <a:pt x="22" y="131"/>
                    <a:pt x="23" y="135"/>
                  </a:cubicBezTo>
                  <a:cubicBezTo>
                    <a:pt x="8" y="149"/>
                    <a:pt x="8" y="149"/>
                    <a:pt x="8" y="149"/>
                  </a:cubicBezTo>
                  <a:cubicBezTo>
                    <a:pt x="11" y="154"/>
                    <a:pt x="11" y="154"/>
                    <a:pt x="11" y="154"/>
                  </a:cubicBezTo>
                  <a:cubicBezTo>
                    <a:pt x="19" y="166"/>
                    <a:pt x="19" y="166"/>
                    <a:pt x="19" y="166"/>
                  </a:cubicBezTo>
                  <a:cubicBezTo>
                    <a:pt x="22" y="171"/>
                    <a:pt x="22" y="171"/>
                    <a:pt x="22" y="171"/>
                  </a:cubicBezTo>
                  <a:cubicBezTo>
                    <a:pt x="39" y="163"/>
                    <a:pt x="39" y="163"/>
                    <a:pt x="39" y="163"/>
                  </a:cubicBezTo>
                  <a:cubicBezTo>
                    <a:pt x="42" y="166"/>
                    <a:pt x="45" y="170"/>
                    <a:pt x="49" y="173"/>
                  </a:cubicBezTo>
                  <a:cubicBezTo>
                    <a:pt x="42" y="192"/>
                    <a:pt x="42" y="192"/>
                    <a:pt x="42" y="192"/>
                  </a:cubicBezTo>
                  <a:cubicBezTo>
                    <a:pt x="47" y="194"/>
                    <a:pt x="47" y="194"/>
                    <a:pt x="47" y="194"/>
                  </a:cubicBezTo>
                  <a:cubicBezTo>
                    <a:pt x="60" y="201"/>
                    <a:pt x="60" y="201"/>
                    <a:pt x="60" y="201"/>
                  </a:cubicBezTo>
                  <a:cubicBezTo>
                    <a:pt x="65" y="204"/>
                    <a:pt x="65" y="204"/>
                    <a:pt x="65" y="204"/>
                  </a:cubicBezTo>
                  <a:cubicBezTo>
                    <a:pt x="76" y="189"/>
                    <a:pt x="76" y="189"/>
                    <a:pt x="76" y="189"/>
                  </a:cubicBezTo>
                  <a:cubicBezTo>
                    <a:pt x="81" y="190"/>
                    <a:pt x="85" y="191"/>
                    <a:pt x="90" y="192"/>
                  </a:cubicBezTo>
                  <a:cubicBezTo>
                    <a:pt x="94" y="212"/>
                    <a:pt x="94" y="212"/>
                    <a:pt x="94" y="212"/>
                  </a:cubicBezTo>
                  <a:cubicBezTo>
                    <a:pt x="99" y="211"/>
                    <a:pt x="99" y="211"/>
                    <a:pt x="99" y="211"/>
                  </a:cubicBezTo>
                  <a:cubicBezTo>
                    <a:pt x="114" y="211"/>
                    <a:pt x="114" y="211"/>
                    <a:pt x="114" y="211"/>
                  </a:cubicBezTo>
                  <a:cubicBezTo>
                    <a:pt x="120" y="210"/>
                    <a:pt x="120" y="210"/>
                    <a:pt x="120" y="210"/>
                  </a:cubicBezTo>
                  <a:cubicBezTo>
                    <a:pt x="121" y="192"/>
                    <a:pt x="121" y="192"/>
                    <a:pt x="121" y="192"/>
                  </a:cubicBezTo>
                  <a:cubicBezTo>
                    <a:pt x="127" y="191"/>
                    <a:pt x="132" y="190"/>
                    <a:pt x="136" y="188"/>
                  </a:cubicBezTo>
                  <a:lnTo>
                    <a:pt x="116" y="16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1" name="Freeform 237"/>
            <p:cNvSpPr>
              <a:spLocks/>
            </p:cNvSpPr>
            <p:nvPr/>
          </p:nvSpPr>
          <p:spPr bwMode="auto">
            <a:xfrm>
              <a:off x="8453346" y="5870257"/>
              <a:ext cx="329259" cy="329259"/>
            </a:xfrm>
            <a:custGeom>
              <a:avLst/>
              <a:gdLst>
                <a:gd name="T0" fmla="*/ 158 w 158"/>
                <a:gd name="T1" fmla="*/ 131 h 158"/>
                <a:gd name="T2" fmla="*/ 154 w 158"/>
                <a:gd name="T3" fmla="*/ 121 h 158"/>
                <a:gd name="T4" fmla="*/ 86 w 158"/>
                <a:gd name="T5" fmla="*/ 55 h 158"/>
                <a:gd name="T6" fmla="*/ 75 w 158"/>
                <a:gd name="T7" fmla="*/ 16 h 158"/>
                <a:gd name="T8" fmla="*/ 29 w 158"/>
                <a:gd name="T9" fmla="*/ 7 h 158"/>
                <a:gd name="T10" fmla="*/ 53 w 158"/>
                <a:gd name="T11" fmla="*/ 30 h 158"/>
                <a:gd name="T12" fmla="*/ 53 w 158"/>
                <a:gd name="T13" fmla="*/ 37 h 158"/>
                <a:gd name="T14" fmla="*/ 37 w 158"/>
                <a:gd name="T15" fmla="*/ 53 h 158"/>
                <a:gd name="T16" fmla="*/ 29 w 158"/>
                <a:gd name="T17" fmla="*/ 53 h 158"/>
                <a:gd name="T18" fmla="*/ 6 w 158"/>
                <a:gd name="T19" fmla="*/ 30 h 158"/>
                <a:gd name="T20" fmla="*/ 15 w 158"/>
                <a:gd name="T21" fmla="*/ 75 h 158"/>
                <a:gd name="T22" fmla="*/ 55 w 158"/>
                <a:gd name="T23" fmla="*/ 86 h 158"/>
                <a:gd name="T24" fmla="*/ 121 w 158"/>
                <a:gd name="T25" fmla="*/ 155 h 158"/>
                <a:gd name="T26" fmla="*/ 131 w 158"/>
                <a:gd name="T27" fmla="*/ 158 h 158"/>
                <a:gd name="T28" fmla="*/ 158 w 158"/>
                <a:gd name="T29" fmla="*/ 131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8" h="158">
                  <a:moveTo>
                    <a:pt x="158" y="131"/>
                  </a:moveTo>
                  <a:cubicBezTo>
                    <a:pt x="158" y="128"/>
                    <a:pt x="156" y="123"/>
                    <a:pt x="154" y="121"/>
                  </a:cubicBezTo>
                  <a:cubicBezTo>
                    <a:pt x="132" y="99"/>
                    <a:pt x="109" y="77"/>
                    <a:pt x="86" y="55"/>
                  </a:cubicBezTo>
                  <a:cubicBezTo>
                    <a:pt x="89" y="42"/>
                    <a:pt x="86" y="26"/>
                    <a:pt x="75" y="16"/>
                  </a:cubicBezTo>
                  <a:cubicBezTo>
                    <a:pt x="63" y="3"/>
                    <a:pt x="45" y="0"/>
                    <a:pt x="29" y="7"/>
                  </a:cubicBezTo>
                  <a:cubicBezTo>
                    <a:pt x="53" y="30"/>
                    <a:pt x="53" y="30"/>
                    <a:pt x="53" y="30"/>
                  </a:cubicBezTo>
                  <a:cubicBezTo>
                    <a:pt x="55" y="32"/>
                    <a:pt x="55" y="35"/>
                    <a:pt x="53" y="37"/>
                  </a:cubicBezTo>
                  <a:cubicBezTo>
                    <a:pt x="37" y="53"/>
                    <a:pt x="37" y="53"/>
                    <a:pt x="37" y="53"/>
                  </a:cubicBezTo>
                  <a:cubicBezTo>
                    <a:pt x="35" y="55"/>
                    <a:pt x="31" y="55"/>
                    <a:pt x="29" y="53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0" y="45"/>
                    <a:pt x="3" y="63"/>
                    <a:pt x="15" y="75"/>
                  </a:cubicBezTo>
                  <a:cubicBezTo>
                    <a:pt x="26" y="86"/>
                    <a:pt x="41" y="90"/>
                    <a:pt x="55" y="86"/>
                  </a:cubicBezTo>
                  <a:cubicBezTo>
                    <a:pt x="77" y="109"/>
                    <a:pt x="99" y="132"/>
                    <a:pt x="121" y="155"/>
                  </a:cubicBezTo>
                  <a:cubicBezTo>
                    <a:pt x="123" y="157"/>
                    <a:pt x="127" y="158"/>
                    <a:pt x="131" y="158"/>
                  </a:cubicBezTo>
                  <a:cubicBezTo>
                    <a:pt x="144" y="156"/>
                    <a:pt x="155" y="144"/>
                    <a:pt x="158" y="13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11" name="Freeform 247"/>
          <p:cNvSpPr>
            <a:spLocks noEditPoints="1"/>
          </p:cNvSpPr>
          <p:nvPr/>
        </p:nvSpPr>
        <p:spPr bwMode="auto">
          <a:xfrm>
            <a:off x="931941" y="5377688"/>
            <a:ext cx="420720" cy="387462"/>
          </a:xfrm>
          <a:custGeom>
            <a:avLst/>
            <a:gdLst>
              <a:gd name="T0" fmla="*/ 180 w 202"/>
              <a:gd name="T1" fmla="*/ 33 h 186"/>
              <a:gd name="T2" fmla="*/ 151 w 202"/>
              <a:gd name="T3" fmla="*/ 33 h 186"/>
              <a:gd name="T4" fmla="*/ 151 w 202"/>
              <a:gd name="T5" fmla="*/ 30 h 186"/>
              <a:gd name="T6" fmla="*/ 121 w 202"/>
              <a:gd name="T7" fmla="*/ 0 h 186"/>
              <a:gd name="T8" fmla="*/ 80 w 202"/>
              <a:gd name="T9" fmla="*/ 0 h 186"/>
              <a:gd name="T10" fmla="*/ 51 w 202"/>
              <a:gd name="T11" fmla="*/ 30 h 186"/>
              <a:gd name="T12" fmla="*/ 51 w 202"/>
              <a:gd name="T13" fmla="*/ 33 h 186"/>
              <a:gd name="T14" fmla="*/ 21 w 202"/>
              <a:gd name="T15" fmla="*/ 33 h 186"/>
              <a:gd name="T16" fmla="*/ 0 w 202"/>
              <a:gd name="T17" fmla="*/ 55 h 186"/>
              <a:gd name="T18" fmla="*/ 0 w 202"/>
              <a:gd name="T19" fmla="*/ 157 h 186"/>
              <a:gd name="T20" fmla="*/ 19 w 202"/>
              <a:gd name="T21" fmla="*/ 178 h 186"/>
              <a:gd name="T22" fmla="*/ 18 w 202"/>
              <a:gd name="T23" fmla="*/ 180 h 186"/>
              <a:gd name="T24" fmla="*/ 24 w 202"/>
              <a:gd name="T25" fmla="*/ 186 h 186"/>
              <a:gd name="T26" fmla="*/ 34 w 202"/>
              <a:gd name="T27" fmla="*/ 186 h 186"/>
              <a:gd name="T28" fmla="*/ 40 w 202"/>
              <a:gd name="T29" fmla="*/ 180 h 186"/>
              <a:gd name="T30" fmla="*/ 40 w 202"/>
              <a:gd name="T31" fmla="*/ 178 h 186"/>
              <a:gd name="T32" fmla="*/ 161 w 202"/>
              <a:gd name="T33" fmla="*/ 178 h 186"/>
              <a:gd name="T34" fmla="*/ 161 w 202"/>
              <a:gd name="T35" fmla="*/ 180 h 186"/>
              <a:gd name="T36" fmla="*/ 167 w 202"/>
              <a:gd name="T37" fmla="*/ 186 h 186"/>
              <a:gd name="T38" fmla="*/ 177 w 202"/>
              <a:gd name="T39" fmla="*/ 186 h 186"/>
              <a:gd name="T40" fmla="*/ 183 w 202"/>
              <a:gd name="T41" fmla="*/ 180 h 186"/>
              <a:gd name="T42" fmla="*/ 183 w 202"/>
              <a:gd name="T43" fmla="*/ 178 h 186"/>
              <a:gd name="T44" fmla="*/ 202 w 202"/>
              <a:gd name="T45" fmla="*/ 157 h 186"/>
              <a:gd name="T46" fmla="*/ 202 w 202"/>
              <a:gd name="T47" fmla="*/ 55 h 186"/>
              <a:gd name="T48" fmla="*/ 180 w 202"/>
              <a:gd name="T49" fmla="*/ 33 h 186"/>
              <a:gd name="T50" fmla="*/ 163 w 202"/>
              <a:gd name="T51" fmla="*/ 40 h 186"/>
              <a:gd name="T52" fmla="*/ 173 w 202"/>
              <a:gd name="T53" fmla="*/ 40 h 186"/>
              <a:gd name="T54" fmla="*/ 173 w 202"/>
              <a:gd name="T55" fmla="*/ 168 h 186"/>
              <a:gd name="T56" fmla="*/ 163 w 202"/>
              <a:gd name="T57" fmla="*/ 168 h 186"/>
              <a:gd name="T58" fmla="*/ 163 w 202"/>
              <a:gd name="T59" fmla="*/ 40 h 186"/>
              <a:gd name="T60" fmla="*/ 67 w 202"/>
              <a:gd name="T61" fmla="*/ 30 h 186"/>
              <a:gd name="T62" fmla="*/ 80 w 202"/>
              <a:gd name="T63" fmla="*/ 16 h 186"/>
              <a:gd name="T64" fmla="*/ 121 w 202"/>
              <a:gd name="T65" fmla="*/ 16 h 186"/>
              <a:gd name="T66" fmla="*/ 135 w 202"/>
              <a:gd name="T67" fmla="*/ 30 h 186"/>
              <a:gd name="T68" fmla="*/ 135 w 202"/>
              <a:gd name="T69" fmla="*/ 33 h 186"/>
              <a:gd name="T70" fmla="*/ 67 w 202"/>
              <a:gd name="T71" fmla="*/ 33 h 186"/>
              <a:gd name="T72" fmla="*/ 67 w 202"/>
              <a:gd name="T73" fmla="*/ 30 h 186"/>
              <a:gd name="T74" fmla="*/ 28 w 202"/>
              <a:gd name="T75" fmla="*/ 40 h 186"/>
              <a:gd name="T76" fmla="*/ 39 w 202"/>
              <a:gd name="T77" fmla="*/ 40 h 186"/>
              <a:gd name="T78" fmla="*/ 39 w 202"/>
              <a:gd name="T79" fmla="*/ 168 h 186"/>
              <a:gd name="T80" fmla="*/ 28 w 202"/>
              <a:gd name="T81" fmla="*/ 168 h 186"/>
              <a:gd name="T82" fmla="*/ 28 w 202"/>
              <a:gd name="T83" fmla="*/ 40 h 1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02" h="186">
                <a:moveTo>
                  <a:pt x="180" y="33"/>
                </a:moveTo>
                <a:cubicBezTo>
                  <a:pt x="151" y="33"/>
                  <a:pt x="151" y="33"/>
                  <a:pt x="151" y="33"/>
                </a:cubicBezTo>
                <a:cubicBezTo>
                  <a:pt x="151" y="30"/>
                  <a:pt x="151" y="30"/>
                  <a:pt x="151" y="30"/>
                </a:cubicBezTo>
                <a:cubicBezTo>
                  <a:pt x="151" y="13"/>
                  <a:pt x="138" y="0"/>
                  <a:pt x="121" y="0"/>
                </a:cubicBezTo>
                <a:cubicBezTo>
                  <a:pt x="80" y="0"/>
                  <a:pt x="80" y="0"/>
                  <a:pt x="80" y="0"/>
                </a:cubicBezTo>
                <a:cubicBezTo>
                  <a:pt x="64" y="0"/>
                  <a:pt x="51" y="13"/>
                  <a:pt x="51" y="30"/>
                </a:cubicBezTo>
                <a:cubicBezTo>
                  <a:pt x="51" y="33"/>
                  <a:pt x="51" y="33"/>
                  <a:pt x="51" y="33"/>
                </a:cubicBezTo>
                <a:cubicBezTo>
                  <a:pt x="21" y="33"/>
                  <a:pt x="21" y="33"/>
                  <a:pt x="21" y="33"/>
                </a:cubicBezTo>
                <a:cubicBezTo>
                  <a:pt x="9" y="33"/>
                  <a:pt x="0" y="43"/>
                  <a:pt x="0" y="55"/>
                </a:cubicBezTo>
                <a:cubicBezTo>
                  <a:pt x="0" y="157"/>
                  <a:pt x="0" y="157"/>
                  <a:pt x="0" y="157"/>
                </a:cubicBezTo>
                <a:cubicBezTo>
                  <a:pt x="0" y="168"/>
                  <a:pt x="8" y="177"/>
                  <a:pt x="19" y="178"/>
                </a:cubicBezTo>
                <a:cubicBezTo>
                  <a:pt x="18" y="178"/>
                  <a:pt x="18" y="179"/>
                  <a:pt x="18" y="180"/>
                </a:cubicBezTo>
                <a:cubicBezTo>
                  <a:pt x="18" y="183"/>
                  <a:pt x="21" y="186"/>
                  <a:pt x="24" y="186"/>
                </a:cubicBezTo>
                <a:cubicBezTo>
                  <a:pt x="34" y="186"/>
                  <a:pt x="34" y="186"/>
                  <a:pt x="34" y="186"/>
                </a:cubicBezTo>
                <a:cubicBezTo>
                  <a:pt x="38" y="186"/>
                  <a:pt x="40" y="183"/>
                  <a:pt x="40" y="180"/>
                </a:cubicBezTo>
                <a:cubicBezTo>
                  <a:pt x="40" y="179"/>
                  <a:pt x="40" y="179"/>
                  <a:pt x="40" y="178"/>
                </a:cubicBezTo>
                <a:cubicBezTo>
                  <a:pt x="161" y="178"/>
                  <a:pt x="161" y="178"/>
                  <a:pt x="161" y="178"/>
                </a:cubicBezTo>
                <a:cubicBezTo>
                  <a:pt x="161" y="179"/>
                  <a:pt x="161" y="179"/>
                  <a:pt x="161" y="180"/>
                </a:cubicBezTo>
                <a:cubicBezTo>
                  <a:pt x="161" y="183"/>
                  <a:pt x="164" y="186"/>
                  <a:pt x="167" y="186"/>
                </a:cubicBezTo>
                <a:cubicBezTo>
                  <a:pt x="177" y="186"/>
                  <a:pt x="177" y="186"/>
                  <a:pt x="177" y="186"/>
                </a:cubicBezTo>
                <a:cubicBezTo>
                  <a:pt x="180" y="186"/>
                  <a:pt x="183" y="183"/>
                  <a:pt x="183" y="180"/>
                </a:cubicBezTo>
                <a:cubicBezTo>
                  <a:pt x="183" y="179"/>
                  <a:pt x="183" y="178"/>
                  <a:pt x="183" y="178"/>
                </a:cubicBezTo>
                <a:cubicBezTo>
                  <a:pt x="193" y="177"/>
                  <a:pt x="202" y="168"/>
                  <a:pt x="202" y="157"/>
                </a:cubicBezTo>
                <a:cubicBezTo>
                  <a:pt x="202" y="55"/>
                  <a:pt x="202" y="55"/>
                  <a:pt x="202" y="55"/>
                </a:cubicBezTo>
                <a:cubicBezTo>
                  <a:pt x="202" y="43"/>
                  <a:pt x="192" y="33"/>
                  <a:pt x="180" y="33"/>
                </a:cubicBezTo>
                <a:close/>
                <a:moveTo>
                  <a:pt x="163" y="40"/>
                </a:moveTo>
                <a:cubicBezTo>
                  <a:pt x="173" y="40"/>
                  <a:pt x="173" y="40"/>
                  <a:pt x="173" y="40"/>
                </a:cubicBezTo>
                <a:cubicBezTo>
                  <a:pt x="173" y="168"/>
                  <a:pt x="173" y="168"/>
                  <a:pt x="173" y="168"/>
                </a:cubicBezTo>
                <a:cubicBezTo>
                  <a:pt x="163" y="168"/>
                  <a:pt x="163" y="168"/>
                  <a:pt x="163" y="168"/>
                </a:cubicBezTo>
                <a:lnTo>
                  <a:pt x="163" y="40"/>
                </a:lnTo>
                <a:close/>
                <a:moveTo>
                  <a:pt x="67" y="30"/>
                </a:moveTo>
                <a:cubicBezTo>
                  <a:pt x="67" y="22"/>
                  <a:pt x="73" y="16"/>
                  <a:pt x="80" y="16"/>
                </a:cubicBezTo>
                <a:cubicBezTo>
                  <a:pt x="121" y="16"/>
                  <a:pt x="121" y="16"/>
                  <a:pt x="121" y="16"/>
                </a:cubicBezTo>
                <a:cubicBezTo>
                  <a:pt x="129" y="16"/>
                  <a:pt x="135" y="22"/>
                  <a:pt x="135" y="30"/>
                </a:cubicBezTo>
                <a:cubicBezTo>
                  <a:pt x="135" y="33"/>
                  <a:pt x="135" y="33"/>
                  <a:pt x="135" y="33"/>
                </a:cubicBezTo>
                <a:cubicBezTo>
                  <a:pt x="67" y="33"/>
                  <a:pt x="67" y="33"/>
                  <a:pt x="67" y="33"/>
                </a:cubicBezTo>
                <a:lnTo>
                  <a:pt x="67" y="30"/>
                </a:lnTo>
                <a:close/>
                <a:moveTo>
                  <a:pt x="28" y="40"/>
                </a:moveTo>
                <a:cubicBezTo>
                  <a:pt x="39" y="40"/>
                  <a:pt x="39" y="40"/>
                  <a:pt x="39" y="40"/>
                </a:cubicBezTo>
                <a:cubicBezTo>
                  <a:pt x="39" y="168"/>
                  <a:pt x="39" y="168"/>
                  <a:pt x="39" y="168"/>
                </a:cubicBezTo>
                <a:cubicBezTo>
                  <a:pt x="28" y="168"/>
                  <a:pt x="28" y="168"/>
                  <a:pt x="28" y="168"/>
                </a:cubicBezTo>
                <a:lnTo>
                  <a:pt x="28" y="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363" name="组合 362"/>
          <p:cNvGrpSpPr/>
          <p:nvPr/>
        </p:nvGrpSpPr>
        <p:grpSpPr>
          <a:xfrm>
            <a:off x="4108468" y="5294542"/>
            <a:ext cx="522158" cy="557080"/>
            <a:chOff x="6025477" y="5703965"/>
            <a:chExt cx="522158" cy="557080"/>
          </a:xfrm>
        </p:grpSpPr>
        <p:sp>
          <p:nvSpPr>
            <p:cNvPr id="312" name="Freeform 348"/>
            <p:cNvSpPr>
              <a:spLocks/>
            </p:cNvSpPr>
            <p:nvPr/>
          </p:nvSpPr>
          <p:spPr bwMode="auto">
            <a:xfrm>
              <a:off x="6278241" y="5703965"/>
              <a:ext cx="31596" cy="78158"/>
            </a:xfrm>
            <a:custGeom>
              <a:avLst/>
              <a:gdLst>
                <a:gd name="T0" fmla="*/ 8 w 15"/>
                <a:gd name="T1" fmla="*/ 38 h 38"/>
                <a:gd name="T2" fmla="*/ 0 w 15"/>
                <a:gd name="T3" fmla="*/ 30 h 38"/>
                <a:gd name="T4" fmla="*/ 0 w 15"/>
                <a:gd name="T5" fmla="*/ 7 h 38"/>
                <a:gd name="T6" fmla="*/ 8 w 15"/>
                <a:gd name="T7" fmla="*/ 0 h 38"/>
                <a:gd name="T8" fmla="*/ 15 w 15"/>
                <a:gd name="T9" fmla="*/ 7 h 38"/>
                <a:gd name="T10" fmla="*/ 15 w 15"/>
                <a:gd name="T11" fmla="*/ 30 h 38"/>
                <a:gd name="T12" fmla="*/ 8 w 15"/>
                <a:gd name="T13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38">
                  <a:moveTo>
                    <a:pt x="8" y="38"/>
                  </a:moveTo>
                  <a:cubicBezTo>
                    <a:pt x="4" y="38"/>
                    <a:pt x="0" y="34"/>
                    <a:pt x="0" y="3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12" y="0"/>
                    <a:pt x="15" y="3"/>
                    <a:pt x="15" y="7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5" y="34"/>
                    <a:pt x="12" y="38"/>
                    <a:pt x="8" y="3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3" name="Freeform 349"/>
            <p:cNvSpPr>
              <a:spLocks/>
            </p:cNvSpPr>
            <p:nvPr/>
          </p:nvSpPr>
          <p:spPr bwMode="auto">
            <a:xfrm>
              <a:off x="6153521" y="5730572"/>
              <a:ext cx="58203" cy="73169"/>
            </a:xfrm>
            <a:custGeom>
              <a:avLst/>
              <a:gdLst>
                <a:gd name="T0" fmla="*/ 20 w 28"/>
                <a:gd name="T1" fmla="*/ 35 h 35"/>
                <a:gd name="T2" fmla="*/ 13 w 28"/>
                <a:gd name="T3" fmla="*/ 32 h 35"/>
                <a:gd name="T4" fmla="*/ 2 w 28"/>
                <a:gd name="T5" fmla="*/ 12 h 35"/>
                <a:gd name="T6" fmla="*/ 4 w 28"/>
                <a:gd name="T7" fmla="*/ 2 h 35"/>
                <a:gd name="T8" fmla="*/ 14 w 28"/>
                <a:gd name="T9" fmla="*/ 5 h 35"/>
                <a:gd name="T10" fmla="*/ 26 w 28"/>
                <a:gd name="T11" fmla="*/ 25 h 35"/>
                <a:gd name="T12" fmla="*/ 23 w 28"/>
                <a:gd name="T13" fmla="*/ 35 h 35"/>
                <a:gd name="T14" fmla="*/ 20 w 28"/>
                <a:gd name="T15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35">
                  <a:moveTo>
                    <a:pt x="20" y="35"/>
                  </a:moveTo>
                  <a:cubicBezTo>
                    <a:pt x="17" y="35"/>
                    <a:pt x="15" y="34"/>
                    <a:pt x="13" y="3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0" y="8"/>
                    <a:pt x="1" y="4"/>
                    <a:pt x="4" y="2"/>
                  </a:cubicBezTo>
                  <a:cubicBezTo>
                    <a:pt x="8" y="0"/>
                    <a:pt x="12" y="1"/>
                    <a:pt x="14" y="5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28" y="28"/>
                    <a:pt x="27" y="33"/>
                    <a:pt x="23" y="35"/>
                  </a:cubicBezTo>
                  <a:cubicBezTo>
                    <a:pt x="22" y="35"/>
                    <a:pt x="21" y="35"/>
                    <a:pt x="20" y="3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4" name="Freeform 350"/>
            <p:cNvSpPr>
              <a:spLocks/>
            </p:cNvSpPr>
            <p:nvPr/>
          </p:nvSpPr>
          <p:spPr bwMode="auto">
            <a:xfrm>
              <a:off x="6060397" y="5818707"/>
              <a:ext cx="76495" cy="56539"/>
            </a:xfrm>
            <a:custGeom>
              <a:avLst/>
              <a:gdLst>
                <a:gd name="T0" fmla="*/ 28 w 37"/>
                <a:gd name="T1" fmla="*/ 27 h 27"/>
                <a:gd name="T2" fmla="*/ 25 w 37"/>
                <a:gd name="T3" fmla="*/ 26 h 27"/>
                <a:gd name="T4" fmla="*/ 5 w 37"/>
                <a:gd name="T5" fmla="*/ 14 h 27"/>
                <a:gd name="T6" fmla="*/ 2 w 37"/>
                <a:gd name="T7" fmla="*/ 5 h 27"/>
                <a:gd name="T8" fmla="*/ 12 w 37"/>
                <a:gd name="T9" fmla="*/ 2 h 27"/>
                <a:gd name="T10" fmla="*/ 32 w 37"/>
                <a:gd name="T11" fmla="*/ 14 h 27"/>
                <a:gd name="T12" fmla="*/ 35 w 37"/>
                <a:gd name="T13" fmla="*/ 23 h 27"/>
                <a:gd name="T14" fmla="*/ 28 w 37"/>
                <a:gd name="T15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27">
                  <a:moveTo>
                    <a:pt x="28" y="27"/>
                  </a:moveTo>
                  <a:cubicBezTo>
                    <a:pt x="27" y="27"/>
                    <a:pt x="26" y="27"/>
                    <a:pt x="25" y="26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1" y="12"/>
                    <a:pt x="0" y="8"/>
                    <a:pt x="2" y="5"/>
                  </a:cubicBezTo>
                  <a:cubicBezTo>
                    <a:pt x="4" y="1"/>
                    <a:pt x="9" y="0"/>
                    <a:pt x="12" y="2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5" y="16"/>
                    <a:pt x="37" y="20"/>
                    <a:pt x="35" y="23"/>
                  </a:cubicBezTo>
                  <a:cubicBezTo>
                    <a:pt x="33" y="26"/>
                    <a:pt x="31" y="27"/>
                    <a:pt x="28" y="2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5" name="Freeform 351"/>
            <p:cNvSpPr>
              <a:spLocks/>
            </p:cNvSpPr>
            <p:nvPr/>
          </p:nvSpPr>
          <p:spPr bwMode="auto">
            <a:xfrm>
              <a:off x="6025477" y="5943426"/>
              <a:ext cx="78158" cy="28270"/>
            </a:xfrm>
            <a:custGeom>
              <a:avLst/>
              <a:gdLst>
                <a:gd name="T0" fmla="*/ 31 w 38"/>
                <a:gd name="T1" fmla="*/ 14 h 14"/>
                <a:gd name="T2" fmla="*/ 8 w 38"/>
                <a:gd name="T3" fmla="*/ 14 h 14"/>
                <a:gd name="T4" fmla="*/ 0 w 38"/>
                <a:gd name="T5" fmla="*/ 7 h 14"/>
                <a:gd name="T6" fmla="*/ 8 w 38"/>
                <a:gd name="T7" fmla="*/ 0 h 14"/>
                <a:gd name="T8" fmla="*/ 31 w 38"/>
                <a:gd name="T9" fmla="*/ 0 h 14"/>
                <a:gd name="T10" fmla="*/ 38 w 38"/>
                <a:gd name="T11" fmla="*/ 7 h 14"/>
                <a:gd name="T12" fmla="*/ 31 w 38"/>
                <a:gd name="T1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14">
                  <a:moveTo>
                    <a:pt x="31" y="14"/>
                  </a:moveTo>
                  <a:cubicBezTo>
                    <a:pt x="8" y="14"/>
                    <a:pt x="8" y="14"/>
                    <a:pt x="8" y="14"/>
                  </a:cubicBezTo>
                  <a:cubicBezTo>
                    <a:pt x="4" y="14"/>
                    <a:pt x="0" y="11"/>
                    <a:pt x="0" y="7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5" y="0"/>
                    <a:pt x="38" y="3"/>
                    <a:pt x="38" y="7"/>
                  </a:cubicBezTo>
                  <a:cubicBezTo>
                    <a:pt x="38" y="11"/>
                    <a:pt x="35" y="14"/>
                    <a:pt x="31" y="1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6" name="Freeform 352"/>
            <p:cNvSpPr>
              <a:spLocks/>
            </p:cNvSpPr>
            <p:nvPr/>
          </p:nvSpPr>
          <p:spPr bwMode="auto">
            <a:xfrm>
              <a:off x="6052083" y="6041539"/>
              <a:ext cx="76495" cy="56539"/>
            </a:xfrm>
            <a:custGeom>
              <a:avLst/>
              <a:gdLst>
                <a:gd name="T0" fmla="*/ 9 w 37"/>
                <a:gd name="T1" fmla="*/ 27 h 27"/>
                <a:gd name="T2" fmla="*/ 2 w 37"/>
                <a:gd name="T3" fmla="*/ 23 h 27"/>
                <a:gd name="T4" fmla="*/ 5 w 37"/>
                <a:gd name="T5" fmla="*/ 13 h 27"/>
                <a:gd name="T6" fmla="*/ 25 w 37"/>
                <a:gd name="T7" fmla="*/ 2 h 27"/>
                <a:gd name="T8" fmla="*/ 35 w 37"/>
                <a:gd name="T9" fmla="*/ 4 h 27"/>
                <a:gd name="T10" fmla="*/ 32 w 37"/>
                <a:gd name="T11" fmla="*/ 14 h 27"/>
                <a:gd name="T12" fmla="*/ 12 w 37"/>
                <a:gd name="T13" fmla="*/ 26 h 27"/>
                <a:gd name="T14" fmla="*/ 9 w 37"/>
                <a:gd name="T15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27">
                  <a:moveTo>
                    <a:pt x="9" y="27"/>
                  </a:moveTo>
                  <a:cubicBezTo>
                    <a:pt x="6" y="27"/>
                    <a:pt x="4" y="25"/>
                    <a:pt x="2" y="23"/>
                  </a:cubicBezTo>
                  <a:cubicBezTo>
                    <a:pt x="0" y="20"/>
                    <a:pt x="2" y="15"/>
                    <a:pt x="5" y="13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9" y="0"/>
                    <a:pt x="33" y="1"/>
                    <a:pt x="35" y="4"/>
                  </a:cubicBezTo>
                  <a:cubicBezTo>
                    <a:pt x="37" y="8"/>
                    <a:pt x="36" y="12"/>
                    <a:pt x="32" y="14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1" y="26"/>
                    <a:pt x="10" y="27"/>
                    <a:pt x="9" y="2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7" name="Freeform 353"/>
            <p:cNvSpPr>
              <a:spLocks/>
            </p:cNvSpPr>
            <p:nvPr/>
          </p:nvSpPr>
          <p:spPr bwMode="auto">
            <a:xfrm>
              <a:off x="6437882" y="6053179"/>
              <a:ext cx="76495" cy="56539"/>
            </a:xfrm>
            <a:custGeom>
              <a:avLst/>
              <a:gdLst>
                <a:gd name="T0" fmla="*/ 29 w 37"/>
                <a:gd name="T1" fmla="*/ 27 h 27"/>
                <a:gd name="T2" fmla="*/ 25 w 37"/>
                <a:gd name="T3" fmla="*/ 26 h 27"/>
                <a:gd name="T4" fmla="*/ 5 w 37"/>
                <a:gd name="T5" fmla="*/ 15 h 27"/>
                <a:gd name="T6" fmla="*/ 2 w 37"/>
                <a:gd name="T7" fmla="*/ 5 h 27"/>
                <a:gd name="T8" fmla="*/ 12 w 37"/>
                <a:gd name="T9" fmla="*/ 2 h 27"/>
                <a:gd name="T10" fmla="*/ 32 w 37"/>
                <a:gd name="T11" fmla="*/ 14 h 27"/>
                <a:gd name="T12" fmla="*/ 35 w 37"/>
                <a:gd name="T13" fmla="*/ 23 h 27"/>
                <a:gd name="T14" fmla="*/ 29 w 37"/>
                <a:gd name="T15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27">
                  <a:moveTo>
                    <a:pt x="29" y="27"/>
                  </a:moveTo>
                  <a:cubicBezTo>
                    <a:pt x="27" y="27"/>
                    <a:pt x="26" y="27"/>
                    <a:pt x="25" y="26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1" y="13"/>
                    <a:pt x="0" y="8"/>
                    <a:pt x="2" y="5"/>
                  </a:cubicBezTo>
                  <a:cubicBezTo>
                    <a:pt x="4" y="1"/>
                    <a:pt x="9" y="0"/>
                    <a:pt x="12" y="2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6" y="16"/>
                    <a:pt x="37" y="20"/>
                    <a:pt x="35" y="23"/>
                  </a:cubicBezTo>
                  <a:cubicBezTo>
                    <a:pt x="34" y="26"/>
                    <a:pt x="31" y="27"/>
                    <a:pt x="29" y="2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8" name="Freeform 354"/>
            <p:cNvSpPr>
              <a:spLocks/>
            </p:cNvSpPr>
            <p:nvPr/>
          </p:nvSpPr>
          <p:spPr bwMode="auto">
            <a:xfrm>
              <a:off x="6471140" y="5958393"/>
              <a:ext cx="76495" cy="28270"/>
            </a:xfrm>
            <a:custGeom>
              <a:avLst/>
              <a:gdLst>
                <a:gd name="T0" fmla="*/ 30 w 37"/>
                <a:gd name="T1" fmla="*/ 14 h 14"/>
                <a:gd name="T2" fmla="*/ 7 w 37"/>
                <a:gd name="T3" fmla="*/ 14 h 14"/>
                <a:gd name="T4" fmla="*/ 0 w 37"/>
                <a:gd name="T5" fmla="*/ 7 h 14"/>
                <a:gd name="T6" fmla="*/ 7 w 37"/>
                <a:gd name="T7" fmla="*/ 0 h 14"/>
                <a:gd name="T8" fmla="*/ 30 w 37"/>
                <a:gd name="T9" fmla="*/ 0 h 14"/>
                <a:gd name="T10" fmla="*/ 37 w 37"/>
                <a:gd name="T11" fmla="*/ 7 h 14"/>
                <a:gd name="T12" fmla="*/ 30 w 37"/>
                <a:gd name="T1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14">
                  <a:moveTo>
                    <a:pt x="30" y="14"/>
                  </a:moveTo>
                  <a:cubicBezTo>
                    <a:pt x="7" y="14"/>
                    <a:pt x="7" y="14"/>
                    <a:pt x="7" y="14"/>
                  </a:cubicBezTo>
                  <a:cubicBezTo>
                    <a:pt x="3" y="14"/>
                    <a:pt x="0" y="11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4" y="0"/>
                    <a:pt x="37" y="3"/>
                    <a:pt x="37" y="7"/>
                  </a:cubicBezTo>
                  <a:cubicBezTo>
                    <a:pt x="37" y="11"/>
                    <a:pt x="34" y="14"/>
                    <a:pt x="30" y="1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9" name="Freeform 355"/>
            <p:cNvSpPr>
              <a:spLocks/>
            </p:cNvSpPr>
            <p:nvPr/>
          </p:nvSpPr>
          <p:spPr bwMode="auto">
            <a:xfrm>
              <a:off x="6446196" y="5830347"/>
              <a:ext cx="76495" cy="56539"/>
            </a:xfrm>
            <a:custGeom>
              <a:avLst/>
              <a:gdLst>
                <a:gd name="T0" fmla="*/ 8 w 37"/>
                <a:gd name="T1" fmla="*/ 27 h 27"/>
                <a:gd name="T2" fmla="*/ 2 w 37"/>
                <a:gd name="T3" fmla="*/ 24 h 27"/>
                <a:gd name="T4" fmla="*/ 5 w 37"/>
                <a:gd name="T5" fmla="*/ 14 h 27"/>
                <a:gd name="T6" fmla="*/ 25 w 37"/>
                <a:gd name="T7" fmla="*/ 2 h 27"/>
                <a:gd name="T8" fmla="*/ 35 w 37"/>
                <a:gd name="T9" fmla="*/ 5 h 27"/>
                <a:gd name="T10" fmla="*/ 32 w 37"/>
                <a:gd name="T11" fmla="*/ 15 h 27"/>
                <a:gd name="T12" fmla="*/ 12 w 37"/>
                <a:gd name="T13" fmla="*/ 26 h 27"/>
                <a:gd name="T14" fmla="*/ 8 w 37"/>
                <a:gd name="T15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27">
                  <a:moveTo>
                    <a:pt x="8" y="27"/>
                  </a:moveTo>
                  <a:cubicBezTo>
                    <a:pt x="6" y="27"/>
                    <a:pt x="3" y="26"/>
                    <a:pt x="2" y="24"/>
                  </a:cubicBezTo>
                  <a:cubicBezTo>
                    <a:pt x="0" y="20"/>
                    <a:pt x="1" y="16"/>
                    <a:pt x="5" y="14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8" y="0"/>
                    <a:pt x="33" y="1"/>
                    <a:pt x="35" y="5"/>
                  </a:cubicBezTo>
                  <a:cubicBezTo>
                    <a:pt x="37" y="8"/>
                    <a:pt x="35" y="13"/>
                    <a:pt x="32" y="15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1" y="27"/>
                    <a:pt x="9" y="27"/>
                    <a:pt x="8" y="2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0" name="Freeform 356"/>
            <p:cNvSpPr>
              <a:spLocks/>
            </p:cNvSpPr>
            <p:nvPr/>
          </p:nvSpPr>
          <p:spPr bwMode="auto">
            <a:xfrm>
              <a:off x="6376353" y="5738887"/>
              <a:ext cx="59865" cy="73169"/>
            </a:xfrm>
            <a:custGeom>
              <a:avLst/>
              <a:gdLst>
                <a:gd name="T0" fmla="*/ 8 w 28"/>
                <a:gd name="T1" fmla="*/ 35 h 35"/>
                <a:gd name="T2" fmla="*/ 4 w 28"/>
                <a:gd name="T3" fmla="*/ 34 h 35"/>
                <a:gd name="T4" fmla="*/ 2 w 28"/>
                <a:gd name="T5" fmla="*/ 24 h 35"/>
                <a:gd name="T6" fmla="*/ 13 w 28"/>
                <a:gd name="T7" fmla="*/ 4 h 35"/>
                <a:gd name="T8" fmla="*/ 23 w 28"/>
                <a:gd name="T9" fmla="*/ 2 h 35"/>
                <a:gd name="T10" fmla="*/ 26 w 28"/>
                <a:gd name="T11" fmla="*/ 11 h 35"/>
                <a:gd name="T12" fmla="*/ 14 w 28"/>
                <a:gd name="T13" fmla="*/ 32 h 35"/>
                <a:gd name="T14" fmla="*/ 8 w 28"/>
                <a:gd name="T15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35">
                  <a:moveTo>
                    <a:pt x="8" y="35"/>
                  </a:moveTo>
                  <a:cubicBezTo>
                    <a:pt x="7" y="35"/>
                    <a:pt x="5" y="35"/>
                    <a:pt x="4" y="34"/>
                  </a:cubicBezTo>
                  <a:cubicBezTo>
                    <a:pt x="1" y="32"/>
                    <a:pt x="0" y="28"/>
                    <a:pt x="2" y="2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5" y="1"/>
                    <a:pt x="19" y="0"/>
                    <a:pt x="23" y="2"/>
                  </a:cubicBezTo>
                  <a:cubicBezTo>
                    <a:pt x="26" y="4"/>
                    <a:pt x="28" y="8"/>
                    <a:pt x="26" y="11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13" y="34"/>
                    <a:pt x="10" y="35"/>
                    <a:pt x="8" y="3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1" name="Freeform 357"/>
            <p:cNvSpPr>
              <a:spLocks noEditPoints="1"/>
            </p:cNvSpPr>
            <p:nvPr/>
          </p:nvSpPr>
          <p:spPr bwMode="auto">
            <a:xfrm>
              <a:off x="6146870" y="5828685"/>
              <a:ext cx="281035" cy="337574"/>
            </a:xfrm>
            <a:custGeom>
              <a:avLst/>
              <a:gdLst>
                <a:gd name="T0" fmla="*/ 67 w 134"/>
                <a:gd name="T1" fmla="*/ 0 h 162"/>
                <a:gd name="T2" fmla="*/ 0 w 134"/>
                <a:gd name="T3" fmla="*/ 73 h 162"/>
                <a:gd name="T4" fmla="*/ 31 w 134"/>
                <a:gd name="T5" fmla="*/ 162 h 162"/>
                <a:gd name="T6" fmla="*/ 71 w 134"/>
                <a:gd name="T7" fmla="*/ 162 h 162"/>
                <a:gd name="T8" fmla="*/ 107 w 134"/>
                <a:gd name="T9" fmla="*/ 132 h 162"/>
                <a:gd name="T10" fmla="*/ 134 w 134"/>
                <a:gd name="T11" fmla="*/ 67 h 162"/>
                <a:gd name="T12" fmla="*/ 59 w 134"/>
                <a:gd name="T13" fmla="*/ 118 h 162"/>
                <a:gd name="T14" fmla="*/ 45 w 134"/>
                <a:gd name="T15" fmla="*/ 91 h 162"/>
                <a:gd name="T16" fmla="*/ 54 w 134"/>
                <a:gd name="T17" fmla="*/ 87 h 162"/>
                <a:gd name="T18" fmla="*/ 73 w 134"/>
                <a:gd name="T19" fmla="*/ 87 h 162"/>
                <a:gd name="T20" fmla="*/ 80 w 134"/>
                <a:gd name="T21" fmla="*/ 92 h 162"/>
                <a:gd name="T22" fmla="*/ 84 w 134"/>
                <a:gd name="T23" fmla="*/ 91 h 162"/>
                <a:gd name="T24" fmla="*/ 71 w 134"/>
                <a:gd name="T25" fmla="*/ 118 h 162"/>
                <a:gd name="T26" fmla="*/ 59 w 134"/>
                <a:gd name="T27" fmla="*/ 150 h 162"/>
                <a:gd name="T28" fmla="*/ 55 w 134"/>
                <a:gd name="T29" fmla="*/ 72 h 162"/>
                <a:gd name="T30" fmla="*/ 57 w 134"/>
                <a:gd name="T31" fmla="*/ 74 h 162"/>
                <a:gd name="T32" fmla="*/ 55 w 134"/>
                <a:gd name="T33" fmla="*/ 72 h 162"/>
                <a:gd name="T34" fmla="*/ 75 w 134"/>
                <a:gd name="T35" fmla="*/ 70 h 162"/>
                <a:gd name="T36" fmla="*/ 76 w 134"/>
                <a:gd name="T37" fmla="*/ 70 h 162"/>
                <a:gd name="T38" fmla="*/ 74 w 134"/>
                <a:gd name="T39" fmla="*/ 71 h 162"/>
                <a:gd name="T40" fmla="*/ 121 w 134"/>
                <a:gd name="T41" fmla="*/ 77 h 162"/>
                <a:gd name="T42" fmla="*/ 98 w 134"/>
                <a:gd name="T43" fmla="*/ 125 h 162"/>
                <a:gd name="T44" fmla="*/ 79 w 134"/>
                <a:gd name="T45" fmla="*/ 150 h 162"/>
                <a:gd name="T46" fmla="*/ 94 w 134"/>
                <a:gd name="T47" fmla="*/ 90 h 162"/>
                <a:gd name="T48" fmla="*/ 87 w 134"/>
                <a:gd name="T49" fmla="*/ 86 h 162"/>
                <a:gd name="T50" fmla="*/ 77 w 134"/>
                <a:gd name="T51" fmla="*/ 85 h 162"/>
                <a:gd name="T52" fmla="*/ 75 w 134"/>
                <a:gd name="T53" fmla="*/ 83 h 162"/>
                <a:gd name="T54" fmla="*/ 75 w 134"/>
                <a:gd name="T55" fmla="*/ 66 h 162"/>
                <a:gd name="T56" fmla="*/ 71 w 134"/>
                <a:gd name="T57" fmla="*/ 82 h 162"/>
                <a:gd name="T58" fmla="*/ 57 w 134"/>
                <a:gd name="T59" fmla="*/ 84 h 162"/>
                <a:gd name="T60" fmla="*/ 57 w 134"/>
                <a:gd name="T61" fmla="*/ 68 h 162"/>
                <a:gd name="T62" fmla="*/ 51 w 134"/>
                <a:gd name="T63" fmla="*/ 81 h 162"/>
                <a:gd name="T64" fmla="*/ 47 w 134"/>
                <a:gd name="T65" fmla="*/ 87 h 162"/>
                <a:gd name="T66" fmla="*/ 43 w 134"/>
                <a:gd name="T67" fmla="*/ 86 h 162"/>
                <a:gd name="T68" fmla="*/ 37 w 134"/>
                <a:gd name="T69" fmla="*/ 84 h 162"/>
                <a:gd name="T70" fmla="*/ 37 w 134"/>
                <a:gd name="T71" fmla="*/ 84 h 162"/>
                <a:gd name="T72" fmla="*/ 37 w 134"/>
                <a:gd name="T73" fmla="*/ 84 h 162"/>
                <a:gd name="T74" fmla="*/ 51 w 134"/>
                <a:gd name="T75" fmla="*/ 119 h 162"/>
                <a:gd name="T76" fmla="*/ 43 w 134"/>
                <a:gd name="T77" fmla="*/ 150 h 162"/>
                <a:gd name="T78" fmla="*/ 12 w 134"/>
                <a:gd name="T79" fmla="*/ 77 h 162"/>
                <a:gd name="T80" fmla="*/ 11 w 134"/>
                <a:gd name="T81" fmla="*/ 69 h 162"/>
                <a:gd name="T82" fmla="*/ 67 w 134"/>
                <a:gd name="T83" fmla="*/ 11 h 162"/>
                <a:gd name="T84" fmla="*/ 122 w 134"/>
                <a:gd name="T85" fmla="*/ 69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34" h="162">
                  <a:moveTo>
                    <a:pt x="134" y="67"/>
                  </a:moveTo>
                  <a:cubicBezTo>
                    <a:pt x="134" y="30"/>
                    <a:pt x="104" y="0"/>
                    <a:pt x="67" y="0"/>
                  </a:cubicBezTo>
                  <a:cubicBezTo>
                    <a:pt x="30" y="0"/>
                    <a:pt x="0" y="30"/>
                    <a:pt x="0" y="67"/>
                  </a:cubicBezTo>
                  <a:cubicBezTo>
                    <a:pt x="0" y="69"/>
                    <a:pt x="0" y="71"/>
                    <a:pt x="0" y="73"/>
                  </a:cubicBezTo>
                  <a:cubicBezTo>
                    <a:pt x="0" y="74"/>
                    <a:pt x="1" y="100"/>
                    <a:pt x="26" y="132"/>
                  </a:cubicBezTo>
                  <a:cubicBezTo>
                    <a:pt x="34" y="142"/>
                    <a:pt x="31" y="162"/>
                    <a:pt x="31" y="162"/>
                  </a:cubicBezTo>
                  <a:cubicBezTo>
                    <a:pt x="41" y="162"/>
                    <a:pt x="51" y="162"/>
                    <a:pt x="62" y="162"/>
                  </a:cubicBezTo>
                  <a:cubicBezTo>
                    <a:pt x="65" y="162"/>
                    <a:pt x="68" y="162"/>
                    <a:pt x="71" y="162"/>
                  </a:cubicBezTo>
                  <a:cubicBezTo>
                    <a:pt x="82" y="162"/>
                    <a:pt x="92" y="162"/>
                    <a:pt x="102" y="162"/>
                  </a:cubicBezTo>
                  <a:cubicBezTo>
                    <a:pt x="102" y="162"/>
                    <a:pt x="99" y="142"/>
                    <a:pt x="107" y="132"/>
                  </a:cubicBezTo>
                  <a:cubicBezTo>
                    <a:pt x="132" y="100"/>
                    <a:pt x="134" y="74"/>
                    <a:pt x="133" y="73"/>
                  </a:cubicBezTo>
                  <a:cubicBezTo>
                    <a:pt x="133" y="71"/>
                    <a:pt x="134" y="69"/>
                    <a:pt x="134" y="67"/>
                  </a:cubicBezTo>
                  <a:close/>
                  <a:moveTo>
                    <a:pt x="59" y="150"/>
                  </a:moveTo>
                  <a:cubicBezTo>
                    <a:pt x="59" y="118"/>
                    <a:pt x="59" y="118"/>
                    <a:pt x="59" y="118"/>
                  </a:cubicBezTo>
                  <a:cubicBezTo>
                    <a:pt x="59" y="117"/>
                    <a:pt x="59" y="117"/>
                    <a:pt x="58" y="116"/>
                  </a:cubicBezTo>
                  <a:cubicBezTo>
                    <a:pt x="45" y="91"/>
                    <a:pt x="45" y="91"/>
                    <a:pt x="45" y="91"/>
                  </a:cubicBezTo>
                  <a:cubicBezTo>
                    <a:pt x="46" y="91"/>
                    <a:pt x="47" y="91"/>
                    <a:pt x="48" y="90"/>
                  </a:cubicBezTo>
                  <a:cubicBezTo>
                    <a:pt x="50" y="90"/>
                    <a:pt x="52" y="88"/>
                    <a:pt x="54" y="87"/>
                  </a:cubicBezTo>
                  <a:cubicBezTo>
                    <a:pt x="56" y="89"/>
                    <a:pt x="59" y="91"/>
                    <a:pt x="61" y="91"/>
                  </a:cubicBezTo>
                  <a:cubicBezTo>
                    <a:pt x="65" y="92"/>
                    <a:pt x="69" y="90"/>
                    <a:pt x="73" y="87"/>
                  </a:cubicBezTo>
                  <a:cubicBezTo>
                    <a:pt x="73" y="87"/>
                    <a:pt x="73" y="87"/>
                    <a:pt x="73" y="88"/>
                  </a:cubicBezTo>
                  <a:cubicBezTo>
                    <a:pt x="75" y="91"/>
                    <a:pt x="78" y="92"/>
                    <a:pt x="80" y="92"/>
                  </a:cubicBezTo>
                  <a:cubicBezTo>
                    <a:pt x="81" y="92"/>
                    <a:pt x="81" y="92"/>
                    <a:pt x="81" y="92"/>
                  </a:cubicBezTo>
                  <a:cubicBezTo>
                    <a:pt x="82" y="92"/>
                    <a:pt x="83" y="92"/>
                    <a:pt x="84" y="91"/>
                  </a:cubicBezTo>
                  <a:cubicBezTo>
                    <a:pt x="71" y="116"/>
                    <a:pt x="71" y="116"/>
                    <a:pt x="71" y="116"/>
                  </a:cubicBezTo>
                  <a:cubicBezTo>
                    <a:pt x="71" y="117"/>
                    <a:pt x="71" y="117"/>
                    <a:pt x="71" y="118"/>
                  </a:cubicBezTo>
                  <a:cubicBezTo>
                    <a:pt x="71" y="150"/>
                    <a:pt x="71" y="150"/>
                    <a:pt x="71" y="150"/>
                  </a:cubicBezTo>
                  <a:lnTo>
                    <a:pt x="59" y="150"/>
                  </a:lnTo>
                  <a:close/>
                  <a:moveTo>
                    <a:pt x="55" y="72"/>
                  </a:moveTo>
                  <a:cubicBezTo>
                    <a:pt x="55" y="72"/>
                    <a:pt x="55" y="72"/>
                    <a:pt x="55" y="72"/>
                  </a:cubicBezTo>
                  <a:cubicBezTo>
                    <a:pt x="55" y="72"/>
                    <a:pt x="55" y="72"/>
                    <a:pt x="56" y="72"/>
                  </a:cubicBezTo>
                  <a:cubicBezTo>
                    <a:pt x="57" y="72"/>
                    <a:pt x="57" y="72"/>
                    <a:pt x="57" y="74"/>
                  </a:cubicBezTo>
                  <a:cubicBezTo>
                    <a:pt x="57" y="75"/>
                    <a:pt x="56" y="77"/>
                    <a:pt x="55" y="80"/>
                  </a:cubicBezTo>
                  <a:cubicBezTo>
                    <a:pt x="54" y="76"/>
                    <a:pt x="54" y="73"/>
                    <a:pt x="55" y="72"/>
                  </a:cubicBezTo>
                  <a:close/>
                  <a:moveTo>
                    <a:pt x="74" y="71"/>
                  </a:moveTo>
                  <a:cubicBezTo>
                    <a:pt x="74" y="70"/>
                    <a:pt x="75" y="70"/>
                    <a:pt x="75" y="70"/>
                  </a:cubicBezTo>
                  <a:cubicBezTo>
                    <a:pt x="75" y="70"/>
                    <a:pt x="75" y="70"/>
                    <a:pt x="75" y="70"/>
                  </a:cubicBezTo>
                  <a:cubicBezTo>
                    <a:pt x="76" y="70"/>
                    <a:pt x="76" y="70"/>
                    <a:pt x="76" y="70"/>
                  </a:cubicBezTo>
                  <a:cubicBezTo>
                    <a:pt x="76" y="71"/>
                    <a:pt x="76" y="74"/>
                    <a:pt x="74" y="78"/>
                  </a:cubicBezTo>
                  <a:cubicBezTo>
                    <a:pt x="73" y="75"/>
                    <a:pt x="73" y="72"/>
                    <a:pt x="74" y="71"/>
                  </a:cubicBezTo>
                  <a:close/>
                  <a:moveTo>
                    <a:pt x="122" y="69"/>
                  </a:moveTo>
                  <a:cubicBezTo>
                    <a:pt x="121" y="77"/>
                    <a:pt x="121" y="77"/>
                    <a:pt x="121" y="77"/>
                  </a:cubicBezTo>
                  <a:cubicBezTo>
                    <a:pt x="121" y="77"/>
                    <a:pt x="121" y="77"/>
                    <a:pt x="121" y="77"/>
                  </a:cubicBezTo>
                  <a:cubicBezTo>
                    <a:pt x="120" y="84"/>
                    <a:pt x="115" y="103"/>
                    <a:pt x="98" y="125"/>
                  </a:cubicBezTo>
                  <a:cubicBezTo>
                    <a:pt x="92" y="132"/>
                    <a:pt x="90" y="142"/>
                    <a:pt x="90" y="150"/>
                  </a:cubicBezTo>
                  <a:cubicBezTo>
                    <a:pt x="79" y="150"/>
                    <a:pt x="79" y="150"/>
                    <a:pt x="79" y="150"/>
                  </a:cubicBezTo>
                  <a:cubicBezTo>
                    <a:pt x="79" y="119"/>
                    <a:pt x="79" y="119"/>
                    <a:pt x="79" y="119"/>
                  </a:cubicBezTo>
                  <a:cubicBezTo>
                    <a:pt x="94" y="90"/>
                    <a:pt x="94" y="90"/>
                    <a:pt x="94" y="90"/>
                  </a:cubicBezTo>
                  <a:cubicBezTo>
                    <a:pt x="95" y="88"/>
                    <a:pt x="94" y="85"/>
                    <a:pt x="92" y="84"/>
                  </a:cubicBezTo>
                  <a:cubicBezTo>
                    <a:pt x="90" y="83"/>
                    <a:pt x="88" y="84"/>
                    <a:pt x="87" y="86"/>
                  </a:cubicBezTo>
                  <a:cubicBezTo>
                    <a:pt x="85" y="87"/>
                    <a:pt x="83" y="88"/>
                    <a:pt x="81" y="88"/>
                  </a:cubicBezTo>
                  <a:cubicBezTo>
                    <a:pt x="79" y="88"/>
                    <a:pt x="78" y="87"/>
                    <a:pt x="77" y="85"/>
                  </a:cubicBezTo>
                  <a:cubicBezTo>
                    <a:pt x="76" y="85"/>
                    <a:pt x="76" y="84"/>
                    <a:pt x="75" y="83"/>
                  </a:cubicBezTo>
                  <a:cubicBezTo>
                    <a:pt x="75" y="83"/>
                    <a:pt x="75" y="83"/>
                    <a:pt x="75" y="83"/>
                  </a:cubicBezTo>
                  <a:cubicBezTo>
                    <a:pt x="79" y="78"/>
                    <a:pt x="81" y="72"/>
                    <a:pt x="79" y="68"/>
                  </a:cubicBezTo>
                  <a:cubicBezTo>
                    <a:pt x="79" y="66"/>
                    <a:pt x="77" y="65"/>
                    <a:pt x="75" y="66"/>
                  </a:cubicBezTo>
                  <a:cubicBezTo>
                    <a:pt x="73" y="66"/>
                    <a:pt x="71" y="67"/>
                    <a:pt x="70" y="69"/>
                  </a:cubicBezTo>
                  <a:cubicBezTo>
                    <a:pt x="69" y="72"/>
                    <a:pt x="69" y="78"/>
                    <a:pt x="71" y="82"/>
                  </a:cubicBezTo>
                  <a:cubicBezTo>
                    <a:pt x="68" y="85"/>
                    <a:pt x="65" y="88"/>
                    <a:pt x="62" y="87"/>
                  </a:cubicBezTo>
                  <a:cubicBezTo>
                    <a:pt x="60" y="87"/>
                    <a:pt x="58" y="86"/>
                    <a:pt x="57" y="84"/>
                  </a:cubicBezTo>
                  <a:cubicBezTo>
                    <a:pt x="60" y="80"/>
                    <a:pt x="61" y="77"/>
                    <a:pt x="61" y="73"/>
                  </a:cubicBezTo>
                  <a:cubicBezTo>
                    <a:pt x="61" y="71"/>
                    <a:pt x="60" y="68"/>
                    <a:pt x="57" y="68"/>
                  </a:cubicBezTo>
                  <a:cubicBezTo>
                    <a:pt x="55" y="67"/>
                    <a:pt x="53" y="68"/>
                    <a:pt x="52" y="69"/>
                  </a:cubicBezTo>
                  <a:cubicBezTo>
                    <a:pt x="49" y="72"/>
                    <a:pt x="50" y="77"/>
                    <a:pt x="51" y="81"/>
                  </a:cubicBezTo>
                  <a:cubicBezTo>
                    <a:pt x="51" y="82"/>
                    <a:pt x="51" y="83"/>
                    <a:pt x="52" y="83"/>
                  </a:cubicBezTo>
                  <a:cubicBezTo>
                    <a:pt x="50" y="85"/>
                    <a:pt x="48" y="86"/>
                    <a:pt x="47" y="87"/>
                  </a:cubicBezTo>
                  <a:cubicBezTo>
                    <a:pt x="45" y="87"/>
                    <a:pt x="44" y="87"/>
                    <a:pt x="43" y="87"/>
                  </a:cubicBezTo>
                  <a:cubicBezTo>
                    <a:pt x="43" y="86"/>
                    <a:pt x="43" y="86"/>
                    <a:pt x="43" y="86"/>
                  </a:cubicBezTo>
                  <a:cubicBezTo>
                    <a:pt x="42" y="84"/>
                    <a:pt x="40" y="83"/>
                    <a:pt x="38" y="84"/>
                  </a:cubicBezTo>
                  <a:cubicBezTo>
                    <a:pt x="38" y="84"/>
                    <a:pt x="38" y="84"/>
                    <a:pt x="37" y="84"/>
                  </a:cubicBezTo>
                  <a:cubicBezTo>
                    <a:pt x="37" y="84"/>
                    <a:pt x="37" y="84"/>
                    <a:pt x="37" y="84"/>
                  </a:cubicBezTo>
                  <a:cubicBezTo>
                    <a:pt x="37" y="84"/>
                    <a:pt x="37" y="84"/>
                    <a:pt x="37" y="84"/>
                  </a:cubicBezTo>
                  <a:cubicBezTo>
                    <a:pt x="37" y="84"/>
                    <a:pt x="37" y="84"/>
                    <a:pt x="37" y="84"/>
                  </a:cubicBezTo>
                  <a:cubicBezTo>
                    <a:pt x="37" y="84"/>
                    <a:pt x="37" y="84"/>
                    <a:pt x="37" y="84"/>
                  </a:cubicBezTo>
                  <a:cubicBezTo>
                    <a:pt x="35" y="85"/>
                    <a:pt x="35" y="88"/>
                    <a:pt x="36" y="90"/>
                  </a:cubicBezTo>
                  <a:cubicBezTo>
                    <a:pt x="51" y="119"/>
                    <a:pt x="51" y="119"/>
                    <a:pt x="51" y="119"/>
                  </a:cubicBezTo>
                  <a:cubicBezTo>
                    <a:pt x="51" y="150"/>
                    <a:pt x="51" y="150"/>
                    <a:pt x="51" y="150"/>
                  </a:cubicBezTo>
                  <a:cubicBezTo>
                    <a:pt x="43" y="150"/>
                    <a:pt x="43" y="150"/>
                    <a:pt x="43" y="150"/>
                  </a:cubicBezTo>
                  <a:cubicBezTo>
                    <a:pt x="43" y="142"/>
                    <a:pt x="41" y="132"/>
                    <a:pt x="36" y="125"/>
                  </a:cubicBezTo>
                  <a:cubicBezTo>
                    <a:pt x="18" y="103"/>
                    <a:pt x="13" y="84"/>
                    <a:pt x="12" y="77"/>
                  </a:cubicBezTo>
                  <a:cubicBezTo>
                    <a:pt x="12" y="77"/>
                    <a:pt x="12" y="77"/>
                    <a:pt x="12" y="77"/>
                  </a:cubicBezTo>
                  <a:cubicBezTo>
                    <a:pt x="11" y="69"/>
                    <a:pt x="11" y="69"/>
                    <a:pt x="11" y="69"/>
                  </a:cubicBezTo>
                  <a:cubicBezTo>
                    <a:pt x="11" y="68"/>
                    <a:pt x="11" y="67"/>
                    <a:pt x="11" y="67"/>
                  </a:cubicBezTo>
                  <a:cubicBezTo>
                    <a:pt x="11" y="36"/>
                    <a:pt x="36" y="11"/>
                    <a:pt x="67" y="11"/>
                  </a:cubicBezTo>
                  <a:cubicBezTo>
                    <a:pt x="97" y="11"/>
                    <a:pt x="122" y="36"/>
                    <a:pt x="122" y="67"/>
                  </a:cubicBezTo>
                  <a:cubicBezTo>
                    <a:pt x="122" y="67"/>
                    <a:pt x="122" y="68"/>
                    <a:pt x="122" y="6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2" name="Freeform 358"/>
            <p:cNvSpPr>
              <a:spLocks/>
            </p:cNvSpPr>
            <p:nvPr/>
          </p:nvSpPr>
          <p:spPr bwMode="auto">
            <a:xfrm>
              <a:off x="6211724" y="6176235"/>
              <a:ext cx="148001" cy="84810"/>
            </a:xfrm>
            <a:custGeom>
              <a:avLst/>
              <a:gdLst>
                <a:gd name="T0" fmla="*/ 0 w 71"/>
                <a:gd name="T1" fmla="*/ 6 h 40"/>
                <a:gd name="T2" fmla="*/ 3 w 71"/>
                <a:gd name="T3" fmla="*/ 6 h 40"/>
                <a:gd name="T4" fmla="*/ 3 w 71"/>
                <a:gd name="T5" fmla="*/ 11 h 40"/>
                <a:gd name="T6" fmla="*/ 0 w 71"/>
                <a:gd name="T7" fmla="*/ 11 h 40"/>
                <a:gd name="T8" fmla="*/ 0 w 71"/>
                <a:gd name="T9" fmla="*/ 17 h 40"/>
                <a:gd name="T10" fmla="*/ 3 w 71"/>
                <a:gd name="T11" fmla="*/ 17 h 40"/>
                <a:gd name="T12" fmla="*/ 3 w 71"/>
                <a:gd name="T13" fmla="*/ 22 h 40"/>
                <a:gd name="T14" fmla="*/ 0 w 71"/>
                <a:gd name="T15" fmla="*/ 22 h 40"/>
                <a:gd name="T16" fmla="*/ 16 w 71"/>
                <a:gd name="T17" fmla="*/ 34 h 40"/>
                <a:gd name="T18" fmla="*/ 24 w 71"/>
                <a:gd name="T19" fmla="*/ 40 h 40"/>
                <a:gd name="T20" fmla="*/ 47 w 71"/>
                <a:gd name="T21" fmla="*/ 40 h 40"/>
                <a:gd name="T22" fmla="*/ 56 w 71"/>
                <a:gd name="T23" fmla="*/ 34 h 40"/>
                <a:gd name="T24" fmla="*/ 71 w 71"/>
                <a:gd name="T25" fmla="*/ 22 h 40"/>
                <a:gd name="T26" fmla="*/ 68 w 71"/>
                <a:gd name="T27" fmla="*/ 22 h 40"/>
                <a:gd name="T28" fmla="*/ 68 w 71"/>
                <a:gd name="T29" fmla="*/ 17 h 40"/>
                <a:gd name="T30" fmla="*/ 71 w 71"/>
                <a:gd name="T31" fmla="*/ 17 h 40"/>
                <a:gd name="T32" fmla="*/ 71 w 71"/>
                <a:gd name="T33" fmla="*/ 11 h 40"/>
                <a:gd name="T34" fmla="*/ 68 w 71"/>
                <a:gd name="T35" fmla="*/ 11 h 40"/>
                <a:gd name="T36" fmla="*/ 68 w 71"/>
                <a:gd name="T37" fmla="*/ 6 h 40"/>
                <a:gd name="T38" fmla="*/ 71 w 71"/>
                <a:gd name="T39" fmla="*/ 6 h 40"/>
                <a:gd name="T40" fmla="*/ 71 w 71"/>
                <a:gd name="T41" fmla="*/ 0 h 40"/>
                <a:gd name="T42" fmla="*/ 0 w 71"/>
                <a:gd name="T43" fmla="*/ 0 h 40"/>
                <a:gd name="T44" fmla="*/ 0 w 71"/>
                <a:gd name="T45" fmla="*/ 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1" h="40">
                  <a:moveTo>
                    <a:pt x="0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" y="28"/>
                    <a:pt x="7" y="34"/>
                    <a:pt x="16" y="34"/>
                  </a:cubicBezTo>
                  <a:cubicBezTo>
                    <a:pt x="17" y="38"/>
                    <a:pt x="20" y="40"/>
                    <a:pt x="24" y="40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51" y="40"/>
                    <a:pt x="54" y="38"/>
                    <a:pt x="56" y="34"/>
                  </a:cubicBezTo>
                  <a:cubicBezTo>
                    <a:pt x="64" y="34"/>
                    <a:pt x="70" y="28"/>
                    <a:pt x="71" y="22"/>
                  </a:cubicBezTo>
                  <a:cubicBezTo>
                    <a:pt x="68" y="22"/>
                    <a:pt x="68" y="22"/>
                    <a:pt x="68" y="22"/>
                  </a:cubicBezTo>
                  <a:cubicBezTo>
                    <a:pt x="68" y="17"/>
                    <a:pt x="68" y="17"/>
                    <a:pt x="68" y="17"/>
                  </a:cubicBezTo>
                  <a:cubicBezTo>
                    <a:pt x="71" y="17"/>
                    <a:pt x="71" y="17"/>
                    <a:pt x="71" y="17"/>
                  </a:cubicBezTo>
                  <a:cubicBezTo>
                    <a:pt x="71" y="11"/>
                    <a:pt x="71" y="11"/>
                    <a:pt x="71" y="11"/>
                  </a:cubicBezTo>
                  <a:cubicBezTo>
                    <a:pt x="68" y="11"/>
                    <a:pt x="68" y="11"/>
                    <a:pt x="68" y="11"/>
                  </a:cubicBezTo>
                  <a:cubicBezTo>
                    <a:pt x="68" y="6"/>
                    <a:pt x="68" y="6"/>
                    <a:pt x="68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36" name="组合 335"/>
          <p:cNvGrpSpPr/>
          <p:nvPr/>
        </p:nvGrpSpPr>
        <p:grpSpPr>
          <a:xfrm>
            <a:off x="9087774" y="5302857"/>
            <a:ext cx="518833" cy="495552"/>
            <a:chOff x="9454426" y="5712280"/>
            <a:chExt cx="518833" cy="495552"/>
          </a:xfrm>
        </p:grpSpPr>
        <p:sp>
          <p:nvSpPr>
            <p:cNvPr id="326" name="Freeform 362"/>
            <p:cNvSpPr>
              <a:spLocks/>
            </p:cNvSpPr>
            <p:nvPr/>
          </p:nvSpPr>
          <p:spPr bwMode="auto">
            <a:xfrm>
              <a:off x="9610741" y="5712280"/>
              <a:ext cx="94787" cy="106427"/>
            </a:xfrm>
            <a:custGeom>
              <a:avLst/>
              <a:gdLst>
                <a:gd name="T0" fmla="*/ 11 w 45"/>
                <a:gd name="T1" fmla="*/ 45 h 51"/>
                <a:gd name="T2" fmla="*/ 6 w 45"/>
                <a:gd name="T3" fmla="*/ 16 h 51"/>
                <a:gd name="T4" fmla="*/ 34 w 45"/>
                <a:gd name="T5" fmla="*/ 5 h 51"/>
                <a:gd name="T6" fmla="*/ 39 w 45"/>
                <a:gd name="T7" fmla="*/ 35 h 51"/>
                <a:gd name="T8" fmla="*/ 11 w 45"/>
                <a:gd name="T9" fmla="*/ 45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51">
                  <a:moveTo>
                    <a:pt x="11" y="45"/>
                  </a:moveTo>
                  <a:cubicBezTo>
                    <a:pt x="2" y="40"/>
                    <a:pt x="0" y="27"/>
                    <a:pt x="6" y="16"/>
                  </a:cubicBezTo>
                  <a:cubicBezTo>
                    <a:pt x="13" y="4"/>
                    <a:pt x="25" y="0"/>
                    <a:pt x="34" y="5"/>
                  </a:cubicBezTo>
                  <a:cubicBezTo>
                    <a:pt x="43" y="10"/>
                    <a:pt x="45" y="24"/>
                    <a:pt x="39" y="35"/>
                  </a:cubicBezTo>
                  <a:cubicBezTo>
                    <a:pt x="32" y="46"/>
                    <a:pt x="20" y="51"/>
                    <a:pt x="11" y="4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7" name="Freeform 363"/>
            <p:cNvSpPr>
              <a:spLocks/>
            </p:cNvSpPr>
            <p:nvPr/>
          </p:nvSpPr>
          <p:spPr bwMode="auto">
            <a:xfrm>
              <a:off x="9454426" y="5788775"/>
              <a:ext cx="515507" cy="419057"/>
            </a:xfrm>
            <a:custGeom>
              <a:avLst/>
              <a:gdLst>
                <a:gd name="T0" fmla="*/ 3 w 247"/>
                <a:gd name="T1" fmla="*/ 15 h 201"/>
                <a:gd name="T2" fmla="*/ 4 w 247"/>
                <a:gd name="T3" fmla="*/ 15 h 201"/>
                <a:gd name="T4" fmla="*/ 12 w 247"/>
                <a:gd name="T5" fmla="*/ 12 h 201"/>
                <a:gd name="T6" fmla="*/ 44 w 247"/>
                <a:gd name="T7" fmla="*/ 2 h 201"/>
                <a:gd name="T8" fmla="*/ 74 w 247"/>
                <a:gd name="T9" fmla="*/ 7 h 201"/>
                <a:gd name="T10" fmla="*/ 67 w 247"/>
                <a:gd name="T11" fmla="*/ 12 h 201"/>
                <a:gd name="T12" fmla="*/ 64 w 247"/>
                <a:gd name="T13" fmla="*/ 25 h 201"/>
                <a:gd name="T14" fmla="*/ 77 w 247"/>
                <a:gd name="T15" fmla="*/ 18 h 201"/>
                <a:gd name="T16" fmla="*/ 82 w 247"/>
                <a:gd name="T17" fmla="*/ 9 h 201"/>
                <a:gd name="T18" fmla="*/ 83 w 247"/>
                <a:gd name="T19" fmla="*/ 20 h 201"/>
                <a:gd name="T20" fmla="*/ 67 w 247"/>
                <a:gd name="T21" fmla="*/ 53 h 201"/>
                <a:gd name="T22" fmla="*/ 84 w 247"/>
                <a:gd name="T23" fmla="*/ 26 h 201"/>
                <a:gd name="T24" fmla="*/ 89 w 247"/>
                <a:gd name="T25" fmla="*/ 25 h 201"/>
                <a:gd name="T26" fmla="*/ 97 w 247"/>
                <a:gd name="T27" fmla="*/ 65 h 201"/>
                <a:gd name="T28" fmla="*/ 123 w 247"/>
                <a:gd name="T29" fmla="*/ 82 h 201"/>
                <a:gd name="T30" fmla="*/ 168 w 247"/>
                <a:gd name="T31" fmla="*/ 45 h 201"/>
                <a:gd name="T32" fmla="*/ 247 w 247"/>
                <a:gd name="T33" fmla="*/ 102 h 201"/>
                <a:gd name="T34" fmla="*/ 236 w 247"/>
                <a:gd name="T35" fmla="*/ 104 h 201"/>
                <a:gd name="T36" fmla="*/ 118 w 247"/>
                <a:gd name="T37" fmla="*/ 104 h 201"/>
                <a:gd name="T38" fmla="*/ 99 w 247"/>
                <a:gd name="T39" fmla="*/ 102 h 201"/>
                <a:gd name="T40" fmla="*/ 91 w 247"/>
                <a:gd name="T41" fmla="*/ 92 h 201"/>
                <a:gd name="T42" fmla="*/ 79 w 247"/>
                <a:gd name="T43" fmla="*/ 82 h 201"/>
                <a:gd name="T44" fmla="*/ 78 w 247"/>
                <a:gd name="T45" fmla="*/ 82 h 201"/>
                <a:gd name="T46" fmla="*/ 78 w 247"/>
                <a:gd name="T47" fmla="*/ 82 h 201"/>
                <a:gd name="T48" fmla="*/ 73 w 247"/>
                <a:gd name="T49" fmla="*/ 73 h 201"/>
                <a:gd name="T50" fmla="*/ 73 w 247"/>
                <a:gd name="T51" fmla="*/ 72 h 201"/>
                <a:gd name="T52" fmla="*/ 72 w 247"/>
                <a:gd name="T53" fmla="*/ 64 h 201"/>
                <a:gd name="T54" fmla="*/ 77 w 247"/>
                <a:gd name="T55" fmla="*/ 122 h 201"/>
                <a:gd name="T56" fmla="*/ 58 w 247"/>
                <a:gd name="T57" fmla="*/ 201 h 201"/>
                <a:gd name="T58" fmla="*/ 52 w 247"/>
                <a:gd name="T59" fmla="*/ 136 h 201"/>
                <a:gd name="T60" fmla="*/ 51 w 247"/>
                <a:gd name="T61" fmla="*/ 134 h 201"/>
                <a:gd name="T62" fmla="*/ 41 w 247"/>
                <a:gd name="T63" fmla="*/ 113 h 201"/>
                <a:gd name="T64" fmla="*/ 6 w 247"/>
                <a:gd name="T65" fmla="*/ 197 h 201"/>
                <a:gd name="T66" fmla="*/ 2 w 247"/>
                <a:gd name="T67" fmla="*/ 86 h 201"/>
                <a:gd name="T68" fmla="*/ 19 w 247"/>
                <a:gd name="T69" fmla="*/ 52 h 201"/>
                <a:gd name="T70" fmla="*/ 0 w 247"/>
                <a:gd name="T71" fmla="*/ 37 h 201"/>
                <a:gd name="T72" fmla="*/ 0 w 247"/>
                <a:gd name="T73" fmla="*/ 37 h 201"/>
                <a:gd name="T74" fmla="*/ 3 w 247"/>
                <a:gd name="T75" fmla="*/ 15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47" h="201">
                  <a:moveTo>
                    <a:pt x="3" y="15"/>
                  </a:move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44" y="2"/>
                    <a:pt x="44" y="2"/>
                    <a:pt x="44" y="2"/>
                  </a:cubicBezTo>
                  <a:cubicBezTo>
                    <a:pt x="48" y="0"/>
                    <a:pt x="56" y="0"/>
                    <a:pt x="58" y="1"/>
                  </a:cubicBezTo>
                  <a:cubicBezTo>
                    <a:pt x="65" y="3"/>
                    <a:pt x="70" y="5"/>
                    <a:pt x="74" y="7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67" y="12"/>
                    <a:pt x="67" y="12"/>
                    <a:pt x="67" y="12"/>
                  </a:cubicBezTo>
                  <a:cubicBezTo>
                    <a:pt x="69" y="19"/>
                    <a:pt x="69" y="19"/>
                    <a:pt x="69" y="19"/>
                  </a:cubicBezTo>
                  <a:cubicBezTo>
                    <a:pt x="64" y="25"/>
                    <a:pt x="64" y="25"/>
                    <a:pt x="64" y="25"/>
                  </a:cubicBezTo>
                  <a:cubicBezTo>
                    <a:pt x="58" y="56"/>
                    <a:pt x="58" y="56"/>
                    <a:pt x="58" y="56"/>
                  </a:cubicBezTo>
                  <a:cubicBezTo>
                    <a:pt x="77" y="18"/>
                    <a:pt x="77" y="18"/>
                    <a:pt x="77" y="18"/>
                  </a:cubicBezTo>
                  <a:cubicBezTo>
                    <a:pt x="77" y="17"/>
                    <a:pt x="77" y="17"/>
                    <a:pt x="77" y="17"/>
                  </a:cubicBezTo>
                  <a:cubicBezTo>
                    <a:pt x="82" y="9"/>
                    <a:pt x="82" y="9"/>
                    <a:pt x="82" y="9"/>
                  </a:cubicBezTo>
                  <a:cubicBezTo>
                    <a:pt x="86" y="11"/>
                    <a:pt x="86" y="11"/>
                    <a:pt x="86" y="11"/>
                  </a:cubicBezTo>
                  <a:cubicBezTo>
                    <a:pt x="83" y="20"/>
                    <a:pt x="83" y="20"/>
                    <a:pt x="83" y="20"/>
                  </a:cubicBezTo>
                  <a:cubicBezTo>
                    <a:pt x="82" y="21"/>
                    <a:pt x="82" y="21"/>
                    <a:pt x="82" y="21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83" y="34"/>
                    <a:pt x="83" y="34"/>
                    <a:pt x="83" y="34"/>
                  </a:cubicBezTo>
                  <a:cubicBezTo>
                    <a:pt x="84" y="26"/>
                    <a:pt x="84" y="26"/>
                    <a:pt x="84" y="26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89" y="24"/>
                    <a:pt x="89" y="25"/>
                    <a:pt x="89" y="25"/>
                  </a:cubicBezTo>
                  <a:cubicBezTo>
                    <a:pt x="96" y="64"/>
                    <a:pt x="96" y="64"/>
                    <a:pt x="96" y="64"/>
                  </a:cubicBezTo>
                  <a:cubicBezTo>
                    <a:pt x="97" y="65"/>
                    <a:pt x="97" y="65"/>
                    <a:pt x="97" y="65"/>
                  </a:cubicBezTo>
                  <a:cubicBezTo>
                    <a:pt x="106" y="71"/>
                    <a:pt x="106" y="71"/>
                    <a:pt x="106" y="71"/>
                  </a:cubicBezTo>
                  <a:cubicBezTo>
                    <a:pt x="123" y="82"/>
                    <a:pt x="123" y="82"/>
                    <a:pt x="123" y="82"/>
                  </a:cubicBezTo>
                  <a:cubicBezTo>
                    <a:pt x="123" y="82"/>
                    <a:pt x="123" y="82"/>
                    <a:pt x="123" y="83"/>
                  </a:cubicBezTo>
                  <a:cubicBezTo>
                    <a:pt x="168" y="45"/>
                    <a:pt x="168" y="45"/>
                    <a:pt x="168" y="45"/>
                  </a:cubicBezTo>
                  <a:cubicBezTo>
                    <a:pt x="171" y="43"/>
                    <a:pt x="175" y="43"/>
                    <a:pt x="178" y="45"/>
                  </a:cubicBezTo>
                  <a:cubicBezTo>
                    <a:pt x="247" y="102"/>
                    <a:pt x="247" y="102"/>
                    <a:pt x="247" y="102"/>
                  </a:cubicBezTo>
                  <a:cubicBezTo>
                    <a:pt x="246" y="104"/>
                    <a:pt x="244" y="104"/>
                    <a:pt x="242" y="104"/>
                  </a:cubicBezTo>
                  <a:cubicBezTo>
                    <a:pt x="236" y="104"/>
                    <a:pt x="236" y="104"/>
                    <a:pt x="236" y="104"/>
                  </a:cubicBezTo>
                  <a:cubicBezTo>
                    <a:pt x="121" y="86"/>
                    <a:pt x="121" y="86"/>
                    <a:pt x="121" y="86"/>
                  </a:cubicBezTo>
                  <a:cubicBezTo>
                    <a:pt x="118" y="104"/>
                    <a:pt x="118" y="104"/>
                    <a:pt x="118" y="104"/>
                  </a:cubicBezTo>
                  <a:cubicBezTo>
                    <a:pt x="103" y="104"/>
                    <a:pt x="103" y="104"/>
                    <a:pt x="103" y="104"/>
                  </a:cubicBezTo>
                  <a:cubicBezTo>
                    <a:pt x="102" y="104"/>
                    <a:pt x="100" y="104"/>
                    <a:pt x="99" y="102"/>
                  </a:cubicBezTo>
                  <a:cubicBezTo>
                    <a:pt x="102" y="100"/>
                    <a:pt x="102" y="100"/>
                    <a:pt x="102" y="100"/>
                  </a:cubicBezTo>
                  <a:cubicBezTo>
                    <a:pt x="91" y="92"/>
                    <a:pt x="91" y="92"/>
                    <a:pt x="91" y="92"/>
                  </a:cubicBezTo>
                  <a:cubicBezTo>
                    <a:pt x="83" y="85"/>
                    <a:pt x="83" y="85"/>
                    <a:pt x="83" y="85"/>
                  </a:cubicBezTo>
                  <a:cubicBezTo>
                    <a:pt x="79" y="82"/>
                    <a:pt x="79" y="82"/>
                    <a:pt x="79" y="82"/>
                  </a:cubicBezTo>
                  <a:cubicBezTo>
                    <a:pt x="78" y="82"/>
                    <a:pt x="78" y="82"/>
                    <a:pt x="78" y="82"/>
                  </a:cubicBezTo>
                  <a:cubicBezTo>
                    <a:pt x="78" y="82"/>
                    <a:pt x="78" y="82"/>
                    <a:pt x="78" y="82"/>
                  </a:cubicBezTo>
                  <a:cubicBezTo>
                    <a:pt x="78" y="82"/>
                    <a:pt x="78" y="82"/>
                    <a:pt x="78" y="82"/>
                  </a:cubicBezTo>
                  <a:cubicBezTo>
                    <a:pt x="78" y="82"/>
                    <a:pt x="78" y="82"/>
                    <a:pt x="78" y="82"/>
                  </a:cubicBezTo>
                  <a:cubicBezTo>
                    <a:pt x="68" y="65"/>
                    <a:pt x="75" y="77"/>
                    <a:pt x="73" y="73"/>
                  </a:cubicBezTo>
                  <a:cubicBezTo>
                    <a:pt x="73" y="73"/>
                    <a:pt x="73" y="73"/>
                    <a:pt x="73" y="73"/>
                  </a:cubicBezTo>
                  <a:cubicBezTo>
                    <a:pt x="73" y="73"/>
                    <a:pt x="73" y="73"/>
                    <a:pt x="73" y="73"/>
                  </a:cubicBezTo>
                  <a:cubicBezTo>
                    <a:pt x="73" y="72"/>
                    <a:pt x="73" y="72"/>
                    <a:pt x="73" y="72"/>
                  </a:cubicBezTo>
                  <a:cubicBezTo>
                    <a:pt x="73" y="69"/>
                    <a:pt x="73" y="69"/>
                    <a:pt x="73" y="69"/>
                  </a:cubicBezTo>
                  <a:cubicBezTo>
                    <a:pt x="72" y="64"/>
                    <a:pt x="72" y="64"/>
                    <a:pt x="72" y="64"/>
                  </a:cubicBezTo>
                  <a:cubicBezTo>
                    <a:pt x="69" y="73"/>
                    <a:pt x="66" y="82"/>
                    <a:pt x="62" y="92"/>
                  </a:cubicBezTo>
                  <a:cubicBezTo>
                    <a:pt x="66" y="99"/>
                    <a:pt x="71" y="110"/>
                    <a:pt x="77" y="122"/>
                  </a:cubicBezTo>
                  <a:cubicBezTo>
                    <a:pt x="84" y="156"/>
                    <a:pt x="82" y="177"/>
                    <a:pt x="84" y="199"/>
                  </a:cubicBezTo>
                  <a:cubicBezTo>
                    <a:pt x="58" y="201"/>
                    <a:pt x="58" y="201"/>
                    <a:pt x="58" y="201"/>
                  </a:cubicBezTo>
                  <a:cubicBezTo>
                    <a:pt x="53" y="144"/>
                    <a:pt x="53" y="144"/>
                    <a:pt x="53" y="144"/>
                  </a:cubicBezTo>
                  <a:cubicBezTo>
                    <a:pt x="52" y="136"/>
                    <a:pt x="52" y="136"/>
                    <a:pt x="52" y="136"/>
                  </a:cubicBezTo>
                  <a:cubicBezTo>
                    <a:pt x="52" y="137"/>
                    <a:pt x="52" y="136"/>
                    <a:pt x="52" y="136"/>
                  </a:cubicBezTo>
                  <a:cubicBezTo>
                    <a:pt x="51" y="134"/>
                    <a:pt x="51" y="134"/>
                    <a:pt x="51" y="134"/>
                  </a:cubicBezTo>
                  <a:cubicBezTo>
                    <a:pt x="45" y="121"/>
                    <a:pt x="45" y="121"/>
                    <a:pt x="45" y="121"/>
                  </a:cubicBezTo>
                  <a:cubicBezTo>
                    <a:pt x="41" y="113"/>
                    <a:pt x="41" y="113"/>
                    <a:pt x="41" y="113"/>
                  </a:cubicBezTo>
                  <a:cubicBezTo>
                    <a:pt x="39" y="137"/>
                    <a:pt x="35" y="176"/>
                    <a:pt x="31" y="200"/>
                  </a:cubicBezTo>
                  <a:cubicBezTo>
                    <a:pt x="6" y="197"/>
                    <a:pt x="6" y="197"/>
                    <a:pt x="6" y="197"/>
                  </a:cubicBezTo>
                  <a:cubicBezTo>
                    <a:pt x="9" y="161"/>
                    <a:pt x="12" y="127"/>
                    <a:pt x="13" y="91"/>
                  </a:cubicBezTo>
                  <a:cubicBezTo>
                    <a:pt x="10" y="89"/>
                    <a:pt x="6" y="87"/>
                    <a:pt x="2" y="86"/>
                  </a:cubicBezTo>
                  <a:cubicBezTo>
                    <a:pt x="2" y="85"/>
                    <a:pt x="2" y="85"/>
                    <a:pt x="2" y="85"/>
                  </a:cubicBezTo>
                  <a:cubicBezTo>
                    <a:pt x="8" y="74"/>
                    <a:pt x="13" y="63"/>
                    <a:pt x="19" y="52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4" y="11"/>
                    <a:pt x="3" y="1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8" name="Freeform 364"/>
            <p:cNvSpPr>
              <a:spLocks noEditPoints="1"/>
            </p:cNvSpPr>
            <p:nvPr/>
          </p:nvSpPr>
          <p:spPr bwMode="auto">
            <a:xfrm>
              <a:off x="9655640" y="6014932"/>
              <a:ext cx="317619" cy="184585"/>
            </a:xfrm>
            <a:custGeom>
              <a:avLst/>
              <a:gdLst>
                <a:gd name="T0" fmla="*/ 82 w 153"/>
                <a:gd name="T1" fmla="*/ 59 h 89"/>
                <a:gd name="T2" fmla="*/ 153 w 153"/>
                <a:gd name="T3" fmla="*/ 0 h 89"/>
                <a:gd name="T4" fmla="*/ 153 w 153"/>
                <a:gd name="T5" fmla="*/ 82 h 89"/>
                <a:gd name="T6" fmla="*/ 146 w 153"/>
                <a:gd name="T7" fmla="*/ 89 h 89"/>
                <a:gd name="T8" fmla="*/ 7 w 153"/>
                <a:gd name="T9" fmla="*/ 89 h 89"/>
                <a:gd name="T10" fmla="*/ 0 w 153"/>
                <a:gd name="T11" fmla="*/ 82 h 89"/>
                <a:gd name="T12" fmla="*/ 0 w 153"/>
                <a:gd name="T13" fmla="*/ 0 h 89"/>
                <a:gd name="T14" fmla="*/ 72 w 153"/>
                <a:gd name="T15" fmla="*/ 59 h 89"/>
                <a:gd name="T16" fmla="*/ 82 w 153"/>
                <a:gd name="T17" fmla="*/ 59 h 89"/>
                <a:gd name="T18" fmla="*/ 110 w 153"/>
                <a:gd name="T19" fmla="*/ 50 h 89"/>
                <a:gd name="T20" fmla="*/ 143 w 153"/>
                <a:gd name="T21" fmla="*/ 82 h 89"/>
                <a:gd name="T22" fmla="*/ 145 w 153"/>
                <a:gd name="T23" fmla="*/ 83 h 89"/>
                <a:gd name="T24" fmla="*/ 147 w 153"/>
                <a:gd name="T25" fmla="*/ 82 h 89"/>
                <a:gd name="T26" fmla="*/ 147 w 153"/>
                <a:gd name="T27" fmla="*/ 79 h 89"/>
                <a:gd name="T28" fmla="*/ 113 w 153"/>
                <a:gd name="T29" fmla="*/ 47 h 89"/>
                <a:gd name="T30" fmla="*/ 110 w 153"/>
                <a:gd name="T31" fmla="*/ 47 h 89"/>
                <a:gd name="T32" fmla="*/ 110 w 153"/>
                <a:gd name="T33" fmla="*/ 50 h 89"/>
                <a:gd name="T34" fmla="*/ 44 w 153"/>
                <a:gd name="T35" fmla="*/ 47 h 89"/>
                <a:gd name="T36" fmla="*/ 41 w 153"/>
                <a:gd name="T37" fmla="*/ 47 h 89"/>
                <a:gd name="T38" fmla="*/ 7 w 153"/>
                <a:gd name="T39" fmla="*/ 79 h 89"/>
                <a:gd name="T40" fmla="*/ 7 w 153"/>
                <a:gd name="T41" fmla="*/ 82 h 89"/>
                <a:gd name="T42" fmla="*/ 9 w 153"/>
                <a:gd name="T43" fmla="*/ 83 h 89"/>
                <a:gd name="T44" fmla="*/ 10 w 153"/>
                <a:gd name="T45" fmla="*/ 82 h 89"/>
                <a:gd name="T46" fmla="*/ 44 w 153"/>
                <a:gd name="T47" fmla="*/ 50 h 89"/>
                <a:gd name="T48" fmla="*/ 44 w 153"/>
                <a:gd name="T49" fmla="*/ 47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53" h="89">
                  <a:moveTo>
                    <a:pt x="82" y="59"/>
                  </a:moveTo>
                  <a:cubicBezTo>
                    <a:pt x="153" y="0"/>
                    <a:pt x="153" y="0"/>
                    <a:pt x="153" y="0"/>
                  </a:cubicBezTo>
                  <a:cubicBezTo>
                    <a:pt x="153" y="82"/>
                    <a:pt x="153" y="82"/>
                    <a:pt x="153" y="82"/>
                  </a:cubicBezTo>
                  <a:cubicBezTo>
                    <a:pt x="153" y="86"/>
                    <a:pt x="150" y="89"/>
                    <a:pt x="146" y="89"/>
                  </a:cubicBezTo>
                  <a:cubicBezTo>
                    <a:pt x="7" y="89"/>
                    <a:pt x="7" y="89"/>
                    <a:pt x="7" y="89"/>
                  </a:cubicBezTo>
                  <a:cubicBezTo>
                    <a:pt x="3" y="89"/>
                    <a:pt x="0" y="86"/>
                    <a:pt x="0" y="8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72" y="59"/>
                    <a:pt x="72" y="59"/>
                    <a:pt x="72" y="59"/>
                  </a:cubicBezTo>
                  <a:cubicBezTo>
                    <a:pt x="75" y="61"/>
                    <a:pt x="79" y="61"/>
                    <a:pt x="82" y="59"/>
                  </a:cubicBezTo>
                  <a:close/>
                  <a:moveTo>
                    <a:pt x="110" y="50"/>
                  </a:moveTo>
                  <a:cubicBezTo>
                    <a:pt x="143" y="82"/>
                    <a:pt x="143" y="82"/>
                    <a:pt x="143" y="82"/>
                  </a:cubicBezTo>
                  <a:cubicBezTo>
                    <a:pt x="144" y="83"/>
                    <a:pt x="144" y="83"/>
                    <a:pt x="145" y="83"/>
                  </a:cubicBezTo>
                  <a:cubicBezTo>
                    <a:pt x="146" y="83"/>
                    <a:pt x="146" y="83"/>
                    <a:pt x="147" y="82"/>
                  </a:cubicBezTo>
                  <a:cubicBezTo>
                    <a:pt x="148" y="81"/>
                    <a:pt x="147" y="80"/>
                    <a:pt x="147" y="79"/>
                  </a:cubicBezTo>
                  <a:cubicBezTo>
                    <a:pt x="113" y="47"/>
                    <a:pt x="113" y="47"/>
                    <a:pt x="113" y="47"/>
                  </a:cubicBezTo>
                  <a:cubicBezTo>
                    <a:pt x="112" y="46"/>
                    <a:pt x="111" y="46"/>
                    <a:pt x="110" y="47"/>
                  </a:cubicBezTo>
                  <a:cubicBezTo>
                    <a:pt x="109" y="48"/>
                    <a:pt x="109" y="49"/>
                    <a:pt x="110" y="50"/>
                  </a:cubicBezTo>
                  <a:close/>
                  <a:moveTo>
                    <a:pt x="44" y="47"/>
                  </a:moveTo>
                  <a:cubicBezTo>
                    <a:pt x="43" y="46"/>
                    <a:pt x="42" y="46"/>
                    <a:pt x="41" y="47"/>
                  </a:cubicBezTo>
                  <a:cubicBezTo>
                    <a:pt x="7" y="79"/>
                    <a:pt x="7" y="79"/>
                    <a:pt x="7" y="79"/>
                  </a:cubicBezTo>
                  <a:cubicBezTo>
                    <a:pt x="6" y="80"/>
                    <a:pt x="6" y="81"/>
                    <a:pt x="7" y="82"/>
                  </a:cubicBezTo>
                  <a:cubicBezTo>
                    <a:pt x="8" y="83"/>
                    <a:pt x="8" y="83"/>
                    <a:pt x="9" y="83"/>
                  </a:cubicBezTo>
                  <a:cubicBezTo>
                    <a:pt x="9" y="83"/>
                    <a:pt x="10" y="83"/>
                    <a:pt x="10" y="82"/>
                  </a:cubicBezTo>
                  <a:cubicBezTo>
                    <a:pt x="44" y="50"/>
                    <a:pt x="44" y="50"/>
                    <a:pt x="44" y="50"/>
                  </a:cubicBezTo>
                  <a:cubicBezTo>
                    <a:pt x="45" y="49"/>
                    <a:pt x="45" y="48"/>
                    <a:pt x="44" y="4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9" name="Freeform 365"/>
            <p:cNvSpPr>
              <a:spLocks/>
            </p:cNvSpPr>
            <p:nvPr/>
          </p:nvSpPr>
          <p:spPr bwMode="auto">
            <a:xfrm>
              <a:off x="9735460" y="6011607"/>
              <a:ext cx="179596" cy="46562"/>
            </a:xfrm>
            <a:custGeom>
              <a:avLst/>
              <a:gdLst>
                <a:gd name="T0" fmla="*/ 5 w 86"/>
                <a:gd name="T1" fmla="*/ 0 h 22"/>
                <a:gd name="T2" fmla="*/ 82 w 86"/>
                <a:gd name="T3" fmla="*/ 13 h 22"/>
                <a:gd name="T4" fmla="*/ 85 w 86"/>
                <a:gd name="T5" fmla="*/ 18 h 22"/>
                <a:gd name="T6" fmla="*/ 81 w 86"/>
                <a:gd name="T7" fmla="*/ 22 h 22"/>
                <a:gd name="T8" fmla="*/ 81 w 86"/>
                <a:gd name="T9" fmla="*/ 21 h 22"/>
                <a:gd name="T10" fmla="*/ 4 w 86"/>
                <a:gd name="T11" fmla="*/ 8 h 22"/>
                <a:gd name="T12" fmla="*/ 0 w 86"/>
                <a:gd name="T13" fmla="*/ 4 h 22"/>
                <a:gd name="T14" fmla="*/ 5 w 86"/>
                <a:gd name="T1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6" h="22">
                  <a:moveTo>
                    <a:pt x="5" y="0"/>
                  </a:moveTo>
                  <a:cubicBezTo>
                    <a:pt x="82" y="13"/>
                    <a:pt x="82" y="13"/>
                    <a:pt x="82" y="13"/>
                  </a:cubicBezTo>
                  <a:cubicBezTo>
                    <a:pt x="84" y="14"/>
                    <a:pt x="86" y="16"/>
                    <a:pt x="85" y="18"/>
                  </a:cubicBezTo>
                  <a:cubicBezTo>
                    <a:pt x="85" y="20"/>
                    <a:pt x="83" y="22"/>
                    <a:pt x="81" y="22"/>
                  </a:cubicBezTo>
                  <a:cubicBezTo>
                    <a:pt x="81" y="22"/>
                    <a:pt x="81" y="22"/>
                    <a:pt x="81" y="21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1" y="8"/>
                    <a:pt x="0" y="6"/>
                    <a:pt x="0" y="4"/>
                  </a:cubicBezTo>
                  <a:cubicBezTo>
                    <a:pt x="1" y="1"/>
                    <a:pt x="3" y="0"/>
                    <a:pt x="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0" name="Freeform 366"/>
            <p:cNvSpPr>
              <a:spLocks/>
            </p:cNvSpPr>
            <p:nvPr/>
          </p:nvSpPr>
          <p:spPr bwMode="auto">
            <a:xfrm>
              <a:off x="9730472" y="6044865"/>
              <a:ext cx="141349" cy="39910"/>
            </a:xfrm>
            <a:custGeom>
              <a:avLst/>
              <a:gdLst>
                <a:gd name="T0" fmla="*/ 0 w 68"/>
                <a:gd name="T1" fmla="*/ 4 h 19"/>
                <a:gd name="T2" fmla="*/ 5 w 68"/>
                <a:gd name="T3" fmla="*/ 1 h 19"/>
                <a:gd name="T4" fmla="*/ 65 w 68"/>
                <a:gd name="T5" fmla="*/ 11 h 19"/>
                <a:gd name="T6" fmla="*/ 68 w 68"/>
                <a:gd name="T7" fmla="*/ 15 h 19"/>
                <a:gd name="T8" fmla="*/ 64 w 68"/>
                <a:gd name="T9" fmla="*/ 19 h 19"/>
                <a:gd name="T10" fmla="*/ 63 w 68"/>
                <a:gd name="T11" fmla="*/ 19 h 19"/>
                <a:gd name="T12" fmla="*/ 4 w 68"/>
                <a:gd name="T13" fmla="*/ 9 h 19"/>
                <a:gd name="T14" fmla="*/ 0 w 68"/>
                <a:gd name="T15" fmla="*/ 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8" h="19">
                  <a:moveTo>
                    <a:pt x="0" y="4"/>
                  </a:moveTo>
                  <a:cubicBezTo>
                    <a:pt x="1" y="2"/>
                    <a:pt x="3" y="0"/>
                    <a:pt x="5" y="1"/>
                  </a:cubicBezTo>
                  <a:cubicBezTo>
                    <a:pt x="65" y="11"/>
                    <a:pt x="65" y="11"/>
                    <a:pt x="65" y="11"/>
                  </a:cubicBezTo>
                  <a:cubicBezTo>
                    <a:pt x="67" y="11"/>
                    <a:pt x="68" y="13"/>
                    <a:pt x="68" y="15"/>
                  </a:cubicBezTo>
                  <a:cubicBezTo>
                    <a:pt x="68" y="17"/>
                    <a:pt x="66" y="19"/>
                    <a:pt x="64" y="19"/>
                  </a:cubicBezTo>
                  <a:cubicBezTo>
                    <a:pt x="64" y="19"/>
                    <a:pt x="63" y="19"/>
                    <a:pt x="63" y="1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1" y="8"/>
                    <a:pt x="0" y="6"/>
                    <a:pt x="0" y="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1" name="Freeform 367"/>
            <p:cNvSpPr>
              <a:spLocks/>
            </p:cNvSpPr>
            <p:nvPr/>
          </p:nvSpPr>
          <p:spPr bwMode="auto">
            <a:xfrm>
              <a:off x="9773708" y="6089763"/>
              <a:ext cx="66517" cy="24944"/>
            </a:xfrm>
            <a:custGeom>
              <a:avLst/>
              <a:gdLst>
                <a:gd name="T0" fmla="*/ 28 w 32"/>
                <a:gd name="T1" fmla="*/ 3 h 12"/>
                <a:gd name="T2" fmla="*/ 32 w 32"/>
                <a:gd name="T3" fmla="*/ 8 h 12"/>
                <a:gd name="T4" fmla="*/ 28 w 32"/>
                <a:gd name="T5" fmla="*/ 12 h 12"/>
                <a:gd name="T6" fmla="*/ 27 w 32"/>
                <a:gd name="T7" fmla="*/ 12 h 12"/>
                <a:gd name="T8" fmla="*/ 4 w 32"/>
                <a:gd name="T9" fmla="*/ 8 h 12"/>
                <a:gd name="T10" fmla="*/ 1 w 32"/>
                <a:gd name="T11" fmla="*/ 3 h 12"/>
                <a:gd name="T12" fmla="*/ 5 w 32"/>
                <a:gd name="T13" fmla="*/ 0 h 12"/>
                <a:gd name="T14" fmla="*/ 28 w 32"/>
                <a:gd name="T15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" h="12">
                  <a:moveTo>
                    <a:pt x="28" y="3"/>
                  </a:moveTo>
                  <a:cubicBezTo>
                    <a:pt x="30" y="4"/>
                    <a:pt x="32" y="6"/>
                    <a:pt x="32" y="8"/>
                  </a:cubicBezTo>
                  <a:cubicBezTo>
                    <a:pt x="31" y="10"/>
                    <a:pt x="30" y="12"/>
                    <a:pt x="28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1" y="3"/>
                  </a:cubicBezTo>
                  <a:cubicBezTo>
                    <a:pt x="1" y="1"/>
                    <a:pt x="3" y="0"/>
                    <a:pt x="5" y="0"/>
                  </a:cubicBezTo>
                  <a:lnTo>
                    <a:pt x="28" y="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812286308"/>
      </p:ext>
    </p:extLst>
  </p:cSld>
  <p:clrMapOvr>
    <a:masterClrMapping/>
  </p:clrMapOvr>
  <p:transition spd="slow" advClick="0" advTm="2000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bg1">
                <a:lumMod val="95000"/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021" t="259" r="22021" b="259"/>
          <a:stretch>
            <a:fillRect/>
          </a:stretch>
        </p:blipFill>
        <p:spPr>
          <a:xfrm>
            <a:off x="1275556" y="1219200"/>
            <a:ext cx="4419600" cy="4419600"/>
          </a:xfrm>
          <a:custGeom>
            <a:avLst/>
            <a:gdLst>
              <a:gd name="connsiteX0" fmla="*/ 2245377 w 4490754"/>
              <a:gd name="connsiteY0" fmla="*/ 0 h 4490754"/>
              <a:gd name="connsiteX1" fmla="*/ 4490754 w 4490754"/>
              <a:gd name="connsiteY1" fmla="*/ 2245377 h 4490754"/>
              <a:gd name="connsiteX2" fmla="*/ 2245377 w 4490754"/>
              <a:gd name="connsiteY2" fmla="*/ 4490754 h 4490754"/>
              <a:gd name="connsiteX3" fmla="*/ 0 w 4490754"/>
              <a:gd name="connsiteY3" fmla="*/ 2245377 h 4490754"/>
              <a:gd name="connsiteX4" fmla="*/ 2245377 w 4490754"/>
              <a:gd name="connsiteY4" fmla="*/ 0 h 44907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90754" h="4490754">
                <a:moveTo>
                  <a:pt x="2245377" y="0"/>
                </a:moveTo>
                <a:cubicBezTo>
                  <a:pt x="3485464" y="0"/>
                  <a:pt x="4490754" y="1005290"/>
                  <a:pt x="4490754" y="2245377"/>
                </a:cubicBezTo>
                <a:cubicBezTo>
                  <a:pt x="4490754" y="3485464"/>
                  <a:pt x="3485464" y="4490754"/>
                  <a:pt x="2245377" y="4490754"/>
                </a:cubicBezTo>
                <a:cubicBezTo>
                  <a:pt x="1005290" y="4490754"/>
                  <a:pt x="0" y="3485464"/>
                  <a:pt x="0" y="2245377"/>
                </a:cubicBezTo>
                <a:cubicBezTo>
                  <a:pt x="0" y="1005290"/>
                  <a:pt x="1005290" y="0"/>
                  <a:pt x="2245377" y="0"/>
                </a:cubicBezTo>
                <a:close/>
              </a:path>
            </a:pathLst>
          </a:custGeom>
        </p:spPr>
      </p:pic>
      <p:sp>
        <p:nvSpPr>
          <p:cNvPr id="10" name="椭圆 9"/>
          <p:cNvSpPr/>
          <p:nvPr/>
        </p:nvSpPr>
        <p:spPr>
          <a:xfrm>
            <a:off x="538956" y="482600"/>
            <a:ext cx="5892800" cy="5892800"/>
          </a:xfrm>
          <a:prstGeom prst="ellipse">
            <a:avLst/>
          </a:prstGeom>
          <a:noFill/>
          <a:ln w="3175">
            <a:solidFill>
              <a:schemeClr val="bg1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任意多边形: 形状 12"/>
          <p:cNvSpPr/>
          <p:nvPr/>
        </p:nvSpPr>
        <p:spPr>
          <a:xfrm>
            <a:off x="695356" y="639000"/>
            <a:ext cx="5580000" cy="5580000"/>
          </a:xfrm>
          <a:custGeom>
            <a:avLst/>
            <a:gdLst>
              <a:gd name="connsiteX0" fmla="*/ 2700000 w 5400000"/>
              <a:gd name="connsiteY0" fmla="*/ 0 h 5400000"/>
              <a:gd name="connsiteX1" fmla="*/ 2700000 w 5400000"/>
              <a:gd name="connsiteY1" fmla="*/ 218538 h 5400000"/>
              <a:gd name="connsiteX2" fmla="*/ 218538 w 5400000"/>
              <a:gd name="connsiteY2" fmla="*/ 2700000 h 5400000"/>
              <a:gd name="connsiteX3" fmla="*/ 2700000 w 5400000"/>
              <a:gd name="connsiteY3" fmla="*/ 5181462 h 5400000"/>
              <a:gd name="connsiteX4" fmla="*/ 5181462 w 5400000"/>
              <a:gd name="connsiteY4" fmla="*/ 2700000 h 5400000"/>
              <a:gd name="connsiteX5" fmla="*/ 5400000 w 5400000"/>
              <a:gd name="connsiteY5" fmla="*/ 2700000 h 5400000"/>
              <a:gd name="connsiteX6" fmla="*/ 2700000 w 5400000"/>
              <a:gd name="connsiteY6" fmla="*/ 5400000 h 5400000"/>
              <a:gd name="connsiteX7" fmla="*/ 0 w 5400000"/>
              <a:gd name="connsiteY7" fmla="*/ 2700000 h 5400000"/>
              <a:gd name="connsiteX8" fmla="*/ 2700000 w 5400000"/>
              <a:gd name="connsiteY8" fmla="*/ 0 h 540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400000" h="5400000">
                <a:moveTo>
                  <a:pt x="2700000" y="0"/>
                </a:moveTo>
                <a:lnTo>
                  <a:pt x="2700000" y="218538"/>
                </a:lnTo>
                <a:cubicBezTo>
                  <a:pt x="1329526" y="218538"/>
                  <a:pt x="218538" y="1329526"/>
                  <a:pt x="218538" y="2700000"/>
                </a:cubicBezTo>
                <a:cubicBezTo>
                  <a:pt x="218538" y="4070474"/>
                  <a:pt x="1329526" y="5181462"/>
                  <a:pt x="2700000" y="5181462"/>
                </a:cubicBezTo>
                <a:cubicBezTo>
                  <a:pt x="4070474" y="5181462"/>
                  <a:pt x="5181462" y="4070474"/>
                  <a:pt x="5181462" y="2700000"/>
                </a:cubicBezTo>
                <a:lnTo>
                  <a:pt x="5400000" y="2700000"/>
                </a:lnTo>
                <a:cubicBezTo>
                  <a:pt x="5400000" y="4191169"/>
                  <a:pt x="4191169" y="5400000"/>
                  <a:pt x="2700000" y="5400000"/>
                </a:cubicBezTo>
                <a:cubicBezTo>
                  <a:pt x="1208831" y="5400000"/>
                  <a:pt x="0" y="4191169"/>
                  <a:pt x="0" y="2700000"/>
                </a:cubicBezTo>
                <a:cubicBezTo>
                  <a:pt x="0" y="1208831"/>
                  <a:pt x="1208831" y="0"/>
                  <a:pt x="2700000" y="0"/>
                </a:cubicBezTo>
                <a:close/>
              </a:path>
            </a:pathLst>
          </a:custGeom>
          <a:gradFill>
            <a:gsLst>
              <a:gs pos="0">
                <a:srgbClr val="EAD87F">
                  <a:alpha val="60000"/>
                </a:srgbClr>
              </a:gs>
              <a:gs pos="100000">
                <a:schemeClr val="bg1">
                  <a:alpha val="2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" name="椭圆 8"/>
          <p:cNvSpPr/>
          <p:nvPr/>
        </p:nvSpPr>
        <p:spPr>
          <a:xfrm>
            <a:off x="1097756" y="1041400"/>
            <a:ext cx="4775200" cy="4775200"/>
          </a:xfrm>
          <a:prstGeom prst="ellipse">
            <a:avLst/>
          </a:prstGeom>
          <a:noFill/>
          <a:ln w="3175">
            <a:solidFill>
              <a:schemeClr val="bg1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1262856" y="1206500"/>
            <a:ext cx="4445000" cy="4445000"/>
          </a:xfrm>
          <a:prstGeom prst="ellipse">
            <a:avLst/>
          </a:prstGeom>
          <a:gradFill flip="none" rotWithShape="1">
            <a:gsLst>
              <a:gs pos="0">
                <a:schemeClr val="tx1">
                  <a:alpha val="60000"/>
                </a:schemeClr>
              </a:gs>
              <a:gs pos="100000">
                <a:schemeClr val="tx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1319213" y="3167390"/>
            <a:ext cx="43322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latin typeface="微软雅黑 Light" panose="020B0502040204020203" pitchFamily="34" charset="-122"/>
                <a:cs typeface="Segoe UI" panose="020B0502040204020203" pitchFamily="34" charset="0"/>
              </a:rPr>
              <a:t>TEAM INTRODUCTION</a:t>
            </a:r>
            <a:endParaRPr lang="zh-CN" altLang="en-US" sz="2800" b="1" dirty="0">
              <a:solidFill>
                <a:schemeClr val="bg1"/>
              </a:solidFill>
              <a:latin typeface="微软雅黑 Light" panose="020B0502040204020203" pitchFamily="34" charset="-122"/>
              <a:cs typeface="Segoe UI" panose="020B0502040204020203" pitchFamily="34" charset="0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6042000" y="2007620"/>
            <a:ext cx="108000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5" name="直接连接符 24"/>
          <p:cNvCxnSpPr>
            <a:cxnSpLocks/>
            <a:stCxn id="23" idx="6"/>
          </p:cNvCxnSpPr>
          <p:nvPr/>
        </p:nvCxnSpPr>
        <p:spPr>
          <a:xfrm>
            <a:off x="6150000" y="2061620"/>
            <a:ext cx="1962125" cy="0"/>
          </a:xfrm>
          <a:prstGeom prst="line">
            <a:avLst/>
          </a:prstGeom>
          <a:ln w="3175">
            <a:solidFill>
              <a:schemeClr val="bg1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>
            <a:cxnSpLocks/>
          </p:cNvCxnSpPr>
          <p:nvPr/>
        </p:nvCxnSpPr>
        <p:spPr>
          <a:xfrm>
            <a:off x="8370417" y="1820320"/>
            <a:ext cx="2892871" cy="0"/>
          </a:xfrm>
          <a:prstGeom prst="line">
            <a:avLst/>
          </a:prstGeom>
          <a:ln w="3175">
            <a:solidFill>
              <a:schemeClr val="bg1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 flipH="1">
            <a:off x="8112125" y="1820320"/>
            <a:ext cx="258292" cy="241300"/>
          </a:xfrm>
          <a:prstGeom prst="line">
            <a:avLst/>
          </a:prstGeom>
          <a:ln w="3175">
            <a:solidFill>
              <a:schemeClr val="bg1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椭圆 29"/>
          <p:cNvSpPr/>
          <p:nvPr/>
        </p:nvSpPr>
        <p:spPr>
          <a:xfrm>
            <a:off x="11263288" y="1766320"/>
            <a:ext cx="108000" cy="108000"/>
          </a:xfrm>
          <a:prstGeom prst="ellipse">
            <a:avLst/>
          </a:prstGeom>
          <a:noFill/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平行四边形 31"/>
          <p:cNvSpPr/>
          <p:nvPr/>
        </p:nvSpPr>
        <p:spPr>
          <a:xfrm>
            <a:off x="8041480" y="1820320"/>
            <a:ext cx="247649" cy="191836"/>
          </a:xfrm>
          <a:prstGeom prst="parallelogram">
            <a:avLst>
              <a:gd name="adj" fmla="val 100327"/>
            </a:avLst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平行四边形 34"/>
          <p:cNvSpPr/>
          <p:nvPr/>
        </p:nvSpPr>
        <p:spPr>
          <a:xfrm>
            <a:off x="7936889" y="1820320"/>
            <a:ext cx="247649" cy="191836"/>
          </a:xfrm>
          <a:prstGeom prst="parallelogram">
            <a:avLst>
              <a:gd name="adj" fmla="val 100327"/>
            </a:avLst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平行四边形 35"/>
          <p:cNvSpPr/>
          <p:nvPr/>
        </p:nvSpPr>
        <p:spPr>
          <a:xfrm>
            <a:off x="7832298" y="1820320"/>
            <a:ext cx="247649" cy="191836"/>
          </a:xfrm>
          <a:prstGeom prst="parallelogram">
            <a:avLst>
              <a:gd name="adj" fmla="val 100327"/>
            </a:avLst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文本框 36"/>
          <p:cNvSpPr txBox="1"/>
          <p:nvPr/>
        </p:nvSpPr>
        <p:spPr>
          <a:xfrm>
            <a:off x="8618517" y="1342989"/>
            <a:ext cx="23966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>
                <a:solidFill>
                  <a:srgbClr val="EAD87F"/>
                </a:solidFill>
                <a:latin typeface="微软雅黑 Light" panose="020B0502040204020203" pitchFamily="34" charset="-122"/>
                <a:ea typeface="微软雅黑"/>
              </a:rPr>
              <a:t>TITLE  HERE</a:t>
            </a:r>
            <a:endParaRPr lang="zh-CN" altLang="en-US" b="1" dirty="0">
              <a:solidFill>
                <a:srgbClr val="EAD87F"/>
              </a:solidFill>
              <a:latin typeface="微软雅黑 Light" panose="020B0502040204020203" pitchFamily="34" charset="-122"/>
              <a:ea typeface="微软雅黑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6510990" y="2140194"/>
            <a:ext cx="4894210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1200" b="0" dirty="0">
                <a:solidFill>
                  <a:schemeClr val="bg1"/>
                </a:solidFill>
                <a:effectLst/>
                <a:latin typeface="微软雅黑 Light" panose="020B0502040204020203" pitchFamily="34" charset="-122"/>
                <a:cs typeface="Segoe UI" panose="020B0502040204020203" pitchFamily="34" charset="0"/>
              </a:rPr>
              <a:t>Lorem ipsum dolor sit amet, consectetur adipisicing elit, sed do eiusmod tempor incididunt ut labore et dolore magna aliqua. </a:t>
            </a:r>
          </a:p>
          <a:p>
            <a:pPr algn="just">
              <a:lnSpc>
                <a:spcPct val="13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微软雅黑 Light" panose="020B0502040204020203" pitchFamily="34" charset="-122"/>
                <a:cs typeface="Segoe UI" panose="020B0502040204020203" pitchFamily="34" charset="0"/>
              </a:rPr>
              <a:t>Lorem ipsum dolor sit amet, consectetur adipisicing elit, sed do eiusmod tempor incididunt ut</a:t>
            </a:r>
            <a:endParaRPr lang="zh-CN" altLang="en-US" sz="1200" dirty="0">
              <a:solidFill>
                <a:schemeClr val="bg1"/>
              </a:solidFill>
              <a:latin typeface="微软雅黑 Light" panose="020B0502040204020203" pitchFamily="34" charset="-122"/>
              <a:cs typeface="Segoe UI" panose="020B0502040204020203" pitchFamily="34" charset="0"/>
            </a:endParaRPr>
          </a:p>
        </p:txBody>
      </p:sp>
      <p:sp>
        <p:nvSpPr>
          <p:cNvPr id="40" name="椭圆 39"/>
          <p:cNvSpPr/>
          <p:nvPr/>
        </p:nvSpPr>
        <p:spPr>
          <a:xfrm>
            <a:off x="6042000" y="4751045"/>
            <a:ext cx="108000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1" name="直接连接符 40"/>
          <p:cNvCxnSpPr>
            <a:cxnSpLocks/>
          </p:cNvCxnSpPr>
          <p:nvPr/>
        </p:nvCxnSpPr>
        <p:spPr>
          <a:xfrm>
            <a:off x="6985000" y="4068220"/>
            <a:ext cx="847298" cy="0"/>
          </a:xfrm>
          <a:prstGeom prst="line">
            <a:avLst/>
          </a:prstGeom>
          <a:ln w="3175">
            <a:solidFill>
              <a:schemeClr val="bg1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/>
          <p:cNvCxnSpPr>
            <a:cxnSpLocks/>
            <a:stCxn id="40" idx="7"/>
          </p:cNvCxnSpPr>
          <p:nvPr/>
        </p:nvCxnSpPr>
        <p:spPr>
          <a:xfrm flipV="1">
            <a:off x="6134184" y="4064221"/>
            <a:ext cx="850816" cy="702640"/>
          </a:xfrm>
          <a:prstGeom prst="line">
            <a:avLst/>
          </a:prstGeom>
          <a:ln w="3175">
            <a:solidFill>
              <a:schemeClr val="bg1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/>
          <p:cNvCxnSpPr>
            <a:cxnSpLocks/>
          </p:cNvCxnSpPr>
          <p:nvPr/>
        </p:nvCxnSpPr>
        <p:spPr>
          <a:xfrm>
            <a:off x="9037983" y="5290793"/>
            <a:ext cx="802930" cy="0"/>
          </a:xfrm>
          <a:prstGeom prst="line">
            <a:avLst/>
          </a:prstGeom>
          <a:ln w="3175">
            <a:solidFill>
              <a:schemeClr val="bg1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/>
          <p:cNvCxnSpPr>
            <a:cxnSpLocks/>
          </p:cNvCxnSpPr>
          <p:nvPr/>
        </p:nvCxnSpPr>
        <p:spPr>
          <a:xfrm flipH="1" flipV="1">
            <a:off x="7831932" y="4069559"/>
            <a:ext cx="1213643" cy="1219991"/>
          </a:xfrm>
          <a:prstGeom prst="line">
            <a:avLst/>
          </a:prstGeom>
          <a:ln w="3175">
            <a:solidFill>
              <a:schemeClr val="bg1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直接连接符 55"/>
          <p:cNvCxnSpPr>
            <a:cxnSpLocks/>
          </p:cNvCxnSpPr>
          <p:nvPr/>
        </p:nvCxnSpPr>
        <p:spPr>
          <a:xfrm>
            <a:off x="10102829" y="5049838"/>
            <a:ext cx="1160459" cy="0"/>
          </a:xfrm>
          <a:prstGeom prst="line">
            <a:avLst/>
          </a:prstGeom>
          <a:ln w="3175">
            <a:solidFill>
              <a:schemeClr val="bg1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椭圆 56"/>
          <p:cNvSpPr/>
          <p:nvPr/>
        </p:nvSpPr>
        <p:spPr>
          <a:xfrm>
            <a:off x="11263288" y="4995838"/>
            <a:ext cx="108000" cy="108000"/>
          </a:xfrm>
          <a:prstGeom prst="ellipse">
            <a:avLst/>
          </a:prstGeom>
          <a:noFill/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8" name="组合 67"/>
          <p:cNvGrpSpPr/>
          <p:nvPr/>
        </p:nvGrpSpPr>
        <p:grpSpPr>
          <a:xfrm>
            <a:off x="9564710" y="5048469"/>
            <a:ext cx="538119" cy="241300"/>
            <a:chOff x="7984698" y="1972720"/>
            <a:chExt cx="538119" cy="241300"/>
          </a:xfrm>
        </p:grpSpPr>
        <p:cxnSp>
          <p:nvCxnSpPr>
            <p:cNvPr id="64" name="直接连接符 63"/>
            <p:cNvCxnSpPr/>
            <p:nvPr/>
          </p:nvCxnSpPr>
          <p:spPr>
            <a:xfrm flipH="1">
              <a:off x="8264525" y="1972720"/>
              <a:ext cx="258292" cy="241300"/>
            </a:xfrm>
            <a:prstGeom prst="line">
              <a:avLst/>
            </a:prstGeom>
            <a:ln w="3175">
              <a:solidFill>
                <a:schemeClr val="bg1">
                  <a:alpha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5" name="平行四边形 64"/>
            <p:cNvSpPr/>
            <p:nvPr/>
          </p:nvSpPr>
          <p:spPr>
            <a:xfrm>
              <a:off x="8193880" y="1972720"/>
              <a:ext cx="247649" cy="191836"/>
            </a:xfrm>
            <a:prstGeom prst="parallelogram">
              <a:avLst>
                <a:gd name="adj" fmla="val 100327"/>
              </a:avLst>
            </a:prstGeom>
            <a:solidFill>
              <a:schemeClr val="bg1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平行四边形 65"/>
            <p:cNvSpPr/>
            <p:nvPr/>
          </p:nvSpPr>
          <p:spPr>
            <a:xfrm>
              <a:off x="8089289" y="1972720"/>
              <a:ext cx="247649" cy="191836"/>
            </a:xfrm>
            <a:prstGeom prst="parallelogram">
              <a:avLst>
                <a:gd name="adj" fmla="val 100327"/>
              </a:avLst>
            </a:prstGeom>
            <a:solidFill>
              <a:schemeClr val="bg1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平行四边形 66"/>
            <p:cNvSpPr/>
            <p:nvPr/>
          </p:nvSpPr>
          <p:spPr>
            <a:xfrm>
              <a:off x="7984698" y="1972720"/>
              <a:ext cx="247649" cy="191836"/>
            </a:xfrm>
            <a:prstGeom prst="parallelogram">
              <a:avLst>
                <a:gd name="adj" fmla="val 100327"/>
              </a:avLst>
            </a:prstGeom>
            <a:solidFill>
              <a:schemeClr val="bg1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7484588" y="4547719"/>
            <a:ext cx="1209072" cy="1208471"/>
            <a:chOff x="7389338" y="4509619"/>
            <a:chExt cx="1209072" cy="1208471"/>
          </a:xfrm>
        </p:grpSpPr>
        <p:sp>
          <p:nvSpPr>
            <p:cNvPr id="75" name="任意多边形: 形状 74"/>
            <p:cNvSpPr/>
            <p:nvPr/>
          </p:nvSpPr>
          <p:spPr>
            <a:xfrm>
              <a:off x="7389338" y="4509619"/>
              <a:ext cx="1209072" cy="1208471"/>
            </a:xfrm>
            <a:custGeom>
              <a:avLst/>
              <a:gdLst>
                <a:gd name="connsiteX0" fmla="*/ 559108 w 1209072"/>
                <a:gd name="connsiteY0" fmla="*/ 0 h 1208471"/>
                <a:gd name="connsiteX1" fmla="*/ 559108 w 1209072"/>
                <a:gd name="connsiteY1" fmla="*/ 643407 h 1208471"/>
                <a:gd name="connsiteX2" fmla="*/ 1209072 w 1209072"/>
                <a:gd name="connsiteY2" fmla="*/ 643407 h 1208471"/>
                <a:gd name="connsiteX3" fmla="*/ 1200937 w 1209072"/>
                <a:gd name="connsiteY3" fmla="*/ 724098 h 1208471"/>
                <a:gd name="connsiteX4" fmla="*/ 606631 w 1209072"/>
                <a:gd name="connsiteY4" fmla="*/ 1208471 h 1208471"/>
                <a:gd name="connsiteX5" fmla="*/ 0 w 1209072"/>
                <a:gd name="connsiteY5" fmla="*/ 601840 h 1208471"/>
                <a:gd name="connsiteX6" fmla="*/ 484374 w 1209072"/>
                <a:gd name="connsiteY6" fmla="*/ 7534 h 1208471"/>
                <a:gd name="connsiteX0" fmla="*/ 559108 w 1209072"/>
                <a:gd name="connsiteY0" fmla="*/ 643407 h 1208471"/>
                <a:gd name="connsiteX1" fmla="*/ 1209072 w 1209072"/>
                <a:gd name="connsiteY1" fmla="*/ 643407 h 1208471"/>
                <a:gd name="connsiteX2" fmla="*/ 1200937 w 1209072"/>
                <a:gd name="connsiteY2" fmla="*/ 724098 h 1208471"/>
                <a:gd name="connsiteX3" fmla="*/ 606631 w 1209072"/>
                <a:gd name="connsiteY3" fmla="*/ 1208471 h 1208471"/>
                <a:gd name="connsiteX4" fmla="*/ 0 w 1209072"/>
                <a:gd name="connsiteY4" fmla="*/ 601840 h 1208471"/>
                <a:gd name="connsiteX5" fmla="*/ 484374 w 1209072"/>
                <a:gd name="connsiteY5" fmla="*/ 7534 h 1208471"/>
                <a:gd name="connsiteX6" fmla="*/ 559108 w 1209072"/>
                <a:gd name="connsiteY6" fmla="*/ 0 h 1208471"/>
                <a:gd name="connsiteX7" fmla="*/ 650548 w 1209072"/>
                <a:gd name="connsiteY7" fmla="*/ 734847 h 1208471"/>
                <a:gd name="connsiteX0" fmla="*/ 559108 w 1209072"/>
                <a:gd name="connsiteY0" fmla="*/ 643407 h 1208471"/>
                <a:gd name="connsiteX1" fmla="*/ 1209072 w 1209072"/>
                <a:gd name="connsiteY1" fmla="*/ 643407 h 1208471"/>
                <a:gd name="connsiteX2" fmla="*/ 1200937 w 1209072"/>
                <a:gd name="connsiteY2" fmla="*/ 724098 h 1208471"/>
                <a:gd name="connsiteX3" fmla="*/ 606631 w 1209072"/>
                <a:gd name="connsiteY3" fmla="*/ 1208471 h 1208471"/>
                <a:gd name="connsiteX4" fmla="*/ 0 w 1209072"/>
                <a:gd name="connsiteY4" fmla="*/ 601840 h 1208471"/>
                <a:gd name="connsiteX5" fmla="*/ 484374 w 1209072"/>
                <a:gd name="connsiteY5" fmla="*/ 7534 h 1208471"/>
                <a:gd name="connsiteX6" fmla="*/ 559108 w 1209072"/>
                <a:gd name="connsiteY6" fmla="*/ 0 h 1208471"/>
                <a:gd name="connsiteX0" fmla="*/ 1209072 w 1209072"/>
                <a:gd name="connsiteY0" fmla="*/ 643407 h 1208471"/>
                <a:gd name="connsiteX1" fmla="*/ 1200937 w 1209072"/>
                <a:gd name="connsiteY1" fmla="*/ 724098 h 1208471"/>
                <a:gd name="connsiteX2" fmla="*/ 606631 w 1209072"/>
                <a:gd name="connsiteY2" fmla="*/ 1208471 h 1208471"/>
                <a:gd name="connsiteX3" fmla="*/ 0 w 1209072"/>
                <a:gd name="connsiteY3" fmla="*/ 601840 h 1208471"/>
                <a:gd name="connsiteX4" fmla="*/ 484374 w 1209072"/>
                <a:gd name="connsiteY4" fmla="*/ 7534 h 1208471"/>
                <a:gd name="connsiteX5" fmla="*/ 559108 w 1209072"/>
                <a:gd name="connsiteY5" fmla="*/ 0 h 1208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09072" h="1208471">
                  <a:moveTo>
                    <a:pt x="1209072" y="643407"/>
                  </a:moveTo>
                  <a:lnTo>
                    <a:pt x="1200937" y="724098"/>
                  </a:lnTo>
                  <a:cubicBezTo>
                    <a:pt x="1144371" y="1000529"/>
                    <a:pt x="899785" y="1208471"/>
                    <a:pt x="606631" y="1208471"/>
                  </a:cubicBezTo>
                  <a:cubicBezTo>
                    <a:pt x="271598" y="1208471"/>
                    <a:pt x="0" y="936873"/>
                    <a:pt x="0" y="601840"/>
                  </a:cubicBezTo>
                  <a:cubicBezTo>
                    <a:pt x="0" y="308686"/>
                    <a:pt x="207942" y="64100"/>
                    <a:pt x="484374" y="7534"/>
                  </a:cubicBezTo>
                  <a:lnTo>
                    <a:pt x="559108" y="0"/>
                  </a:lnTo>
                </a:path>
              </a:pathLst>
            </a:custGeom>
            <a:noFill/>
            <a:ln w="3175">
              <a:solidFill>
                <a:schemeClr val="bg1">
                  <a:alpha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任意多边形: 形状 76"/>
            <p:cNvSpPr/>
            <p:nvPr/>
          </p:nvSpPr>
          <p:spPr>
            <a:xfrm>
              <a:off x="7457007" y="4620477"/>
              <a:ext cx="1073734" cy="1027849"/>
            </a:xfrm>
            <a:custGeom>
              <a:avLst/>
              <a:gdLst>
                <a:gd name="connsiteX0" fmla="*/ 321087 w 1073734"/>
                <a:gd name="connsiteY0" fmla="*/ 0 h 1027849"/>
                <a:gd name="connsiteX1" fmla="*/ 321087 w 1073734"/>
                <a:gd name="connsiteY1" fmla="*/ 375362 h 1027849"/>
                <a:gd name="connsiteX2" fmla="*/ 1060523 w 1073734"/>
                <a:gd name="connsiteY2" fmla="*/ 375362 h 1027849"/>
                <a:gd name="connsiteX3" fmla="*/ 1062827 w 1073734"/>
                <a:gd name="connsiteY3" fmla="*/ 382785 h 1027849"/>
                <a:gd name="connsiteX4" fmla="*/ 1073734 w 1073734"/>
                <a:gd name="connsiteY4" fmla="*/ 490982 h 1027849"/>
                <a:gd name="connsiteX5" fmla="*/ 536867 w 1073734"/>
                <a:gd name="connsiteY5" fmla="*/ 1027849 h 1027849"/>
                <a:gd name="connsiteX6" fmla="*/ 0 w 1073734"/>
                <a:gd name="connsiteY6" fmla="*/ 490982 h 1027849"/>
                <a:gd name="connsiteX7" fmla="*/ 236700 w 1073734"/>
                <a:gd name="connsiteY7" fmla="*/ 45804 h 1027849"/>
                <a:gd name="connsiteX0" fmla="*/ 321087 w 1073734"/>
                <a:gd name="connsiteY0" fmla="*/ 375362 h 1027849"/>
                <a:gd name="connsiteX1" fmla="*/ 1060523 w 1073734"/>
                <a:gd name="connsiteY1" fmla="*/ 375362 h 1027849"/>
                <a:gd name="connsiteX2" fmla="*/ 1062827 w 1073734"/>
                <a:gd name="connsiteY2" fmla="*/ 382785 h 1027849"/>
                <a:gd name="connsiteX3" fmla="*/ 1073734 w 1073734"/>
                <a:gd name="connsiteY3" fmla="*/ 490982 h 1027849"/>
                <a:gd name="connsiteX4" fmla="*/ 536867 w 1073734"/>
                <a:gd name="connsiteY4" fmla="*/ 1027849 h 1027849"/>
                <a:gd name="connsiteX5" fmla="*/ 0 w 1073734"/>
                <a:gd name="connsiteY5" fmla="*/ 490982 h 1027849"/>
                <a:gd name="connsiteX6" fmla="*/ 236700 w 1073734"/>
                <a:gd name="connsiteY6" fmla="*/ 45804 h 1027849"/>
                <a:gd name="connsiteX7" fmla="*/ 321087 w 1073734"/>
                <a:gd name="connsiteY7" fmla="*/ 0 h 1027849"/>
                <a:gd name="connsiteX8" fmla="*/ 412527 w 1073734"/>
                <a:gd name="connsiteY8" fmla="*/ 466802 h 1027849"/>
                <a:gd name="connsiteX0" fmla="*/ 321087 w 1073734"/>
                <a:gd name="connsiteY0" fmla="*/ 375362 h 1027849"/>
                <a:gd name="connsiteX1" fmla="*/ 1060523 w 1073734"/>
                <a:gd name="connsiteY1" fmla="*/ 375362 h 1027849"/>
                <a:gd name="connsiteX2" fmla="*/ 1062827 w 1073734"/>
                <a:gd name="connsiteY2" fmla="*/ 382785 h 1027849"/>
                <a:gd name="connsiteX3" fmla="*/ 1073734 w 1073734"/>
                <a:gd name="connsiteY3" fmla="*/ 490982 h 1027849"/>
                <a:gd name="connsiteX4" fmla="*/ 536867 w 1073734"/>
                <a:gd name="connsiteY4" fmla="*/ 1027849 h 1027849"/>
                <a:gd name="connsiteX5" fmla="*/ 0 w 1073734"/>
                <a:gd name="connsiteY5" fmla="*/ 490982 h 1027849"/>
                <a:gd name="connsiteX6" fmla="*/ 236700 w 1073734"/>
                <a:gd name="connsiteY6" fmla="*/ 45804 h 1027849"/>
                <a:gd name="connsiteX7" fmla="*/ 321087 w 1073734"/>
                <a:gd name="connsiteY7" fmla="*/ 0 h 1027849"/>
                <a:gd name="connsiteX0" fmla="*/ 1060523 w 1073734"/>
                <a:gd name="connsiteY0" fmla="*/ 375362 h 1027849"/>
                <a:gd name="connsiteX1" fmla="*/ 1062827 w 1073734"/>
                <a:gd name="connsiteY1" fmla="*/ 382785 h 1027849"/>
                <a:gd name="connsiteX2" fmla="*/ 1073734 w 1073734"/>
                <a:gd name="connsiteY2" fmla="*/ 490982 h 1027849"/>
                <a:gd name="connsiteX3" fmla="*/ 536867 w 1073734"/>
                <a:gd name="connsiteY3" fmla="*/ 1027849 h 1027849"/>
                <a:gd name="connsiteX4" fmla="*/ 0 w 1073734"/>
                <a:gd name="connsiteY4" fmla="*/ 490982 h 1027849"/>
                <a:gd name="connsiteX5" fmla="*/ 236700 w 1073734"/>
                <a:gd name="connsiteY5" fmla="*/ 45804 h 1027849"/>
                <a:gd name="connsiteX6" fmla="*/ 321087 w 1073734"/>
                <a:gd name="connsiteY6" fmla="*/ 0 h 1027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73734" h="1027849">
                  <a:moveTo>
                    <a:pt x="1060523" y="375362"/>
                  </a:moveTo>
                  <a:lnTo>
                    <a:pt x="1062827" y="382785"/>
                  </a:lnTo>
                  <a:cubicBezTo>
                    <a:pt x="1069978" y="417734"/>
                    <a:pt x="1073734" y="453919"/>
                    <a:pt x="1073734" y="490982"/>
                  </a:cubicBezTo>
                  <a:cubicBezTo>
                    <a:pt x="1073734" y="787485"/>
                    <a:pt x="833370" y="1027849"/>
                    <a:pt x="536867" y="1027849"/>
                  </a:cubicBezTo>
                  <a:cubicBezTo>
                    <a:pt x="240364" y="1027849"/>
                    <a:pt x="0" y="787485"/>
                    <a:pt x="0" y="490982"/>
                  </a:cubicBezTo>
                  <a:cubicBezTo>
                    <a:pt x="0" y="305668"/>
                    <a:pt x="93892" y="142283"/>
                    <a:pt x="236700" y="45804"/>
                  </a:cubicBezTo>
                  <a:lnTo>
                    <a:pt x="321087" y="0"/>
                  </a:lnTo>
                </a:path>
              </a:pathLst>
            </a:custGeom>
            <a:noFill/>
            <a:ln w="3175">
              <a:solidFill>
                <a:schemeClr val="bg1">
                  <a:alpha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9" name="组合 78"/>
          <p:cNvGrpSpPr/>
          <p:nvPr/>
        </p:nvGrpSpPr>
        <p:grpSpPr>
          <a:xfrm flipH="1" flipV="1">
            <a:off x="7922434" y="3331190"/>
            <a:ext cx="1209072" cy="1208471"/>
            <a:chOff x="7389338" y="4509619"/>
            <a:chExt cx="1209072" cy="1208471"/>
          </a:xfrm>
        </p:grpSpPr>
        <p:sp>
          <p:nvSpPr>
            <p:cNvPr id="80" name="任意多边形: 形状 79"/>
            <p:cNvSpPr/>
            <p:nvPr/>
          </p:nvSpPr>
          <p:spPr>
            <a:xfrm>
              <a:off x="7389338" y="4509619"/>
              <a:ext cx="1209072" cy="1208471"/>
            </a:xfrm>
            <a:custGeom>
              <a:avLst/>
              <a:gdLst>
                <a:gd name="connsiteX0" fmla="*/ 559108 w 1209072"/>
                <a:gd name="connsiteY0" fmla="*/ 0 h 1208471"/>
                <a:gd name="connsiteX1" fmla="*/ 559108 w 1209072"/>
                <a:gd name="connsiteY1" fmla="*/ 643407 h 1208471"/>
                <a:gd name="connsiteX2" fmla="*/ 1209072 w 1209072"/>
                <a:gd name="connsiteY2" fmla="*/ 643407 h 1208471"/>
                <a:gd name="connsiteX3" fmla="*/ 1200937 w 1209072"/>
                <a:gd name="connsiteY3" fmla="*/ 724098 h 1208471"/>
                <a:gd name="connsiteX4" fmla="*/ 606631 w 1209072"/>
                <a:gd name="connsiteY4" fmla="*/ 1208471 h 1208471"/>
                <a:gd name="connsiteX5" fmla="*/ 0 w 1209072"/>
                <a:gd name="connsiteY5" fmla="*/ 601840 h 1208471"/>
                <a:gd name="connsiteX6" fmla="*/ 484374 w 1209072"/>
                <a:gd name="connsiteY6" fmla="*/ 7534 h 1208471"/>
                <a:gd name="connsiteX0" fmla="*/ 559108 w 1209072"/>
                <a:gd name="connsiteY0" fmla="*/ 643407 h 1208471"/>
                <a:gd name="connsiteX1" fmla="*/ 1209072 w 1209072"/>
                <a:gd name="connsiteY1" fmla="*/ 643407 h 1208471"/>
                <a:gd name="connsiteX2" fmla="*/ 1200937 w 1209072"/>
                <a:gd name="connsiteY2" fmla="*/ 724098 h 1208471"/>
                <a:gd name="connsiteX3" fmla="*/ 606631 w 1209072"/>
                <a:gd name="connsiteY3" fmla="*/ 1208471 h 1208471"/>
                <a:gd name="connsiteX4" fmla="*/ 0 w 1209072"/>
                <a:gd name="connsiteY4" fmla="*/ 601840 h 1208471"/>
                <a:gd name="connsiteX5" fmla="*/ 484374 w 1209072"/>
                <a:gd name="connsiteY5" fmla="*/ 7534 h 1208471"/>
                <a:gd name="connsiteX6" fmla="*/ 559108 w 1209072"/>
                <a:gd name="connsiteY6" fmla="*/ 0 h 1208471"/>
                <a:gd name="connsiteX7" fmla="*/ 650548 w 1209072"/>
                <a:gd name="connsiteY7" fmla="*/ 734847 h 1208471"/>
                <a:gd name="connsiteX0" fmla="*/ 559108 w 1209072"/>
                <a:gd name="connsiteY0" fmla="*/ 643407 h 1208471"/>
                <a:gd name="connsiteX1" fmla="*/ 1209072 w 1209072"/>
                <a:gd name="connsiteY1" fmla="*/ 643407 h 1208471"/>
                <a:gd name="connsiteX2" fmla="*/ 1200937 w 1209072"/>
                <a:gd name="connsiteY2" fmla="*/ 724098 h 1208471"/>
                <a:gd name="connsiteX3" fmla="*/ 606631 w 1209072"/>
                <a:gd name="connsiteY3" fmla="*/ 1208471 h 1208471"/>
                <a:gd name="connsiteX4" fmla="*/ 0 w 1209072"/>
                <a:gd name="connsiteY4" fmla="*/ 601840 h 1208471"/>
                <a:gd name="connsiteX5" fmla="*/ 484374 w 1209072"/>
                <a:gd name="connsiteY5" fmla="*/ 7534 h 1208471"/>
                <a:gd name="connsiteX6" fmla="*/ 559108 w 1209072"/>
                <a:gd name="connsiteY6" fmla="*/ 0 h 1208471"/>
                <a:gd name="connsiteX0" fmla="*/ 1209072 w 1209072"/>
                <a:gd name="connsiteY0" fmla="*/ 643407 h 1208471"/>
                <a:gd name="connsiteX1" fmla="*/ 1200937 w 1209072"/>
                <a:gd name="connsiteY1" fmla="*/ 724098 h 1208471"/>
                <a:gd name="connsiteX2" fmla="*/ 606631 w 1209072"/>
                <a:gd name="connsiteY2" fmla="*/ 1208471 h 1208471"/>
                <a:gd name="connsiteX3" fmla="*/ 0 w 1209072"/>
                <a:gd name="connsiteY3" fmla="*/ 601840 h 1208471"/>
                <a:gd name="connsiteX4" fmla="*/ 484374 w 1209072"/>
                <a:gd name="connsiteY4" fmla="*/ 7534 h 1208471"/>
                <a:gd name="connsiteX5" fmla="*/ 559108 w 1209072"/>
                <a:gd name="connsiteY5" fmla="*/ 0 h 1208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09072" h="1208471">
                  <a:moveTo>
                    <a:pt x="1209072" y="643407"/>
                  </a:moveTo>
                  <a:lnTo>
                    <a:pt x="1200937" y="724098"/>
                  </a:lnTo>
                  <a:cubicBezTo>
                    <a:pt x="1144371" y="1000529"/>
                    <a:pt x="899785" y="1208471"/>
                    <a:pt x="606631" y="1208471"/>
                  </a:cubicBezTo>
                  <a:cubicBezTo>
                    <a:pt x="271598" y="1208471"/>
                    <a:pt x="0" y="936873"/>
                    <a:pt x="0" y="601840"/>
                  </a:cubicBezTo>
                  <a:cubicBezTo>
                    <a:pt x="0" y="308686"/>
                    <a:pt x="207942" y="64100"/>
                    <a:pt x="484374" y="7534"/>
                  </a:cubicBezTo>
                  <a:lnTo>
                    <a:pt x="559108" y="0"/>
                  </a:lnTo>
                </a:path>
              </a:pathLst>
            </a:custGeom>
            <a:noFill/>
            <a:ln w="3175">
              <a:solidFill>
                <a:schemeClr val="bg1">
                  <a:alpha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任意多边形: 形状 80"/>
            <p:cNvSpPr/>
            <p:nvPr/>
          </p:nvSpPr>
          <p:spPr>
            <a:xfrm>
              <a:off x="7457007" y="4620477"/>
              <a:ext cx="1073734" cy="1027849"/>
            </a:xfrm>
            <a:custGeom>
              <a:avLst/>
              <a:gdLst>
                <a:gd name="connsiteX0" fmla="*/ 321087 w 1073734"/>
                <a:gd name="connsiteY0" fmla="*/ 0 h 1027849"/>
                <a:gd name="connsiteX1" fmla="*/ 321087 w 1073734"/>
                <a:gd name="connsiteY1" fmla="*/ 375362 h 1027849"/>
                <a:gd name="connsiteX2" fmla="*/ 1060523 w 1073734"/>
                <a:gd name="connsiteY2" fmla="*/ 375362 h 1027849"/>
                <a:gd name="connsiteX3" fmla="*/ 1062827 w 1073734"/>
                <a:gd name="connsiteY3" fmla="*/ 382785 h 1027849"/>
                <a:gd name="connsiteX4" fmla="*/ 1073734 w 1073734"/>
                <a:gd name="connsiteY4" fmla="*/ 490982 h 1027849"/>
                <a:gd name="connsiteX5" fmla="*/ 536867 w 1073734"/>
                <a:gd name="connsiteY5" fmla="*/ 1027849 h 1027849"/>
                <a:gd name="connsiteX6" fmla="*/ 0 w 1073734"/>
                <a:gd name="connsiteY6" fmla="*/ 490982 h 1027849"/>
                <a:gd name="connsiteX7" fmla="*/ 236700 w 1073734"/>
                <a:gd name="connsiteY7" fmla="*/ 45804 h 1027849"/>
                <a:gd name="connsiteX0" fmla="*/ 321087 w 1073734"/>
                <a:gd name="connsiteY0" fmla="*/ 375362 h 1027849"/>
                <a:gd name="connsiteX1" fmla="*/ 1060523 w 1073734"/>
                <a:gd name="connsiteY1" fmla="*/ 375362 h 1027849"/>
                <a:gd name="connsiteX2" fmla="*/ 1062827 w 1073734"/>
                <a:gd name="connsiteY2" fmla="*/ 382785 h 1027849"/>
                <a:gd name="connsiteX3" fmla="*/ 1073734 w 1073734"/>
                <a:gd name="connsiteY3" fmla="*/ 490982 h 1027849"/>
                <a:gd name="connsiteX4" fmla="*/ 536867 w 1073734"/>
                <a:gd name="connsiteY4" fmla="*/ 1027849 h 1027849"/>
                <a:gd name="connsiteX5" fmla="*/ 0 w 1073734"/>
                <a:gd name="connsiteY5" fmla="*/ 490982 h 1027849"/>
                <a:gd name="connsiteX6" fmla="*/ 236700 w 1073734"/>
                <a:gd name="connsiteY6" fmla="*/ 45804 h 1027849"/>
                <a:gd name="connsiteX7" fmla="*/ 321087 w 1073734"/>
                <a:gd name="connsiteY7" fmla="*/ 0 h 1027849"/>
                <a:gd name="connsiteX8" fmla="*/ 412527 w 1073734"/>
                <a:gd name="connsiteY8" fmla="*/ 466802 h 1027849"/>
                <a:gd name="connsiteX0" fmla="*/ 321087 w 1073734"/>
                <a:gd name="connsiteY0" fmla="*/ 375362 h 1027849"/>
                <a:gd name="connsiteX1" fmla="*/ 1060523 w 1073734"/>
                <a:gd name="connsiteY1" fmla="*/ 375362 h 1027849"/>
                <a:gd name="connsiteX2" fmla="*/ 1062827 w 1073734"/>
                <a:gd name="connsiteY2" fmla="*/ 382785 h 1027849"/>
                <a:gd name="connsiteX3" fmla="*/ 1073734 w 1073734"/>
                <a:gd name="connsiteY3" fmla="*/ 490982 h 1027849"/>
                <a:gd name="connsiteX4" fmla="*/ 536867 w 1073734"/>
                <a:gd name="connsiteY4" fmla="*/ 1027849 h 1027849"/>
                <a:gd name="connsiteX5" fmla="*/ 0 w 1073734"/>
                <a:gd name="connsiteY5" fmla="*/ 490982 h 1027849"/>
                <a:gd name="connsiteX6" fmla="*/ 236700 w 1073734"/>
                <a:gd name="connsiteY6" fmla="*/ 45804 h 1027849"/>
                <a:gd name="connsiteX7" fmla="*/ 321087 w 1073734"/>
                <a:gd name="connsiteY7" fmla="*/ 0 h 1027849"/>
                <a:gd name="connsiteX0" fmla="*/ 1060523 w 1073734"/>
                <a:gd name="connsiteY0" fmla="*/ 375362 h 1027849"/>
                <a:gd name="connsiteX1" fmla="*/ 1062827 w 1073734"/>
                <a:gd name="connsiteY1" fmla="*/ 382785 h 1027849"/>
                <a:gd name="connsiteX2" fmla="*/ 1073734 w 1073734"/>
                <a:gd name="connsiteY2" fmla="*/ 490982 h 1027849"/>
                <a:gd name="connsiteX3" fmla="*/ 536867 w 1073734"/>
                <a:gd name="connsiteY3" fmla="*/ 1027849 h 1027849"/>
                <a:gd name="connsiteX4" fmla="*/ 0 w 1073734"/>
                <a:gd name="connsiteY4" fmla="*/ 490982 h 1027849"/>
                <a:gd name="connsiteX5" fmla="*/ 236700 w 1073734"/>
                <a:gd name="connsiteY5" fmla="*/ 45804 h 1027849"/>
                <a:gd name="connsiteX6" fmla="*/ 321087 w 1073734"/>
                <a:gd name="connsiteY6" fmla="*/ 0 h 1027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73734" h="1027849">
                  <a:moveTo>
                    <a:pt x="1060523" y="375362"/>
                  </a:moveTo>
                  <a:lnTo>
                    <a:pt x="1062827" y="382785"/>
                  </a:lnTo>
                  <a:cubicBezTo>
                    <a:pt x="1069978" y="417734"/>
                    <a:pt x="1073734" y="453919"/>
                    <a:pt x="1073734" y="490982"/>
                  </a:cubicBezTo>
                  <a:cubicBezTo>
                    <a:pt x="1073734" y="787485"/>
                    <a:pt x="833370" y="1027849"/>
                    <a:pt x="536867" y="1027849"/>
                  </a:cubicBezTo>
                  <a:cubicBezTo>
                    <a:pt x="240364" y="1027849"/>
                    <a:pt x="0" y="787485"/>
                    <a:pt x="0" y="490982"/>
                  </a:cubicBezTo>
                  <a:cubicBezTo>
                    <a:pt x="0" y="305668"/>
                    <a:pt x="93892" y="142283"/>
                    <a:pt x="236700" y="45804"/>
                  </a:cubicBezTo>
                  <a:lnTo>
                    <a:pt x="321087" y="0"/>
                  </a:lnTo>
                </a:path>
              </a:pathLst>
            </a:custGeom>
            <a:noFill/>
            <a:ln w="3175">
              <a:solidFill>
                <a:schemeClr val="bg1">
                  <a:alpha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2" name="文本框 81"/>
          <p:cNvSpPr txBox="1"/>
          <p:nvPr/>
        </p:nvSpPr>
        <p:spPr>
          <a:xfrm>
            <a:off x="7731580" y="3529353"/>
            <a:ext cx="239667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1" dirty="0">
                <a:solidFill>
                  <a:srgbClr val="EAD87F"/>
                </a:solidFill>
                <a:latin typeface="微软雅黑 Light" panose="020B0502040204020203" pitchFamily="34" charset="-122"/>
                <a:ea typeface="微软雅黑"/>
              </a:rPr>
              <a:t>PROFESSIONAL</a:t>
            </a:r>
            <a:endParaRPr lang="zh-CN" altLang="en-US" sz="1600" b="1" dirty="0">
              <a:solidFill>
                <a:srgbClr val="EAD87F"/>
              </a:solidFill>
              <a:latin typeface="微软雅黑 Light" panose="020B0502040204020203" pitchFamily="34" charset="-122"/>
              <a:ea typeface="微软雅黑"/>
            </a:endParaRPr>
          </a:p>
        </p:txBody>
      </p:sp>
      <p:sp>
        <p:nvSpPr>
          <p:cNvPr id="83" name="文本框 82"/>
          <p:cNvSpPr txBox="1"/>
          <p:nvPr/>
        </p:nvSpPr>
        <p:spPr>
          <a:xfrm>
            <a:off x="6428287" y="4725497"/>
            <a:ext cx="239667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1" dirty="0">
                <a:solidFill>
                  <a:srgbClr val="EAD87F"/>
                </a:solidFill>
                <a:latin typeface="微软雅黑 Light" panose="020B0502040204020203" pitchFamily="34" charset="-122"/>
                <a:ea typeface="微软雅黑"/>
              </a:rPr>
              <a:t>STRONG ACTION</a:t>
            </a:r>
            <a:endParaRPr lang="zh-CN" altLang="en-US" sz="1600" b="1" dirty="0">
              <a:solidFill>
                <a:srgbClr val="EAD87F"/>
              </a:solidFill>
              <a:latin typeface="微软雅黑 Light" panose="020B0502040204020203" pitchFamily="34" charset="-122"/>
              <a:ea typeface="微软雅黑"/>
            </a:endParaRPr>
          </a:p>
        </p:txBody>
      </p:sp>
      <p:sp>
        <p:nvSpPr>
          <p:cNvPr id="85" name="矩形 84"/>
          <p:cNvSpPr/>
          <p:nvPr/>
        </p:nvSpPr>
        <p:spPr>
          <a:xfrm>
            <a:off x="6096000" y="5046304"/>
            <a:ext cx="2427577" cy="5497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30000"/>
              </a:lnSpc>
            </a:pPr>
            <a:r>
              <a:rPr lang="en-US" altLang="zh-CN" sz="1200" b="0" dirty="0">
                <a:solidFill>
                  <a:schemeClr val="bg1"/>
                </a:solidFill>
                <a:effectLst/>
                <a:latin typeface="微软雅黑 Light" panose="020B0502040204020203" pitchFamily="34" charset="-122"/>
                <a:cs typeface="Segoe UI" panose="020B0502040204020203" pitchFamily="34" charset="0"/>
              </a:rPr>
              <a:t>Lorem ipsum dolor sit amet, consectetur adipisicing elit</a:t>
            </a:r>
            <a:endParaRPr lang="zh-CN" altLang="en-US" sz="1200" dirty="0">
              <a:solidFill>
                <a:schemeClr val="bg1"/>
              </a:solidFill>
              <a:latin typeface="微软雅黑 Light" panose="020B0502040204020203" pitchFamily="34" charset="-122"/>
              <a:cs typeface="Segoe UI" panose="020B0502040204020203" pitchFamily="34" charset="0"/>
            </a:endParaRPr>
          </a:p>
        </p:txBody>
      </p:sp>
      <p:sp>
        <p:nvSpPr>
          <p:cNvPr id="87" name="矩形 86"/>
          <p:cNvSpPr/>
          <p:nvPr/>
        </p:nvSpPr>
        <p:spPr>
          <a:xfrm>
            <a:off x="8099622" y="3838867"/>
            <a:ext cx="2436631" cy="5497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b="0" dirty="0">
                <a:solidFill>
                  <a:schemeClr val="bg1"/>
                </a:solidFill>
                <a:effectLst/>
                <a:latin typeface="微软雅黑 Light" panose="020B0502040204020203" pitchFamily="34" charset="-122"/>
                <a:cs typeface="Segoe UI" panose="020B0502040204020203" pitchFamily="34" charset="0"/>
              </a:rPr>
              <a:t>Lorem ipsum dolor sit amet, consectetur adipisicing elit</a:t>
            </a:r>
            <a:endParaRPr lang="zh-CN" altLang="en-US" sz="1200" dirty="0">
              <a:solidFill>
                <a:schemeClr val="bg1"/>
              </a:solidFill>
              <a:latin typeface="微软雅黑 Light" panose="020B0502040204020203" pitchFamily="34" charset="-122"/>
              <a:cs typeface="Segoe UI" panose="020B0502040204020203" pitchFamily="34" charset="0"/>
            </a:endParaRPr>
          </a:p>
        </p:txBody>
      </p:sp>
      <p:cxnSp>
        <p:nvCxnSpPr>
          <p:cNvPr id="88" name="直接连接符 87"/>
          <p:cNvCxnSpPr>
            <a:cxnSpLocks/>
          </p:cNvCxnSpPr>
          <p:nvPr/>
        </p:nvCxnSpPr>
        <p:spPr>
          <a:xfrm flipH="1">
            <a:off x="10984897" y="445234"/>
            <a:ext cx="840606" cy="391982"/>
          </a:xfrm>
          <a:prstGeom prst="line">
            <a:avLst/>
          </a:prstGeom>
          <a:ln w="3175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直接连接符 88"/>
          <p:cNvCxnSpPr>
            <a:cxnSpLocks/>
          </p:cNvCxnSpPr>
          <p:nvPr/>
        </p:nvCxnSpPr>
        <p:spPr>
          <a:xfrm flipH="1">
            <a:off x="10144291" y="639639"/>
            <a:ext cx="840606" cy="391982"/>
          </a:xfrm>
          <a:prstGeom prst="line">
            <a:avLst/>
          </a:prstGeom>
          <a:ln w="3175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4" name="组合 43"/>
          <p:cNvGrpSpPr/>
          <p:nvPr/>
        </p:nvGrpSpPr>
        <p:grpSpPr>
          <a:xfrm>
            <a:off x="3039980" y="2191758"/>
            <a:ext cx="890752" cy="819232"/>
            <a:chOff x="10628051" y="3169376"/>
            <a:chExt cx="567582" cy="522010"/>
          </a:xfrm>
        </p:grpSpPr>
        <p:sp>
          <p:nvSpPr>
            <p:cNvPr id="45" name="Freeform 165"/>
            <p:cNvSpPr>
              <a:spLocks noEditPoints="1"/>
            </p:cNvSpPr>
            <p:nvPr/>
          </p:nvSpPr>
          <p:spPr bwMode="auto">
            <a:xfrm>
              <a:off x="10628051" y="3504953"/>
              <a:ext cx="189194" cy="64906"/>
            </a:xfrm>
            <a:custGeom>
              <a:avLst/>
              <a:gdLst>
                <a:gd name="T0" fmla="*/ 66 w 69"/>
                <a:gd name="T1" fmla="*/ 10 h 24"/>
                <a:gd name="T2" fmla="*/ 35 w 69"/>
                <a:gd name="T3" fmla="*/ 0 h 24"/>
                <a:gd name="T4" fmla="*/ 3 w 69"/>
                <a:gd name="T5" fmla="*/ 10 h 24"/>
                <a:gd name="T6" fmla="*/ 34 w 69"/>
                <a:gd name="T7" fmla="*/ 24 h 24"/>
                <a:gd name="T8" fmla="*/ 66 w 69"/>
                <a:gd name="T9" fmla="*/ 10 h 24"/>
                <a:gd name="T10" fmla="*/ 35 w 69"/>
                <a:gd name="T11" fmla="*/ 19 h 24"/>
                <a:gd name="T12" fmla="*/ 11 w 69"/>
                <a:gd name="T13" fmla="*/ 9 h 24"/>
                <a:gd name="T14" fmla="*/ 35 w 69"/>
                <a:gd name="T15" fmla="*/ 2 h 24"/>
                <a:gd name="T16" fmla="*/ 58 w 69"/>
                <a:gd name="T17" fmla="*/ 9 h 24"/>
                <a:gd name="T18" fmla="*/ 35 w 69"/>
                <a:gd name="T19" fmla="*/ 19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9" h="24">
                  <a:moveTo>
                    <a:pt x="66" y="10"/>
                  </a:moveTo>
                  <a:cubicBezTo>
                    <a:pt x="63" y="3"/>
                    <a:pt x="49" y="0"/>
                    <a:pt x="35" y="0"/>
                  </a:cubicBezTo>
                  <a:cubicBezTo>
                    <a:pt x="21" y="0"/>
                    <a:pt x="6" y="4"/>
                    <a:pt x="3" y="10"/>
                  </a:cubicBezTo>
                  <a:cubicBezTo>
                    <a:pt x="0" y="16"/>
                    <a:pt x="14" y="24"/>
                    <a:pt x="34" y="24"/>
                  </a:cubicBezTo>
                  <a:cubicBezTo>
                    <a:pt x="55" y="24"/>
                    <a:pt x="69" y="16"/>
                    <a:pt x="66" y="10"/>
                  </a:cubicBezTo>
                  <a:close/>
                  <a:moveTo>
                    <a:pt x="35" y="19"/>
                  </a:moveTo>
                  <a:cubicBezTo>
                    <a:pt x="20" y="19"/>
                    <a:pt x="9" y="13"/>
                    <a:pt x="11" y="9"/>
                  </a:cubicBezTo>
                  <a:cubicBezTo>
                    <a:pt x="13" y="5"/>
                    <a:pt x="24" y="2"/>
                    <a:pt x="35" y="2"/>
                  </a:cubicBezTo>
                  <a:cubicBezTo>
                    <a:pt x="46" y="2"/>
                    <a:pt x="57" y="5"/>
                    <a:pt x="58" y="9"/>
                  </a:cubicBezTo>
                  <a:cubicBezTo>
                    <a:pt x="60" y="13"/>
                    <a:pt x="50" y="19"/>
                    <a:pt x="35" y="19"/>
                  </a:cubicBezTo>
                  <a:close/>
                </a:path>
              </a:pathLst>
            </a:custGeom>
            <a:solidFill>
              <a:srgbClr val="EAD87F">
                <a:alpha val="7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" name="Freeform 166"/>
            <p:cNvSpPr>
              <a:spLocks/>
            </p:cNvSpPr>
            <p:nvPr/>
          </p:nvSpPr>
          <p:spPr bwMode="auto">
            <a:xfrm>
              <a:off x="10760625" y="3556049"/>
              <a:ext cx="48334" cy="27620"/>
            </a:xfrm>
            <a:custGeom>
              <a:avLst/>
              <a:gdLst>
                <a:gd name="T0" fmla="*/ 10 w 35"/>
                <a:gd name="T1" fmla="*/ 0 h 20"/>
                <a:gd name="T2" fmla="*/ 35 w 35"/>
                <a:gd name="T3" fmla="*/ 8 h 20"/>
                <a:gd name="T4" fmla="*/ 20 w 35"/>
                <a:gd name="T5" fmla="*/ 20 h 20"/>
                <a:gd name="T6" fmla="*/ 0 w 35"/>
                <a:gd name="T7" fmla="*/ 4 h 20"/>
                <a:gd name="T8" fmla="*/ 10 w 35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20">
                  <a:moveTo>
                    <a:pt x="10" y="0"/>
                  </a:moveTo>
                  <a:lnTo>
                    <a:pt x="35" y="8"/>
                  </a:lnTo>
                  <a:lnTo>
                    <a:pt x="20" y="20"/>
                  </a:lnTo>
                  <a:lnTo>
                    <a:pt x="0" y="4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EAD87F">
                <a:alpha val="8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" name="Freeform 167"/>
            <p:cNvSpPr>
              <a:spLocks noEditPoints="1"/>
            </p:cNvSpPr>
            <p:nvPr/>
          </p:nvSpPr>
          <p:spPr bwMode="auto">
            <a:xfrm>
              <a:off x="11003677" y="3504953"/>
              <a:ext cx="191956" cy="64906"/>
            </a:xfrm>
            <a:custGeom>
              <a:avLst/>
              <a:gdLst>
                <a:gd name="T0" fmla="*/ 66 w 70"/>
                <a:gd name="T1" fmla="*/ 10 h 24"/>
                <a:gd name="T2" fmla="*/ 35 w 70"/>
                <a:gd name="T3" fmla="*/ 0 h 24"/>
                <a:gd name="T4" fmla="*/ 3 w 70"/>
                <a:gd name="T5" fmla="*/ 10 h 24"/>
                <a:gd name="T6" fmla="*/ 35 w 70"/>
                <a:gd name="T7" fmla="*/ 24 h 24"/>
                <a:gd name="T8" fmla="*/ 66 w 70"/>
                <a:gd name="T9" fmla="*/ 10 h 24"/>
                <a:gd name="T10" fmla="*/ 35 w 70"/>
                <a:gd name="T11" fmla="*/ 19 h 24"/>
                <a:gd name="T12" fmla="*/ 11 w 70"/>
                <a:gd name="T13" fmla="*/ 9 h 24"/>
                <a:gd name="T14" fmla="*/ 35 w 70"/>
                <a:gd name="T15" fmla="*/ 2 h 24"/>
                <a:gd name="T16" fmla="*/ 58 w 70"/>
                <a:gd name="T17" fmla="*/ 9 h 24"/>
                <a:gd name="T18" fmla="*/ 35 w 70"/>
                <a:gd name="T19" fmla="*/ 19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0" h="24">
                  <a:moveTo>
                    <a:pt x="66" y="10"/>
                  </a:moveTo>
                  <a:cubicBezTo>
                    <a:pt x="63" y="4"/>
                    <a:pt x="49" y="0"/>
                    <a:pt x="35" y="0"/>
                  </a:cubicBezTo>
                  <a:cubicBezTo>
                    <a:pt x="21" y="0"/>
                    <a:pt x="7" y="3"/>
                    <a:pt x="3" y="10"/>
                  </a:cubicBezTo>
                  <a:cubicBezTo>
                    <a:pt x="0" y="16"/>
                    <a:pt x="14" y="24"/>
                    <a:pt x="35" y="24"/>
                  </a:cubicBezTo>
                  <a:cubicBezTo>
                    <a:pt x="56" y="24"/>
                    <a:pt x="70" y="16"/>
                    <a:pt x="66" y="10"/>
                  </a:cubicBezTo>
                  <a:close/>
                  <a:moveTo>
                    <a:pt x="35" y="19"/>
                  </a:moveTo>
                  <a:cubicBezTo>
                    <a:pt x="20" y="19"/>
                    <a:pt x="9" y="13"/>
                    <a:pt x="11" y="9"/>
                  </a:cubicBezTo>
                  <a:cubicBezTo>
                    <a:pt x="13" y="5"/>
                    <a:pt x="23" y="2"/>
                    <a:pt x="35" y="2"/>
                  </a:cubicBezTo>
                  <a:cubicBezTo>
                    <a:pt x="46" y="2"/>
                    <a:pt x="56" y="5"/>
                    <a:pt x="58" y="9"/>
                  </a:cubicBezTo>
                  <a:cubicBezTo>
                    <a:pt x="60" y="13"/>
                    <a:pt x="50" y="19"/>
                    <a:pt x="35" y="19"/>
                  </a:cubicBezTo>
                  <a:close/>
                </a:path>
              </a:pathLst>
            </a:custGeom>
            <a:solidFill>
              <a:srgbClr val="EAD87F">
                <a:alpha val="7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" name="Freeform 168"/>
            <p:cNvSpPr>
              <a:spLocks/>
            </p:cNvSpPr>
            <p:nvPr/>
          </p:nvSpPr>
          <p:spPr bwMode="auto">
            <a:xfrm>
              <a:off x="11014724" y="3556049"/>
              <a:ext cx="46953" cy="27620"/>
            </a:xfrm>
            <a:custGeom>
              <a:avLst/>
              <a:gdLst>
                <a:gd name="T0" fmla="*/ 24 w 34"/>
                <a:gd name="T1" fmla="*/ 0 h 20"/>
                <a:gd name="T2" fmla="*/ 0 w 34"/>
                <a:gd name="T3" fmla="*/ 8 h 20"/>
                <a:gd name="T4" fmla="*/ 14 w 34"/>
                <a:gd name="T5" fmla="*/ 20 h 20"/>
                <a:gd name="T6" fmla="*/ 34 w 34"/>
                <a:gd name="T7" fmla="*/ 4 h 20"/>
                <a:gd name="T8" fmla="*/ 24 w 34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20">
                  <a:moveTo>
                    <a:pt x="24" y="0"/>
                  </a:moveTo>
                  <a:lnTo>
                    <a:pt x="0" y="8"/>
                  </a:lnTo>
                  <a:lnTo>
                    <a:pt x="14" y="20"/>
                  </a:lnTo>
                  <a:lnTo>
                    <a:pt x="34" y="4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EAD87F">
                <a:alpha val="8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" name="Freeform 169"/>
            <p:cNvSpPr>
              <a:spLocks noEditPoints="1"/>
            </p:cNvSpPr>
            <p:nvPr/>
          </p:nvSpPr>
          <p:spPr bwMode="auto">
            <a:xfrm>
              <a:off x="10724719" y="3550526"/>
              <a:ext cx="372864" cy="140860"/>
            </a:xfrm>
            <a:custGeom>
              <a:avLst/>
              <a:gdLst>
                <a:gd name="T0" fmla="*/ 129 w 136"/>
                <a:gd name="T1" fmla="*/ 21 h 51"/>
                <a:gd name="T2" fmla="*/ 69 w 136"/>
                <a:gd name="T3" fmla="*/ 0 h 51"/>
                <a:gd name="T4" fmla="*/ 7 w 136"/>
                <a:gd name="T5" fmla="*/ 21 h 51"/>
                <a:gd name="T6" fmla="*/ 68 w 136"/>
                <a:gd name="T7" fmla="*/ 51 h 51"/>
                <a:gd name="T8" fmla="*/ 129 w 136"/>
                <a:gd name="T9" fmla="*/ 21 h 51"/>
                <a:gd name="T10" fmla="*/ 68 w 136"/>
                <a:gd name="T11" fmla="*/ 39 h 51"/>
                <a:gd name="T12" fmla="*/ 22 w 136"/>
                <a:gd name="T13" fmla="*/ 19 h 51"/>
                <a:gd name="T14" fmla="*/ 69 w 136"/>
                <a:gd name="T15" fmla="*/ 5 h 51"/>
                <a:gd name="T16" fmla="*/ 115 w 136"/>
                <a:gd name="T17" fmla="*/ 19 h 51"/>
                <a:gd name="T18" fmla="*/ 68 w 136"/>
                <a:gd name="T19" fmla="*/ 39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6" h="51">
                  <a:moveTo>
                    <a:pt x="129" y="21"/>
                  </a:moveTo>
                  <a:cubicBezTo>
                    <a:pt x="123" y="8"/>
                    <a:pt x="96" y="0"/>
                    <a:pt x="69" y="0"/>
                  </a:cubicBezTo>
                  <a:cubicBezTo>
                    <a:pt x="41" y="0"/>
                    <a:pt x="13" y="8"/>
                    <a:pt x="7" y="21"/>
                  </a:cubicBezTo>
                  <a:cubicBezTo>
                    <a:pt x="0" y="33"/>
                    <a:pt x="28" y="51"/>
                    <a:pt x="68" y="51"/>
                  </a:cubicBezTo>
                  <a:cubicBezTo>
                    <a:pt x="108" y="51"/>
                    <a:pt x="136" y="33"/>
                    <a:pt x="129" y="21"/>
                  </a:cubicBezTo>
                  <a:close/>
                  <a:moveTo>
                    <a:pt x="68" y="39"/>
                  </a:moveTo>
                  <a:cubicBezTo>
                    <a:pt x="39" y="39"/>
                    <a:pt x="19" y="28"/>
                    <a:pt x="22" y="19"/>
                  </a:cubicBezTo>
                  <a:cubicBezTo>
                    <a:pt x="26" y="10"/>
                    <a:pt x="47" y="5"/>
                    <a:pt x="69" y="5"/>
                  </a:cubicBezTo>
                  <a:cubicBezTo>
                    <a:pt x="91" y="5"/>
                    <a:pt x="111" y="10"/>
                    <a:pt x="115" y="19"/>
                  </a:cubicBezTo>
                  <a:cubicBezTo>
                    <a:pt x="118" y="28"/>
                    <a:pt x="98" y="39"/>
                    <a:pt x="68" y="39"/>
                  </a:cubicBezTo>
                  <a:close/>
                </a:path>
              </a:pathLst>
            </a:custGeom>
            <a:solidFill>
              <a:srgbClr val="EAD87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2" name="Freeform 170"/>
            <p:cNvSpPr>
              <a:spLocks/>
            </p:cNvSpPr>
            <p:nvPr/>
          </p:nvSpPr>
          <p:spPr bwMode="auto">
            <a:xfrm>
              <a:off x="10855912" y="3438666"/>
              <a:ext cx="55239" cy="183670"/>
            </a:xfrm>
            <a:custGeom>
              <a:avLst/>
              <a:gdLst>
                <a:gd name="T0" fmla="*/ 0 w 20"/>
                <a:gd name="T1" fmla="*/ 0 h 67"/>
                <a:gd name="T2" fmla="*/ 2 w 20"/>
                <a:gd name="T3" fmla="*/ 67 h 67"/>
                <a:gd name="T4" fmla="*/ 19 w 20"/>
                <a:gd name="T5" fmla="*/ 67 h 67"/>
                <a:gd name="T6" fmla="*/ 19 w 20"/>
                <a:gd name="T7" fmla="*/ 0 h 67"/>
                <a:gd name="T8" fmla="*/ 0 w 20"/>
                <a:gd name="T9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67">
                  <a:moveTo>
                    <a:pt x="0" y="0"/>
                  </a:moveTo>
                  <a:cubicBezTo>
                    <a:pt x="2" y="67"/>
                    <a:pt x="2" y="67"/>
                    <a:pt x="2" y="67"/>
                  </a:cubicBezTo>
                  <a:cubicBezTo>
                    <a:pt x="19" y="67"/>
                    <a:pt x="19" y="67"/>
                    <a:pt x="19" y="67"/>
                  </a:cubicBezTo>
                  <a:cubicBezTo>
                    <a:pt x="20" y="44"/>
                    <a:pt x="19" y="0"/>
                    <a:pt x="19" y="0"/>
                  </a:cubicBezTo>
                  <a:cubicBezTo>
                    <a:pt x="19" y="0"/>
                    <a:pt x="7" y="0"/>
                    <a:pt x="0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" name="Freeform 171"/>
            <p:cNvSpPr>
              <a:spLocks/>
            </p:cNvSpPr>
            <p:nvPr/>
          </p:nvSpPr>
          <p:spPr bwMode="auto">
            <a:xfrm>
              <a:off x="10913913" y="3438666"/>
              <a:ext cx="55239" cy="183670"/>
            </a:xfrm>
            <a:custGeom>
              <a:avLst/>
              <a:gdLst>
                <a:gd name="T0" fmla="*/ 0 w 20"/>
                <a:gd name="T1" fmla="*/ 0 h 67"/>
                <a:gd name="T2" fmla="*/ 2 w 20"/>
                <a:gd name="T3" fmla="*/ 67 h 67"/>
                <a:gd name="T4" fmla="*/ 19 w 20"/>
                <a:gd name="T5" fmla="*/ 67 h 67"/>
                <a:gd name="T6" fmla="*/ 19 w 20"/>
                <a:gd name="T7" fmla="*/ 0 h 67"/>
                <a:gd name="T8" fmla="*/ 0 w 20"/>
                <a:gd name="T9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67">
                  <a:moveTo>
                    <a:pt x="0" y="0"/>
                  </a:moveTo>
                  <a:cubicBezTo>
                    <a:pt x="2" y="67"/>
                    <a:pt x="2" y="67"/>
                    <a:pt x="2" y="67"/>
                  </a:cubicBezTo>
                  <a:cubicBezTo>
                    <a:pt x="19" y="67"/>
                    <a:pt x="19" y="67"/>
                    <a:pt x="19" y="67"/>
                  </a:cubicBezTo>
                  <a:cubicBezTo>
                    <a:pt x="20" y="44"/>
                    <a:pt x="19" y="0"/>
                    <a:pt x="19" y="0"/>
                  </a:cubicBezTo>
                  <a:cubicBezTo>
                    <a:pt x="19" y="0"/>
                    <a:pt x="7" y="0"/>
                    <a:pt x="0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Oval 172"/>
            <p:cNvSpPr>
              <a:spLocks noChangeArrowheads="1"/>
            </p:cNvSpPr>
            <p:nvPr/>
          </p:nvSpPr>
          <p:spPr bwMode="auto">
            <a:xfrm>
              <a:off x="10875246" y="3169376"/>
              <a:ext cx="71811" cy="8562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Rectangle 173"/>
            <p:cNvSpPr>
              <a:spLocks noChangeArrowheads="1"/>
            </p:cNvSpPr>
            <p:nvPr/>
          </p:nvSpPr>
          <p:spPr bwMode="auto">
            <a:xfrm>
              <a:off x="10911151" y="3377903"/>
              <a:ext cx="1381" cy="1381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" name="Freeform 174"/>
            <p:cNvSpPr>
              <a:spLocks/>
            </p:cNvSpPr>
            <p:nvPr/>
          </p:nvSpPr>
          <p:spPr bwMode="auto">
            <a:xfrm>
              <a:off x="10828292" y="3266044"/>
              <a:ext cx="167098" cy="186432"/>
            </a:xfrm>
            <a:custGeom>
              <a:avLst/>
              <a:gdLst>
                <a:gd name="T0" fmla="*/ 56 w 61"/>
                <a:gd name="T1" fmla="*/ 8 h 68"/>
                <a:gd name="T2" fmla="*/ 49 w 61"/>
                <a:gd name="T3" fmla="*/ 1 h 68"/>
                <a:gd name="T4" fmla="*/ 41 w 61"/>
                <a:gd name="T5" fmla="*/ 0 h 68"/>
                <a:gd name="T6" fmla="*/ 41 w 61"/>
                <a:gd name="T7" fmla="*/ 0 h 68"/>
                <a:gd name="T8" fmla="*/ 46 w 61"/>
                <a:gd name="T9" fmla="*/ 5 h 68"/>
                <a:gd name="T10" fmla="*/ 40 w 61"/>
                <a:gd name="T11" fmla="*/ 8 h 68"/>
                <a:gd name="T12" fmla="*/ 43 w 61"/>
                <a:gd name="T13" fmla="*/ 13 h 68"/>
                <a:gd name="T14" fmla="*/ 30 w 61"/>
                <a:gd name="T15" fmla="*/ 41 h 68"/>
                <a:gd name="T16" fmla="*/ 30 w 61"/>
                <a:gd name="T17" fmla="*/ 41 h 68"/>
                <a:gd name="T18" fmla="*/ 30 w 61"/>
                <a:gd name="T19" fmla="*/ 41 h 68"/>
                <a:gd name="T20" fmla="*/ 30 w 61"/>
                <a:gd name="T21" fmla="*/ 41 h 68"/>
                <a:gd name="T22" fmla="*/ 30 w 61"/>
                <a:gd name="T23" fmla="*/ 41 h 68"/>
                <a:gd name="T24" fmla="*/ 17 w 61"/>
                <a:gd name="T25" fmla="*/ 13 h 68"/>
                <a:gd name="T26" fmla="*/ 20 w 61"/>
                <a:gd name="T27" fmla="*/ 8 h 68"/>
                <a:gd name="T28" fmla="*/ 14 w 61"/>
                <a:gd name="T29" fmla="*/ 5 h 68"/>
                <a:gd name="T30" fmla="*/ 19 w 61"/>
                <a:gd name="T31" fmla="*/ 0 h 68"/>
                <a:gd name="T32" fmla="*/ 19 w 61"/>
                <a:gd name="T33" fmla="*/ 0 h 68"/>
                <a:gd name="T34" fmla="*/ 12 w 61"/>
                <a:gd name="T35" fmla="*/ 1 h 68"/>
                <a:gd name="T36" fmla="*/ 12 w 61"/>
                <a:gd name="T37" fmla="*/ 1 h 68"/>
                <a:gd name="T38" fmla="*/ 5 w 61"/>
                <a:gd name="T39" fmla="*/ 8 h 68"/>
                <a:gd name="T40" fmla="*/ 0 w 61"/>
                <a:gd name="T41" fmla="*/ 68 h 68"/>
                <a:gd name="T42" fmla="*/ 8 w 61"/>
                <a:gd name="T43" fmla="*/ 68 h 68"/>
                <a:gd name="T44" fmla="*/ 8 w 61"/>
                <a:gd name="T45" fmla="*/ 68 h 68"/>
                <a:gd name="T46" fmla="*/ 9 w 61"/>
                <a:gd name="T47" fmla="*/ 68 h 68"/>
                <a:gd name="T48" fmla="*/ 18 w 61"/>
                <a:gd name="T49" fmla="*/ 68 h 68"/>
                <a:gd name="T50" fmla="*/ 18 w 61"/>
                <a:gd name="T51" fmla="*/ 68 h 68"/>
                <a:gd name="T52" fmla="*/ 43 w 61"/>
                <a:gd name="T53" fmla="*/ 68 h 68"/>
                <a:gd name="T54" fmla="*/ 43 w 61"/>
                <a:gd name="T55" fmla="*/ 68 h 68"/>
                <a:gd name="T56" fmla="*/ 52 w 61"/>
                <a:gd name="T57" fmla="*/ 68 h 68"/>
                <a:gd name="T58" fmla="*/ 52 w 61"/>
                <a:gd name="T59" fmla="*/ 68 h 68"/>
                <a:gd name="T60" fmla="*/ 52 w 61"/>
                <a:gd name="T61" fmla="*/ 68 h 68"/>
                <a:gd name="T62" fmla="*/ 61 w 61"/>
                <a:gd name="T63" fmla="*/ 68 h 68"/>
                <a:gd name="T64" fmla="*/ 56 w 61"/>
                <a:gd name="T65" fmla="*/ 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1" h="68">
                  <a:moveTo>
                    <a:pt x="56" y="8"/>
                  </a:moveTo>
                  <a:cubicBezTo>
                    <a:pt x="56" y="4"/>
                    <a:pt x="53" y="1"/>
                    <a:pt x="49" y="1"/>
                  </a:cubicBezTo>
                  <a:cubicBezTo>
                    <a:pt x="48" y="1"/>
                    <a:pt x="43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3" y="13"/>
                    <a:pt x="43" y="13"/>
                    <a:pt x="43" y="13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7" y="0"/>
                    <a:pt x="13" y="0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8" y="1"/>
                    <a:pt x="5" y="4"/>
                    <a:pt x="5" y="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3" y="68"/>
                    <a:pt x="5" y="68"/>
                    <a:pt x="8" y="68"/>
                  </a:cubicBezTo>
                  <a:cubicBezTo>
                    <a:pt x="8" y="68"/>
                    <a:pt x="8" y="68"/>
                    <a:pt x="8" y="68"/>
                  </a:cubicBezTo>
                  <a:cubicBezTo>
                    <a:pt x="8" y="68"/>
                    <a:pt x="9" y="68"/>
                    <a:pt x="9" y="68"/>
                  </a:cubicBezTo>
                  <a:cubicBezTo>
                    <a:pt x="12" y="68"/>
                    <a:pt x="15" y="68"/>
                    <a:pt x="18" y="68"/>
                  </a:cubicBezTo>
                  <a:cubicBezTo>
                    <a:pt x="18" y="68"/>
                    <a:pt x="18" y="68"/>
                    <a:pt x="18" y="68"/>
                  </a:cubicBezTo>
                  <a:cubicBezTo>
                    <a:pt x="26" y="68"/>
                    <a:pt x="35" y="68"/>
                    <a:pt x="43" y="68"/>
                  </a:cubicBezTo>
                  <a:cubicBezTo>
                    <a:pt x="43" y="68"/>
                    <a:pt x="43" y="68"/>
                    <a:pt x="43" y="68"/>
                  </a:cubicBezTo>
                  <a:cubicBezTo>
                    <a:pt x="46" y="68"/>
                    <a:pt x="49" y="68"/>
                    <a:pt x="52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5" y="68"/>
                    <a:pt x="58" y="68"/>
                    <a:pt x="61" y="68"/>
                  </a:cubicBezTo>
                  <a:lnTo>
                    <a:pt x="56" y="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" name="Freeform 175"/>
            <p:cNvSpPr>
              <a:spLocks/>
            </p:cNvSpPr>
            <p:nvPr/>
          </p:nvSpPr>
          <p:spPr bwMode="auto">
            <a:xfrm>
              <a:off x="10900103" y="3263282"/>
              <a:ext cx="22096" cy="27620"/>
            </a:xfrm>
            <a:custGeom>
              <a:avLst/>
              <a:gdLst>
                <a:gd name="T0" fmla="*/ 14 w 16"/>
                <a:gd name="T1" fmla="*/ 0 h 20"/>
                <a:gd name="T2" fmla="*/ 16 w 16"/>
                <a:gd name="T3" fmla="*/ 12 h 20"/>
                <a:gd name="T4" fmla="*/ 8 w 16"/>
                <a:gd name="T5" fmla="*/ 20 h 20"/>
                <a:gd name="T6" fmla="*/ 0 w 16"/>
                <a:gd name="T7" fmla="*/ 12 h 20"/>
                <a:gd name="T8" fmla="*/ 4 w 16"/>
                <a:gd name="T9" fmla="*/ 0 h 20"/>
                <a:gd name="T10" fmla="*/ 14 w 16"/>
                <a:gd name="T11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20">
                  <a:moveTo>
                    <a:pt x="14" y="0"/>
                  </a:moveTo>
                  <a:lnTo>
                    <a:pt x="16" y="12"/>
                  </a:lnTo>
                  <a:lnTo>
                    <a:pt x="8" y="20"/>
                  </a:lnTo>
                  <a:lnTo>
                    <a:pt x="0" y="12"/>
                  </a:lnTo>
                  <a:lnTo>
                    <a:pt x="4" y="0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" name="Freeform 176"/>
            <p:cNvSpPr>
              <a:spLocks/>
            </p:cNvSpPr>
            <p:nvPr/>
          </p:nvSpPr>
          <p:spPr bwMode="auto">
            <a:xfrm>
              <a:off x="10897341" y="3282616"/>
              <a:ext cx="27620" cy="106335"/>
            </a:xfrm>
            <a:custGeom>
              <a:avLst/>
              <a:gdLst>
                <a:gd name="T0" fmla="*/ 16 w 20"/>
                <a:gd name="T1" fmla="*/ 0 h 77"/>
                <a:gd name="T2" fmla="*/ 20 w 20"/>
                <a:gd name="T3" fmla="*/ 69 h 77"/>
                <a:gd name="T4" fmla="*/ 10 w 20"/>
                <a:gd name="T5" fmla="*/ 77 h 77"/>
                <a:gd name="T6" fmla="*/ 0 w 20"/>
                <a:gd name="T7" fmla="*/ 69 h 77"/>
                <a:gd name="T8" fmla="*/ 4 w 20"/>
                <a:gd name="T9" fmla="*/ 0 h 77"/>
                <a:gd name="T10" fmla="*/ 16 w 20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77">
                  <a:moveTo>
                    <a:pt x="16" y="0"/>
                  </a:moveTo>
                  <a:lnTo>
                    <a:pt x="20" y="69"/>
                  </a:lnTo>
                  <a:lnTo>
                    <a:pt x="10" y="77"/>
                  </a:lnTo>
                  <a:lnTo>
                    <a:pt x="0" y="69"/>
                  </a:lnTo>
                  <a:lnTo>
                    <a:pt x="4" y="0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" name="Freeform 177"/>
            <p:cNvSpPr>
              <a:spLocks/>
            </p:cNvSpPr>
            <p:nvPr/>
          </p:nvSpPr>
          <p:spPr bwMode="auto">
            <a:xfrm>
              <a:off x="10724719" y="3419333"/>
              <a:ext cx="35905" cy="114621"/>
            </a:xfrm>
            <a:custGeom>
              <a:avLst/>
              <a:gdLst>
                <a:gd name="T0" fmla="*/ 0 w 13"/>
                <a:gd name="T1" fmla="*/ 0 h 42"/>
                <a:gd name="T2" fmla="*/ 1 w 13"/>
                <a:gd name="T3" fmla="*/ 42 h 42"/>
                <a:gd name="T4" fmla="*/ 12 w 13"/>
                <a:gd name="T5" fmla="*/ 42 h 42"/>
                <a:gd name="T6" fmla="*/ 12 w 13"/>
                <a:gd name="T7" fmla="*/ 0 h 42"/>
                <a:gd name="T8" fmla="*/ 0 w 13"/>
                <a:gd name="T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42">
                  <a:moveTo>
                    <a:pt x="0" y="0"/>
                  </a:moveTo>
                  <a:cubicBezTo>
                    <a:pt x="1" y="42"/>
                    <a:pt x="1" y="42"/>
                    <a:pt x="1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3" y="28"/>
                    <a:pt x="12" y="0"/>
                    <a:pt x="12" y="0"/>
                  </a:cubicBezTo>
                  <a:cubicBezTo>
                    <a:pt x="12" y="0"/>
                    <a:pt x="5" y="0"/>
                    <a:pt x="0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" name="Freeform 178"/>
            <p:cNvSpPr>
              <a:spLocks/>
            </p:cNvSpPr>
            <p:nvPr/>
          </p:nvSpPr>
          <p:spPr bwMode="auto">
            <a:xfrm>
              <a:off x="10686052" y="3419333"/>
              <a:ext cx="35905" cy="114621"/>
            </a:xfrm>
            <a:custGeom>
              <a:avLst/>
              <a:gdLst>
                <a:gd name="T0" fmla="*/ 0 w 13"/>
                <a:gd name="T1" fmla="*/ 0 h 42"/>
                <a:gd name="T2" fmla="*/ 2 w 13"/>
                <a:gd name="T3" fmla="*/ 42 h 42"/>
                <a:gd name="T4" fmla="*/ 13 w 13"/>
                <a:gd name="T5" fmla="*/ 42 h 42"/>
                <a:gd name="T6" fmla="*/ 13 w 13"/>
                <a:gd name="T7" fmla="*/ 0 h 42"/>
                <a:gd name="T8" fmla="*/ 0 w 13"/>
                <a:gd name="T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42">
                  <a:moveTo>
                    <a:pt x="0" y="0"/>
                  </a:moveTo>
                  <a:cubicBezTo>
                    <a:pt x="2" y="42"/>
                    <a:pt x="2" y="42"/>
                    <a:pt x="2" y="42"/>
                  </a:cubicBezTo>
                  <a:cubicBezTo>
                    <a:pt x="13" y="42"/>
                    <a:pt x="13" y="42"/>
                    <a:pt x="13" y="42"/>
                  </a:cubicBezTo>
                  <a:cubicBezTo>
                    <a:pt x="13" y="28"/>
                    <a:pt x="13" y="0"/>
                    <a:pt x="13" y="0"/>
                  </a:cubicBezTo>
                  <a:cubicBezTo>
                    <a:pt x="13" y="0"/>
                    <a:pt x="5" y="0"/>
                    <a:pt x="0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" name="Oval 179"/>
            <p:cNvSpPr>
              <a:spLocks noChangeArrowheads="1"/>
            </p:cNvSpPr>
            <p:nvPr/>
          </p:nvSpPr>
          <p:spPr bwMode="auto">
            <a:xfrm>
              <a:off x="10699862" y="3249472"/>
              <a:ext cx="46953" cy="55239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" name="Rectangle 180"/>
            <p:cNvSpPr>
              <a:spLocks noChangeArrowheads="1"/>
            </p:cNvSpPr>
            <p:nvPr/>
          </p:nvSpPr>
          <p:spPr bwMode="auto">
            <a:xfrm>
              <a:off x="10721957" y="3380665"/>
              <a:ext cx="2762" cy="1381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" name="Freeform 181"/>
            <p:cNvSpPr>
              <a:spLocks noEditPoints="1"/>
            </p:cNvSpPr>
            <p:nvPr/>
          </p:nvSpPr>
          <p:spPr bwMode="auto">
            <a:xfrm>
              <a:off x="10661194" y="3310235"/>
              <a:ext cx="142241" cy="125669"/>
            </a:xfrm>
            <a:custGeom>
              <a:avLst/>
              <a:gdLst>
                <a:gd name="T0" fmla="*/ 51 w 52"/>
                <a:gd name="T1" fmla="*/ 17 h 46"/>
                <a:gd name="T2" fmla="*/ 51 w 52"/>
                <a:gd name="T3" fmla="*/ 17 h 46"/>
                <a:gd name="T4" fmla="*/ 51 w 52"/>
                <a:gd name="T5" fmla="*/ 17 h 46"/>
                <a:gd name="T6" fmla="*/ 37 w 52"/>
                <a:gd name="T7" fmla="*/ 2 h 46"/>
                <a:gd name="T8" fmla="*/ 34 w 52"/>
                <a:gd name="T9" fmla="*/ 0 h 46"/>
                <a:gd name="T10" fmla="*/ 29 w 52"/>
                <a:gd name="T11" fmla="*/ 0 h 46"/>
                <a:gd name="T12" fmla="*/ 29 w 52"/>
                <a:gd name="T13" fmla="*/ 0 h 46"/>
                <a:gd name="T14" fmla="*/ 33 w 52"/>
                <a:gd name="T15" fmla="*/ 3 h 46"/>
                <a:gd name="T16" fmla="*/ 29 w 52"/>
                <a:gd name="T17" fmla="*/ 5 h 46"/>
                <a:gd name="T18" fmla="*/ 31 w 52"/>
                <a:gd name="T19" fmla="*/ 9 h 46"/>
                <a:gd name="T20" fmla="*/ 23 w 52"/>
                <a:gd name="T21" fmla="*/ 26 h 46"/>
                <a:gd name="T22" fmla="*/ 23 w 52"/>
                <a:gd name="T23" fmla="*/ 26 h 46"/>
                <a:gd name="T24" fmla="*/ 22 w 52"/>
                <a:gd name="T25" fmla="*/ 26 h 46"/>
                <a:gd name="T26" fmla="*/ 22 w 52"/>
                <a:gd name="T27" fmla="*/ 26 h 46"/>
                <a:gd name="T28" fmla="*/ 22 w 52"/>
                <a:gd name="T29" fmla="*/ 26 h 46"/>
                <a:gd name="T30" fmla="*/ 14 w 52"/>
                <a:gd name="T31" fmla="*/ 9 h 46"/>
                <a:gd name="T32" fmla="*/ 16 w 52"/>
                <a:gd name="T33" fmla="*/ 5 h 46"/>
                <a:gd name="T34" fmla="*/ 12 w 52"/>
                <a:gd name="T35" fmla="*/ 3 h 46"/>
                <a:gd name="T36" fmla="*/ 16 w 52"/>
                <a:gd name="T37" fmla="*/ 0 h 46"/>
                <a:gd name="T38" fmla="*/ 16 w 52"/>
                <a:gd name="T39" fmla="*/ 0 h 46"/>
                <a:gd name="T40" fmla="*/ 11 w 52"/>
                <a:gd name="T41" fmla="*/ 0 h 46"/>
                <a:gd name="T42" fmla="*/ 7 w 52"/>
                <a:gd name="T43" fmla="*/ 4 h 46"/>
                <a:gd name="T44" fmla="*/ 0 w 52"/>
                <a:gd name="T45" fmla="*/ 23 h 46"/>
                <a:gd name="T46" fmla="*/ 8 w 52"/>
                <a:gd name="T47" fmla="*/ 46 h 46"/>
                <a:gd name="T48" fmla="*/ 13 w 52"/>
                <a:gd name="T49" fmla="*/ 44 h 46"/>
                <a:gd name="T50" fmla="*/ 37 w 52"/>
                <a:gd name="T51" fmla="*/ 44 h 46"/>
                <a:gd name="T52" fmla="*/ 37 w 52"/>
                <a:gd name="T53" fmla="*/ 43 h 46"/>
                <a:gd name="T54" fmla="*/ 36 w 52"/>
                <a:gd name="T55" fmla="*/ 38 h 46"/>
                <a:gd name="T56" fmla="*/ 43 w 52"/>
                <a:gd name="T57" fmla="*/ 41 h 46"/>
                <a:gd name="T58" fmla="*/ 47 w 52"/>
                <a:gd name="T59" fmla="*/ 32 h 46"/>
                <a:gd name="T60" fmla="*/ 49 w 52"/>
                <a:gd name="T61" fmla="*/ 27 h 46"/>
                <a:gd name="T62" fmla="*/ 51 w 52"/>
                <a:gd name="T63" fmla="*/ 25 h 46"/>
                <a:gd name="T64" fmla="*/ 51 w 52"/>
                <a:gd name="T65" fmla="*/ 24 h 46"/>
                <a:gd name="T66" fmla="*/ 51 w 52"/>
                <a:gd name="T67" fmla="*/ 23 h 46"/>
                <a:gd name="T68" fmla="*/ 52 w 52"/>
                <a:gd name="T69" fmla="*/ 23 h 46"/>
                <a:gd name="T70" fmla="*/ 52 w 52"/>
                <a:gd name="T71" fmla="*/ 23 h 46"/>
                <a:gd name="T72" fmla="*/ 52 w 52"/>
                <a:gd name="T73" fmla="*/ 23 h 46"/>
                <a:gd name="T74" fmla="*/ 52 w 52"/>
                <a:gd name="T75" fmla="*/ 23 h 46"/>
                <a:gd name="T76" fmla="*/ 51 w 52"/>
                <a:gd name="T77" fmla="*/ 17 h 46"/>
                <a:gd name="T78" fmla="*/ 40 w 52"/>
                <a:gd name="T79" fmla="*/ 22 h 46"/>
                <a:gd name="T80" fmla="*/ 38 w 52"/>
                <a:gd name="T81" fmla="*/ 27 h 46"/>
                <a:gd name="T82" fmla="*/ 36 w 52"/>
                <a:gd name="T83" fmla="*/ 29 h 46"/>
                <a:gd name="T84" fmla="*/ 36 w 52"/>
                <a:gd name="T85" fmla="*/ 15 h 46"/>
                <a:gd name="T86" fmla="*/ 41 w 52"/>
                <a:gd name="T87" fmla="*/ 21 h 46"/>
                <a:gd name="T88" fmla="*/ 40 w 52"/>
                <a:gd name="T89" fmla="*/ 2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2" h="46">
                  <a:moveTo>
                    <a:pt x="51" y="17"/>
                  </a:moveTo>
                  <a:cubicBezTo>
                    <a:pt x="51" y="17"/>
                    <a:pt x="51" y="17"/>
                    <a:pt x="51" y="17"/>
                  </a:cubicBezTo>
                  <a:cubicBezTo>
                    <a:pt x="51" y="17"/>
                    <a:pt x="51" y="17"/>
                    <a:pt x="51" y="17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6" y="1"/>
                    <a:pt x="35" y="1"/>
                    <a:pt x="34" y="0"/>
                  </a:cubicBezTo>
                  <a:cubicBezTo>
                    <a:pt x="34" y="0"/>
                    <a:pt x="31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3" y="3"/>
                    <a:pt x="33" y="3"/>
                    <a:pt x="33" y="3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31" y="9"/>
                    <a:pt x="31" y="9"/>
                    <a:pt x="31" y="9"/>
                  </a:cubicBezTo>
                  <a:cubicBezTo>
                    <a:pt x="23" y="26"/>
                    <a:pt x="23" y="26"/>
                    <a:pt x="23" y="26"/>
                  </a:cubicBezTo>
                  <a:cubicBezTo>
                    <a:pt x="23" y="26"/>
                    <a:pt x="23" y="26"/>
                    <a:pt x="23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4" y="0"/>
                    <a:pt x="12" y="0"/>
                    <a:pt x="11" y="0"/>
                  </a:cubicBezTo>
                  <a:cubicBezTo>
                    <a:pt x="10" y="1"/>
                    <a:pt x="8" y="2"/>
                    <a:pt x="7" y="4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2" y="37"/>
                    <a:pt x="5" y="38"/>
                    <a:pt x="8" y="46"/>
                  </a:cubicBezTo>
                  <a:cubicBezTo>
                    <a:pt x="9" y="45"/>
                    <a:pt x="11" y="44"/>
                    <a:pt x="13" y="44"/>
                  </a:cubicBezTo>
                  <a:cubicBezTo>
                    <a:pt x="21" y="44"/>
                    <a:pt x="29" y="44"/>
                    <a:pt x="37" y="44"/>
                  </a:cubicBezTo>
                  <a:cubicBezTo>
                    <a:pt x="37" y="43"/>
                    <a:pt x="37" y="43"/>
                    <a:pt x="37" y="43"/>
                  </a:cubicBezTo>
                  <a:cubicBezTo>
                    <a:pt x="37" y="41"/>
                    <a:pt x="36" y="39"/>
                    <a:pt x="36" y="38"/>
                  </a:cubicBezTo>
                  <a:cubicBezTo>
                    <a:pt x="38" y="39"/>
                    <a:pt x="41" y="40"/>
                    <a:pt x="43" y="41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9" y="27"/>
                    <a:pt x="49" y="27"/>
                    <a:pt x="49" y="27"/>
                  </a:cubicBezTo>
                  <a:cubicBezTo>
                    <a:pt x="51" y="25"/>
                    <a:pt x="51" y="25"/>
                    <a:pt x="51" y="25"/>
                  </a:cubicBezTo>
                  <a:cubicBezTo>
                    <a:pt x="51" y="24"/>
                    <a:pt x="51" y="24"/>
                    <a:pt x="51" y="24"/>
                  </a:cubicBezTo>
                  <a:cubicBezTo>
                    <a:pt x="51" y="23"/>
                    <a:pt x="51" y="23"/>
                    <a:pt x="51" y="23"/>
                  </a:cubicBezTo>
                  <a:cubicBezTo>
                    <a:pt x="52" y="23"/>
                    <a:pt x="52" y="23"/>
                    <a:pt x="52" y="23"/>
                  </a:cubicBezTo>
                  <a:cubicBezTo>
                    <a:pt x="52" y="23"/>
                    <a:pt x="52" y="23"/>
                    <a:pt x="52" y="23"/>
                  </a:cubicBezTo>
                  <a:cubicBezTo>
                    <a:pt x="52" y="23"/>
                    <a:pt x="52" y="23"/>
                    <a:pt x="52" y="23"/>
                  </a:cubicBezTo>
                  <a:cubicBezTo>
                    <a:pt x="52" y="23"/>
                    <a:pt x="52" y="23"/>
                    <a:pt x="52" y="23"/>
                  </a:cubicBezTo>
                  <a:cubicBezTo>
                    <a:pt x="51" y="20"/>
                    <a:pt x="52" y="29"/>
                    <a:pt x="51" y="17"/>
                  </a:cubicBezTo>
                  <a:close/>
                  <a:moveTo>
                    <a:pt x="40" y="22"/>
                  </a:moveTo>
                  <a:cubicBezTo>
                    <a:pt x="38" y="27"/>
                    <a:pt x="38" y="27"/>
                    <a:pt x="38" y="27"/>
                  </a:cubicBezTo>
                  <a:cubicBezTo>
                    <a:pt x="36" y="29"/>
                    <a:pt x="36" y="29"/>
                    <a:pt x="36" y="29"/>
                  </a:cubicBezTo>
                  <a:cubicBezTo>
                    <a:pt x="36" y="24"/>
                    <a:pt x="36" y="20"/>
                    <a:pt x="36" y="15"/>
                  </a:cubicBezTo>
                  <a:cubicBezTo>
                    <a:pt x="41" y="21"/>
                    <a:pt x="41" y="21"/>
                    <a:pt x="41" y="21"/>
                  </a:cubicBezTo>
                  <a:lnTo>
                    <a:pt x="40" y="22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" name="Freeform 182"/>
            <p:cNvSpPr>
              <a:spLocks/>
            </p:cNvSpPr>
            <p:nvPr/>
          </p:nvSpPr>
          <p:spPr bwMode="auto">
            <a:xfrm>
              <a:off x="10716433" y="3307473"/>
              <a:ext cx="13810" cy="16572"/>
            </a:xfrm>
            <a:custGeom>
              <a:avLst/>
              <a:gdLst>
                <a:gd name="T0" fmla="*/ 2 w 10"/>
                <a:gd name="T1" fmla="*/ 0 h 12"/>
                <a:gd name="T2" fmla="*/ 0 w 10"/>
                <a:gd name="T3" fmla="*/ 8 h 12"/>
                <a:gd name="T4" fmla="*/ 4 w 10"/>
                <a:gd name="T5" fmla="*/ 12 h 12"/>
                <a:gd name="T6" fmla="*/ 10 w 10"/>
                <a:gd name="T7" fmla="*/ 8 h 12"/>
                <a:gd name="T8" fmla="*/ 8 w 10"/>
                <a:gd name="T9" fmla="*/ 0 h 12"/>
                <a:gd name="T10" fmla="*/ 2 w 10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12">
                  <a:moveTo>
                    <a:pt x="2" y="0"/>
                  </a:moveTo>
                  <a:lnTo>
                    <a:pt x="0" y="8"/>
                  </a:lnTo>
                  <a:lnTo>
                    <a:pt x="4" y="12"/>
                  </a:lnTo>
                  <a:lnTo>
                    <a:pt x="10" y="8"/>
                  </a:lnTo>
                  <a:lnTo>
                    <a:pt x="8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" name="Freeform 183"/>
            <p:cNvSpPr>
              <a:spLocks/>
            </p:cNvSpPr>
            <p:nvPr/>
          </p:nvSpPr>
          <p:spPr bwMode="auto">
            <a:xfrm>
              <a:off x="10713671" y="3318521"/>
              <a:ext cx="19334" cy="67668"/>
            </a:xfrm>
            <a:custGeom>
              <a:avLst/>
              <a:gdLst>
                <a:gd name="T0" fmla="*/ 4 w 14"/>
                <a:gd name="T1" fmla="*/ 0 h 49"/>
                <a:gd name="T2" fmla="*/ 0 w 14"/>
                <a:gd name="T3" fmla="*/ 45 h 49"/>
                <a:gd name="T4" fmla="*/ 6 w 14"/>
                <a:gd name="T5" fmla="*/ 49 h 49"/>
                <a:gd name="T6" fmla="*/ 14 w 14"/>
                <a:gd name="T7" fmla="*/ 45 h 49"/>
                <a:gd name="T8" fmla="*/ 10 w 14"/>
                <a:gd name="T9" fmla="*/ 0 h 49"/>
                <a:gd name="T10" fmla="*/ 4 w 14"/>
                <a:gd name="T11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49">
                  <a:moveTo>
                    <a:pt x="4" y="0"/>
                  </a:moveTo>
                  <a:lnTo>
                    <a:pt x="0" y="45"/>
                  </a:lnTo>
                  <a:lnTo>
                    <a:pt x="6" y="49"/>
                  </a:lnTo>
                  <a:lnTo>
                    <a:pt x="14" y="45"/>
                  </a:lnTo>
                  <a:lnTo>
                    <a:pt x="10" y="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" name="Freeform 184"/>
            <p:cNvSpPr>
              <a:spLocks/>
            </p:cNvSpPr>
            <p:nvPr/>
          </p:nvSpPr>
          <p:spPr bwMode="auto">
            <a:xfrm>
              <a:off x="11100345" y="3422095"/>
              <a:ext cx="33143" cy="117383"/>
            </a:xfrm>
            <a:custGeom>
              <a:avLst/>
              <a:gdLst>
                <a:gd name="T0" fmla="*/ 0 w 12"/>
                <a:gd name="T1" fmla="*/ 0 h 43"/>
                <a:gd name="T2" fmla="*/ 1 w 12"/>
                <a:gd name="T3" fmla="*/ 43 h 43"/>
                <a:gd name="T4" fmla="*/ 12 w 12"/>
                <a:gd name="T5" fmla="*/ 43 h 43"/>
                <a:gd name="T6" fmla="*/ 12 w 12"/>
                <a:gd name="T7" fmla="*/ 0 h 43"/>
                <a:gd name="T8" fmla="*/ 0 w 12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43">
                  <a:moveTo>
                    <a:pt x="0" y="0"/>
                  </a:moveTo>
                  <a:cubicBezTo>
                    <a:pt x="1" y="43"/>
                    <a:pt x="1" y="43"/>
                    <a:pt x="1" y="43"/>
                  </a:cubicBezTo>
                  <a:cubicBezTo>
                    <a:pt x="12" y="43"/>
                    <a:pt x="12" y="43"/>
                    <a:pt x="12" y="43"/>
                  </a:cubicBezTo>
                  <a:cubicBezTo>
                    <a:pt x="12" y="28"/>
                    <a:pt x="12" y="0"/>
                    <a:pt x="12" y="0"/>
                  </a:cubicBezTo>
                  <a:cubicBezTo>
                    <a:pt x="12" y="0"/>
                    <a:pt x="4" y="0"/>
                    <a:pt x="0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" name="Freeform 185"/>
            <p:cNvSpPr>
              <a:spLocks/>
            </p:cNvSpPr>
            <p:nvPr/>
          </p:nvSpPr>
          <p:spPr bwMode="auto">
            <a:xfrm>
              <a:off x="11061678" y="3422095"/>
              <a:ext cx="35905" cy="117383"/>
            </a:xfrm>
            <a:custGeom>
              <a:avLst/>
              <a:gdLst>
                <a:gd name="T0" fmla="*/ 0 w 13"/>
                <a:gd name="T1" fmla="*/ 0 h 43"/>
                <a:gd name="T2" fmla="*/ 1 w 13"/>
                <a:gd name="T3" fmla="*/ 43 h 43"/>
                <a:gd name="T4" fmla="*/ 13 w 13"/>
                <a:gd name="T5" fmla="*/ 43 h 43"/>
                <a:gd name="T6" fmla="*/ 13 w 13"/>
                <a:gd name="T7" fmla="*/ 0 h 43"/>
                <a:gd name="T8" fmla="*/ 0 w 13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43">
                  <a:moveTo>
                    <a:pt x="0" y="0"/>
                  </a:moveTo>
                  <a:cubicBezTo>
                    <a:pt x="1" y="43"/>
                    <a:pt x="1" y="43"/>
                    <a:pt x="1" y="43"/>
                  </a:cubicBezTo>
                  <a:cubicBezTo>
                    <a:pt x="13" y="43"/>
                    <a:pt x="13" y="43"/>
                    <a:pt x="13" y="43"/>
                  </a:cubicBezTo>
                  <a:cubicBezTo>
                    <a:pt x="13" y="28"/>
                    <a:pt x="13" y="0"/>
                    <a:pt x="13" y="0"/>
                  </a:cubicBezTo>
                  <a:cubicBezTo>
                    <a:pt x="13" y="0"/>
                    <a:pt x="5" y="0"/>
                    <a:pt x="0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" name="Oval 186"/>
            <p:cNvSpPr>
              <a:spLocks noChangeArrowheads="1"/>
            </p:cNvSpPr>
            <p:nvPr/>
          </p:nvSpPr>
          <p:spPr bwMode="auto">
            <a:xfrm>
              <a:off x="11075488" y="3252234"/>
              <a:ext cx="44191" cy="55239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" name="Rectangle 187"/>
            <p:cNvSpPr>
              <a:spLocks noChangeArrowheads="1"/>
            </p:cNvSpPr>
            <p:nvPr/>
          </p:nvSpPr>
          <p:spPr bwMode="auto">
            <a:xfrm>
              <a:off x="11097583" y="3383427"/>
              <a:ext cx="1381" cy="1381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" name="Freeform 188"/>
            <p:cNvSpPr>
              <a:spLocks/>
            </p:cNvSpPr>
            <p:nvPr/>
          </p:nvSpPr>
          <p:spPr bwMode="auto">
            <a:xfrm>
              <a:off x="11036820" y="3312997"/>
              <a:ext cx="118764" cy="125669"/>
            </a:xfrm>
            <a:custGeom>
              <a:avLst/>
              <a:gdLst>
                <a:gd name="T0" fmla="*/ 42 w 43"/>
                <a:gd name="T1" fmla="*/ 24 h 46"/>
                <a:gd name="T2" fmla="*/ 38 w 43"/>
                <a:gd name="T3" fmla="*/ 5 h 46"/>
                <a:gd name="T4" fmla="*/ 34 w 43"/>
                <a:gd name="T5" fmla="*/ 1 h 46"/>
                <a:gd name="T6" fmla="*/ 29 w 43"/>
                <a:gd name="T7" fmla="*/ 0 h 46"/>
                <a:gd name="T8" fmla="*/ 29 w 43"/>
                <a:gd name="T9" fmla="*/ 0 h 46"/>
                <a:gd name="T10" fmla="*/ 32 w 43"/>
                <a:gd name="T11" fmla="*/ 3 h 46"/>
                <a:gd name="T12" fmla="*/ 28 w 43"/>
                <a:gd name="T13" fmla="*/ 5 h 46"/>
                <a:gd name="T14" fmla="*/ 30 w 43"/>
                <a:gd name="T15" fmla="*/ 9 h 46"/>
                <a:gd name="T16" fmla="*/ 22 w 43"/>
                <a:gd name="T17" fmla="*/ 26 h 46"/>
                <a:gd name="T18" fmla="*/ 22 w 43"/>
                <a:gd name="T19" fmla="*/ 26 h 46"/>
                <a:gd name="T20" fmla="*/ 22 w 43"/>
                <a:gd name="T21" fmla="*/ 26 h 46"/>
                <a:gd name="T22" fmla="*/ 22 w 43"/>
                <a:gd name="T23" fmla="*/ 26 h 46"/>
                <a:gd name="T24" fmla="*/ 22 w 43"/>
                <a:gd name="T25" fmla="*/ 26 h 46"/>
                <a:gd name="T26" fmla="*/ 14 w 43"/>
                <a:gd name="T27" fmla="*/ 9 h 46"/>
                <a:gd name="T28" fmla="*/ 16 w 43"/>
                <a:gd name="T29" fmla="*/ 5 h 46"/>
                <a:gd name="T30" fmla="*/ 12 w 43"/>
                <a:gd name="T31" fmla="*/ 3 h 46"/>
                <a:gd name="T32" fmla="*/ 15 w 43"/>
                <a:gd name="T33" fmla="*/ 0 h 46"/>
                <a:gd name="T34" fmla="*/ 15 w 43"/>
                <a:gd name="T35" fmla="*/ 0 h 46"/>
                <a:gd name="T36" fmla="*/ 11 w 43"/>
                <a:gd name="T37" fmla="*/ 1 h 46"/>
                <a:gd name="T38" fmla="*/ 7 w 43"/>
                <a:gd name="T39" fmla="*/ 4 h 46"/>
                <a:gd name="T40" fmla="*/ 0 w 43"/>
                <a:gd name="T41" fmla="*/ 23 h 46"/>
                <a:gd name="T42" fmla="*/ 7 w 43"/>
                <a:gd name="T43" fmla="*/ 46 h 46"/>
                <a:gd name="T44" fmla="*/ 12 w 43"/>
                <a:gd name="T45" fmla="*/ 44 h 46"/>
                <a:gd name="T46" fmla="*/ 30 w 43"/>
                <a:gd name="T47" fmla="*/ 44 h 46"/>
                <a:gd name="T48" fmla="*/ 30 w 43"/>
                <a:gd name="T49" fmla="*/ 45 h 46"/>
                <a:gd name="T50" fmla="*/ 42 w 43"/>
                <a:gd name="T51" fmla="*/ 45 h 46"/>
                <a:gd name="T52" fmla="*/ 42 w 43"/>
                <a:gd name="T53" fmla="*/ 24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3" h="46">
                  <a:moveTo>
                    <a:pt x="42" y="24"/>
                  </a:moveTo>
                  <a:cubicBezTo>
                    <a:pt x="38" y="5"/>
                    <a:pt x="38" y="5"/>
                    <a:pt x="38" y="5"/>
                  </a:cubicBezTo>
                  <a:cubicBezTo>
                    <a:pt x="37" y="3"/>
                    <a:pt x="36" y="1"/>
                    <a:pt x="34" y="1"/>
                  </a:cubicBezTo>
                  <a:cubicBezTo>
                    <a:pt x="34" y="1"/>
                    <a:pt x="30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30" y="9"/>
                    <a:pt x="30" y="9"/>
                    <a:pt x="30" y="9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4" y="0"/>
                    <a:pt x="11" y="0"/>
                    <a:pt x="11" y="1"/>
                  </a:cubicBezTo>
                  <a:cubicBezTo>
                    <a:pt x="9" y="1"/>
                    <a:pt x="8" y="2"/>
                    <a:pt x="7" y="4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37"/>
                    <a:pt x="5" y="38"/>
                    <a:pt x="7" y="46"/>
                  </a:cubicBezTo>
                  <a:cubicBezTo>
                    <a:pt x="9" y="45"/>
                    <a:pt x="11" y="44"/>
                    <a:pt x="12" y="44"/>
                  </a:cubicBezTo>
                  <a:cubicBezTo>
                    <a:pt x="18" y="44"/>
                    <a:pt x="24" y="44"/>
                    <a:pt x="30" y="44"/>
                  </a:cubicBezTo>
                  <a:cubicBezTo>
                    <a:pt x="30" y="44"/>
                    <a:pt x="30" y="44"/>
                    <a:pt x="30" y="45"/>
                  </a:cubicBezTo>
                  <a:cubicBezTo>
                    <a:pt x="34" y="45"/>
                    <a:pt x="38" y="45"/>
                    <a:pt x="42" y="45"/>
                  </a:cubicBezTo>
                  <a:cubicBezTo>
                    <a:pt x="42" y="38"/>
                    <a:pt x="43" y="33"/>
                    <a:pt x="42" y="2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" name="Freeform 189"/>
            <p:cNvSpPr>
              <a:spLocks/>
            </p:cNvSpPr>
            <p:nvPr/>
          </p:nvSpPr>
          <p:spPr bwMode="auto">
            <a:xfrm>
              <a:off x="11089297" y="3312997"/>
              <a:ext cx="16572" cy="16572"/>
            </a:xfrm>
            <a:custGeom>
              <a:avLst/>
              <a:gdLst>
                <a:gd name="T0" fmla="*/ 2 w 12"/>
                <a:gd name="T1" fmla="*/ 0 h 12"/>
                <a:gd name="T2" fmla="*/ 0 w 12"/>
                <a:gd name="T3" fmla="*/ 8 h 12"/>
                <a:gd name="T4" fmla="*/ 6 w 12"/>
                <a:gd name="T5" fmla="*/ 12 h 12"/>
                <a:gd name="T6" fmla="*/ 12 w 12"/>
                <a:gd name="T7" fmla="*/ 8 h 12"/>
                <a:gd name="T8" fmla="*/ 10 w 12"/>
                <a:gd name="T9" fmla="*/ 0 h 12"/>
                <a:gd name="T10" fmla="*/ 2 w 12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12">
                  <a:moveTo>
                    <a:pt x="2" y="0"/>
                  </a:moveTo>
                  <a:lnTo>
                    <a:pt x="0" y="8"/>
                  </a:lnTo>
                  <a:lnTo>
                    <a:pt x="6" y="12"/>
                  </a:lnTo>
                  <a:lnTo>
                    <a:pt x="12" y="8"/>
                  </a:lnTo>
                  <a:lnTo>
                    <a:pt x="1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" name="Freeform 190"/>
            <p:cNvSpPr>
              <a:spLocks/>
            </p:cNvSpPr>
            <p:nvPr/>
          </p:nvSpPr>
          <p:spPr bwMode="auto">
            <a:xfrm>
              <a:off x="11089297" y="3324045"/>
              <a:ext cx="16572" cy="67668"/>
            </a:xfrm>
            <a:custGeom>
              <a:avLst/>
              <a:gdLst>
                <a:gd name="T0" fmla="*/ 2 w 12"/>
                <a:gd name="T1" fmla="*/ 0 h 49"/>
                <a:gd name="T2" fmla="*/ 0 w 12"/>
                <a:gd name="T3" fmla="*/ 43 h 49"/>
                <a:gd name="T4" fmla="*/ 6 w 12"/>
                <a:gd name="T5" fmla="*/ 49 h 49"/>
                <a:gd name="T6" fmla="*/ 12 w 12"/>
                <a:gd name="T7" fmla="*/ 43 h 49"/>
                <a:gd name="T8" fmla="*/ 10 w 12"/>
                <a:gd name="T9" fmla="*/ 0 h 49"/>
                <a:gd name="T10" fmla="*/ 2 w 12"/>
                <a:gd name="T11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49">
                  <a:moveTo>
                    <a:pt x="2" y="0"/>
                  </a:moveTo>
                  <a:lnTo>
                    <a:pt x="0" y="43"/>
                  </a:lnTo>
                  <a:lnTo>
                    <a:pt x="6" y="49"/>
                  </a:lnTo>
                  <a:lnTo>
                    <a:pt x="12" y="43"/>
                  </a:lnTo>
                  <a:lnTo>
                    <a:pt x="1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cxnSp>
        <p:nvCxnSpPr>
          <p:cNvPr id="94" name="直接连接符 93"/>
          <p:cNvCxnSpPr>
            <a:cxnSpLocks/>
          </p:cNvCxnSpPr>
          <p:nvPr/>
        </p:nvCxnSpPr>
        <p:spPr>
          <a:xfrm flipH="1">
            <a:off x="1198377" y="5833368"/>
            <a:ext cx="840606" cy="391982"/>
          </a:xfrm>
          <a:prstGeom prst="line">
            <a:avLst/>
          </a:prstGeom>
          <a:ln w="3175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直接连接符 94"/>
          <p:cNvCxnSpPr>
            <a:cxnSpLocks/>
          </p:cNvCxnSpPr>
          <p:nvPr/>
        </p:nvCxnSpPr>
        <p:spPr>
          <a:xfrm flipH="1">
            <a:off x="357771" y="6027773"/>
            <a:ext cx="840606" cy="391982"/>
          </a:xfrm>
          <a:prstGeom prst="line">
            <a:avLst/>
          </a:prstGeom>
          <a:ln w="3175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30839013"/>
      </p:ext>
    </p:extLst>
  </p:cSld>
  <p:clrMapOvr>
    <a:masterClrMapping/>
  </p:clrMapOvr>
  <p:transition spd="slow" advClick="0" advTm="2000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2487000" y="541869"/>
            <a:ext cx="7218000" cy="5787719"/>
            <a:chOff x="-132036" y="-180000"/>
            <a:chExt cx="7218000" cy="7218000"/>
          </a:xfrm>
          <a:scene3d>
            <a:camera prst="orthographicFront">
              <a:rot lat="3600000" lon="0" rev="1800000"/>
            </a:camera>
            <a:lightRig rig="threePt" dir="t"/>
          </a:scene3d>
        </p:grpSpPr>
        <p:sp>
          <p:nvSpPr>
            <p:cNvPr id="5" name="椭圆 4"/>
            <p:cNvSpPr/>
            <p:nvPr/>
          </p:nvSpPr>
          <p:spPr>
            <a:xfrm>
              <a:off x="538956" y="482600"/>
              <a:ext cx="5892800" cy="5892800"/>
            </a:xfrm>
            <a:prstGeom prst="ellipse">
              <a:avLst/>
            </a:prstGeom>
            <a:noFill/>
            <a:ln w="317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1192764" y="1136408"/>
              <a:ext cx="4568400" cy="4568400"/>
            </a:xfrm>
            <a:prstGeom prst="ellipse">
              <a:avLst/>
            </a:prstGeom>
            <a:noFill/>
            <a:ln w="317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1864519" y="1808163"/>
              <a:ext cx="3241674" cy="3241674"/>
            </a:xfrm>
            <a:prstGeom prst="ellipse">
              <a:avLst/>
            </a:prstGeom>
            <a:noFill/>
            <a:ln w="317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2525956" y="2469600"/>
              <a:ext cx="1918800" cy="1918800"/>
            </a:xfrm>
            <a:prstGeom prst="ellipse">
              <a:avLst/>
            </a:prstGeom>
            <a:noFill/>
            <a:ln w="317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-132036" y="-180000"/>
              <a:ext cx="7218000" cy="7218000"/>
            </a:xfrm>
            <a:prstGeom prst="ellipse">
              <a:avLst/>
            </a:prstGeom>
            <a:noFill/>
            <a:ln w="317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769575" y="847722"/>
            <a:ext cx="3932554" cy="11608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 dirty="0">
                <a:solidFill>
                  <a:schemeClr val="bg1"/>
                </a:solidFill>
                <a:latin typeface="微软雅黑 Light" panose="020B0502040204020203" pitchFamily="34" charset="-122"/>
                <a:cs typeface="Segoe UI" panose="020B0502040204020203" pitchFamily="34" charset="0"/>
              </a:rPr>
              <a:t>DEVELOPMENT </a:t>
            </a:r>
            <a:r>
              <a:rPr lang="en-US" altLang="zh-CN" sz="2800" dirty="0">
                <a:solidFill>
                  <a:schemeClr val="bg1"/>
                </a:solidFill>
                <a:latin typeface="微软雅黑 Light" panose="020B0502040204020203" pitchFamily="34" charset="-122"/>
                <a:cs typeface="Segoe UI" panose="020B0502040204020203" pitchFamily="34" charset="0"/>
              </a:rPr>
              <a:t>HISTORY</a:t>
            </a:r>
            <a:endParaRPr lang="zh-CN" altLang="en-US" sz="2800" dirty="0">
              <a:solidFill>
                <a:schemeClr val="bg1"/>
              </a:solidFill>
              <a:latin typeface="微软雅黑 Light" panose="020B0502040204020203" pitchFamily="34" charset="-122"/>
              <a:cs typeface="Segoe UI" panose="020B0502040204020203" pitchFamily="34" charset="0"/>
            </a:endParaRPr>
          </a:p>
        </p:txBody>
      </p:sp>
      <p:cxnSp>
        <p:nvCxnSpPr>
          <p:cNvPr id="22" name="直接连接符 21"/>
          <p:cNvCxnSpPr/>
          <p:nvPr/>
        </p:nvCxnSpPr>
        <p:spPr>
          <a:xfrm>
            <a:off x="874713" y="2071688"/>
            <a:ext cx="1441450" cy="0"/>
          </a:xfrm>
          <a:prstGeom prst="line">
            <a:avLst/>
          </a:prstGeom>
          <a:ln w="3175">
            <a:solidFill>
              <a:schemeClr val="bg1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矩形 22"/>
          <p:cNvSpPr/>
          <p:nvPr/>
        </p:nvSpPr>
        <p:spPr>
          <a:xfrm>
            <a:off x="769574" y="2133844"/>
            <a:ext cx="3059009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b="0" dirty="0">
                <a:solidFill>
                  <a:schemeClr val="bg1"/>
                </a:solidFill>
                <a:effectLst/>
                <a:latin typeface="微软雅黑 Light" panose="020B0502040204020203" pitchFamily="34" charset="-122"/>
                <a:cs typeface="Segoe UI" panose="020B0502040204020203" pitchFamily="34" charset="0"/>
              </a:rPr>
              <a:t>Lorem ipsum dolor sit amet, consectetur adipisicing elit, sed do eiusmod tempor incididunt ut labore et dolore magna aliqua. </a:t>
            </a:r>
          </a:p>
        </p:txBody>
      </p:sp>
      <p:sp>
        <p:nvSpPr>
          <p:cNvPr id="25" name="椭圆 24"/>
          <p:cNvSpPr/>
          <p:nvPr/>
        </p:nvSpPr>
        <p:spPr>
          <a:xfrm>
            <a:off x="3301893" y="5495851"/>
            <a:ext cx="108000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3437007" y="4656364"/>
            <a:ext cx="108000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1" name="组合 30"/>
          <p:cNvGrpSpPr/>
          <p:nvPr/>
        </p:nvGrpSpPr>
        <p:grpSpPr>
          <a:xfrm>
            <a:off x="378875" y="5300686"/>
            <a:ext cx="3017539" cy="549702"/>
            <a:chOff x="378875" y="5376886"/>
            <a:chExt cx="3017539" cy="549702"/>
          </a:xfrm>
        </p:grpSpPr>
        <p:sp>
          <p:nvSpPr>
            <p:cNvPr id="24" name="文本框 23"/>
            <p:cNvSpPr txBox="1"/>
            <p:nvPr/>
          </p:nvSpPr>
          <p:spPr>
            <a:xfrm>
              <a:off x="378875" y="5376886"/>
              <a:ext cx="2257441" cy="5497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en-US" altLang="zh-CN" sz="1200" dirty="0">
                  <a:solidFill>
                    <a:schemeClr val="bg1"/>
                  </a:solidFill>
                  <a:latin typeface="微软雅黑 Light" panose="020B0502040204020203" pitchFamily="34" charset="-122"/>
                  <a:cs typeface="Segoe UI" panose="020B0502040204020203" pitchFamily="34" charset="0"/>
                </a:rPr>
                <a:t>Investment to establish a XXXXX CO., LTD</a:t>
              </a:r>
              <a:endParaRPr lang="zh-CN" altLang="en-US" sz="1200" dirty="0">
                <a:solidFill>
                  <a:schemeClr val="bg1"/>
                </a:solidFill>
                <a:latin typeface="微软雅黑 Light" panose="020B0502040204020203" pitchFamily="34" charset="-122"/>
                <a:cs typeface="Segoe UI" panose="020B0502040204020203" pitchFamily="34" charset="0"/>
              </a:endParaRPr>
            </a:p>
          </p:txBody>
        </p:sp>
        <p:cxnSp>
          <p:nvCxnSpPr>
            <p:cNvPr id="28" name="直接连接符 27"/>
            <p:cNvCxnSpPr/>
            <p:nvPr/>
          </p:nvCxnSpPr>
          <p:spPr>
            <a:xfrm>
              <a:off x="2683465" y="5495851"/>
              <a:ext cx="0" cy="346149"/>
            </a:xfrm>
            <a:prstGeom prst="line">
              <a:avLst/>
            </a:prstGeom>
            <a:ln w="3175">
              <a:solidFill>
                <a:schemeClr val="bg1">
                  <a:alpha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文本框 29"/>
            <p:cNvSpPr txBox="1"/>
            <p:nvPr/>
          </p:nvSpPr>
          <p:spPr>
            <a:xfrm>
              <a:off x="2635658" y="5498957"/>
              <a:ext cx="760756" cy="3465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400" b="1" dirty="0">
                  <a:solidFill>
                    <a:srgbClr val="EAD87F"/>
                  </a:solidFill>
                  <a:latin typeface="微软雅黑 Light" panose="020B0502040204020203" pitchFamily="34" charset="-122"/>
                  <a:cs typeface="Segoe UI" panose="020B0502040204020203" pitchFamily="34" charset="0"/>
                </a:rPr>
                <a:t>2012</a:t>
              </a:r>
              <a:endParaRPr lang="zh-CN" altLang="en-US" sz="1400" b="1" dirty="0">
                <a:solidFill>
                  <a:srgbClr val="EAD87F"/>
                </a:solidFill>
                <a:latin typeface="微软雅黑 Light" panose="020B0502040204020203" pitchFamily="34" charset="-122"/>
                <a:cs typeface="Segoe UI" panose="020B0502040204020203" pitchFamily="34" charset="0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485555" y="4405083"/>
            <a:ext cx="3017539" cy="549702"/>
            <a:chOff x="378875" y="5376886"/>
            <a:chExt cx="3017539" cy="549702"/>
          </a:xfrm>
        </p:grpSpPr>
        <p:sp>
          <p:nvSpPr>
            <p:cNvPr id="33" name="文本框 32"/>
            <p:cNvSpPr txBox="1"/>
            <p:nvPr/>
          </p:nvSpPr>
          <p:spPr>
            <a:xfrm>
              <a:off x="378875" y="5376886"/>
              <a:ext cx="2257441" cy="5497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en-US" altLang="zh-CN" sz="1200" dirty="0">
                  <a:solidFill>
                    <a:schemeClr val="bg1"/>
                  </a:solidFill>
                  <a:latin typeface="微软雅黑 Light" panose="020B0502040204020203" pitchFamily="34" charset="-122"/>
                  <a:cs typeface="Segoe UI" panose="020B0502040204020203" pitchFamily="34" charset="0"/>
                </a:rPr>
                <a:t>Investment to establish a XXXXX CO., LTD</a:t>
              </a:r>
              <a:endParaRPr lang="zh-CN" altLang="en-US" sz="1200" dirty="0">
                <a:solidFill>
                  <a:schemeClr val="bg1"/>
                </a:solidFill>
                <a:latin typeface="微软雅黑 Light" panose="020B0502040204020203" pitchFamily="34" charset="-122"/>
                <a:cs typeface="Segoe UI" panose="020B0502040204020203" pitchFamily="34" charset="0"/>
              </a:endParaRPr>
            </a:p>
          </p:txBody>
        </p:sp>
        <p:cxnSp>
          <p:nvCxnSpPr>
            <p:cNvPr id="34" name="直接连接符 33"/>
            <p:cNvCxnSpPr/>
            <p:nvPr/>
          </p:nvCxnSpPr>
          <p:spPr>
            <a:xfrm>
              <a:off x="2683465" y="5495851"/>
              <a:ext cx="0" cy="346149"/>
            </a:xfrm>
            <a:prstGeom prst="line">
              <a:avLst/>
            </a:prstGeom>
            <a:ln w="3175">
              <a:solidFill>
                <a:schemeClr val="bg1">
                  <a:alpha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文本框 34"/>
            <p:cNvSpPr txBox="1"/>
            <p:nvPr/>
          </p:nvSpPr>
          <p:spPr>
            <a:xfrm>
              <a:off x="2635658" y="5498957"/>
              <a:ext cx="760756" cy="3465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400" b="1" dirty="0">
                  <a:solidFill>
                    <a:srgbClr val="EAD87F"/>
                  </a:solidFill>
                  <a:latin typeface="微软雅黑 Light" panose="020B0502040204020203" pitchFamily="34" charset="-122"/>
                  <a:cs typeface="Segoe UI" panose="020B0502040204020203" pitchFamily="34" charset="0"/>
                </a:rPr>
                <a:t>2013</a:t>
              </a:r>
              <a:endParaRPr lang="zh-CN" altLang="en-US" sz="1400" b="1" dirty="0">
                <a:solidFill>
                  <a:srgbClr val="EAD87F"/>
                </a:solidFill>
                <a:latin typeface="微软雅黑 Light" panose="020B0502040204020203" pitchFamily="34" charset="-122"/>
                <a:cs typeface="Segoe UI" panose="020B0502040204020203" pitchFamily="34" charset="0"/>
              </a:endParaRPr>
            </a:p>
          </p:txBody>
        </p:sp>
      </p:grpSp>
      <p:sp>
        <p:nvSpPr>
          <p:cNvPr id="36" name="椭圆 35"/>
          <p:cNvSpPr/>
          <p:nvPr/>
        </p:nvSpPr>
        <p:spPr>
          <a:xfrm>
            <a:off x="4221202" y="3770288"/>
            <a:ext cx="108000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7" name="组合 36"/>
          <p:cNvGrpSpPr/>
          <p:nvPr/>
        </p:nvGrpSpPr>
        <p:grpSpPr>
          <a:xfrm>
            <a:off x="1276234" y="3509481"/>
            <a:ext cx="3017539" cy="549702"/>
            <a:chOff x="378875" y="5376886"/>
            <a:chExt cx="3017539" cy="549702"/>
          </a:xfrm>
        </p:grpSpPr>
        <p:sp>
          <p:nvSpPr>
            <p:cNvPr id="38" name="文本框 37"/>
            <p:cNvSpPr txBox="1"/>
            <p:nvPr/>
          </p:nvSpPr>
          <p:spPr>
            <a:xfrm>
              <a:off x="378875" y="5376886"/>
              <a:ext cx="2257441" cy="5497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en-US" altLang="zh-CN" sz="1200" dirty="0">
                  <a:solidFill>
                    <a:schemeClr val="bg1"/>
                  </a:solidFill>
                  <a:latin typeface="微软雅黑 Light" panose="020B0502040204020203" pitchFamily="34" charset="-122"/>
                  <a:cs typeface="Segoe UI" panose="020B0502040204020203" pitchFamily="34" charset="0"/>
                </a:rPr>
                <a:t>Investment to establish a XXXXX CO., LTD</a:t>
              </a:r>
              <a:endParaRPr lang="zh-CN" altLang="en-US" sz="1200" dirty="0">
                <a:solidFill>
                  <a:schemeClr val="bg1"/>
                </a:solidFill>
                <a:latin typeface="微软雅黑 Light" panose="020B0502040204020203" pitchFamily="34" charset="-122"/>
                <a:cs typeface="Segoe UI" panose="020B0502040204020203" pitchFamily="34" charset="0"/>
              </a:endParaRPr>
            </a:p>
          </p:txBody>
        </p:sp>
        <p:cxnSp>
          <p:nvCxnSpPr>
            <p:cNvPr id="39" name="直接连接符 38"/>
            <p:cNvCxnSpPr/>
            <p:nvPr/>
          </p:nvCxnSpPr>
          <p:spPr>
            <a:xfrm>
              <a:off x="2683465" y="5495851"/>
              <a:ext cx="0" cy="346149"/>
            </a:xfrm>
            <a:prstGeom prst="line">
              <a:avLst/>
            </a:prstGeom>
            <a:ln w="3175">
              <a:solidFill>
                <a:schemeClr val="bg1">
                  <a:alpha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文本框 39"/>
            <p:cNvSpPr txBox="1"/>
            <p:nvPr/>
          </p:nvSpPr>
          <p:spPr>
            <a:xfrm>
              <a:off x="2635658" y="5498957"/>
              <a:ext cx="760756" cy="3465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400" b="1" dirty="0">
                  <a:solidFill>
                    <a:srgbClr val="EAD87F"/>
                  </a:solidFill>
                  <a:latin typeface="微软雅黑 Light" panose="020B0502040204020203" pitchFamily="34" charset="-122"/>
                  <a:cs typeface="Segoe UI" panose="020B0502040204020203" pitchFamily="34" charset="0"/>
                </a:rPr>
                <a:t>2014</a:t>
              </a:r>
              <a:endParaRPr lang="zh-CN" altLang="en-US" sz="1400" b="1" dirty="0">
                <a:solidFill>
                  <a:srgbClr val="EAD87F"/>
                </a:solidFill>
                <a:latin typeface="微软雅黑 Light" panose="020B0502040204020203" pitchFamily="34" charset="-122"/>
                <a:cs typeface="Segoe UI" panose="020B0502040204020203" pitchFamily="34" charset="0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6122239" y="2383460"/>
            <a:ext cx="3018197" cy="549702"/>
            <a:chOff x="7967472" y="3538056"/>
            <a:chExt cx="3018197" cy="549702"/>
          </a:xfrm>
        </p:grpSpPr>
        <p:sp>
          <p:nvSpPr>
            <p:cNvPr id="43" name="文本框 42"/>
            <p:cNvSpPr txBox="1"/>
            <p:nvPr/>
          </p:nvSpPr>
          <p:spPr>
            <a:xfrm>
              <a:off x="8728228" y="3538056"/>
              <a:ext cx="2257441" cy="5497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200" dirty="0">
                  <a:solidFill>
                    <a:schemeClr val="bg1"/>
                  </a:solidFill>
                  <a:latin typeface="微软雅黑 Light" panose="020B0502040204020203" pitchFamily="34" charset="-122"/>
                  <a:cs typeface="Segoe UI" panose="020B0502040204020203" pitchFamily="34" charset="0"/>
                </a:rPr>
                <a:t>Investment to establish a XXXXX CO., LTD</a:t>
              </a:r>
              <a:endParaRPr lang="zh-CN" altLang="en-US" sz="1200" dirty="0">
                <a:solidFill>
                  <a:schemeClr val="bg1"/>
                </a:solidFill>
                <a:latin typeface="微软雅黑 Light" panose="020B0502040204020203" pitchFamily="34" charset="-122"/>
                <a:cs typeface="Segoe UI" panose="020B0502040204020203" pitchFamily="34" charset="0"/>
              </a:endParaRPr>
            </a:p>
          </p:txBody>
        </p:sp>
        <p:cxnSp>
          <p:nvCxnSpPr>
            <p:cNvPr id="44" name="直接连接符 43"/>
            <p:cNvCxnSpPr/>
            <p:nvPr/>
          </p:nvCxnSpPr>
          <p:spPr>
            <a:xfrm>
              <a:off x="8668063" y="3657021"/>
              <a:ext cx="0" cy="346149"/>
            </a:xfrm>
            <a:prstGeom prst="line">
              <a:avLst/>
            </a:prstGeom>
            <a:ln w="3175">
              <a:solidFill>
                <a:schemeClr val="bg1">
                  <a:alpha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文本框 44"/>
            <p:cNvSpPr txBox="1"/>
            <p:nvPr/>
          </p:nvSpPr>
          <p:spPr>
            <a:xfrm>
              <a:off x="7967472" y="3660127"/>
              <a:ext cx="760756" cy="3465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400" b="1" dirty="0">
                  <a:solidFill>
                    <a:srgbClr val="EAD87F"/>
                  </a:solidFill>
                  <a:latin typeface="微软雅黑 Light" panose="020B0502040204020203" pitchFamily="34" charset="-122"/>
                  <a:cs typeface="Segoe UI" panose="020B0502040204020203" pitchFamily="34" charset="0"/>
                </a:rPr>
                <a:t>2015</a:t>
              </a:r>
              <a:endParaRPr lang="zh-CN" altLang="en-US" sz="1400" b="1" dirty="0">
                <a:solidFill>
                  <a:srgbClr val="EAD87F"/>
                </a:solidFill>
                <a:latin typeface="微软雅黑 Light" panose="020B0502040204020203" pitchFamily="34" charset="-122"/>
                <a:cs typeface="Segoe UI" panose="020B0502040204020203" pitchFamily="34" charset="0"/>
              </a:endParaRPr>
            </a:p>
          </p:txBody>
        </p:sp>
      </p:grpSp>
      <p:sp>
        <p:nvSpPr>
          <p:cNvPr id="47" name="椭圆 46"/>
          <p:cNvSpPr/>
          <p:nvPr/>
        </p:nvSpPr>
        <p:spPr>
          <a:xfrm>
            <a:off x="6570845" y="3504908"/>
            <a:ext cx="108000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8" name="组合 47"/>
          <p:cNvGrpSpPr/>
          <p:nvPr/>
        </p:nvGrpSpPr>
        <p:grpSpPr>
          <a:xfrm>
            <a:off x="6608001" y="3235346"/>
            <a:ext cx="3018197" cy="549702"/>
            <a:chOff x="7967472" y="3538056"/>
            <a:chExt cx="3018197" cy="549702"/>
          </a:xfrm>
        </p:grpSpPr>
        <p:sp>
          <p:nvSpPr>
            <p:cNvPr id="49" name="文本框 48"/>
            <p:cNvSpPr txBox="1"/>
            <p:nvPr/>
          </p:nvSpPr>
          <p:spPr>
            <a:xfrm>
              <a:off x="8728228" y="3538056"/>
              <a:ext cx="2257441" cy="5497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200" dirty="0">
                  <a:solidFill>
                    <a:schemeClr val="bg1"/>
                  </a:solidFill>
                  <a:latin typeface="微软雅黑 Light" panose="020B0502040204020203" pitchFamily="34" charset="-122"/>
                  <a:cs typeface="Segoe UI" panose="020B0502040204020203" pitchFamily="34" charset="0"/>
                </a:rPr>
                <a:t>Investment to establish a XXXXX CO., LTD</a:t>
              </a:r>
              <a:endParaRPr lang="zh-CN" altLang="en-US" sz="1200" dirty="0">
                <a:solidFill>
                  <a:schemeClr val="bg1"/>
                </a:solidFill>
                <a:latin typeface="微软雅黑 Light" panose="020B0502040204020203" pitchFamily="34" charset="-122"/>
                <a:cs typeface="Segoe UI" panose="020B0502040204020203" pitchFamily="34" charset="0"/>
              </a:endParaRPr>
            </a:p>
          </p:txBody>
        </p:sp>
        <p:cxnSp>
          <p:nvCxnSpPr>
            <p:cNvPr id="50" name="直接连接符 49"/>
            <p:cNvCxnSpPr/>
            <p:nvPr/>
          </p:nvCxnSpPr>
          <p:spPr>
            <a:xfrm>
              <a:off x="8668063" y="3657021"/>
              <a:ext cx="0" cy="346149"/>
            </a:xfrm>
            <a:prstGeom prst="line">
              <a:avLst/>
            </a:prstGeom>
            <a:ln w="3175">
              <a:solidFill>
                <a:schemeClr val="bg1">
                  <a:alpha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1" name="文本框 50"/>
            <p:cNvSpPr txBox="1"/>
            <p:nvPr/>
          </p:nvSpPr>
          <p:spPr>
            <a:xfrm>
              <a:off x="7967472" y="3660127"/>
              <a:ext cx="760756" cy="3465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400" b="1" dirty="0">
                  <a:solidFill>
                    <a:srgbClr val="EAD87F"/>
                  </a:solidFill>
                  <a:latin typeface="微软雅黑 Light" panose="020B0502040204020203" pitchFamily="34" charset="-122"/>
                  <a:cs typeface="Segoe UI" panose="020B0502040204020203" pitchFamily="34" charset="0"/>
                </a:rPr>
                <a:t>2016</a:t>
              </a:r>
              <a:endParaRPr lang="zh-CN" altLang="en-US" sz="1400" b="1" dirty="0">
                <a:solidFill>
                  <a:srgbClr val="EAD87F"/>
                </a:solidFill>
                <a:latin typeface="微软雅黑 Light" panose="020B0502040204020203" pitchFamily="34" charset="-122"/>
                <a:cs typeface="Segoe UI" panose="020B0502040204020203" pitchFamily="34" charset="0"/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8587587" y="4661790"/>
            <a:ext cx="2430200" cy="340543"/>
            <a:chOff x="8941088" y="4995838"/>
            <a:chExt cx="2430200" cy="340543"/>
          </a:xfrm>
        </p:grpSpPr>
        <p:cxnSp>
          <p:nvCxnSpPr>
            <p:cNvPr id="52" name="直接连接符 51"/>
            <p:cNvCxnSpPr>
              <a:cxnSpLocks/>
            </p:cNvCxnSpPr>
            <p:nvPr/>
          </p:nvCxnSpPr>
          <p:spPr>
            <a:xfrm>
              <a:off x="9037983" y="5290793"/>
              <a:ext cx="802930" cy="0"/>
            </a:xfrm>
            <a:prstGeom prst="line">
              <a:avLst/>
            </a:prstGeom>
            <a:ln w="3175">
              <a:solidFill>
                <a:schemeClr val="bg1">
                  <a:alpha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>
              <a:cxnSpLocks/>
            </p:cNvCxnSpPr>
            <p:nvPr/>
          </p:nvCxnSpPr>
          <p:spPr>
            <a:xfrm>
              <a:off x="10102829" y="5049838"/>
              <a:ext cx="1160459" cy="0"/>
            </a:xfrm>
            <a:prstGeom prst="line">
              <a:avLst/>
            </a:prstGeom>
            <a:ln w="3175">
              <a:solidFill>
                <a:schemeClr val="bg1">
                  <a:alpha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4" name="椭圆 53"/>
            <p:cNvSpPr/>
            <p:nvPr/>
          </p:nvSpPr>
          <p:spPr>
            <a:xfrm>
              <a:off x="11263288" y="4995838"/>
              <a:ext cx="108000" cy="108000"/>
            </a:xfrm>
            <a:prstGeom prst="ellipse">
              <a:avLst/>
            </a:prstGeom>
            <a:noFill/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5" name="组合 54"/>
            <p:cNvGrpSpPr/>
            <p:nvPr/>
          </p:nvGrpSpPr>
          <p:grpSpPr>
            <a:xfrm>
              <a:off x="9564710" y="5048469"/>
              <a:ext cx="538119" cy="241300"/>
              <a:chOff x="7984698" y="1972720"/>
              <a:chExt cx="538119" cy="241300"/>
            </a:xfrm>
          </p:grpSpPr>
          <p:cxnSp>
            <p:nvCxnSpPr>
              <p:cNvPr id="56" name="直接连接符 55"/>
              <p:cNvCxnSpPr/>
              <p:nvPr/>
            </p:nvCxnSpPr>
            <p:spPr>
              <a:xfrm flipH="1">
                <a:off x="8264525" y="1972720"/>
                <a:ext cx="258292" cy="241300"/>
              </a:xfrm>
              <a:prstGeom prst="line">
                <a:avLst/>
              </a:prstGeom>
              <a:ln w="3175">
                <a:solidFill>
                  <a:schemeClr val="bg1">
                    <a:alpha val="6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7" name="平行四边形 56"/>
              <p:cNvSpPr/>
              <p:nvPr/>
            </p:nvSpPr>
            <p:spPr>
              <a:xfrm>
                <a:off x="8193880" y="1972720"/>
                <a:ext cx="247649" cy="191836"/>
              </a:xfrm>
              <a:prstGeom prst="parallelogram">
                <a:avLst>
                  <a:gd name="adj" fmla="val 100327"/>
                </a:avLst>
              </a:prstGeom>
              <a:solidFill>
                <a:schemeClr val="bg1">
                  <a:alpha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" name="平行四边形 57"/>
              <p:cNvSpPr/>
              <p:nvPr/>
            </p:nvSpPr>
            <p:spPr>
              <a:xfrm>
                <a:off x="8089289" y="1972720"/>
                <a:ext cx="247649" cy="191836"/>
              </a:xfrm>
              <a:prstGeom prst="parallelogram">
                <a:avLst>
                  <a:gd name="adj" fmla="val 100327"/>
                </a:avLst>
              </a:prstGeom>
              <a:solidFill>
                <a:schemeClr val="bg1">
                  <a:alpha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" name="平行四边形 58"/>
              <p:cNvSpPr/>
              <p:nvPr/>
            </p:nvSpPr>
            <p:spPr>
              <a:xfrm>
                <a:off x="7984698" y="1972720"/>
                <a:ext cx="247649" cy="191836"/>
              </a:xfrm>
              <a:prstGeom prst="parallelogram">
                <a:avLst>
                  <a:gd name="adj" fmla="val 100327"/>
                </a:avLst>
              </a:prstGeom>
              <a:solidFill>
                <a:schemeClr val="bg1">
                  <a:alpha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0" name="椭圆 59"/>
            <p:cNvSpPr/>
            <p:nvPr/>
          </p:nvSpPr>
          <p:spPr>
            <a:xfrm>
              <a:off x="8941088" y="5233254"/>
              <a:ext cx="108000" cy="103127"/>
            </a:xfrm>
            <a:prstGeom prst="ellipse">
              <a:avLst/>
            </a:prstGeom>
            <a:solidFill>
              <a:schemeClr val="bg1"/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3" name="文本框 62"/>
          <p:cNvSpPr txBox="1"/>
          <p:nvPr/>
        </p:nvSpPr>
        <p:spPr>
          <a:xfrm>
            <a:off x="8515455" y="4480348"/>
            <a:ext cx="1456338" cy="4182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b="1" dirty="0">
                <a:solidFill>
                  <a:srgbClr val="EAD87F"/>
                </a:solidFill>
                <a:latin typeface="微软雅黑 Light" panose="020B0502040204020203" pitchFamily="34" charset="-122"/>
                <a:cs typeface="Segoe UI" panose="020B0502040204020203" pitchFamily="34" charset="0"/>
              </a:rPr>
              <a:t>NOW</a:t>
            </a:r>
            <a:endParaRPr lang="zh-CN" altLang="en-US" dirty="0">
              <a:solidFill>
                <a:srgbClr val="EAD87F"/>
              </a:solidFill>
              <a:latin typeface="微软雅黑 Light" panose="020B0502040204020203" pitchFamily="34" charset="-122"/>
              <a:cs typeface="Segoe UI" panose="020B0502040204020203" pitchFamily="34" charset="0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8515455" y="5056022"/>
            <a:ext cx="3059009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b="0" dirty="0">
                <a:solidFill>
                  <a:schemeClr val="bg1"/>
                </a:solidFill>
                <a:effectLst/>
                <a:latin typeface="微软雅黑 Light" panose="020B0502040204020203" pitchFamily="34" charset="-122"/>
                <a:cs typeface="Segoe UI" panose="020B0502040204020203" pitchFamily="34" charset="0"/>
              </a:rPr>
              <a:t>Lorem ipsum dolor sit amet, consectetur adipisicing elit, sed do eiusmod tempor incididunt ut labore et dolore magna </a:t>
            </a:r>
          </a:p>
        </p:txBody>
      </p:sp>
      <p:cxnSp>
        <p:nvCxnSpPr>
          <p:cNvPr id="4" name="直接连接符 3"/>
          <p:cNvCxnSpPr>
            <a:cxnSpLocks/>
            <a:stCxn id="47" idx="1"/>
            <a:endCxn id="41" idx="5"/>
          </p:cNvCxnSpPr>
          <p:nvPr/>
        </p:nvCxnSpPr>
        <p:spPr>
          <a:xfrm flipH="1" flipV="1">
            <a:off x="6142576" y="2733276"/>
            <a:ext cx="444085" cy="787448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椭圆 40"/>
          <p:cNvSpPr/>
          <p:nvPr/>
        </p:nvSpPr>
        <p:spPr>
          <a:xfrm>
            <a:off x="6050392" y="2641092"/>
            <a:ext cx="108000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6" name="直接连接符 65"/>
          <p:cNvCxnSpPr>
            <a:cxnSpLocks/>
            <a:stCxn id="60" idx="2"/>
            <a:endCxn id="47" idx="5"/>
          </p:cNvCxnSpPr>
          <p:nvPr/>
        </p:nvCxnSpPr>
        <p:spPr>
          <a:xfrm flipH="1" flipV="1">
            <a:off x="6663029" y="3597092"/>
            <a:ext cx="1924558" cy="1353678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直接连接符 68"/>
          <p:cNvCxnSpPr>
            <a:cxnSpLocks/>
            <a:stCxn id="36" idx="7"/>
          </p:cNvCxnSpPr>
          <p:nvPr/>
        </p:nvCxnSpPr>
        <p:spPr>
          <a:xfrm flipV="1">
            <a:off x="4313386" y="2733276"/>
            <a:ext cx="1728698" cy="1052828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直接连接符 69"/>
          <p:cNvCxnSpPr>
            <a:cxnSpLocks/>
            <a:stCxn id="25" idx="0"/>
            <a:endCxn id="26" idx="4"/>
          </p:cNvCxnSpPr>
          <p:nvPr/>
        </p:nvCxnSpPr>
        <p:spPr>
          <a:xfrm flipV="1">
            <a:off x="3355893" y="4764364"/>
            <a:ext cx="135114" cy="731487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接连接符 70"/>
          <p:cNvCxnSpPr>
            <a:cxnSpLocks/>
            <a:stCxn id="26" idx="7"/>
            <a:endCxn id="36" idx="3"/>
          </p:cNvCxnSpPr>
          <p:nvPr/>
        </p:nvCxnSpPr>
        <p:spPr>
          <a:xfrm flipV="1">
            <a:off x="3529191" y="3862472"/>
            <a:ext cx="707827" cy="809708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直接连接符 75"/>
          <p:cNvCxnSpPr>
            <a:cxnSpLocks/>
          </p:cNvCxnSpPr>
          <p:nvPr/>
        </p:nvCxnSpPr>
        <p:spPr>
          <a:xfrm flipH="1">
            <a:off x="10984897" y="445234"/>
            <a:ext cx="840606" cy="391982"/>
          </a:xfrm>
          <a:prstGeom prst="line">
            <a:avLst/>
          </a:prstGeom>
          <a:ln w="3175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直接连接符 76"/>
          <p:cNvCxnSpPr>
            <a:cxnSpLocks/>
          </p:cNvCxnSpPr>
          <p:nvPr/>
        </p:nvCxnSpPr>
        <p:spPr>
          <a:xfrm flipH="1">
            <a:off x="10144291" y="639639"/>
            <a:ext cx="840606" cy="391982"/>
          </a:xfrm>
          <a:prstGeom prst="line">
            <a:avLst/>
          </a:prstGeom>
          <a:ln w="3175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直接连接符 63"/>
          <p:cNvCxnSpPr>
            <a:cxnSpLocks/>
          </p:cNvCxnSpPr>
          <p:nvPr/>
        </p:nvCxnSpPr>
        <p:spPr>
          <a:xfrm flipH="1">
            <a:off x="1198377" y="5833368"/>
            <a:ext cx="840606" cy="391982"/>
          </a:xfrm>
          <a:prstGeom prst="line">
            <a:avLst/>
          </a:prstGeom>
          <a:ln w="3175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直接连接符 64"/>
          <p:cNvCxnSpPr>
            <a:cxnSpLocks/>
          </p:cNvCxnSpPr>
          <p:nvPr/>
        </p:nvCxnSpPr>
        <p:spPr>
          <a:xfrm flipH="1">
            <a:off x="357771" y="6027773"/>
            <a:ext cx="840606" cy="391982"/>
          </a:xfrm>
          <a:prstGeom prst="line">
            <a:avLst/>
          </a:prstGeom>
          <a:ln w="3175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71611745"/>
      </p:ext>
    </p:extLst>
  </p:cSld>
  <p:clrMapOvr>
    <a:masterClrMapping/>
  </p:clrMapOvr>
  <p:transition spd="slow" advClick="0" advTm="2000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 rot="2700000">
            <a:off x="1808168" y="2651013"/>
            <a:ext cx="1555976" cy="1555976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 rot="2700000">
            <a:off x="4148064" y="2651013"/>
            <a:ext cx="1555976" cy="1555976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 rot="2700000">
            <a:off x="6487960" y="2651013"/>
            <a:ext cx="1555976" cy="1555976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 rot="2700000">
            <a:off x="8827857" y="2651014"/>
            <a:ext cx="1555976" cy="1555976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 rot="2700000">
            <a:off x="5324362" y="1463778"/>
            <a:ext cx="1555976" cy="1555976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 rot="2700000">
            <a:off x="2981290" y="3838247"/>
            <a:ext cx="1555976" cy="1555976"/>
          </a:xfrm>
          <a:prstGeom prst="rect">
            <a:avLst/>
          </a:prstGeom>
          <a:solidFill>
            <a:schemeClr val="bg1">
              <a:alpha val="80000"/>
            </a:schemeClr>
          </a:solidFill>
          <a:ln w="3175">
            <a:solidFill>
              <a:schemeClr val="bg1">
                <a:alpha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 rot="2700000">
            <a:off x="7667434" y="3838247"/>
            <a:ext cx="1555976" cy="1555976"/>
          </a:xfrm>
          <a:prstGeom prst="rect">
            <a:avLst/>
          </a:prstGeom>
          <a:solidFill>
            <a:schemeClr val="bg1">
              <a:alpha val="80000"/>
            </a:schemeClr>
          </a:solidFill>
          <a:ln w="3175">
            <a:solidFill>
              <a:schemeClr val="bg1">
                <a:alpha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 rot="2700000">
            <a:off x="638218" y="3838247"/>
            <a:ext cx="1555976" cy="1555976"/>
          </a:xfrm>
          <a:prstGeom prst="rect">
            <a:avLst/>
          </a:prstGeom>
          <a:solidFill>
            <a:schemeClr val="bg1">
              <a:alpha val="60000"/>
            </a:schemeClr>
          </a:solidFill>
          <a:ln w="3175">
            <a:solidFill>
              <a:schemeClr val="bg1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 rot="2700000">
            <a:off x="10010507" y="3838247"/>
            <a:ext cx="1555976" cy="1555976"/>
          </a:xfrm>
          <a:prstGeom prst="rect">
            <a:avLst/>
          </a:prstGeom>
          <a:solidFill>
            <a:schemeClr val="bg1">
              <a:alpha val="60000"/>
            </a:schemeClr>
          </a:solidFill>
          <a:ln w="3175">
            <a:solidFill>
              <a:schemeClr val="bg1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1" name="文本框 40"/>
          <p:cNvSpPr txBox="1"/>
          <p:nvPr/>
        </p:nvSpPr>
        <p:spPr>
          <a:xfrm>
            <a:off x="3929857" y="5346263"/>
            <a:ext cx="43322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latin typeface="微软雅黑 Light" panose="020B0502040204020203" pitchFamily="34" charset="-122"/>
                <a:cs typeface="Segoe UI" panose="020B0502040204020203" pitchFamily="34" charset="0"/>
              </a:rPr>
              <a:t>PROJECT MEMBER</a:t>
            </a:r>
            <a:endParaRPr lang="zh-CN" altLang="en-US" sz="2800" b="1" dirty="0">
              <a:solidFill>
                <a:schemeClr val="bg1"/>
              </a:solidFill>
              <a:latin typeface="微软雅黑 Light" panose="020B0502040204020203" pitchFamily="34" charset="-122"/>
              <a:cs typeface="Segoe UI" panose="020B0502040204020203" pitchFamily="34" charset="0"/>
            </a:endParaRPr>
          </a:p>
        </p:txBody>
      </p:sp>
      <p:cxnSp>
        <p:nvCxnSpPr>
          <p:cNvPr id="42" name="直接连接符 41"/>
          <p:cNvCxnSpPr>
            <a:cxnSpLocks/>
          </p:cNvCxnSpPr>
          <p:nvPr/>
        </p:nvCxnSpPr>
        <p:spPr>
          <a:xfrm>
            <a:off x="6096000" y="5049838"/>
            <a:ext cx="0" cy="1126257"/>
          </a:xfrm>
          <a:prstGeom prst="line">
            <a:avLst/>
          </a:prstGeom>
          <a:ln w="6350">
            <a:gradFill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6" name="图片 45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bg1">
                <a:lumMod val="95000"/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9" r="43736" b="24067"/>
          <a:stretch>
            <a:fillRect/>
          </a:stretch>
        </p:blipFill>
        <p:spPr>
          <a:xfrm>
            <a:off x="8505604" y="2366861"/>
            <a:ext cx="2200482" cy="2162383"/>
          </a:xfrm>
          <a:custGeom>
            <a:avLst/>
            <a:gdLst>
              <a:gd name="connsiteX0" fmla="*/ 1062142 w 2200482"/>
              <a:gd name="connsiteY0" fmla="*/ 0 h 2162383"/>
              <a:gd name="connsiteX1" fmla="*/ 1138340 w 2200482"/>
              <a:gd name="connsiteY1" fmla="*/ 0 h 2162383"/>
              <a:gd name="connsiteX2" fmla="*/ 2200482 w 2200482"/>
              <a:gd name="connsiteY2" fmla="*/ 1062142 h 2162383"/>
              <a:gd name="connsiteX3" fmla="*/ 1100241 w 2200482"/>
              <a:gd name="connsiteY3" fmla="*/ 2162383 h 2162383"/>
              <a:gd name="connsiteX4" fmla="*/ 0 w 2200482"/>
              <a:gd name="connsiteY4" fmla="*/ 1062142 h 21623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00482" h="2162383">
                <a:moveTo>
                  <a:pt x="1062142" y="0"/>
                </a:moveTo>
                <a:lnTo>
                  <a:pt x="1138340" y="0"/>
                </a:lnTo>
                <a:lnTo>
                  <a:pt x="2200482" y="1062142"/>
                </a:lnTo>
                <a:lnTo>
                  <a:pt x="1100241" y="2162383"/>
                </a:lnTo>
                <a:lnTo>
                  <a:pt x="0" y="1062142"/>
                </a:lnTo>
                <a:close/>
              </a:path>
            </a:pathLst>
          </a:custGeom>
        </p:spPr>
      </p:pic>
      <p:pic>
        <p:nvPicPr>
          <p:cNvPr id="47" name="图片 46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bg1">
                <a:lumMod val="95000"/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96" r="8479" b="24349"/>
          <a:stretch>
            <a:fillRect/>
          </a:stretch>
        </p:blipFill>
        <p:spPr>
          <a:xfrm>
            <a:off x="6188065" y="2328760"/>
            <a:ext cx="2178124" cy="2200482"/>
          </a:xfrm>
          <a:custGeom>
            <a:avLst/>
            <a:gdLst>
              <a:gd name="connsiteX0" fmla="*/ 1077883 w 2178124"/>
              <a:gd name="connsiteY0" fmla="*/ 0 h 2200482"/>
              <a:gd name="connsiteX1" fmla="*/ 2178124 w 2178124"/>
              <a:gd name="connsiteY1" fmla="*/ 1100241 h 2200482"/>
              <a:gd name="connsiteX2" fmla="*/ 1077883 w 2178124"/>
              <a:gd name="connsiteY2" fmla="*/ 2200482 h 2200482"/>
              <a:gd name="connsiteX3" fmla="*/ 0 w 2178124"/>
              <a:gd name="connsiteY3" fmla="*/ 1122599 h 2200482"/>
              <a:gd name="connsiteX4" fmla="*/ 0 w 2178124"/>
              <a:gd name="connsiteY4" fmla="*/ 1077883 h 22004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78124" h="2200482">
                <a:moveTo>
                  <a:pt x="1077883" y="0"/>
                </a:moveTo>
                <a:lnTo>
                  <a:pt x="2178124" y="1100241"/>
                </a:lnTo>
                <a:lnTo>
                  <a:pt x="1077883" y="2200482"/>
                </a:lnTo>
                <a:lnTo>
                  <a:pt x="0" y="1122599"/>
                </a:lnTo>
                <a:lnTo>
                  <a:pt x="0" y="1077883"/>
                </a:lnTo>
                <a:close/>
              </a:path>
            </a:pathLst>
          </a:custGeom>
        </p:spPr>
      </p:pic>
      <p:pic>
        <p:nvPicPr>
          <p:cNvPr id="48" name="图片 47"/>
          <p:cNvPicPr>
            <a:picLocks noChangeAspect="1"/>
          </p:cNvPicPr>
          <p:nvPr/>
        </p:nvPicPr>
        <p:blipFill>
          <a:blip r:embed="rId4" cstate="print">
            <a:duotone>
              <a:prstClr val="black"/>
              <a:schemeClr val="bg1">
                <a:lumMod val="95000"/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82" b="32337"/>
          <a:stretch>
            <a:fillRect/>
          </a:stretch>
        </p:blipFill>
        <p:spPr>
          <a:xfrm>
            <a:off x="3909091" y="2328760"/>
            <a:ext cx="2117203" cy="2200482"/>
          </a:xfrm>
          <a:custGeom>
            <a:avLst/>
            <a:gdLst>
              <a:gd name="connsiteX0" fmla="*/ 1016962 w 2117203"/>
              <a:gd name="connsiteY0" fmla="*/ 0 h 2200482"/>
              <a:gd name="connsiteX1" fmla="*/ 2117203 w 2117203"/>
              <a:gd name="connsiteY1" fmla="*/ 1100241 h 2200482"/>
              <a:gd name="connsiteX2" fmla="*/ 1016962 w 2117203"/>
              <a:gd name="connsiteY2" fmla="*/ 2200482 h 2200482"/>
              <a:gd name="connsiteX3" fmla="*/ 0 w 2117203"/>
              <a:gd name="connsiteY3" fmla="*/ 1183520 h 2200482"/>
              <a:gd name="connsiteX4" fmla="*/ 0 w 2117203"/>
              <a:gd name="connsiteY4" fmla="*/ 1016962 h 22004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17203" h="2200482">
                <a:moveTo>
                  <a:pt x="1016962" y="0"/>
                </a:moveTo>
                <a:lnTo>
                  <a:pt x="2117203" y="1100241"/>
                </a:lnTo>
                <a:lnTo>
                  <a:pt x="1016962" y="2200482"/>
                </a:lnTo>
                <a:lnTo>
                  <a:pt x="0" y="1183520"/>
                </a:lnTo>
                <a:lnTo>
                  <a:pt x="0" y="1016962"/>
                </a:lnTo>
                <a:close/>
              </a:path>
            </a:pathLst>
          </a:custGeom>
        </p:spPr>
      </p:pic>
      <p:pic>
        <p:nvPicPr>
          <p:cNvPr id="49" name="图片 48"/>
          <p:cNvPicPr>
            <a:picLocks noChangeAspect="1"/>
          </p:cNvPicPr>
          <p:nvPr/>
        </p:nvPicPr>
        <p:blipFill>
          <a:blip r:embed="rId5" cstate="print">
            <a:duotone>
              <a:prstClr val="black"/>
              <a:schemeClr val="bg1">
                <a:lumMod val="95000"/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436" r="41562" b="28885"/>
          <a:stretch>
            <a:fillRect/>
          </a:stretch>
        </p:blipFill>
        <p:spPr>
          <a:xfrm>
            <a:off x="1485915" y="2328760"/>
            <a:ext cx="2200482" cy="2200482"/>
          </a:xfrm>
          <a:custGeom>
            <a:avLst/>
            <a:gdLst>
              <a:gd name="connsiteX0" fmla="*/ 1100241 w 2200482"/>
              <a:gd name="connsiteY0" fmla="*/ 0 h 2200482"/>
              <a:gd name="connsiteX1" fmla="*/ 2200482 w 2200482"/>
              <a:gd name="connsiteY1" fmla="*/ 1100241 h 2200482"/>
              <a:gd name="connsiteX2" fmla="*/ 1100241 w 2200482"/>
              <a:gd name="connsiteY2" fmla="*/ 2200482 h 2200482"/>
              <a:gd name="connsiteX3" fmla="*/ 0 w 2200482"/>
              <a:gd name="connsiteY3" fmla="*/ 1100241 h 22004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00482" h="2200482">
                <a:moveTo>
                  <a:pt x="1100241" y="0"/>
                </a:moveTo>
                <a:lnTo>
                  <a:pt x="2200482" y="1100241"/>
                </a:lnTo>
                <a:lnTo>
                  <a:pt x="1100241" y="2200482"/>
                </a:lnTo>
                <a:lnTo>
                  <a:pt x="0" y="1100241"/>
                </a:lnTo>
                <a:close/>
              </a:path>
            </a:pathLst>
          </a:custGeom>
        </p:spPr>
      </p:pic>
      <p:sp>
        <p:nvSpPr>
          <p:cNvPr id="45" name="任意多边形: 形状 44"/>
          <p:cNvSpPr/>
          <p:nvPr/>
        </p:nvSpPr>
        <p:spPr>
          <a:xfrm rot="2700000">
            <a:off x="2097745" y="3350112"/>
            <a:ext cx="976823" cy="976823"/>
          </a:xfrm>
          <a:custGeom>
            <a:avLst/>
            <a:gdLst>
              <a:gd name="connsiteX0" fmla="*/ 0 w 976823"/>
              <a:gd name="connsiteY0" fmla="*/ 976823 h 976823"/>
              <a:gd name="connsiteX1" fmla="*/ 976823 w 976823"/>
              <a:gd name="connsiteY1" fmla="*/ 0 h 976823"/>
              <a:gd name="connsiteX2" fmla="*/ 976823 w 976823"/>
              <a:gd name="connsiteY2" fmla="*/ 976823 h 9768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76823" h="976823">
                <a:moveTo>
                  <a:pt x="0" y="976823"/>
                </a:moveTo>
                <a:lnTo>
                  <a:pt x="976823" y="0"/>
                </a:lnTo>
                <a:lnTo>
                  <a:pt x="976823" y="976823"/>
                </a:lnTo>
                <a:close/>
              </a:path>
            </a:pathLst>
          </a:custGeom>
          <a:solidFill>
            <a:schemeClr val="bg1">
              <a:alpha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文本框 49"/>
          <p:cNvSpPr txBox="1"/>
          <p:nvPr/>
        </p:nvSpPr>
        <p:spPr>
          <a:xfrm>
            <a:off x="2142514" y="3931087"/>
            <a:ext cx="8872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b="1" dirty="0">
                <a:solidFill>
                  <a:srgbClr val="182A4E"/>
                </a:solidFill>
                <a:latin typeface="微软雅黑 Light" panose="020B0502040204020203" pitchFamily="34" charset="-122"/>
                <a:cs typeface="Segoe UI" panose="020B0502040204020203" pitchFamily="34" charset="0"/>
              </a:rPr>
              <a:t>LEE</a:t>
            </a:r>
            <a:endParaRPr lang="zh-CN" altLang="en-US" sz="1400" b="1" dirty="0">
              <a:solidFill>
                <a:srgbClr val="182A4E"/>
              </a:solidFill>
              <a:latin typeface="微软雅黑 Light" panose="020B0502040204020203" pitchFamily="34" charset="-122"/>
              <a:cs typeface="Segoe UI" panose="020B0502040204020203" pitchFamily="34" charset="0"/>
            </a:endParaRPr>
          </a:p>
        </p:txBody>
      </p:sp>
      <p:sp>
        <p:nvSpPr>
          <p:cNvPr id="51" name="任意多边形: 形状 50"/>
          <p:cNvSpPr/>
          <p:nvPr/>
        </p:nvSpPr>
        <p:spPr>
          <a:xfrm rot="2700000">
            <a:off x="4443394" y="3350111"/>
            <a:ext cx="976823" cy="976823"/>
          </a:xfrm>
          <a:custGeom>
            <a:avLst/>
            <a:gdLst>
              <a:gd name="connsiteX0" fmla="*/ 0 w 976823"/>
              <a:gd name="connsiteY0" fmla="*/ 976823 h 976823"/>
              <a:gd name="connsiteX1" fmla="*/ 976823 w 976823"/>
              <a:gd name="connsiteY1" fmla="*/ 0 h 976823"/>
              <a:gd name="connsiteX2" fmla="*/ 976823 w 976823"/>
              <a:gd name="connsiteY2" fmla="*/ 976823 h 9768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76823" h="976823">
                <a:moveTo>
                  <a:pt x="0" y="976823"/>
                </a:moveTo>
                <a:lnTo>
                  <a:pt x="976823" y="0"/>
                </a:lnTo>
                <a:lnTo>
                  <a:pt x="976823" y="976823"/>
                </a:lnTo>
                <a:close/>
              </a:path>
            </a:pathLst>
          </a:custGeom>
          <a:solidFill>
            <a:schemeClr val="bg1">
              <a:alpha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文本框 51"/>
          <p:cNvSpPr txBox="1"/>
          <p:nvPr/>
        </p:nvSpPr>
        <p:spPr>
          <a:xfrm>
            <a:off x="4488163" y="3931086"/>
            <a:ext cx="8872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b="1" dirty="0">
                <a:solidFill>
                  <a:srgbClr val="182A4E"/>
                </a:solidFill>
                <a:latin typeface="微软雅黑 Light" panose="020B0502040204020203" pitchFamily="34" charset="-122"/>
                <a:cs typeface="Segoe UI" panose="020B0502040204020203" pitchFamily="34" charset="0"/>
              </a:rPr>
              <a:t>JIM</a:t>
            </a:r>
            <a:endParaRPr lang="zh-CN" altLang="en-US" sz="1400" b="1" dirty="0">
              <a:solidFill>
                <a:srgbClr val="182A4E"/>
              </a:solidFill>
              <a:latin typeface="微软雅黑 Light" panose="020B0502040204020203" pitchFamily="34" charset="-122"/>
              <a:cs typeface="Segoe UI" panose="020B0502040204020203" pitchFamily="34" charset="0"/>
            </a:endParaRPr>
          </a:p>
        </p:txBody>
      </p:sp>
      <p:sp>
        <p:nvSpPr>
          <p:cNvPr id="53" name="任意多边形: 形状 52"/>
          <p:cNvSpPr/>
          <p:nvPr/>
        </p:nvSpPr>
        <p:spPr>
          <a:xfrm rot="2700000">
            <a:off x="6779191" y="3350111"/>
            <a:ext cx="976823" cy="976823"/>
          </a:xfrm>
          <a:custGeom>
            <a:avLst/>
            <a:gdLst>
              <a:gd name="connsiteX0" fmla="*/ 0 w 976823"/>
              <a:gd name="connsiteY0" fmla="*/ 976823 h 976823"/>
              <a:gd name="connsiteX1" fmla="*/ 976823 w 976823"/>
              <a:gd name="connsiteY1" fmla="*/ 0 h 976823"/>
              <a:gd name="connsiteX2" fmla="*/ 976823 w 976823"/>
              <a:gd name="connsiteY2" fmla="*/ 976823 h 9768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76823" h="976823">
                <a:moveTo>
                  <a:pt x="0" y="976823"/>
                </a:moveTo>
                <a:lnTo>
                  <a:pt x="976823" y="0"/>
                </a:lnTo>
                <a:lnTo>
                  <a:pt x="976823" y="976823"/>
                </a:lnTo>
                <a:close/>
              </a:path>
            </a:pathLst>
          </a:custGeom>
          <a:solidFill>
            <a:schemeClr val="bg1">
              <a:alpha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文本框 53"/>
          <p:cNvSpPr txBox="1"/>
          <p:nvPr/>
        </p:nvSpPr>
        <p:spPr>
          <a:xfrm>
            <a:off x="6823960" y="3931086"/>
            <a:ext cx="8872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b="1" dirty="0">
                <a:solidFill>
                  <a:srgbClr val="182A4E"/>
                </a:solidFill>
                <a:latin typeface="微软雅黑 Light" panose="020B0502040204020203" pitchFamily="34" charset="-122"/>
                <a:cs typeface="Segoe UI" panose="020B0502040204020203" pitchFamily="34" charset="0"/>
              </a:rPr>
              <a:t>MARY</a:t>
            </a:r>
            <a:endParaRPr lang="zh-CN" altLang="en-US" sz="1400" b="1" dirty="0">
              <a:solidFill>
                <a:srgbClr val="182A4E"/>
              </a:solidFill>
              <a:latin typeface="微软雅黑 Light" panose="020B0502040204020203" pitchFamily="34" charset="-122"/>
              <a:cs typeface="Segoe UI" panose="020B0502040204020203" pitchFamily="34" charset="0"/>
            </a:endParaRPr>
          </a:p>
        </p:txBody>
      </p:sp>
      <p:sp>
        <p:nvSpPr>
          <p:cNvPr id="55" name="任意多边形: 形状 54"/>
          <p:cNvSpPr/>
          <p:nvPr/>
        </p:nvSpPr>
        <p:spPr>
          <a:xfrm rot="2700000">
            <a:off x="9116520" y="3350111"/>
            <a:ext cx="976823" cy="976823"/>
          </a:xfrm>
          <a:custGeom>
            <a:avLst/>
            <a:gdLst>
              <a:gd name="connsiteX0" fmla="*/ 0 w 976823"/>
              <a:gd name="connsiteY0" fmla="*/ 976823 h 976823"/>
              <a:gd name="connsiteX1" fmla="*/ 976823 w 976823"/>
              <a:gd name="connsiteY1" fmla="*/ 0 h 976823"/>
              <a:gd name="connsiteX2" fmla="*/ 976823 w 976823"/>
              <a:gd name="connsiteY2" fmla="*/ 976823 h 9768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76823" h="976823">
                <a:moveTo>
                  <a:pt x="0" y="976823"/>
                </a:moveTo>
                <a:lnTo>
                  <a:pt x="976823" y="0"/>
                </a:lnTo>
                <a:lnTo>
                  <a:pt x="976823" y="976823"/>
                </a:lnTo>
                <a:close/>
              </a:path>
            </a:pathLst>
          </a:custGeom>
          <a:solidFill>
            <a:schemeClr val="bg1">
              <a:alpha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文本框 55"/>
          <p:cNvSpPr txBox="1"/>
          <p:nvPr/>
        </p:nvSpPr>
        <p:spPr>
          <a:xfrm>
            <a:off x="9161289" y="3931086"/>
            <a:ext cx="8872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b="1" dirty="0">
                <a:solidFill>
                  <a:srgbClr val="182A4E"/>
                </a:solidFill>
                <a:latin typeface="微软雅黑 Light" panose="020B0502040204020203" pitchFamily="34" charset="-122"/>
                <a:cs typeface="Segoe UI" panose="020B0502040204020203" pitchFamily="34" charset="0"/>
              </a:rPr>
              <a:t>SWIFT</a:t>
            </a:r>
            <a:endParaRPr lang="zh-CN" altLang="en-US" sz="1400" b="1" dirty="0">
              <a:solidFill>
                <a:srgbClr val="182A4E"/>
              </a:solidFill>
              <a:latin typeface="微软雅黑 Light" panose="020B0502040204020203" pitchFamily="34" charset="-122"/>
              <a:cs typeface="Segoe UI" panose="020B0502040204020203" pitchFamily="34" charset="0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2952828" y="4114248"/>
            <a:ext cx="16129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rgbClr val="182A4E"/>
                </a:solidFill>
                <a:latin typeface="微软雅黑 Light" panose="020B0502040204020203" pitchFamily="34" charset="-122"/>
                <a:cs typeface="Segoe UI" panose="020B0502040204020203" pitchFamily="34" charset="0"/>
              </a:rPr>
              <a:t>MANAGER</a:t>
            </a:r>
            <a:endParaRPr lang="zh-CN" altLang="en-US" sz="1400" dirty="0">
              <a:solidFill>
                <a:srgbClr val="182A4E"/>
              </a:solidFill>
              <a:latin typeface="微软雅黑 Light" panose="020B0502040204020203" pitchFamily="34" charset="-122"/>
              <a:cs typeface="Segoe UI" panose="020B0502040204020203" pitchFamily="34" charset="0"/>
            </a:endParaRPr>
          </a:p>
        </p:txBody>
      </p:sp>
      <p:sp>
        <p:nvSpPr>
          <p:cNvPr id="60" name="等腰三角形 59"/>
          <p:cNvSpPr/>
          <p:nvPr/>
        </p:nvSpPr>
        <p:spPr>
          <a:xfrm flipV="1">
            <a:off x="3685618" y="4433728"/>
            <a:ext cx="147320" cy="127000"/>
          </a:xfrm>
          <a:prstGeom prst="triangle">
            <a:avLst/>
          </a:prstGeom>
          <a:solidFill>
            <a:srgbClr val="182A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矩形 60"/>
          <p:cNvSpPr/>
          <p:nvPr/>
        </p:nvSpPr>
        <p:spPr>
          <a:xfrm>
            <a:off x="2844956" y="4545759"/>
            <a:ext cx="1828644" cy="5472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200" b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微软雅黑 Light" panose="020B0502040204020203" pitchFamily="34" charset="-122"/>
                <a:cs typeface="Segoe UI" panose="020B0502040204020203" pitchFamily="34" charset="0"/>
              </a:rPr>
              <a:t>Lorem ipsum dolor sit amet, consectetur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cs typeface="Segoe UI" panose="020B0502040204020203" pitchFamily="34" charset="0"/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7638972" y="4114248"/>
            <a:ext cx="16129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rgbClr val="182A4E"/>
                </a:solidFill>
                <a:latin typeface="微软雅黑 Light" panose="020B0502040204020203" pitchFamily="34" charset="-122"/>
                <a:cs typeface="Segoe UI" panose="020B0502040204020203" pitchFamily="34" charset="0"/>
              </a:rPr>
              <a:t>MANAGER</a:t>
            </a:r>
            <a:endParaRPr lang="zh-CN" altLang="en-US" sz="1400" dirty="0">
              <a:solidFill>
                <a:srgbClr val="182A4E"/>
              </a:solidFill>
              <a:latin typeface="微软雅黑 Light" panose="020B0502040204020203" pitchFamily="34" charset="-122"/>
              <a:cs typeface="Segoe UI" panose="020B0502040204020203" pitchFamily="34" charset="0"/>
            </a:endParaRPr>
          </a:p>
        </p:txBody>
      </p:sp>
      <p:sp>
        <p:nvSpPr>
          <p:cNvPr id="66" name="等腰三角形 65"/>
          <p:cNvSpPr/>
          <p:nvPr/>
        </p:nvSpPr>
        <p:spPr>
          <a:xfrm flipV="1">
            <a:off x="8371762" y="4433728"/>
            <a:ext cx="147320" cy="127000"/>
          </a:xfrm>
          <a:prstGeom prst="triangle">
            <a:avLst/>
          </a:prstGeom>
          <a:solidFill>
            <a:srgbClr val="182A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矩形 66"/>
          <p:cNvSpPr/>
          <p:nvPr/>
        </p:nvSpPr>
        <p:spPr>
          <a:xfrm>
            <a:off x="7531100" y="4545759"/>
            <a:ext cx="1828644" cy="5472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200" b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微软雅黑 Light" panose="020B0502040204020203" pitchFamily="34" charset="-122"/>
                <a:cs typeface="Segoe UI" panose="020B0502040204020203" pitchFamily="34" charset="0"/>
              </a:rPr>
              <a:t>Lorem ipsum dolor sit amet, consectetur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cs typeface="Segoe UI" panose="020B0502040204020203" pitchFamily="34" charset="0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609756" y="4114248"/>
            <a:ext cx="16129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rgbClr val="182A4E"/>
                </a:solidFill>
                <a:latin typeface="微软雅黑 Light" panose="020B0502040204020203" pitchFamily="34" charset="-122"/>
                <a:cs typeface="Segoe UI" panose="020B0502040204020203" pitchFamily="34" charset="0"/>
              </a:rPr>
              <a:t>ENGINEER</a:t>
            </a:r>
            <a:endParaRPr lang="zh-CN" altLang="en-US" sz="1400" dirty="0">
              <a:solidFill>
                <a:srgbClr val="182A4E"/>
              </a:solidFill>
              <a:latin typeface="微软雅黑 Light" panose="020B0502040204020203" pitchFamily="34" charset="-122"/>
              <a:cs typeface="Segoe UI" panose="020B0502040204020203" pitchFamily="34" charset="0"/>
            </a:endParaRPr>
          </a:p>
        </p:txBody>
      </p:sp>
      <p:sp>
        <p:nvSpPr>
          <p:cNvPr id="70" name="等腰三角形 69"/>
          <p:cNvSpPr/>
          <p:nvPr/>
        </p:nvSpPr>
        <p:spPr>
          <a:xfrm flipV="1">
            <a:off x="1342546" y="4433728"/>
            <a:ext cx="147320" cy="127000"/>
          </a:xfrm>
          <a:prstGeom prst="triangle">
            <a:avLst/>
          </a:prstGeom>
          <a:solidFill>
            <a:srgbClr val="182A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矩形 70"/>
          <p:cNvSpPr/>
          <p:nvPr/>
        </p:nvSpPr>
        <p:spPr>
          <a:xfrm>
            <a:off x="501884" y="4545759"/>
            <a:ext cx="1828644" cy="5472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200" b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微软雅黑 Light" panose="020B0502040204020203" pitchFamily="34" charset="-122"/>
                <a:cs typeface="Segoe UI" panose="020B0502040204020203" pitchFamily="34" charset="0"/>
              </a:rPr>
              <a:t>Lorem ipsum dolor sit amet, consectetur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cs typeface="Segoe UI" panose="020B0502040204020203" pitchFamily="34" charset="0"/>
            </a:endParaRPr>
          </a:p>
        </p:txBody>
      </p:sp>
      <p:sp>
        <p:nvSpPr>
          <p:cNvPr id="73" name="文本框 72"/>
          <p:cNvSpPr txBox="1"/>
          <p:nvPr/>
        </p:nvSpPr>
        <p:spPr>
          <a:xfrm>
            <a:off x="9985831" y="4114248"/>
            <a:ext cx="16129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rgbClr val="182A4E"/>
                </a:solidFill>
                <a:latin typeface="微软雅黑 Light" panose="020B0502040204020203" pitchFamily="34" charset="-122"/>
                <a:cs typeface="Segoe UI" panose="020B0502040204020203" pitchFamily="34" charset="0"/>
              </a:rPr>
              <a:t>ENGINEER</a:t>
            </a:r>
            <a:endParaRPr lang="zh-CN" altLang="en-US" sz="1400" dirty="0">
              <a:solidFill>
                <a:srgbClr val="182A4E"/>
              </a:solidFill>
              <a:latin typeface="微软雅黑 Light" panose="020B0502040204020203" pitchFamily="34" charset="-122"/>
              <a:cs typeface="Segoe UI" panose="020B0502040204020203" pitchFamily="34" charset="0"/>
            </a:endParaRPr>
          </a:p>
        </p:txBody>
      </p:sp>
      <p:sp>
        <p:nvSpPr>
          <p:cNvPr id="74" name="等腰三角形 73"/>
          <p:cNvSpPr/>
          <p:nvPr/>
        </p:nvSpPr>
        <p:spPr>
          <a:xfrm flipV="1">
            <a:off x="10718621" y="4433728"/>
            <a:ext cx="147320" cy="127000"/>
          </a:xfrm>
          <a:prstGeom prst="triangle">
            <a:avLst/>
          </a:prstGeom>
          <a:solidFill>
            <a:srgbClr val="182A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矩形 74"/>
          <p:cNvSpPr/>
          <p:nvPr/>
        </p:nvSpPr>
        <p:spPr>
          <a:xfrm>
            <a:off x="9877959" y="4545759"/>
            <a:ext cx="1828644" cy="5472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200" b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微软雅黑 Light" panose="020B0502040204020203" pitchFamily="34" charset="-122"/>
                <a:cs typeface="Segoe UI" panose="020B0502040204020203" pitchFamily="34" charset="0"/>
              </a:rPr>
              <a:t>Lorem ipsum dolor sit amet, consectetur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cs typeface="Segoe UI" panose="020B0502040204020203" pitchFamily="34" charset="0"/>
            </a:endParaRPr>
          </a:p>
        </p:txBody>
      </p:sp>
      <p:grpSp>
        <p:nvGrpSpPr>
          <p:cNvPr id="76" name="组合 75"/>
          <p:cNvGrpSpPr/>
          <p:nvPr/>
        </p:nvGrpSpPr>
        <p:grpSpPr>
          <a:xfrm flipH="1">
            <a:off x="847738" y="427896"/>
            <a:ext cx="3337420" cy="1064692"/>
            <a:chOff x="4088390" y="762655"/>
            <a:chExt cx="4029519" cy="1285483"/>
          </a:xfrm>
        </p:grpSpPr>
        <p:sp>
          <p:nvSpPr>
            <p:cNvPr id="83" name="椭圆 82"/>
            <p:cNvSpPr/>
            <p:nvPr/>
          </p:nvSpPr>
          <p:spPr>
            <a:xfrm flipH="1">
              <a:off x="8045909" y="1460918"/>
              <a:ext cx="72000" cy="72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glow rad="101600">
                <a:schemeClr val="bg1"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4" name="椭圆 83"/>
            <p:cNvSpPr/>
            <p:nvPr/>
          </p:nvSpPr>
          <p:spPr>
            <a:xfrm flipH="1">
              <a:off x="7040230" y="1075498"/>
              <a:ext cx="72000" cy="72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glow rad="101600">
                <a:schemeClr val="bg1"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5" name="椭圆 84"/>
            <p:cNvSpPr/>
            <p:nvPr/>
          </p:nvSpPr>
          <p:spPr>
            <a:xfrm flipH="1">
              <a:off x="6312133" y="1220314"/>
              <a:ext cx="72000" cy="72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glow rad="101600">
                <a:schemeClr val="bg1"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6" name="椭圆 85"/>
            <p:cNvSpPr/>
            <p:nvPr/>
          </p:nvSpPr>
          <p:spPr>
            <a:xfrm flipH="1">
              <a:off x="5584037" y="1365130"/>
              <a:ext cx="72000" cy="72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glow rad="101600">
                <a:schemeClr val="bg1"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7" name="椭圆 86"/>
            <p:cNvSpPr/>
            <p:nvPr/>
          </p:nvSpPr>
          <p:spPr>
            <a:xfrm flipH="1">
              <a:off x="5014419" y="1976138"/>
              <a:ext cx="72000" cy="72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glow rad="101600">
                <a:schemeClr val="bg1"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8" name="椭圆 87"/>
            <p:cNvSpPr/>
            <p:nvPr/>
          </p:nvSpPr>
          <p:spPr>
            <a:xfrm flipH="1">
              <a:off x="4146092" y="1621306"/>
              <a:ext cx="72000" cy="72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glow rad="101600">
                <a:schemeClr val="bg1"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9" name="椭圆 88"/>
            <p:cNvSpPr/>
            <p:nvPr/>
          </p:nvSpPr>
          <p:spPr>
            <a:xfrm flipH="1">
              <a:off x="4088390" y="762655"/>
              <a:ext cx="72000" cy="72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glow rad="101600">
                <a:schemeClr val="bg1"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90" name="组合 89"/>
          <p:cNvGrpSpPr/>
          <p:nvPr/>
        </p:nvGrpSpPr>
        <p:grpSpPr>
          <a:xfrm>
            <a:off x="5818559" y="1691717"/>
            <a:ext cx="567582" cy="522010"/>
            <a:chOff x="10628051" y="3169376"/>
            <a:chExt cx="567582" cy="522010"/>
          </a:xfrm>
          <a:solidFill>
            <a:srgbClr val="182A4E"/>
          </a:solidFill>
        </p:grpSpPr>
        <p:sp>
          <p:nvSpPr>
            <p:cNvPr id="91" name="Freeform 165"/>
            <p:cNvSpPr>
              <a:spLocks noEditPoints="1"/>
            </p:cNvSpPr>
            <p:nvPr/>
          </p:nvSpPr>
          <p:spPr bwMode="auto">
            <a:xfrm>
              <a:off x="10628051" y="3504953"/>
              <a:ext cx="189194" cy="64906"/>
            </a:xfrm>
            <a:custGeom>
              <a:avLst/>
              <a:gdLst>
                <a:gd name="T0" fmla="*/ 66 w 69"/>
                <a:gd name="T1" fmla="*/ 10 h 24"/>
                <a:gd name="T2" fmla="*/ 35 w 69"/>
                <a:gd name="T3" fmla="*/ 0 h 24"/>
                <a:gd name="T4" fmla="*/ 3 w 69"/>
                <a:gd name="T5" fmla="*/ 10 h 24"/>
                <a:gd name="T6" fmla="*/ 34 w 69"/>
                <a:gd name="T7" fmla="*/ 24 h 24"/>
                <a:gd name="T8" fmla="*/ 66 w 69"/>
                <a:gd name="T9" fmla="*/ 10 h 24"/>
                <a:gd name="T10" fmla="*/ 35 w 69"/>
                <a:gd name="T11" fmla="*/ 19 h 24"/>
                <a:gd name="T12" fmla="*/ 11 w 69"/>
                <a:gd name="T13" fmla="*/ 9 h 24"/>
                <a:gd name="T14" fmla="*/ 35 w 69"/>
                <a:gd name="T15" fmla="*/ 2 h 24"/>
                <a:gd name="T16" fmla="*/ 58 w 69"/>
                <a:gd name="T17" fmla="*/ 9 h 24"/>
                <a:gd name="T18" fmla="*/ 35 w 69"/>
                <a:gd name="T19" fmla="*/ 19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9" h="24">
                  <a:moveTo>
                    <a:pt x="66" y="10"/>
                  </a:moveTo>
                  <a:cubicBezTo>
                    <a:pt x="63" y="3"/>
                    <a:pt x="49" y="0"/>
                    <a:pt x="35" y="0"/>
                  </a:cubicBezTo>
                  <a:cubicBezTo>
                    <a:pt x="21" y="0"/>
                    <a:pt x="6" y="4"/>
                    <a:pt x="3" y="10"/>
                  </a:cubicBezTo>
                  <a:cubicBezTo>
                    <a:pt x="0" y="16"/>
                    <a:pt x="14" y="24"/>
                    <a:pt x="34" y="24"/>
                  </a:cubicBezTo>
                  <a:cubicBezTo>
                    <a:pt x="55" y="24"/>
                    <a:pt x="69" y="16"/>
                    <a:pt x="66" y="10"/>
                  </a:cubicBezTo>
                  <a:close/>
                  <a:moveTo>
                    <a:pt x="35" y="19"/>
                  </a:moveTo>
                  <a:cubicBezTo>
                    <a:pt x="20" y="19"/>
                    <a:pt x="9" y="13"/>
                    <a:pt x="11" y="9"/>
                  </a:cubicBezTo>
                  <a:cubicBezTo>
                    <a:pt x="13" y="5"/>
                    <a:pt x="24" y="2"/>
                    <a:pt x="35" y="2"/>
                  </a:cubicBezTo>
                  <a:cubicBezTo>
                    <a:pt x="46" y="2"/>
                    <a:pt x="57" y="5"/>
                    <a:pt x="58" y="9"/>
                  </a:cubicBezTo>
                  <a:cubicBezTo>
                    <a:pt x="60" y="13"/>
                    <a:pt x="50" y="19"/>
                    <a:pt x="35" y="1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" name="Freeform 166"/>
            <p:cNvSpPr>
              <a:spLocks/>
            </p:cNvSpPr>
            <p:nvPr/>
          </p:nvSpPr>
          <p:spPr bwMode="auto">
            <a:xfrm>
              <a:off x="10760625" y="3556049"/>
              <a:ext cx="48334" cy="27620"/>
            </a:xfrm>
            <a:custGeom>
              <a:avLst/>
              <a:gdLst>
                <a:gd name="T0" fmla="*/ 10 w 35"/>
                <a:gd name="T1" fmla="*/ 0 h 20"/>
                <a:gd name="T2" fmla="*/ 35 w 35"/>
                <a:gd name="T3" fmla="*/ 8 h 20"/>
                <a:gd name="T4" fmla="*/ 20 w 35"/>
                <a:gd name="T5" fmla="*/ 20 h 20"/>
                <a:gd name="T6" fmla="*/ 0 w 35"/>
                <a:gd name="T7" fmla="*/ 4 h 20"/>
                <a:gd name="T8" fmla="*/ 10 w 35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20">
                  <a:moveTo>
                    <a:pt x="10" y="0"/>
                  </a:moveTo>
                  <a:lnTo>
                    <a:pt x="35" y="8"/>
                  </a:lnTo>
                  <a:lnTo>
                    <a:pt x="20" y="20"/>
                  </a:lnTo>
                  <a:lnTo>
                    <a:pt x="0" y="4"/>
                  </a:lnTo>
                  <a:lnTo>
                    <a:pt x="1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" name="Freeform 167"/>
            <p:cNvSpPr>
              <a:spLocks noEditPoints="1"/>
            </p:cNvSpPr>
            <p:nvPr/>
          </p:nvSpPr>
          <p:spPr bwMode="auto">
            <a:xfrm>
              <a:off x="11003677" y="3504953"/>
              <a:ext cx="191956" cy="64906"/>
            </a:xfrm>
            <a:custGeom>
              <a:avLst/>
              <a:gdLst>
                <a:gd name="T0" fmla="*/ 66 w 70"/>
                <a:gd name="T1" fmla="*/ 10 h 24"/>
                <a:gd name="T2" fmla="*/ 35 w 70"/>
                <a:gd name="T3" fmla="*/ 0 h 24"/>
                <a:gd name="T4" fmla="*/ 3 w 70"/>
                <a:gd name="T5" fmla="*/ 10 h 24"/>
                <a:gd name="T6" fmla="*/ 35 w 70"/>
                <a:gd name="T7" fmla="*/ 24 h 24"/>
                <a:gd name="T8" fmla="*/ 66 w 70"/>
                <a:gd name="T9" fmla="*/ 10 h 24"/>
                <a:gd name="T10" fmla="*/ 35 w 70"/>
                <a:gd name="T11" fmla="*/ 19 h 24"/>
                <a:gd name="T12" fmla="*/ 11 w 70"/>
                <a:gd name="T13" fmla="*/ 9 h 24"/>
                <a:gd name="T14" fmla="*/ 35 w 70"/>
                <a:gd name="T15" fmla="*/ 2 h 24"/>
                <a:gd name="T16" fmla="*/ 58 w 70"/>
                <a:gd name="T17" fmla="*/ 9 h 24"/>
                <a:gd name="T18" fmla="*/ 35 w 70"/>
                <a:gd name="T19" fmla="*/ 19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0" h="24">
                  <a:moveTo>
                    <a:pt x="66" y="10"/>
                  </a:moveTo>
                  <a:cubicBezTo>
                    <a:pt x="63" y="4"/>
                    <a:pt x="49" y="0"/>
                    <a:pt x="35" y="0"/>
                  </a:cubicBezTo>
                  <a:cubicBezTo>
                    <a:pt x="21" y="0"/>
                    <a:pt x="7" y="3"/>
                    <a:pt x="3" y="10"/>
                  </a:cubicBezTo>
                  <a:cubicBezTo>
                    <a:pt x="0" y="16"/>
                    <a:pt x="14" y="24"/>
                    <a:pt x="35" y="24"/>
                  </a:cubicBezTo>
                  <a:cubicBezTo>
                    <a:pt x="56" y="24"/>
                    <a:pt x="70" y="16"/>
                    <a:pt x="66" y="10"/>
                  </a:cubicBezTo>
                  <a:close/>
                  <a:moveTo>
                    <a:pt x="35" y="19"/>
                  </a:moveTo>
                  <a:cubicBezTo>
                    <a:pt x="20" y="19"/>
                    <a:pt x="9" y="13"/>
                    <a:pt x="11" y="9"/>
                  </a:cubicBezTo>
                  <a:cubicBezTo>
                    <a:pt x="13" y="5"/>
                    <a:pt x="23" y="2"/>
                    <a:pt x="35" y="2"/>
                  </a:cubicBezTo>
                  <a:cubicBezTo>
                    <a:pt x="46" y="2"/>
                    <a:pt x="56" y="5"/>
                    <a:pt x="58" y="9"/>
                  </a:cubicBezTo>
                  <a:cubicBezTo>
                    <a:pt x="60" y="13"/>
                    <a:pt x="50" y="19"/>
                    <a:pt x="35" y="1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" name="Freeform 168"/>
            <p:cNvSpPr>
              <a:spLocks/>
            </p:cNvSpPr>
            <p:nvPr/>
          </p:nvSpPr>
          <p:spPr bwMode="auto">
            <a:xfrm>
              <a:off x="11014724" y="3556049"/>
              <a:ext cx="46953" cy="27620"/>
            </a:xfrm>
            <a:custGeom>
              <a:avLst/>
              <a:gdLst>
                <a:gd name="T0" fmla="*/ 24 w 34"/>
                <a:gd name="T1" fmla="*/ 0 h 20"/>
                <a:gd name="T2" fmla="*/ 0 w 34"/>
                <a:gd name="T3" fmla="*/ 8 h 20"/>
                <a:gd name="T4" fmla="*/ 14 w 34"/>
                <a:gd name="T5" fmla="*/ 20 h 20"/>
                <a:gd name="T6" fmla="*/ 34 w 34"/>
                <a:gd name="T7" fmla="*/ 4 h 20"/>
                <a:gd name="T8" fmla="*/ 24 w 34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20">
                  <a:moveTo>
                    <a:pt x="24" y="0"/>
                  </a:moveTo>
                  <a:lnTo>
                    <a:pt x="0" y="8"/>
                  </a:lnTo>
                  <a:lnTo>
                    <a:pt x="14" y="20"/>
                  </a:lnTo>
                  <a:lnTo>
                    <a:pt x="34" y="4"/>
                  </a:lnTo>
                  <a:lnTo>
                    <a:pt x="2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" name="Freeform 169"/>
            <p:cNvSpPr>
              <a:spLocks noEditPoints="1"/>
            </p:cNvSpPr>
            <p:nvPr/>
          </p:nvSpPr>
          <p:spPr bwMode="auto">
            <a:xfrm>
              <a:off x="10724719" y="3550526"/>
              <a:ext cx="372864" cy="140860"/>
            </a:xfrm>
            <a:custGeom>
              <a:avLst/>
              <a:gdLst>
                <a:gd name="T0" fmla="*/ 129 w 136"/>
                <a:gd name="T1" fmla="*/ 21 h 51"/>
                <a:gd name="T2" fmla="*/ 69 w 136"/>
                <a:gd name="T3" fmla="*/ 0 h 51"/>
                <a:gd name="T4" fmla="*/ 7 w 136"/>
                <a:gd name="T5" fmla="*/ 21 h 51"/>
                <a:gd name="T6" fmla="*/ 68 w 136"/>
                <a:gd name="T7" fmla="*/ 51 h 51"/>
                <a:gd name="T8" fmla="*/ 129 w 136"/>
                <a:gd name="T9" fmla="*/ 21 h 51"/>
                <a:gd name="T10" fmla="*/ 68 w 136"/>
                <a:gd name="T11" fmla="*/ 39 h 51"/>
                <a:gd name="T12" fmla="*/ 22 w 136"/>
                <a:gd name="T13" fmla="*/ 19 h 51"/>
                <a:gd name="T14" fmla="*/ 69 w 136"/>
                <a:gd name="T15" fmla="*/ 5 h 51"/>
                <a:gd name="T16" fmla="*/ 115 w 136"/>
                <a:gd name="T17" fmla="*/ 19 h 51"/>
                <a:gd name="T18" fmla="*/ 68 w 136"/>
                <a:gd name="T19" fmla="*/ 39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6" h="51">
                  <a:moveTo>
                    <a:pt x="129" y="21"/>
                  </a:moveTo>
                  <a:cubicBezTo>
                    <a:pt x="123" y="8"/>
                    <a:pt x="96" y="0"/>
                    <a:pt x="69" y="0"/>
                  </a:cubicBezTo>
                  <a:cubicBezTo>
                    <a:pt x="41" y="0"/>
                    <a:pt x="13" y="8"/>
                    <a:pt x="7" y="21"/>
                  </a:cubicBezTo>
                  <a:cubicBezTo>
                    <a:pt x="0" y="33"/>
                    <a:pt x="28" y="51"/>
                    <a:pt x="68" y="51"/>
                  </a:cubicBezTo>
                  <a:cubicBezTo>
                    <a:pt x="108" y="51"/>
                    <a:pt x="136" y="33"/>
                    <a:pt x="129" y="21"/>
                  </a:cubicBezTo>
                  <a:close/>
                  <a:moveTo>
                    <a:pt x="68" y="39"/>
                  </a:moveTo>
                  <a:cubicBezTo>
                    <a:pt x="39" y="39"/>
                    <a:pt x="19" y="28"/>
                    <a:pt x="22" y="19"/>
                  </a:cubicBezTo>
                  <a:cubicBezTo>
                    <a:pt x="26" y="10"/>
                    <a:pt x="47" y="5"/>
                    <a:pt x="69" y="5"/>
                  </a:cubicBezTo>
                  <a:cubicBezTo>
                    <a:pt x="91" y="5"/>
                    <a:pt x="111" y="10"/>
                    <a:pt x="115" y="19"/>
                  </a:cubicBezTo>
                  <a:cubicBezTo>
                    <a:pt x="118" y="28"/>
                    <a:pt x="98" y="39"/>
                    <a:pt x="68" y="3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" name="Freeform 170"/>
            <p:cNvSpPr>
              <a:spLocks/>
            </p:cNvSpPr>
            <p:nvPr/>
          </p:nvSpPr>
          <p:spPr bwMode="auto">
            <a:xfrm>
              <a:off x="10855912" y="3438666"/>
              <a:ext cx="55239" cy="183670"/>
            </a:xfrm>
            <a:custGeom>
              <a:avLst/>
              <a:gdLst>
                <a:gd name="T0" fmla="*/ 0 w 20"/>
                <a:gd name="T1" fmla="*/ 0 h 67"/>
                <a:gd name="T2" fmla="*/ 2 w 20"/>
                <a:gd name="T3" fmla="*/ 67 h 67"/>
                <a:gd name="T4" fmla="*/ 19 w 20"/>
                <a:gd name="T5" fmla="*/ 67 h 67"/>
                <a:gd name="T6" fmla="*/ 19 w 20"/>
                <a:gd name="T7" fmla="*/ 0 h 67"/>
                <a:gd name="T8" fmla="*/ 0 w 20"/>
                <a:gd name="T9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67">
                  <a:moveTo>
                    <a:pt x="0" y="0"/>
                  </a:moveTo>
                  <a:cubicBezTo>
                    <a:pt x="2" y="67"/>
                    <a:pt x="2" y="67"/>
                    <a:pt x="2" y="67"/>
                  </a:cubicBezTo>
                  <a:cubicBezTo>
                    <a:pt x="19" y="67"/>
                    <a:pt x="19" y="67"/>
                    <a:pt x="19" y="67"/>
                  </a:cubicBezTo>
                  <a:cubicBezTo>
                    <a:pt x="20" y="44"/>
                    <a:pt x="19" y="0"/>
                    <a:pt x="19" y="0"/>
                  </a:cubicBezTo>
                  <a:cubicBezTo>
                    <a:pt x="19" y="0"/>
                    <a:pt x="7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" name="Freeform 171"/>
            <p:cNvSpPr>
              <a:spLocks/>
            </p:cNvSpPr>
            <p:nvPr/>
          </p:nvSpPr>
          <p:spPr bwMode="auto">
            <a:xfrm>
              <a:off x="10913913" y="3438666"/>
              <a:ext cx="55239" cy="183670"/>
            </a:xfrm>
            <a:custGeom>
              <a:avLst/>
              <a:gdLst>
                <a:gd name="T0" fmla="*/ 0 w 20"/>
                <a:gd name="T1" fmla="*/ 0 h 67"/>
                <a:gd name="T2" fmla="*/ 2 w 20"/>
                <a:gd name="T3" fmla="*/ 67 h 67"/>
                <a:gd name="T4" fmla="*/ 19 w 20"/>
                <a:gd name="T5" fmla="*/ 67 h 67"/>
                <a:gd name="T6" fmla="*/ 19 w 20"/>
                <a:gd name="T7" fmla="*/ 0 h 67"/>
                <a:gd name="T8" fmla="*/ 0 w 20"/>
                <a:gd name="T9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67">
                  <a:moveTo>
                    <a:pt x="0" y="0"/>
                  </a:moveTo>
                  <a:cubicBezTo>
                    <a:pt x="2" y="67"/>
                    <a:pt x="2" y="67"/>
                    <a:pt x="2" y="67"/>
                  </a:cubicBezTo>
                  <a:cubicBezTo>
                    <a:pt x="19" y="67"/>
                    <a:pt x="19" y="67"/>
                    <a:pt x="19" y="67"/>
                  </a:cubicBezTo>
                  <a:cubicBezTo>
                    <a:pt x="20" y="44"/>
                    <a:pt x="19" y="0"/>
                    <a:pt x="19" y="0"/>
                  </a:cubicBezTo>
                  <a:cubicBezTo>
                    <a:pt x="19" y="0"/>
                    <a:pt x="7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" name="Oval 172"/>
            <p:cNvSpPr>
              <a:spLocks noChangeArrowheads="1"/>
            </p:cNvSpPr>
            <p:nvPr/>
          </p:nvSpPr>
          <p:spPr bwMode="auto">
            <a:xfrm>
              <a:off x="10875246" y="3169376"/>
              <a:ext cx="71811" cy="85621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" name="Rectangle 173"/>
            <p:cNvSpPr>
              <a:spLocks noChangeArrowheads="1"/>
            </p:cNvSpPr>
            <p:nvPr/>
          </p:nvSpPr>
          <p:spPr bwMode="auto">
            <a:xfrm>
              <a:off x="10911151" y="3377903"/>
              <a:ext cx="1381" cy="1381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" name="Freeform 174"/>
            <p:cNvSpPr>
              <a:spLocks/>
            </p:cNvSpPr>
            <p:nvPr/>
          </p:nvSpPr>
          <p:spPr bwMode="auto">
            <a:xfrm>
              <a:off x="10828292" y="3266044"/>
              <a:ext cx="167098" cy="186432"/>
            </a:xfrm>
            <a:custGeom>
              <a:avLst/>
              <a:gdLst>
                <a:gd name="T0" fmla="*/ 56 w 61"/>
                <a:gd name="T1" fmla="*/ 8 h 68"/>
                <a:gd name="T2" fmla="*/ 49 w 61"/>
                <a:gd name="T3" fmla="*/ 1 h 68"/>
                <a:gd name="T4" fmla="*/ 41 w 61"/>
                <a:gd name="T5" fmla="*/ 0 h 68"/>
                <a:gd name="T6" fmla="*/ 41 w 61"/>
                <a:gd name="T7" fmla="*/ 0 h 68"/>
                <a:gd name="T8" fmla="*/ 46 w 61"/>
                <a:gd name="T9" fmla="*/ 5 h 68"/>
                <a:gd name="T10" fmla="*/ 40 w 61"/>
                <a:gd name="T11" fmla="*/ 8 h 68"/>
                <a:gd name="T12" fmla="*/ 43 w 61"/>
                <a:gd name="T13" fmla="*/ 13 h 68"/>
                <a:gd name="T14" fmla="*/ 30 w 61"/>
                <a:gd name="T15" fmla="*/ 41 h 68"/>
                <a:gd name="T16" fmla="*/ 30 w 61"/>
                <a:gd name="T17" fmla="*/ 41 h 68"/>
                <a:gd name="T18" fmla="*/ 30 w 61"/>
                <a:gd name="T19" fmla="*/ 41 h 68"/>
                <a:gd name="T20" fmla="*/ 30 w 61"/>
                <a:gd name="T21" fmla="*/ 41 h 68"/>
                <a:gd name="T22" fmla="*/ 30 w 61"/>
                <a:gd name="T23" fmla="*/ 41 h 68"/>
                <a:gd name="T24" fmla="*/ 17 w 61"/>
                <a:gd name="T25" fmla="*/ 13 h 68"/>
                <a:gd name="T26" fmla="*/ 20 w 61"/>
                <a:gd name="T27" fmla="*/ 8 h 68"/>
                <a:gd name="T28" fmla="*/ 14 w 61"/>
                <a:gd name="T29" fmla="*/ 5 h 68"/>
                <a:gd name="T30" fmla="*/ 19 w 61"/>
                <a:gd name="T31" fmla="*/ 0 h 68"/>
                <a:gd name="T32" fmla="*/ 19 w 61"/>
                <a:gd name="T33" fmla="*/ 0 h 68"/>
                <a:gd name="T34" fmla="*/ 12 w 61"/>
                <a:gd name="T35" fmla="*/ 1 h 68"/>
                <a:gd name="T36" fmla="*/ 12 w 61"/>
                <a:gd name="T37" fmla="*/ 1 h 68"/>
                <a:gd name="T38" fmla="*/ 5 w 61"/>
                <a:gd name="T39" fmla="*/ 8 h 68"/>
                <a:gd name="T40" fmla="*/ 0 w 61"/>
                <a:gd name="T41" fmla="*/ 68 h 68"/>
                <a:gd name="T42" fmla="*/ 8 w 61"/>
                <a:gd name="T43" fmla="*/ 68 h 68"/>
                <a:gd name="T44" fmla="*/ 8 w 61"/>
                <a:gd name="T45" fmla="*/ 68 h 68"/>
                <a:gd name="T46" fmla="*/ 9 w 61"/>
                <a:gd name="T47" fmla="*/ 68 h 68"/>
                <a:gd name="T48" fmla="*/ 18 w 61"/>
                <a:gd name="T49" fmla="*/ 68 h 68"/>
                <a:gd name="T50" fmla="*/ 18 w 61"/>
                <a:gd name="T51" fmla="*/ 68 h 68"/>
                <a:gd name="T52" fmla="*/ 43 w 61"/>
                <a:gd name="T53" fmla="*/ 68 h 68"/>
                <a:gd name="T54" fmla="*/ 43 w 61"/>
                <a:gd name="T55" fmla="*/ 68 h 68"/>
                <a:gd name="T56" fmla="*/ 52 w 61"/>
                <a:gd name="T57" fmla="*/ 68 h 68"/>
                <a:gd name="T58" fmla="*/ 52 w 61"/>
                <a:gd name="T59" fmla="*/ 68 h 68"/>
                <a:gd name="T60" fmla="*/ 52 w 61"/>
                <a:gd name="T61" fmla="*/ 68 h 68"/>
                <a:gd name="T62" fmla="*/ 61 w 61"/>
                <a:gd name="T63" fmla="*/ 68 h 68"/>
                <a:gd name="T64" fmla="*/ 56 w 61"/>
                <a:gd name="T65" fmla="*/ 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1" h="68">
                  <a:moveTo>
                    <a:pt x="56" y="8"/>
                  </a:moveTo>
                  <a:cubicBezTo>
                    <a:pt x="56" y="4"/>
                    <a:pt x="53" y="1"/>
                    <a:pt x="49" y="1"/>
                  </a:cubicBezTo>
                  <a:cubicBezTo>
                    <a:pt x="48" y="1"/>
                    <a:pt x="43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3" y="13"/>
                    <a:pt x="43" y="13"/>
                    <a:pt x="43" y="13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7" y="0"/>
                    <a:pt x="13" y="0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8" y="1"/>
                    <a:pt x="5" y="4"/>
                    <a:pt x="5" y="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3" y="68"/>
                    <a:pt x="5" y="68"/>
                    <a:pt x="8" y="68"/>
                  </a:cubicBezTo>
                  <a:cubicBezTo>
                    <a:pt x="8" y="68"/>
                    <a:pt x="8" y="68"/>
                    <a:pt x="8" y="68"/>
                  </a:cubicBezTo>
                  <a:cubicBezTo>
                    <a:pt x="8" y="68"/>
                    <a:pt x="9" y="68"/>
                    <a:pt x="9" y="68"/>
                  </a:cubicBezTo>
                  <a:cubicBezTo>
                    <a:pt x="12" y="68"/>
                    <a:pt x="15" y="68"/>
                    <a:pt x="18" y="68"/>
                  </a:cubicBezTo>
                  <a:cubicBezTo>
                    <a:pt x="18" y="68"/>
                    <a:pt x="18" y="68"/>
                    <a:pt x="18" y="68"/>
                  </a:cubicBezTo>
                  <a:cubicBezTo>
                    <a:pt x="26" y="68"/>
                    <a:pt x="35" y="68"/>
                    <a:pt x="43" y="68"/>
                  </a:cubicBezTo>
                  <a:cubicBezTo>
                    <a:pt x="43" y="68"/>
                    <a:pt x="43" y="68"/>
                    <a:pt x="43" y="68"/>
                  </a:cubicBezTo>
                  <a:cubicBezTo>
                    <a:pt x="46" y="68"/>
                    <a:pt x="49" y="68"/>
                    <a:pt x="52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5" y="68"/>
                    <a:pt x="58" y="68"/>
                    <a:pt x="61" y="68"/>
                  </a:cubicBezTo>
                  <a:lnTo>
                    <a:pt x="56" y="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" name="Freeform 175"/>
            <p:cNvSpPr>
              <a:spLocks/>
            </p:cNvSpPr>
            <p:nvPr/>
          </p:nvSpPr>
          <p:spPr bwMode="auto">
            <a:xfrm>
              <a:off x="10900103" y="3263282"/>
              <a:ext cx="22096" cy="27620"/>
            </a:xfrm>
            <a:custGeom>
              <a:avLst/>
              <a:gdLst>
                <a:gd name="T0" fmla="*/ 14 w 16"/>
                <a:gd name="T1" fmla="*/ 0 h 20"/>
                <a:gd name="T2" fmla="*/ 16 w 16"/>
                <a:gd name="T3" fmla="*/ 12 h 20"/>
                <a:gd name="T4" fmla="*/ 8 w 16"/>
                <a:gd name="T5" fmla="*/ 20 h 20"/>
                <a:gd name="T6" fmla="*/ 0 w 16"/>
                <a:gd name="T7" fmla="*/ 12 h 20"/>
                <a:gd name="T8" fmla="*/ 4 w 16"/>
                <a:gd name="T9" fmla="*/ 0 h 20"/>
                <a:gd name="T10" fmla="*/ 14 w 16"/>
                <a:gd name="T11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20">
                  <a:moveTo>
                    <a:pt x="14" y="0"/>
                  </a:moveTo>
                  <a:lnTo>
                    <a:pt x="16" y="12"/>
                  </a:lnTo>
                  <a:lnTo>
                    <a:pt x="8" y="20"/>
                  </a:lnTo>
                  <a:lnTo>
                    <a:pt x="0" y="12"/>
                  </a:lnTo>
                  <a:lnTo>
                    <a:pt x="4" y="0"/>
                  </a:lnTo>
                  <a:lnTo>
                    <a:pt x="1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" name="Freeform 176"/>
            <p:cNvSpPr>
              <a:spLocks/>
            </p:cNvSpPr>
            <p:nvPr/>
          </p:nvSpPr>
          <p:spPr bwMode="auto">
            <a:xfrm>
              <a:off x="10897341" y="3282616"/>
              <a:ext cx="27620" cy="106335"/>
            </a:xfrm>
            <a:custGeom>
              <a:avLst/>
              <a:gdLst>
                <a:gd name="T0" fmla="*/ 16 w 20"/>
                <a:gd name="T1" fmla="*/ 0 h 77"/>
                <a:gd name="T2" fmla="*/ 20 w 20"/>
                <a:gd name="T3" fmla="*/ 69 h 77"/>
                <a:gd name="T4" fmla="*/ 10 w 20"/>
                <a:gd name="T5" fmla="*/ 77 h 77"/>
                <a:gd name="T6" fmla="*/ 0 w 20"/>
                <a:gd name="T7" fmla="*/ 69 h 77"/>
                <a:gd name="T8" fmla="*/ 4 w 20"/>
                <a:gd name="T9" fmla="*/ 0 h 77"/>
                <a:gd name="T10" fmla="*/ 16 w 20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77">
                  <a:moveTo>
                    <a:pt x="16" y="0"/>
                  </a:moveTo>
                  <a:lnTo>
                    <a:pt x="20" y="69"/>
                  </a:lnTo>
                  <a:lnTo>
                    <a:pt x="10" y="77"/>
                  </a:lnTo>
                  <a:lnTo>
                    <a:pt x="0" y="69"/>
                  </a:lnTo>
                  <a:lnTo>
                    <a:pt x="4" y="0"/>
                  </a:lnTo>
                  <a:lnTo>
                    <a:pt x="16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" name="Freeform 177"/>
            <p:cNvSpPr>
              <a:spLocks/>
            </p:cNvSpPr>
            <p:nvPr/>
          </p:nvSpPr>
          <p:spPr bwMode="auto">
            <a:xfrm>
              <a:off x="10724719" y="3419333"/>
              <a:ext cx="35905" cy="114621"/>
            </a:xfrm>
            <a:custGeom>
              <a:avLst/>
              <a:gdLst>
                <a:gd name="T0" fmla="*/ 0 w 13"/>
                <a:gd name="T1" fmla="*/ 0 h 42"/>
                <a:gd name="T2" fmla="*/ 1 w 13"/>
                <a:gd name="T3" fmla="*/ 42 h 42"/>
                <a:gd name="T4" fmla="*/ 12 w 13"/>
                <a:gd name="T5" fmla="*/ 42 h 42"/>
                <a:gd name="T6" fmla="*/ 12 w 13"/>
                <a:gd name="T7" fmla="*/ 0 h 42"/>
                <a:gd name="T8" fmla="*/ 0 w 13"/>
                <a:gd name="T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42">
                  <a:moveTo>
                    <a:pt x="0" y="0"/>
                  </a:moveTo>
                  <a:cubicBezTo>
                    <a:pt x="1" y="42"/>
                    <a:pt x="1" y="42"/>
                    <a:pt x="1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3" y="28"/>
                    <a:pt x="12" y="0"/>
                    <a:pt x="12" y="0"/>
                  </a:cubicBezTo>
                  <a:cubicBezTo>
                    <a:pt x="12" y="0"/>
                    <a:pt x="5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" name="Freeform 178"/>
            <p:cNvSpPr>
              <a:spLocks/>
            </p:cNvSpPr>
            <p:nvPr/>
          </p:nvSpPr>
          <p:spPr bwMode="auto">
            <a:xfrm>
              <a:off x="10686052" y="3419333"/>
              <a:ext cx="35905" cy="114621"/>
            </a:xfrm>
            <a:custGeom>
              <a:avLst/>
              <a:gdLst>
                <a:gd name="T0" fmla="*/ 0 w 13"/>
                <a:gd name="T1" fmla="*/ 0 h 42"/>
                <a:gd name="T2" fmla="*/ 2 w 13"/>
                <a:gd name="T3" fmla="*/ 42 h 42"/>
                <a:gd name="T4" fmla="*/ 13 w 13"/>
                <a:gd name="T5" fmla="*/ 42 h 42"/>
                <a:gd name="T6" fmla="*/ 13 w 13"/>
                <a:gd name="T7" fmla="*/ 0 h 42"/>
                <a:gd name="T8" fmla="*/ 0 w 13"/>
                <a:gd name="T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42">
                  <a:moveTo>
                    <a:pt x="0" y="0"/>
                  </a:moveTo>
                  <a:cubicBezTo>
                    <a:pt x="2" y="42"/>
                    <a:pt x="2" y="42"/>
                    <a:pt x="2" y="42"/>
                  </a:cubicBezTo>
                  <a:cubicBezTo>
                    <a:pt x="13" y="42"/>
                    <a:pt x="13" y="42"/>
                    <a:pt x="13" y="42"/>
                  </a:cubicBezTo>
                  <a:cubicBezTo>
                    <a:pt x="13" y="28"/>
                    <a:pt x="13" y="0"/>
                    <a:pt x="13" y="0"/>
                  </a:cubicBezTo>
                  <a:cubicBezTo>
                    <a:pt x="13" y="0"/>
                    <a:pt x="5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" name="Oval 179"/>
            <p:cNvSpPr>
              <a:spLocks noChangeArrowheads="1"/>
            </p:cNvSpPr>
            <p:nvPr/>
          </p:nvSpPr>
          <p:spPr bwMode="auto">
            <a:xfrm>
              <a:off x="10699862" y="3249472"/>
              <a:ext cx="46953" cy="55239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" name="Rectangle 180"/>
            <p:cNvSpPr>
              <a:spLocks noChangeArrowheads="1"/>
            </p:cNvSpPr>
            <p:nvPr/>
          </p:nvSpPr>
          <p:spPr bwMode="auto">
            <a:xfrm>
              <a:off x="10721957" y="3380665"/>
              <a:ext cx="2762" cy="1381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" name="Freeform 181"/>
            <p:cNvSpPr>
              <a:spLocks noEditPoints="1"/>
            </p:cNvSpPr>
            <p:nvPr/>
          </p:nvSpPr>
          <p:spPr bwMode="auto">
            <a:xfrm>
              <a:off x="10661194" y="3310235"/>
              <a:ext cx="142241" cy="125669"/>
            </a:xfrm>
            <a:custGeom>
              <a:avLst/>
              <a:gdLst>
                <a:gd name="T0" fmla="*/ 51 w 52"/>
                <a:gd name="T1" fmla="*/ 17 h 46"/>
                <a:gd name="T2" fmla="*/ 51 w 52"/>
                <a:gd name="T3" fmla="*/ 17 h 46"/>
                <a:gd name="T4" fmla="*/ 51 w 52"/>
                <a:gd name="T5" fmla="*/ 17 h 46"/>
                <a:gd name="T6" fmla="*/ 37 w 52"/>
                <a:gd name="T7" fmla="*/ 2 h 46"/>
                <a:gd name="T8" fmla="*/ 34 w 52"/>
                <a:gd name="T9" fmla="*/ 0 h 46"/>
                <a:gd name="T10" fmla="*/ 29 w 52"/>
                <a:gd name="T11" fmla="*/ 0 h 46"/>
                <a:gd name="T12" fmla="*/ 29 w 52"/>
                <a:gd name="T13" fmla="*/ 0 h 46"/>
                <a:gd name="T14" fmla="*/ 33 w 52"/>
                <a:gd name="T15" fmla="*/ 3 h 46"/>
                <a:gd name="T16" fmla="*/ 29 w 52"/>
                <a:gd name="T17" fmla="*/ 5 h 46"/>
                <a:gd name="T18" fmla="*/ 31 w 52"/>
                <a:gd name="T19" fmla="*/ 9 h 46"/>
                <a:gd name="T20" fmla="*/ 23 w 52"/>
                <a:gd name="T21" fmla="*/ 26 h 46"/>
                <a:gd name="T22" fmla="*/ 23 w 52"/>
                <a:gd name="T23" fmla="*/ 26 h 46"/>
                <a:gd name="T24" fmla="*/ 22 w 52"/>
                <a:gd name="T25" fmla="*/ 26 h 46"/>
                <a:gd name="T26" fmla="*/ 22 w 52"/>
                <a:gd name="T27" fmla="*/ 26 h 46"/>
                <a:gd name="T28" fmla="*/ 22 w 52"/>
                <a:gd name="T29" fmla="*/ 26 h 46"/>
                <a:gd name="T30" fmla="*/ 14 w 52"/>
                <a:gd name="T31" fmla="*/ 9 h 46"/>
                <a:gd name="T32" fmla="*/ 16 w 52"/>
                <a:gd name="T33" fmla="*/ 5 h 46"/>
                <a:gd name="T34" fmla="*/ 12 w 52"/>
                <a:gd name="T35" fmla="*/ 3 h 46"/>
                <a:gd name="T36" fmla="*/ 16 w 52"/>
                <a:gd name="T37" fmla="*/ 0 h 46"/>
                <a:gd name="T38" fmla="*/ 16 w 52"/>
                <a:gd name="T39" fmla="*/ 0 h 46"/>
                <a:gd name="T40" fmla="*/ 11 w 52"/>
                <a:gd name="T41" fmla="*/ 0 h 46"/>
                <a:gd name="T42" fmla="*/ 7 w 52"/>
                <a:gd name="T43" fmla="*/ 4 h 46"/>
                <a:gd name="T44" fmla="*/ 0 w 52"/>
                <a:gd name="T45" fmla="*/ 23 h 46"/>
                <a:gd name="T46" fmla="*/ 8 w 52"/>
                <a:gd name="T47" fmla="*/ 46 h 46"/>
                <a:gd name="T48" fmla="*/ 13 w 52"/>
                <a:gd name="T49" fmla="*/ 44 h 46"/>
                <a:gd name="T50" fmla="*/ 37 w 52"/>
                <a:gd name="T51" fmla="*/ 44 h 46"/>
                <a:gd name="T52" fmla="*/ 37 w 52"/>
                <a:gd name="T53" fmla="*/ 43 h 46"/>
                <a:gd name="T54" fmla="*/ 36 w 52"/>
                <a:gd name="T55" fmla="*/ 38 h 46"/>
                <a:gd name="T56" fmla="*/ 43 w 52"/>
                <a:gd name="T57" fmla="*/ 41 h 46"/>
                <a:gd name="T58" fmla="*/ 47 w 52"/>
                <a:gd name="T59" fmla="*/ 32 h 46"/>
                <a:gd name="T60" fmla="*/ 49 w 52"/>
                <a:gd name="T61" fmla="*/ 27 h 46"/>
                <a:gd name="T62" fmla="*/ 51 w 52"/>
                <a:gd name="T63" fmla="*/ 25 h 46"/>
                <a:gd name="T64" fmla="*/ 51 w 52"/>
                <a:gd name="T65" fmla="*/ 24 h 46"/>
                <a:gd name="T66" fmla="*/ 51 w 52"/>
                <a:gd name="T67" fmla="*/ 23 h 46"/>
                <a:gd name="T68" fmla="*/ 52 w 52"/>
                <a:gd name="T69" fmla="*/ 23 h 46"/>
                <a:gd name="T70" fmla="*/ 52 w 52"/>
                <a:gd name="T71" fmla="*/ 23 h 46"/>
                <a:gd name="T72" fmla="*/ 52 w 52"/>
                <a:gd name="T73" fmla="*/ 23 h 46"/>
                <a:gd name="T74" fmla="*/ 52 w 52"/>
                <a:gd name="T75" fmla="*/ 23 h 46"/>
                <a:gd name="T76" fmla="*/ 51 w 52"/>
                <a:gd name="T77" fmla="*/ 17 h 46"/>
                <a:gd name="T78" fmla="*/ 40 w 52"/>
                <a:gd name="T79" fmla="*/ 22 h 46"/>
                <a:gd name="T80" fmla="*/ 38 w 52"/>
                <a:gd name="T81" fmla="*/ 27 h 46"/>
                <a:gd name="T82" fmla="*/ 36 w 52"/>
                <a:gd name="T83" fmla="*/ 29 h 46"/>
                <a:gd name="T84" fmla="*/ 36 w 52"/>
                <a:gd name="T85" fmla="*/ 15 h 46"/>
                <a:gd name="T86" fmla="*/ 41 w 52"/>
                <a:gd name="T87" fmla="*/ 21 h 46"/>
                <a:gd name="T88" fmla="*/ 40 w 52"/>
                <a:gd name="T89" fmla="*/ 2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2" h="46">
                  <a:moveTo>
                    <a:pt x="51" y="17"/>
                  </a:moveTo>
                  <a:cubicBezTo>
                    <a:pt x="51" y="17"/>
                    <a:pt x="51" y="17"/>
                    <a:pt x="51" y="17"/>
                  </a:cubicBezTo>
                  <a:cubicBezTo>
                    <a:pt x="51" y="17"/>
                    <a:pt x="51" y="17"/>
                    <a:pt x="51" y="17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6" y="1"/>
                    <a:pt x="35" y="1"/>
                    <a:pt x="34" y="0"/>
                  </a:cubicBezTo>
                  <a:cubicBezTo>
                    <a:pt x="34" y="0"/>
                    <a:pt x="31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3" y="3"/>
                    <a:pt x="33" y="3"/>
                    <a:pt x="33" y="3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31" y="9"/>
                    <a:pt x="31" y="9"/>
                    <a:pt x="31" y="9"/>
                  </a:cubicBezTo>
                  <a:cubicBezTo>
                    <a:pt x="23" y="26"/>
                    <a:pt x="23" y="26"/>
                    <a:pt x="23" y="26"/>
                  </a:cubicBezTo>
                  <a:cubicBezTo>
                    <a:pt x="23" y="26"/>
                    <a:pt x="23" y="26"/>
                    <a:pt x="23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4" y="0"/>
                    <a:pt x="12" y="0"/>
                    <a:pt x="11" y="0"/>
                  </a:cubicBezTo>
                  <a:cubicBezTo>
                    <a:pt x="10" y="1"/>
                    <a:pt x="8" y="2"/>
                    <a:pt x="7" y="4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2" y="37"/>
                    <a:pt x="5" y="38"/>
                    <a:pt x="8" y="46"/>
                  </a:cubicBezTo>
                  <a:cubicBezTo>
                    <a:pt x="9" y="45"/>
                    <a:pt x="11" y="44"/>
                    <a:pt x="13" y="44"/>
                  </a:cubicBezTo>
                  <a:cubicBezTo>
                    <a:pt x="21" y="44"/>
                    <a:pt x="29" y="44"/>
                    <a:pt x="37" y="44"/>
                  </a:cubicBezTo>
                  <a:cubicBezTo>
                    <a:pt x="37" y="43"/>
                    <a:pt x="37" y="43"/>
                    <a:pt x="37" y="43"/>
                  </a:cubicBezTo>
                  <a:cubicBezTo>
                    <a:pt x="37" y="41"/>
                    <a:pt x="36" y="39"/>
                    <a:pt x="36" y="38"/>
                  </a:cubicBezTo>
                  <a:cubicBezTo>
                    <a:pt x="38" y="39"/>
                    <a:pt x="41" y="40"/>
                    <a:pt x="43" y="41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9" y="27"/>
                    <a:pt x="49" y="27"/>
                    <a:pt x="49" y="27"/>
                  </a:cubicBezTo>
                  <a:cubicBezTo>
                    <a:pt x="51" y="25"/>
                    <a:pt x="51" y="25"/>
                    <a:pt x="51" y="25"/>
                  </a:cubicBezTo>
                  <a:cubicBezTo>
                    <a:pt x="51" y="24"/>
                    <a:pt x="51" y="24"/>
                    <a:pt x="51" y="24"/>
                  </a:cubicBezTo>
                  <a:cubicBezTo>
                    <a:pt x="51" y="23"/>
                    <a:pt x="51" y="23"/>
                    <a:pt x="51" y="23"/>
                  </a:cubicBezTo>
                  <a:cubicBezTo>
                    <a:pt x="52" y="23"/>
                    <a:pt x="52" y="23"/>
                    <a:pt x="52" y="23"/>
                  </a:cubicBezTo>
                  <a:cubicBezTo>
                    <a:pt x="52" y="23"/>
                    <a:pt x="52" y="23"/>
                    <a:pt x="52" y="23"/>
                  </a:cubicBezTo>
                  <a:cubicBezTo>
                    <a:pt x="52" y="23"/>
                    <a:pt x="52" y="23"/>
                    <a:pt x="52" y="23"/>
                  </a:cubicBezTo>
                  <a:cubicBezTo>
                    <a:pt x="52" y="23"/>
                    <a:pt x="52" y="23"/>
                    <a:pt x="52" y="23"/>
                  </a:cubicBezTo>
                  <a:cubicBezTo>
                    <a:pt x="51" y="20"/>
                    <a:pt x="52" y="29"/>
                    <a:pt x="51" y="17"/>
                  </a:cubicBezTo>
                  <a:close/>
                  <a:moveTo>
                    <a:pt x="40" y="22"/>
                  </a:moveTo>
                  <a:cubicBezTo>
                    <a:pt x="38" y="27"/>
                    <a:pt x="38" y="27"/>
                    <a:pt x="38" y="27"/>
                  </a:cubicBezTo>
                  <a:cubicBezTo>
                    <a:pt x="36" y="29"/>
                    <a:pt x="36" y="29"/>
                    <a:pt x="36" y="29"/>
                  </a:cubicBezTo>
                  <a:cubicBezTo>
                    <a:pt x="36" y="24"/>
                    <a:pt x="36" y="20"/>
                    <a:pt x="36" y="15"/>
                  </a:cubicBezTo>
                  <a:cubicBezTo>
                    <a:pt x="41" y="21"/>
                    <a:pt x="41" y="21"/>
                    <a:pt x="41" y="21"/>
                  </a:cubicBezTo>
                  <a:lnTo>
                    <a:pt x="40" y="2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" name="Freeform 182"/>
            <p:cNvSpPr>
              <a:spLocks/>
            </p:cNvSpPr>
            <p:nvPr/>
          </p:nvSpPr>
          <p:spPr bwMode="auto">
            <a:xfrm>
              <a:off x="10716433" y="3307473"/>
              <a:ext cx="13810" cy="16572"/>
            </a:xfrm>
            <a:custGeom>
              <a:avLst/>
              <a:gdLst>
                <a:gd name="T0" fmla="*/ 2 w 10"/>
                <a:gd name="T1" fmla="*/ 0 h 12"/>
                <a:gd name="T2" fmla="*/ 0 w 10"/>
                <a:gd name="T3" fmla="*/ 8 h 12"/>
                <a:gd name="T4" fmla="*/ 4 w 10"/>
                <a:gd name="T5" fmla="*/ 12 h 12"/>
                <a:gd name="T6" fmla="*/ 10 w 10"/>
                <a:gd name="T7" fmla="*/ 8 h 12"/>
                <a:gd name="T8" fmla="*/ 8 w 10"/>
                <a:gd name="T9" fmla="*/ 0 h 12"/>
                <a:gd name="T10" fmla="*/ 2 w 10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12">
                  <a:moveTo>
                    <a:pt x="2" y="0"/>
                  </a:moveTo>
                  <a:lnTo>
                    <a:pt x="0" y="8"/>
                  </a:lnTo>
                  <a:lnTo>
                    <a:pt x="4" y="12"/>
                  </a:lnTo>
                  <a:lnTo>
                    <a:pt x="10" y="8"/>
                  </a:lnTo>
                  <a:lnTo>
                    <a:pt x="8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" name="Freeform 183"/>
            <p:cNvSpPr>
              <a:spLocks/>
            </p:cNvSpPr>
            <p:nvPr/>
          </p:nvSpPr>
          <p:spPr bwMode="auto">
            <a:xfrm>
              <a:off x="10713671" y="3318521"/>
              <a:ext cx="19334" cy="67668"/>
            </a:xfrm>
            <a:custGeom>
              <a:avLst/>
              <a:gdLst>
                <a:gd name="T0" fmla="*/ 4 w 14"/>
                <a:gd name="T1" fmla="*/ 0 h 49"/>
                <a:gd name="T2" fmla="*/ 0 w 14"/>
                <a:gd name="T3" fmla="*/ 45 h 49"/>
                <a:gd name="T4" fmla="*/ 6 w 14"/>
                <a:gd name="T5" fmla="*/ 49 h 49"/>
                <a:gd name="T6" fmla="*/ 14 w 14"/>
                <a:gd name="T7" fmla="*/ 45 h 49"/>
                <a:gd name="T8" fmla="*/ 10 w 14"/>
                <a:gd name="T9" fmla="*/ 0 h 49"/>
                <a:gd name="T10" fmla="*/ 4 w 14"/>
                <a:gd name="T11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49">
                  <a:moveTo>
                    <a:pt x="4" y="0"/>
                  </a:moveTo>
                  <a:lnTo>
                    <a:pt x="0" y="45"/>
                  </a:lnTo>
                  <a:lnTo>
                    <a:pt x="6" y="49"/>
                  </a:lnTo>
                  <a:lnTo>
                    <a:pt x="14" y="45"/>
                  </a:lnTo>
                  <a:lnTo>
                    <a:pt x="10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" name="Freeform 184"/>
            <p:cNvSpPr>
              <a:spLocks/>
            </p:cNvSpPr>
            <p:nvPr/>
          </p:nvSpPr>
          <p:spPr bwMode="auto">
            <a:xfrm>
              <a:off x="11100345" y="3422095"/>
              <a:ext cx="33143" cy="117383"/>
            </a:xfrm>
            <a:custGeom>
              <a:avLst/>
              <a:gdLst>
                <a:gd name="T0" fmla="*/ 0 w 12"/>
                <a:gd name="T1" fmla="*/ 0 h 43"/>
                <a:gd name="T2" fmla="*/ 1 w 12"/>
                <a:gd name="T3" fmla="*/ 43 h 43"/>
                <a:gd name="T4" fmla="*/ 12 w 12"/>
                <a:gd name="T5" fmla="*/ 43 h 43"/>
                <a:gd name="T6" fmla="*/ 12 w 12"/>
                <a:gd name="T7" fmla="*/ 0 h 43"/>
                <a:gd name="T8" fmla="*/ 0 w 12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43">
                  <a:moveTo>
                    <a:pt x="0" y="0"/>
                  </a:moveTo>
                  <a:cubicBezTo>
                    <a:pt x="1" y="43"/>
                    <a:pt x="1" y="43"/>
                    <a:pt x="1" y="43"/>
                  </a:cubicBezTo>
                  <a:cubicBezTo>
                    <a:pt x="12" y="43"/>
                    <a:pt x="12" y="43"/>
                    <a:pt x="12" y="43"/>
                  </a:cubicBezTo>
                  <a:cubicBezTo>
                    <a:pt x="12" y="28"/>
                    <a:pt x="12" y="0"/>
                    <a:pt x="12" y="0"/>
                  </a:cubicBezTo>
                  <a:cubicBezTo>
                    <a:pt x="12" y="0"/>
                    <a:pt x="4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" name="Freeform 185"/>
            <p:cNvSpPr>
              <a:spLocks/>
            </p:cNvSpPr>
            <p:nvPr/>
          </p:nvSpPr>
          <p:spPr bwMode="auto">
            <a:xfrm>
              <a:off x="11061678" y="3422095"/>
              <a:ext cx="35905" cy="117383"/>
            </a:xfrm>
            <a:custGeom>
              <a:avLst/>
              <a:gdLst>
                <a:gd name="T0" fmla="*/ 0 w 13"/>
                <a:gd name="T1" fmla="*/ 0 h 43"/>
                <a:gd name="T2" fmla="*/ 1 w 13"/>
                <a:gd name="T3" fmla="*/ 43 h 43"/>
                <a:gd name="T4" fmla="*/ 13 w 13"/>
                <a:gd name="T5" fmla="*/ 43 h 43"/>
                <a:gd name="T6" fmla="*/ 13 w 13"/>
                <a:gd name="T7" fmla="*/ 0 h 43"/>
                <a:gd name="T8" fmla="*/ 0 w 13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43">
                  <a:moveTo>
                    <a:pt x="0" y="0"/>
                  </a:moveTo>
                  <a:cubicBezTo>
                    <a:pt x="1" y="43"/>
                    <a:pt x="1" y="43"/>
                    <a:pt x="1" y="43"/>
                  </a:cubicBezTo>
                  <a:cubicBezTo>
                    <a:pt x="13" y="43"/>
                    <a:pt x="13" y="43"/>
                    <a:pt x="13" y="43"/>
                  </a:cubicBezTo>
                  <a:cubicBezTo>
                    <a:pt x="13" y="28"/>
                    <a:pt x="13" y="0"/>
                    <a:pt x="13" y="0"/>
                  </a:cubicBezTo>
                  <a:cubicBezTo>
                    <a:pt x="13" y="0"/>
                    <a:pt x="5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" name="Oval 186"/>
            <p:cNvSpPr>
              <a:spLocks noChangeArrowheads="1"/>
            </p:cNvSpPr>
            <p:nvPr/>
          </p:nvSpPr>
          <p:spPr bwMode="auto">
            <a:xfrm>
              <a:off x="11075488" y="3252234"/>
              <a:ext cx="44191" cy="55239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" name="Rectangle 187"/>
            <p:cNvSpPr>
              <a:spLocks noChangeArrowheads="1"/>
            </p:cNvSpPr>
            <p:nvPr/>
          </p:nvSpPr>
          <p:spPr bwMode="auto">
            <a:xfrm>
              <a:off x="11097583" y="3383427"/>
              <a:ext cx="1381" cy="1381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4" name="Freeform 188"/>
            <p:cNvSpPr>
              <a:spLocks/>
            </p:cNvSpPr>
            <p:nvPr/>
          </p:nvSpPr>
          <p:spPr bwMode="auto">
            <a:xfrm>
              <a:off x="11036820" y="3312997"/>
              <a:ext cx="118764" cy="125669"/>
            </a:xfrm>
            <a:custGeom>
              <a:avLst/>
              <a:gdLst>
                <a:gd name="T0" fmla="*/ 42 w 43"/>
                <a:gd name="T1" fmla="*/ 24 h 46"/>
                <a:gd name="T2" fmla="*/ 38 w 43"/>
                <a:gd name="T3" fmla="*/ 5 h 46"/>
                <a:gd name="T4" fmla="*/ 34 w 43"/>
                <a:gd name="T5" fmla="*/ 1 h 46"/>
                <a:gd name="T6" fmla="*/ 29 w 43"/>
                <a:gd name="T7" fmla="*/ 0 h 46"/>
                <a:gd name="T8" fmla="*/ 29 w 43"/>
                <a:gd name="T9" fmla="*/ 0 h 46"/>
                <a:gd name="T10" fmla="*/ 32 w 43"/>
                <a:gd name="T11" fmla="*/ 3 h 46"/>
                <a:gd name="T12" fmla="*/ 28 w 43"/>
                <a:gd name="T13" fmla="*/ 5 h 46"/>
                <a:gd name="T14" fmla="*/ 30 w 43"/>
                <a:gd name="T15" fmla="*/ 9 h 46"/>
                <a:gd name="T16" fmla="*/ 22 w 43"/>
                <a:gd name="T17" fmla="*/ 26 h 46"/>
                <a:gd name="T18" fmla="*/ 22 w 43"/>
                <a:gd name="T19" fmla="*/ 26 h 46"/>
                <a:gd name="T20" fmla="*/ 22 w 43"/>
                <a:gd name="T21" fmla="*/ 26 h 46"/>
                <a:gd name="T22" fmla="*/ 22 w 43"/>
                <a:gd name="T23" fmla="*/ 26 h 46"/>
                <a:gd name="T24" fmla="*/ 22 w 43"/>
                <a:gd name="T25" fmla="*/ 26 h 46"/>
                <a:gd name="T26" fmla="*/ 14 w 43"/>
                <a:gd name="T27" fmla="*/ 9 h 46"/>
                <a:gd name="T28" fmla="*/ 16 w 43"/>
                <a:gd name="T29" fmla="*/ 5 h 46"/>
                <a:gd name="T30" fmla="*/ 12 w 43"/>
                <a:gd name="T31" fmla="*/ 3 h 46"/>
                <a:gd name="T32" fmla="*/ 15 w 43"/>
                <a:gd name="T33" fmla="*/ 0 h 46"/>
                <a:gd name="T34" fmla="*/ 15 w 43"/>
                <a:gd name="T35" fmla="*/ 0 h 46"/>
                <a:gd name="T36" fmla="*/ 11 w 43"/>
                <a:gd name="T37" fmla="*/ 1 h 46"/>
                <a:gd name="T38" fmla="*/ 7 w 43"/>
                <a:gd name="T39" fmla="*/ 4 h 46"/>
                <a:gd name="T40" fmla="*/ 0 w 43"/>
                <a:gd name="T41" fmla="*/ 23 h 46"/>
                <a:gd name="T42" fmla="*/ 7 w 43"/>
                <a:gd name="T43" fmla="*/ 46 h 46"/>
                <a:gd name="T44" fmla="*/ 12 w 43"/>
                <a:gd name="T45" fmla="*/ 44 h 46"/>
                <a:gd name="T46" fmla="*/ 30 w 43"/>
                <a:gd name="T47" fmla="*/ 44 h 46"/>
                <a:gd name="T48" fmla="*/ 30 w 43"/>
                <a:gd name="T49" fmla="*/ 45 h 46"/>
                <a:gd name="T50" fmla="*/ 42 w 43"/>
                <a:gd name="T51" fmla="*/ 45 h 46"/>
                <a:gd name="T52" fmla="*/ 42 w 43"/>
                <a:gd name="T53" fmla="*/ 24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3" h="46">
                  <a:moveTo>
                    <a:pt x="42" y="24"/>
                  </a:moveTo>
                  <a:cubicBezTo>
                    <a:pt x="38" y="5"/>
                    <a:pt x="38" y="5"/>
                    <a:pt x="38" y="5"/>
                  </a:cubicBezTo>
                  <a:cubicBezTo>
                    <a:pt x="37" y="3"/>
                    <a:pt x="36" y="1"/>
                    <a:pt x="34" y="1"/>
                  </a:cubicBezTo>
                  <a:cubicBezTo>
                    <a:pt x="34" y="1"/>
                    <a:pt x="30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30" y="9"/>
                    <a:pt x="30" y="9"/>
                    <a:pt x="30" y="9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4" y="0"/>
                    <a:pt x="11" y="0"/>
                    <a:pt x="11" y="1"/>
                  </a:cubicBezTo>
                  <a:cubicBezTo>
                    <a:pt x="9" y="1"/>
                    <a:pt x="8" y="2"/>
                    <a:pt x="7" y="4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37"/>
                    <a:pt x="5" y="38"/>
                    <a:pt x="7" y="46"/>
                  </a:cubicBezTo>
                  <a:cubicBezTo>
                    <a:pt x="9" y="45"/>
                    <a:pt x="11" y="44"/>
                    <a:pt x="12" y="44"/>
                  </a:cubicBezTo>
                  <a:cubicBezTo>
                    <a:pt x="18" y="44"/>
                    <a:pt x="24" y="44"/>
                    <a:pt x="30" y="44"/>
                  </a:cubicBezTo>
                  <a:cubicBezTo>
                    <a:pt x="30" y="44"/>
                    <a:pt x="30" y="44"/>
                    <a:pt x="30" y="45"/>
                  </a:cubicBezTo>
                  <a:cubicBezTo>
                    <a:pt x="34" y="45"/>
                    <a:pt x="38" y="45"/>
                    <a:pt x="42" y="45"/>
                  </a:cubicBezTo>
                  <a:cubicBezTo>
                    <a:pt x="42" y="38"/>
                    <a:pt x="43" y="33"/>
                    <a:pt x="42" y="2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5" name="Freeform 189"/>
            <p:cNvSpPr>
              <a:spLocks/>
            </p:cNvSpPr>
            <p:nvPr/>
          </p:nvSpPr>
          <p:spPr bwMode="auto">
            <a:xfrm>
              <a:off x="11089297" y="3312997"/>
              <a:ext cx="16572" cy="16572"/>
            </a:xfrm>
            <a:custGeom>
              <a:avLst/>
              <a:gdLst>
                <a:gd name="T0" fmla="*/ 2 w 12"/>
                <a:gd name="T1" fmla="*/ 0 h 12"/>
                <a:gd name="T2" fmla="*/ 0 w 12"/>
                <a:gd name="T3" fmla="*/ 8 h 12"/>
                <a:gd name="T4" fmla="*/ 6 w 12"/>
                <a:gd name="T5" fmla="*/ 12 h 12"/>
                <a:gd name="T6" fmla="*/ 12 w 12"/>
                <a:gd name="T7" fmla="*/ 8 h 12"/>
                <a:gd name="T8" fmla="*/ 10 w 12"/>
                <a:gd name="T9" fmla="*/ 0 h 12"/>
                <a:gd name="T10" fmla="*/ 2 w 12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12">
                  <a:moveTo>
                    <a:pt x="2" y="0"/>
                  </a:moveTo>
                  <a:lnTo>
                    <a:pt x="0" y="8"/>
                  </a:lnTo>
                  <a:lnTo>
                    <a:pt x="6" y="12"/>
                  </a:lnTo>
                  <a:lnTo>
                    <a:pt x="12" y="8"/>
                  </a:lnTo>
                  <a:lnTo>
                    <a:pt x="10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6" name="Freeform 190"/>
            <p:cNvSpPr>
              <a:spLocks/>
            </p:cNvSpPr>
            <p:nvPr/>
          </p:nvSpPr>
          <p:spPr bwMode="auto">
            <a:xfrm>
              <a:off x="11089297" y="3324045"/>
              <a:ext cx="16572" cy="67668"/>
            </a:xfrm>
            <a:custGeom>
              <a:avLst/>
              <a:gdLst>
                <a:gd name="T0" fmla="*/ 2 w 12"/>
                <a:gd name="T1" fmla="*/ 0 h 49"/>
                <a:gd name="T2" fmla="*/ 0 w 12"/>
                <a:gd name="T3" fmla="*/ 43 h 49"/>
                <a:gd name="T4" fmla="*/ 6 w 12"/>
                <a:gd name="T5" fmla="*/ 49 h 49"/>
                <a:gd name="T6" fmla="*/ 12 w 12"/>
                <a:gd name="T7" fmla="*/ 43 h 49"/>
                <a:gd name="T8" fmla="*/ 10 w 12"/>
                <a:gd name="T9" fmla="*/ 0 h 49"/>
                <a:gd name="T10" fmla="*/ 2 w 12"/>
                <a:gd name="T11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49">
                  <a:moveTo>
                    <a:pt x="2" y="0"/>
                  </a:moveTo>
                  <a:lnTo>
                    <a:pt x="0" y="43"/>
                  </a:lnTo>
                  <a:lnTo>
                    <a:pt x="6" y="49"/>
                  </a:lnTo>
                  <a:lnTo>
                    <a:pt x="12" y="43"/>
                  </a:lnTo>
                  <a:lnTo>
                    <a:pt x="10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17" name="矩形 116"/>
          <p:cNvSpPr/>
          <p:nvPr/>
        </p:nvSpPr>
        <p:spPr>
          <a:xfrm>
            <a:off x="5188028" y="2206990"/>
            <a:ext cx="1828644" cy="5472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200" b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微软雅黑 Light" panose="020B0502040204020203" pitchFamily="34" charset="-122"/>
                <a:cs typeface="Segoe UI" panose="020B0502040204020203" pitchFamily="34" charset="0"/>
              </a:rPr>
              <a:t>Lorem ipsum dolor sit amet, consectetur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cs typeface="Segoe UI" panose="020B0502040204020203" pitchFamily="34" charset="0"/>
            </a:endParaRPr>
          </a:p>
        </p:txBody>
      </p:sp>
      <p:sp>
        <p:nvSpPr>
          <p:cNvPr id="118" name="椭圆 117"/>
          <p:cNvSpPr/>
          <p:nvPr/>
        </p:nvSpPr>
        <p:spPr>
          <a:xfrm rot="9600000">
            <a:off x="4701491" y="5344436"/>
            <a:ext cx="2789018" cy="526874"/>
          </a:xfrm>
          <a:prstGeom prst="ellipse">
            <a:avLst/>
          </a:prstGeom>
          <a:noFill/>
          <a:ln w="3175">
            <a:gradFill flip="none" rotWithShape="1">
              <a:gsLst>
                <a:gs pos="0">
                  <a:schemeClr val="bg1"/>
                </a:gs>
                <a:gs pos="66000">
                  <a:srgbClr val="FFFFFF">
                    <a:alpha val="0"/>
                  </a:srgbClr>
                </a:gs>
                <a:gs pos="2700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9" name="椭圆 118"/>
          <p:cNvSpPr/>
          <p:nvPr/>
        </p:nvSpPr>
        <p:spPr>
          <a:xfrm>
            <a:off x="5054283" y="6104095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20" name="直接连接符 119"/>
          <p:cNvCxnSpPr>
            <a:cxnSpLocks/>
          </p:cNvCxnSpPr>
          <p:nvPr/>
        </p:nvCxnSpPr>
        <p:spPr>
          <a:xfrm flipH="1">
            <a:off x="10984897" y="445234"/>
            <a:ext cx="840606" cy="391982"/>
          </a:xfrm>
          <a:prstGeom prst="line">
            <a:avLst/>
          </a:prstGeom>
          <a:ln w="3175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" name="直接连接符 120"/>
          <p:cNvCxnSpPr>
            <a:cxnSpLocks/>
          </p:cNvCxnSpPr>
          <p:nvPr/>
        </p:nvCxnSpPr>
        <p:spPr>
          <a:xfrm flipH="1">
            <a:off x="10144291" y="639639"/>
            <a:ext cx="840606" cy="391982"/>
          </a:xfrm>
          <a:prstGeom prst="line">
            <a:avLst/>
          </a:prstGeom>
          <a:ln w="3175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直接连接符 78"/>
          <p:cNvCxnSpPr>
            <a:cxnSpLocks/>
          </p:cNvCxnSpPr>
          <p:nvPr/>
        </p:nvCxnSpPr>
        <p:spPr>
          <a:xfrm flipH="1">
            <a:off x="1198377" y="5833368"/>
            <a:ext cx="840606" cy="391982"/>
          </a:xfrm>
          <a:prstGeom prst="line">
            <a:avLst/>
          </a:prstGeom>
          <a:ln w="3175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直接连接符 79"/>
          <p:cNvCxnSpPr>
            <a:cxnSpLocks/>
          </p:cNvCxnSpPr>
          <p:nvPr/>
        </p:nvCxnSpPr>
        <p:spPr>
          <a:xfrm flipH="1">
            <a:off x="357771" y="6027773"/>
            <a:ext cx="840606" cy="391982"/>
          </a:xfrm>
          <a:prstGeom prst="line">
            <a:avLst/>
          </a:prstGeom>
          <a:ln w="3175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41486831"/>
      </p:ext>
    </p:extLst>
  </p:cSld>
  <p:clrMapOvr>
    <a:masterClrMapping/>
  </p:clrMapOvr>
  <p:transition spd="slow" advClick="0" advTm="2000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椭圆 73"/>
          <p:cNvSpPr/>
          <p:nvPr/>
        </p:nvSpPr>
        <p:spPr>
          <a:xfrm>
            <a:off x="2748000" y="81000"/>
            <a:ext cx="6696000" cy="6696000"/>
          </a:xfrm>
          <a:prstGeom prst="ellipse">
            <a:avLst/>
          </a:prstGeom>
          <a:noFill/>
          <a:ln w="3175">
            <a:solidFill>
              <a:schemeClr val="bg1">
                <a:alpha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" name="椭圆 83"/>
          <p:cNvSpPr/>
          <p:nvPr/>
        </p:nvSpPr>
        <p:spPr>
          <a:xfrm>
            <a:off x="2208000" y="-459000"/>
            <a:ext cx="7776000" cy="7776000"/>
          </a:xfrm>
          <a:prstGeom prst="ellipse">
            <a:avLst/>
          </a:prstGeom>
          <a:noFill/>
          <a:ln w="1270">
            <a:solidFill>
              <a:schemeClr val="bg1">
                <a:alpha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椭圆 75"/>
          <p:cNvSpPr/>
          <p:nvPr/>
        </p:nvSpPr>
        <p:spPr>
          <a:xfrm>
            <a:off x="1598015" y="2256240"/>
            <a:ext cx="2376000" cy="2376000"/>
          </a:xfrm>
          <a:prstGeom prst="ellipse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椭圆 58"/>
          <p:cNvSpPr/>
          <p:nvPr/>
        </p:nvSpPr>
        <p:spPr>
          <a:xfrm>
            <a:off x="4908000" y="2256240"/>
            <a:ext cx="2376000" cy="2376000"/>
          </a:xfrm>
          <a:prstGeom prst="ellipse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3828000" y="1161000"/>
            <a:ext cx="4536000" cy="4536000"/>
          </a:xfrm>
          <a:prstGeom prst="ellipse">
            <a:avLst/>
          </a:prstGeom>
          <a:noFill/>
          <a:ln w="1270">
            <a:solidFill>
              <a:schemeClr val="bg1">
                <a:alpha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椭圆 57"/>
          <p:cNvSpPr/>
          <p:nvPr/>
        </p:nvSpPr>
        <p:spPr>
          <a:xfrm>
            <a:off x="4368000" y="1701000"/>
            <a:ext cx="3456000" cy="3456000"/>
          </a:xfrm>
          <a:prstGeom prst="ellipse">
            <a:avLst/>
          </a:prstGeom>
          <a:noFill/>
          <a:ln w="1270">
            <a:solidFill>
              <a:schemeClr val="bg1"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椭圆 61"/>
          <p:cNvSpPr/>
          <p:nvPr/>
        </p:nvSpPr>
        <p:spPr>
          <a:xfrm>
            <a:off x="3288000" y="621000"/>
            <a:ext cx="5616000" cy="5616000"/>
          </a:xfrm>
          <a:prstGeom prst="ellipse">
            <a:avLst/>
          </a:prstGeom>
          <a:noFill/>
          <a:ln w="1270">
            <a:solidFill>
              <a:schemeClr val="bg1">
                <a:alpha val="2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duotone>
              <a:prstClr val="black"/>
              <a:schemeClr val="bg1">
                <a:lumMod val="95000"/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463" b="99722" l="10000" r="90000">
                        <a14:foregroundMark x1="61146" y1="24167" x2="61146" y2="24167"/>
                        <a14:foregroundMark x1="61979" y1="31574" x2="61979" y2="31574"/>
                        <a14:foregroundMark x1="62031" y1="29630" x2="62031" y2="29630"/>
                        <a14:foregroundMark x1="61823" y1="28889" x2="61823" y2="288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9531" r="19483" b="60239"/>
          <a:stretch/>
        </p:blipFill>
        <p:spPr>
          <a:xfrm>
            <a:off x="4908001" y="1902878"/>
            <a:ext cx="2376000" cy="1714965"/>
          </a:xfrm>
          <a:prstGeom prst="rect">
            <a:avLst/>
          </a:prstGeom>
        </p:spPr>
      </p:pic>
      <p:pic>
        <p:nvPicPr>
          <p:cNvPr id="68" name="图片 67"/>
          <p:cNvPicPr>
            <a:picLocks noChangeAspect="1"/>
          </p:cNvPicPr>
          <p:nvPr/>
        </p:nvPicPr>
        <p:blipFill rotWithShape="1">
          <a:blip r:embed="rId2" cstate="print">
            <a:duotone>
              <a:prstClr val="black"/>
              <a:schemeClr val="bg1">
                <a:lumMod val="95000"/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463" b="99722" l="10000" r="90000">
                        <a14:foregroundMark x1="61146" y1="24167" x2="61146" y2="24167"/>
                        <a14:foregroundMark x1="61979" y1="31574" x2="61979" y2="31574"/>
                        <a14:foregroundMark x1="62031" y1="29630" x2="62031" y2="29630"/>
                        <a14:foregroundMark x1="61823" y1="28889" x2="61823" y2="288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9531" t="8193" r="19483" b="36720"/>
          <a:stretch/>
        </p:blipFill>
        <p:spPr>
          <a:xfrm>
            <a:off x="4908000" y="2256240"/>
            <a:ext cx="2376000" cy="2376000"/>
          </a:xfrm>
          <a:custGeom>
            <a:avLst/>
            <a:gdLst>
              <a:gd name="connsiteX0" fmla="*/ 1188000 w 2376000"/>
              <a:gd name="connsiteY0" fmla="*/ 0 h 2376000"/>
              <a:gd name="connsiteX1" fmla="*/ 2376000 w 2376000"/>
              <a:gd name="connsiteY1" fmla="*/ 1188000 h 2376000"/>
              <a:gd name="connsiteX2" fmla="*/ 1188000 w 2376000"/>
              <a:gd name="connsiteY2" fmla="*/ 2376000 h 2376000"/>
              <a:gd name="connsiteX3" fmla="*/ 0 w 2376000"/>
              <a:gd name="connsiteY3" fmla="*/ 1188000 h 2376000"/>
              <a:gd name="connsiteX4" fmla="*/ 1188000 w 2376000"/>
              <a:gd name="connsiteY4" fmla="*/ 0 h 237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76000" h="2376000">
                <a:moveTo>
                  <a:pt x="1188000" y="0"/>
                </a:moveTo>
                <a:cubicBezTo>
                  <a:pt x="1844114" y="0"/>
                  <a:pt x="2376000" y="531886"/>
                  <a:pt x="2376000" y="1188000"/>
                </a:cubicBezTo>
                <a:cubicBezTo>
                  <a:pt x="2376000" y="1844114"/>
                  <a:pt x="1844114" y="2376000"/>
                  <a:pt x="1188000" y="2376000"/>
                </a:cubicBezTo>
                <a:cubicBezTo>
                  <a:pt x="531886" y="2376000"/>
                  <a:pt x="0" y="1844114"/>
                  <a:pt x="0" y="1188000"/>
                </a:cubicBezTo>
                <a:cubicBezTo>
                  <a:pt x="0" y="531886"/>
                  <a:pt x="531886" y="0"/>
                  <a:pt x="1188000" y="0"/>
                </a:cubicBezTo>
                <a:close/>
              </a:path>
            </a:pathLst>
          </a:custGeom>
        </p:spPr>
      </p:pic>
      <p:sp>
        <p:nvSpPr>
          <p:cNvPr id="70" name="任意多边形: 形状 69"/>
          <p:cNvSpPr/>
          <p:nvPr/>
        </p:nvSpPr>
        <p:spPr>
          <a:xfrm>
            <a:off x="4973173" y="3815862"/>
            <a:ext cx="2245654" cy="816378"/>
          </a:xfrm>
          <a:custGeom>
            <a:avLst/>
            <a:gdLst>
              <a:gd name="connsiteX0" fmla="*/ 0 w 2245654"/>
              <a:gd name="connsiteY0" fmla="*/ 0 h 816378"/>
              <a:gd name="connsiteX1" fmla="*/ 2245654 w 2245654"/>
              <a:gd name="connsiteY1" fmla="*/ 0 h 816378"/>
              <a:gd name="connsiteX2" fmla="*/ 2217468 w 2245654"/>
              <a:gd name="connsiteY2" fmla="*/ 90801 h 816378"/>
              <a:gd name="connsiteX3" fmla="*/ 1122827 w 2245654"/>
              <a:gd name="connsiteY3" fmla="*/ 816378 h 816378"/>
              <a:gd name="connsiteX4" fmla="*/ 28186 w 2245654"/>
              <a:gd name="connsiteY4" fmla="*/ 90801 h 8163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45654" h="816378">
                <a:moveTo>
                  <a:pt x="0" y="0"/>
                </a:moveTo>
                <a:lnTo>
                  <a:pt x="2245654" y="0"/>
                </a:lnTo>
                <a:lnTo>
                  <a:pt x="2217468" y="90801"/>
                </a:lnTo>
                <a:cubicBezTo>
                  <a:pt x="2037120" y="517192"/>
                  <a:pt x="1614913" y="816378"/>
                  <a:pt x="1122827" y="816378"/>
                </a:cubicBezTo>
                <a:cubicBezTo>
                  <a:pt x="630742" y="816378"/>
                  <a:pt x="208535" y="517192"/>
                  <a:pt x="28186" y="90801"/>
                </a:cubicBezTo>
                <a:close/>
              </a:path>
            </a:pathLst>
          </a:custGeom>
          <a:solidFill>
            <a:schemeClr val="bg1">
              <a:alpha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文本框 70"/>
          <p:cNvSpPr txBox="1"/>
          <p:nvPr/>
        </p:nvSpPr>
        <p:spPr>
          <a:xfrm>
            <a:off x="5086350" y="3916274"/>
            <a:ext cx="20193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b="1" dirty="0">
                <a:solidFill>
                  <a:srgbClr val="182A4E"/>
                </a:solidFill>
                <a:latin typeface="微软雅黑 Light" panose="020B0502040204020203" pitchFamily="34" charset="-122"/>
                <a:cs typeface="Segoe UI" panose="020B0502040204020203" pitchFamily="34" charset="0"/>
              </a:rPr>
              <a:t>Technical  Director</a:t>
            </a:r>
            <a:endParaRPr lang="zh-CN" altLang="en-US" sz="1400" b="1" dirty="0">
              <a:solidFill>
                <a:srgbClr val="182A4E"/>
              </a:solidFill>
              <a:latin typeface="微软雅黑 Light" panose="020B0502040204020203" pitchFamily="34" charset="-122"/>
              <a:cs typeface="Segoe UI" panose="020B0502040204020203" pitchFamily="34" charset="0"/>
            </a:endParaRPr>
          </a:p>
        </p:txBody>
      </p:sp>
      <p:sp>
        <p:nvSpPr>
          <p:cNvPr id="73" name="文本框 72"/>
          <p:cNvSpPr txBox="1"/>
          <p:nvPr/>
        </p:nvSpPr>
        <p:spPr>
          <a:xfrm>
            <a:off x="5524500" y="4196609"/>
            <a:ext cx="1143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solidFill>
                  <a:srgbClr val="182A4E"/>
                </a:solidFill>
                <a:latin typeface="微软雅黑 Light" panose="020B0502040204020203" pitchFamily="34" charset="-122"/>
                <a:cs typeface="Segoe UI" panose="020B0502040204020203" pitchFamily="34" charset="0"/>
              </a:rPr>
              <a:t>JOHN</a:t>
            </a:r>
            <a:endParaRPr lang="zh-CN" altLang="en-US" sz="1200" dirty="0">
              <a:solidFill>
                <a:srgbClr val="182A4E"/>
              </a:solidFill>
              <a:latin typeface="微软雅黑 Light" panose="020B0502040204020203" pitchFamily="34" charset="-122"/>
              <a:cs typeface="Segoe UI" panose="020B0502040204020203" pitchFamily="34" charset="0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417" b="99861" l="10000" r="90000">
                        <a14:backgroundMark x1="38945" y1="3611" x2="43555" y2="32361"/>
                        <a14:backgroundMark x1="46055" y1="44444" x2="61172" y2="76597"/>
                        <a14:backgroundMark x1="19180" y1="82778" x2="23555" y2="8930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053" r="35697" b="46933"/>
          <a:stretch/>
        </p:blipFill>
        <p:spPr>
          <a:xfrm>
            <a:off x="982273" y="1902878"/>
            <a:ext cx="3607484" cy="1914379"/>
          </a:xfrm>
          <a:prstGeom prst="rect">
            <a:avLst/>
          </a:prstGeom>
        </p:spPr>
      </p:pic>
      <p:pic>
        <p:nvPicPr>
          <p:cNvPr id="81" name="图片 80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417" b="99861" l="10000" r="90000">
                        <a14:backgroundMark x1="38945" y1="3611" x2="43555" y2="32361"/>
                        <a14:backgroundMark x1="46055" y1="44444" x2="61172" y2="76597"/>
                        <a14:backgroundMark x1="19180" y1="82778" x2="23555" y2="8930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7654" t="9795" r="45298" b="24342"/>
          <a:stretch/>
        </p:blipFill>
        <p:spPr>
          <a:xfrm>
            <a:off x="1598015" y="2256240"/>
            <a:ext cx="2376000" cy="2376000"/>
          </a:xfrm>
          <a:custGeom>
            <a:avLst/>
            <a:gdLst>
              <a:gd name="connsiteX0" fmla="*/ 1188000 w 2376000"/>
              <a:gd name="connsiteY0" fmla="*/ 0 h 2376000"/>
              <a:gd name="connsiteX1" fmla="*/ 2376000 w 2376000"/>
              <a:gd name="connsiteY1" fmla="*/ 1188000 h 2376000"/>
              <a:gd name="connsiteX2" fmla="*/ 1188000 w 2376000"/>
              <a:gd name="connsiteY2" fmla="*/ 2376000 h 2376000"/>
              <a:gd name="connsiteX3" fmla="*/ 0 w 2376000"/>
              <a:gd name="connsiteY3" fmla="*/ 1188000 h 2376000"/>
              <a:gd name="connsiteX4" fmla="*/ 1188000 w 2376000"/>
              <a:gd name="connsiteY4" fmla="*/ 0 h 237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76000" h="2376000">
                <a:moveTo>
                  <a:pt x="1188000" y="0"/>
                </a:moveTo>
                <a:cubicBezTo>
                  <a:pt x="1844114" y="0"/>
                  <a:pt x="2376000" y="531886"/>
                  <a:pt x="2376000" y="1188000"/>
                </a:cubicBezTo>
                <a:cubicBezTo>
                  <a:pt x="2376000" y="1844114"/>
                  <a:pt x="1844114" y="2376000"/>
                  <a:pt x="1188000" y="2376000"/>
                </a:cubicBezTo>
                <a:cubicBezTo>
                  <a:pt x="531886" y="2376000"/>
                  <a:pt x="0" y="1844114"/>
                  <a:pt x="0" y="1188000"/>
                </a:cubicBezTo>
                <a:cubicBezTo>
                  <a:pt x="0" y="531886"/>
                  <a:pt x="531886" y="0"/>
                  <a:pt x="1188000" y="0"/>
                </a:cubicBezTo>
                <a:close/>
              </a:path>
            </a:pathLst>
          </a:custGeom>
        </p:spPr>
      </p:pic>
      <p:sp>
        <p:nvSpPr>
          <p:cNvPr id="78" name="椭圆 77"/>
          <p:cNvSpPr/>
          <p:nvPr/>
        </p:nvSpPr>
        <p:spPr>
          <a:xfrm>
            <a:off x="8226120" y="2256240"/>
            <a:ext cx="2376000" cy="2376000"/>
          </a:xfrm>
          <a:prstGeom prst="ellipse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3" name="图片 82"/>
          <p:cNvPicPr>
            <a:picLocks noChangeAspect="1"/>
          </p:cNvPicPr>
          <p:nvPr/>
        </p:nvPicPr>
        <p:blipFill rotWithShape="1">
          <a:blip r:embed="rId6">
            <a:duotone>
              <a:prstClr val="black"/>
              <a:schemeClr val="bg1">
                <a:lumMod val="95000"/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4559" t="23449" r="45258" b="36327"/>
          <a:stretch/>
        </p:blipFill>
        <p:spPr>
          <a:xfrm>
            <a:off x="8226120" y="2256240"/>
            <a:ext cx="2376000" cy="2376000"/>
          </a:xfrm>
          <a:custGeom>
            <a:avLst/>
            <a:gdLst>
              <a:gd name="connsiteX0" fmla="*/ 1188000 w 2376000"/>
              <a:gd name="connsiteY0" fmla="*/ 0 h 2376000"/>
              <a:gd name="connsiteX1" fmla="*/ 2376000 w 2376000"/>
              <a:gd name="connsiteY1" fmla="*/ 1188000 h 2376000"/>
              <a:gd name="connsiteX2" fmla="*/ 1188000 w 2376000"/>
              <a:gd name="connsiteY2" fmla="*/ 2376000 h 2376000"/>
              <a:gd name="connsiteX3" fmla="*/ 0 w 2376000"/>
              <a:gd name="connsiteY3" fmla="*/ 1188000 h 2376000"/>
              <a:gd name="connsiteX4" fmla="*/ 1188000 w 2376000"/>
              <a:gd name="connsiteY4" fmla="*/ 0 h 237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76000" h="2376000">
                <a:moveTo>
                  <a:pt x="1188000" y="0"/>
                </a:moveTo>
                <a:cubicBezTo>
                  <a:pt x="1844114" y="0"/>
                  <a:pt x="2376000" y="531886"/>
                  <a:pt x="2376000" y="1188000"/>
                </a:cubicBezTo>
                <a:cubicBezTo>
                  <a:pt x="2376000" y="1844114"/>
                  <a:pt x="1844114" y="2376000"/>
                  <a:pt x="1188000" y="2376000"/>
                </a:cubicBezTo>
                <a:cubicBezTo>
                  <a:pt x="531886" y="2376000"/>
                  <a:pt x="0" y="1844114"/>
                  <a:pt x="0" y="1188000"/>
                </a:cubicBezTo>
                <a:cubicBezTo>
                  <a:pt x="0" y="531886"/>
                  <a:pt x="531886" y="0"/>
                  <a:pt x="1188000" y="0"/>
                </a:cubicBezTo>
                <a:close/>
              </a:path>
            </a:pathLst>
          </a:cu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6">
            <a:duotone>
              <a:prstClr val="black"/>
              <a:schemeClr val="bg1">
                <a:lumMod val="95000"/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0" t="16403" r="26008" b="50125"/>
          <a:stretch/>
        </p:blipFill>
        <p:spPr>
          <a:xfrm>
            <a:off x="7368256" y="1840056"/>
            <a:ext cx="4372058" cy="1977201"/>
          </a:xfrm>
          <a:prstGeom prst="rect">
            <a:avLst/>
          </a:prstGeom>
        </p:spPr>
      </p:pic>
      <p:sp>
        <p:nvSpPr>
          <p:cNvPr id="85" name="椭圆 84"/>
          <p:cNvSpPr/>
          <p:nvPr/>
        </p:nvSpPr>
        <p:spPr>
          <a:xfrm>
            <a:off x="1668000" y="-999000"/>
            <a:ext cx="8856000" cy="8856000"/>
          </a:xfrm>
          <a:prstGeom prst="ellipse">
            <a:avLst/>
          </a:prstGeom>
          <a:noFill/>
          <a:ln w="1270">
            <a:solidFill>
              <a:schemeClr val="bg1">
                <a:alpha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任意多边形: 形状 90"/>
          <p:cNvSpPr/>
          <p:nvPr/>
        </p:nvSpPr>
        <p:spPr>
          <a:xfrm>
            <a:off x="1663188" y="3815862"/>
            <a:ext cx="2245654" cy="816378"/>
          </a:xfrm>
          <a:custGeom>
            <a:avLst/>
            <a:gdLst>
              <a:gd name="connsiteX0" fmla="*/ 0 w 2245654"/>
              <a:gd name="connsiteY0" fmla="*/ 0 h 816378"/>
              <a:gd name="connsiteX1" fmla="*/ 2245654 w 2245654"/>
              <a:gd name="connsiteY1" fmla="*/ 0 h 816378"/>
              <a:gd name="connsiteX2" fmla="*/ 2217468 w 2245654"/>
              <a:gd name="connsiteY2" fmla="*/ 90801 h 816378"/>
              <a:gd name="connsiteX3" fmla="*/ 1122827 w 2245654"/>
              <a:gd name="connsiteY3" fmla="*/ 816378 h 816378"/>
              <a:gd name="connsiteX4" fmla="*/ 28186 w 2245654"/>
              <a:gd name="connsiteY4" fmla="*/ 90801 h 8163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45654" h="816378">
                <a:moveTo>
                  <a:pt x="0" y="0"/>
                </a:moveTo>
                <a:lnTo>
                  <a:pt x="2245654" y="0"/>
                </a:lnTo>
                <a:lnTo>
                  <a:pt x="2217468" y="90801"/>
                </a:lnTo>
                <a:cubicBezTo>
                  <a:pt x="2037120" y="517192"/>
                  <a:pt x="1614913" y="816378"/>
                  <a:pt x="1122827" y="816378"/>
                </a:cubicBezTo>
                <a:cubicBezTo>
                  <a:pt x="630742" y="816378"/>
                  <a:pt x="208535" y="517192"/>
                  <a:pt x="28186" y="90801"/>
                </a:cubicBezTo>
                <a:close/>
              </a:path>
            </a:pathLst>
          </a:custGeom>
          <a:solidFill>
            <a:schemeClr val="bg1">
              <a:alpha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" name="文本框 91"/>
          <p:cNvSpPr txBox="1"/>
          <p:nvPr/>
        </p:nvSpPr>
        <p:spPr>
          <a:xfrm>
            <a:off x="1776365" y="3916274"/>
            <a:ext cx="20193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b="1" dirty="0">
                <a:solidFill>
                  <a:srgbClr val="182A4E"/>
                </a:solidFill>
                <a:latin typeface="微软雅黑 Light" panose="020B0502040204020203" pitchFamily="34" charset="-122"/>
                <a:cs typeface="Segoe UI" panose="020B0502040204020203" pitchFamily="34" charset="0"/>
              </a:rPr>
              <a:t>Sales  Director</a:t>
            </a:r>
            <a:endParaRPr lang="zh-CN" altLang="en-US" sz="1400" b="1" dirty="0">
              <a:solidFill>
                <a:srgbClr val="182A4E"/>
              </a:solidFill>
              <a:latin typeface="微软雅黑 Light" panose="020B0502040204020203" pitchFamily="34" charset="-122"/>
              <a:cs typeface="Segoe UI" panose="020B0502040204020203" pitchFamily="34" charset="0"/>
            </a:endParaRPr>
          </a:p>
        </p:txBody>
      </p:sp>
      <p:sp>
        <p:nvSpPr>
          <p:cNvPr id="93" name="文本框 92"/>
          <p:cNvSpPr txBox="1"/>
          <p:nvPr/>
        </p:nvSpPr>
        <p:spPr>
          <a:xfrm>
            <a:off x="2214515" y="4196609"/>
            <a:ext cx="1143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solidFill>
                  <a:srgbClr val="182A4E"/>
                </a:solidFill>
                <a:latin typeface="微软雅黑 Light" panose="020B0502040204020203" pitchFamily="34" charset="-122"/>
                <a:cs typeface="Segoe UI" panose="020B0502040204020203" pitchFamily="34" charset="0"/>
              </a:rPr>
              <a:t>ALLEN</a:t>
            </a:r>
            <a:endParaRPr lang="zh-CN" altLang="en-US" sz="1200" dirty="0">
              <a:solidFill>
                <a:srgbClr val="182A4E"/>
              </a:solidFill>
              <a:latin typeface="微软雅黑 Light" panose="020B0502040204020203" pitchFamily="34" charset="-122"/>
              <a:cs typeface="Segoe UI" panose="020B0502040204020203" pitchFamily="34" charset="0"/>
            </a:endParaRPr>
          </a:p>
        </p:txBody>
      </p:sp>
      <p:sp>
        <p:nvSpPr>
          <p:cNvPr id="94" name="任意多边形: 形状 93"/>
          <p:cNvSpPr/>
          <p:nvPr/>
        </p:nvSpPr>
        <p:spPr>
          <a:xfrm>
            <a:off x="8291293" y="3815862"/>
            <a:ext cx="2245654" cy="816378"/>
          </a:xfrm>
          <a:custGeom>
            <a:avLst/>
            <a:gdLst>
              <a:gd name="connsiteX0" fmla="*/ 0 w 2245654"/>
              <a:gd name="connsiteY0" fmla="*/ 0 h 816378"/>
              <a:gd name="connsiteX1" fmla="*/ 2245654 w 2245654"/>
              <a:gd name="connsiteY1" fmla="*/ 0 h 816378"/>
              <a:gd name="connsiteX2" fmla="*/ 2217468 w 2245654"/>
              <a:gd name="connsiteY2" fmla="*/ 90801 h 816378"/>
              <a:gd name="connsiteX3" fmla="*/ 1122827 w 2245654"/>
              <a:gd name="connsiteY3" fmla="*/ 816378 h 816378"/>
              <a:gd name="connsiteX4" fmla="*/ 28186 w 2245654"/>
              <a:gd name="connsiteY4" fmla="*/ 90801 h 8163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45654" h="816378">
                <a:moveTo>
                  <a:pt x="0" y="0"/>
                </a:moveTo>
                <a:lnTo>
                  <a:pt x="2245654" y="0"/>
                </a:lnTo>
                <a:lnTo>
                  <a:pt x="2217468" y="90801"/>
                </a:lnTo>
                <a:cubicBezTo>
                  <a:pt x="2037120" y="517192"/>
                  <a:pt x="1614913" y="816378"/>
                  <a:pt x="1122827" y="816378"/>
                </a:cubicBezTo>
                <a:cubicBezTo>
                  <a:pt x="630742" y="816378"/>
                  <a:pt x="208535" y="517192"/>
                  <a:pt x="28186" y="90801"/>
                </a:cubicBezTo>
                <a:close/>
              </a:path>
            </a:pathLst>
          </a:custGeom>
          <a:solidFill>
            <a:schemeClr val="bg1">
              <a:alpha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5" name="文本框 94"/>
          <p:cNvSpPr txBox="1"/>
          <p:nvPr/>
        </p:nvSpPr>
        <p:spPr>
          <a:xfrm>
            <a:off x="8404470" y="3916274"/>
            <a:ext cx="20193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b="1" dirty="0">
                <a:solidFill>
                  <a:srgbClr val="182A4E"/>
                </a:solidFill>
                <a:latin typeface="微软雅黑 Light" panose="020B0502040204020203" pitchFamily="34" charset="-122"/>
                <a:cs typeface="Segoe UI" panose="020B0502040204020203" pitchFamily="34" charset="0"/>
              </a:rPr>
              <a:t>Head Engineer</a:t>
            </a:r>
            <a:endParaRPr lang="zh-CN" altLang="en-US" sz="1400" b="1" dirty="0">
              <a:solidFill>
                <a:srgbClr val="182A4E"/>
              </a:solidFill>
              <a:latin typeface="微软雅黑 Light" panose="020B0502040204020203" pitchFamily="34" charset="-122"/>
              <a:cs typeface="Segoe UI" panose="020B0502040204020203" pitchFamily="34" charset="0"/>
            </a:endParaRPr>
          </a:p>
        </p:txBody>
      </p:sp>
      <p:sp>
        <p:nvSpPr>
          <p:cNvPr id="96" name="文本框 95"/>
          <p:cNvSpPr txBox="1"/>
          <p:nvPr/>
        </p:nvSpPr>
        <p:spPr>
          <a:xfrm>
            <a:off x="8842620" y="4196609"/>
            <a:ext cx="1143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solidFill>
                  <a:srgbClr val="182A4E"/>
                </a:solidFill>
                <a:latin typeface="微软雅黑 Light" panose="020B0502040204020203" pitchFamily="34" charset="-122"/>
                <a:cs typeface="Segoe UI" panose="020B0502040204020203" pitchFamily="34" charset="0"/>
              </a:rPr>
              <a:t>LUCY</a:t>
            </a:r>
            <a:endParaRPr lang="zh-CN" altLang="en-US" sz="1200" dirty="0">
              <a:solidFill>
                <a:srgbClr val="182A4E"/>
              </a:solidFill>
              <a:latin typeface="微软雅黑 Light" panose="020B0502040204020203" pitchFamily="34" charset="-122"/>
              <a:cs typeface="Segoe UI" panose="020B0502040204020203" pitchFamily="34" charset="0"/>
            </a:endParaRPr>
          </a:p>
        </p:txBody>
      </p:sp>
      <p:sp>
        <p:nvSpPr>
          <p:cNvPr id="97" name="矩形 96"/>
          <p:cNvSpPr/>
          <p:nvPr/>
        </p:nvSpPr>
        <p:spPr>
          <a:xfrm>
            <a:off x="1481344" y="4809040"/>
            <a:ext cx="2609342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200" b="0" dirty="0">
                <a:solidFill>
                  <a:schemeClr val="bg1"/>
                </a:solidFill>
                <a:effectLst/>
                <a:latin typeface="微软雅黑 Light" panose="020B0502040204020203" pitchFamily="34" charset="-122"/>
                <a:cs typeface="Segoe UI" panose="020B0502040204020203" pitchFamily="34" charset="0"/>
              </a:rPr>
              <a:t>Lorem ipsum dolor sit amet, consectetur adipisicing elit, sed do eiusmod tempor</a:t>
            </a:r>
          </a:p>
        </p:txBody>
      </p:sp>
      <p:sp>
        <p:nvSpPr>
          <p:cNvPr id="98" name="矩形 97"/>
          <p:cNvSpPr/>
          <p:nvPr/>
        </p:nvSpPr>
        <p:spPr>
          <a:xfrm>
            <a:off x="4791329" y="4809040"/>
            <a:ext cx="2609342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200" b="0" dirty="0">
                <a:solidFill>
                  <a:schemeClr val="bg1"/>
                </a:solidFill>
                <a:effectLst/>
                <a:latin typeface="微软雅黑 Light" panose="020B0502040204020203" pitchFamily="34" charset="-122"/>
                <a:cs typeface="Segoe UI" panose="020B0502040204020203" pitchFamily="34" charset="0"/>
              </a:rPr>
              <a:t>Lorem ipsum dolor sit amet, consectetur adipisicing elit, sed do eiusmod tempor</a:t>
            </a:r>
          </a:p>
        </p:txBody>
      </p:sp>
      <p:sp>
        <p:nvSpPr>
          <p:cNvPr id="99" name="矩形 98"/>
          <p:cNvSpPr/>
          <p:nvPr/>
        </p:nvSpPr>
        <p:spPr>
          <a:xfrm>
            <a:off x="8108458" y="4809040"/>
            <a:ext cx="2609342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200" b="0" dirty="0">
                <a:solidFill>
                  <a:schemeClr val="bg1"/>
                </a:solidFill>
                <a:effectLst/>
                <a:latin typeface="微软雅黑 Light" panose="020B0502040204020203" pitchFamily="34" charset="-122"/>
                <a:cs typeface="Segoe UI" panose="020B0502040204020203" pitchFamily="34" charset="0"/>
              </a:rPr>
              <a:t>Lorem ipsum dolor sit amet, consectetur adipisicing elit, sed do eiusmod tempor</a:t>
            </a:r>
          </a:p>
        </p:txBody>
      </p:sp>
      <p:sp>
        <p:nvSpPr>
          <p:cNvPr id="100" name="椭圆 99"/>
          <p:cNvSpPr/>
          <p:nvPr/>
        </p:nvSpPr>
        <p:spPr>
          <a:xfrm>
            <a:off x="4544431" y="4227108"/>
            <a:ext cx="108000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1" name="椭圆 100"/>
          <p:cNvSpPr/>
          <p:nvPr/>
        </p:nvSpPr>
        <p:spPr>
          <a:xfrm>
            <a:off x="7809060" y="1942178"/>
            <a:ext cx="108000" cy="108000"/>
          </a:xfrm>
          <a:prstGeom prst="ellipse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" name="椭圆 101"/>
          <p:cNvSpPr/>
          <p:nvPr/>
        </p:nvSpPr>
        <p:spPr>
          <a:xfrm>
            <a:off x="3741665" y="243000"/>
            <a:ext cx="108000" cy="108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" name="椭圆 102"/>
          <p:cNvSpPr/>
          <p:nvPr/>
        </p:nvSpPr>
        <p:spPr>
          <a:xfrm>
            <a:off x="7591421" y="5722774"/>
            <a:ext cx="108000" cy="108000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" name="椭圆 103"/>
          <p:cNvSpPr/>
          <p:nvPr/>
        </p:nvSpPr>
        <p:spPr>
          <a:xfrm>
            <a:off x="2986200" y="5798370"/>
            <a:ext cx="108000" cy="1080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8" name="文本框 107"/>
          <p:cNvSpPr txBox="1"/>
          <p:nvPr/>
        </p:nvSpPr>
        <p:spPr>
          <a:xfrm>
            <a:off x="3929857" y="912998"/>
            <a:ext cx="43322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EAD87F"/>
                </a:solidFill>
                <a:latin typeface="微软雅黑 Light" panose="020B0502040204020203" pitchFamily="34" charset="-122"/>
                <a:cs typeface="Segoe UI" panose="020B0502040204020203" pitchFamily="34" charset="0"/>
              </a:rPr>
              <a:t>CORE</a:t>
            </a:r>
            <a:r>
              <a:rPr lang="en-US" altLang="zh-CN" sz="2800" b="1" dirty="0">
                <a:solidFill>
                  <a:schemeClr val="bg1"/>
                </a:solidFill>
                <a:latin typeface="微软雅黑 Light" panose="020B0502040204020203" pitchFamily="34" charset="-122"/>
                <a:cs typeface="Segoe UI" panose="020B0502040204020203" pitchFamily="34" charset="0"/>
              </a:rPr>
              <a:t> MEMBER</a:t>
            </a:r>
            <a:endParaRPr lang="zh-CN" altLang="en-US" sz="2800" b="1" dirty="0">
              <a:solidFill>
                <a:schemeClr val="bg1"/>
              </a:solidFill>
              <a:latin typeface="微软雅黑 Light" panose="020B0502040204020203" pitchFamily="34" charset="-122"/>
              <a:cs typeface="Segoe UI" panose="020B0502040204020203" pitchFamily="34" charset="0"/>
            </a:endParaRPr>
          </a:p>
        </p:txBody>
      </p:sp>
      <p:cxnSp>
        <p:nvCxnSpPr>
          <p:cNvPr id="112" name="直接连接符 111"/>
          <p:cNvCxnSpPr>
            <a:cxnSpLocks/>
          </p:cNvCxnSpPr>
          <p:nvPr/>
        </p:nvCxnSpPr>
        <p:spPr>
          <a:xfrm flipH="1">
            <a:off x="10984897" y="445234"/>
            <a:ext cx="840606" cy="391982"/>
          </a:xfrm>
          <a:prstGeom prst="line">
            <a:avLst/>
          </a:prstGeom>
          <a:ln w="3175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直接连接符 112"/>
          <p:cNvCxnSpPr>
            <a:cxnSpLocks/>
          </p:cNvCxnSpPr>
          <p:nvPr/>
        </p:nvCxnSpPr>
        <p:spPr>
          <a:xfrm flipH="1">
            <a:off x="10144291" y="639639"/>
            <a:ext cx="840606" cy="391982"/>
          </a:xfrm>
          <a:prstGeom prst="line">
            <a:avLst/>
          </a:prstGeom>
          <a:ln w="3175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>
            <a:cxnSpLocks/>
          </p:cNvCxnSpPr>
          <p:nvPr/>
        </p:nvCxnSpPr>
        <p:spPr>
          <a:xfrm flipH="1">
            <a:off x="1198377" y="5833368"/>
            <a:ext cx="840606" cy="391982"/>
          </a:xfrm>
          <a:prstGeom prst="line">
            <a:avLst/>
          </a:prstGeom>
          <a:ln w="3175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/>
          <p:cNvCxnSpPr>
            <a:cxnSpLocks/>
          </p:cNvCxnSpPr>
          <p:nvPr/>
        </p:nvCxnSpPr>
        <p:spPr>
          <a:xfrm flipH="1">
            <a:off x="357771" y="6027773"/>
            <a:ext cx="840606" cy="391982"/>
          </a:xfrm>
          <a:prstGeom prst="line">
            <a:avLst/>
          </a:prstGeom>
          <a:ln w="3175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60199362"/>
      </p:ext>
    </p:extLst>
  </p:cSld>
  <p:clrMapOvr>
    <a:masterClrMapping/>
  </p:clrMapOvr>
  <p:transition spd="slow" advClick="0" advTm="2000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椭圆 115"/>
          <p:cNvSpPr/>
          <p:nvPr/>
        </p:nvSpPr>
        <p:spPr>
          <a:xfrm rot="10800000" flipV="1">
            <a:off x="5333809" y="5853437"/>
            <a:ext cx="1524384" cy="287972"/>
          </a:xfrm>
          <a:prstGeom prst="ellipse">
            <a:avLst/>
          </a:prstGeom>
          <a:noFill/>
          <a:ln w="3175">
            <a:gradFill flip="none" rotWithShape="1">
              <a:gsLst>
                <a:gs pos="0">
                  <a:schemeClr val="bg1"/>
                </a:gs>
                <a:gs pos="66000">
                  <a:srgbClr val="FFFFFF">
                    <a:alpha val="0"/>
                  </a:srgbClr>
                </a:gs>
                <a:gs pos="2700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3929857" y="847722"/>
            <a:ext cx="4332286" cy="6007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2800" b="1" dirty="0">
                <a:solidFill>
                  <a:schemeClr val="bg1"/>
                </a:solidFill>
                <a:latin typeface="微软雅黑 Light" panose="020B0502040204020203" pitchFamily="34" charset="-122"/>
                <a:cs typeface="Segoe UI" panose="020B0502040204020203" pitchFamily="34" charset="0"/>
              </a:rPr>
              <a:t>COMPANY  EVENTS</a:t>
            </a:r>
            <a:endParaRPr lang="zh-CN" altLang="en-US" sz="2800" b="1" dirty="0">
              <a:solidFill>
                <a:schemeClr val="bg1"/>
              </a:solidFill>
              <a:latin typeface="微软雅黑 Light" panose="020B0502040204020203" pitchFamily="34" charset="-122"/>
              <a:cs typeface="Segoe UI" panose="020B0502040204020203" pitchFamily="34" charset="0"/>
            </a:endParaRPr>
          </a:p>
        </p:txBody>
      </p:sp>
      <p:cxnSp>
        <p:nvCxnSpPr>
          <p:cNvPr id="111" name="直接连接符 110"/>
          <p:cNvCxnSpPr>
            <a:cxnSpLocks/>
          </p:cNvCxnSpPr>
          <p:nvPr/>
        </p:nvCxnSpPr>
        <p:spPr>
          <a:xfrm flipH="1">
            <a:off x="10984897" y="445234"/>
            <a:ext cx="840606" cy="391982"/>
          </a:xfrm>
          <a:prstGeom prst="line">
            <a:avLst/>
          </a:prstGeom>
          <a:ln w="3175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直接连接符 111"/>
          <p:cNvCxnSpPr>
            <a:cxnSpLocks/>
          </p:cNvCxnSpPr>
          <p:nvPr/>
        </p:nvCxnSpPr>
        <p:spPr>
          <a:xfrm flipH="1">
            <a:off x="10144291" y="639639"/>
            <a:ext cx="840606" cy="391982"/>
          </a:xfrm>
          <a:prstGeom prst="line">
            <a:avLst/>
          </a:prstGeom>
          <a:ln w="3175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直接连接符 114"/>
          <p:cNvCxnSpPr>
            <a:cxnSpLocks/>
          </p:cNvCxnSpPr>
          <p:nvPr/>
        </p:nvCxnSpPr>
        <p:spPr>
          <a:xfrm>
            <a:off x="6096000" y="5424580"/>
            <a:ext cx="0" cy="1310315"/>
          </a:xfrm>
          <a:prstGeom prst="line">
            <a:avLst/>
          </a:prstGeom>
          <a:ln w="6350">
            <a:gradFill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7" name="椭圆 116"/>
          <p:cNvSpPr/>
          <p:nvPr/>
        </p:nvSpPr>
        <p:spPr>
          <a:xfrm>
            <a:off x="6687477" y="6043007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3" name="组合 122"/>
          <p:cNvGrpSpPr/>
          <p:nvPr/>
        </p:nvGrpSpPr>
        <p:grpSpPr>
          <a:xfrm>
            <a:off x="703843" y="5018315"/>
            <a:ext cx="3115365" cy="812530"/>
            <a:chOff x="475636" y="5184893"/>
            <a:chExt cx="3115365" cy="812530"/>
          </a:xfrm>
        </p:grpSpPr>
        <p:cxnSp>
          <p:nvCxnSpPr>
            <p:cNvPr id="120" name="直接连接符 119"/>
            <p:cNvCxnSpPr/>
            <p:nvPr/>
          </p:nvCxnSpPr>
          <p:spPr>
            <a:xfrm>
              <a:off x="2641922" y="5419651"/>
              <a:ext cx="0" cy="346149"/>
            </a:xfrm>
            <a:prstGeom prst="line">
              <a:avLst/>
            </a:prstGeom>
            <a:ln w="3175">
              <a:solidFill>
                <a:schemeClr val="bg1">
                  <a:alpha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1" name="文本框 120"/>
            <p:cNvSpPr txBox="1"/>
            <p:nvPr/>
          </p:nvSpPr>
          <p:spPr>
            <a:xfrm>
              <a:off x="2670150" y="5422757"/>
              <a:ext cx="920851" cy="3465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400" b="1" dirty="0">
                  <a:solidFill>
                    <a:srgbClr val="EAD87F"/>
                  </a:solidFill>
                  <a:latin typeface="微软雅黑 Light" panose="020B0502040204020203" pitchFamily="34" charset="-122"/>
                  <a:cs typeface="Segoe UI" panose="020B0502040204020203" pitchFamily="34" charset="0"/>
                </a:rPr>
                <a:t>2012.04</a:t>
              </a:r>
              <a:endParaRPr lang="zh-CN" altLang="en-US" sz="1400" b="1" dirty="0">
                <a:solidFill>
                  <a:srgbClr val="EAD87F"/>
                </a:solidFill>
                <a:latin typeface="微软雅黑 Light" panose="020B0502040204020203" pitchFamily="34" charset="-122"/>
                <a:cs typeface="Segoe UI" panose="020B0502040204020203" pitchFamily="34" charset="0"/>
              </a:endParaRPr>
            </a:p>
          </p:txBody>
        </p:sp>
        <p:sp>
          <p:nvSpPr>
            <p:cNvPr id="122" name="矩形 121"/>
            <p:cNvSpPr/>
            <p:nvPr/>
          </p:nvSpPr>
          <p:spPr>
            <a:xfrm>
              <a:off x="475636" y="5184893"/>
              <a:ext cx="2136210" cy="8125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en-US" altLang="zh-CN" sz="1200" b="0" dirty="0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cs typeface="Segoe UI" panose="020B0502040204020203" pitchFamily="34" charset="0"/>
                </a:rPr>
                <a:t>Lorem ipsum dolor sit amet, consectetur adipisicing elit, sed do eiusmod tempor</a:t>
              </a:r>
              <a:endParaRPr lang="zh-CN" altLang="en-US" sz="1200" dirty="0">
                <a:solidFill>
                  <a:schemeClr val="bg1"/>
                </a:solidFill>
                <a:latin typeface="微软雅黑 Light" panose="020B0502040204020203" pitchFamily="34" charset="-122"/>
                <a:cs typeface="Segoe UI" panose="020B0502040204020203" pitchFamily="34" charset="0"/>
              </a:endParaRPr>
            </a:p>
          </p:txBody>
        </p:sp>
      </p:grpSp>
      <p:grpSp>
        <p:nvGrpSpPr>
          <p:cNvPr id="124" name="组合 123"/>
          <p:cNvGrpSpPr/>
          <p:nvPr/>
        </p:nvGrpSpPr>
        <p:grpSpPr>
          <a:xfrm>
            <a:off x="1198377" y="3613420"/>
            <a:ext cx="3075661" cy="812530"/>
            <a:chOff x="515340" y="5184893"/>
            <a:chExt cx="3075661" cy="812530"/>
          </a:xfrm>
        </p:grpSpPr>
        <p:cxnSp>
          <p:nvCxnSpPr>
            <p:cNvPr id="125" name="直接连接符 124"/>
            <p:cNvCxnSpPr/>
            <p:nvPr/>
          </p:nvCxnSpPr>
          <p:spPr>
            <a:xfrm>
              <a:off x="2641922" y="5419651"/>
              <a:ext cx="0" cy="346149"/>
            </a:xfrm>
            <a:prstGeom prst="line">
              <a:avLst/>
            </a:prstGeom>
            <a:ln w="3175">
              <a:solidFill>
                <a:schemeClr val="bg1">
                  <a:alpha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6" name="文本框 125"/>
            <p:cNvSpPr txBox="1"/>
            <p:nvPr/>
          </p:nvSpPr>
          <p:spPr>
            <a:xfrm>
              <a:off x="2670150" y="5422757"/>
              <a:ext cx="920851" cy="3465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400" b="1" dirty="0">
                  <a:solidFill>
                    <a:srgbClr val="EAD87F"/>
                  </a:solidFill>
                  <a:latin typeface="微软雅黑 Light" panose="020B0502040204020203" pitchFamily="34" charset="-122"/>
                  <a:cs typeface="Segoe UI" panose="020B0502040204020203" pitchFamily="34" charset="0"/>
                </a:rPr>
                <a:t>2013.06</a:t>
              </a:r>
              <a:endParaRPr lang="zh-CN" altLang="en-US" sz="1400" b="1" dirty="0">
                <a:solidFill>
                  <a:srgbClr val="EAD87F"/>
                </a:solidFill>
                <a:latin typeface="微软雅黑 Light" panose="020B0502040204020203" pitchFamily="34" charset="-122"/>
                <a:cs typeface="Segoe UI" panose="020B0502040204020203" pitchFamily="34" charset="0"/>
              </a:endParaRPr>
            </a:p>
          </p:txBody>
        </p:sp>
        <p:sp>
          <p:nvSpPr>
            <p:cNvPr id="127" name="矩形 126"/>
            <p:cNvSpPr/>
            <p:nvPr/>
          </p:nvSpPr>
          <p:spPr>
            <a:xfrm>
              <a:off x="515340" y="5184893"/>
              <a:ext cx="2096506" cy="8125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en-US" altLang="zh-CN" sz="1200" b="0" dirty="0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cs typeface="Segoe UI" panose="020B0502040204020203" pitchFamily="34" charset="0"/>
                </a:rPr>
                <a:t>Lorem ipsum dolor sit amet, consectetur adipisicing elit, sed do eiusmod tempor</a:t>
              </a:r>
              <a:endParaRPr lang="zh-CN" altLang="en-US" sz="1200" dirty="0">
                <a:solidFill>
                  <a:schemeClr val="bg1"/>
                </a:solidFill>
                <a:latin typeface="微软雅黑 Light" panose="020B0502040204020203" pitchFamily="34" charset="-122"/>
                <a:cs typeface="Segoe UI" panose="020B0502040204020203" pitchFamily="34" charset="0"/>
              </a:endParaRPr>
            </a:p>
          </p:txBody>
        </p:sp>
      </p:grpSp>
      <p:grpSp>
        <p:nvGrpSpPr>
          <p:cNvPr id="128" name="组合 127"/>
          <p:cNvGrpSpPr/>
          <p:nvPr/>
        </p:nvGrpSpPr>
        <p:grpSpPr>
          <a:xfrm>
            <a:off x="2238233" y="2415843"/>
            <a:ext cx="3175567" cy="812530"/>
            <a:chOff x="415434" y="5184893"/>
            <a:chExt cx="3175567" cy="812530"/>
          </a:xfrm>
        </p:grpSpPr>
        <p:cxnSp>
          <p:nvCxnSpPr>
            <p:cNvPr id="129" name="直接连接符 128"/>
            <p:cNvCxnSpPr/>
            <p:nvPr/>
          </p:nvCxnSpPr>
          <p:spPr>
            <a:xfrm>
              <a:off x="2641922" y="5419651"/>
              <a:ext cx="0" cy="346149"/>
            </a:xfrm>
            <a:prstGeom prst="line">
              <a:avLst/>
            </a:prstGeom>
            <a:ln w="3175">
              <a:solidFill>
                <a:schemeClr val="bg1">
                  <a:alpha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0" name="文本框 129"/>
            <p:cNvSpPr txBox="1"/>
            <p:nvPr/>
          </p:nvSpPr>
          <p:spPr>
            <a:xfrm>
              <a:off x="2670150" y="5422757"/>
              <a:ext cx="920851" cy="3465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400" b="1" dirty="0">
                  <a:solidFill>
                    <a:srgbClr val="EAD87F"/>
                  </a:solidFill>
                  <a:latin typeface="微软雅黑 Light" panose="020B0502040204020203" pitchFamily="34" charset="-122"/>
                  <a:cs typeface="Segoe UI" panose="020B0502040204020203" pitchFamily="34" charset="0"/>
                </a:rPr>
                <a:t>2014.08</a:t>
              </a:r>
              <a:endParaRPr lang="zh-CN" altLang="en-US" sz="1400" b="1" dirty="0">
                <a:solidFill>
                  <a:srgbClr val="EAD87F"/>
                </a:solidFill>
                <a:latin typeface="微软雅黑 Light" panose="020B0502040204020203" pitchFamily="34" charset="-122"/>
                <a:cs typeface="Segoe UI" panose="020B0502040204020203" pitchFamily="34" charset="0"/>
              </a:endParaRPr>
            </a:p>
          </p:txBody>
        </p:sp>
        <p:sp>
          <p:nvSpPr>
            <p:cNvPr id="131" name="矩形 130"/>
            <p:cNvSpPr/>
            <p:nvPr/>
          </p:nvSpPr>
          <p:spPr>
            <a:xfrm>
              <a:off x="415434" y="5184893"/>
              <a:ext cx="2196411" cy="8125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en-US" altLang="zh-CN" sz="1200" b="0" dirty="0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cs typeface="Segoe UI" panose="020B0502040204020203" pitchFamily="34" charset="0"/>
                </a:rPr>
                <a:t>Lorem ipsum dolor sit amet, consectetur adipisicing elit, sed do eiusmod tempor</a:t>
              </a:r>
              <a:endParaRPr lang="zh-CN" altLang="en-US" sz="1200" dirty="0">
                <a:solidFill>
                  <a:schemeClr val="bg1"/>
                </a:solidFill>
                <a:latin typeface="微软雅黑 Light" panose="020B0502040204020203" pitchFamily="34" charset="-122"/>
                <a:cs typeface="Segoe UI" panose="020B0502040204020203" pitchFamily="34" charset="0"/>
              </a:endParaRPr>
            </a:p>
          </p:txBody>
        </p:sp>
      </p:grpSp>
      <p:grpSp>
        <p:nvGrpSpPr>
          <p:cNvPr id="136" name="组合 135"/>
          <p:cNvGrpSpPr/>
          <p:nvPr/>
        </p:nvGrpSpPr>
        <p:grpSpPr>
          <a:xfrm>
            <a:off x="8340296" y="5018315"/>
            <a:ext cx="3104530" cy="812530"/>
            <a:chOff x="6687118" y="5018315"/>
            <a:chExt cx="3104530" cy="812530"/>
          </a:xfrm>
        </p:grpSpPr>
        <p:cxnSp>
          <p:nvCxnSpPr>
            <p:cNvPr id="133" name="直接连接符 132"/>
            <p:cNvCxnSpPr/>
            <p:nvPr/>
          </p:nvCxnSpPr>
          <p:spPr>
            <a:xfrm>
              <a:off x="7649490" y="5253073"/>
              <a:ext cx="0" cy="346149"/>
            </a:xfrm>
            <a:prstGeom prst="line">
              <a:avLst/>
            </a:prstGeom>
            <a:ln w="3175">
              <a:solidFill>
                <a:schemeClr val="bg1">
                  <a:alpha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4" name="文本框 133"/>
            <p:cNvSpPr txBox="1"/>
            <p:nvPr/>
          </p:nvSpPr>
          <p:spPr>
            <a:xfrm>
              <a:off x="6687118" y="5256179"/>
              <a:ext cx="920851" cy="3465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en-US" altLang="zh-CN" sz="1400" b="1" dirty="0">
                  <a:solidFill>
                    <a:srgbClr val="EAD87F"/>
                  </a:solidFill>
                  <a:latin typeface="微软雅黑 Light" panose="020B0502040204020203" pitchFamily="34" charset="-122"/>
                  <a:cs typeface="Segoe UI" panose="020B0502040204020203" pitchFamily="34" charset="0"/>
                </a:rPr>
                <a:t>2016.11</a:t>
              </a:r>
              <a:endParaRPr lang="zh-CN" altLang="en-US" sz="1400" b="1" dirty="0">
                <a:solidFill>
                  <a:srgbClr val="EAD87F"/>
                </a:solidFill>
                <a:latin typeface="微软雅黑 Light" panose="020B0502040204020203" pitchFamily="34" charset="-122"/>
                <a:cs typeface="Segoe UI" panose="020B0502040204020203" pitchFamily="34" charset="0"/>
              </a:endParaRPr>
            </a:p>
          </p:txBody>
        </p:sp>
        <p:sp>
          <p:nvSpPr>
            <p:cNvPr id="135" name="矩形 134"/>
            <p:cNvSpPr/>
            <p:nvPr/>
          </p:nvSpPr>
          <p:spPr>
            <a:xfrm>
              <a:off x="7703081" y="5018315"/>
              <a:ext cx="2088567" cy="8125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200" b="0" dirty="0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cs typeface="Segoe UI" panose="020B0502040204020203" pitchFamily="34" charset="0"/>
                </a:rPr>
                <a:t>Lorem ipsum dolor sit amet, consectetur adipisicing elit, sed do eiusmod tempor</a:t>
              </a:r>
              <a:endParaRPr lang="zh-CN" altLang="en-US" sz="1200" dirty="0">
                <a:solidFill>
                  <a:schemeClr val="bg1"/>
                </a:solidFill>
                <a:latin typeface="微软雅黑 Light" panose="020B0502040204020203" pitchFamily="34" charset="-122"/>
                <a:cs typeface="Segoe UI" panose="020B0502040204020203" pitchFamily="34" charset="0"/>
              </a:endParaRPr>
            </a:p>
          </p:txBody>
        </p:sp>
      </p:grpSp>
      <p:grpSp>
        <p:nvGrpSpPr>
          <p:cNvPr id="137" name="组合 136"/>
          <p:cNvGrpSpPr/>
          <p:nvPr/>
        </p:nvGrpSpPr>
        <p:grpSpPr>
          <a:xfrm>
            <a:off x="7952779" y="3613420"/>
            <a:ext cx="3265681" cy="812530"/>
            <a:chOff x="6687118" y="5018315"/>
            <a:chExt cx="3265681" cy="812530"/>
          </a:xfrm>
        </p:grpSpPr>
        <p:cxnSp>
          <p:nvCxnSpPr>
            <p:cNvPr id="138" name="直接连接符 137"/>
            <p:cNvCxnSpPr/>
            <p:nvPr/>
          </p:nvCxnSpPr>
          <p:spPr>
            <a:xfrm>
              <a:off x="7649490" y="5253073"/>
              <a:ext cx="0" cy="346149"/>
            </a:xfrm>
            <a:prstGeom prst="line">
              <a:avLst/>
            </a:prstGeom>
            <a:ln w="3175">
              <a:solidFill>
                <a:schemeClr val="bg1">
                  <a:alpha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9" name="文本框 138"/>
            <p:cNvSpPr txBox="1"/>
            <p:nvPr/>
          </p:nvSpPr>
          <p:spPr>
            <a:xfrm>
              <a:off x="6687118" y="5256179"/>
              <a:ext cx="920851" cy="3465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en-US" altLang="zh-CN" sz="1400" b="1" dirty="0">
                  <a:solidFill>
                    <a:srgbClr val="EAD87F"/>
                  </a:solidFill>
                  <a:latin typeface="微软雅黑 Light" panose="020B0502040204020203" pitchFamily="34" charset="-122"/>
                  <a:cs typeface="Segoe UI" panose="020B0502040204020203" pitchFamily="34" charset="0"/>
                </a:rPr>
                <a:t>2016.02</a:t>
              </a:r>
              <a:endParaRPr lang="zh-CN" altLang="en-US" sz="1400" b="1" dirty="0">
                <a:solidFill>
                  <a:srgbClr val="EAD87F"/>
                </a:solidFill>
                <a:latin typeface="微软雅黑 Light" panose="020B0502040204020203" pitchFamily="34" charset="-122"/>
                <a:cs typeface="Segoe UI" panose="020B0502040204020203" pitchFamily="34" charset="0"/>
              </a:endParaRPr>
            </a:p>
          </p:txBody>
        </p:sp>
        <p:sp>
          <p:nvSpPr>
            <p:cNvPr id="140" name="矩形 139"/>
            <p:cNvSpPr/>
            <p:nvPr/>
          </p:nvSpPr>
          <p:spPr>
            <a:xfrm>
              <a:off x="7703081" y="5018315"/>
              <a:ext cx="2249718" cy="8125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200" b="0" dirty="0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cs typeface="Segoe UI" panose="020B0502040204020203" pitchFamily="34" charset="0"/>
                </a:rPr>
                <a:t>Lorem ipsum dolor sit amet, consectetur adipisicing elit, sed do eiusmod tempor</a:t>
              </a:r>
              <a:endParaRPr lang="zh-CN" altLang="en-US" sz="1200" dirty="0">
                <a:solidFill>
                  <a:schemeClr val="bg1"/>
                </a:solidFill>
                <a:latin typeface="微软雅黑 Light" panose="020B0502040204020203" pitchFamily="34" charset="-122"/>
                <a:cs typeface="Segoe UI" panose="020B0502040204020203" pitchFamily="34" charset="0"/>
              </a:endParaRPr>
            </a:p>
          </p:txBody>
        </p:sp>
      </p:grpSp>
      <p:grpSp>
        <p:nvGrpSpPr>
          <p:cNvPr id="141" name="组合 140"/>
          <p:cNvGrpSpPr/>
          <p:nvPr/>
        </p:nvGrpSpPr>
        <p:grpSpPr>
          <a:xfrm>
            <a:off x="6769655" y="2415843"/>
            <a:ext cx="3220505" cy="812530"/>
            <a:chOff x="6687118" y="5018315"/>
            <a:chExt cx="3220505" cy="812530"/>
          </a:xfrm>
        </p:grpSpPr>
        <p:cxnSp>
          <p:nvCxnSpPr>
            <p:cNvPr id="142" name="直接连接符 141"/>
            <p:cNvCxnSpPr/>
            <p:nvPr/>
          </p:nvCxnSpPr>
          <p:spPr>
            <a:xfrm>
              <a:off x="7649490" y="5253073"/>
              <a:ext cx="0" cy="346149"/>
            </a:xfrm>
            <a:prstGeom prst="line">
              <a:avLst/>
            </a:prstGeom>
            <a:ln w="3175">
              <a:solidFill>
                <a:schemeClr val="bg1">
                  <a:alpha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3" name="文本框 142"/>
            <p:cNvSpPr txBox="1"/>
            <p:nvPr/>
          </p:nvSpPr>
          <p:spPr>
            <a:xfrm>
              <a:off x="6687118" y="5256179"/>
              <a:ext cx="920851" cy="3458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en-US" altLang="zh-CN" sz="1400" b="1" dirty="0">
                  <a:solidFill>
                    <a:srgbClr val="EAD87F"/>
                  </a:solidFill>
                  <a:latin typeface="微软雅黑 Light" panose="020B0502040204020203" pitchFamily="34" charset="-122"/>
                  <a:cs typeface="Segoe UI" panose="020B0502040204020203" pitchFamily="34" charset="0"/>
                </a:rPr>
                <a:t>2015.09</a:t>
              </a:r>
              <a:endParaRPr lang="zh-CN" altLang="en-US" sz="1400" b="1" dirty="0">
                <a:solidFill>
                  <a:srgbClr val="EAD87F"/>
                </a:solidFill>
                <a:latin typeface="微软雅黑 Light" panose="020B0502040204020203" pitchFamily="34" charset="-122"/>
                <a:cs typeface="Segoe UI" panose="020B0502040204020203" pitchFamily="34" charset="0"/>
              </a:endParaRPr>
            </a:p>
          </p:txBody>
        </p:sp>
        <p:sp>
          <p:nvSpPr>
            <p:cNvPr id="144" name="矩形 143"/>
            <p:cNvSpPr/>
            <p:nvPr/>
          </p:nvSpPr>
          <p:spPr>
            <a:xfrm>
              <a:off x="7703081" y="5018315"/>
              <a:ext cx="2204542" cy="8125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200" b="0" dirty="0">
                  <a:solidFill>
                    <a:schemeClr val="bg1"/>
                  </a:solidFill>
                  <a:effectLst/>
                  <a:latin typeface="微软雅黑 Light" panose="020B0502040204020203" pitchFamily="34" charset="-122"/>
                  <a:cs typeface="Segoe UI" panose="020B0502040204020203" pitchFamily="34" charset="0"/>
                </a:rPr>
                <a:t>Lorem ipsum dolor sit amet, consectetur adipisicing elit, sed do eiusmod tempor</a:t>
              </a:r>
              <a:endParaRPr lang="zh-CN" altLang="en-US" sz="1200" dirty="0">
                <a:solidFill>
                  <a:schemeClr val="bg1"/>
                </a:solidFill>
                <a:latin typeface="微软雅黑 Light" panose="020B0502040204020203" pitchFamily="34" charset="-122"/>
                <a:cs typeface="Segoe UI" panose="020B0502040204020203" pitchFamily="34" charset="0"/>
              </a:endParaRPr>
            </a:p>
          </p:txBody>
        </p:sp>
      </p:grpSp>
      <p:cxnSp>
        <p:nvCxnSpPr>
          <p:cNvPr id="53" name="直接连接符 52"/>
          <p:cNvCxnSpPr>
            <a:cxnSpLocks/>
          </p:cNvCxnSpPr>
          <p:nvPr/>
        </p:nvCxnSpPr>
        <p:spPr>
          <a:xfrm flipH="1">
            <a:off x="1198377" y="5833368"/>
            <a:ext cx="840606" cy="391982"/>
          </a:xfrm>
          <a:prstGeom prst="line">
            <a:avLst/>
          </a:prstGeom>
          <a:ln w="3175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>
            <a:cxnSpLocks/>
          </p:cNvCxnSpPr>
          <p:nvPr/>
        </p:nvCxnSpPr>
        <p:spPr>
          <a:xfrm flipH="1">
            <a:off x="357771" y="6027773"/>
            <a:ext cx="840606" cy="391982"/>
          </a:xfrm>
          <a:prstGeom prst="line">
            <a:avLst/>
          </a:prstGeom>
          <a:ln w="3175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5" name="组合 54"/>
          <p:cNvGrpSpPr/>
          <p:nvPr/>
        </p:nvGrpSpPr>
        <p:grpSpPr>
          <a:xfrm>
            <a:off x="3709987" y="3105266"/>
            <a:ext cx="4772025" cy="2658149"/>
            <a:chOff x="3709987" y="-658567"/>
            <a:chExt cx="4772025" cy="2658149"/>
          </a:xfrm>
        </p:grpSpPr>
        <p:grpSp>
          <p:nvGrpSpPr>
            <p:cNvPr id="56" name="组合 55"/>
            <p:cNvGrpSpPr/>
            <p:nvPr/>
          </p:nvGrpSpPr>
          <p:grpSpPr>
            <a:xfrm rot="-5400000">
              <a:off x="4491706" y="549275"/>
              <a:ext cx="668588" cy="2232025"/>
              <a:chOff x="4645694" y="5125121"/>
              <a:chExt cx="668588" cy="2232025"/>
            </a:xfrm>
            <a:solidFill>
              <a:schemeClr val="bg1"/>
            </a:solidFill>
          </p:grpSpPr>
          <p:sp>
            <p:nvSpPr>
              <p:cNvPr id="72" name="Freeform 14"/>
              <p:cNvSpPr>
                <a:spLocks noEditPoints="1"/>
              </p:cNvSpPr>
              <p:nvPr/>
            </p:nvSpPr>
            <p:spPr bwMode="auto">
              <a:xfrm rot="10800000" flipV="1">
                <a:off x="4645694" y="5125121"/>
                <a:ext cx="668588" cy="2232025"/>
              </a:xfrm>
              <a:custGeom>
                <a:avLst/>
                <a:gdLst>
                  <a:gd name="T0" fmla="*/ 569 w 569"/>
                  <a:gd name="T1" fmla="*/ 528 h 1056"/>
                  <a:gd name="T2" fmla="*/ 569 w 569"/>
                  <a:gd name="T3" fmla="*/ 528 h 1056"/>
                  <a:gd name="T4" fmla="*/ 499 w 569"/>
                  <a:gd name="T5" fmla="*/ 763 h 1056"/>
                  <a:gd name="T6" fmla="*/ 286 w 569"/>
                  <a:gd name="T7" fmla="*/ 1056 h 1056"/>
                  <a:gd name="T8" fmla="*/ 72 w 569"/>
                  <a:gd name="T9" fmla="*/ 764 h 1056"/>
                  <a:gd name="T10" fmla="*/ 0 w 569"/>
                  <a:gd name="T11" fmla="*/ 528 h 1056"/>
                  <a:gd name="T12" fmla="*/ 71 w 569"/>
                  <a:gd name="T13" fmla="*/ 293 h 1056"/>
                  <a:gd name="T14" fmla="*/ 284 w 569"/>
                  <a:gd name="T15" fmla="*/ 0 h 1056"/>
                  <a:gd name="T16" fmla="*/ 498 w 569"/>
                  <a:gd name="T17" fmla="*/ 291 h 1056"/>
                  <a:gd name="T18" fmla="*/ 569 w 569"/>
                  <a:gd name="T19" fmla="*/ 528 h 1056"/>
                  <a:gd name="T20" fmla="*/ 286 w 569"/>
                  <a:gd name="T21" fmla="*/ 1050 h 1056"/>
                  <a:gd name="T22" fmla="*/ 497 w 569"/>
                  <a:gd name="T23" fmla="*/ 760 h 1056"/>
                  <a:gd name="T24" fmla="*/ 566 w 569"/>
                  <a:gd name="T25" fmla="*/ 528 h 1056"/>
                  <a:gd name="T26" fmla="*/ 566 w 569"/>
                  <a:gd name="T27" fmla="*/ 528 h 1056"/>
                  <a:gd name="T28" fmla="*/ 496 w 569"/>
                  <a:gd name="T29" fmla="*/ 294 h 1056"/>
                  <a:gd name="T30" fmla="*/ 284 w 569"/>
                  <a:gd name="T31" fmla="*/ 6 h 1056"/>
                  <a:gd name="T32" fmla="*/ 73 w 569"/>
                  <a:gd name="T33" fmla="*/ 296 h 1056"/>
                  <a:gd name="T34" fmla="*/ 3 w 569"/>
                  <a:gd name="T35" fmla="*/ 528 h 1056"/>
                  <a:gd name="T36" fmla="*/ 74 w 569"/>
                  <a:gd name="T37" fmla="*/ 761 h 1056"/>
                  <a:gd name="T38" fmla="*/ 286 w 569"/>
                  <a:gd name="T39" fmla="*/ 1050 h 10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569" h="1056">
                    <a:moveTo>
                      <a:pt x="569" y="528"/>
                    </a:moveTo>
                    <a:cubicBezTo>
                      <a:pt x="569" y="528"/>
                      <a:pt x="569" y="528"/>
                      <a:pt x="569" y="528"/>
                    </a:cubicBezTo>
                    <a:cubicBezTo>
                      <a:pt x="569" y="617"/>
                      <a:pt x="544" y="700"/>
                      <a:pt x="499" y="763"/>
                    </a:cubicBezTo>
                    <a:cubicBezTo>
                      <a:pt x="286" y="1056"/>
                      <a:pt x="286" y="1056"/>
                      <a:pt x="286" y="1056"/>
                    </a:cubicBezTo>
                    <a:cubicBezTo>
                      <a:pt x="72" y="764"/>
                      <a:pt x="72" y="764"/>
                      <a:pt x="72" y="764"/>
                    </a:cubicBezTo>
                    <a:cubicBezTo>
                      <a:pt x="26" y="702"/>
                      <a:pt x="0" y="618"/>
                      <a:pt x="0" y="528"/>
                    </a:cubicBezTo>
                    <a:cubicBezTo>
                      <a:pt x="0" y="439"/>
                      <a:pt x="25" y="355"/>
                      <a:pt x="71" y="293"/>
                    </a:cubicBezTo>
                    <a:cubicBezTo>
                      <a:pt x="284" y="0"/>
                      <a:pt x="284" y="0"/>
                      <a:pt x="284" y="0"/>
                    </a:cubicBezTo>
                    <a:cubicBezTo>
                      <a:pt x="498" y="291"/>
                      <a:pt x="498" y="291"/>
                      <a:pt x="498" y="291"/>
                    </a:cubicBezTo>
                    <a:cubicBezTo>
                      <a:pt x="544" y="354"/>
                      <a:pt x="569" y="438"/>
                      <a:pt x="569" y="528"/>
                    </a:cubicBezTo>
                    <a:close/>
                    <a:moveTo>
                      <a:pt x="286" y="1050"/>
                    </a:moveTo>
                    <a:cubicBezTo>
                      <a:pt x="497" y="760"/>
                      <a:pt x="497" y="760"/>
                      <a:pt x="497" y="760"/>
                    </a:cubicBezTo>
                    <a:cubicBezTo>
                      <a:pt x="541" y="698"/>
                      <a:pt x="566" y="615"/>
                      <a:pt x="566" y="528"/>
                    </a:cubicBezTo>
                    <a:cubicBezTo>
                      <a:pt x="566" y="528"/>
                      <a:pt x="566" y="528"/>
                      <a:pt x="566" y="528"/>
                    </a:cubicBezTo>
                    <a:cubicBezTo>
                      <a:pt x="566" y="439"/>
                      <a:pt x="541" y="356"/>
                      <a:pt x="496" y="294"/>
                    </a:cubicBezTo>
                    <a:cubicBezTo>
                      <a:pt x="284" y="6"/>
                      <a:pt x="284" y="6"/>
                      <a:pt x="284" y="6"/>
                    </a:cubicBezTo>
                    <a:cubicBezTo>
                      <a:pt x="73" y="296"/>
                      <a:pt x="73" y="296"/>
                      <a:pt x="73" y="296"/>
                    </a:cubicBezTo>
                    <a:cubicBezTo>
                      <a:pt x="28" y="358"/>
                      <a:pt x="3" y="440"/>
                      <a:pt x="3" y="528"/>
                    </a:cubicBezTo>
                    <a:cubicBezTo>
                      <a:pt x="3" y="616"/>
                      <a:pt x="28" y="699"/>
                      <a:pt x="74" y="761"/>
                    </a:cubicBezTo>
                    <a:lnTo>
                      <a:pt x="286" y="105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" name="Freeform 19"/>
              <p:cNvSpPr>
                <a:spLocks/>
              </p:cNvSpPr>
              <p:nvPr/>
            </p:nvSpPr>
            <p:spPr bwMode="auto">
              <a:xfrm rot="10800000" flipV="1">
                <a:off x="4674046" y="5220372"/>
                <a:ext cx="611884" cy="2041525"/>
              </a:xfrm>
              <a:custGeom>
                <a:avLst/>
                <a:gdLst>
                  <a:gd name="T0" fmla="*/ 477 w 613"/>
                  <a:gd name="T1" fmla="*/ 171 h 767"/>
                  <a:gd name="T2" fmla="*/ 519 w 613"/>
                  <a:gd name="T3" fmla="*/ 212 h 767"/>
                  <a:gd name="T4" fmla="*/ 519 w 613"/>
                  <a:gd name="T5" fmla="*/ 555 h 767"/>
                  <a:gd name="T6" fmla="*/ 477 w 613"/>
                  <a:gd name="T7" fmla="*/ 596 h 767"/>
                  <a:gd name="T8" fmla="*/ 306 w 613"/>
                  <a:gd name="T9" fmla="*/ 767 h 767"/>
                  <a:gd name="T10" fmla="*/ 135 w 613"/>
                  <a:gd name="T11" fmla="*/ 596 h 767"/>
                  <a:gd name="T12" fmla="*/ 94 w 613"/>
                  <a:gd name="T13" fmla="*/ 555 h 767"/>
                  <a:gd name="T14" fmla="*/ 94 w 613"/>
                  <a:gd name="T15" fmla="*/ 212 h 767"/>
                  <a:gd name="T16" fmla="*/ 135 w 613"/>
                  <a:gd name="T17" fmla="*/ 171 h 767"/>
                  <a:gd name="T18" fmla="*/ 306 w 613"/>
                  <a:gd name="T19" fmla="*/ 0 h 767"/>
                  <a:gd name="T20" fmla="*/ 477 w 613"/>
                  <a:gd name="T21" fmla="*/ 171 h 7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13" h="767">
                    <a:moveTo>
                      <a:pt x="477" y="171"/>
                    </a:moveTo>
                    <a:cubicBezTo>
                      <a:pt x="519" y="212"/>
                      <a:pt x="519" y="212"/>
                      <a:pt x="519" y="212"/>
                    </a:cubicBezTo>
                    <a:cubicBezTo>
                      <a:pt x="613" y="307"/>
                      <a:pt x="613" y="461"/>
                      <a:pt x="519" y="555"/>
                    </a:cubicBezTo>
                    <a:cubicBezTo>
                      <a:pt x="477" y="596"/>
                      <a:pt x="477" y="596"/>
                      <a:pt x="477" y="596"/>
                    </a:cubicBezTo>
                    <a:cubicBezTo>
                      <a:pt x="306" y="767"/>
                      <a:pt x="306" y="767"/>
                      <a:pt x="306" y="767"/>
                    </a:cubicBezTo>
                    <a:cubicBezTo>
                      <a:pt x="135" y="596"/>
                      <a:pt x="135" y="596"/>
                      <a:pt x="135" y="596"/>
                    </a:cubicBezTo>
                    <a:cubicBezTo>
                      <a:pt x="94" y="555"/>
                      <a:pt x="94" y="555"/>
                      <a:pt x="94" y="555"/>
                    </a:cubicBezTo>
                    <a:cubicBezTo>
                      <a:pt x="0" y="461"/>
                      <a:pt x="0" y="307"/>
                      <a:pt x="94" y="212"/>
                    </a:cubicBezTo>
                    <a:cubicBezTo>
                      <a:pt x="135" y="171"/>
                      <a:pt x="135" y="171"/>
                      <a:pt x="135" y="171"/>
                    </a:cubicBezTo>
                    <a:cubicBezTo>
                      <a:pt x="306" y="0"/>
                      <a:pt x="306" y="0"/>
                      <a:pt x="306" y="0"/>
                    </a:cubicBezTo>
                    <a:lnTo>
                      <a:pt x="477" y="171"/>
                    </a:lnTo>
                    <a:close/>
                  </a:path>
                </a:pathLst>
              </a:custGeom>
              <a:solidFill>
                <a:schemeClr val="bg1">
                  <a:alpha val="8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57" name="组合 56"/>
            <p:cNvGrpSpPr/>
            <p:nvPr/>
          </p:nvGrpSpPr>
          <p:grpSpPr>
            <a:xfrm rot="-3240000">
              <a:off x="4734254" y="-197212"/>
              <a:ext cx="668588" cy="2232025"/>
              <a:chOff x="4645694" y="5125121"/>
              <a:chExt cx="668588" cy="2232025"/>
            </a:xfrm>
            <a:solidFill>
              <a:schemeClr val="bg1">
                <a:alpha val="60000"/>
              </a:schemeClr>
            </a:solidFill>
          </p:grpSpPr>
          <p:sp>
            <p:nvSpPr>
              <p:cNvPr id="70" name="Freeform 14"/>
              <p:cNvSpPr>
                <a:spLocks noEditPoints="1"/>
              </p:cNvSpPr>
              <p:nvPr/>
            </p:nvSpPr>
            <p:spPr bwMode="auto">
              <a:xfrm rot="10800000" flipV="1">
                <a:off x="4645694" y="5125121"/>
                <a:ext cx="668588" cy="2232025"/>
              </a:xfrm>
              <a:custGeom>
                <a:avLst/>
                <a:gdLst>
                  <a:gd name="T0" fmla="*/ 569 w 569"/>
                  <a:gd name="T1" fmla="*/ 528 h 1056"/>
                  <a:gd name="T2" fmla="*/ 569 w 569"/>
                  <a:gd name="T3" fmla="*/ 528 h 1056"/>
                  <a:gd name="T4" fmla="*/ 499 w 569"/>
                  <a:gd name="T5" fmla="*/ 763 h 1056"/>
                  <a:gd name="T6" fmla="*/ 286 w 569"/>
                  <a:gd name="T7" fmla="*/ 1056 h 1056"/>
                  <a:gd name="T8" fmla="*/ 72 w 569"/>
                  <a:gd name="T9" fmla="*/ 764 h 1056"/>
                  <a:gd name="T10" fmla="*/ 0 w 569"/>
                  <a:gd name="T11" fmla="*/ 528 h 1056"/>
                  <a:gd name="T12" fmla="*/ 71 w 569"/>
                  <a:gd name="T13" fmla="*/ 293 h 1056"/>
                  <a:gd name="T14" fmla="*/ 284 w 569"/>
                  <a:gd name="T15" fmla="*/ 0 h 1056"/>
                  <a:gd name="T16" fmla="*/ 498 w 569"/>
                  <a:gd name="T17" fmla="*/ 291 h 1056"/>
                  <a:gd name="T18" fmla="*/ 569 w 569"/>
                  <a:gd name="T19" fmla="*/ 528 h 1056"/>
                  <a:gd name="T20" fmla="*/ 286 w 569"/>
                  <a:gd name="T21" fmla="*/ 1050 h 1056"/>
                  <a:gd name="T22" fmla="*/ 497 w 569"/>
                  <a:gd name="T23" fmla="*/ 760 h 1056"/>
                  <a:gd name="T24" fmla="*/ 566 w 569"/>
                  <a:gd name="T25" fmla="*/ 528 h 1056"/>
                  <a:gd name="T26" fmla="*/ 566 w 569"/>
                  <a:gd name="T27" fmla="*/ 528 h 1056"/>
                  <a:gd name="T28" fmla="*/ 496 w 569"/>
                  <a:gd name="T29" fmla="*/ 294 h 1056"/>
                  <a:gd name="T30" fmla="*/ 284 w 569"/>
                  <a:gd name="T31" fmla="*/ 6 h 1056"/>
                  <a:gd name="T32" fmla="*/ 73 w 569"/>
                  <a:gd name="T33" fmla="*/ 296 h 1056"/>
                  <a:gd name="T34" fmla="*/ 3 w 569"/>
                  <a:gd name="T35" fmla="*/ 528 h 1056"/>
                  <a:gd name="T36" fmla="*/ 74 w 569"/>
                  <a:gd name="T37" fmla="*/ 761 h 1056"/>
                  <a:gd name="T38" fmla="*/ 286 w 569"/>
                  <a:gd name="T39" fmla="*/ 1050 h 10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569" h="1056">
                    <a:moveTo>
                      <a:pt x="569" y="528"/>
                    </a:moveTo>
                    <a:cubicBezTo>
                      <a:pt x="569" y="528"/>
                      <a:pt x="569" y="528"/>
                      <a:pt x="569" y="528"/>
                    </a:cubicBezTo>
                    <a:cubicBezTo>
                      <a:pt x="569" y="617"/>
                      <a:pt x="544" y="700"/>
                      <a:pt x="499" y="763"/>
                    </a:cubicBezTo>
                    <a:cubicBezTo>
                      <a:pt x="286" y="1056"/>
                      <a:pt x="286" y="1056"/>
                      <a:pt x="286" y="1056"/>
                    </a:cubicBezTo>
                    <a:cubicBezTo>
                      <a:pt x="72" y="764"/>
                      <a:pt x="72" y="764"/>
                      <a:pt x="72" y="764"/>
                    </a:cubicBezTo>
                    <a:cubicBezTo>
                      <a:pt x="26" y="702"/>
                      <a:pt x="0" y="618"/>
                      <a:pt x="0" y="528"/>
                    </a:cubicBezTo>
                    <a:cubicBezTo>
                      <a:pt x="0" y="439"/>
                      <a:pt x="25" y="355"/>
                      <a:pt x="71" y="293"/>
                    </a:cubicBezTo>
                    <a:cubicBezTo>
                      <a:pt x="284" y="0"/>
                      <a:pt x="284" y="0"/>
                      <a:pt x="284" y="0"/>
                    </a:cubicBezTo>
                    <a:cubicBezTo>
                      <a:pt x="498" y="291"/>
                      <a:pt x="498" y="291"/>
                      <a:pt x="498" y="291"/>
                    </a:cubicBezTo>
                    <a:cubicBezTo>
                      <a:pt x="544" y="354"/>
                      <a:pt x="569" y="438"/>
                      <a:pt x="569" y="528"/>
                    </a:cubicBezTo>
                    <a:close/>
                    <a:moveTo>
                      <a:pt x="286" y="1050"/>
                    </a:moveTo>
                    <a:cubicBezTo>
                      <a:pt x="497" y="760"/>
                      <a:pt x="497" y="760"/>
                      <a:pt x="497" y="760"/>
                    </a:cubicBezTo>
                    <a:cubicBezTo>
                      <a:pt x="541" y="698"/>
                      <a:pt x="566" y="615"/>
                      <a:pt x="566" y="528"/>
                    </a:cubicBezTo>
                    <a:cubicBezTo>
                      <a:pt x="566" y="528"/>
                      <a:pt x="566" y="528"/>
                      <a:pt x="566" y="528"/>
                    </a:cubicBezTo>
                    <a:cubicBezTo>
                      <a:pt x="566" y="439"/>
                      <a:pt x="541" y="356"/>
                      <a:pt x="496" y="294"/>
                    </a:cubicBezTo>
                    <a:cubicBezTo>
                      <a:pt x="284" y="6"/>
                      <a:pt x="284" y="6"/>
                      <a:pt x="284" y="6"/>
                    </a:cubicBezTo>
                    <a:cubicBezTo>
                      <a:pt x="73" y="296"/>
                      <a:pt x="73" y="296"/>
                      <a:pt x="73" y="296"/>
                    </a:cubicBezTo>
                    <a:cubicBezTo>
                      <a:pt x="28" y="358"/>
                      <a:pt x="3" y="440"/>
                      <a:pt x="3" y="528"/>
                    </a:cubicBezTo>
                    <a:cubicBezTo>
                      <a:pt x="3" y="616"/>
                      <a:pt x="28" y="699"/>
                      <a:pt x="74" y="761"/>
                    </a:cubicBezTo>
                    <a:lnTo>
                      <a:pt x="286" y="105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" name="Freeform 19"/>
              <p:cNvSpPr>
                <a:spLocks/>
              </p:cNvSpPr>
              <p:nvPr/>
            </p:nvSpPr>
            <p:spPr bwMode="auto">
              <a:xfrm rot="10800000" flipV="1">
                <a:off x="4674046" y="5220372"/>
                <a:ext cx="611884" cy="2041525"/>
              </a:xfrm>
              <a:custGeom>
                <a:avLst/>
                <a:gdLst>
                  <a:gd name="T0" fmla="*/ 477 w 613"/>
                  <a:gd name="T1" fmla="*/ 171 h 767"/>
                  <a:gd name="T2" fmla="*/ 519 w 613"/>
                  <a:gd name="T3" fmla="*/ 212 h 767"/>
                  <a:gd name="T4" fmla="*/ 519 w 613"/>
                  <a:gd name="T5" fmla="*/ 555 h 767"/>
                  <a:gd name="T6" fmla="*/ 477 w 613"/>
                  <a:gd name="T7" fmla="*/ 596 h 767"/>
                  <a:gd name="T8" fmla="*/ 306 w 613"/>
                  <a:gd name="T9" fmla="*/ 767 h 767"/>
                  <a:gd name="T10" fmla="*/ 135 w 613"/>
                  <a:gd name="T11" fmla="*/ 596 h 767"/>
                  <a:gd name="T12" fmla="*/ 94 w 613"/>
                  <a:gd name="T13" fmla="*/ 555 h 767"/>
                  <a:gd name="T14" fmla="*/ 94 w 613"/>
                  <a:gd name="T15" fmla="*/ 212 h 767"/>
                  <a:gd name="T16" fmla="*/ 135 w 613"/>
                  <a:gd name="T17" fmla="*/ 171 h 767"/>
                  <a:gd name="T18" fmla="*/ 306 w 613"/>
                  <a:gd name="T19" fmla="*/ 0 h 767"/>
                  <a:gd name="T20" fmla="*/ 477 w 613"/>
                  <a:gd name="T21" fmla="*/ 171 h 7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13" h="767">
                    <a:moveTo>
                      <a:pt x="477" y="171"/>
                    </a:moveTo>
                    <a:cubicBezTo>
                      <a:pt x="519" y="212"/>
                      <a:pt x="519" y="212"/>
                      <a:pt x="519" y="212"/>
                    </a:cubicBezTo>
                    <a:cubicBezTo>
                      <a:pt x="613" y="307"/>
                      <a:pt x="613" y="461"/>
                      <a:pt x="519" y="555"/>
                    </a:cubicBezTo>
                    <a:cubicBezTo>
                      <a:pt x="477" y="596"/>
                      <a:pt x="477" y="596"/>
                      <a:pt x="477" y="596"/>
                    </a:cubicBezTo>
                    <a:cubicBezTo>
                      <a:pt x="306" y="767"/>
                      <a:pt x="306" y="767"/>
                      <a:pt x="306" y="767"/>
                    </a:cubicBezTo>
                    <a:cubicBezTo>
                      <a:pt x="135" y="596"/>
                      <a:pt x="135" y="596"/>
                      <a:pt x="135" y="596"/>
                    </a:cubicBezTo>
                    <a:cubicBezTo>
                      <a:pt x="94" y="555"/>
                      <a:pt x="94" y="555"/>
                      <a:pt x="94" y="555"/>
                    </a:cubicBezTo>
                    <a:cubicBezTo>
                      <a:pt x="0" y="461"/>
                      <a:pt x="0" y="307"/>
                      <a:pt x="94" y="212"/>
                    </a:cubicBezTo>
                    <a:cubicBezTo>
                      <a:pt x="135" y="171"/>
                      <a:pt x="135" y="171"/>
                      <a:pt x="135" y="171"/>
                    </a:cubicBezTo>
                    <a:cubicBezTo>
                      <a:pt x="306" y="0"/>
                      <a:pt x="306" y="0"/>
                      <a:pt x="306" y="0"/>
                    </a:cubicBezTo>
                    <a:lnTo>
                      <a:pt x="477" y="17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58" name="组合 57"/>
            <p:cNvGrpSpPr/>
            <p:nvPr/>
          </p:nvGrpSpPr>
          <p:grpSpPr>
            <a:xfrm rot="-1080000">
              <a:off x="5369254" y="-658567"/>
              <a:ext cx="668588" cy="2232025"/>
              <a:chOff x="4645694" y="5125121"/>
              <a:chExt cx="668588" cy="2232025"/>
            </a:xfrm>
            <a:solidFill>
              <a:schemeClr val="bg1"/>
            </a:solidFill>
          </p:grpSpPr>
          <p:sp>
            <p:nvSpPr>
              <p:cNvPr id="68" name="Freeform 14"/>
              <p:cNvSpPr>
                <a:spLocks noEditPoints="1"/>
              </p:cNvSpPr>
              <p:nvPr/>
            </p:nvSpPr>
            <p:spPr bwMode="auto">
              <a:xfrm rot="10800000" flipV="1">
                <a:off x="4645694" y="5125121"/>
                <a:ext cx="668588" cy="2232025"/>
              </a:xfrm>
              <a:custGeom>
                <a:avLst/>
                <a:gdLst>
                  <a:gd name="T0" fmla="*/ 569 w 569"/>
                  <a:gd name="T1" fmla="*/ 528 h 1056"/>
                  <a:gd name="T2" fmla="*/ 569 w 569"/>
                  <a:gd name="T3" fmla="*/ 528 h 1056"/>
                  <a:gd name="T4" fmla="*/ 499 w 569"/>
                  <a:gd name="T5" fmla="*/ 763 h 1056"/>
                  <a:gd name="T6" fmla="*/ 286 w 569"/>
                  <a:gd name="T7" fmla="*/ 1056 h 1056"/>
                  <a:gd name="T8" fmla="*/ 72 w 569"/>
                  <a:gd name="T9" fmla="*/ 764 h 1056"/>
                  <a:gd name="T10" fmla="*/ 0 w 569"/>
                  <a:gd name="T11" fmla="*/ 528 h 1056"/>
                  <a:gd name="T12" fmla="*/ 71 w 569"/>
                  <a:gd name="T13" fmla="*/ 293 h 1056"/>
                  <a:gd name="T14" fmla="*/ 284 w 569"/>
                  <a:gd name="T15" fmla="*/ 0 h 1056"/>
                  <a:gd name="T16" fmla="*/ 498 w 569"/>
                  <a:gd name="T17" fmla="*/ 291 h 1056"/>
                  <a:gd name="T18" fmla="*/ 569 w 569"/>
                  <a:gd name="T19" fmla="*/ 528 h 1056"/>
                  <a:gd name="T20" fmla="*/ 286 w 569"/>
                  <a:gd name="T21" fmla="*/ 1050 h 1056"/>
                  <a:gd name="T22" fmla="*/ 497 w 569"/>
                  <a:gd name="T23" fmla="*/ 760 h 1056"/>
                  <a:gd name="T24" fmla="*/ 566 w 569"/>
                  <a:gd name="T25" fmla="*/ 528 h 1056"/>
                  <a:gd name="T26" fmla="*/ 566 w 569"/>
                  <a:gd name="T27" fmla="*/ 528 h 1056"/>
                  <a:gd name="T28" fmla="*/ 496 w 569"/>
                  <a:gd name="T29" fmla="*/ 294 h 1056"/>
                  <a:gd name="T30" fmla="*/ 284 w 569"/>
                  <a:gd name="T31" fmla="*/ 6 h 1056"/>
                  <a:gd name="T32" fmla="*/ 73 w 569"/>
                  <a:gd name="T33" fmla="*/ 296 h 1056"/>
                  <a:gd name="T34" fmla="*/ 3 w 569"/>
                  <a:gd name="T35" fmla="*/ 528 h 1056"/>
                  <a:gd name="T36" fmla="*/ 74 w 569"/>
                  <a:gd name="T37" fmla="*/ 761 h 1056"/>
                  <a:gd name="T38" fmla="*/ 286 w 569"/>
                  <a:gd name="T39" fmla="*/ 1050 h 10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569" h="1056">
                    <a:moveTo>
                      <a:pt x="569" y="528"/>
                    </a:moveTo>
                    <a:cubicBezTo>
                      <a:pt x="569" y="528"/>
                      <a:pt x="569" y="528"/>
                      <a:pt x="569" y="528"/>
                    </a:cubicBezTo>
                    <a:cubicBezTo>
                      <a:pt x="569" y="617"/>
                      <a:pt x="544" y="700"/>
                      <a:pt x="499" y="763"/>
                    </a:cubicBezTo>
                    <a:cubicBezTo>
                      <a:pt x="286" y="1056"/>
                      <a:pt x="286" y="1056"/>
                      <a:pt x="286" y="1056"/>
                    </a:cubicBezTo>
                    <a:cubicBezTo>
                      <a:pt x="72" y="764"/>
                      <a:pt x="72" y="764"/>
                      <a:pt x="72" y="764"/>
                    </a:cubicBezTo>
                    <a:cubicBezTo>
                      <a:pt x="26" y="702"/>
                      <a:pt x="0" y="618"/>
                      <a:pt x="0" y="528"/>
                    </a:cubicBezTo>
                    <a:cubicBezTo>
                      <a:pt x="0" y="439"/>
                      <a:pt x="25" y="355"/>
                      <a:pt x="71" y="293"/>
                    </a:cubicBezTo>
                    <a:cubicBezTo>
                      <a:pt x="284" y="0"/>
                      <a:pt x="284" y="0"/>
                      <a:pt x="284" y="0"/>
                    </a:cubicBezTo>
                    <a:cubicBezTo>
                      <a:pt x="498" y="291"/>
                      <a:pt x="498" y="291"/>
                      <a:pt x="498" y="291"/>
                    </a:cubicBezTo>
                    <a:cubicBezTo>
                      <a:pt x="544" y="354"/>
                      <a:pt x="569" y="438"/>
                      <a:pt x="569" y="528"/>
                    </a:cubicBezTo>
                    <a:close/>
                    <a:moveTo>
                      <a:pt x="286" y="1050"/>
                    </a:moveTo>
                    <a:cubicBezTo>
                      <a:pt x="497" y="760"/>
                      <a:pt x="497" y="760"/>
                      <a:pt x="497" y="760"/>
                    </a:cubicBezTo>
                    <a:cubicBezTo>
                      <a:pt x="541" y="698"/>
                      <a:pt x="566" y="615"/>
                      <a:pt x="566" y="528"/>
                    </a:cubicBezTo>
                    <a:cubicBezTo>
                      <a:pt x="566" y="528"/>
                      <a:pt x="566" y="528"/>
                      <a:pt x="566" y="528"/>
                    </a:cubicBezTo>
                    <a:cubicBezTo>
                      <a:pt x="566" y="439"/>
                      <a:pt x="541" y="356"/>
                      <a:pt x="496" y="294"/>
                    </a:cubicBezTo>
                    <a:cubicBezTo>
                      <a:pt x="284" y="6"/>
                      <a:pt x="284" y="6"/>
                      <a:pt x="284" y="6"/>
                    </a:cubicBezTo>
                    <a:cubicBezTo>
                      <a:pt x="73" y="296"/>
                      <a:pt x="73" y="296"/>
                      <a:pt x="73" y="296"/>
                    </a:cubicBezTo>
                    <a:cubicBezTo>
                      <a:pt x="28" y="358"/>
                      <a:pt x="3" y="440"/>
                      <a:pt x="3" y="528"/>
                    </a:cubicBezTo>
                    <a:cubicBezTo>
                      <a:pt x="3" y="616"/>
                      <a:pt x="28" y="699"/>
                      <a:pt x="74" y="761"/>
                    </a:cubicBezTo>
                    <a:lnTo>
                      <a:pt x="286" y="105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" name="Freeform 19"/>
              <p:cNvSpPr>
                <a:spLocks/>
              </p:cNvSpPr>
              <p:nvPr/>
            </p:nvSpPr>
            <p:spPr bwMode="auto">
              <a:xfrm rot="10800000" flipV="1">
                <a:off x="4674046" y="5220372"/>
                <a:ext cx="611884" cy="2041525"/>
              </a:xfrm>
              <a:custGeom>
                <a:avLst/>
                <a:gdLst>
                  <a:gd name="T0" fmla="*/ 477 w 613"/>
                  <a:gd name="T1" fmla="*/ 171 h 767"/>
                  <a:gd name="T2" fmla="*/ 519 w 613"/>
                  <a:gd name="T3" fmla="*/ 212 h 767"/>
                  <a:gd name="T4" fmla="*/ 519 w 613"/>
                  <a:gd name="T5" fmla="*/ 555 h 767"/>
                  <a:gd name="T6" fmla="*/ 477 w 613"/>
                  <a:gd name="T7" fmla="*/ 596 h 767"/>
                  <a:gd name="T8" fmla="*/ 306 w 613"/>
                  <a:gd name="T9" fmla="*/ 767 h 767"/>
                  <a:gd name="T10" fmla="*/ 135 w 613"/>
                  <a:gd name="T11" fmla="*/ 596 h 767"/>
                  <a:gd name="T12" fmla="*/ 94 w 613"/>
                  <a:gd name="T13" fmla="*/ 555 h 767"/>
                  <a:gd name="T14" fmla="*/ 94 w 613"/>
                  <a:gd name="T15" fmla="*/ 212 h 767"/>
                  <a:gd name="T16" fmla="*/ 135 w 613"/>
                  <a:gd name="T17" fmla="*/ 171 h 767"/>
                  <a:gd name="T18" fmla="*/ 306 w 613"/>
                  <a:gd name="T19" fmla="*/ 0 h 767"/>
                  <a:gd name="T20" fmla="*/ 477 w 613"/>
                  <a:gd name="T21" fmla="*/ 171 h 7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13" h="767">
                    <a:moveTo>
                      <a:pt x="477" y="171"/>
                    </a:moveTo>
                    <a:cubicBezTo>
                      <a:pt x="519" y="212"/>
                      <a:pt x="519" y="212"/>
                      <a:pt x="519" y="212"/>
                    </a:cubicBezTo>
                    <a:cubicBezTo>
                      <a:pt x="613" y="307"/>
                      <a:pt x="613" y="461"/>
                      <a:pt x="519" y="555"/>
                    </a:cubicBezTo>
                    <a:cubicBezTo>
                      <a:pt x="477" y="596"/>
                      <a:pt x="477" y="596"/>
                      <a:pt x="477" y="596"/>
                    </a:cubicBezTo>
                    <a:cubicBezTo>
                      <a:pt x="306" y="767"/>
                      <a:pt x="306" y="767"/>
                      <a:pt x="306" y="767"/>
                    </a:cubicBezTo>
                    <a:cubicBezTo>
                      <a:pt x="135" y="596"/>
                      <a:pt x="135" y="596"/>
                      <a:pt x="135" y="596"/>
                    </a:cubicBezTo>
                    <a:cubicBezTo>
                      <a:pt x="94" y="555"/>
                      <a:pt x="94" y="555"/>
                      <a:pt x="94" y="555"/>
                    </a:cubicBezTo>
                    <a:cubicBezTo>
                      <a:pt x="0" y="461"/>
                      <a:pt x="0" y="307"/>
                      <a:pt x="94" y="212"/>
                    </a:cubicBezTo>
                    <a:cubicBezTo>
                      <a:pt x="135" y="171"/>
                      <a:pt x="135" y="171"/>
                      <a:pt x="135" y="171"/>
                    </a:cubicBezTo>
                    <a:cubicBezTo>
                      <a:pt x="306" y="0"/>
                      <a:pt x="306" y="0"/>
                      <a:pt x="306" y="0"/>
                    </a:cubicBezTo>
                    <a:lnTo>
                      <a:pt x="477" y="171"/>
                    </a:lnTo>
                    <a:close/>
                  </a:path>
                </a:pathLst>
              </a:custGeom>
              <a:solidFill>
                <a:schemeClr val="bg1">
                  <a:alpha val="8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59" name="组合 58"/>
            <p:cNvGrpSpPr/>
            <p:nvPr/>
          </p:nvGrpSpPr>
          <p:grpSpPr>
            <a:xfrm rot="1080000">
              <a:off x="6154158" y="-658567"/>
              <a:ext cx="668588" cy="2232025"/>
              <a:chOff x="4645694" y="5125121"/>
              <a:chExt cx="668588" cy="2232025"/>
            </a:xfrm>
            <a:solidFill>
              <a:schemeClr val="bg1">
                <a:alpha val="60000"/>
              </a:schemeClr>
            </a:solidFill>
          </p:grpSpPr>
          <p:sp>
            <p:nvSpPr>
              <p:cNvPr id="66" name="Freeform 14"/>
              <p:cNvSpPr>
                <a:spLocks noEditPoints="1"/>
              </p:cNvSpPr>
              <p:nvPr/>
            </p:nvSpPr>
            <p:spPr bwMode="auto">
              <a:xfrm rot="10800000" flipV="1">
                <a:off x="4645694" y="5125121"/>
                <a:ext cx="668588" cy="2232025"/>
              </a:xfrm>
              <a:custGeom>
                <a:avLst/>
                <a:gdLst>
                  <a:gd name="T0" fmla="*/ 569 w 569"/>
                  <a:gd name="T1" fmla="*/ 528 h 1056"/>
                  <a:gd name="T2" fmla="*/ 569 w 569"/>
                  <a:gd name="T3" fmla="*/ 528 h 1056"/>
                  <a:gd name="T4" fmla="*/ 499 w 569"/>
                  <a:gd name="T5" fmla="*/ 763 h 1056"/>
                  <a:gd name="T6" fmla="*/ 286 w 569"/>
                  <a:gd name="T7" fmla="*/ 1056 h 1056"/>
                  <a:gd name="T8" fmla="*/ 72 w 569"/>
                  <a:gd name="T9" fmla="*/ 764 h 1056"/>
                  <a:gd name="T10" fmla="*/ 0 w 569"/>
                  <a:gd name="T11" fmla="*/ 528 h 1056"/>
                  <a:gd name="T12" fmla="*/ 71 w 569"/>
                  <a:gd name="T13" fmla="*/ 293 h 1056"/>
                  <a:gd name="T14" fmla="*/ 284 w 569"/>
                  <a:gd name="T15" fmla="*/ 0 h 1056"/>
                  <a:gd name="T16" fmla="*/ 498 w 569"/>
                  <a:gd name="T17" fmla="*/ 291 h 1056"/>
                  <a:gd name="T18" fmla="*/ 569 w 569"/>
                  <a:gd name="T19" fmla="*/ 528 h 1056"/>
                  <a:gd name="T20" fmla="*/ 286 w 569"/>
                  <a:gd name="T21" fmla="*/ 1050 h 1056"/>
                  <a:gd name="T22" fmla="*/ 497 w 569"/>
                  <a:gd name="T23" fmla="*/ 760 h 1056"/>
                  <a:gd name="T24" fmla="*/ 566 w 569"/>
                  <a:gd name="T25" fmla="*/ 528 h 1056"/>
                  <a:gd name="T26" fmla="*/ 566 w 569"/>
                  <a:gd name="T27" fmla="*/ 528 h 1056"/>
                  <a:gd name="T28" fmla="*/ 496 w 569"/>
                  <a:gd name="T29" fmla="*/ 294 h 1056"/>
                  <a:gd name="T30" fmla="*/ 284 w 569"/>
                  <a:gd name="T31" fmla="*/ 6 h 1056"/>
                  <a:gd name="T32" fmla="*/ 73 w 569"/>
                  <a:gd name="T33" fmla="*/ 296 h 1056"/>
                  <a:gd name="T34" fmla="*/ 3 w 569"/>
                  <a:gd name="T35" fmla="*/ 528 h 1056"/>
                  <a:gd name="T36" fmla="*/ 74 w 569"/>
                  <a:gd name="T37" fmla="*/ 761 h 1056"/>
                  <a:gd name="T38" fmla="*/ 286 w 569"/>
                  <a:gd name="T39" fmla="*/ 1050 h 10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569" h="1056">
                    <a:moveTo>
                      <a:pt x="569" y="528"/>
                    </a:moveTo>
                    <a:cubicBezTo>
                      <a:pt x="569" y="528"/>
                      <a:pt x="569" y="528"/>
                      <a:pt x="569" y="528"/>
                    </a:cubicBezTo>
                    <a:cubicBezTo>
                      <a:pt x="569" y="617"/>
                      <a:pt x="544" y="700"/>
                      <a:pt x="499" y="763"/>
                    </a:cubicBezTo>
                    <a:cubicBezTo>
                      <a:pt x="286" y="1056"/>
                      <a:pt x="286" y="1056"/>
                      <a:pt x="286" y="1056"/>
                    </a:cubicBezTo>
                    <a:cubicBezTo>
                      <a:pt x="72" y="764"/>
                      <a:pt x="72" y="764"/>
                      <a:pt x="72" y="764"/>
                    </a:cubicBezTo>
                    <a:cubicBezTo>
                      <a:pt x="26" y="702"/>
                      <a:pt x="0" y="618"/>
                      <a:pt x="0" y="528"/>
                    </a:cubicBezTo>
                    <a:cubicBezTo>
                      <a:pt x="0" y="439"/>
                      <a:pt x="25" y="355"/>
                      <a:pt x="71" y="293"/>
                    </a:cubicBezTo>
                    <a:cubicBezTo>
                      <a:pt x="284" y="0"/>
                      <a:pt x="284" y="0"/>
                      <a:pt x="284" y="0"/>
                    </a:cubicBezTo>
                    <a:cubicBezTo>
                      <a:pt x="498" y="291"/>
                      <a:pt x="498" y="291"/>
                      <a:pt x="498" y="291"/>
                    </a:cubicBezTo>
                    <a:cubicBezTo>
                      <a:pt x="544" y="354"/>
                      <a:pt x="569" y="438"/>
                      <a:pt x="569" y="528"/>
                    </a:cubicBezTo>
                    <a:close/>
                    <a:moveTo>
                      <a:pt x="286" y="1050"/>
                    </a:moveTo>
                    <a:cubicBezTo>
                      <a:pt x="497" y="760"/>
                      <a:pt x="497" y="760"/>
                      <a:pt x="497" y="760"/>
                    </a:cubicBezTo>
                    <a:cubicBezTo>
                      <a:pt x="541" y="698"/>
                      <a:pt x="566" y="615"/>
                      <a:pt x="566" y="528"/>
                    </a:cubicBezTo>
                    <a:cubicBezTo>
                      <a:pt x="566" y="528"/>
                      <a:pt x="566" y="528"/>
                      <a:pt x="566" y="528"/>
                    </a:cubicBezTo>
                    <a:cubicBezTo>
                      <a:pt x="566" y="439"/>
                      <a:pt x="541" y="356"/>
                      <a:pt x="496" y="294"/>
                    </a:cubicBezTo>
                    <a:cubicBezTo>
                      <a:pt x="284" y="6"/>
                      <a:pt x="284" y="6"/>
                      <a:pt x="284" y="6"/>
                    </a:cubicBezTo>
                    <a:cubicBezTo>
                      <a:pt x="73" y="296"/>
                      <a:pt x="73" y="296"/>
                      <a:pt x="73" y="296"/>
                    </a:cubicBezTo>
                    <a:cubicBezTo>
                      <a:pt x="28" y="358"/>
                      <a:pt x="3" y="440"/>
                      <a:pt x="3" y="528"/>
                    </a:cubicBezTo>
                    <a:cubicBezTo>
                      <a:pt x="3" y="616"/>
                      <a:pt x="28" y="699"/>
                      <a:pt x="74" y="761"/>
                    </a:cubicBezTo>
                    <a:lnTo>
                      <a:pt x="286" y="105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Freeform 19"/>
              <p:cNvSpPr>
                <a:spLocks/>
              </p:cNvSpPr>
              <p:nvPr/>
            </p:nvSpPr>
            <p:spPr bwMode="auto">
              <a:xfrm rot="10800000" flipV="1">
                <a:off x="4674046" y="5220372"/>
                <a:ext cx="611884" cy="2041525"/>
              </a:xfrm>
              <a:custGeom>
                <a:avLst/>
                <a:gdLst>
                  <a:gd name="T0" fmla="*/ 477 w 613"/>
                  <a:gd name="T1" fmla="*/ 171 h 767"/>
                  <a:gd name="T2" fmla="*/ 519 w 613"/>
                  <a:gd name="T3" fmla="*/ 212 h 767"/>
                  <a:gd name="T4" fmla="*/ 519 w 613"/>
                  <a:gd name="T5" fmla="*/ 555 h 767"/>
                  <a:gd name="T6" fmla="*/ 477 w 613"/>
                  <a:gd name="T7" fmla="*/ 596 h 767"/>
                  <a:gd name="T8" fmla="*/ 306 w 613"/>
                  <a:gd name="T9" fmla="*/ 767 h 767"/>
                  <a:gd name="T10" fmla="*/ 135 w 613"/>
                  <a:gd name="T11" fmla="*/ 596 h 767"/>
                  <a:gd name="T12" fmla="*/ 94 w 613"/>
                  <a:gd name="T13" fmla="*/ 555 h 767"/>
                  <a:gd name="T14" fmla="*/ 94 w 613"/>
                  <a:gd name="T15" fmla="*/ 212 h 767"/>
                  <a:gd name="T16" fmla="*/ 135 w 613"/>
                  <a:gd name="T17" fmla="*/ 171 h 767"/>
                  <a:gd name="T18" fmla="*/ 306 w 613"/>
                  <a:gd name="T19" fmla="*/ 0 h 767"/>
                  <a:gd name="T20" fmla="*/ 477 w 613"/>
                  <a:gd name="T21" fmla="*/ 171 h 7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13" h="767">
                    <a:moveTo>
                      <a:pt x="477" y="171"/>
                    </a:moveTo>
                    <a:cubicBezTo>
                      <a:pt x="519" y="212"/>
                      <a:pt x="519" y="212"/>
                      <a:pt x="519" y="212"/>
                    </a:cubicBezTo>
                    <a:cubicBezTo>
                      <a:pt x="613" y="307"/>
                      <a:pt x="613" y="461"/>
                      <a:pt x="519" y="555"/>
                    </a:cubicBezTo>
                    <a:cubicBezTo>
                      <a:pt x="477" y="596"/>
                      <a:pt x="477" y="596"/>
                      <a:pt x="477" y="596"/>
                    </a:cubicBezTo>
                    <a:cubicBezTo>
                      <a:pt x="306" y="767"/>
                      <a:pt x="306" y="767"/>
                      <a:pt x="306" y="767"/>
                    </a:cubicBezTo>
                    <a:cubicBezTo>
                      <a:pt x="135" y="596"/>
                      <a:pt x="135" y="596"/>
                      <a:pt x="135" y="596"/>
                    </a:cubicBezTo>
                    <a:cubicBezTo>
                      <a:pt x="94" y="555"/>
                      <a:pt x="94" y="555"/>
                      <a:pt x="94" y="555"/>
                    </a:cubicBezTo>
                    <a:cubicBezTo>
                      <a:pt x="0" y="461"/>
                      <a:pt x="0" y="307"/>
                      <a:pt x="94" y="212"/>
                    </a:cubicBezTo>
                    <a:cubicBezTo>
                      <a:pt x="135" y="171"/>
                      <a:pt x="135" y="171"/>
                      <a:pt x="135" y="171"/>
                    </a:cubicBezTo>
                    <a:cubicBezTo>
                      <a:pt x="306" y="0"/>
                      <a:pt x="306" y="0"/>
                      <a:pt x="306" y="0"/>
                    </a:cubicBezTo>
                    <a:lnTo>
                      <a:pt x="477" y="17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60" name="组合 59"/>
            <p:cNvGrpSpPr/>
            <p:nvPr/>
          </p:nvGrpSpPr>
          <p:grpSpPr>
            <a:xfrm rot="3240000">
              <a:off x="6789158" y="-197212"/>
              <a:ext cx="668588" cy="2232025"/>
              <a:chOff x="4645694" y="5125121"/>
              <a:chExt cx="668588" cy="2232025"/>
            </a:xfrm>
            <a:solidFill>
              <a:schemeClr val="bg1">
                <a:alpha val="80000"/>
              </a:schemeClr>
            </a:solidFill>
          </p:grpSpPr>
          <p:sp>
            <p:nvSpPr>
              <p:cNvPr id="64" name="Freeform 14"/>
              <p:cNvSpPr>
                <a:spLocks noEditPoints="1"/>
              </p:cNvSpPr>
              <p:nvPr/>
            </p:nvSpPr>
            <p:spPr bwMode="auto">
              <a:xfrm rot="10800000" flipV="1">
                <a:off x="4645694" y="5125121"/>
                <a:ext cx="668588" cy="2232025"/>
              </a:xfrm>
              <a:custGeom>
                <a:avLst/>
                <a:gdLst>
                  <a:gd name="T0" fmla="*/ 569 w 569"/>
                  <a:gd name="T1" fmla="*/ 528 h 1056"/>
                  <a:gd name="T2" fmla="*/ 569 w 569"/>
                  <a:gd name="T3" fmla="*/ 528 h 1056"/>
                  <a:gd name="T4" fmla="*/ 499 w 569"/>
                  <a:gd name="T5" fmla="*/ 763 h 1056"/>
                  <a:gd name="T6" fmla="*/ 286 w 569"/>
                  <a:gd name="T7" fmla="*/ 1056 h 1056"/>
                  <a:gd name="T8" fmla="*/ 72 w 569"/>
                  <a:gd name="T9" fmla="*/ 764 h 1056"/>
                  <a:gd name="T10" fmla="*/ 0 w 569"/>
                  <a:gd name="T11" fmla="*/ 528 h 1056"/>
                  <a:gd name="T12" fmla="*/ 71 w 569"/>
                  <a:gd name="T13" fmla="*/ 293 h 1056"/>
                  <a:gd name="T14" fmla="*/ 284 w 569"/>
                  <a:gd name="T15" fmla="*/ 0 h 1056"/>
                  <a:gd name="T16" fmla="*/ 498 w 569"/>
                  <a:gd name="T17" fmla="*/ 291 h 1056"/>
                  <a:gd name="T18" fmla="*/ 569 w 569"/>
                  <a:gd name="T19" fmla="*/ 528 h 1056"/>
                  <a:gd name="T20" fmla="*/ 286 w 569"/>
                  <a:gd name="T21" fmla="*/ 1050 h 1056"/>
                  <a:gd name="T22" fmla="*/ 497 w 569"/>
                  <a:gd name="T23" fmla="*/ 760 h 1056"/>
                  <a:gd name="T24" fmla="*/ 566 w 569"/>
                  <a:gd name="T25" fmla="*/ 528 h 1056"/>
                  <a:gd name="T26" fmla="*/ 566 w 569"/>
                  <a:gd name="T27" fmla="*/ 528 h 1056"/>
                  <a:gd name="T28" fmla="*/ 496 w 569"/>
                  <a:gd name="T29" fmla="*/ 294 h 1056"/>
                  <a:gd name="T30" fmla="*/ 284 w 569"/>
                  <a:gd name="T31" fmla="*/ 6 h 1056"/>
                  <a:gd name="T32" fmla="*/ 73 w 569"/>
                  <a:gd name="T33" fmla="*/ 296 h 1056"/>
                  <a:gd name="T34" fmla="*/ 3 w 569"/>
                  <a:gd name="T35" fmla="*/ 528 h 1056"/>
                  <a:gd name="T36" fmla="*/ 74 w 569"/>
                  <a:gd name="T37" fmla="*/ 761 h 1056"/>
                  <a:gd name="T38" fmla="*/ 286 w 569"/>
                  <a:gd name="T39" fmla="*/ 1050 h 10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569" h="1056">
                    <a:moveTo>
                      <a:pt x="569" y="528"/>
                    </a:moveTo>
                    <a:cubicBezTo>
                      <a:pt x="569" y="528"/>
                      <a:pt x="569" y="528"/>
                      <a:pt x="569" y="528"/>
                    </a:cubicBezTo>
                    <a:cubicBezTo>
                      <a:pt x="569" y="617"/>
                      <a:pt x="544" y="700"/>
                      <a:pt x="499" y="763"/>
                    </a:cubicBezTo>
                    <a:cubicBezTo>
                      <a:pt x="286" y="1056"/>
                      <a:pt x="286" y="1056"/>
                      <a:pt x="286" y="1056"/>
                    </a:cubicBezTo>
                    <a:cubicBezTo>
                      <a:pt x="72" y="764"/>
                      <a:pt x="72" y="764"/>
                      <a:pt x="72" y="764"/>
                    </a:cubicBezTo>
                    <a:cubicBezTo>
                      <a:pt x="26" y="702"/>
                      <a:pt x="0" y="618"/>
                      <a:pt x="0" y="528"/>
                    </a:cubicBezTo>
                    <a:cubicBezTo>
                      <a:pt x="0" y="439"/>
                      <a:pt x="25" y="355"/>
                      <a:pt x="71" y="293"/>
                    </a:cubicBezTo>
                    <a:cubicBezTo>
                      <a:pt x="284" y="0"/>
                      <a:pt x="284" y="0"/>
                      <a:pt x="284" y="0"/>
                    </a:cubicBezTo>
                    <a:cubicBezTo>
                      <a:pt x="498" y="291"/>
                      <a:pt x="498" y="291"/>
                      <a:pt x="498" y="291"/>
                    </a:cubicBezTo>
                    <a:cubicBezTo>
                      <a:pt x="544" y="354"/>
                      <a:pt x="569" y="438"/>
                      <a:pt x="569" y="528"/>
                    </a:cubicBezTo>
                    <a:close/>
                    <a:moveTo>
                      <a:pt x="286" y="1050"/>
                    </a:moveTo>
                    <a:cubicBezTo>
                      <a:pt x="497" y="760"/>
                      <a:pt x="497" y="760"/>
                      <a:pt x="497" y="760"/>
                    </a:cubicBezTo>
                    <a:cubicBezTo>
                      <a:pt x="541" y="698"/>
                      <a:pt x="566" y="615"/>
                      <a:pt x="566" y="528"/>
                    </a:cubicBezTo>
                    <a:cubicBezTo>
                      <a:pt x="566" y="528"/>
                      <a:pt x="566" y="528"/>
                      <a:pt x="566" y="528"/>
                    </a:cubicBezTo>
                    <a:cubicBezTo>
                      <a:pt x="566" y="439"/>
                      <a:pt x="541" y="356"/>
                      <a:pt x="496" y="294"/>
                    </a:cubicBezTo>
                    <a:cubicBezTo>
                      <a:pt x="284" y="6"/>
                      <a:pt x="284" y="6"/>
                      <a:pt x="284" y="6"/>
                    </a:cubicBezTo>
                    <a:cubicBezTo>
                      <a:pt x="73" y="296"/>
                      <a:pt x="73" y="296"/>
                      <a:pt x="73" y="296"/>
                    </a:cubicBezTo>
                    <a:cubicBezTo>
                      <a:pt x="28" y="358"/>
                      <a:pt x="3" y="440"/>
                      <a:pt x="3" y="528"/>
                    </a:cubicBezTo>
                    <a:cubicBezTo>
                      <a:pt x="3" y="616"/>
                      <a:pt x="28" y="699"/>
                      <a:pt x="74" y="761"/>
                    </a:cubicBezTo>
                    <a:lnTo>
                      <a:pt x="286" y="105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" name="Freeform 19"/>
              <p:cNvSpPr>
                <a:spLocks/>
              </p:cNvSpPr>
              <p:nvPr/>
            </p:nvSpPr>
            <p:spPr bwMode="auto">
              <a:xfrm rot="10800000" flipV="1">
                <a:off x="4674046" y="5220372"/>
                <a:ext cx="611884" cy="2041525"/>
              </a:xfrm>
              <a:custGeom>
                <a:avLst/>
                <a:gdLst>
                  <a:gd name="T0" fmla="*/ 477 w 613"/>
                  <a:gd name="T1" fmla="*/ 171 h 767"/>
                  <a:gd name="T2" fmla="*/ 519 w 613"/>
                  <a:gd name="T3" fmla="*/ 212 h 767"/>
                  <a:gd name="T4" fmla="*/ 519 w 613"/>
                  <a:gd name="T5" fmla="*/ 555 h 767"/>
                  <a:gd name="T6" fmla="*/ 477 w 613"/>
                  <a:gd name="T7" fmla="*/ 596 h 767"/>
                  <a:gd name="T8" fmla="*/ 306 w 613"/>
                  <a:gd name="T9" fmla="*/ 767 h 767"/>
                  <a:gd name="T10" fmla="*/ 135 w 613"/>
                  <a:gd name="T11" fmla="*/ 596 h 767"/>
                  <a:gd name="T12" fmla="*/ 94 w 613"/>
                  <a:gd name="T13" fmla="*/ 555 h 767"/>
                  <a:gd name="T14" fmla="*/ 94 w 613"/>
                  <a:gd name="T15" fmla="*/ 212 h 767"/>
                  <a:gd name="T16" fmla="*/ 135 w 613"/>
                  <a:gd name="T17" fmla="*/ 171 h 767"/>
                  <a:gd name="T18" fmla="*/ 306 w 613"/>
                  <a:gd name="T19" fmla="*/ 0 h 767"/>
                  <a:gd name="T20" fmla="*/ 477 w 613"/>
                  <a:gd name="T21" fmla="*/ 171 h 7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13" h="767">
                    <a:moveTo>
                      <a:pt x="477" y="171"/>
                    </a:moveTo>
                    <a:cubicBezTo>
                      <a:pt x="519" y="212"/>
                      <a:pt x="519" y="212"/>
                      <a:pt x="519" y="212"/>
                    </a:cubicBezTo>
                    <a:cubicBezTo>
                      <a:pt x="613" y="307"/>
                      <a:pt x="613" y="461"/>
                      <a:pt x="519" y="555"/>
                    </a:cubicBezTo>
                    <a:cubicBezTo>
                      <a:pt x="477" y="596"/>
                      <a:pt x="477" y="596"/>
                      <a:pt x="477" y="596"/>
                    </a:cubicBezTo>
                    <a:cubicBezTo>
                      <a:pt x="306" y="767"/>
                      <a:pt x="306" y="767"/>
                      <a:pt x="306" y="767"/>
                    </a:cubicBezTo>
                    <a:cubicBezTo>
                      <a:pt x="135" y="596"/>
                      <a:pt x="135" y="596"/>
                      <a:pt x="135" y="596"/>
                    </a:cubicBezTo>
                    <a:cubicBezTo>
                      <a:pt x="94" y="555"/>
                      <a:pt x="94" y="555"/>
                      <a:pt x="94" y="555"/>
                    </a:cubicBezTo>
                    <a:cubicBezTo>
                      <a:pt x="0" y="461"/>
                      <a:pt x="0" y="307"/>
                      <a:pt x="94" y="212"/>
                    </a:cubicBezTo>
                    <a:cubicBezTo>
                      <a:pt x="135" y="171"/>
                      <a:pt x="135" y="171"/>
                      <a:pt x="135" y="171"/>
                    </a:cubicBezTo>
                    <a:cubicBezTo>
                      <a:pt x="306" y="0"/>
                      <a:pt x="306" y="0"/>
                      <a:pt x="306" y="0"/>
                    </a:cubicBezTo>
                    <a:lnTo>
                      <a:pt x="477" y="17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61" name="组合 60"/>
            <p:cNvGrpSpPr/>
            <p:nvPr/>
          </p:nvGrpSpPr>
          <p:grpSpPr>
            <a:xfrm rot="5400000">
              <a:off x="7031706" y="549275"/>
              <a:ext cx="668588" cy="2232025"/>
              <a:chOff x="4645694" y="5125121"/>
              <a:chExt cx="668588" cy="2232025"/>
            </a:xfrm>
            <a:solidFill>
              <a:schemeClr val="bg1">
                <a:alpha val="60000"/>
              </a:schemeClr>
            </a:solidFill>
          </p:grpSpPr>
          <p:sp>
            <p:nvSpPr>
              <p:cNvPr id="62" name="Freeform 14"/>
              <p:cNvSpPr>
                <a:spLocks noEditPoints="1"/>
              </p:cNvSpPr>
              <p:nvPr/>
            </p:nvSpPr>
            <p:spPr bwMode="auto">
              <a:xfrm rot="10800000" flipV="1">
                <a:off x="4645694" y="5125121"/>
                <a:ext cx="668588" cy="2232025"/>
              </a:xfrm>
              <a:custGeom>
                <a:avLst/>
                <a:gdLst>
                  <a:gd name="T0" fmla="*/ 569 w 569"/>
                  <a:gd name="T1" fmla="*/ 528 h 1056"/>
                  <a:gd name="T2" fmla="*/ 569 w 569"/>
                  <a:gd name="T3" fmla="*/ 528 h 1056"/>
                  <a:gd name="T4" fmla="*/ 499 w 569"/>
                  <a:gd name="T5" fmla="*/ 763 h 1056"/>
                  <a:gd name="T6" fmla="*/ 286 w 569"/>
                  <a:gd name="T7" fmla="*/ 1056 h 1056"/>
                  <a:gd name="T8" fmla="*/ 72 w 569"/>
                  <a:gd name="T9" fmla="*/ 764 h 1056"/>
                  <a:gd name="T10" fmla="*/ 0 w 569"/>
                  <a:gd name="T11" fmla="*/ 528 h 1056"/>
                  <a:gd name="T12" fmla="*/ 71 w 569"/>
                  <a:gd name="T13" fmla="*/ 293 h 1056"/>
                  <a:gd name="T14" fmla="*/ 284 w 569"/>
                  <a:gd name="T15" fmla="*/ 0 h 1056"/>
                  <a:gd name="T16" fmla="*/ 498 w 569"/>
                  <a:gd name="T17" fmla="*/ 291 h 1056"/>
                  <a:gd name="T18" fmla="*/ 569 w 569"/>
                  <a:gd name="T19" fmla="*/ 528 h 1056"/>
                  <a:gd name="T20" fmla="*/ 286 w 569"/>
                  <a:gd name="T21" fmla="*/ 1050 h 1056"/>
                  <a:gd name="T22" fmla="*/ 497 w 569"/>
                  <a:gd name="T23" fmla="*/ 760 h 1056"/>
                  <a:gd name="T24" fmla="*/ 566 w 569"/>
                  <a:gd name="T25" fmla="*/ 528 h 1056"/>
                  <a:gd name="T26" fmla="*/ 566 w 569"/>
                  <a:gd name="T27" fmla="*/ 528 h 1056"/>
                  <a:gd name="T28" fmla="*/ 496 w 569"/>
                  <a:gd name="T29" fmla="*/ 294 h 1056"/>
                  <a:gd name="T30" fmla="*/ 284 w 569"/>
                  <a:gd name="T31" fmla="*/ 6 h 1056"/>
                  <a:gd name="T32" fmla="*/ 73 w 569"/>
                  <a:gd name="T33" fmla="*/ 296 h 1056"/>
                  <a:gd name="T34" fmla="*/ 3 w 569"/>
                  <a:gd name="T35" fmla="*/ 528 h 1056"/>
                  <a:gd name="T36" fmla="*/ 74 w 569"/>
                  <a:gd name="T37" fmla="*/ 761 h 1056"/>
                  <a:gd name="T38" fmla="*/ 286 w 569"/>
                  <a:gd name="T39" fmla="*/ 1050 h 10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569" h="1056">
                    <a:moveTo>
                      <a:pt x="569" y="528"/>
                    </a:moveTo>
                    <a:cubicBezTo>
                      <a:pt x="569" y="528"/>
                      <a:pt x="569" y="528"/>
                      <a:pt x="569" y="528"/>
                    </a:cubicBezTo>
                    <a:cubicBezTo>
                      <a:pt x="569" y="617"/>
                      <a:pt x="544" y="700"/>
                      <a:pt x="499" y="763"/>
                    </a:cubicBezTo>
                    <a:cubicBezTo>
                      <a:pt x="286" y="1056"/>
                      <a:pt x="286" y="1056"/>
                      <a:pt x="286" y="1056"/>
                    </a:cubicBezTo>
                    <a:cubicBezTo>
                      <a:pt x="72" y="764"/>
                      <a:pt x="72" y="764"/>
                      <a:pt x="72" y="764"/>
                    </a:cubicBezTo>
                    <a:cubicBezTo>
                      <a:pt x="26" y="702"/>
                      <a:pt x="0" y="618"/>
                      <a:pt x="0" y="528"/>
                    </a:cubicBezTo>
                    <a:cubicBezTo>
                      <a:pt x="0" y="439"/>
                      <a:pt x="25" y="355"/>
                      <a:pt x="71" y="293"/>
                    </a:cubicBezTo>
                    <a:cubicBezTo>
                      <a:pt x="284" y="0"/>
                      <a:pt x="284" y="0"/>
                      <a:pt x="284" y="0"/>
                    </a:cubicBezTo>
                    <a:cubicBezTo>
                      <a:pt x="498" y="291"/>
                      <a:pt x="498" y="291"/>
                      <a:pt x="498" y="291"/>
                    </a:cubicBezTo>
                    <a:cubicBezTo>
                      <a:pt x="544" y="354"/>
                      <a:pt x="569" y="438"/>
                      <a:pt x="569" y="528"/>
                    </a:cubicBezTo>
                    <a:close/>
                    <a:moveTo>
                      <a:pt x="286" y="1050"/>
                    </a:moveTo>
                    <a:cubicBezTo>
                      <a:pt x="497" y="760"/>
                      <a:pt x="497" y="760"/>
                      <a:pt x="497" y="760"/>
                    </a:cubicBezTo>
                    <a:cubicBezTo>
                      <a:pt x="541" y="698"/>
                      <a:pt x="566" y="615"/>
                      <a:pt x="566" y="528"/>
                    </a:cubicBezTo>
                    <a:cubicBezTo>
                      <a:pt x="566" y="528"/>
                      <a:pt x="566" y="528"/>
                      <a:pt x="566" y="528"/>
                    </a:cubicBezTo>
                    <a:cubicBezTo>
                      <a:pt x="566" y="439"/>
                      <a:pt x="541" y="356"/>
                      <a:pt x="496" y="294"/>
                    </a:cubicBezTo>
                    <a:cubicBezTo>
                      <a:pt x="284" y="6"/>
                      <a:pt x="284" y="6"/>
                      <a:pt x="284" y="6"/>
                    </a:cubicBezTo>
                    <a:cubicBezTo>
                      <a:pt x="73" y="296"/>
                      <a:pt x="73" y="296"/>
                      <a:pt x="73" y="296"/>
                    </a:cubicBezTo>
                    <a:cubicBezTo>
                      <a:pt x="28" y="358"/>
                      <a:pt x="3" y="440"/>
                      <a:pt x="3" y="528"/>
                    </a:cubicBezTo>
                    <a:cubicBezTo>
                      <a:pt x="3" y="616"/>
                      <a:pt x="28" y="699"/>
                      <a:pt x="74" y="761"/>
                    </a:cubicBezTo>
                    <a:lnTo>
                      <a:pt x="286" y="105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" name="Freeform 19"/>
              <p:cNvSpPr>
                <a:spLocks/>
              </p:cNvSpPr>
              <p:nvPr/>
            </p:nvSpPr>
            <p:spPr bwMode="auto">
              <a:xfrm rot="10800000" flipV="1">
                <a:off x="4674046" y="5220372"/>
                <a:ext cx="611884" cy="2041525"/>
              </a:xfrm>
              <a:custGeom>
                <a:avLst/>
                <a:gdLst>
                  <a:gd name="T0" fmla="*/ 477 w 613"/>
                  <a:gd name="T1" fmla="*/ 171 h 767"/>
                  <a:gd name="T2" fmla="*/ 519 w 613"/>
                  <a:gd name="T3" fmla="*/ 212 h 767"/>
                  <a:gd name="T4" fmla="*/ 519 w 613"/>
                  <a:gd name="T5" fmla="*/ 555 h 767"/>
                  <a:gd name="T6" fmla="*/ 477 w 613"/>
                  <a:gd name="T7" fmla="*/ 596 h 767"/>
                  <a:gd name="T8" fmla="*/ 306 w 613"/>
                  <a:gd name="T9" fmla="*/ 767 h 767"/>
                  <a:gd name="T10" fmla="*/ 135 w 613"/>
                  <a:gd name="T11" fmla="*/ 596 h 767"/>
                  <a:gd name="T12" fmla="*/ 94 w 613"/>
                  <a:gd name="T13" fmla="*/ 555 h 767"/>
                  <a:gd name="T14" fmla="*/ 94 w 613"/>
                  <a:gd name="T15" fmla="*/ 212 h 767"/>
                  <a:gd name="T16" fmla="*/ 135 w 613"/>
                  <a:gd name="T17" fmla="*/ 171 h 767"/>
                  <a:gd name="T18" fmla="*/ 306 w 613"/>
                  <a:gd name="T19" fmla="*/ 0 h 767"/>
                  <a:gd name="T20" fmla="*/ 477 w 613"/>
                  <a:gd name="T21" fmla="*/ 171 h 7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13" h="767">
                    <a:moveTo>
                      <a:pt x="477" y="171"/>
                    </a:moveTo>
                    <a:cubicBezTo>
                      <a:pt x="519" y="212"/>
                      <a:pt x="519" y="212"/>
                      <a:pt x="519" y="212"/>
                    </a:cubicBezTo>
                    <a:cubicBezTo>
                      <a:pt x="613" y="307"/>
                      <a:pt x="613" y="461"/>
                      <a:pt x="519" y="555"/>
                    </a:cubicBezTo>
                    <a:cubicBezTo>
                      <a:pt x="477" y="596"/>
                      <a:pt x="477" y="596"/>
                      <a:pt x="477" y="596"/>
                    </a:cubicBezTo>
                    <a:cubicBezTo>
                      <a:pt x="306" y="767"/>
                      <a:pt x="306" y="767"/>
                      <a:pt x="306" y="767"/>
                    </a:cubicBezTo>
                    <a:cubicBezTo>
                      <a:pt x="135" y="596"/>
                      <a:pt x="135" y="596"/>
                      <a:pt x="135" y="596"/>
                    </a:cubicBezTo>
                    <a:cubicBezTo>
                      <a:pt x="94" y="555"/>
                      <a:pt x="94" y="555"/>
                      <a:pt x="94" y="555"/>
                    </a:cubicBezTo>
                    <a:cubicBezTo>
                      <a:pt x="0" y="461"/>
                      <a:pt x="0" y="307"/>
                      <a:pt x="94" y="212"/>
                    </a:cubicBezTo>
                    <a:cubicBezTo>
                      <a:pt x="135" y="171"/>
                      <a:pt x="135" y="171"/>
                      <a:pt x="135" y="171"/>
                    </a:cubicBezTo>
                    <a:cubicBezTo>
                      <a:pt x="306" y="0"/>
                      <a:pt x="306" y="0"/>
                      <a:pt x="306" y="0"/>
                    </a:cubicBezTo>
                    <a:lnTo>
                      <a:pt x="477" y="17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cxnSp>
        <p:nvCxnSpPr>
          <p:cNvPr id="4" name="直接连接符 3"/>
          <p:cNvCxnSpPr>
            <a:cxnSpLocks/>
          </p:cNvCxnSpPr>
          <p:nvPr/>
        </p:nvCxnSpPr>
        <p:spPr>
          <a:xfrm>
            <a:off x="6096000" y="1987077"/>
            <a:ext cx="0" cy="1513030"/>
          </a:xfrm>
          <a:prstGeom prst="line">
            <a:avLst/>
          </a:prstGeom>
          <a:ln w="3175">
            <a:gradFill flip="none" rotWithShape="1">
              <a:gsLst>
                <a:gs pos="50000">
                  <a:srgbClr val="FFFFFF"/>
                </a:gs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  <a:tileRect/>
            </a:gra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直接连接符 92"/>
          <p:cNvCxnSpPr>
            <a:cxnSpLocks/>
          </p:cNvCxnSpPr>
          <p:nvPr/>
        </p:nvCxnSpPr>
        <p:spPr>
          <a:xfrm>
            <a:off x="6249987" y="2322103"/>
            <a:ext cx="0" cy="1513030"/>
          </a:xfrm>
          <a:prstGeom prst="line">
            <a:avLst/>
          </a:prstGeom>
          <a:ln w="3175">
            <a:gradFill flip="none" rotWithShape="1">
              <a:gsLst>
                <a:gs pos="50000">
                  <a:srgbClr val="FFFFFF"/>
                </a:gs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  <a:tileRect/>
            </a:gra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直接连接符 94"/>
          <p:cNvCxnSpPr>
            <a:cxnSpLocks/>
          </p:cNvCxnSpPr>
          <p:nvPr/>
        </p:nvCxnSpPr>
        <p:spPr>
          <a:xfrm>
            <a:off x="5942013" y="2688306"/>
            <a:ext cx="0" cy="935258"/>
          </a:xfrm>
          <a:prstGeom prst="line">
            <a:avLst/>
          </a:prstGeom>
          <a:ln w="3175">
            <a:gradFill flip="none" rotWithShape="1">
              <a:gsLst>
                <a:gs pos="50000">
                  <a:srgbClr val="FFFFFF"/>
                </a:gs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  <a:tileRect/>
            </a:gra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99529489"/>
      </p:ext>
    </p:extLst>
  </p:cSld>
  <p:clrMapOvr>
    <a:masterClrMapping/>
  </p:clrMapOvr>
  <p:transition spd="slow" advClick="0" advTm="2000">
    <p:fade/>
  </p:transition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2912</TotalTime>
  <Words>2280</Words>
  <PresentationFormat>宽屏</PresentationFormat>
  <Paragraphs>394</Paragraphs>
  <Slides>42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42</vt:i4>
      </vt:variant>
    </vt:vector>
  </HeadingPairs>
  <TitlesOfParts>
    <vt:vector size="53" baseType="lpstr">
      <vt:lpstr>等线</vt:lpstr>
      <vt:lpstr>等线 Light</vt:lpstr>
      <vt:lpstr>宋体</vt:lpstr>
      <vt:lpstr>微软雅黑</vt:lpstr>
      <vt:lpstr>微软雅黑 Light</vt:lpstr>
      <vt:lpstr>Arial</vt:lpstr>
      <vt:lpstr>Arial</vt:lpstr>
      <vt:lpstr>Calibri</vt:lpstr>
      <vt:lpstr>Segoe UI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2017-03-16T02:06:22Z</dcterms:created>
  <dcterms:modified xsi:type="dcterms:W3CDTF">2018-04-08T03:17:56Z</dcterms:modified>
</cp:coreProperties>
</file>