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57" r:id="rId5"/>
    <p:sldId id="260" r:id="rId6"/>
    <p:sldId id="261" r:id="rId7"/>
    <p:sldId id="262" r:id="rId8"/>
    <p:sldId id="263" r:id="rId9"/>
    <p:sldId id="264" r:id="rId10"/>
    <p:sldId id="278" r:id="rId11"/>
    <p:sldId id="265" r:id="rId12"/>
    <p:sldId id="266" r:id="rId13"/>
    <p:sldId id="267" r:id="rId14"/>
    <p:sldId id="268" r:id="rId15"/>
    <p:sldId id="279" r:id="rId16"/>
    <p:sldId id="269" r:id="rId17"/>
    <p:sldId id="270" r:id="rId18"/>
    <p:sldId id="271" r:id="rId19"/>
    <p:sldId id="272" r:id="rId20"/>
    <p:sldId id="280" r:id="rId21"/>
    <p:sldId id="273" r:id="rId22"/>
    <p:sldId id="274" r:id="rId23"/>
    <p:sldId id="275" r:id="rId24"/>
    <p:sldId id="276" r:id="rId25"/>
    <p:sldId id="277" r:id="rId26"/>
    <p:sldId id="28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0" d="100"/>
          <a:sy n="100" d="100"/>
        </p:scale>
        <p:origin x="378" y="7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8EA8FF-30BF-4170-A205-06BF7981778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4B4E350-0249-4601-A07A-E85DC7690E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C657B215-0F0A-4A14-9E38-B0F2D7EF1C92}"/>
              </a:ext>
            </a:extLst>
          </p:cNvPr>
          <p:cNvSpPr>
            <a:spLocks noGrp="1"/>
          </p:cNvSpPr>
          <p:nvPr>
            <p:ph type="dt" sz="half" idx="10"/>
          </p:nvPr>
        </p:nvSpPr>
        <p:spPr/>
        <p:txBody>
          <a:bodyPr/>
          <a:lstStyle/>
          <a:p>
            <a:fld id="{21D825E4-B96F-419B-955C-5F15C532283C}"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E1A32E89-CE81-4E35-A9AE-3F61B41A702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2232DA0-584F-41E4-BFA6-ACB0382E64C9}"/>
              </a:ext>
            </a:extLst>
          </p:cNvPr>
          <p:cNvSpPr>
            <a:spLocks noGrp="1"/>
          </p:cNvSpPr>
          <p:nvPr>
            <p:ph type="sldNum" sz="quarter" idx="12"/>
          </p:nvPr>
        </p:nvSpPr>
        <p:spPr/>
        <p:txBody>
          <a:body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3444099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3864E5-0B80-42FE-8300-2C552AF7176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FAFDED0-BD18-4AAE-A18B-0ECED717314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E56B28C-315D-4DA5-A920-A99C3CE1F4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E6CD526-0898-4D6C-A83C-AAD60E815374}"/>
              </a:ext>
            </a:extLst>
          </p:cNvPr>
          <p:cNvSpPr>
            <a:spLocks noGrp="1"/>
          </p:cNvSpPr>
          <p:nvPr>
            <p:ph type="dt" sz="half" idx="10"/>
          </p:nvPr>
        </p:nvSpPr>
        <p:spPr/>
        <p:txBody>
          <a:bodyPr/>
          <a:lstStyle/>
          <a:p>
            <a:fld id="{21D825E4-B96F-419B-955C-5F15C532283C}" type="datetimeFigureOut">
              <a:rPr lang="zh-CN" altLang="en-US" smtClean="0"/>
              <a:t>2017/6/26</a:t>
            </a:fld>
            <a:endParaRPr lang="zh-CN" altLang="en-US"/>
          </a:p>
        </p:txBody>
      </p:sp>
      <p:sp>
        <p:nvSpPr>
          <p:cNvPr id="6" name="页脚占位符 5">
            <a:extLst>
              <a:ext uri="{FF2B5EF4-FFF2-40B4-BE49-F238E27FC236}">
                <a16:creationId xmlns:a16="http://schemas.microsoft.com/office/drawing/2014/main" id="{28363DE2-BFAC-4DB9-9901-426BAD7225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30A39DB-78FC-40DF-A0B2-0553956591BF}"/>
              </a:ext>
            </a:extLst>
          </p:cNvPr>
          <p:cNvSpPr>
            <a:spLocks noGrp="1"/>
          </p:cNvSpPr>
          <p:nvPr>
            <p:ph type="sldNum" sz="quarter" idx="12"/>
          </p:nvPr>
        </p:nvSpPr>
        <p:spPr/>
        <p:txBody>
          <a:body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73039698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8CD5FE-5C47-4E17-B294-DCE6E88F0B4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87DEA36-EBBB-489F-8ED1-BF8AFE52688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4007E2E-E290-443A-8E79-3910EDC94CB4}"/>
              </a:ext>
            </a:extLst>
          </p:cNvPr>
          <p:cNvSpPr>
            <a:spLocks noGrp="1"/>
          </p:cNvSpPr>
          <p:nvPr>
            <p:ph type="dt" sz="half" idx="10"/>
          </p:nvPr>
        </p:nvSpPr>
        <p:spPr/>
        <p:txBody>
          <a:bodyPr/>
          <a:lstStyle/>
          <a:p>
            <a:fld id="{21D825E4-B96F-419B-955C-5F15C532283C}"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3DA396CA-3341-4765-900C-3C4229FE528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1289EDA-2209-4982-A72F-A8BC3587A006}"/>
              </a:ext>
            </a:extLst>
          </p:cNvPr>
          <p:cNvSpPr>
            <a:spLocks noGrp="1"/>
          </p:cNvSpPr>
          <p:nvPr>
            <p:ph type="sldNum" sz="quarter" idx="12"/>
          </p:nvPr>
        </p:nvSpPr>
        <p:spPr/>
        <p:txBody>
          <a:body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357001866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45323F9-3868-4B4B-AC16-CF8329F7390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F08324D-3EC9-4338-B58C-724C718B6E8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393BC46-507E-4145-BA6D-B6E92EFF4B99}"/>
              </a:ext>
            </a:extLst>
          </p:cNvPr>
          <p:cNvSpPr>
            <a:spLocks noGrp="1"/>
          </p:cNvSpPr>
          <p:nvPr>
            <p:ph type="dt" sz="half" idx="10"/>
          </p:nvPr>
        </p:nvSpPr>
        <p:spPr/>
        <p:txBody>
          <a:bodyPr/>
          <a:lstStyle/>
          <a:p>
            <a:fld id="{21D825E4-B96F-419B-955C-5F15C532283C}"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BB49344D-5806-4DB9-B4E0-27313AD6770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4B13EC4-5CF9-4509-943D-54F68B746C93}"/>
              </a:ext>
            </a:extLst>
          </p:cNvPr>
          <p:cNvSpPr>
            <a:spLocks noGrp="1"/>
          </p:cNvSpPr>
          <p:nvPr>
            <p:ph type="sldNum" sz="quarter" idx="12"/>
          </p:nvPr>
        </p:nvSpPr>
        <p:spPr/>
        <p:txBody>
          <a:body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222922392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descr="图片包含 天空&#10;&#10;已生成极高可信度的说明">
            <a:extLst>
              <a:ext uri="{FF2B5EF4-FFF2-40B4-BE49-F238E27FC236}">
                <a16:creationId xmlns:a16="http://schemas.microsoft.com/office/drawing/2014/main" id="{A6852DD4-8B5B-4430-A504-299FC1AD29B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3" r="-1"/>
          <a:stretch/>
        </p:blipFill>
        <p:spPr>
          <a:xfrm>
            <a:off x="0" y="5834743"/>
            <a:ext cx="12192000" cy="1009196"/>
          </a:xfrm>
          <a:prstGeom prst="rect">
            <a:avLst/>
          </a:prstGeom>
        </p:spPr>
      </p:pic>
      <p:pic>
        <p:nvPicPr>
          <p:cNvPr id="8" name="图片 7" descr="图片包含 建筑物&#10;&#10;已生成高可信度的说明">
            <a:extLst>
              <a:ext uri="{FF2B5EF4-FFF2-40B4-BE49-F238E27FC236}">
                <a16:creationId xmlns:a16="http://schemas.microsoft.com/office/drawing/2014/main" id="{012BF29F-8C4F-4C17-BB37-3350751124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986853" y="3105759"/>
            <a:ext cx="4218293" cy="3738180"/>
          </a:xfrm>
          <a:prstGeom prst="rect">
            <a:avLst/>
          </a:prstGeom>
        </p:spPr>
      </p:pic>
    </p:spTree>
    <p:extLst>
      <p:ext uri="{BB962C8B-B14F-4D97-AF65-F5344CB8AC3E}">
        <p14:creationId xmlns:p14="http://schemas.microsoft.com/office/powerpoint/2010/main" val="184270235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descr="图片包含 天空&#10;&#10;已生成极高可信度的说明">
            <a:extLst>
              <a:ext uri="{FF2B5EF4-FFF2-40B4-BE49-F238E27FC236}">
                <a16:creationId xmlns:a16="http://schemas.microsoft.com/office/drawing/2014/main" id="{A6852DD4-8B5B-4430-A504-299FC1AD29B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3" r="-1"/>
          <a:stretch/>
        </p:blipFill>
        <p:spPr>
          <a:xfrm>
            <a:off x="0" y="5834743"/>
            <a:ext cx="12192000" cy="1009196"/>
          </a:xfrm>
          <a:prstGeom prst="rect">
            <a:avLst/>
          </a:prstGeom>
        </p:spPr>
      </p:pic>
      <p:pic>
        <p:nvPicPr>
          <p:cNvPr id="8" name="图片 7" descr="图片包含 建筑物&#10;&#10;已生成高可信度的说明">
            <a:extLst>
              <a:ext uri="{FF2B5EF4-FFF2-40B4-BE49-F238E27FC236}">
                <a16:creationId xmlns:a16="http://schemas.microsoft.com/office/drawing/2014/main" id="{012BF29F-8C4F-4C17-BB37-3350751124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24107" y="4499428"/>
            <a:ext cx="2222255" cy="1981952"/>
          </a:xfrm>
          <a:prstGeom prst="rect">
            <a:avLst/>
          </a:prstGeom>
        </p:spPr>
      </p:pic>
      <p:sp>
        <p:nvSpPr>
          <p:cNvPr id="9" name="矩形 8">
            <a:extLst>
              <a:ext uri="{FF2B5EF4-FFF2-40B4-BE49-F238E27FC236}">
                <a16:creationId xmlns:a16="http://schemas.microsoft.com/office/drawing/2014/main" id="{AA979E60-C627-40B1-B7F6-03004EB0FC10}"/>
              </a:ext>
            </a:extLst>
          </p:cNvPr>
          <p:cNvSpPr/>
          <p:nvPr userDrawn="1"/>
        </p:nvSpPr>
        <p:spPr>
          <a:xfrm>
            <a:off x="4294913" y="6077884"/>
            <a:ext cx="3280642" cy="584775"/>
          </a:xfrm>
          <a:prstGeom prst="rect">
            <a:avLst/>
          </a:prstGeom>
        </p:spPr>
        <p:txBody>
          <a:bodyPr wrap="none">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Company name</a:t>
            </a:r>
          </a:p>
        </p:txBody>
      </p:sp>
    </p:spTree>
    <p:extLst>
      <p:ext uri="{BB962C8B-B14F-4D97-AF65-F5344CB8AC3E}">
        <p14:creationId xmlns:p14="http://schemas.microsoft.com/office/powerpoint/2010/main" val="253575873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D2B234-D3D8-4ADF-8334-8E77E860A99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BD75782-6040-45E7-BFA0-C39E126DE2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B048641D-D893-4417-95F4-77734E5D97B2}"/>
              </a:ext>
            </a:extLst>
          </p:cNvPr>
          <p:cNvSpPr>
            <a:spLocks noGrp="1"/>
          </p:cNvSpPr>
          <p:nvPr>
            <p:ph type="dt" sz="half" idx="10"/>
          </p:nvPr>
        </p:nvSpPr>
        <p:spPr/>
        <p:txBody>
          <a:bodyPr/>
          <a:lstStyle/>
          <a:p>
            <a:fld id="{21D825E4-B96F-419B-955C-5F15C532283C}"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ABB68EC9-7788-45DA-A118-997332AF49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89D2A9C-27FD-4F61-8B9D-F2FD1B51D548}"/>
              </a:ext>
            </a:extLst>
          </p:cNvPr>
          <p:cNvSpPr>
            <a:spLocks noGrp="1"/>
          </p:cNvSpPr>
          <p:nvPr>
            <p:ph type="sldNum" sz="quarter" idx="12"/>
          </p:nvPr>
        </p:nvSpPr>
        <p:spPr/>
        <p:txBody>
          <a:body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326888656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E69CC2-431D-48B1-BD6A-C149ED10ABF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5AA8A43-0538-4248-905B-539B27F2437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7350C9A5-E493-4C7A-BC20-4D7AFB4C62E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5DED5C7-CDD1-4BEA-A633-6C0428099332}"/>
              </a:ext>
            </a:extLst>
          </p:cNvPr>
          <p:cNvSpPr>
            <a:spLocks noGrp="1"/>
          </p:cNvSpPr>
          <p:nvPr>
            <p:ph type="dt" sz="half" idx="10"/>
          </p:nvPr>
        </p:nvSpPr>
        <p:spPr/>
        <p:txBody>
          <a:bodyPr/>
          <a:lstStyle/>
          <a:p>
            <a:fld id="{21D825E4-B96F-419B-955C-5F15C532283C}" type="datetimeFigureOut">
              <a:rPr lang="zh-CN" altLang="en-US" smtClean="0"/>
              <a:t>2017/6/26</a:t>
            </a:fld>
            <a:endParaRPr lang="zh-CN" altLang="en-US"/>
          </a:p>
        </p:txBody>
      </p:sp>
      <p:sp>
        <p:nvSpPr>
          <p:cNvPr id="6" name="页脚占位符 5">
            <a:extLst>
              <a:ext uri="{FF2B5EF4-FFF2-40B4-BE49-F238E27FC236}">
                <a16:creationId xmlns:a16="http://schemas.microsoft.com/office/drawing/2014/main" id="{9D7497AF-A6B0-4DCA-9EF2-DFD22FC6AD2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D12A9FF-04CE-44A5-B0BB-629136820F0D}"/>
              </a:ext>
            </a:extLst>
          </p:cNvPr>
          <p:cNvSpPr>
            <a:spLocks noGrp="1"/>
          </p:cNvSpPr>
          <p:nvPr>
            <p:ph type="sldNum" sz="quarter" idx="12"/>
          </p:nvPr>
        </p:nvSpPr>
        <p:spPr/>
        <p:txBody>
          <a:body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10649533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F61169-D1D0-4F24-8EEE-6DD27B1AF50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B2F85FE-19FF-4FB6-B1A9-408E3D9DCB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8951EBA0-21B6-4FC9-B51A-A85C4A4B968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C7D7CB73-2549-42E0-A737-C5BD05ABBA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493BED8-A522-4C2C-AE3D-5DF5FD4E819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EF0C20DA-B5CD-48E2-9CEC-36DF042D8059}"/>
              </a:ext>
            </a:extLst>
          </p:cNvPr>
          <p:cNvSpPr>
            <a:spLocks noGrp="1"/>
          </p:cNvSpPr>
          <p:nvPr>
            <p:ph type="dt" sz="half" idx="10"/>
          </p:nvPr>
        </p:nvSpPr>
        <p:spPr/>
        <p:txBody>
          <a:bodyPr/>
          <a:lstStyle/>
          <a:p>
            <a:fld id="{21D825E4-B96F-419B-955C-5F15C532283C}" type="datetimeFigureOut">
              <a:rPr lang="zh-CN" altLang="en-US" smtClean="0"/>
              <a:t>2017/6/26</a:t>
            </a:fld>
            <a:endParaRPr lang="zh-CN" altLang="en-US"/>
          </a:p>
        </p:txBody>
      </p:sp>
      <p:sp>
        <p:nvSpPr>
          <p:cNvPr id="8" name="页脚占位符 7">
            <a:extLst>
              <a:ext uri="{FF2B5EF4-FFF2-40B4-BE49-F238E27FC236}">
                <a16:creationId xmlns:a16="http://schemas.microsoft.com/office/drawing/2014/main" id="{D0428B94-5909-4355-99FA-431092C9312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873481B-8C8B-49F9-B104-9D71600ED0A9}"/>
              </a:ext>
            </a:extLst>
          </p:cNvPr>
          <p:cNvSpPr>
            <a:spLocks noGrp="1"/>
          </p:cNvSpPr>
          <p:nvPr>
            <p:ph type="sldNum" sz="quarter" idx="12"/>
          </p:nvPr>
        </p:nvSpPr>
        <p:spPr/>
        <p:txBody>
          <a:body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192801004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92A1AA-861A-435F-BCAE-EF7F0A3DD66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885FB05-7FAE-4A88-AEE3-E57C97CFB05A}"/>
              </a:ext>
            </a:extLst>
          </p:cNvPr>
          <p:cNvSpPr>
            <a:spLocks noGrp="1"/>
          </p:cNvSpPr>
          <p:nvPr>
            <p:ph type="dt" sz="half" idx="10"/>
          </p:nvPr>
        </p:nvSpPr>
        <p:spPr/>
        <p:txBody>
          <a:bodyPr/>
          <a:lstStyle/>
          <a:p>
            <a:fld id="{21D825E4-B96F-419B-955C-5F15C532283C}" type="datetimeFigureOut">
              <a:rPr lang="zh-CN" altLang="en-US" smtClean="0"/>
              <a:t>2017/6/26</a:t>
            </a:fld>
            <a:endParaRPr lang="zh-CN" altLang="en-US"/>
          </a:p>
        </p:txBody>
      </p:sp>
      <p:sp>
        <p:nvSpPr>
          <p:cNvPr id="4" name="页脚占位符 3">
            <a:extLst>
              <a:ext uri="{FF2B5EF4-FFF2-40B4-BE49-F238E27FC236}">
                <a16:creationId xmlns:a16="http://schemas.microsoft.com/office/drawing/2014/main" id="{5020D352-FC03-4056-815C-FB291807143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E27E699-CC9A-4B06-83E1-0722EA675C18}"/>
              </a:ext>
            </a:extLst>
          </p:cNvPr>
          <p:cNvSpPr>
            <a:spLocks noGrp="1"/>
          </p:cNvSpPr>
          <p:nvPr>
            <p:ph type="sldNum" sz="quarter" idx="12"/>
          </p:nvPr>
        </p:nvSpPr>
        <p:spPr/>
        <p:txBody>
          <a:body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78473529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DF833C8-087D-4BB2-B16C-9F5C997E20B8}"/>
              </a:ext>
            </a:extLst>
          </p:cNvPr>
          <p:cNvSpPr>
            <a:spLocks noGrp="1"/>
          </p:cNvSpPr>
          <p:nvPr>
            <p:ph type="dt" sz="half" idx="10"/>
          </p:nvPr>
        </p:nvSpPr>
        <p:spPr/>
        <p:txBody>
          <a:bodyPr/>
          <a:lstStyle/>
          <a:p>
            <a:fld id="{21D825E4-B96F-419B-955C-5F15C532283C}" type="datetimeFigureOut">
              <a:rPr lang="zh-CN" altLang="en-US" smtClean="0"/>
              <a:t>2017/6/26</a:t>
            </a:fld>
            <a:endParaRPr lang="zh-CN" altLang="en-US"/>
          </a:p>
        </p:txBody>
      </p:sp>
      <p:sp>
        <p:nvSpPr>
          <p:cNvPr id="3" name="页脚占位符 2">
            <a:extLst>
              <a:ext uri="{FF2B5EF4-FFF2-40B4-BE49-F238E27FC236}">
                <a16:creationId xmlns:a16="http://schemas.microsoft.com/office/drawing/2014/main" id="{14EBCFF7-7514-47DC-AA1C-0F84B633D6E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169469C-52D3-45C5-92F3-90A0F1F1DA3C}"/>
              </a:ext>
            </a:extLst>
          </p:cNvPr>
          <p:cNvSpPr>
            <a:spLocks noGrp="1"/>
          </p:cNvSpPr>
          <p:nvPr>
            <p:ph type="sldNum" sz="quarter" idx="12"/>
          </p:nvPr>
        </p:nvSpPr>
        <p:spPr/>
        <p:txBody>
          <a:body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248410506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370C59-46B2-499C-ACE2-5B6BC7D74D0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7AC56E4-72C1-4C9A-AE7D-4B3150DE2C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EB31C5CA-A8A4-4AAF-9D3D-5B292A849C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7E96B50-6197-427B-8CB3-C46BC53D3DEC}"/>
              </a:ext>
            </a:extLst>
          </p:cNvPr>
          <p:cNvSpPr>
            <a:spLocks noGrp="1"/>
          </p:cNvSpPr>
          <p:nvPr>
            <p:ph type="dt" sz="half" idx="10"/>
          </p:nvPr>
        </p:nvSpPr>
        <p:spPr/>
        <p:txBody>
          <a:bodyPr/>
          <a:lstStyle/>
          <a:p>
            <a:fld id="{21D825E4-B96F-419B-955C-5F15C532283C}" type="datetimeFigureOut">
              <a:rPr lang="zh-CN" altLang="en-US" smtClean="0"/>
              <a:t>2017/6/26</a:t>
            </a:fld>
            <a:endParaRPr lang="zh-CN" altLang="en-US"/>
          </a:p>
        </p:txBody>
      </p:sp>
      <p:sp>
        <p:nvSpPr>
          <p:cNvPr id="6" name="页脚占位符 5">
            <a:extLst>
              <a:ext uri="{FF2B5EF4-FFF2-40B4-BE49-F238E27FC236}">
                <a16:creationId xmlns:a16="http://schemas.microsoft.com/office/drawing/2014/main" id="{43F7A297-CE8A-4183-B265-3D2F0EADC8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624584C-6AE0-4ED8-9B54-AEBA8959355F}"/>
              </a:ext>
            </a:extLst>
          </p:cNvPr>
          <p:cNvSpPr>
            <a:spLocks noGrp="1"/>
          </p:cNvSpPr>
          <p:nvPr>
            <p:ph type="sldNum" sz="quarter" idx="12"/>
          </p:nvPr>
        </p:nvSpPr>
        <p:spPr/>
        <p:txBody>
          <a:body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87753426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4BD03F6-2E79-4354-8B38-974D7BC57B9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4DE84CB-CCD0-4CBE-A81A-64BF28E5CC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B2A09BB-76A0-4DA5-82BD-1E480D77E5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D825E4-B96F-419B-955C-5F15C532283C}" type="datetimeFigureOut">
              <a:rPr lang="zh-CN" altLang="en-US" smtClean="0"/>
              <a:t>2017/6/26</a:t>
            </a:fld>
            <a:endParaRPr lang="zh-CN" altLang="en-US"/>
          </a:p>
        </p:txBody>
      </p:sp>
      <p:sp>
        <p:nvSpPr>
          <p:cNvPr id="5" name="页脚占位符 4">
            <a:extLst>
              <a:ext uri="{FF2B5EF4-FFF2-40B4-BE49-F238E27FC236}">
                <a16:creationId xmlns:a16="http://schemas.microsoft.com/office/drawing/2014/main" id="{8C3C3A9B-98AC-49BB-8B65-DAD9BB9A5B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D5F987C-31FB-4461-8E00-783439042C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9D2F72-2CA4-444C-9A37-5D9739C1D75C}" type="slidenum">
              <a:rPr lang="zh-CN" altLang="en-US" smtClean="0"/>
              <a:t>‹#›</a:t>
            </a:fld>
            <a:endParaRPr lang="zh-CN" altLang="en-US"/>
          </a:p>
        </p:txBody>
      </p:sp>
    </p:spTree>
    <p:extLst>
      <p:ext uri="{BB962C8B-B14F-4D97-AF65-F5344CB8AC3E}">
        <p14:creationId xmlns:p14="http://schemas.microsoft.com/office/powerpoint/2010/main" val="42151473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4.jp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3" name="图片 12" descr="图片包含 自然&#10;&#10;已生成极高可信度的说明">
            <a:extLst>
              <a:ext uri="{FF2B5EF4-FFF2-40B4-BE49-F238E27FC236}">
                <a16:creationId xmlns:a16="http://schemas.microsoft.com/office/drawing/2014/main" id="{D07C3845-F8E4-479A-9393-126ACADC09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descr="图片包含 天空&#10;&#10;已生成极高可信度的说明">
            <a:extLst>
              <a:ext uri="{FF2B5EF4-FFF2-40B4-BE49-F238E27FC236}">
                <a16:creationId xmlns:a16="http://schemas.microsoft.com/office/drawing/2014/main" id="{E4319B4C-5C36-49DA-B5E7-A07FB21CC3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090160"/>
            <a:ext cx="12192000" cy="1767840"/>
          </a:xfrm>
          <a:prstGeom prst="rect">
            <a:avLst/>
          </a:prstGeom>
        </p:spPr>
      </p:pic>
      <p:pic>
        <p:nvPicPr>
          <p:cNvPr id="11" name="图片 10" descr="图片包含 建筑物&#10;&#10;已生成高可信度的说明">
            <a:extLst>
              <a:ext uri="{FF2B5EF4-FFF2-40B4-BE49-F238E27FC236}">
                <a16:creationId xmlns:a16="http://schemas.microsoft.com/office/drawing/2014/main" id="{4266CFA5-1574-4769-ACB9-E1645B8EBAF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34283" y="3508310"/>
            <a:ext cx="3291798" cy="2582903"/>
          </a:xfrm>
          <a:prstGeom prst="rect">
            <a:avLst/>
          </a:prstGeom>
        </p:spPr>
      </p:pic>
      <p:sp>
        <p:nvSpPr>
          <p:cNvPr id="14" name="文本框 13">
            <a:extLst>
              <a:ext uri="{FF2B5EF4-FFF2-40B4-BE49-F238E27FC236}">
                <a16:creationId xmlns:a16="http://schemas.microsoft.com/office/drawing/2014/main" id="{6F2C05C6-8EC7-4FC0-A003-DA3782C4FD86}"/>
              </a:ext>
            </a:extLst>
          </p:cNvPr>
          <p:cNvSpPr txBox="1"/>
          <p:nvPr/>
        </p:nvSpPr>
        <p:spPr>
          <a:xfrm>
            <a:off x="4077266" y="1322012"/>
            <a:ext cx="4645824" cy="1938992"/>
          </a:xfrm>
          <a:prstGeom prst="rect">
            <a:avLst/>
          </a:prstGeom>
          <a:noFill/>
        </p:spPr>
        <p:txBody>
          <a:bodyPr wrap="none" rtlCol="0">
            <a:spAutoFit/>
          </a:bodyPr>
          <a:lstStyle/>
          <a:p>
            <a:pPr algn="ctr"/>
            <a:r>
              <a:rPr lang="zh-CN" altLang="en-US" sz="6000" dirty="0">
                <a:solidFill>
                  <a:schemeClr val="bg1"/>
                </a:solidFill>
                <a:latin typeface="微软雅黑" panose="020B0503020204020204" pitchFamily="34" charset="-122"/>
                <a:ea typeface="微软雅黑" panose="020B0503020204020204" pitchFamily="34" charset="-122"/>
              </a:rPr>
              <a:t>夏夜星空下</a:t>
            </a:r>
            <a:endParaRPr lang="en-US" altLang="zh-CN" sz="6000" dirty="0">
              <a:solidFill>
                <a:schemeClr val="bg1"/>
              </a:solidFill>
              <a:latin typeface="微软雅黑" panose="020B0503020204020204" pitchFamily="34" charset="-122"/>
              <a:ea typeface="微软雅黑" panose="020B0503020204020204" pitchFamily="34" charset="-122"/>
            </a:endParaRPr>
          </a:p>
          <a:p>
            <a:pPr algn="ctr"/>
            <a:r>
              <a:rPr lang="zh-CN" altLang="en-US" sz="6000" dirty="0">
                <a:solidFill>
                  <a:schemeClr val="bg1"/>
                </a:solidFill>
                <a:latin typeface="微软雅黑" panose="020B0503020204020204" pitchFamily="34" charset="-122"/>
                <a:ea typeface="微软雅黑" panose="020B0503020204020204" pitchFamily="34" charset="-122"/>
              </a:rPr>
              <a:t>动态</a:t>
            </a:r>
            <a:r>
              <a:rPr lang="en-US" altLang="zh-CN" sz="6000" dirty="0">
                <a:solidFill>
                  <a:schemeClr val="bg1"/>
                </a:solidFill>
                <a:latin typeface="微软雅黑" panose="020B0503020204020204" pitchFamily="34" charset="-122"/>
                <a:ea typeface="微软雅黑" panose="020B0503020204020204" pitchFamily="34" charset="-122"/>
              </a:rPr>
              <a:t>PPT</a:t>
            </a:r>
            <a:r>
              <a:rPr lang="zh-CN" altLang="en-US" sz="6000" dirty="0">
                <a:solidFill>
                  <a:schemeClr val="bg1"/>
                </a:solidFill>
                <a:latin typeface="微软雅黑" panose="020B0503020204020204" pitchFamily="34" charset="-122"/>
                <a:ea typeface="微软雅黑" panose="020B0503020204020204" pitchFamily="34" charset="-122"/>
              </a:rPr>
              <a:t>模板</a:t>
            </a:r>
          </a:p>
        </p:txBody>
      </p:sp>
      <p:pic>
        <p:nvPicPr>
          <p:cNvPr id="15" name="Leaf - WHITE ALBUM PIANO">
            <a:hlinkClick r:id="" action="ppaction://media"/>
            <a:extLst>
              <a:ext uri="{FF2B5EF4-FFF2-40B4-BE49-F238E27FC236}">
                <a16:creationId xmlns:a16="http://schemas.microsoft.com/office/drawing/2014/main" id="{155DE4AE-BBB1-429D-A072-4A12AA3376D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239375" y="-723900"/>
            <a:ext cx="609600" cy="609600"/>
          </a:xfrm>
          <a:prstGeom prst="rect">
            <a:avLst/>
          </a:prstGeom>
        </p:spPr>
      </p:pic>
    </p:spTree>
    <p:extLst>
      <p:ext uri="{BB962C8B-B14F-4D97-AF65-F5344CB8AC3E}">
        <p14:creationId xmlns:p14="http://schemas.microsoft.com/office/powerpoint/2010/main" val="3393035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heel(1)">
                                      <p:cBhvr>
                                        <p:cTn id="23" dur="2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strVal val="#ppt_w*0.70"/>
                                          </p:val>
                                        </p:tav>
                                        <p:tav tm="100000">
                                          <p:val>
                                            <p:strVal val="#ppt_w"/>
                                          </p:val>
                                        </p:tav>
                                      </p:tavLst>
                                    </p:anim>
                                    <p:anim calcmode="lin" valueType="num">
                                      <p:cBhvr>
                                        <p:cTn id="29" dur="1000" fill="hold"/>
                                        <p:tgtEl>
                                          <p:spTgt spid="14"/>
                                        </p:tgtEl>
                                        <p:attrNameLst>
                                          <p:attrName>ppt_h</p:attrName>
                                        </p:attrNameLst>
                                      </p:cBhvr>
                                      <p:tavLst>
                                        <p:tav tm="0">
                                          <p:val>
                                            <p:strVal val="#ppt_h"/>
                                          </p:val>
                                        </p:tav>
                                        <p:tav tm="100000">
                                          <p:val>
                                            <p:strVal val="#ppt_h"/>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15"/>
                </p:tgtEl>
              </p:cMediaNode>
            </p:audio>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5">
            <a:extLst>
              <a:ext uri="{FF2B5EF4-FFF2-40B4-BE49-F238E27FC236}">
                <a16:creationId xmlns:a16="http://schemas.microsoft.com/office/drawing/2014/main" id="{E374BBBF-1DF9-474D-ACBF-EE0F7E6AE038}"/>
              </a:ext>
            </a:extLst>
          </p:cNvPr>
          <p:cNvCxnSpPr>
            <a:cxnSpLocks/>
          </p:cNvCxnSpPr>
          <p:nvPr/>
        </p:nvCxnSpPr>
        <p:spPr>
          <a:xfrm rot="16200000" flipH="1" flipV="1">
            <a:off x="5998768" y="1955370"/>
            <a:ext cx="1508105" cy="2013554"/>
          </a:xfrm>
          <a:prstGeom prst="bentConnector4">
            <a:avLst>
              <a:gd name="adj1" fmla="val -106588"/>
              <a:gd name="adj2" fmla="val 138745"/>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70338000-549C-42FE-B9AA-610A6089C8A4}"/>
              </a:ext>
            </a:extLst>
          </p:cNvPr>
          <p:cNvSpPr txBox="1"/>
          <p:nvPr/>
        </p:nvSpPr>
        <p:spPr>
          <a:xfrm>
            <a:off x="6047764" y="2392761"/>
            <a:ext cx="2674322" cy="1323439"/>
          </a:xfrm>
          <a:prstGeom prst="rect">
            <a:avLst/>
          </a:prstGeom>
          <a:noFill/>
        </p:spPr>
        <p:txBody>
          <a:bodyPr wrap="none" rtlCol="0">
            <a:spAutoFit/>
          </a:bodyPr>
          <a:lstStyle/>
          <a:p>
            <a:r>
              <a:rPr lang="en-US" altLang="zh-CN" sz="8000" dirty="0">
                <a:solidFill>
                  <a:schemeClr val="bg1"/>
                </a:solidFill>
                <a:latin typeface="微软雅黑" panose="020B0503020204020204" pitchFamily="34" charset="-122"/>
                <a:ea typeface="微软雅黑" panose="020B0503020204020204" pitchFamily="34" charset="-122"/>
              </a:rPr>
              <a:t>TWO</a:t>
            </a:r>
            <a:endParaRPr lang="zh-CN" altLang="en-US" sz="8000" dirty="0">
              <a:solidFill>
                <a:schemeClr val="bg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DDFAF3B6-4F91-46C4-83AC-BE9AF0894FA2}"/>
              </a:ext>
            </a:extLst>
          </p:cNvPr>
          <p:cNvSpPr/>
          <p:nvPr/>
        </p:nvSpPr>
        <p:spPr>
          <a:xfrm>
            <a:off x="5239182" y="791419"/>
            <a:ext cx="2339102"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请输入你的题目</a:t>
            </a:r>
          </a:p>
        </p:txBody>
      </p:sp>
      <p:sp>
        <p:nvSpPr>
          <p:cNvPr id="5" name="矩形 4">
            <a:extLst>
              <a:ext uri="{FF2B5EF4-FFF2-40B4-BE49-F238E27FC236}">
                <a16:creationId xmlns:a16="http://schemas.microsoft.com/office/drawing/2014/main" id="{357A8538-F70A-4CF5-A6EC-CCAE8C55CB7D}"/>
              </a:ext>
            </a:extLst>
          </p:cNvPr>
          <p:cNvSpPr/>
          <p:nvPr/>
        </p:nvSpPr>
        <p:spPr>
          <a:xfrm>
            <a:off x="5297486" y="1438654"/>
            <a:ext cx="2182918" cy="95410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272649407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502"/>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2"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ppt_x</p:attrName>
                                        </p:attrNameLst>
                                      </p:cBhvr>
                                      <p:tavLst>
                                        <p:tav tm="0">
                                          <p:val>
                                            <p:strVal val="#ppt_x+#ppt_w*1.125000"/>
                                          </p:val>
                                        </p:tav>
                                        <p:tav tm="100000">
                                          <p:val>
                                            <p:strVal val="#ppt_x"/>
                                          </p:val>
                                        </p:tav>
                                      </p:tavLst>
                                    </p:anim>
                                    <p:animEffect transition="in" filter="wipe(lef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9">
            <a:extLst>
              <a:ext uri="{FF2B5EF4-FFF2-40B4-BE49-F238E27FC236}">
                <a16:creationId xmlns:a16="http://schemas.microsoft.com/office/drawing/2014/main" id="{8BA86073-1605-4F77-A0E9-102586823208}"/>
              </a:ext>
            </a:extLst>
          </p:cNvPr>
          <p:cNvSpPr txBox="1"/>
          <p:nvPr/>
        </p:nvSpPr>
        <p:spPr>
          <a:xfrm>
            <a:off x="1869056" y="1317617"/>
            <a:ext cx="1676060" cy="769441"/>
          </a:xfrm>
          <a:prstGeom prst="rect">
            <a:avLst/>
          </a:prstGeom>
          <a:noFill/>
        </p:spPr>
        <p:txBody>
          <a:bodyPr wrap="square" lIns="0" tIns="0" rIns="0" bIns="0" rtlCol="0">
            <a:spAutoFit/>
          </a:bodyPr>
          <a:lstStyle/>
          <a:p>
            <a:pPr algn="just">
              <a:lnSpc>
                <a:spcPts val="1500"/>
              </a:lnSpc>
            </a:pPr>
            <a:r>
              <a:rPr lang="zh-CN" altLang="en-US" sz="1050" dirty="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a:solidFill>
                  <a:schemeClr val="bg1"/>
                </a:solidFill>
                <a:latin typeface="微软雅黑" pitchFamily="34" charset="-122"/>
                <a:ea typeface="微软雅黑" pitchFamily="34" charset="-122"/>
              </a:rPr>
              <a:t>……</a:t>
            </a:r>
          </a:p>
        </p:txBody>
      </p:sp>
      <p:sp>
        <p:nvSpPr>
          <p:cNvPr id="3" name="TextBox 29">
            <a:extLst>
              <a:ext uri="{FF2B5EF4-FFF2-40B4-BE49-F238E27FC236}">
                <a16:creationId xmlns:a16="http://schemas.microsoft.com/office/drawing/2014/main" id="{DD628119-8498-41AC-B22D-FAA91CDF55FF}"/>
              </a:ext>
            </a:extLst>
          </p:cNvPr>
          <p:cNvSpPr txBox="1"/>
          <p:nvPr/>
        </p:nvSpPr>
        <p:spPr>
          <a:xfrm>
            <a:off x="8311188" y="2090928"/>
            <a:ext cx="1685344" cy="577081"/>
          </a:xfrm>
          <a:prstGeom prst="rect">
            <a:avLst/>
          </a:prstGeom>
          <a:noFill/>
        </p:spPr>
        <p:txBody>
          <a:bodyPr wrap="square" lIns="0" tIns="0" rIns="0" bIns="0" rtlCol="0">
            <a:spAutoFit/>
          </a:bodyPr>
          <a:lstStyle/>
          <a:p>
            <a:pPr algn="just">
              <a:lnSpc>
                <a:spcPts val="1500"/>
              </a:lnSpc>
            </a:pPr>
            <a:r>
              <a:rPr lang="zh-CN" altLang="en-US" sz="1050" dirty="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a:solidFill>
                  <a:schemeClr val="bg1"/>
                </a:solidFill>
                <a:latin typeface="微软雅黑" pitchFamily="34" charset="-122"/>
                <a:ea typeface="微软雅黑" pitchFamily="34" charset="-122"/>
              </a:rPr>
              <a:t>……</a:t>
            </a:r>
          </a:p>
        </p:txBody>
      </p:sp>
      <p:sp>
        <p:nvSpPr>
          <p:cNvPr id="4" name="TextBox 29">
            <a:extLst>
              <a:ext uri="{FF2B5EF4-FFF2-40B4-BE49-F238E27FC236}">
                <a16:creationId xmlns:a16="http://schemas.microsoft.com/office/drawing/2014/main" id="{74EE671D-5AE9-4E88-AADD-87E026F8F7A6}"/>
              </a:ext>
            </a:extLst>
          </p:cNvPr>
          <p:cNvSpPr txBox="1"/>
          <p:nvPr/>
        </p:nvSpPr>
        <p:spPr>
          <a:xfrm>
            <a:off x="1869056" y="2863049"/>
            <a:ext cx="1676060" cy="769441"/>
          </a:xfrm>
          <a:prstGeom prst="rect">
            <a:avLst/>
          </a:prstGeom>
          <a:noFill/>
        </p:spPr>
        <p:txBody>
          <a:bodyPr wrap="square" lIns="0" tIns="0" rIns="0" bIns="0" rtlCol="0">
            <a:spAutoFit/>
          </a:bodyPr>
          <a:lstStyle/>
          <a:p>
            <a:pPr algn="just">
              <a:lnSpc>
                <a:spcPts val="1500"/>
              </a:lnSpc>
            </a:pPr>
            <a:r>
              <a:rPr lang="zh-CN" altLang="en-US" sz="1050" dirty="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a:solidFill>
                  <a:schemeClr val="bg1"/>
                </a:solidFill>
                <a:latin typeface="微软雅黑" pitchFamily="34" charset="-122"/>
                <a:ea typeface="微软雅黑" pitchFamily="34" charset="-122"/>
              </a:rPr>
              <a:t>……</a:t>
            </a:r>
          </a:p>
        </p:txBody>
      </p:sp>
      <p:sp>
        <p:nvSpPr>
          <p:cNvPr id="5" name="TextBox 29">
            <a:extLst>
              <a:ext uri="{FF2B5EF4-FFF2-40B4-BE49-F238E27FC236}">
                <a16:creationId xmlns:a16="http://schemas.microsoft.com/office/drawing/2014/main" id="{2AF34EE6-3ECB-4B8D-8BC5-699C6B804066}"/>
              </a:ext>
            </a:extLst>
          </p:cNvPr>
          <p:cNvSpPr txBox="1"/>
          <p:nvPr/>
        </p:nvSpPr>
        <p:spPr>
          <a:xfrm>
            <a:off x="8311188" y="3636359"/>
            <a:ext cx="1685344" cy="577081"/>
          </a:xfrm>
          <a:prstGeom prst="rect">
            <a:avLst/>
          </a:prstGeom>
          <a:noFill/>
        </p:spPr>
        <p:txBody>
          <a:bodyPr wrap="square" lIns="0" tIns="0" rIns="0" bIns="0" rtlCol="0">
            <a:spAutoFit/>
          </a:bodyPr>
          <a:lstStyle/>
          <a:p>
            <a:pPr algn="just">
              <a:lnSpc>
                <a:spcPts val="1500"/>
              </a:lnSpc>
            </a:pPr>
            <a:r>
              <a:rPr lang="zh-CN" altLang="en-US" sz="1050" dirty="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a:solidFill>
                  <a:schemeClr val="bg1"/>
                </a:solidFill>
                <a:latin typeface="微软雅黑" pitchFamily="34" charset="-122"/>
                <a:ea typeface="微软雅黑" pitchFamily="34" charset="-122"/>
              </a:rPr>
              <a:t>……</a:t>
            </a:r>
          </a:p>
        </p:txBody>
      </p:sp>
      <p:sp>
        <p:nvSpPr>
          <p:cNvPr id="6" name="Freeform 40">
            <a:extLst>
              <a:ext uri="{FF2B5EF4-FFF2-40B4-BE49-F238E27FC236}">
                <a16:creationId xmlns:a16="http://schemas.microsoft.com/office/drawing/2014/main" id="{18053DB9-FFEB-49FE-9EE4-59B4CCAC6288}"/>
              </a:ext>
            </a:extLst>
          </p:cNvPr>
          <p:cNvSpPr>
            <a:spLocks/>
          </p:cNvSpPr>
          <p:nvPr/>
        </p:nvSpPr>
        <p:spPr bwMode="auto">
          <a:xfrm>
            <a:off x="5700147" y="3314445"/>
            <a:ext cx="2403872" cy="141208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7" name="Freeform 41">
            <a:extLst>
              <a:ext uri="{FF2B5EF4-FFF2-40B4-BE49-F238E27FC236}">
                <a16:creationId xmlns:a16="http://schemas.microsoft.com/office/drawing/2014/main" id="{A5C65F10-226B-44B0-B785-A18A649D0ABD}"/>
              </a:ext>
            </a:extLst>
          </p:cNvPr>
          <p:cNvSpPr>
            <a:spLocks/>
          </p:cNvSpPr>
          <p:nvPr/>
        </p:nvSpPr>
        <p:spPr bwMode="auto">
          <a:xfrm>
            <a:off x="3710612" y="996298"/>
            <a:ext cx="2403872" cy="141208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nvGrpSpPr>
          <p:cNvPr id="8" name="组合 7">
            <a:extLst>
              <a:ext uri="{FF2B5EF4-FFF2-40B4-BE49-F238E27FC236}">
                <a16:creationId xmlns:a16="http://schemas.microsoft.com/office/drawing/2014/main" id="{0BFF80B5-5A62-4FFB-B8DB-85D20F16D62A}"/>
              </a:ext>
            </a:extLst>
          </p:cNvPr>
          <p:cNvGrpSpPr/>
          <p:nvPr/>
        </p:nvGrpSpPr>
        <p:grpSpPr>
          <a:xfrm>
            <a:off x="5843021" y="1242757"/>
            <a:ext cx="128588" cy="3200400"/>
            <a:chOff x="6010275" y="1583258"/>
            <a:chExt cx="171450" cy="4267200"/>
          </a:xfrm>
          <a:noFill/>
        </p:grpSpPr>
        <p:cxnSp>
          <p:nvCxnSpPr>
            <p:cNvPr id="9" name="直接连接符 8">
              <a:extLst>
                <a:ext uri="{FF2B5EF4-FFF2-40B4-BE49-F238E27FC236}">
                  <a16:creationId xmlns:a16="http://schemas.microsoft.com/office/drawing/2014/main" id="{B1AAB9D0-0F41-4263-BB19-0EAA4C835080}"/>
                </a:ext>
              </a:extLst>
            </p:cNvPr>
            <p:cNvCxnSpPr>
              <a:stCxn id="10" idx="3"/>
              <a:endCxn id="14" idx="0"/>
            </p:cNvCxnSpPr>
            <p:nvPr/>
          </p:nvCxnSpPr>
          <p:spPr>
            <a:xfrm>
              <a:off x="6096000" y="1713433"/>
              <a:ext cx="0" cy="4076700"/>
            </a:xfrm>
            <a:prstGeom prst="line">
              <a:avLst/>
            </a:prstGeom>
            <a:grpFill/>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Freeform 42">
              <a:extLst>
                <a:ext uri="{FF2B5EF4-FFF2-40B4-BE49-F238E27FC236}">
                  <a16:creationId xmlns:a16="http://schemas.microsoft.com/office/drawing/2014/main" id="{EBDCA7E7-EB89-4240-A26F-E878F4270D25}"/>
                </a:ext>
              </a:extLst>
            </p:cNvPr>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1" name="Freeform 43">
              <a:extLst>
                <a:ext uri="{FF2B5EF4-FFF2-40B4-BE49-F238E27FC236}">
                  <a16:creationId xmlns:a16="http://schemas.microsoft.com/office/drawing/2014/main" id="{E92AB60E-7FB3-4CB0-ABA9-4BF8FEDB2916}"/>
                </a:ext>
              </a:extLst>
            </p:cNvPr>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2" name="Freeform 44">
              <a:extLst>
                <a:ext uri="{FF2B5EF4-FFF2-40B4-BE49-F238E27FC236}">
                  <a16:creationId xmlns:a16="http://schemas.microsoft.com/office/drawing/2014/main" id="{12FFEE85-FFCA-4A78-B425-DEF1E1FA9C7B}"/>
                </a:ext>
              </a:extLst>
            </p:cNvPr>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3" name="Freeform 45">
              <a:extLst>
                <a:ext uri="{FF2B5EF4-FFF2-40B4-BE49-F238E27FC236}">
                  <a16:creationId xmlns:a16="http://schemas.microsoft.com/office/drawing/2014/main" id="{C23473C1-7137-4405-99CE-2A06A0E6A8D4}"/>
                </a:ext>
              </a:extLst>
            </p:cNvPr>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4" name="Freeform 46">
              <a:extLst>
                <a:ext uri="{FF2B5EF4-FFF2-40B4-BE49-F238E27FC236}">
                  <a16:creationId xmlns:a16="http://schemas.microsoft.com/office/drawing/2014/main" id="{94814980-8DCC-4ECE-AD85-493D1DEAEFFE}"/>
                </a:ext>
              </a:extLst>
            </p:cNvPr>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sp>
        <p:nvSpPr>
          <p:cNvPr id="15" name="Oval 47">
            <a:extLst>
              <a:ext uri="{FF2B5EF4-FFF2-40B4-BE49-F238E27FC236}">
                <a16:creationId xmlns:a16="http://schemas.microsoft.com/office/drawing/2014/main" id="{5657A85E-BE27-4CA0-B504-26653F52596F}"/>
              </a:ext>
            </a:extLst>
          </p:cNvPr>
          <p:cNvSpPr>
            <a:spLocks noChangeArrowheads="1"/>
          </p:cNvSpPr>
          <p:nvPr/>
        </p:nvSpPr>
        <p:spPr bwMode="auto">
          <a:xfrm>
            <a:off x="3797528" y="1083213"/>
            <a:ext cx="1240631" cy="1238250"/>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6" name="Oval 48">
            <a:extLst>
              <a:ext uri="{FF2B5EF4-FFF2-40B4-BE49-F238E27FC236}">
                <a16:creationId xmlns:a16="http://schemas.microsoft.com/office/drawing/2014/main" id="{39D3D72F-4CFF-414C-BC95-E503EE4FB581}"/>
              </a:ext>
            </a:extLst>
          </p:cNvPr>
          <p:cNvSpPr>
            <a:spLocks noChangeArrowheads="1"/>
          </p:cNvSpPr>
          <p:nvPr/>
        </p:nvSpPr>
        <p:spPr bwMode="auto">
          <a:xfrm>
            <a:off x="5741818" y="1536842"/>
            <a:ext cx="330994" cy="330994"/>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A</a:t>
            </a:r>
            <a:endParaRPr lang="zh-CN" altLang="en-US" sz="2100" dirty="0">
              <a:solidFill>
                <a:schemeClr val="bg1"/>
              </a:solidFill>
              <a:latin typeface="Agency FB" panose="020B0503020202020204" pitchFamily="34" charset="0"/>
            </a:endParaRPr>
          </a:p>
        </p:txBody>
      </p:sp>
      <p:sp>
        <p:nvSpPr>
          <p:cNvPr id="17" name="Freeform 49">
            <a:extLst>
              <a:ext uri="{FF2B5EF4-FFF2-40B4-BE49-F238E27FC236}">
                <a16:creationId xmlns:a16="http://schemas.microsoft.com/office/drawing/2014/main" id="{2F990FBB-ED45-4E8B-8AF9-E8A2CA2A77F9}"/>
              </a:ext>
            </a:extLst>
          </p:cNvPr>
          <p:cNvSpPr>
            <a:spLocks/>
          </p:cNvSpPr>
          <p:nvPr/>
        </p:nvSpPr>
        <p:spPr bwMode="auto">
          <a:xfrm>
            <a:off x="3710612" y="2540538"/>
            <a:ext cx="2403872" cy="1414463"/>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8" name="Oval 50">
            <a:extLst>
              <a:ext uri="{FF2B5EF4-FFF2-40B4-BE49-F238E27FC236}">
                <a16:creationId xmlns:a16="http://schemas.microsoft.com/office/drawing/2014/main" id="{00FC9866-7397-409E-978D-51AA153AF1AF}"/>
              </a:ext>
            </a:extLst>
          </p:cNvPr>
          <p:cNvSpPr>
            <a:spLocks noChangeArrowheads="1"/>
          </p:cNvSpPr>
          <p:nvPr/>
        </p:nvSpPr>
        <p:spPr bwMode="auto">
          <a:xfrm>
            <a:off x="3797528" y="2627454"/>
            <a:ext cx="1240631" cy="1240631"/>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9" name="Oval 51">
            <a:extLst>
              <a:ext uri="{FF2B5EF4-FFF2-40B4-BE49-F238E27FC236}">
                <a16:creationId xmlns:a16="http://schemas.microsoft.com/office/drawing/2014/main" id="{2E384675-FE76-4220-A77F-F14B99B15A29}"/>
              </a:ext>
            </a:extLst>
          </p:cNvPr>
          <p:cNvSpPr>
            <a:spLocks noChangeArrowheads="1"/>
          </p:cNvSpPr>
          <p:nvPr/>
        </p:nvSpPr>
        <p:spPr bwMode="auto">
          <a:xfrm>
            <a:off x="5741818" y="3081082"/>
            <a:ext cx="330994" cy="33337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C</a:t>
            </a:r>
            <a:endParaRPr lang="zh-CN" altLang="en-US" sz="2100" dirty="0">
              <a:solidFill>
                <a:schemeClr val="bg1"/>
              </a:solidFill>
              <a:latin typeface="Agency FB" panose="020B0503020202020204" pitchFamily="34" charset="0"/>
            </a:endParaRPr>
          </a:p>
        </p:txBody>
      </p:sp>
      <p:sp>
        <p:nvSpPr>
          <p:cNvPr id="20" name="Freeform 54">
            <a:extLst>
              <a:ext uri="{FF2B5EF4-FFF2-40B4-BE49-F238E27FC236}">
                <a16:creationId xmlns:a16="http://schemas.microsoft.com/office/drawing/2014/main" id="{2C01B42F-063A-40E5-8CF2-471BB815E7B1}"/>
              </a:ext>
            </a:extLst>
          </p:cNvPr>
          <p:cNvSpPr>
            <a:spLocks/>
          </p:cNvSpPr>
          <p:nvPr/>
        </p:nvSpPr>
        <p:spPr bwMode="auto">
          <a:xfrm>
            <a:off x="5700147" y="1769013"/>
            <a:ext cx="2403872" cy="1410890"/>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1" name="Oval 55">
            <a:extLst>
              <a:ext uri="{FF2B5EF4-FFF2-40B4-BE49-F238E27FC236}">
                <a16:creationId xmlns:a16="http://schemas.microsoft.com/office/drawing/2014/main" id="{D1F67184-347D-435F-9885-0D0EDE819D51}"/>
              </a:ext>
            </a:extLst>
          </p:cNvPr>
          <p:cNvSpPr>
            <a:spLocks noChangeArrowheads="1"/>
          </p:cNvSpPr>
          <p:nvPr/>
        </p:nvSpPr>
        <p:spPr bwMode="auto">
          <a:xfrm>
            <a:off x="6776472" y="1855929"/>
            <a:ext cx="1240631" cy="1239440"/>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2" name="Oval 56">
            <a:extLst>
              <a:ext uri="{FF2B5EF4-FFF2-40B4-BE49-F238E27FC236}">
                <a16:creationId xmlns:a16="http://schemas.microsoft.com/office/drawing/2014/main" id="{AED82462-8672-4283-8F28-308C89085677}"/>
              </a:ext>
            </a:extLst>
          </p:cNvPr>
          <p:cNvSpPr>
            <a:spLocks noChangeArrowheads="1"/>
          </p:cNvSpPr>
          <p:nvPr/>
        </p:nvSpPr>
        <p:spPr bwMode="auto">
          <a:xfrm>
            <a:off x="5741818" y="2308366"/>
            <a:ext cx="330994" cy="33337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B</a:t>
            </a:r>
            <a:endParaRPr lang="zh-CN" altLang="en-US" sz="2100" dirty="0">
              <a:solidFill>
                <a:schemeClr val="bg1"/>
              </a:solidFill>
              <a:latin typeface="Agency FB" panose="020B0503020202020204" pitchFamily="34" charset="0"/>
            </a:endParaRPr>
          </a:p>
        </p:txBody>
      </p:sp>
      <p:sp>
        <p:nvSpPr>
          <p:cNvPr id="23" name="Oval 57">
            <a:extLst>
              <a:ext uri="{FF2B5EF4-FFF2-40B4-BE49-F238E27FC236}">
                <a16:creationId xmlns:a16="http://schemas.microsoft.com/office/drawing/2014/main" id="{B73FD4EE-754E-4EE2-A4EF-1E28823480E8}"/>
              </a:ext>
            </a:extLst>
          </p:cNvPr>
          <p:cNvSpPr>
            <a:spLocks noChangeArrowheads="1"/>
          </p:cNvSpPr>
          <p:nvPr/>
        </p:nvSpPr>
        <p:spPr bwMode="auto">
          <a:xfrm>
            <a:off x="6776472" y="3402550"/>
            <a:ext cx="1240631" cy="1237059"/>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4" name="Oval 59">
            <a:extLst>
              <a:ext uri="{FF2B5EF4-FFF2-40B4-BE49-F238E27FC236}">
                <a16:creationId xmlns:a16="http://schemas.microsoft.com/office/drawing/2014/main" id="{966398E4-B485-40DA-906B-96E6D2AE2F34}"/>
              </a:ext>
            </a:extLst>
          </p:cNvPr>
          <p:cNvSpPr>
            <a:spLocks noChangeArrowheads="1"/>
          </p:cNvSpPr>
          <p:nvPr/>
        </p:nvSpPr>
        <p:spPr bwMode="auto">
          <a:xfrm>
            <a:off x="5741818" y="3854988"/>
            <a:ext cx="330994" cy="332184"/>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D</a:t>
            </a:r>
            <a:endParaRPr lang="zh-CN" altLang="en-US" sz="2100" dirty="0">
              <a:solidFill>
                <a:schemeClr val="bg1"/>
              </a:solidFill>
              <a:latin typeface="Agency FB" panose="020B0503020202020204" pitchFamily="34" charset="0"/>
            </a:endParaRPr>
          </a:p>
        </p:txBody>
      </p:sp>
      <p:sp>
        <p:nvSpPr>
          <p:cNvPr id="25" name="TextBox 30">
            <a:extLst>
              <a:ext uri="{FF2B5EF4-FFF2-40B4-BE49-F238E27FC236}">
                <a16:creationId xmlns:a16="http://schemas.microsoft.com/office/drawing/2014/main" id="{A29891D8-89FD-438A-865E-0D4A4BED9998}"/>
              </a:ext>
            </a:extLst>
          </p:cNvPr>
          <p:cNvSpPr txBox="1"/>
          <p:nvPr/>
        </p:nvSpPr>
        <p:spPr>
          <a:xfrm>
            <a:off x="4076015" y="1379173"/>
            <a:ext cx="683655" cy="646331"/>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添加标题</a:t>
            </a:r>
          </a:p>
        </p:txBody>
      </p:sp>
      <p:sp>
        <p:nvSpPr>
          <p:cNvPr id="26" name="TextBox 30">
            <a:extLst>
              <a:ext uri="{FF2B5EF4-FFF2-40B4-BE49-F238E27FC236}">
                <a16:creationId xmlns:a16="http://schemas.microsoft.com/office/drawing/2014/main" id="{88851381-2F61-46D4-B736-6055CED12A0A}"/>
              </a:ext>
            </a:extLst>
          </p:cNvPr>
          <p:cNvSpPr txBox="1"/>
          <p:nvPr/>
        </p:nvSpPr>
        <p:spPr>
          <a:xfrm>
            <a:off x="7038111" y="2152484"/>
            <a:ext cx="717353" cy="646331"/>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添加标题</a:t>
            </a:r>
          </a:p>
        </p:txBody>
      </p:sp>
      <p:sp>
        <p:nvSpPr>
          <p:cNvPr id="27" name="TextBox 30">
            <a:extLst>
              <a:ext uri="{FF2B5EF4-FFF2-40B4-BE49-F238E27FC236}">
                <a16:creationId xmlns:a16="http://schemas.microsoft.com/office/drawing/2014/main" id="{6FA42189-1B96-4B53-863C-52CB0617A7AC}"/>
              </a:ext>
            </a:extLst>
          </p:cNvPr>
          <p:cNvSpPr txBox="1"/>
          <p:nvPr/>
        </p:nvSpPr>
        <p:spPr>
          <a:xfrm>
            <a:off x="4055081" y="2924604"/>
            <a:ext cx="725525" cy="646331"/>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添加标题</a:t>
            </a:r>
          </a:p>
        </p:txBody>
      </p:sp>
      <p:sp>
        <p:nvSpPr>
          <p:cNvPr id="28" name="TextBox 30">
            <a:extLst>
              <a:ext uri="{FF2B5EF4-FFF2-40B4-BE49-F238E27FC236}">
                <a16:creationId xmlns:a16="http://schemas.microsoft.com/office/drawing/2014/main" id="{61074B53-C0D7-485B-9595-55CC198053AE}"/>
              </a:ext>
            </a:extLst>
          </p:cNvPr>
          <p:cNvSpPr txBox="1"/>
          <p:nvPr/>
        </p:nvSpPr>
        <p:spPr>
          <a:xfrm>
            <a:off x="7065114" y="3697915"/>
            <a:ext cx="663347" cy="646331"/>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62353103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strVal val="4*#ppt_w"/>
                                          </p:val>
                                        </p:tav>
                                        <p:tav tm="100000">
                                          <p:val>
                                            <p:strVal val="#ppt_w"/>
                                          </p:val>
                                        </p:tav>
                                      </p:tavLst>
                                    </p:anim>
                                    <p:anim calcmode="lin" valueType="num">
                                      <p:cBhvr>
                                        <p:cTn id="12" dur="500" fill="hold"/>
                                        <p:tgtEl>
                                          <p:spTgt spid="16"/>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strVal val="4*#ppt_w"/>
                                          </p:val>
                                        </p:tav>
                                        <p:tav tm="100000">
                                          <p:val>
                                            <p:strVal val="#ppt_w"/>
                                          </p:val>
                                        </p:tav>
                                      </p:tavLst>
                                    </p:anim>
                                    <p:anim calcmode="lin" valueType="num">
                                      <p:cBhvr>
                                        <p:cTn id="16" dur="500" fill="hold"/>
                                        <p:tgtEl>
                                          <p:spTgt spid="22"/>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strVal val="4*#ppt_w"/>
                                          </p:val>
                                        </p:tav>
                                        <p:tav tm="100000">
                                          <p:val>
                                            <p:strVal val="#ppt_w"/>
                                          </p:val>
                                        </p:tav>
                                      </p:tavLst>
                                    </p:anim>
                                    <p:anim calcmode="lin" valueType="num">
                                      <p:cBhvr>
                                        <p:cTn id="20" dur="500" fill="hold"/>
                                        <p:tgtEl>
                                          <p:spTgt spid="19"/>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strVal val="4*#ppt_w"/>
                                          </p:val>
                                        </p:tav>
                                        <p:tav tm="100000">
                                          <p:val>
                                            <p:strVal val="#ppt_w"/>
                                          </p:val>
                                        </p:tav>
                                      </p:tavLst>
                                    </p:anim>
                                    <p:anim calcmode="lin" valueType="num">
                                      <p:cBhvr>
                                        <p:cTn id="24" dur="500" fill="hold"/>
                                        <p:tgtEl>
                                          <p:spTgt spid="24"/>
                                        </p:tgtEl>
                                        <p:attrNameLst>
                                          <p:attrName>ppt_h</p:attrName>
                                        </p:attrNameLst>
                                      </p:cBhvr>
                                      <p:tavLst>
                                        <p:tav tm="0">
                                          <p:val>
                                            <p:strVal val="4*#ppt_h"/>
                                          </p:val>
                                        </p:tav>
                                        <p:tav tm="100000">
                                          <p:val>
                                            <p:strVal val="#ppt_h"/>
                                          </p:val>
                                        </p:tav>
                                      </p:tavLst>
                                    </p:anim>
                                  </p:childTnLst>
                                </p:cTn>
                              </p:par>
                            </p:childTnLst>
                          </p:cTn>
                        </p:par>
                        <p:par>
                          <p:cTn id="25" fill="hold">
                            <p:stCondLst>
                              <p:cond delay="1600"/>
                            </p:stCondLst>
                            <p:childTnLst>
                              <p:par>
                                <p:cTn id="26" presetID="22" presetClass="entr" presetSubtype="2"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childTnLst>
                          </p:cTn>
                        </p:par>
                        <p:par>
                          <p:cTn id="29" fill="hold">
                            <p:stCondLst>
                              <p:cond delay="2100"/>
                            </p:stCondLst>
                            <p:childTnLst>
                              <p:par>
                                <p:cTn id="30" presetID="53" presetClass="entr" presetSubtype="16"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2600"/>
                            </p:stCondLst>
                            <p:childTnLst>
                              <p:par>
                                <p:cTn id="41" presetID="22" presetClass="entr" presetSubtype="2"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right)">
                                      <p:cBhvr>
                                        <p:cTn id="43" dur="500"/>
                                        <p:tgtEl>
                                          <p:spTgt spid="2"/>
                                        </p:tgtEl>
                                      </p:cBhvr>
                                    </p:animEffect>
                                  </p:childTnLst>
                                </p:cTn>
                              </p:par>
                            </p:childTnLst>
                          </p:cTn>
                        </p:par>
                        <p:par>
                          <p:cTn id="44" fill="hold">
                            <p:stCondLst>
                              <p:cond delay="31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3600"/>
                            </p:stCondLst>
                            <p:childTnLst>
                              <p:par>
                                <p:cTn id="49" presetID="53" presetClass="entr" presetSubtype="16"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childTnLst>
                          </p:cTn>
                        </p:par>
                        <p:par>
                          <p:cTn id="59" fill="hold">
                            <p:stCondLst>
                              <p:cond delay="4100"/>
                            </p:stCondLst>
                            <p:childTnLst>
                              <p:par>
                                <p:cTn id="60" presetID="22" presetClass="entr" presetSubtype="8" fill="hold" grpId="0" nodeType="after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wipe(left)">
                                      <p:cBhvr>
                                        <p:cTn id="62" dur="500"/>
                                        <p:tgtEl>
                                          <p:spTgt spid="3"/>
                                        </p:tgtEl>
                                      </p:cBhvr>
                                    </p:animEffect>
                                  </p:childTnLst>
                                </p:cTn>
                              </p:par>
                            </p:childTnLst>
                          </p:cTn>
                        </p:par>
                        <p:par>
                          <p:cTn id="63" fill="hold">
                            <p:stCondLst>
                              <p:cond delay="4600"/>
                            </p:stCondLst>
                            <p:childTnLst>
                              <p:par>
                                <p:cTn id="64" presetID="22" presetClass="entr" presetSubtype="2"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right)">
                                      <p:cBhvr>
                                        <p:cTn id="66" dur="500"/>
                                        <p:tgtEl>
                                          <p:spTgt spid="17"/>
                                        </p:tgtEl>
                                      </p:cBhvr>
                                    </p:animEffect>
                                  </p:childTnLst>
                                </p:cTn>
                              </p:par>
                            </p:childTnLst>
                          </p:cTn>
                        </p:par>
                        <p:par>
                          <p:cTn id="67" fill="hold">
                            <p:stCondLst>
                              <p:cond delay="5100"/>
                            </p:stCondLst>
                            <p:childTnLst>
                              <p:par>
                                <p:cTn id="68" presetID="53" presetClass="entr" presetSubtype="16"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childTnLst>
                                </p:cTn>
                              </p:par>
                            </p:childTnLst>
                          </p:cTn>
                        </p:par>
                        <p:par>
                          <p:cTn id="78" fill="hold">
                            <p:stCondLst>
                              <p:cond delay="5600"/>
                            </p:stCondLst>
                            <p:childTnLst>
                              <p:par>
                                <p:cTn id="79" presetID="22" presetClass="entr" presetSubtype="2" fill="hold" grpId="0" nodeType="afterEffect">
                                  <p:stCondLst>
                                    <p:cond delay="0"/>
                                  </p:stCondLst>
                                  <p:childTnLst>
                                    <p:set>
                                      <p:cBhvr>
                                        <p:cTn id="80" dur="1" fill="hold">
                                          <p:stCondLst>
                                            <p:cond delay="0"/>
                                          </p:stCondLst>
                                        </p:cTn>
                                        <p:tgtEl>
                                          <p:spTgt spid="4"/>
                                        </p:tgtEl>
                                        <p:attrNameLst>
                                          <p:attrName>style.visibility</p:attrName>
                                        </p:attrNameLst>
                                      </p:cBhvr>
                                      <p:to>
                                        <p:strVal val="visible"/>
                                      </p:to>
                                    </p:set>
                                    <p:animEffect transition="in" filter="wipe(right)">
                                      <p:cBhvr>
                                        <p:cTn id="81" dur="500"/>
                                        <p:tgtEl>
                                          <p:spTgt spid="4"/>
                                        </p:tgtEl>
                                      </p:cBhvr>
                                    </p:animEffect>
                                  </p:childTnLst>
                                </p:cTn>
                              </p:par>
                            </p:childTnLst>
                          </p:cTn>
                        </p:par>
                        <p:par>
                          <p:cTn id="82" fill="hold">
                            <p:stCondLst>
                              <p:cond delay="6100"/>
                            </p:stCondLst>
                            <p:childTnLst>
                              <p:par>
                                <p:cTn id="83" presetID="22" presetClass="entr" presetSubtype="8" fill="hold" grpId="0" nodeType="afterEffect">
                                  <p:stCondLst>
                                    <p:cond delay="0"/>
                                  </p:stCondLst>
                                  <p:childTnLst>
                                    <p:set>
                                      <p:cBhvr>
                                        <p:cTn id="84" dur="1" fill="hold">
                                          <p:stCondLst>
                                            <p:cond delay="0"/>
                                          </p:stCondLst>
                                        </p:cTn>
                                        <p:tgtEl>
                                          <p:spTgt spid="6"/>
                                        </p:tgtEl>
                                        <p:attrNameLst>
                                          <p:attrName>style.visibility</p:attrName>
                                        </p:attrNameLst>
                                      </p:cBhvr>
                                      <p:to>
                                        <p:strVal val="visible"/>
                                      </p:to>
                                    </p:set>
                                    <p:animEffect transition="in" filter="wipe(left)">
                                      <p:cBhvr>
                                        <p:cTn id="85" dur="500"/>
                                        <p:tgtEl>
                                          <p:spTgt spid="6"/>
                                        </p:tgtEl>
                                      </p:cBhvr>
                                    </p:animEffect>
                                  </p:childTnLst>
                                </p:cTn>
                              </p:par>
                            </p:childTnLst>
                          </p:cTn>
                        </p:par>
                        <p:par>
                          <p:cTn id="86" fill="hold">
                            <p:stCondLst>
                              <p:cond delay="6600"/>
                            </p:stCondLst>
                            <p:childTnLst>
                              <p:par>
                                <p:cTn id="87" presetID="53" presetClass="entr" presetSubtype="16"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p:cTn id="89" dur="500" fill="hold"/>
                                        <p:tgtEl>
                                          <p:spTgt spid="28"/>
                                        </p:tgtEl>
                                        <p:attrNameLst>
                                          <p:attrName>ppt_w</p:attrName>
                                        </p:attrNameLst>
                                      </p:cBhvr>
                                      <p:tavLst>
                                        <p:tav tm="0">
                                          <p:val>
                                            <p:fltVal val="0"/>
                                          </p:val>
                                        </p:tav>
                                        <p:tav tm="100000">
                                          <p:val>
                                            <p:strVal val="#ppt_w"/>
                                          </p:val>
                                        </p:tav>
                                      </p:tavLst>
                                    </p:anim>
                                    <p:anim calcmode="lin" valueType="num">
                                      <p:cBhvr>
                                        <p:cTn id="90" dur="500" fill="hold"/>
                                        <p:tgtEl>
                                          <p:spTgt spid="28"/>
                                        </p:tgtEl>
                                        <p:attrNameLst>
                                          <p:attrName>ppt_h</p:attrName>
                                        </p:attrNameLst>
                                      </p:cBhvr>
                                      <p:tavLst>
                                        <p:tav tm="0">
                                          <p:val>
                                            <p:fltVal val="0"/>
                                          </p:val>
                                        </p:tav>
                                        <p:tav tm="100000">
                                          <p:val>
                                            <p:strVal val="#ppt_h"/>
                                          </p:val>
                                        </p:tav>
                                      </p:tavLst>
                                    </p:anim>
                                    <p:animEffect transition="in" filter="fade">
                                      <p:cBhvr>
                                        <p:cTn id="91" dur="500"/>
                                        <p:tgtEl>
                                          <p:spTgt spid="28"/>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p:cTn id="94" dur="500" fill="hold"/>
                                        <p:tgtEl>
                                          <p:spTgt spid="23"/>
                                        </p:tgtEl>
                                        <p:attrNameLst>
                                          <p:attrName>ppt_w</p:attrName>
                                        </p:attrNameLst>
                                      </p:cBhvr>
                                      <p:tavLst>
                                        <p:tav tm="0">
                                          <p:val>
                                            <p:fltVal val="0"/>
                                          </p:val>
                                        </p:tav>
                                        <p:tav tm="100000">
                                          <p:val>
                                            <p:strVal val="#ppt_w"/>
                                          </p:val>
                                        </p:tav>
                                      </p:tavLst>
                                    </p:anim>
                                    <p:anim calcmode="lin" valueType="num">
                                      <p:cBhvr>
                                        <p:cTn id="95" dur="500" fill="hold"/>
                                        <p:tgtEl>
                                          <p:spTgt spid="23"/>
                                        </p:tgtEl>
                                        <p:attrNameLst>
                                          <p:attrName>ppt_h</p:attrName>
                                        </p:attrNameLst>
                                      </p:cBhvr>
                                      <p:tavLst>
                                        <p:tav tm="0">
                                          <p:val>
                                            <p:fltVal val="0"/>
                                          </p:val>
                                        </p:tav>
                                        <p:tav tm="100000">
                                          <p:val>
                                            <p:strVal val="#ppt_h"/>
                                          </p:val>
                                        </p:tav>
                                      </p:tavLst>
                                    </p:anim>
                                    <p:animEffect transition="in" filter="fade">
                                      <p:cBhvr>
                                        <p:cTn id="96" dur="500"/>
                                        <p:tgtEl>
                                          <p:spTgt spid="23"/>
                                        </p:tgtEl>
                                      </p:cBhvr>
                                    </p:animEffect>
                                  </p:childTnLst>
                                </p:cTn>
                              </p:par>
                            </p:childTnLst>
                          </p:cTn>
                        </p:par>
                        <p:par>
                          <p:cTn id="97" fill="hold">
                            <p:stCondLst>
                              <p:cond delay="7100"/>
                            </p:stCondLst>
                            <p:childTnLst>
                              <p:par>
                                <p:cTn id="98" presetID="22" presetClass="entr" presetSubtype="8" fill="hold" grpId="0" nodeType="afterEffect">
                                  <p:stCondLst>
                                    <p:cond delay="0"/>
                                  </p:stCondLst>
                                  <p:childTnLst>
                                    <p:set>
                                      <p:cBhvr>
                                        <p:cTn id="99" dur="1" fill="hold">
                                          <p:stCondLst>
                                            <p:cond delay="0"/>
                                          </p:stCondLst>
                                        </p:cTn>
                                        <p:tgtEl>
                                          <p:spTgt spid="5"/>
                                        </p:tgtEl>
                                        <p:attrNameLst>
                                          <p:attrName>style.visibility</p:attrName>
                                        </p:attrNameLst>
                                      </p:cBhvr>
                                      <p:to>
                                        <p:strVal val="visible"/>
                                      </p:to>
                                    </p:set>
                                    <p:animEffect transition="in" filter="wipe(left)">
                                      <p:cBhvr>
                                        <p:cTn id="10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7"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4096">
            <a:extLst>
              <a:ext uri="{FF2B5EF4-FFF2-40B4-BE49-F238E27FC236}">
                <a16:creationId xmlns:a16="http://schemas.microsoft.com/office/drawing/2014/main" id="{9AC82207-66F5-4145-AA57-C7D3D784126F}"/>
              </a:ext>
            </a:extLst>
          </p:cNvPr>
          <p:cNvSpPr/>
          <p:nvPr/>
        </p:nvSpPr>
        <p:spPr>
          <a:xfrm>
            <a:off x="4372121" y="1473664"/>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3" name="Shape 4113">
            <a:extLst>
              <a:ext uri="{FF2B5EF4-FFF2-40B4-BE49-F238E27FC236}">
                <a16:creationId xmlns:a16="http://schemas.microsoft.com/office/drawing/2014/main" id="{1BC28BF0-F478-480A-A3A3-8D3AA950350E}"/>
              </a:ext>
            </a:extLst>
          </p:cNvPr>
          <p:cNvSpPr/>
          <p:nvPr/>
        </p:nvSpPr>
        <p:spPr>
          <a:xfrm>
            <a:off x="2661691" y="1473664"/>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4" name="Shape 4114">
            <a:extLst>
              <a:ext uri="{FF2B5EF4-FFF2-40B4-BE49-F238E27FC236}">
                <a16:creationId xmlns:a16="http://schemas.microsoft.com/office/drawing/2014/main" id="{41E87F31-BDC8-4DB6-A047-34BC16AF375D}"/>
              </a:ext>
            </a:extLst>
          </p:cNvPr>
          <p:cNvSpPr/>
          <p:nvPr/>
        </p:nvSpPr>
        <p:spPr>
          <a:xfrm>
            <a:off x="7749217" y="1473664"/>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5" name="Shape 4115">
            <a:extLst>
              <a:ext uri="{FF2B5EF4-FFF2-40B4-BE49-F238E27FC236}">
                <a16:creationId xmlns:a16="http://schemas.microsoft.com/office/drawing/2014/main" id="{D7C73A07-A0EB-4FB2-BD06-20DD6C4FE337}"/>
              </a:ext>
            </a:extLst>
          </p:cNvPr>
          <p:cNvSpPr/>
          <p:nvPr/>
        </p:nvSpPr>
        <p:spPr>
          <a:xfrm>
            <a:off x="6050490" y="1473664"/>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6" name="TextBox 6">
            <a:extLst>
              <a:ext uri="{FF2B5EF4-FFF2-40B4-BE49-F238E27FC236}">
                <a16:creationId xmlns:a16="http://schemas.microsoft.com/office/drawing/2014/main" id="{D2C318AC-31B6-42EE-96DB-9ED6E63ABC9C}"/>
              </a:ext>
            </a:extLst>
          </p:cNvPr>
          <p:cNvSpPr txBox="1"/>
          <p:nvPr/>
        </p:nvSpPr>
        <p:spPr>
          <a:xfrm>
            <a:off x="2957889" y="1854396"/>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1</a:t>
            </a:r>
          </a:p>
        </p:txBody>
      </p:sp>
      <p:sp>
        <p:nvSpPr>
          <p:cNvPr id="7" name="TextBox 7">
            <a:extLst>
              <a:ext uri="{FF2B5EF4-FFF2-40B4-BE49-F238E27FC236}">
                <a16:creationId xmlns:a16="http://schemas.microsoft.com/office/drawing/2014/main" id="{6E2D10FB-5063-4F12-BE08-D4D22914A90F}"/>
              </a:ext>
            </a:extLst>
          </p:cNvPr>
          <p:cNvSpPr txBox="1"/>
          <p:nvPr/>
        </p:nvSpPr>
        <p:spPr>
          <a:xfrm>
            <a:off x="4668295" y="1854396"/>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2</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8" name="TextBox 9">
            <a:extLst>
              <a:ext uri="{FF2B5EF4-FFF2-40B4-BE49-F238E27FC236}">
                <a16:creationId xmlns:a16="http://schemas.microsoft.com/office/drawing/2014/main" id="{A8CF59FD-3A26-4145-9DDE-2D08579F6BDE}"/>
              </a:ext>
            </a:extLst>
          </p:cNvPr>
          <p:cNvSpPr txBox="1"/>
          <p:nvPr/>
        </p:nvSpPr>
        <p:spPr>
          <a:xfrm>
            <a:off x="6340825" y="1854396"/>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3</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9" name="TextBox 10">
            <a:extLst>
              <a:ext uri="{FF2B5EF4-FFF2-40B4-BE49-F238E27FC236}">
                <a16:creationId xmlns:a16="http://schemas.microsoft.com/office/drawing/2014/main" id="{E80407B5-B105-43DF-B3FA-6478D37D5245}"/>
              </a:ext>
            </a:extLst>
          </p:cNvPr>
          <p:cNvSpPr txBox="1"/>
          <p:nvPr/>
        </p:nvSpPr>
        <p:spPr>
          <a:xfrm>
            <a:off x="8051231" y="1854396"/>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4</a:t>
            </a:r>
          </a:p>
        </p:txBody>
      </p:sp>
      <p:sp>
        <p:nvSpPr>
          <p:cNvPr id="10" name="Text Placeholder 2">
            <a:extLst>
              <a:ext uri="{FF2B5EF4-FFF2-40B4-BE49-F238E27FC236}">
                <a16:creationId xmlns:a16="http://schemas.microsoft.com/office/drawing/2014/main" id="{1081BDF4-B279-4B7A-90CC-DFA4670D4D34}"/>
              </a:ext>
            </a:extLst>
          </p:cNvPr>
          <p:cNvSpPr txBox="1">
            <a:spLocks/>
          </p:cNvSpPr>
          <p:nvPr/>
        </p:nvSpPr>
        <p:spPr>
          <a:xfrm>
            <a:off x="2524220" y="2957548"/>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rPr>
              <a:t>2015</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1" name="TextBox 12">
            <a:extLst>
              <a:ext uri="{FF2B5EF4-FFF2-40B4-BE49-F238E27FC236}">
                <a16:creationId xmlns:a16="http://schemas.microsoft.com/office/drawing/2014/main" id="{39130556-8722-401A-95AB-245CA8957293}"/>
              </a:ext>
            </a:extLst>
          </p:cNvPr>
          <p:cNvSpPr txBox="1"/>
          <p:nvPr/>
        </p:nvSpPr>
        <p:spPr>
          <a:xfrm>
            <a:off x="2524220" y="3625782"/>
            <a:ext cx="1510095" cy="738664"/>
          </a:xfrm>
          <a:prstGeom prst="rect">
            <a:avLst/>
          </a:prstGeom>
          <a:noFill/>
        </p:spPr>
        <p:txBody>
          <a:bodyPr wrap="square" lIns="0" tIns="0" rIns="0" bIns="0" rtlCol="0">
            <a:spAutoFit/>
          </a:bodyPr>
          <a:lstStyle/>
          <a:p>
            <a:pPr algn="ctr" defTabSz="914400"/>
            <a:r>
              <a:rPr lang="zh-CN" altLang="en-US" sz="1200" kern="0" dirty="0">
                <a:solidFill>
                  <a:schemeClr val="bg1"/>
                </a:solidFill>
                <a:latin typeface="微软雅黑" pitchFamily="34" charset="-122"/>
                <a:ea typeface="微软雅黑" pitchFamily="34" charset="-122"/>
              </a:rPr>
              <a:t>单击添加文本内容</a:t>
            </a:r>
            <a:endParaRPr lang="en-US" altLang="zh-CN" sz="1200" kern="0" dirty="0">
              <a:solidFill>
                <a:schemeClr val="bg1"/>
              </a:solidFill>
              <a:latin typeface="微软雅黑" pitchFamily="34" charset="-122"/>
              <a:ea typeface="微软雅黑" pitchFamily="34" charset="-122"/>
            </a:endParaRPr>
          </a:p>
          <a:p>
            <a:pPr algn="ctr" defTabSz="914400"/>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p:txBody>
      </p:sp>
      <p:sp>
        <p:nvSpPr>
          <p:cNvPr id="12" name="Text Placeholder 2">
            <a:extLst>
              <a:ext uri="{FF2B5EF4-FFF2-40B4-BE49-F238E27FC236}">
                <a16:creationId xmlns:a16="http://schemas.microsoft.com/office/drawing/2014/main" id="{16B82A6A-3A31-4DB9-A08B-14DAC5E6A034}"/>
              </a:ext>
            </a:extLst>
          </p:cNvPr>
          <p:cNvSpPr txBox="1">
            <a:spLocks/>
          </p:cNvSpPr>
          <p:nvPr/>
        </p:nvSpPr>
        <p:spPr>
          <a:xfrm>
            <a:off x="4254247" y="2957548"/>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rPr>
              <a:t>2016</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3" name="TextBox 14">
            <a:extLst>
              <a:ext uri="{FF2B5EF4-FFF2-40B4-BE49-F238E27FC236}">
                <a16:creationId xmlns:a16="http://schemas.microsoft.com/office/drawing/2014/main" id="{50321578-9D50-408C-A2CA-1A8887D9196A}"/>
              </a:ext>
            </a:extLst>
          </p:cNvPr>
          <p:cNvSpPr txBox="1"/>
          <p:nvPr/>
        </p:nvSpPr>
        <p:spPr>
          <a:xfrm>
            <a:off x="4254247" y="3607198"/>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en-US" altLang="zh-CN" sz="1200" kern="0" dirty="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p:txBody>
      </p:sp>
      <p:sp>
        <p:nvSpPr>
          <p:cNvPr id="14" name="Text Placeholder 2">
            <a:extLst>
              <a:ext uri="{FF2B5EF4-FFF2-40B4-BE49-F238E27FC236}">
                <a16:creationId xmlns:a16="http://schemas.microsoft.com/office/drawing/2014/main" id="{1EE43B74-32ED-4E75-9BE0-F1AEA8903A61}"/>
              </a:ext>
            </a:extLst>
          </p:cNvPr>
          <p:cNvSpPr txBox="1">
            <a:spLocks/>
          </p:cNvSpPr>
          <p:nvPr/>
        </p:nvSpPr>
        <p:spPr>
          <a:xfrm>
            <a:off x="5921898" y="2957548"/>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rPr>
              <a:t>2017</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5" name="TextBox 16">
            <a:extLst>
              <a:ext uri="{FF2B5EF4-FFF2-40B4-BE49-F238E27FC236}">
                <a16:creationId xmlns:a16="http://schemas.microsoft.com/office/drawing/2014/main" id="{24C23503-57EF-494C-9B04-DD114C8634EA}"/>
              </a:ext>
            </a:extLst>
          </p:cNvPr>
          <p:cNvSpPr txBox="1"/>
          <p:nvPr/>
        </p:nvSpPr>
        <p:spPr>
          <a:xfrm>
            <a:off x="5921898" y="3607198"/>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en-US"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p:txBody>
      </p:sp>
      <p:sp>
        <p:nvSpPr>
          <p:cNvPr id="16" name="Text Placeholder 2">
            <a:extLst>
              <a:ext uri="{FF2B5EF4-FFF2-40B4-BE49-F238E27FC236}">
                <a16:creationId xmlns:a16="http://schemas.microsoft.com/office/drawing/2014/main" id="{BC46DF54-4FB9-4834-8744-A7A2ED4B252F}"/>
              </a:ext>
            </a:extLst>
          </p:cNvPr>
          <p:cNvSpPr txBox="1">
            <a:spLocks/>
          </p:cNvSpPr>
          <p:nvPr/>
        </p:nvSpPr>
        <p:spPr>
          <a:xfrm>
            <a:off x="7651925" y="297370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rPr>
              <a:t>2018</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7" name="TextBox 18">
            <a:extLst>
              <a:ext uri="{FF2B5EF4-FFF2-40B4-BE49-F238E27FC236}">
                <a16:creationId xmlns:a16="http://schemas.microsoft.com/office/drawing/2014/main" id="{BBE0F418-E8E8-4A56-A473-EFB9E3AE5F00}"/>
              </a:ext>
            </a:extLst>
          </p:cNvPr>
          <p:cNvSpPr txBox="1"/>
          <p:nvPr/>
        </p:nvSpPr>
        <p:spPr>
          <a:xfrm>
            <a:off x="7651925" y="3607198"/>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en-US"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p:txBody>
      </p:sp>
      <p:sp>
        <p:nvSpPr>
          <p:cNvPr id="18" name="TextBox 19">
            <a:extLst>
              <a:ext uri="{FF2B5EF4-FFF2-40B4-BE49-F238E27FC236}">
                <a16:creationId xmlns:a16="http://schemas.microsoft.com/office/drawing/2014/main" id="{5786D183-96DB-4E76-B66F-277E8535963D}"/>
              </a:ext>
            </a:extLst>
          </p:cNvPr>
          <p:cNvSpPr txBox="1"/>
          <p:nvPr/>
        </p:nvSpPr>
        <p:spPr>
          <a:xfrm>
            <a:off x="2780350" y="3246897"/>
            <a:ext cx="997835" cy="20774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rPr>
              <a:t>添加标题</a:t>
            </a:r>
            <a:endParaRPr kumimoji="0" lang="en-GB"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9" name="TextBox 20">
            <a:extLst>
              <a:ext uri="{FF2B5EF4-FFF2-40B4-BE49-F238E27FC236}">
                <a16:creationId xmlns:a16="http://schemas.microsoft.com/office/drawing/2014/main" id="{6A837F95-30EF-4691-A683-2FC4222B2D16}"/>
              </a:ext>
            </a:extLst>
          </p:cNvPr>
          <p:cNvSpPr txBox="1"/>
          <p:nvPr/>
        </p:nvSpPr>
        <p:spPr>
          <a:xfrm>
            <a:off x="4507515" y="3246897"/>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
        <p:nvSpPr>
          <p:cNvPr id="20" name="TextBox 21">
            <a:extLst>
              <a:ext uri="{FF2B5EF4-FFF2-40B4-BE49-F238E27FC236}">
                <a16:creationId xmlns:a16="http://schemas.microsoft.com/office/drawing/2014/main" id="{8F4CE68C-05E0-4DA9-AB5B-519AB2C99CC4}"/>
              </a:ext>
            </a:extLst>
          </p:cNvPr>
          <p:cNvSpPr txBox="1"/>
          <p:nvPr/>
        </p:nvSpPr>
        <p:spPr>
          <a:xfrm>
            <a:off x="6166487" y="3246897"/>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
        <p:nvSpPr>
          <p:cNvPr id="21" name="TextBox 22">
            <a:extLst>
              <a:ext uri="{FF2B5EF4-FFF2-40B4-BE49-F238E27FC236}">
                <a16:creationId xmlns:a16="http://schemas.microsoft.com/office/drawing/2014/main" id="{D705CF03-ED63-4332-BDD1-B8E78D469DA3}"/>
              </a:ext>
            </a:extLst>
          </p:cNvPr>
          <p:cNvSpPr txBox="1"/>
          <p:nvPr/>
        </p:nvSpPr>
        <p:spPr>
          <a:xfrm>
            <a:off x="7893652" y="3246897"/>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5827539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500"/>
                                        <p:tgtEl>
                                          <p:spTgt spid="10">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fade">
                                      <p:cBhvr>
                                        <p:cTn id="32" dur="500"/>
                                        <p:tgtEl>
                                          <p:spTgt spid="12">
                                            <p:txEl>
                                              <p:pRg st="0" end="0"/>
                                            </p:txEl>
                                          </p:spTgt>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00"/>
                                        <p:tgtEl>
                                          <p:spTgt spid="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4">
                                            <p:txEl>
                                              <p:pRg st="0" end="0"/>
                                            </p:txEl>
                                          </p:spTgt>
                                        </p:tgtEl>
                                        <p:attrNameLst>
                                          <p:attrName>style.visibility</p:attrName>
                                        </p:attrNameLst>
                                      </p:cBhvr>
                                      <p:to>
                                        <p:strVal val="visible"/>
                                      </p:to>
                                    </p:set>
                                    <p:animEffect transition="in" filter="fade">
                                      <p:cBhvr>
                                        <p:cTn id="50" dur="500"/>
                                        <p:tgtEl>
                                          <p:spTgt spid="14">
                                            <p:txEl>
                                              <p:pRg st="0" end="0"/>
                                            </p:txEl>
                                          </p:spTgt>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up)">
                                      <p:cBhvr>
                                        <p:cTn id="57" dur="500"/>
                                        <p:tgtEl>
                                          <p:spTgt spid="15"/>
                                        </p:tgtEl>
                                      </p:cBhvr>
                                    </p:animEffect>
                                  </p:childTnLst>
                                </p:cTn>
                              </p:par>
                            </p:childTnLst>
                          </p:cTn>
                        </p:par>
                        <p:par>
                          <p:cTn id="58" fill="hold">
                            <p:stCondLst>
                              <p:cond delay="4500"/>
                            </p:stCondLst>
                            <p:childTnLst>
                              <p:par>
                                <p:cTn id="59" presetID="22" presetClass="entr" presetSubtype="4"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ipe(down)">
                                      <p:cBhvr>
                                        <p:cTn id="61" dur="500"/>
                                        <p:tgtEl>
                                          <p:spTgt spid="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16">
                                            <p:txEl>
                                              <p:pRg st="0" end="0"/>
                                            </p:txEl>
                                          </p:spTgt>
                                        </p:tgtEl>
                                        <p:attrNameLst>
                                          <p:attrName>style.visibility</p:attrName>
                                        </p:attrNameLst>
                                      </p:cBhvr>
                                      <p:to>
                                        <p:strVal val="visible"/>
                                      </p:to>
                                    </p:set>
                                    <p:animEffect transition="in" filter="fade">
                                      <p:cBhvr>
                                        <p:cTn id="68" dur="500"/>
                                        <p:tgtEl>
                                          <p:spTgt spid="16">
                                            <p:txEl>
                                              <p:pRg st="0" end="0"/>
                                            </p:txEl>
                                          </p:spTgt>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up)">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build="p"/>
      <p:bldP spid="11" grpId="0"/>
      <p:bldP spid="12" grpId="0" build="p"/>
      <p:bldP spid="13" grpId="0"/>
      <p:bldP spid="14" grpId="0" build="p"/>
      <p:bldP spid="15" grpId="0"/>
      <p:bldP spid="16" grpId="0" build="p"/>
      <p:bldP spid="17" grpId="0"/>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08996DA3-BCFA-48DD-A4A2-CAE429B7E4AC}"/>
              </a:ext>
            </a:extLst>
          </p:cNvPr>
          <p:cNvSpPr/>
          <p:nvPr/>
        </p:nvSpPr>
        <p:spPr>
          <a:xfrm>
            <a:off x="2925536" y="3981921"/>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3" name="TextBox 34">
            <a:extLst>
              <a:ext uri="{FF2B5EF4-FFF2-40B4-BE49-F238E27FC236}">
                <a16:creationId xmlns:a16="http://schemas.microsoft.com/office/drawing/2014/main" id="{A1E299D7-3E1E-47FF-99DB-104CCF0A9181}"/>
              </a:ext>
            </a:extLst>
          </p:cNvPr>
          <p:cNvSpPr txBox="1"/>
          <p:nvPr/>
        </p:nvSpPr>
        <p:spPr>
          <a:xfrm>
            <a:off x="2323872" y="4222245"/>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4" name="组合 3">
            <a:extLst>
              <a:ext uri="{FF2B5EF4-FFF2-40B4-BE49-F238E27FC236}">
                <a16:creationId xmlns:a16="http://schemas.microsoft.com/office/drawing/2014/main" id="{126A47A7-FB09-4BA8-82F0-EF0F750E2CA1}"/>
              </a:ext>
            </a:extLst>
          </p:cNvPr>
          <p:cNvGrpSpPr/>
          <p:nvPr/>
        </p:nvGrpSpPr>
        <p:grpSpPr>
          <a:xfrm>
            <a:off x="2541862" y="2737967"/>
            <a:ext cx="1001120" cy="1147762"/>
            <a:chOff x="1798024" y="2281555"/>
            <a:chExt cx="1334826" cy="1530349"/>
          </a:xfrm>
        </p:grpSpPr>
        <p:sp>
          <p:nvSpPr>
            <p:cNvPr id="5" name="等腰三角形 2">
              <a:extLst>
                <a:ext uri="{FF2B5EF4-FFF2-40B4-BE49-F238E27FC236}">
                  <a16:creationId xmlns:a16="http://schemas.microsoft.com/office/drawing/2014/main" id="{E8D80737-547F-4246-B906-8CA8DFFCA82D}"/>
                </a:ext>
              </a:extLst>
            </p:cNvPr>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F53566D3-EBF7-4EAE-A9C8-F0D1CF7E623F}"/>
                </a:ext>
              </a:extLst>
            </p:cNvPr>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2014</a:t>
              </a:r>
              <a:endParaRPr lang="zh-CN" altLang="en-US" sz="2400" b="1" dirty="0">
                <a:solidFill>
                  <a:schemeClr val="bg1"/>
                </a:solidFill>
              </a:endParaRPr>
            </a:p>
          </p:txBody>
        </p:sp>
      </p:grpSp>
      <p:sp>
        <p:nvSpPr>
          <p:cNvPr id="7" name="椭圆 6">
            <a:extLst>
              <a:ext uri="{FF2B5EF4-FFF2-40B4-BE49-F238E27FC236}">
                <a16:creationId xmlns:a16="http://schemas.microsoft.com/office/drawing/2014/main" id="{F4554D33-E87E-40B4-80DB-DDC1A7E5BFB3}"/>
              </a:ext>
            </a:extLst>
          </p:cNvPr>
          <p:cNvSpPr/>
          <p:nvPr/>
        </p:nvSpPr>
        <p:spPr>
          <a:xfrm>
            <a:off x="4369427" y="3551130"/>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8" name="TextBox 34">
            <a:extLst>
              <a:ext uri="{FF2B5EF4-FFF2-40B4-BE49-F238E27FC236}">
                <a16:creationId xmlns:a16="http://schemas.microsoft.com/office/drawing/2014/main" id="{A0990C2B-57C2-46B0-B13E-395EA42B6854}"/>
              </a:ext>
            </a:extLst>
          </p:cNvPr>
          <p:cNvSpPr txBox="1"/>
          <p:nvPr/>
        </p:nvSpPr>
        <p:spPr>
          <a:xfrm>
            <a:off x="3767763" y="3791454"/>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9" name="组合 8">
            <a:extLst>
              <a:ext uri="{FF2B5EF4-FFF2-40B4-BE49-F238E27FC236}">
                <a16:creationId xmlns:a16="http://schemas.microsoft.com/office/drawing/2014/main" id="{422C1B90-E366-481E-ACDD-310C9A55E0EB}"/>
              </a:ext>
            </a:extLst>
          </p:cNvPr>
          <p:cNvGrpSpPr/>
          <p:nvPr/>
        </p:nvGrpSpPr>
        <p:grpSpPr>
          <a:xfrm>
            <a:off x="3985753" y="2307176"/>
            <a:ext cx="1001120" cy="1147762"/>
            <a:chOff x="1798024" y="2281555"/>
            <a:chExt cx="1334826" cy="1530349"/>
          </a:xfrm>
        </p:grpSpPr>
        <p:sp>
          <p:nvSpPr>
            <p:cNvPr id="10" name="等腰三角形 2">
              <a:extLst>
                <a:ext uri="{FF2B5EF4-FFF2-40B4-BE49-F238E27FC236}">
                  <a16:creationId xmlns:a16="http://schemas.microsoft.com/office/drawing/2014/main" id="{943EC802-EBB5-4D19-BB3E-D1E615CA7C2F}"/>
                </a:ext>
              </a:extLst>
            </p:cNvPr>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1" name="文本框 10">
              <a:extLst>
                <a:ext uri="{FF2B5EF4-FFF2-40B4-BE49-F238E27FC236}">
                  <a16:creationId xmlns:a16="http://schemas.microsoft.com/office/drawing/2014/main" id="{82664F95-5D2E-4A8B-B147-43EB69E8DC1B}"/>
                </a:ext>
              </a:extLst>
            </p:cNvPr>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2015</a:t>
              </a:r>
              <a:endParaRPr lang="zh-CN" altLang="en-US" sz="2400" b="1" dirty="0">
                <a:solidFill>
                  <a:schemeClr val="bg1"/>
                </a:solidFill>
              </a:endParaRPr>
            </a:p>
          </p:txBody>
        </p:sp>
      </p:grpSp>
      <p:sp>
        <p:nvSpPr>
          <p:cNvPr id="12" name="椭圆 11">
            <a:extLst>
              <a:ext uri="{FF2B5EF4-FFF2-40B4-BE49-F238E27FC236}">
                <a16:creationId xmlns:a16="http://schemas.microsoft.com/office/drawing/2014/main" id="{D01D336F-BDEF-437D-9656-10DD7011607B}"/>
              </a:ext>
            </a:extLst>
          </p:cNvPr>
          <p:cNvSpPr/>
          <p:nvPr/>
        </p:nvSpPr>
        <p:spPr>
          <a:xfrm>
            <a:off x="5788652" y="3149430"/>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3" name="TextBox 34">
            <a:extLst>
              <a:ext uri="{FF2B5EF4-FFF2-40B4-BE49-F238E27FC236}">
                <a16:creationId xmlns:a16="http://schemas.microsoft.com/office/drawing/2014/main" id="{692F410E-8717-41E0-B3C3-0D20F2777181}"/>
              </a:ext>
            </a:extLst>
          </p:cNvPr>
          <p:cNvSpPr txBox="1"/>
          <p:nvPr/>
        </p:nvSpPr>
        <p:spPr>
          <a:xfrm>
            <a:off x="5186988" y="3389753"/>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4" name="组合 13">
            <a:extLst>
              <a:ext uri="{FF2B5EF4-FFF2-40B4-BE49-F238E27FC236}">
                <a16:creationId xmlns:a16="http://schemas.microsoft.com/office/drawing/2014/main" id="{C5383476-E88D-4293-9B5E-F95363A208B0}"/>
              </a:ext>
            </a:extLst>
          </p:cNvPr>
          <p:cNvGrpSpPr/>
          <p:nvPr/>
        </p:nvGrpSpPr>
        <p:grpSpPr>
          <a:xfrm>
            <a:off x="5404978" y="1905476"/>
            <a:ext cx="1001120" cy="1147762"/>
            <a:chOff x="1798024" y="2281555"/>
            <a:chExt cx="1334826" cy="1530349"/>
          </a:xfrm>
        </p:grpSpPr>
        <p:sp>
          <p:nvSpPr>
            <p:cNvPr id="15" name="等腰三角形 2">
              <a:extLst>
                <a:ext uri="{FF2B5EF4-FFF2-40B4-BE49-F238E27FC236}">
                  <a16:creationId xmlns:a16="http://schemas.microsoft.com/office/drawing/2014/main" id="{5B17E4AE-E7C6-4EAC-BFE5-AB629142EDF5}"/>
                </a:ext>
              </a:extLst>
            </p:cNvPr>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6" name="文本框 15">
              <a:extLst>
                <a:ext uri="{FF2B5EF4-FFF2-40B4-BE49-F238E27FC236}">
                  <a16:creationId xmlns:a16="http://schemas.microsoft.com/office/drawing/2014/main" id="{EC686A3F-BD59-455B-B990-C9FC3C0123E3}"/>
                </a:ext>
              </a:extLst>
            </p:cNvPr>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2016</a:t>
              </a:r>
              <a:endParaRPr lang="zh-CN" altLang="en-US" sz="2400" b="1" dirty="0">
                <a:solidFill>
                  <a:schemeClr val="bg1"/>
                </a:solidFill>
              </a:endParaRPr>
            </a:p>
          </p:txBody>
        </p:sp>
      </p:grpSp>
      <p:sp>
        <p:nvSpPr>
          <p:cNvPr id="17" name="椭圆 16">
            <a:extLst>
              <a:ext uri="{FF2B5EF4-FFF2-40B4-BE49-F238E27FC236}">
                <a16:creationId xmlns:a16="http://schemas.microsoft.com/office/drawing/2014/main" id="{5DD2E0D0-A44F-44BA-B40D-17F4BDD4D74B}"/>
              </a:ext>
            </a:extLst>
          </p:cNvPr>
          <p:cNvSpPr/>
          <p:nvPr/>
        </p:nvSpPr>
        <p:spPr>
          <a:xfrm>
            <a:off x="7203593" y="2739762"/>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8" name="TextBox 34">
            <a:extLst>
              <a:ext uri="{FF2B5EF4-FFF2-40B4-BE49-F238E27FC236}">
                <a16:creationId xmlns:a16="http://schemas.microsoft.com/office/drawing/2014/main" id="{4B0C9111-50DA-45BE-91A3-8140F66FFD4C}"/>
              </a:ext>
            </a:extLst>
          </p:cNvPr>
          <p:cNvSpPr txBox="1"/>
          <p:nvPr/>
        </p:nvSpPr>
        <p:spPr>
          <a:xfrm>
            <a:off x="6601929" y="2980086"/>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9" name="组合 18">
            <a:extLst>
              <a:ext uri="{FF2B5EF4-FFF2-40B4-BE49-F238E27FC236}">
                <a16:creationId xmlns:a16="http://schemas.microsoft.com/office/drawing/2014/main" id="{D3B13457-7B56-4A08-93D8-E6C0DA245AFF}"/>
              </a:ext>
            </a:extLst>
          </p:cNvPr>
          <p:cNvGrpSpPr/>
          <p:nvPr/>
        </p:nvGrpSpPr>
        <p:grpSpPr>
          <a:xfrm>
            <a:off x="6819919" y="1495808"/>
            <a:ext cx="1001120" cy="1147762"/>
            <a:chOff x="1798024" y="2281555"/>
            <a:chExt cx="1334826" cy="1530349"/>
          </a:xfrm>
        </p:grpSpPr>
        <p:sp>
          <p:nvSpPr>
            <p:cNvPr id="20" name="等腰三角形 2">
              <a:extLst>
                <a:ext uri="{FF2B5EF4-FFF2-40B4-BE49-F238E27FC236}">
                  <a16:creationId xmlns:a16="http://schemas.microsoft.com/office/drawing/2014/main" id="{C1EDE38E-BED9-4120-8D4A-52AEB509AF24}"/>
                </a:ext>
              </a:extLst>
            </p:cNvPr>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1" name="文本框 20">
              <a:extLst>
                <a:ext uri="{FF2B5EF4-FFF2-40B4-BE49-F238E27FC236}">
                  <a16:creationId xmlns:a16="http://schemas.microsoft.com/office/drawing/2014/main" id="{B94589C2-D71B-41FD-826B-CEF1A4563054}"/>
                </a:ext>
              </a:extLst>
            </p:cNvPr>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2017</a:t>
              </a:r>
              <a:endParaRPr lang="zh-CN" altLang="en-US" sz="2400" b="1" dirty="0">
                <a:solidFill>
                  <a:schemeClr val="bg1"/>
                </a:solidFill>
              </a:endParaRPr>
            </a:p>
          </p:txBody>
        </p:sp>
      </p:grpSp>
      <p:sp>
        <p:nvSpPr>
          <p:cNvPr id="22" name="椭圆 21">
            <a:extLst>
              <a:ext uri="{FF2B5EF4-FFF2-40B4-BE49-F238E27FC236}">
                <a16:creationId xmlns:a16="http://schemas.microsoft.com/office/drawing/2014/main" id="{9FF61556-5464-4BBB-9EE7-8AC13E6571BC}"/>
              </a:ext>
            </a:extLst>
          </p:cNvPr>
          <p:cNvSpPr/>
          <p:nvPr/>
        </p:nvSpPr>
        <p:spPr>
          <a:xfrm>
            <a:off x="8552708" y="2290629"/>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3" name="TextBox 34">
            <a:extLst>
              <a:ext uri="{FF2B5EF4-FFF2-40B4-BE49-F238E27FC236}">
                <a16:creationId xmlns:a16="http://schemas.microsoft.com/office/drawing/2014/main" id="{6D204585-0512-4B01-BA02-3FB03707DE04}"/>
              </a:ext>
            </a:extLst>
          </p:cNvPr>
          <p:cNvSpPr txBox="1"/>
          <p:nvPr/>
        </p:nvSpPr>
        <p:spPr>
          <a:xfrm>
            <a:off x="7951044" y="2530952"/>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24" name="组合 23">
            <a:extLst>
              <a:ext uri="{FF2B5EF4-FFF2-40B4-BE49-F238E27FC236}">
                <a16:creationId xmlns:a16="http://schemas.microsoft.com/office/drawing/2014/main" id="{D3CC2410-D71D-46B2-8925-E3004AA19468}"/>
              </a:ext>
            </a:extLst>
          </p:cNvPr>
          <p:cNvGrpSpPr/>
          <p:nvPr/>
        </p:nvGrpSpPr>
        <p:grpSpPr>
          <a:xfrm>
            <a:off x="8169034" y="1046675"/>
            <a:ext cx="1001120" cy="1147762"/>
            <a:chOff x="1798024" y="2281555"/>
            <a:chExt cx="1334826" cy="1530349"/>
          </a:xfrm>
        </p:grpSpPr>
        <p:sp>
          <p:nvSpPr>
            <p:cNvPr id="25" name="等腰三角形 2">
              <a:extLst>
                <a:ext uri="{FF2B5EF4-FFF2-40B4-BE49-F238E27FC236}">
                  <a16:creationId xmlns:a16="http://schemas.microsoft.com/office/drawing/2014/main" id="{F4E6501A-7C52-4CDF-ACE1-5356E4B124F0}"/>
                </a:ext>
              </a:extLst>
            </p:cNvPr>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6" name="文本框 25">
              <a:extLst>
                <a:ext uri="{FF2B5EF4-FFF2-40B4-BE49-F238E27FC236}">
                  <a16:creationId xmlns:a16="http://schemas.microsoft.com/office/drawing/2014/main" id="{98211E90-479C-41D7-95BA-00BC6FB4F53A}"/>
                </a:ext>
              </a:extLst>
            </p:cNvPr>
            <p:cNvSpPr txBox="1"/>
            <p:nvPr/>
          </p:nvSpPr>
          <p:spPr>
            <a:xfrm>
              <a:off x="1971849" y="2651047"/>
              <a:ext cx="1161001" cy="615553"/>
            </a:xfrm>
            <a:prstGeom prst="rect">
              <a:avLst/>
            </a:prstGeom>
            <a:noFill/>
          </p:spPr>
          <p:txBody>
            <a:bodyPr wrap="none" rtlCol="0">
              <a:spAutoFit/>
            </a:bodyPr>
            <a:lstStyle/>
            <a:p>
              <a:r>
                <a:rPr lang="en-US" altLang="zh-CN" sz="2400" b="1" dirty="0">
                  <a:solidFill>
                    <a:schemeClr val="bg1"/>
                  </a:solidFill>
                </a:rPr>
                <a:t>2018</a:t>
              </a:r>
              <a:endParaRPr lang="zh-CN" altLang="en-US" sz="2400" b="1" dirty="0">
                <a:solidFill>
                  <a:schemeClr val="bg1"/>
                </a:solidFill>
              </a:endParaRPr>
            </a:p>
          </p:txBody>
        </p:sp>
      </p:grpSp>
    </p:spTree>
    <p:extLst>
      <p:ext uri="{BB962C8B-B14F-4D97-AF65-F5344CB8AC3E}">
        <p14:creationId xmlns:p14="http://schemas.microsoft.com/office/powerpoint/2010/main" val="28535214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75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75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15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75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10"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75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47" presetClass="entr" presetSubtype="0"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left)">
                                      <p:cBhvr>
                                        <p:cTn id="77"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animBg="1"/>
      <p:bldP spid="8" grpId="0"/>
      <p:bldP spid="12" grpId="0" animBg="1"/>
      <p:bldP spid="13" grpId="0"/>
      <p:bldP spid="17" grpId="0" animBg="1"/>
      <p:bldP spid="18" grpId="0"/>
      <p:bldP spid="22"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699099B-D228-439D-9C20-EBFEDCE50A91}"/>
              </a:ext>
            </a:extLst>
          </p:cNvPr>
          <p:cNvSpPr txBox="1"/>
          <p:nvPr/>
        </p:nvSpPr>
        <p:spPr>
          <a:xfrm>
            <a:off x="2599546" y="2387584"/>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3" name="文本框 2">
            <a:extLst>
              <a:ext uri="{FF2B5EF4-FFF2-40B4-BE49-F238E27FC236}">
                <a16:creationId xmlns:a16="http://schemas.microsoft.com/office/drawing/2014/main" id="{817A04CB-7DD2-4873-9E1D-2A407DC5E9E1}"/>
              </a:ext>
            </a:extLst>
          </p:cNvPr>
          <p:cNvSpPr txBox="1"/>
          <p:nvPr/>
        </p:nvSpPr>
        <p:spPr>
          <a:xfrm>
            <a:off x="4285143" y="3029325"/>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4" name="文本框 3">
            <a:extLst>
              <a:ext uri="{FF2B5EF4-FFF2-40B4-BE49-F238E27FC236}">
                <a16:creationId xmlns:a16="http://schemas.microsoft.com/office/drawing/2014/main" id="{D02CC812-5DC0-4680-B4A0-154C8E4787AF}"/>
              </a:ext>
            </a:extLst>
          </p:cNvPr>
          <p:cNvSpPr txBox="1"/>
          <p:nvPr/>
        </p:nvSpPr>
        <p:spPr>
          <a:xfrm>
            <a:off x="5938769" y="2387584"/>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5" name="文本框 4">
            <a:extLst>
              <a:ext uri="{FF2B5EF4-FFF2-40B4-BE49-F238E27FC236}">
                <a16:creationId xmlns:a16="http://schemas.microsoft.com/office/drawing/2014/main" id="{C2FB6458-59EB-4F69-AB7E-E40AF01CEEDE}"/>
              </a:ext>
            </a:extLst>
          </p:cNvPr>
          <p:cNvSpPr txBox="1"/>
          <p:nvPr/>
        </p:nvSpPr>
        <p:spPr>
          <a:xfrm>
            <a:off x="7509076" y="3029325"/>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grpSp>
        <p:nvGrpSpPr>
          <p:cNvPr id="6" name="组合 5">
            <a:extLst>
              <a:ext uri="{FF2B5EF4-FFF2-40B4-BE49-F238E27FC236}">
                <a16:creationId xmlns:a16="http://schemas.microsoft.com/office/drawing/2014/main" id="{51460326-6E1A-4EA0-85D8-BBCF2D200F27}"/>
              </a:ext>
            </a:extLst>
          </p:cNvPr>
          <p:cNvGrpSpPr/>
          <p:nvPr/>
        </p:nvGrpSpPr>
        <p:grpSpPr>
          <a:xfrm>
            <a:off x="4412296" y="2005426"/>
            <a:ext cx="897207" cy="897206"/>
            <a:chOff x="4315518" y="2723665"/>
            <a:chExt cx="1196276" cy="1196274"/>
          </a:xfrm>
        </p:grpSpPr>
        <p:sp>
          <p:nvSpPr>
            <p:cNvPr id="7" name="Teardrop 40">
              <a:extLst>
                <a:ext uri="{FF2B5EF4-FFF2-40B4-BE49-F238E27FC236}">
                  <a16:creationId xmlns:a16="http://schemas.microsoft.com/office/drawing/2014/main" id="{BD51FE97-C2B7-442D-8891-3A78A6139876}"/>
                </a:ext>
              </a:extLst>
            </p:cNvPr>
            <p:cNvSpPr/>
            <p:nvPr/>
          </p:nvSpPr>
          <p:spPr>
            <a:xfrm>
              <a:off x="4315518" y="2723665"/>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80">
              <a:extLst>
                <a:ext uri="{FF2B5EF4-FFF2-40B4-BE49-F238E27FC236}">
                  <a16:creationId xmlns:a16="http://schemas.microsoft.com/office/drawing/2014/main" id="{03EB0A32-C531-4963-B455-A704DB135211}"/>
                </a:ext>
              </a:extLst>
            </p:cNvPr>
            <p:cNvGrpSpPr>
              <a:grpSpLocks noChangeAspect="1"/>
            </p:cNvGrpSpPr>
            <p:nvPr/>
          </p:nvGrpSpPr>
          <p:grpSpPr bwMode="auto">
            <a:xfrm>
              <a:off x="4674224" y="2892590"/>
              <a:ext cx="610129" cy="647440"/>
              <a:chOff x="4738" y="3130"/>
              <a:chExt cx="551" cy="590"/>
            </a:xfrm>
            <a:solidFill>
              <a:schemeClr val="bg1"/>
            </a:solidFill>
          </p:grpSpPr>
          <p:sp>
            <p:nvSpPr>
              <p:cNvPr id="9" name="Freeform 81">
                <a:extLst>
                  <a:ext uri="{FF2B5EF4-FFF2-40B4-BE49-F238E27FC236}">
                    <a16:creationId xmlns:a16="http://schemas.microsoft.com/office/drawing/2014/main" id="{57101A10-98FE-4B1A-BF6E-55F277B07457}"/>
                  </a:ext>
                </a:extLst>
              </p:cNvPr>
              <p:cNvSpPr>
                <a:spLocks/>
              </p:cNvSpPr>
              <p:nvPr/>
            </p:nvSpPr>
            <p:spPr bwMode="auto">
              <a:xfrm>
                <a:off x="4738" y="3376"/>
                <a:ext cx="307" cy="344"/>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2">
                <a:extLst>
                  <a:ext uri="{FF2B5EF4-FFF2-40B4-BE49-F238E27FC236}">
                    <a16:creationId xmlns:a16="http://schemas.microsoft.com/office/drawing/2014/main" id="{C411789E-C72D-49B6-A81F-213B5B954120}"/>
                  </a:ext>
                </a:extLst>
              </p:cNvPr>
              <p:cNvSpPr>
                <a:spLocks/>
              </p:cNvSpPr>
              <p:nvPr/>
            </p:nvSpPr>
            <p:spPr bwMode="auto">
              <a:xfrm>
                <a:off x="4940" y="3216"/>
                <a:ext cx="313" cy="504"/>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3">
                <a:extLst>
                  <a:ext uri="{FF2B5EF4-FFF2-40B4-BE49-F238E27FC236}">
                    <a16:creationId xmlns:a16="http://schemas.microsoft.com/office/drawing/2014/main" id="{705E1FF3-9F5B-4F15-A5B5-5ABE1DFD968A}"/>
                  </a:ext>
                </a:extLst>
              </p:cNvPr>
              <p:cNvSpPr>
                <a:spLocks/>
              </p:cNvSpPr>
              <p:nvPr/>
            </p:nvSpPr>
            <p:spPr bwMode="auto">
              <a:xfrm>
                <a:off x="5081" y="3412"/>
                <a:ext cx="208" cy="298"/>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4">
                <a:extLst>
                  <a:ext uri="{FF2B5EF4-FFF2-40B4-BE49-F238E27FC236}">
                    <a16:creationId xmlns:a16="http://schemas.microsoft.com/office/drawing/2014/main" id="{912793F0-40EE-4D3B-BB5A-CF93900E694F}"/>
                  </a:ext>
                </a:extLst>
              </p:cNvPr>
              <p:cNvSpPr>
                <a:spLocks/>
              </p:cNvSpPr>
              <p:nvPr/>
            </p:nvSpPr>
            <p:spPr bwMode="auto">
              <a:xfrm>
                <a:off x="5129" y="3130"/>
                <a:ext cx="102" cy="102"/>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 name="组合 12">
            <a:extLst>
              <a:ext uri="{FF2B5EF4-FFF2-40B4-BE49-F238E27FC236}">
                <a16:creationId xmlns:a16="http://schemas.microsoft.com/office/drawing/2014/main" id="{EB874A06-8561-4AEA-9AF5-64B63D0B062C}"/>
              </a:ext>
            </a:extLst>
          </p:cNvPr>
          <p:cNvGrpSpPr/>
          <p:nvPr/>
        </p:nvGrpSpPr>
        <p:grpSpPr>
          <a:xfrm>
            <a:off x="2775786" y="1363685"/>
            <a:ext cx="897207" cy="897206"/>
            <a:chOff x="2133505" y="1868011"/>
            <a:chExt cx="1196276" cy="1196274"/>
          </a:xfrm>
        </p:grpSpPr>
        <p:sp>
          <p:nvSpPr>
            <p:cNvPr id="14" name="Teardrop 40">
              <a:extLst>
                <a:ext uri="{FF2B5EF4-FFF2-40B4-BE49-F238E27FC236}">
                  <a16:creationId xmlns:a16="http://schemas.microsoft.com/office/drawing/2014/main" id="{3EC055AF-9953-4CBB-A2BC-9D3E9A9E1DB0}"/>
                </a:ext>
              </a:extLst>
            </p:cNvPr>
            <p:cNvSpPr/>
            <p:nvPr/>
          </p:nvSpPr>
          <p:spPr>
            <a:xfrm>
              <a:off x="2133505" y="1868011"/>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 name="组合 14">
              <a:extLst>
                <a:ext uri="{FF2B5EF4-FFF2-40B4-BE49-F238E27FC236}">
                  <a16:creationId xmlns:a16="http://schemas.microsoft.com/office/drawing/2014/main" id="{3CB59FC9-E3C6-4877-AFAF-26452C9E7880}"/>
                </a:ext>
              </a:extLst>
            </p:cNvPr>
            <p:cNvGrpSpPr/>
            <p:nvPr/>
          </p:nvGrpSpPr>
          <p:grpSpPr>
            <a:xfrm>
              <a:off x="2594152" y="2091252"/>
              <a:ext cx="489277" cy="684119"/>
              <a:chOff x="9451975" y="2613025"/>
              <a:chExt cx="538163" cy="752475"/>
            </a:xfrm>
            <a:solidFill>
              <a:schemeClr val="bg1"/>
            </a:solidFill>
          </p:grpSpPr>
          <p:sp>
            <p:nvSpPr>
              <p:cNvPr id="16" name="Freeform 10">
                <a:extLst>
                  <a:ext uri="{FF2B5EF4-FFF2-40B4-BE49-F238E27FC236}">
                    <a16:creationId xmlns:a16="http://schemas.microsoft.com/office/drawing/2014/main" id="{6FF15376-027B-426E-B9C8-A9727E7BAB53}"/>
                  </a:ext>
                </a:extLst>
              </p:cNvPr>
              <p:cNvSpPr>
                <a:spLocks/>
              </p:cNvSpPr>
              <p:nvPr/>
            </p:nvSpPr>
            <p:spPr bwMode="auto">
              <a:xfrm>
                <a:off x="9526588" y="2651125"/>
                <a:ext cx="142875" cy="153987"/>
              </a:xfrm>
              <a:custGeom>
                <a:avLst/>
                <a:gdLst>
                  <a:gd name="T0" fmla="*/ 4 w 38"/>
                  <a:gd name="T1" fmla="*/ 26 h 41"/>
                  <a:gd name="T2" fmla="*/ 19 w 38"/>
                  <a:gd name="T3" fmla="*/ 41 h 41"/>
                  <a:gd name="T4" fmla="*/ 34 w 38"/>
                  <a:gd name="T5" fmla="*/ 26 h 41"/>
                  <a:gd name="T6" fmla="*/ 37 w 38"/>
                  <a:gd name="T7" fmla="*/ 20 h 41"/>
                  <a:gd name="T8" fmla="*/ 35 w 38"/>
                  <a:gd name="T9" fmla="*/ 17 h 41"/>
                  <a:gd name="T10" fmla="*/ 19 w 38"/>
                  <a:gd name="T11" fmla="*/ 0 h 41"/>
                  <a:gd name="T12" fmla="*/ 3 w 38"/>
                  <a:gd name="T13" fmla="*/ 17 h 41"/>
                  <a:gd name="T14" fmla="*/ 0 w 38"/>
                  <a:gd name="T15" fmla="*/ 20 h 41"/>
                  <a:gd name="T16" fmla="*/ 4 w 38"/>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1">
                    <a:moveTo>
                      <a:pt x="4" y="26"/>
                    </a:moveTo>
                    <a:cubicBezTo>
                      <a:pt x="6" y="34"/>
                      <a:pt x="11" y="41"/>
                      <a:pt x="19" y="41"/>
                    </a:cubicBezTo>
                    <a:cubicBezTo>
                      <a:pt x="27" y="41"/>
                      <a:pt x="32" y="34"/>
                      <a:pt x="34" y="26"/>
                    </a:cubicBezTo>
                    <a:cubicBezTo>
                      <a:pt x="36" y="25"/>
                      <a:pt x="38" y="22"/>
                      <a:pt x="37" y="20"/>
                    </a:cubicBezTo>
                    <a:cubicBezTo>
                      <a:pt x="37" y="18"/>
                      <a:pt x="36" y="17"/>
                      <a:pt x="35" y="17"/>
                    </a:cubicBezTo>
                    <a:cubicBezTo>
                      <a:pt x="35" y="7"/>
                      <a:pt x="28" y="0"/>
                      <a:pt x="19" y="0"/>
                    </a:cubicBezTo>
                    <a:cubicBezTo>
                      <a:pt x="10" y="0"/>
                      <a:pt x="3" y="7"/>
                      <a:pt x="3" y="17"/>
                    </a:cubicBezTo>
                    <a:cubicBezTo>
                      <a:pt x="1" y="17"/>
                      <a:pt x="0" y="18"/>
                      <a:pt x="0" y="20"/>
                    </a:cubicBezTo>
                    <a:cubicBezTo>
                      <a:pt x="0" y="22"/>
                      <a:pt x="1" y="26"/>
                      <a:pt x="4" y="2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
                <a:extLst>
                  <a:ext uri="{FF2B5EF4-FFF2-40B4-BE49-F238E27FC236}">
                    <a16:creationId xmlns:a16="http://schemas.microsoft.com/office/drawing/2014/main" id="{E32FEC6E-04FB-4E62-AFB3-3D9326DBD080}"/>
                  </a:ext>
                </a:extLst>
              </p:cNvPr>
              <p:cNvSpPr>
                <a:spLocks/>
              </p:cNvSpPr>
              <p:nvPr/>
            </p:nvSpPr>
            <p:spPr bwMode="auto">
              <a:xfrm>
                <a:off x="9451975" y="2813050"/>
                <a:ext cx="398463" cy="552450"/>
              </a:xfrm>
              <a:custGeom>
                <a:avLst/>
                <a:gdLst>
                  <a:gd name="T0" fmla="*/ 97 w 106"/>
                  <a:gd name="T1" fmla="*/ 36 h 147"/>
                  <a:gd name="T2" fmla="*/ 82 w 106"/>
                  <a:gd name="T3" fmla="*/ 38 h 147"/>
                  <a:gd name="T4" fmla="*/ 79 w 106"/>
                  <a:gd name="T5" fmla="*/ 37 h 147"/>
                  <a:gd name="T6" fmla="*/ 67 w 106"/>
                  <a:gd name="T7" fmla="*/ 11 h 147"/>
                  <a:gd name="T8" fmla="*/ 66 w 106"/>
                  <a:gd name="T9" fmla="*/ 8 h 147"/>
                  <a:gd name="T10" fmla="*/ 54 w 106"/>
                  <a:gd name="T11" fmla="*/ 2 h 147"/>
                  <a:gd name="T12" fmla="*/ 49 w 106"/>
                  <a:gd name="T13" fmla="*/ 0 h 147"/>
                  <a:gd name="T14" fmla="*/ 43 w 106"/>
                  <a:gd name="T15" fmla="*/ 22 h 147"/>
                  <a:gd name="T16" fmla="*/ 43 w 106"/>
                  <a:gd name="T17" fmla="*/ 5 h 147"/>
                  <a:gd name="T18" fmla="*/ 38 w 106"/>
                  <a:gd name="T19" fmla="*/ 2 h 147"/>
                  <a:gd name="T20" fmla="*/ 37 w 106"/>
                  <a:gd name="T21" fmla="*/ 9 h 147"/>
                  <a:gd name="T22" fmla="*/ 28 w 106"/>
                  <a:gd name="T23" fmla="*/ 0 h 147"/>
                  <a:gd name="T24" fmla="*/ 28 w 106"/>
                  <a:gd name="T25" fmla="*/ 0 h 147"/>
                  <a:gd name="T26" fmla="*/ 10 w 106"/>
                  <a:gd name="T27" fmla="*/ 7 h 147"/>
                  <a:gd name="T28" fmla="*/ 1 w 106"/>
                  <a:gd name="T29" fmla="*/ 69 h 147"/>
                  <a:gd name="T30" fmla="*/ 14 w 106"/>
                  <a:gd name="T31" fmla="*/ 70 h 147"/>
                  <a:gd name="T32" fmla="*/ 18 w 106"/>
                  <a:gd name="T33" fmla="*/ 23 h 147"/>
                  <a:gd name="T34" fmla="*/ 18 w 106"/>
                  <a:gd name="T35" fmla="*/ 65 h 147"/>
                  <a:gd name="T36" fmla="*/ 18 w 106"/>
                  <a:gd name="T37" fmla="*/ 138 h 147"/>
                  <a:gd name="T38" fmla="*/ 27 w 106"/>
                  <a:gd name="T39" fmla="*/ 147 h 147"/>
                  <a:gd name="T40" fmla="*/ 36 w 106"/>
                  <a:gd name="T41" fmla="*/ 138 h 147"/>
                  <a:gd name="T42" fmla="*/ 41 w 106"/>
                  <a:gd name="T43" fmla="*/ 77 h 147"/>
                  <a:gd name="T44" fmla="*/ 50 w 106"/>
                  <a:gd name="T45" fmla="*/ 147 h 147"/>
                  <a:gd name="T46" fmla="*/ 50 w 106"/>
                  <a:gd name="T47" fmla="*/ 147 h 147"/>
                  <a:gd name="T48" fmla="*/ 59 w 106"/>
                  <a:gd name="T49" fmla="*/ 70 h 147"/>
                  <a:gd name="T50" fmla="*/ 60 w 106"/>
                  <a:gd name="T51" fmla="*/ 29 h 147"/>
                  <a:gd name="T52" fmla="*/ 67 w 106"/>
                  <a:gd name="T53" fmla="*/ 43 h 147"/>
                  <a:gd name="T54" fmla="*/ 71 w 106"/>
                  <a:gd name="T55" fmla="*/ 50 h 147"/>
                  <a:gd name="T56" fmla="*/ 75 w 106"/>
                  <a:gd name="T57" fmla="*/ 52 h 147"/>
                  <a:gd name="T58" fmla="*/ 77 w 106"/>
                  <a:gd name="T59" fmla="*/ 52 h 147"/>
                  <a:gd name="T60" fmla="*/ 81 w 106"/>
                  <a:gd name="T61" fmla="*/ 52 h 147"/>
                  <a:gd name="T62" fmla="*/ 100 w 106"/>
                  <a:gd name="T63" fmla="*/ 49 h 147"/>
                  <a:gd name="T64" fmla="*/ 97 w 106"/>
                  <a:gd name="T65"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47">
                    <a:moveTo>
                      <a:pt x="97" y="36"/>
                    </a:moveTo>
                    <a:cubicBezTo>
                      <a:pt x="97" y="36"/>
                      <a:pt x="97" y="36"/>
                      <a:pt x="97" y="36"/>
                    </a:cubicBezTo>
                    <a:cubicBezTo>
                      <a:pt x="95" y="36"/>
                      <a:pt x="91" y="37"/>
                      <a:pt x="87" y="37"/>
                    </a:cubicBezTo>
                    <a:cubicBezTo>
                      <a:pt x="85" y="38"/>
                      <a:pt x="83" y="38"/>
                      <a:pt x="82" y="38"/>
                    </a:cubicBezTo>
                    <a:cubicBezTo>
                      <a:pt x="81" y="38"/>
                      <a:pt x="81" y="38"/>
                      <a:pt x="80" y="38"/>
                    </a:cubicBezTo>
                    <a:cubicBezTo>
                      <a:pt x="80" y="38"/>
                      <a:pt x="80" y="37"/>
                      <a:pt x="79" y="37"/>
                    </a:cubicBezTo>
                    <a:cubicBezTo>
                      <a:pt x="77" y="32"/>
                      <a:pt x="73" y="25"/>
                      <a:pt x="71" y="19"/>
                    </a:cubicBezTo>
                    <a:cubicBezTo>
                      <a:pt x="69" y="16"/>
                      <a:pt x="68" y="13"/>
                      <a:pt x="67" y="11"/>
                    </a:cubicBezTo>
                    <a:cubicBezTo>
                      <a:pt x="67" y="10"/>
                      <a:pt x="66" y="10"/>
                      <a:pt x="66" y="9"/>
                    </a:cubicBezTo>
                    <a:cubicBezTo>
                      <a:pt x="66" y="8"/>
                      <a:pt x="66" y="8"/>
                      <a:pt x="66" y="8"/>
                    </a:cubicBezTo>
                    <a:cubicBezTo>
                      <a:pt x="65" y="7"/>
                      <a:pt x="65" y="6"/>
                      <a:pt x="64" y="6"/>
                    </a:cubicBezTo>
                    <a:cubicBezTo>
                      <a:pt x="63" y="5"/>
                      <a:pt x="61" y="3"/>
                      <a:pt x="54" y="2"/>
                    </a:cubicBezTo>
                    <a:cubicBezTo>
                      <a:pt x="52" y="1"/>
                      <a:pt x="51" y="0"/>
                      <a:pt x="49" y="0"/>
                    </a:cubicBezTo>
                    <a:cubicBezTo>
                      <a:pt x="49" y="0"/>
                      <a:pt x="49" y="0"/>
                      <a:pt x="49" y="0"/>
                    </a:cubicBezTo>
                    <a:cubicBezTo>
                      <a:pt x="49" y="0"/>
                      <a:pt x="49" y="0"/>
                      <a:pt x="49" y="0"/>
                    </a:cubicBezTo>
                    <a:cubicBezTo>
                      <a:pt x="49" y="4"/>
                      <a:pt x="48" y="12"/>
                      <a:pt x="43" y="22"/>
                    </a:cubicBezTo>
                    <a:cubicBezTo>
                      <a:pt x="42" y="15"/>
                      <a:pt x="41" y="9"/>
                      <a:pt x="41" y="9"/>
                    </a:cubicBezTo>
                    <a:cubicBezTo>
                      <a:pt x="43" y="5"/>
                      <a:pt x="43" y="5"/>
                      <a:pt x="43" y="5"/>
                    </a:cubicBezTo>
                    <a:cubicBezTo>
                      <a:pt x="40" y="2"/>
                      <a:pt x="40" y="2"/>
                      <a:pt x="40" y="2"/>
                    </a:cubicBezTo>
                    <a:cubicBezTo>
                      <a:pt x="38" y="2"/>
                      <a:pt x="38" y="2"/>
                      <a:pt x="38" y="2"/>
                    </a:cubicBezTo>
                    <a:cubicBezTo>
                      <a:pt x="35" y="5"/>
                      <a:pt x="35" y="5"/>
                      <a:pt x="35" y="5"/>
                    </a:cubicBezTo>
                    <a:cubicBezTo>
                      <a:pt x="37" y="9"/>
                      <a:pt x="37" y="9"/>
                      <a:pt x="37" y="9"/>
                    </a:cubicBezTo>
                    <a:cubicBezTo>
                      <a:pt x="36" y="9"/>
                      <a:pt x="35" y="15"/>
                      <a:pt x="35" y="22"/>
                    </a:cubicBezTo>
                    <a:cubicBezTo>
                      <a:pt x="30" y="12"/>
                      <a:pt x="28" y="4"/>
                      <a:pt x="28" y="0"/>
                    </a:cubicBezTo>
                    <a:cubicBezTo>
                      <a:pt x="28" y="0"/>
                      <a:pt x="28" y="0"/>
                      <a:pt x="28" y="0"/>
                    </a:cubicBezTo>
                    <a:cubicBezTo>
                      <a:pt x="28" y="0"/>
                      <a:pt x="28" y="0"/>
                      <a:pt x="28" y="0"/>
                    </a:cubicBezTo>
                    <a:cubicBezTo>
                      <a:pt x="27" y="0"/>
                      <a:pt x="25" y="1"/>
                      <a:pt x="24" y="2"/>
                    </a:cubicBezTo>
                    <a:cubicBezTo>
                      <a:pt x="20" y="3"/>
                      <a:pt x="14" y="5"/>
                      <a:pt x="10" y="7"/>
                    </a:cubicBezTo>
                    <a:cubicBezTo>
                      <a:pt x="8" y="9"/>
                      <a:pt x="2" y="17"/>
                      <a:pt x="0" y="44"/>
                    </a:cubicBezTo>
                    <a:cubicBezTo>
                      <a:pt x="0" y="53"/>
                      <a:pt x="1" y="69"/>
                      <a:pt x="1" y="69"/>
                    </a:cubicBezTo>
                    <a:cubicBezTo>
                      <a:pt x="2" y="73"/>
                      <a:pt x="3" y="77"/>
                      <a:pt x="7" y="77"/>
                    </a:cubicBezTo>
                    <a:cubicBezTo>
                      <a:pt x="12" y="77"/>
                      <a:pt x="14" y="74"/>
                      <a:pt x="14" y="70"/>
                    </a:cubicBezTo>
                    <a:cubicBezTo>
                      <a:pt x="14" y="70"/>
                      <a:pt x="13" y="56"/>
                      <a:pt x="14" y="45"/>
                    </a:cubicBezTo>
                    <a:cubicBezTo>
                      <a:pt x="14" y="36"/>
                      <a:pt x="16" y="23"/>
                      <a:pt x="18" y="23"/>
                    </a:cubicBezTo>
                    <a:cubicBezTo>
                      <a:pt x="18" y="23"/>
                      <a:pt x="18" y="23"/>
                      <a:pt x="18" y="23"/>
                    </a:cubicBezTo>
                    <a:cubicBezTo>
                      <a:pt x="18" y="65"/>
                      <a:pt x="18" y="65"/>
                      <a:pt x="18" y="65"/>
                    </a:cubicBezTo>
                    <a:cubicBezTo>
                      <a:pt x="18" y="67"/>
                      <a:pt x="18" y="69"/>
                      <a:pt x="18" y="70"/>
                    </a:cubicBezTo>
                    <a:cubicBezTo>
                      <a:pt x="18" y="138"/>
                      <a:pt x="18" y="138"/>
                      <a:pt x="18" y="138"/>
                    </a:cubicBezTo>
                    <a:cubicBezTo>
                      <a:pt x="18" y="143"/>
                      <a:pt x="22" y="147"/>
                      <a:pt x="27" y="147"/>
                    </a:cubicBezTo>
                    <a:cubicBezTo>
                      <a:pt x="27" y="147"/>
                      <a:pt x="27" y="147"/>
                      <a:pt x="27" y="147"/>
                    </a:cubicBezTo>
                    <a:cubicBezTo>
                      <a:pt x="27" y="147"/>
                      <a:pt x="27" y="147"/>
                      <a:pt x="27" y="147"/>
                    </a:cubicBezTo>
                    <a:cubicBezTo>
                      <a:pt x="32" y="147"/>
                      <a:pt x="36" y="143"/>
                      <a:pt x="36" y="138"/>
                    </a:cubicBezTo>
                    <a:cubicBezTo>
                      <a:pt x="36" y="77"/>
                      <a:pt x="36" y="77"/>
                      <a:pt x="36" y="77"/>
                    </a:cubicBezTo>
                    <a:cubicBezTo>
                      <a:pt x="41" y="77"/>
                      <a:pt x="41" y="77"/>
                      <a:pt x="41" y="77"/>
                    </a:cubicBezTo>
                    <a:cubicBezTo>
                      <a:pt x="41" y="138"/>
                      <a:pt x="41" y="138"/>
                      <a:pt x="41" y="138"/>
                    </a:cubicBezTo>
                    <a:cubicBezTo>
                      <a:pt x="41" y="143"/>
                      <a:pt x="45" y="147"/>
                      <a:pt x="50" y="147"/>
                    </a:cubicBezTo>
                    <a:cubicBezTo>
                      <a:pt x="50" y="147"/>
                      <a:pt x="50" y="147"/>
                      <a:pt x="50" y="147"/>
                    </a:cubicBezTo>
                    <a:cubicBezTo>
                      <a:pt x="50" y="147"/>
                      <a:pt x="50" y="147"/>
                      <a:pt x="50" y="147"/>
                    </a:cubicBezTo>
                    <a:cubicBezTo>
                      <a:pt x="55" y="147"/>
                      <a:pt x="59" y="143"/>
                      <a:pt x="59" y="138"/>
                    </a:cubicBezTo>
                    <a:cubicBezTo>
                      <a:pt x="59" y="70"/>
                      <a:pt x="59" y="70"/>
                      <a:pt x="59" y="70"/>
                    </a:cubicBezTo>
                    <a:cubicBezTo>
                      <a:pt x="60" y="69"/>
                      <a:pt x="60" y="67"/>
                      <a:pt x="60" y="65"/>
                    </a:cubicBezTo>
                    <a:cubicBezTo>
                      <a:pt x="60" y="29"/>
                      <a:pt x="60" y="29"/>
                      <a:pt x="60" y="29"/>
                    </a:cubicBezTo>
                    <a:cubicBezTo>
                      <a:pt x="60" y="29"/>
                      <a:pt x="60" y="30"/>
                      <a:pt x="61" y="31"/>
                    </a:cubicBezTo>
                    <a:cubicBezTo>
                      <a:pt x="63" y="35"/>
                      <a:pt x="65" y="40"/>
                      <a:pt x="67" y="43"/>
                    </a:cubicBezTo>
                    <a:cubicBezTo>
                      <a:pt x="68" y="45"/>
                      <a:pt x="69" y="46"/>
                      <a:pt x="70" y="48"/>
                    </a:cubicBezTo>
                    <a:cubicBezTo>
                      <a:pt x="70" y="48"/>
                      <a:pt x="71" y="49"/>
                      <a:pt x="71" y="50"/>
                    </a:cubicBezTo>
                    <a:cubicBezTo>
                      <a:pt x="71" y="50"/>
                      <a:pt x="72" y="50"/>
                      <a:pt x="72" y="51"/>
                    </a:cubicBezTo>
                    <a:cubicBezTo>
                      <a:pt x="73" y="51"/>
                      <a:pt x="74" y="52"/>
                      <a:pt x="75" y="52"/>
                    </a:cubicBezTo>
                    <a:cubicBezTo>
                      <a:pt x="75" y="52"/>
                      <a:pt x="75" y="52"/>
                      <a:pt x="75" y="52"/>
                    </a:cubicBezTo>
                    <a:cubicBezTo>
                      <a:pt x="76" y="52"/>
                      <a:pt x="76" y="52"/>
                      <a:pt x="77" y="52"/>
                    </a:cubicBezTo>
                    <a:cubicBezTo>
                      <a:pt x="77" y="53"/>
                      <a:pt x="78" y="53"/>
                      <a:pt x="78" y="53"/>
                    </a:cubicBezTo>
                    <a:cubicBezTo>
                      <a:pt x="79" y="53"/>
                      <a:pt x="80" y="52"/>
                      <a:pt x="81" y="52"/>
                    </a:cubicBezTo>
                    <a:cubicBezTo>
                      <a:pt x="85" y="52"/>
                      <a:pt x="89" y="51"/>
                      <a:pt x="93" y="51"/>
                    </a:cubicBezTo>
                    <a:cubicBezTo>
                      <a:pt x="97" y="50"/>
                      <a:pt x="100" y="49"/>
                      <a:pt x="100" y="49"/>
                    </a:cubicBezTo>
                    <a:cubicBezTo>
                      <a:pt x="104" y="48"/>
                      <a:pt x="106" y="45"/>
                      <a:pt x="106" y="41"/>
                    </a:cubicBezTo>
                    <a:cubicBezTo>
                      <a:pt x="105" y="37"/>
                      <a:pt x="101" y="35"/>
                      <a:pt x="97" y="3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
                <a:extLst>
                  <a:ext uri="{FF2B5EF4-FFF2-40B4-BE49-F238E27FC236}">
                    <a16:creationId xmlns:a16="http://schemas.microsoft.com/office/drawing/2014/main" id="{7A850BCB-D6CF-435F-AB06-17D095CFDAD5}"/>
                  </a:ext>
                </a:extLst>
              </p:cNvPr>
              <p:cNvSpPr>
                <a:spLocks/>
              </p:cNvSpPr>
              <p:nvPr/>
            </p:nvSpPr>
            <p:spPr bwMode="auto">
              <a:xfrm>
                <a:off x="9771063" y="2613025"/>
                <a:ext cx="219075" cy="339725"/>
              </a:xfrm>
              <a:custGeom>
                <a:avLst/>
                <a:gdLst>
                  <a:gd name="T0" fmla="*/ 33 w 58"/>
                  <a:gd name="T1" fmla="*/ 41 h 90"/>
                  <a:gd name="T2" fmla="*/ 32 w 58"/>
                  <a:gd name="T3" fmla="*/ 40 h 90"/>
                  <a:gd name="T4" fmla="*/ 24 w 58"/>
                  <a:gd name="T5" fmla="*/ 37 h 90"/>
                  <a:gd name="T6" fmla="*/ 23 w 58"/>
                  <a:gd name="T7" fmla="*/ 36 h 90"/>
                  <a:gd name="T8" fmla="*/ 17 w 58"/>
                  <a:gd name="T9" fmla="*/ 32 h 90"/>
                  <a:gd name="T10" fmla="*/ 18 w 58"/>
                  <a:gd name="T11" fmla="*/ 24 h 90"/>
                  <a:gd name="T12" fmla="*/ 28 w 58"/>
                  <a:gd name="T13" fmla="*/ 20 h 90"/>
                  <a:gd name="T14" fmla="*/ 48 w 58"/>
                  <a:gd name="T15" fmla="*/ 27 h 90"/>
                  <a:gd name="T16" fmla="*/ 56 w 58"/>
                  <a:gd name="T17" fmla="*/ 24 h 90"/>
                  <a:gd name="T18" fmla="*/ 56 w 58"/>
                  <a:gd name="T19" fmla="*/ 18 h 90"/>
                  <a:gd name="T20" fmla="*/ 38 w 58"/>
                  <a:gd name="T21" fmla="*/ 10 h 90"/>
                  <a:gd name="T22" fmla="*/ 33 w 58"/>
                  <a:gd name="T23" fmla="*/ 9 h 90"/>
                  <a:gd name="T24" fmla="*/ 33 w 58"/>
                  <a:gd name="T25" fmla="*/ 2 h 90"/>
                  <a:gd name="T26" fmla="*/ 31 w 58"/>
                  <a:gd name="T27" fmla="*/ 0 h 90"/>
                  <a:gd name="T28" fmla="*/ 25 w 58"/>
                  <a:gd name="T29" fmla="*/ 0 h 90"/>
                  <a:gd name="T30" fmla="*/ 23 w 58"/>
                  <a:gd name="T31" fmla="*/ 2 h 90"/>
                  <a:gd name="T32" fmla="*/ 23 w 58"/>
                  <a:gd name="T33" fmla="*/ 9 h 90"/>
                  <a:gd name="T34" fmla="*/ 8 w 58"/>
                  <a:gd name="T35" fmla="*/ 15 h 90"/>
                  <a:gd name="T36" fmla="*/ 4 w 58"/>
                  <a:gd name="T37" fmla="*/ 37 h 90"/>
                  <a:gd name="T38" fmla="*/ 11 w 58"/>
                  <a:gd name="T39" fmla="*/ 45 h 90"/>
                  <a:gd name="T40" fmla="*/ 32 w 58"/>
                  <a:gd name="T41" fmla="*/ 54 h 90"/>
                  <a:gd name="T42" fmla="*/ 35 w 58"/>
                  <a:gd name="T43" fmla="*/ 56 h 90"/>
                  <a:gd name="T44" fmla="*/ 40 w 58"/>
                  <a:gd name="T45" fmla="*/ 60 h 90"/>
                  <a:gd name="T46" fmla="*/ 39 w 58"/>
                  <a:gd name="T47" fmla="*/ 68 h 90"/>
                  <a:gd name="T48" fmla="*/ 30 w 58"/>
                  <a:gd name="T49" fmla="*/ 71 h 90"/>
                  <a:gd name="T50" fmla="*/ 20 w 58"/>
                  <a:gd name="T51" fmla="*/ 69 h 90"/>
                  <a:gd name="T52" fmla="*/ 14 w 58"/>
                  <a:gd name="T53" fmla="*/ 65 h 90"/>
                  <a:gd name="T54" fmla="*/ 13 w 58"/>
                  <a:gd name="T55" fmla="*/ 64 h 90"/>
                  <a:gd name="T56" fmla="*/ 13 w 58"/>
                  <a:gd name="T57" fmla="*/ 64 h 90"/>
                  <a:gd name="T58" fmla="*/ 13 w 58"/>
                  <a:gd name="T59" fmla="*/ 64 h 90"/>
                  <a:gd name="T60" fmla="*/ 13 w 58"/>
                  <a:gd name="T61" fmla="*/ 64 h 90"/>
                  <a:gd name="T62" fmla="*/ 9 w 58"/>
                  <a:gd name="T63" fmla="*/ 62 h 90"/>
                  <a:gd name="T64" fmla="*/ 2 w 58"/>
                  <a:gd name="T65" fmla="*/ 66 h 90"/>
                  <a:gd name="T66" fmla="*/ 2 w 58"/>
                  <a:gd name="T67" fmla="*/ 71 h 90"/>
                  <a:gd name="T68" fmla="*/ 23 w 58"/>
                  <a:gd name="T69" fmla="*/ 82 h 90"/>
                  <a:gd name="T70" fmla="*/ 23 w 58"/>
                  <a:gd name="T71" fmla="*/ 89 h 90"/>
                  <a:gd name="T72" fmla="*/ 25 w 58"/>
                  <a:gd name="T73" fmla="*/ 90 h 90"/>
                  <a:gd name="T74" fmla="*/ 31 w 58"/>
                  <a:gd name="T75" fmla="*/ 90 h 90"/>
                  <a:gd name="T76" fmla="*/ 33 w 58"/>
                  <a:gd name="T77" fmla="*/ 89 h 90"/>
                  <a:gd name="T78" fmla="*/ 33 w 58"/>
                  <a:gd name="T79" fmla="*/ 82 h 90"/>
                  <a:gd name="T80" fmla="*/ 49 w 58"/>
                  <a:gd name="T81" fmla="*/ 77 h 90"/>
                  <a:gd name="T82" fmla="*/ 55 w 58"/>
                  <a:gd name="T83" fmla="*/ 56 h 90"/>
                  <a:gd name="T84" fmla="*/ 33 w 58"/>
                  <a:gd name="T85"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90">
                    <a:moveTo>
                      <a:pt x="33" y="41"/>
                    </a:moveTo>
                    <a:cubicBezTo>
                      <a:pt x="32" y="40"/>
                      <a:pt x="32" y="40"/>
                      <a:pt x="32" y="40"/>
                    </a:cubicBezTo>
                    <a:cubicBezTo>
                      <a:pt x="29" y="39"/>
                      <a:pt x="25" y="37"/>
                      <a:pt x="24" y="37"/>
                    </a:cubicBezTo>
                    <a:cubicBezTo>
                      <a:pt x="24" y="37"/>
                      <a:pt x="23" y="36"/>
                      <a:pt x="23" y="36"/>
                    </a:cubicBezTo>
                    <a:cubicBezTo>
                      <a:pt x="20" y="35"/>
                      <a:pt x="19" y="34"/>
                      <a:pt x="17" y="32"/>
                    </a:cubicBezTo>
                    <a:cubicBezTo>
                      <a:pt x="15" y="29"/>
                      <a:pt x="16" y="26"/>
                      <a:pt x="18" y="24"/>
                    </a:cubicBezTo>
                    <a:cubicBezTo>
                      <a:pt x="21" y="21"/>
                      <a:pt x="25" y="20"/>
                      <a:pt x="28" y="20"/>
                    </a:cubicBezTo>
                    <a:cubicBezTo>
                      <a:pt x="30" y="20"/>
                      <a:pt x="38" y="19"/>
                      <a:pt x="48" y="27"/>
                    </a:cubicBezTo>
                    <a:cubicBezTo>
                      <a:pt x="50" y="29"/>
                      <a:pt x="54" y="26"/>
                      <a:pt x="56" y="24"/>
                    </a:cubicBezTo>
                    <a:cubicBezTo>
                      <a:pt x="57" y="22"/>
                      <a:pt x="57" y="20"/>
                      <a:pt x="56" y="18"/>
                    </a:cubicBezTo>
                    <a:cubicBezTo>
                      <a:pt x="53" y="14"/>
                      <a:pt x="43" y="11"/>
                      <a:pt x="38" y="10"/>
                    </a:cubicBezTo>
                    <a:cubicBezTo>
                      <a:pt x="37" y="9"/>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2"/>
                      <a:pt x="8" y="15"/>
                    </a:cubicBezTo>
                    <a:cubicBezTo>
                      <a:pt x="2" y="21"/>
                      <a:pt x="0" y="30"/>
                      <a:pt x="4" y="37"/>
                    </a:cubicBezTo>
                    <a:cubicBezTo>
                      <a:pt x="5" y="40"/>
                      <a:pt x="8" y="43"/>
                      <a:pt x="11" y="45"/>
                    </a:cubicBezTo>
                    <a:cubicBezTo>
                      <a:pt x="14" y="46"/>
                      <a:pt x="26" y="52"/>
                      <a:pt x="32" y="54"/>
                    </a:cubicBezTo>
                    <a:cubicBezTo>
                      <a:pt x="35" y="56"/>
                      <a:pt x="35" y="56"/>
                      <a:pt x="35" y="56"/>
                    </a:cubicBezTo>
                    <a:cubicBezTo>
                      <a:pt x="37" y="57"/>
                      <a:pt x="39" y="58"/>
                      <a:pt x="40" y="60"/>
                    </a:cubicBezTo>
                    <a:cubicBezTo>
                      <a:pt x="42" y="63"/>
                      <a:pt x="41" y="66"/>
                      <a:pt x="39" y="68"/>
                    </a:cubicBezTo>
                    <a:cubicBezTo>
                      <a:pt x="37" y="70"/>
                      <a:pt x="34" y="71"/>
                      <a:pt x="30" y="71"/>
                    </a:cubicBezTo>
                    <a:cubicBezTo>
                      <a:pt x="27" y="71"/>
                      <a:pt x="24" y="70"/>
                      <a:pt x="20" y="69"/>
                    </a:cubicBezTo>
                    <a:cubicBezTo>
                      <a:pt x="18" y="68"/>
                      <a:pt x="16" y="67"/>
                      <a:pt x="14" y="65"/>
                    </a:cubicBezTo>
                    <a:cubicBezTo>
                      <a:pt x="14" y="65"/>
                      <a:pt x="13" y="65"/>
                      <a:pt x="13" y="64"/>
                    </a:cubicBezTo>
                    <a:cubicBezTo>
                      <a:pt x="13" y="64"/>
                      <a:pt x="13" y="64"/>
                      <a:pt x="13" y="64"/>
                    </a:cubicBezTo>
                    <a:cubicBezTo>
                      <a:pt x="13" y="64"/>
                      <a:pt x="13" y="64"/>
                      <a:pt x="13" y="64"/>
                    </a:cubicBezTo>
                    <a:cubicBezTo>
                      <a:pt x="13" y="64"/>
                      <a:pt x="13" y="64"/>
                      <a:pt x="13" y="64"/>
                    </a:cubicBezTo>
                    <a:cubicBezTo>
                      <a:pt x="12" y="62"/>
                      <a:pt x="10" y="62"/>
                      <a:pt x="9" y="62"/>
                    </a:cubicBezTo>
                    <a:cubicBezTo>
                      <a:pt x="6" y="62"/>
                      <a:pt x="3" y="64"/>
                      <a:pt x="2" y="66"/>
                    </a:cubicBezTo>
                    <a:cubicBezTo>
                      <a:pt x="1" y="68"/>
                      <a:pt x="1" y="70"/>
                      <a:pt x="2" y="71"/>
                    </a:cubicBezTo>
                    <a:cubicBezTo>
                      <a:pt x="6" y="77"/>
                      <a:pt x="14" y="81"/>
                      <a:pt x="23" y="82"/>
                    </a:cubicBezTo>
                    <a:cubicBezTo>
                      <a:pt x="23" y="89"/>
                      <a:pt x="23" y="89"/>
                      <a:pt x="23" y="89"/>
                    </a:cubicBezTo>
                    <a:cubicBezTo>
                      <a:pt x="23" y="90"/>
                      <a:pt x="24" y="90"/>
                      <a:pt x="25" y="90"/>
                    </a:cubicBezTo>
                    <a:cubicBezTo>
                      <a:pt x="31" y="90"/>
                      <a:pt x="31" y="90"/>
                      <a:pt x="31" y="90"/>
                    </a:cubicBezTo>
                    <a:cubicBezTo>
                      <a:pt x="32" y="90"/>
                      <a:pt x="33" y="90"/>
                      <a:pt x="33" y="89"/>
                    </a:cubicBezTo>
                    <a:cubicBezTo>
                      <a:pt x="33" y="82"/>
                      <a:pt x="33" y="82"/>
                      <a:pt x="33" y="82"/>
                    </a:cubicBezTo>
                    <a:cubicBezTo>
                      <a:pt x="40" y="82"/>
                      <a:pt x="46" y="80"/>
                      <a:pt x="49" y="77"/>
                    </a:cubicBezTo>
                    <a:cubicBezTo>
                      <a:pt x="55" y="72"/>
                      <a:pt x="58" y="63"/>
                      <a:pt x="55" y="56"/>
                    </a:cubicBezTo>
                    <a:cubicBezTo>
                      <a:pt x="52" y="48"/>
                      <a:pt x="41" y="44"/>
                      <a:pt x="33" y="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a:extLst>
              <a:ext uri="{FF2B5EF4-FFF2-40B4-BE49-F238E27FC236}">
                <a16:creationId xmlns:a16="http://schemas.microsoft.com/office/drawing/2014/main" id="{017A910A-E784-4324-8EFD-2F0F40CC14B4}"/>
              </a:ext>
            </a:extLst>
          </p:cNvPr>
          <p:cNvGrpSpPr/>
          <p:nvPr/>
        </p:nvGrpSpPr>
        <p:grpSpPr>
          <a:xfrm>
            <a:off x="6048805" y="1363685"/>
            <a:ext cx="897207" cy="897206"/>
            <a:chOff x="6497531" y="1868011"/>
            <a:chExt cx="1196276" cy="1196274"/>
          </a:xfrm>
        </p:grpSpPr>
        <p:sp>
          <p:nvSpPr>
            <p:cNvPr id="20" name="Teardrop 40">
              <a:extLst>
                <a:ext uri="{FF2B5EF4-FFF2-40B4-BE49-F238E27FC236}">
                  <a16:creationId xmlns:a16="http://schemas.microsoft.com/office/drawing/2014/main" id="{F3754976-D47D-4D34-9E76-277B56CCB2CB}"/>
                </a:ext>
              </a:extLst>
            </p:cNvPr>
            <p:cNvSpPr/>
            <p:nvPr/>
          </p:nvSpPr>
          <p:spPr>
            <a:xfrm>
              <a:off x="6497531" y="1868011"/>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1" name="Group 30">
              <a:extLst>
                <a:ext uri="{FF2B5EF4-FFF2-40B4-BE49-F238E27FC236}">
                  <a16:creationId xmlns:a16="http://schemas.microsoft.com/office/drawing/2014/main" id="{63DDAC1A-3A79-400E-97BC-C32A0D46C513}"/>
                </a:ext>
              </a:extLst>
            </p:cNvPr>
            <p:cNvGrpSpPr>
              <a:grpSpLocks noChangeAspect="1"/>
            </p:cNvGrpSpPr>
            <p:nvPr/>
          </p:nvGrpSpPr>
          <p:grpSpPr bwMode="auto">
            <a:xfrm>
              <a:off x="6803608" y="2159197"/>
              <a:ext cx="671337" cy="481838"/>
              <a:chOff x="3670" y="2036"/>
              <a:chExt cx="581" cy="417"/>
            </a:xfrm>
          </p:grpSpPr>
          <p:sp>
            <p:nvSpPr>
              <p:cNvPr id="22" name="Oval 31">
                <a:extLst>
                  <a:ext uri="{FF2B5EF4-FFF2-40B4-BE49-F238E27FC236}">
                    <a16:creationId xmlns:a16="http://schemas.microsoft.com/office/drawing/2014/main" id="{4174BE86-B4E7-4984-919C-EA7A7920BB22}"/>
                  </a:ext>
                </a:extLst>
              </p:cNvPr>
              <p:cNvSpPr>
                <a:spLocks noChangeArrowheads="1"/>
              </p:cNvSpPr>
              <p:nvPr/>
            </p:nvSpPr>
            <p:spPr bwMode="auto">
              <a:xfrm>
                <a:off x="3919" y="2251"/>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2">
                <a:extLst>
                  <a:ext uri="{FF2B5EF4-FFF2-40B4-BE49-F238E27FC236}">
                    <a16:creationId xmlns:a16="http://schemas.microsoft.com/office/drawing/2014/main" id="{ABF12B89-2330-4A30-9CA9-CACC53425C68}"/>
                  </a:ext>
                </a:extLst>
              </p:cNvPr>
              <p:cNvSpPr>
                <a:spLocks/>
              </p:cNvSpPr>
              <p:nvPr/>
            </p:nvSpPr>
            <p:spPr bwMode="auto">
              <a:xfrm>
                <a:off x="3887" y="2337"/>
                <a:ext cx="147" cy="116"/>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33">
                <a:extLst>
                  <a:ext uri="{FF2B5EF4-FFF2-40B4-BE49-F238E27FC236}">
                    <a16:creationId xmlns:a16="http://schemas.microsoft.com/office/drawing/2014/main" id="{0584C353-2374-4561-8FF5-FCB8947805E7}"/>
                  </a:ext>
                </a:extLst>
              </p:cNvPr>
              <p:cNvSpPr>
                <a:spLocks noChangeArrowheads="1"/>
              </p:cNvSpPr>
              <p:nvPr/>
            </p:nvSpPr>
            <p:spPr bwMode="auto">
              <a:xfrm>
                <a:off x="3707" y="2251"/>
                <a:ext cx="77"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4">
                <a:extLst>
                  <a:ext uri="{FF2B5EF4-FFF2-40B4-BE49-F238E27FC236}">
                    <a16:creationId xmlns:a16="http://schemas.microsoft.com/office/drawing/2014/main" id="{19E9713B-86C9-4BD6-9F73-D18BA5D9870A}"/>
                  </a:ext>
                </a:extLst>
              </p:cNvPr>
              <p:cNvSpPr>
                <a:spLocks/>
              </p:cNvSpPr>
              <p:nvPr/>
            </p:nvSpPr>
            <p:spPr bwMode="auto">
              <a:xfrm>
                <a:off x="3670" y="2337"/>
                <a:ext cx="151" cy="116"/>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35">
                <a:extLst>
                  <a:ext uri="{FF2B5EF4-FFF2-40B4-BE49-F238E27FC236}">
                    <a16:creationId xmlns:a16="http://schemas.microsoft.com/office/drawing/2014/main" id="{40770E62-6054-4126-9F40-1CB7D5C0D037}"/>
                  </a:ext>
                </a:extLst>
              </p:cNvPr>
              <p:cNvSpPr>
                <a:spLocks noChangeArrowheads="1"/>
              </p:cNvSpPr>
              <p:nvPr/>
            </p:nvSpPr>
            <p:spPr bwMode="auto">
              <a:xfrm>
                <a:off x="4136" y="2251"/>
                <a:ext cx="78"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6">
                <a:extLst>
                  <a:ext uri="{FF2B5EF4-FFF2-40B4-BE49-F238E27FC236}">
                    <a16:creationId xmlns:a16="http://schemas.microsoft.com/office/drawing/2014/main" id="{BDF21AA4-3C8F-410A-8F58-3ECFE7E9C2B6}"/>
                  </a:ext>
                </a:extLst>
              </p:cNvPr>
              <p:cNvSpPr>
                <a:spLocks/>
              </p:cNvSpPr>
              <p:nvPr/>
            </p:nvSpPr>
            <p:spPr bwMode="auto">
              <a:xfrm>
                <a:off x="4099" y="2337"/>
                <a:ext cx="152" cy="116"/>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37">
                <a:extLst>
                  <a:ext uri="{FF2B5EF4-FFF2-40B4-BE49-F238E27FC236}">
                    <a16:creationId xmlns:a16="http://schemas.microsoft.com/office/drawing/2014/main" id="{AB635534-8F97-4805-97A1-44E8BF62CE88}"/>
                  </a:ext>
                </a:extLst>
              </p:cNvPr>
              <p:cNvSpPr>
                <a:spLocks noChangeArrowheads="1"/>
              </p:cNvSpPr>
              <p:nvPr/>
            </p:nvSpPr>
            <p:spPr bwMode="auto">
              <a:xfrm>
                <a:off x="3813" y="2036"/>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
                <a:extLst>
                  <a:ext uri="{FF2B5EF4-FFF2-40B4-BE49-F238E27FC236}">
                    <a16:creationId xmlns:a16="http://schemas.microsoft.com/office/drawing/2014/main" id="{60D1383D-6296-41A6-BE8B-6408905CFED4}"/>
                  </a:ext>
                </a:extLst>
              </p:cNvPr>
              <p:cNvSpPr>
                <a:spLocks/>
              </p:cNvSpPr>
              <p:nvPr/>
            </p:nvSpPr>
            <p:spPr bwMode="auto">
              <a:xfrm>
                <a:off x="3776" y="2123"/>
                <a:ext cx="152" cy="115"/>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39">
                <a:extLst>
                  <a:ext uri="{FF2B5EF4-FFF2-40B4-BE49-F238E27FC236}">
                    <a16:creationId xmlns:a16="http://schemas.microsoft.com/office/drawing/2014/main" id="{F9AF83A4-BBFA-4574-8FD6-9C81C0015D9C}"/>
                  </a:ext>
                </a:extLst>
              </p:cNvPr>
              <p:cNvSpPr>
                <a:spLocks noChangeArrowheads="1"/>
              </p:cNvSpPr>
              <p:nvPr/>
            </p:nvSpPr>
            <p:spPr bwMode="auto">
              <a:xfrm>
                <a:off x="4026" y="2036"/>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0">
                <a:extLst>
                  <a:ext uri="{FF2B5EF4-FFF2-40B4-BE49-F238E27FC236}">
                    <a16:creationId xmlns:a16="http://schemas.microsoft.com/office/drawing/2014/main" id="{443C5D54-06E3-4039-85BA-AF6BF478C958}"/>
                  </a:ext>
                </a:extLst>
              </p:cNvPr>
              <p:cNvSpPr>
                <a:spLocks/>
              </p:cNvSpPr>
              <p:nvPr/>
            </p:nvSpPr>
            <p:spPr bwMode="auto">
              <a:xfrm>
                <a:off x="3993" y="2123"/>
                <a:ext cx="151" cy="115"/>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 name="组合 31">
            <a:extLst>
              <a:ext uri="{FF2B5EF4-FFF2-40B4-BE49-F238E27FC236}">
                <a16:creationId xmlns:a16="http://schemas.microsoft.com/office/drawing/2014/main" id="{D9CECDB9-7B6D-420E-9ED4-7EE4C7143741}"/>
              </a:ext>
            </a:extLst>
          </p:cNvPr>
          <p:cNvGrpSpPr/>
          <p:nvPr/>
        </p:nvGrpSpPr>
        <p:grpSpPr>
          <a:xfrm>
            <a:off x="7685316" y="2005426"/>
            <a:ext cx="897207" cy="897206"/>
            <a:chOff x="8679545" y="2723665"/>
            <a:chExt cx="1196276" cy="1196274"/>
          </a:xfrm>
        </p:grpSpPr>
        <p:sp>
          <p:nvSpPr>
            <p:cNvPr id="33" name="Teardrop 40">
              <a:extLst>
                <a:ext uri="{FF2B5EF4-FFF2-40B4-BE49-F238E27FC236}">
                  <a16:creationId xmlns:a16="http://schemas.microsoft.com/office/drawing/2014/main" id="{F187EBAA-FEBB-4916-A78E-736B09B124B3}"/>
                </a:ext>
              </a:extLst>
            </p:cNvPr>
            <p:cNvSpPr/>
            <p:nvPr/>
          </p:nvSpPr>
          <p:spPr>
            <a:xfrm>
              <a:off x="8679545" y="2723665"/>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4" name="组合 33">
              <a:extLst>
                <a:ext uri="{FF2B5EF4-FFF2-40B4-BE49-F238E27FC236}">
                  <a16:creationId xmlns:a16="http://schemas.microsoft.com/office/drawing/2014/main" id="{5CC89043-8A1E-4B67-9D5F-7E2F869B303C}"/>
                </a:ext>
              </a:extLst>
            </p:cNvPr>
            <p:cNvGrpSpPr/>
            <p:nvPr/>
          </p:nvGrpSpPr>
          <p:grpSpPr>
            <a:xfrm>
              <a:off x="9098807" y="3037776"/>
              <a:ext cx="433949" cy="491850"/>
              <a:chOff x="2471074" y="6170447"/>
              <a:chExt cx="1106488" cy="1254125"/>
            </a:xfrm>
            <a:solidFill>
              <a:schemeClr val="bg1"/>
            </a:solidFill>
          </p:grpSpPr>
          <p:sp>
            <p:nvSpPr>
              <p:cNvPr id="35" name="Freeform 11">
                <a:extLst>
                  <a:ext uri="{FF2B5EF4-FFF2-40B4-BE49-F238E27FC236}">
                    <a16:creationId xmlns:a16="http://schemas.microsoft.com/office/drawing/2014/main" id="{E13183D6-E767-44CB-9052-99B9F5C3180C}"/>
                  </a:ext>
                </a:extLst>
              </p:cNvPr>
              <p:cNvSpPr>
                <a:spLocks/>
              </p:cNvSpPr>
              <p:nvPr/>
            </p:nvSpPr>
            <p:spPr bwMode="auto">
              <a:xfrm>
                <a:off x="2471074" y="6843547"/>
                <a:ext cx="1106488" cy="581025"/>
              </a:xfrm>
              <a:custGeom>
                <a:avLst/>
                <a:gdLst>
                  <a:gd name="T0" fmla="*/ 0 w 38"/>
                  <a:gd name="T1" fmla="*/ 9 h 19"/>
                  <a:gd name="T2" fmla="*/ 4 w 38"/>
                  <a:gd name="T3" fmla="*/ 2 h 19"/>
                  <a:gd name="T4" fmla="*/ 12 w 38"/>
                  <a:gd name="T5" fmla="*/ 0 h 19"/>
                  <a:gd name="T6" fmla="*/ 19 w 38"/>
                  <a:gd name="T7" fmla="*/ 17 h 19"/>
                  <a:gd name="T8" fmla="*/ 26 w 38"/>
                  <a:gd name="T9" fmla="*/ 0 h 19"/>
                  <a:gd name="T10" fmla="*/ 34 w 38"/>
                  <a:gd name="T11" fmla="*/ 2 h 19"/>
                  <a:gd name="T12" fmla="*/ 38 w 38"/>
                  <a:gd name="T13" fmla="*/ 9 h 19"/>
                  <a:gd name="T14" fmla="*/ 38 w 38"/>
                  <a:gd name="T15" fmla="*/ 19 h 19"/>
                  <a:gd name="T16" fmla="*/ 19 w 38"/>
                  <a:gd name="T17" fmla="*/ 19 h 19"/>
                  <a:gd name="T18" fmla="*/ 0 w 38"/>
                  <a:gd name="T19" fmla="*/ 19 h 19"/>
                  <a:gd name="T20" fmla="*/ 0 w 38"/>
                  <a:gd name="T2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9">
                    <a:moveTo>
                      <a:pt x="0" y="9"/>
                    </a:moveTo>
                    <a:cubicBezTo>
                      <a:pt x="0" y="6"/>
                      <a:pt x="1" y="3"/>
                      <a:pt x="4" y="2"/>
                    </a:cubicBezTo>
                    <a:cubicBezTo>
                      <a:pt x="12" y="0"/>
                      <a:pt x="12" y="0"/>
                      <a:pt x="12" y="0"/>
                    </a:cubicBezTo>
                    <a:cubicBezTo>
                      <a:pt x="19" y="17"/>
                      <a:pt x="19" y="17"/>
                      <a:pt x="19" y="17"/>
                    </a:cubicBezTo>
                    <a:cubicBezTo>
                      <a:pt x="26" y="0"/>
                      <a:pt x="26" y="0"/>
                      <a:pt x="26" y="0"/>
                    </a:cubicBezTo>
                    <a:cubicBezTo>
                      <a:pt x="34" y="2"/>
                      <a:pt x="34" y="2"/>
                      <a:pt x="34" y="2"/>
                    </a:cubicBezTo>
                    <a:cubicBezTo>
                      <a:pt x="36" y="3"/>
                      <a:pt x="38" y="6"/>
                      <a:pt x="38" y="9"/>
                    </a:cubicBezTo>
                    <a:cubicBezTo>
                      <a:pt x="38" y="19"/>
                      <a:pt x="38" y="19"/>
                      <a:pt x="38" y="19"/>
                    </a:cubicBezTo>
                    <a:cubicBezTo>
                      <a:pt x="19" y="19"/>
                      <a:pt x="19" y="19"/>
                      <a:pt x="19" y="19"/>
                    </a:cubicBezTo>
                    <a:cubicBezTo>
                      <a:pt x="0" y="19"/>
                      <a:pt x="0" y="19"/>
                      <a:pt x="0" y="19"/>
                    </a:cubicBezTo>
                    <a:cubicBezTo>
                      <a:pt x="0" y="9"/>
                      <a:pt x="0" y="9"/>
                      <a:pt x="0" y="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2">
                <a:extLst>
                  <a:ext uri="{FF2B5EF4-FFF2-40B4-BE49-F238E27FC236}">
                    <a16:creationId xmlns:a16="http://schemas.microsoft.com/office/drawing/2014/main" id="{B995EB8D-36E1-4BC0-B7C0-0C0C11654B45}"/>
                  </a:ext>
                </a:extLst>
              </p:cNvPr>
              <p:cNvSpPr>
                <a:spLocks/>
              </p:cNvSpPr>
              <p:nvPr/>
            </p:nvSpPr>
            <p:spPr bwMode="auto">
              <a:xfrm>
                <a:off x="2761587" y="6170447"/>
                <a:ext cx="495300" cy="611188"/>
              </a:xfrm>
              <a:custGeom>
                <a:avLst/>
                <a:gdLst>
                  <a:gd name="T0" fmla="*/ 9 w 17"/>
                  <a:gd name="T1" fmla="*/ 20 h 20"/>
                  <a:gd name="T2" fmla="*/ 3 w 17"/>
                  <a:gd name="T3" fmla="*/ 16 h 20"/>
                  <a:gd name="T4" fmla="*/ 1 w 17"/>
                  <a:gd name="T5" fmla="*/ 6 h 20"/>
                  <a:gd name="T6" fmla="*/ 9 w 17"/>
                  <a:gd name="T7" fmla="*/ 0 h 20"/>
                  <a:gd name="T8" fmla="*/ 16 w 17"/>
                  <a:gd name="T9" fmla="*/ 6 h 20"/>
                  <a:gd name="T10" fmla="*/ 15 w 17"/>
                  <a:gd name="T11" fmla="*/ 16 h 20"/>
                  <a:gd name="T12" fmla="*/ 9 w 1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9" y="20"/>
                    </a:moveTo>
                    <a:cubicBezTo>
                      <a:pt x="6" y="20"/>
                      <a:pt x="4" y="18"/>
                      <a:pt x="3" y="16"/>
                    </a:cubicBezTo>
                    <a:cubicBezTo>
                      <a:pt x="1" y="13"/>
                      <a:pt x="0" y="9"/>
                      <a:pt x="1" y="6"/>
                    </a:cubicBezTo>
                    <a:cubicBezTo>
                      <a:pt x="2" y="3"/>
                      <a:pt x="4" y="0"/>
                      <a:pt x="9" y="0"/>
                    </a:cubicBezTo>
                    <a:cubicBezTo>
                      <a:pt x="13" y="0"/>
                      <a:pt x="16" y="3"/>
                      <a:pt x="16" y="6"/>
                    </a:cubicBezTo>
                    <a:cubicBezTo>
                      <a:pt x="17" y="9"/>
                      <a:pt x="16" y="13"/>
                      <a:pt x="15" y="16"/>
                    </a:cubicBezTo>
                    <a:cubicBezTo>
                      <a:pt x="13" y="18"/>
                      <a:pt x="11" y="20"/>
                      <a:pt x="9"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a:extLst>
                  <a:ext uri="{FF2B5EF4-FFF2-40B4-BE49-F238E27FC236}">
                    <a16:creationId xmlns:a16="http://schemas.microsoft.com/office/drawing/2014/main" id="{1A865714-2EB2-485A-9802-4F664C69D6B7}"/>
                  </a:ext>
                </a:extLst>
              </p:cNvPr>
              <p:cNvSpPr>
                <a:spLocks/>
              </p:cNvSpPr>
              <p:nvPr/>
            </p:nvSpPr>
            <p:spPr bwMode="auto">
              <a:xfrm>
                <a:off x="2936212" y="6965785"/>
                <a:ext cx="174625" cy="396875"/>
              </a:xfrm>
              <a:custGeom>
                <a:avLst/>
                <a:gdLst>
                  <a:gd name="T0" fmla="*/ 37 w 110"/>
                  <a:gd name="T1" fmla="*/ 0 h 250"/>
                  <a:gd name="T2" fmla="*/ 74 w 110"/>
                  <a:gd name="T3" fmla="*/ 0 h 250"/>
                  <a:gd name="T4" fmla="*/ 110 w 110"/>
                  <a:gd name="T5" fmla="*/ 250 h 250"/>
                  <a:gd name="T6" fmla="*/ 0 w 110"/>
                  <a:gd name="T7" fmla="*/ 250 h 250"/>
                  <a:gd name="T8" fmla="*/ 37 w 110"/>
                  <a:gd name="T9" fmla="*/ 0 h 250"/>
                  <a:gd name="T10" fmla="*/ 37 w 110"/>
                  <a:gd name="T11" fmla="*/ 0 h 250"/>
                </a:gdLst>
                <a:ahLst/>
                <a:cxnLst>
                  <a:cxn ang="0">
                    <a:pos x="T0" y="T1"/>
                  </a:cxn>
                  <a:cxn ang="0">
                    <a:pos x="T2" y="T3"/>
                  </a:cxn>
                  <a:cxn ang="0">
                    <a:pos x="T4" y="T5"/>
                  </a:cxn>
                  <a:cxn ang="0">
                    <a:pos x="T6" y="T7"/>
                  </a:cxn>
                  <a:cxn ang="0">
                    <a:pos x="T8" y="T9"/>
                  </a:cxn>
                  <a:cxn ang="0">
                    <a:pos x="T10" y="T11"/>
                  </a:cxn>
                </a:cxnLst>
                <a:rect l="0" t="0" r="r" b="b"/>
                <a:pathLst>
                  <a:path w="110" h="250">
                    <a:moveTo>
                      <a:pt x="37" y="0"/>
                    </a:moveTo>
                    <a:lnTo>
                      <a:pt x="74" y="0"/>
                    </a:lnTo>
                    <a:lnTo>
                      <a:pt x="110" y="250"/>
                    </a:lnTo>
                    <a:lnTo>
                      <a:pt x="0" y="250"/>
                    </a:lnTo>
                    <a:lnTo>
                      <a:pt x="37" y="0"/>
                    </a:lnTo>
                    <a:lnTo>
                      <a:pt x="37"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4">
                <a:extLst>
                  <a:ext uri="{FF2B5EF4-FFF2-40B4-BE49-F238E27FC236}">
                    <a16:creationId xmlns:a16="http://schemas.microsoft.com/office/drawing/2014/main" id="{4153B621-4EE0-44C8-8D08-C446D7C86BD0}"/>
                  </a:ext>
                </a:extLst>
              </p:cNvPr>
              <p:cNvSpPr>
                <a:spLocks noChangeArrowheads="1"/>
              </p:cNvSpPr>
              <p:nvPr/>
            </p:nvSpPr>
            <p:spPr bwMode="auto">
              <a:xfrm>
                <a:off x="2936212" y="6843547"/>
                <a:ext cx="146050" cy="152400"/>
              </a:xfrm>
              <a:prstGeom prst="ellipse">
                <a:avLst/>
              </a:pr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9" name="文本框 38">
            <a:extLst>
              <a:ext uri="{FF2B5EF4-FFF2-40B4-BE49-F238E27FC236}">
                <a16:creationId xmlns:a16="http://schemas.microsoft.com/office/drawing/2014/main" id="{64CF23AF-137D-4D57-8EA4-79F05FD8D156}"/>
              </a:ext>
            </a:extLst>
          </p:cNvPr>
          <p:cNvSpPr txBox="1"/>
          <p:nvPr/>
        </p:nvSpPr>
        <p:spPr>
          <a:xfrm>
            <a:off x="2532782" y="2687667"/>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0" name="文本框 39">
            <a:extLst>
              <a:ext uri="{FF2B5EF4-FFF2-40B4-BE49-F238E27FC236}">
                <a16:creationId xmlns:a16="http://schemas.microsoft.com/office/drawing/2014/main" id="{F480480B-6F0E-40E6-B535-7B2414A09FF0}"/>
              </a:ext>
            </a:extLst>
          </p:cNvPr>
          <p:cNvSpPr txBox="1"/>
          <p:nvPr/>
        </p:nvSpPr>
        <p:spPr>
          <a:xfrm>
            <a:off x="5879373" y="2687667"/>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1" name="文本框 40">
            <a:extLst>
              <a:ext uri="{FF2B5EF4-FFF2-40B4-BE49-F238E27FC236}">
                <a16:creationId xmlns:a16="http://schemas.microsoft.com/office/drawing/2014/main" id="{F1F4BED9-E20C-4142-8EDE-CB88B35D684D}"/>
              </a:ext>
            </a:extLst>
          </p:cNvPr>
          <p:cNvSpPr txBox="1"/>
          <p:nvPr/>
        </p:nvSpPr>
        <p:spPr>
          <a:xfrm>
            <a:off x="4211573" y="3329408"/>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2" name="文本框 41">
            <a:extLst>
              <a:ext uri="{FF2B5EF4-FFF2-40B4-BE49-F238E27FC236}">
                <a16:creationId xmlns:a16="http://schemas.microsoft.com/office/drawing/2014/main" id="{3E5EFCB2-41BE-4C2B-816D-8925AE5D3E8F}"/>
              </a:ext>
            </a:extLst>
          </p:cNvPr>
          <p:cNvSpPr txBox="1"/>
          <p:nvPr/>
        </p:nvSpPr>
        <p:spPr>
          <a:xfrm>
            <a:off x="7477857" y="3329408"/>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Tree>
    <p:extLst>
      <p:ext uri="{BB962C8B-B14F-4D97-AF65-F5344CB8AC3E}">
        <p14:creationId xmlns:p14="http://schemas.microsoft.com/office/powerpoint/2010/main" val="134013666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7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25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125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ppt_x"/>
                                          </p:val>
                                        </p:tav>
                                        <p:tav tm="100000">
                                          <p:val>
                                            <p:strVal val="#ppt_x"/>
                                          </p:val>
                                        </p:tav>
                                      </p:tavLst>
                                    </p:anim>
                                    <p:anim calcmode="lin" valueType="num">
                                      <p:cBhvr additive="base">
                                        <p:cTn id="40" dur="500" fill="hold"/>
                                        <p:tgtEl>
                                          <p:spTgt spid="4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150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75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175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ppt_x"/>
                                          </p:val>
                                        </p:tav>
                                        <p:tav tm="100000">
                                          <p:val>
                                            <p:strVal val="#ppt_x"/>
                                          </p:val>
                                        </p:tav>
                                      </p:tavLst>
                                    </p:anim>
                                    <p:anim calcmode="lin" valueType="num">
                                      <p:cBhvr additive="base">
                                        <p:cTn id="5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39" grpId="0"/>
      <p:bldP spid="40"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5">
            <a:extLst>
              <a:ext uri="{FF2B5EF4-FFF2-40B4-BE49-F238E27FC236}">
                <a16:creationId xmlns:a16="http://schemas.microsoft.com/office/drawing/2014/main" id="{E374BBBF-1DF9-474D-ACBF-EE0F7E6AE038}"/>
              </a:ext>
            </a:extLst>
          </p:cNvPr>
          <p:cNvCxnSpPr>
            <a:cxnSpLocks/>
          </p:cNvCxnSpPr>
          <p:nvPr/>
        </p:nvCxnSpPr>
        <p:spPr>
          <a:xfrm rot="16200000" flipH="1" flipV="1">
            <a:off x="5998768" y="1955370"/>
            <a:ext cx="1508105" cy="2013554"/>
          </a:xfrm>
          <a:prstGeom prst="bentConnector4">
            <a:avLst>
              <a:gd name="adj1" fmla="val -106588"/>
              <a:gd name="adj2" fmla="val 138745"/>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70338000-549C-42FE-B9AA-610A6089C8A4}"/>
              </a:ext>
            </a:extLst>
          </p:cNvPr>
          <p:cNvSpPr txBox="1"/>
          <p:nvPr/>
        </p:nvSpPr>
        <p:spPr>
          <a:xfrm>
            <a:off x="5438164" y="2392761"/>
            <a:ext cx="3470822" cy="1323439"/>
          </a:xfrm>
          <a:prstGeom prst="rect">
            <a:avLst/>
          </a:prstGeom>
          <a:noFill/>
        </p:spPr>
        <p:txBody>
          <a:bodyPr wrap="none" rtlCol="0">
            <a:spAutoFit/>
          </a:bodyPr>
          <a:lstStyle/>
          <a:p>
            <a:r>
              <a:rPr lang="en-US" altLang="zh-CN" sz="8000" dirty="0">
                <a:solidFill>
                  <a:schemeClr val="bg1"/>
                </a:solidFill>
                <a:latin typeface="微软雅黑" panose="020B0503020204020204" pitchFamily="34" charset="-122"/>
                <a:ea typeface="微软雅黑" panose="020B0503020204020204" pitchFamily="34" charset="-122"/>
              </a:rPr>
              <a:t>THRRE</a:t>
            </a:r>
            <a:endParaRPr lang="zh-CN" altLang="en-US" sz="8000" dirty="0">
              <a:solidFill>
                <a:schemeClr val="bg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DDFAF3B6-4F91-46C4-83AC-BE9AF0894FA2}"/>
              </a:ext>
            </a:extLst>
          </p:cNvPr>
          <p:cNvSpPr/>
          <p:nvPr/>
        </p:nvSpPr>
        <p:spPr>
          <a:xfrm>
            <a:off x="5239182" y="791419"/>
            <a:ext cx="2339102"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请输入你的题目</a:t>
            </a:r>
          </a:p>
        </p:txBody>
      </p:sp>
      <p:sp>
        <p:nvSpPr>
          <p:cNvPr id="5" name="矩形 4">
            <a:extLst>
              <a:ext uri="{FF2B5EF4-FFF2-40B4-BE49-F238E27FC236}">
                <a16:creationId xmlns:a16="http://schemas.microsoft.com/office/drawing/2014/main" id="{357A8538-F70A-4CF5-A6EC-CCAE8C55CB7D}"/>
              </a:ext>
            </a:extLst>
          </p:cNvPr>
          <p:cNvSpPr/>
          <p:nvPr/>
        </p:nvSpPr>
        <p:spPr>
          <a:xfrm>
            <a:off x="5297486" y="1438654"/>
            <a:ext cx="2182918" cy="95410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343013190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502"/>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2"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ppt_x</p:attrName>
                                        </p:attrNameLst>
                                      </p:cBhvr>
                                      <p:tavLst>
                                        <p:tav tm="0">
                                          <p:val>
                                            <p:strVal val="#ppt_x+#ppt_w*1.125000"/>
                                          </p:val>
                                        </p:tav>
                                        <p:tav tm="100000">
                                          <p:val>
                                            <p:strVal val="#ppt_x"/>
                                          </p:val>
                                        </p:tav>
                                      </p:tavLst>
                                    </p:anim>
                                    <p:animEffect transition="in" filter="wipe(lef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9C6AD2C-EE5B-4F84-BABE-BA440A3805F0}"/>
              </a:ext>
            </a:extLst>
          </p:cNvPr>
          <p:cNvGrpSpPr>
            <a:grpSpLocks/>
          </p:cNvGrpSpPr>
          <p:nvPr/>
        </p:nvGrpSpPr>
        <p:grpSpPr bwMode="auto">
          <a:xfrm>
            <a:off x="4343002" y="1187830"/>
            <a:ext cx="1918097" cy="681038"/>
            <a:chOff x="0" y="0"/>
            <a:chExt cx="2636520" cy="1447800"/>
          </a:xfrm>
        </p:grpSpPr>
        <p:sp>
          <p:nvSpPr>
            <p:cNvPr id="3" name="任意多边形 10">
              <a:extLst>
                <a:ext uri="{FF2B5EF4-FFF2-40B4-BE49-F238E27FC236}">
                  <a16:creationId xmlns:a16="http://schemas.microsoft.com/office/drawing/2014/main" id="{6FBC164E-28AB-49F8-B882-82388ED1D263}"/>
                </a:ext>
              </a:extLst>
            </p:cNvPr>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4" name="文本框 24">
              <a:extLst>
                <a:ext uri="{FF2B5EF4-FFF2-40B4-BE49-F238E27FC236}">
                  <a16:creationId xmlns:a16="http://schemas.microsoft.com/office/drawing/2014/main" id="{3D684D55-AD41-45CA-8756-1ACC3EB45E04}"/>
                </a:ext>
              </a:extLst>
            </p:cNvPr>
            <p:cNvSpPr>
              <a:spLocks noChangeArrowheads="1"/>
            </p:cNvSpPr>
            <p:nvPr/>
          </p:nvSpPr>
          <p:spPr bwMode="auto">
            <a:xfrm>
              <a:off x="304995"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F7111177-0F94-4C3F-BD9E-0DD224CAC480}"/>
              </a:ext>
            </a:extLst>
          </p:cNvPr>
          <p:cNvGrpSpPr>
            <a:grpSpLocks/>
          </p:cNvGrpSpPr>
          <p:nvPr/>
        </p:nvGrpSpPr>
        <p:grpSpPr bwMode="auto">
          <a:xfrm>
            <a:off x="2740421" y="1187830"/>
            <a:ext cx="1918097" cy="681038"/>
            <a:chOff x="0" y="0"/>
            <a:chExt cx="2636520" cy="1447800"/>
          </a:xfrm>
        </p:grpSpPr>
        <p:sp>
          <p:nvSpPr>
            <p:cNvPr id="6" name="任意多边形 13">
              <a:extLst>
                <a:ext uri="{FF2B5EF4-FFF2-40B4-BE49-F238E27FC236}">
                  <a16:creationId xmlns:a16="http://schemas.microsoft.com/office/drawing/2014/main" id="{C2D9C076-083D-47F0-BA0D-49DD8D8AD2B9}"/>
                </a:ext>
              </a:extLst>
            </p:cNvPr>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7" name="文本框 25">
              <a:extLst>
                <a:ext uri="{FF2B5EF4-FFF2-40B4-BE49-F238E27FC236}">
                  <a16:creationId xmlns:a16="http://schemas.microsoft.com/office/drawing/2014/main" id="{656C5B06-56EF-4D01-9B22-B9FA6CBCF4A4}"/>
                </a:ext>
              </a:extLst>
            </p:cNvPr>
            <p:cNvSpPr>
              <a:spLocks noChangeArrowheads="1"/>
            </p:cNvSpPr>
            <p:nvPr/>
          </p:nvSpPr>
          <p:spPr bwMode="auto">
            <a:xfrm>
              <a:off x="272839" y="331328"/>
              <a:ext cx="2293960"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zh-CN" altLang="en-US" sz="15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 name="组合 7">
            <a:extLst>
              <a:ext uri="{FF2B5EF4-FFF2-40B4-BE49-F238E27FC236}">
                <a16:creationId xmlns:a16="http://schemas.microsoft.com/office/drawing/2014/main" id="{0B45049A-76C6-4B3A-B86A-01E63A541E95}"/>
              </a:ext>
            </a:extLst>
          </p:cNvPr>
          <p:cNvGrpSpPr>
            <a:grpSpLocks/>
          </p:cNvGrpSpPr>
          <p:nvPr/>
        </p:nvGrpSpPr>
        <p:grpSpPr bwMode="auto">
          <a:xfrm>
            <a:off x="7550546" y="1187830"/>
            <a:ext cx="1916906" cy="681038"/>
            <a:chOff x="0" y="0"/>
            <a:chExt cx="2636520" cy="1447800"/>
          </a:xfrm>
        </p:grpSpPr>
        <p:sp>
          <p:nvSpPr>
            <p:cNvPr id="9" name="任意多边形 16">
              <a:extLst>
                <a:ext uri="{FF2B5EF4-FFF2-40B4-BE49-F238E27FC236}">
                  <a16:creationId xmlns:a16="http://schemas.microsoft.com/office/drawing/2014/main" id="{22637AFC-2D81-4AD0-A116-5089BCEF5247}"/>
                </a:ext>
              </a:extLst>
            </p:cNvPr>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0" name="文本框 26">
              <a:extLst>
                <a:ext uri="{FF2B5EF4-FFF2-40B4-BE49-F238E27FC236}">
                  <a16:creationId xmlns:a16="http://schemas.microsoft.com/office/drawing/2014/main" id="{6F6387A4-CC78-4327-8353-F22F915E1B46}"/>
                </a:ext>
              </a:extLst>
            </p:cNvPr>
            <p:cNvSpPr>
              <a:spLocks noChangeArrowheads="1"/>
            </p:cNvSpPr>
            <p:nvPr/>
          </p:nvSpPr>
          <p:spPr bwMode="auto">
            <a:xfrm>
              <a:off x="311563" y="380399"/>
              <a:ext cx="2230359"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 name="组合 10">
            <a:extLst>
              <a:ext uri="{FF2B5EF4-FFF2-40B4-BE49-F238E27FC236}">
                <a16:creationId xmlns:a16="http://schemas.microsoft.com/office/drawing/2014/main" id="{AA25A724-E155-4205-BC87-2BE9B7661DBF}"/>
              </a:ext>
            </a:extLst>
          </p:cNvPr>
          <p:cNvGrpSpPr>
            <a:grpSpLocks/>
          </p:cNvGrpSpPr>
          <p:nvPr/>
        </p:nvGrpSpPr>
        <p:grpSpPr bwMode="auto">
          <a:xfrm>
            <a:off x="5946774" y="1187830"/>
            <a:ext cx="1918097" cy="681038"/>
            <a:chOff x="0" y="0"/>
            <a:chExt cx="2636520" cy="1447800"/>
          </a:xfrm>
        </p:grpSpPr>
        <p:sp>
          <p:nvSpPr>
            <p:cNvPr id="12" name="任意多边形 19">
              <a:extLst>
                <a:ext uri="{FF2B5EF4-FFF2-40B4-BE49-F238E27FC236}">
                  <a16:creationId xmlns:a16="http://schemas.microsoft.com/office/drawing/2014/main" id="{DE9D91E6-167C-42FF-8D3A-4D7C5E49E1C5}"/>
                </a:ext>
              </a:extLst>
            </p:cNvPr>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3" name="文本框 27">
              <a:extLst>
                <a:ext uri="{FF2B5EF4-FFF2-40B4-BE49-F238E27FC236}">
                  <a16:creationId xmlns:a16="http://schemas.microsoft.com/office/drawing/2014/main" id="{86D91FAF-4EE1-4109-831D-F680F6ACC339}"/>
                </a:ext>
              </a:extLst>
            </p:cNvPr>
            <p:cNvSpPr>
              <a:spLocks noChangeArrowheads="1"/>
            </p:cNvSpPr>
            <p:nvPr/>
          </p:nvSpPr>
          <p:spPr bwMode="auto">
            <a:xfrm>
              <a:off x="330619" y="331330"/>
              <a:ext cx="2205655"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4" name="矩形 13">
            <a:extLst>
              <a:ext uri="{FF2B5EF4-FFF2-40B4-BE49-F238E27FC236}">
                <a16:creationId xmlns:a16="http://schemas.microsoft.com/office/drawing/2014/main" id="{8D5BD5C4-EA5A-4D34-BCE8-EC1F4907093C}"/>
              </a:ext>
            </a:extLst>
          </p:cNvPr>
          <p:cNvSpPr>
            <a:spLocks noChangeArrowheads="1"/>
          </p:cNvSpPr>
          <p:nvPr/>
        </p:nvSpPr>
        <p:spPr bwMode="auto">
          <a:xfrm>
            <a:off x="2428475" y="3672663"/>
            <a:ext cx="7219950"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800" dirty="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A7CFEC3E-9A9F-428A-8111-0CEE7EE98420}"/>
              </a:ext>
            </a:extLst>
          </p:cNvPr>
          <p:cNvSpPr>
            <a:spLocks noChangeArrowheads="1"/>
          </p:cNvSpPr>
          <p:nvPr/>
        </p:nvSpPr>
        <p:spPr bwMode="auto">
          <a:xfrm>
            <a:off x="2995102" y="2077227"/>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矩形 15">
            <a:extLst>
              <a:ext uri="{FF2B5EF4-FFF2-40B4-BE49-F238E27FC236}">
                <a16:creationId xmlns:a16="http://schemas.microsoft.com/office/drawing/2014/main" id="{A2F67018-7A4F-4784-BCC3-237204DA1EC0}"/>
              </a:ext>
            </a:extLst>
          </p:cNvPr>
          <p:cNvSpPr>
            <a:spLocks noChangeArrowheads="1"/>
          </p:cNvSpPr>
          <p:nvPr/>
        </p:nvSpPr>
        <p:spPr bwMode="auto">
          <a:xfrm>
            <a:off x="2774950" y="2436794"/>
            <a:ext cx="1431131"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F79CC53E-5944-4112-AA15-616CA931615A}"/>
              </a:ext>
            </a:extLst>
          </p:cNvPr>
          <p:cNvSpPr>
            <a:spLocks noChangeArrowheads="1"/>
          </p:cNvSpPr>
          <p:nvPr/>
        </p:nvSpPr>
        <p:spPr bwMode="auto">
          <a:xfrm>
            <a:off x="4675072" y="2077227"/>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矩形 17">
            <a:extLst>
              <a:ext uri="{FF2B5EF4-FFF2-40B4-BE49-F238E27FC236}">
                <a16:creationId xmlns:a16="http://schemas.microsoft.com/office/drawing/2014/main" id="{F4601A2D-DE9C-469A-ADD1-A17213704AC3}"/>
              </a:ext>
            </a:extLst>
          </p:cNvPr>
          <p:cNvSpPr>
            <a:spLocks noChangeArrowheads="1"/>
          </p:cNvSpPr>
          <p:nvPr/>
        </p:nvSpPr>
        <p:spPr bwMode="auto">
          <a:xfrm>
            <a:off x="4485877" y="2436794"/>
            <a:ext cx="1406129"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83FDFCB3-8003-4577-9814-0FDADD920FE1}"/>
              </a:ext>
            </a:extLst>
          </p:cNvPr>
          <p:cNvSpPr>
            <a:spLocks noChangeArrowheads="1"/>
          </p:cNvSpPr>
          <p:nvPr/>
        </p:nvSpPr>
        <p:spPr bwMode="auto">
          <a:xfrm>
            <a:off x="6352663" y="2077227"/>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矩形 19">
            <a:extLst>
              <a:ext uri="{FF2B5EF4-FFF2-40B4-BE49-F238E27FC236}">
                <a16:creationId xmlns:a16="http://schemas.microsoft.com/office/drawing/2014/main" id="{78C9AAA9-52BB-463D-BD39-333F59376D22}"/>
              </a:ext>
            </a:extLst>
          </p:cNvPr>
          <p:cNvSpPr>
            <a:spLocks noChangeArrowheads="1"/>
          </p:cNvSpPr>
          <p:nvPr/>
        </p:nvSpPr>
        <p:spPr bwMode="auto">
          <a:xfrm>
            <a:off x="6171801" y="2436794"/>
            <a:ext cx="1419225"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BE49525B-1CE4-4664-8ED2-0F3C34D976B9}"/>
              </a:ext>
            </a:extLst>
          </p:cNvPr>
          <p:cNvSpPr>
            <a:spLocks noChangeArrowheads="1"/>
          </p:cNvSpPr>
          <p:nvPr/>
        </p:nvSpPr>
        <p:spPr bwMode="auto">
          <a:xfrm>
            <a:off x="8032039" y="2077227"/>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矩形 21">
            <a:extLst>
              <a:ext uri="{FF2B5EF4-FFF2-40B4-BE49-F238E27FC236}">
                <a16:creationId xmlns:a16="http://schemas.microsoft.com/office/drawing/2014/main" id="{6E2C943E-9E8A-4A50-821C-359B0DD45DDE}"/>
              </a:ext>
            </a:extLst>
          </p:cNvPr>
          <p:cNvSpPr>
            <a:spLocks noChangeArrowheads="1"/>
          </p:cNvSpPr>
          <p:nvPr/>
        </p:nvSpPr>
        <p:spPr bwMode="auto">
          <a:xfrm>
            <a:off x="7870822" y="2436794"/>
            <a:ext cx="1406128"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3" name="直接连接符 22">
            <a:extLst>
              <a:ext uri="{FF2B5EF4-FFF2-40B4-BE49-F238E27FC236}">
                <a16:creationId xmlns:a16="http://schemas.microsoft.com/office/drawing/2014/main" id="{B3AA8C1F-8556-4A10-9150-5597FC7C263D}"/>
              </a:ext>
            </a:extLst>
          </p:cNvPr>
          <p:cNvSpPr>
            <a:spLocks noChangeShapeType="1"/>
          </p:cNvSpPr>
          <p:nvPr/>
        </p:nvSpPr>
        <p:spPr bwMode="auto">
          <a:xfrm>
            <a:off x="2540394" y="3570269"/>
            <a:ext cx="7019925"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p>
        </p:txBody>
      </p:sp>
    </p:spTree>
    <p:extLst>
      <p:ext uri="{BB962C8B-B14F-4D97-AF65-F5344CB8AC3E}">
        <p14:creationId xmlns:p14="http://schemas.microsoft.com/office/powerpoint/2010/main" val="180502394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750"/>
                                        <p:tgtEl>
                                          <p:spTgt spid="2"/>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750"/>
                                        <p:tgtEl>
                                          <p:spTgt spid="11"/>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75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75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750"/>
                                        <p:tgtEl>
                                          <p:spTgt spid="16"/>
                                        </p:tgtEl>
                                      </p:cBhvr>
                                    </p:animEffect>
                                    <p:anim calcmode="lin" valueType="num">
                                      <p:cBhvr>
                                        <p:cTn id="30" dur="750" fill="hold"/>
                                        <p:tgtEl>
                                          <p:spTgt spid="16"/>
                                        </p:tgtEl>
                                        <p:attrNameLst>
                                          <p:attrName>ppt_x</p:attrName>
                                        </p:attrNameLst>
                                      </p:cBhvr>
                                      <p:tavLst>
                                        <p:tav tm="0">
                                          <p:val>
                                            <p:strVal val="#ppt_x"/>
                                          </p:val>
                                        </p:tav>
                                        <p:tav tm="100000">
                                          <p:val>
                                            <p:strVal val="#ppt_x"/>
                                          </p:val>
                                        </p:tav>
                                      </p:tavLst>
                                    </p:anim>
                                    <p:anim calcmode="lin" valueType="num">
                                      <p:cBhvr>
                                        <p:cTn id="31" dur="75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75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750"/>
                                        <p:tgtEl>
                                          <p:spTgt spid="17"/>
                                        </p:tgtEl>
                                      </p:cBhvr>
                                    </p:animEffect>
                                  </p:childTnLst>
                                </p:cTn>
                              </p:par>
                            </p:childTnLst>
                          </p:cTn>
                        </p:par>
                        <p:par>
                          <p:cTn id="36" fill="hold">
                            <p:stCondLst>
                              <p:cond delay="1500"/>
                            </p:stCondLst>
                            <p:childTnLst>
                              <p:par>
                                <p:cTn id="37" presetID="42"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750"/>
                                        <p:tgtEl>
                                          <p:spTgt spid="18"/>
                                        </p:tgtEl>
                                      </p:cBhvr>
                                    </p:animEffect>
                                    <p:anim calcmode="lin" valueType="num">
                                      <p:cBhvr>
                                        <p:cTn id="40" dur="750" fill="hold"/>
                                        <p:tgtEl>
                                          <p:spTgt spid="18"/>
                                        </p:tgtEl>
                                        <p:attrNameLst>
                                          <p:attrName>ppt_x</p:attrName>
                                        </p:attrNameLst>
                                      </p:cBhvr>
                                      <p:tavLst>
                                        <p:tav tm="0">
                                          <p:val>
                                            <p:strVal val="#ppt_x"/>
                                          </p:val>
                                        </p:tav>
                                        <p:tav tm="100000">
                                          <p:val>
                                            <p:strVal val="#ppt_x"/>
                                          </p:val>
                                        </p:tav>
                                      </p:tavLst>
                                    </p:anim>
                                    <p:anim calcmode="lin" valueType="num">
                                      <p:cBhvr>
                                        <p:cTn id="41" dur="75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225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750"/>
                                        <p:tgtEl>
                                          <p:spTgt spid="19"/>
                                        </p:tgtEl>
                                      </p:cBhvr>
                                    </p:animEffect>
                                  </p:childTnLst>
                                </p:cTn>
                              </p:par>
                            </p:childTnLst>
                          </p:cTn>
                        </p:par>
                        <p:par>
                          <p:cTn id="46" fill="hold">
                            <p:stCondLst>
                              <p:cond delay="30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750"/>
                                        <p:tgtEl>
                                          <p:spTgt spid="20"/>
                                        </p:tgtEl>
                                      </p:cBhvr>
                                    </p:animEffect>
                                    <p:anim calcmode="lin" valueType="num">
                                      <p:cBhvr>
                                        <p:cTn id="50" dur="750" fill="hold"/>
                                        <p:tgtEl>
                                          <p:spTgt spid="20"/>
                                        </p:tgtEl>
                                        <p:attrNameLst>
                                          <p:attrName>ppt_x</p:attrName>
                                        </p:attrNameLst>
                                      </p:cBhvr>
                                      <p:tavLst>
                                        <p:tav tm="0">
                                          <p:val>
                                            <p:strVal val="#ppt_x"/>
                                          </p:val>
                                        </p:tav>
                                        <p:tav tm="100000">
                                          <p:val>
                                            <p:strVal val="#ppt_x"/>
                                          </p:val>
                                        </p:tav>
                                      </p:tavLst>
                                    </p:anim>
                                    <p:anim calcmode="lin" valueType="num">
                                      <p:cBhvr>
                                        <p:cTn id="51" dur="75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375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750"/>
                                        <p:tgtEl>
                                          <p:spTgt spid="21"/>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750"/>
                                        <p:tgtEl>
                                          <p:spTgt spid="22"/>
                                        </p:tgtEl>
                                      </p:cBhvr>
                                    </p:animEffect>
                                    <p:anim calcmode="lin" valueType="num">
                                      <p:cBhvr>
                                        <p:cTn id="60" dur="750" fill="hold"/>
                                        <p:tgtEl>
                                          <p:spTgt spid="22"/>
                                        </p:tgtEl>
                                        <p:attrNameLst>
                                          <p:attrName>ppt_x</p:attrName>
                                        </p:attrNameLst>
                                      </p:cBhvr>
                                      <p:tavLst>
                                        <p:tav tm="0">
                                          <p:val>
                                            <p:strVal val="#ppt_x"/>
                                          </p:val>
                                        </p:tav>
                                        <p:tav tm="100000">
                                          <p:val>
                                            <p:strVal val="#ppt_x"/>
                                          </p:val>
                                        </p:tav>
                                      </p:tavLst>
                                    </p:anim>
                                    <p:anim calcmode="lin" valueType="num">
                                      <p:cBhvr>
                                        <p:cTn id="61" dur="75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down)">
                                      <p:cBhvr>
                                        <p:cTn id="66" dur="75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iterate type="wd">
                                    <p:tmPct val="10000"/>
                                  </p:iterate>
                                  <p:childTnLst>
                                    <p:set>
                                      <p:cBhvr>
                                        <p:cTn id="70" dur="1" fill="hold">
                                          <p:stCondLst>
                                            <p:cond delay="0"/>
                                          </p:stCondLst>
                                        </p:cTn>
                                        <p:tgtEl>
                                          <p:spTgt spid="14">
                                            <p:txEl>
                                              <p:pRg st="0" end="0"/>
                                            </p:txEl>
                                          </p:spTgt>
                                        </p:tgtEl>
                                        <p:attrNameLst>
                                          <p:attrName>style.visibility</p:attrName>
                                        </p:attrNameLst>
                                      </p:cBhvr>
                                      <p:to>
                                        <p:strVal val="visible"/>
                                      </p:to>
                                    </p:set>
                                    <p:animEffect transition="in" filter="wipe(left)">
                                      <p:cBhvr>
                                        <p:cTn id="7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5" grpId="0"/>
      <p:bldP spid="16" grpId="0"/>
      <p:bldP spid="17" grpId="0"/>
      <p:bldP spid="18" grpId="0"/>
      <p:bldP spid="19" grpId="0"/>
      <p:bldP spid="20" grpId="0"/>
      <p:bldP spid="21" grpId="0"/>
      <p:bldP spid="22" grpId="0"/>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38D2D3BA-8510-44EB-B3CB-68A2DFCE938E}"/>
              </a:ext>
            </a:extLst>
          </p:cNvPr>
          <p:cNvCxnSpPr/>
          <p:nvPr/>
        </p:nvCxnSpPr>
        <p:spPr>
          <a:xfrm>
            <a:off x="2852746" y="2783388"/>
            <a:ext cx="623769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72195262-2C91-44F5-9F98-23619FCCA52B}"/>
              </a:ext>
            </a:extLst>
          </p:cNvPr>
          <p:cNvGrpSpPr/>
          <p:nvPr/>
        </p:nvGrpSpPr>
        <p:grpSpPr>
          <a:xfrm>
            <a:off x="3649334" y="1892289"/>
            <a:ext cx="457080" cy="972108"/>
            <a:chOff x="2998862" y="2348880"/>
            <a:chExt cx="609440" cy="1296144"/>
          </a:xfrm>
          <a:noFill/>
        </p:grpSpPr>
        <p:sp>
          <p:nvSpPr>
            <p:cNvPr id="4" name="椭圆 3">
              <a:extLst>
                <a:ext uri="{FF2B5EF4-FFF2-40B4-BE49-F238E27FC236}">
                  <a16:creationId xmlns:a16="http://schemas.microsoft.com/office/drawing/2014/main" id="{F1CEEE29-B30B-46DD-A0AF-E7DC61B0EDF6}"/>
                </a:ext>
              </a:extLst>
            </p:cNvPr>
            <p:cNvSpPr/>
            <p:nvPr/>
          </p:nvSpPr>
          <p:spPr>
            <a:xfrm>
              <a:off x="299886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任意多边形 12">
              <a:extLst>
                <a:ext uri="{FF2B5EF4-FFF2-40B4-BE49-F238E27FC236}">
                  <a16:creationId xmlns:a16="http://schemas.microsoft.com/office/drawing/2014/main" id="{986AE022-9402-4F93-A053-0B355F15C129}"/>
                </a:ext>
              </a:extLst>
            </p:cNvPr>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6" name="组合 5">
            <a:extLst>
              <a:ext uri="{FF2B5EF4-FFF2-40B4-BE49-F238E27FC236}">
                <a16:creationId xmlns:a16="http://schemas.microsoft.com/office/drawing/2014/main" id="{42E4E638-5204-4091-9695-8AFF8387EDCB}"/>
              </a:ext>
            </a:extLst>
          </p:cNvPr>
          <p:cNvGrpSpPr/>
          <p:nvPr/>
        </p:nvGrpSpPr>
        <p:grpSpPr>
          <a:xfrm>
            <a:off x="4189394" y="2702379"/>
            <a:ext cx="456758" cy="967973"/>
            <a:chOff x="3718942" y="3429000"/>
            <a:chExt cx="609010" cy="1290630"/>
          </a:xfrm>
          <a:noFill/>
        </p:grpSpPr>
        <p:sp>
          <p:nvSpPr>
            <p:cNvPr id="7" name="椭圆 6">
              <a:extLst>
                <a:ext uri="{FF2B5EF4-FFF2-40B4-BE49-F238E27FC236}">
                  <a16:creationId xmlns:a16="http://schemas.microsoft.com/office/drawing/2014/main" id="{7ADA14B8-3488-4ABB-A8BB-5AF72806D9FC}"/>
                </a:ext>
              </a:extLst>
            </p:cNvPr>
            <p:cNvSpPr/>
            <p:nvPr/>
          </p:nvSpPr>
          <p:spPr>
            <a:xfrm>
              <a:off x="371894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任意多边形 15">
              <a:extLst>
                <a:ext uri="{FF2B5EF4-FFF2-40B4-BE49-F238E27FC236}">
                  <a16:creationId xmlns:a16="http://schemas.microsoft.com/office/drawing/2014/main" id="{C9145FAD-C498-49DF-A6AE-8330FD4E52B7}"/>
                </a:ext>
              </a:extLst>
            </p:cNvPr>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9" name="组合 8">
            <a:extLst>
              <a:ext uri="{FF2B5EF4-FFF2-40B4-BE49-F238E27FC236}">
                <a16:creationId xmlns:a16="http://schemas.microsoft.com/office/drawing/2014/main" id="{35D3597F-27E6-4CC3-83DC-E2B375236924}"/>
              </a:ext>
            </a:extLst>
          </p:cNvPr>
          <p:cNvGrpSpPr/>
          <p:nvPr/>
        </p:nvGrpSpPr>
        <p:grpSpPr>
          <a:xfrm>
            <a:off x="5107496" y="1892289"/>
            <a:ext cx="468224" cy="972108"/>
            <a:chOff x="4943078" y="2348880"/>
            <a:chExt cx="624298" cy="1296144"/>
          </a:xfrm>
          <a:noFill/>
        </p:grpSpPr>
        <p:sp>
          <p:nvSpPr>
            <p:cNvPr id="10" name="椭圆 9">
              <a:extLst>
                <a:ext uri="{FF2B5EF4-FFF2-40B4-BE49-F238E27FC236}">
                  <a16:creationId xmlns:a16="http://schemas.microsoft.com/office/drawing/2014/main" id="{1315889D-2413-444C-824B-79B0BDD1B78B}"/>
                </a:ext>
              </a:extLst>
            </p:cNvPr>
            <p:cNvSpPr/>
            <p:nvPr/>
          </p:nvSpPr>
          <p:spPr>
            <a:xfrm>
              <a:off x="494307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任意多边形 18">
              <a:extLst>
                <a:ext uri="{FF2B5EF4-FFF2-40B4-BE49-F238E27FC236}">
                  <a16:creationId xmlns:a16="http://schemas.microsoft.com/office/drawing/2014/main" id="{67B436D8-62DB-4B5A-AB26-5A006FB3ECB4}"/>
                </a:ext>
              </a:extLst>
            </p:cNvPr>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12" name="组合 11">
            <a:extLst>
              <a:ext uri="{FF2B5EF4-FFF2-40B4-BE49-F238E27FC236}">
                <a16:creationId xmlns:a16="http://schemas.microsoft.com/office/drawing/2014/main" id="{A89B604F-B7C8-4E98-8FF8-D31E58E17A8A}"/>
              </a:ext>
            </a:extLst>
          </p:cNvPr>
          <p:cNvGrpSpPr/>
          <p:nvPr/>
        </p:nvGrpSpPr>
        <p:grpSpPr>
          <a:xfrm>
            <a:off x="5890583" y="2702379"/>
            <a:ext cx="468224" cy="967973"/>
            <a:chOff x="5987194" y="3429000"/>
            <a:chExt cx="624298" cy="1290630"/>
          </a:xfrm>
          <a:noFill/>
        </p:grpSpPr>
        <p:sp>
          <p:nvSpPr>
            <p:cNvPr id="13" name="椭圆 12">
              <a:extLst>
                <a:ext uri="{FF2B5EF4-FFF2-40B4-BE49-F238E27FC236}">
                  <a16:creationId xmlns:a16="http://schemas.microsoft.com/office/drawing/2014/main" id="{B9AC6DDE-5E19-437C-8950-2F4A8A06FF1B}"/>
                </a:ext>
              </a:extLst>
            </p:cNvPr>
            <p:cNvSpPr/>
            <p:nvPr/>
          </p:nvSpPr>
          <p:spPr>
            <a:xfrm>
              <a:off x="5987194"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任意多边形 21">
              <a:extLst>
                <a:ext uri="{FF2B5EF4-FFF2-40B4-BE49-F238E27FC236}">
                  <a16:creationId xmlns:a16="http://schemas.microsoft.com/office/drawing/2014/main" id="{3DB44E8B-4DF1-41F5-AC90-B7F6ECCF2120}"/>
                </a:ext>
              </a:extLst>
            </p:cNvPr>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15" name="组合 14">
            <a:extLst>
              <a:ext uri="{FF2B5EF4-FFF2-40B4-BE49-F238E27FC236}">
                <a16:creationId xmlns:a16="http://schemas.microsoft.com/office/drawing/2014/main" id="{68B4D9CC-01A1-4A31-9393-F1917D436773}"/>
              </a:ext>
            </a:extLst>
          </p:cNvPr>
          <p:cNvGrpSpPr/>
          <p:nvPr/>
        </p:nvGrpSpPr>
        <p:grpSpPr>
          <a:xfrm>
            <a:off x="7753790" y="2702379"/>
            <a:ext cx="468224" cy="967973"/>
            <a:chOff x="8471470" y="3429000"/>
            <a:chExt cx="624298" cy="1290630"/>
          </a:xfrm>
          <a:noFill/>
        </p:grpSpPr>
        <p:sp>
          <p:nvSpPr>
            <p:cNvPr id="16" name="椭圆 15">
              <a:extLst>
                <a:ext uri="{FF2B5EF4-FFF2-40B4-BE49-F238E27FC236}">
                  <a16:creationId xmlns:a16="http://schemas.microsoft.com/office/drawing/2014/main" id="{A21FC2EC-24BF-44F4-B0B7-21DB9BDE79F0}"/>
                </a:ext>
              </a:extLst>
            </p:cNvPr>
            <p:cNvSpPr/>
            <p:nvPr/>
          </p:nvSpPr>
          <p:spPr>
            <a:xfrm>
              <a:off x="8471470"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任意多边形 24">
              <a:extLst>
                <a:ext uri="{FF2B5EF4-FFF2-40B4-BE49-F238E27FC236}">
                  <a16:creationId xmlns:a16="http://schemas.microsoft.com/office/drawing/2014/main" id="{5762ACE1-646B-4155-82E1-3BFDB4B21566}"/>
                </a:ext>
              </a:extLst>
            </p:cNvPr>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18" name="组合 17">
            <a:extLst>
              <a:ext uri="{FF2B5EF4-FFF2-40B4-BE49-F238E27FC236}">
                <a16:creationId xmlns:a16="http://schemas.microsoft.com/office/drawing/2014/main" id="{0397F9A9-3A63-4689-94CC-D82D41AB1FF2}"/>
              </a:ext>
            </a:extLst>
          </p:cNvPr>
          <p:cNvGrpSpPr/>
          <p:nvPr/>
        </p:nvGrpSpPr>
        <p:grpSpPr>
          <a:xfrm>
            <a:off x="7144841" y="1892289"/>
            <a:ext cx="442717" cy="972108"/>
            <a:chOff x="7659538" y="2348880"/>
            <a:chExt cx="590289" cy="1296144"/>
          </a:xfrm>
          <a:noFill/>
        </p:grpSpPr>
        <p:sp>
          <p:nvSpPr>
            <p:cNvPr id="19" name="椭圆 18">
              <a:extLst>
                <a:ext uri="{FF2B5EF4-FFF2-40B4-BE49-F238E27FC236}">
                  <a16:creationId xmlns:a16="http://schemas.microsoft.com/office/drawing/2014/main" id="{00060BB7-BE9F-4294-AB6B-844F6EE62F8E}"/>
                </a:ext>
              </a:extLst>
            </p:cNvPr>
            <p:cNvSpPr/>
            <p:nvPr/>
          </p:nvSpPr>
          <p:spPr>
            <a:xfrm>
              <a:off x="765953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任意多边形 27">
              <a:extLst>
                <a:ext uri="{FF2B5EF4-FFF2-40B4-BE49-F238E27FC236}">
                  <a16:creationId xmlns:a16="http://schemas.microsoft.com/office/drawing/2014/main" id="{16FD0650-A49D-4B2C-943B-580B593D58EA}"/>
                </a:ext>
              </a:extLst>
            </p:cNvPr>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1" name="组合 20">
            <a:extLst>
              <a:ext uri="{FF2B5EF4-FFF2-40B4-BE49-F238E27FC236}">
                <a16:creationId xmlns:a16="http://schemas.microsoft.com/office/drawing/2014/main" id="{4620B7D2-5D95-41EA-9EB0-5EBCFA175511}"/>
              </a:ext>
            </a:extLst>
          </p:cNvPr>
          <p:cNvGrpSpPr/>
          <p:nvPr/>
        </p:nvGrpSpPr>
        <p:grpSpPr>
          <a:xfrm>
            <a:off x="5269514" y="1298223"/>
            <a:ext cx="594066" cy="594066"/>
            <a:chOff x="5159102" y="1556792"/>
            <a:chExt cx="792088" cy="792088"/>
          </a:xfrm>
        </p:grpSpPr>
        <p:sp>
          <p:nvSpPr>
            <p:cNvPr id="22" name="椭圆 21">
              <a:extLst>
                <a:ext uri="{FF2B5EF4-FFF2-40B4-BE49-F238E27FC236}">
                  <a16:creationId xmlns:a16="http://schemas.microsoft.com/office/drawing/2014/main" id="{96928026-76FF-47CB-A6C6-4C5D051F597D}"/>
                </a:ext>
              </a:extLst>
            </p:cNvPr>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 name="心形 22">
              <a:extLst>
                <a:ext uri="{FF2B5EF4-FFF2-40B4-BE49-F238E27FC236}">
                  <a16:creationId xmlns:a16="http://schemas.microsoft.com/office/drawing/2014/main" id="{289BF288-5BDA-4BE3-9143-7B88F2A5E609}"/>
                </a:ext>
              </a:extLst>
            </p:cNvPr>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4" name="组合 23">
            <a:extLst>
              <a:ext uri="{FF2B5EF4-FFF2-40B4-BE49-F238E27FC236}">
                <a16:creationId xmlns:a16="http://schemas.microsoft.com/office/drawing/2014/main" id="{049273CD-F131-4232-8D92-4F3C5691AE11}"/>
              </a:ext>
            </a:extLst>
          </p:cNvPr>
          <p:cNvGrpSpPr/>
          <p:nvPr/>
        </p:nvGrpSpPr>
        <p:grpSpPr>
          <a:xfrm>
            <a:off x="7281352" y="1298223"/>
            <a:ext cx="594066" cy="594066"/>
            <a:chOff x="7841553" y="1556792"/>
            <a:chExt cx="792088" cy="792088"/>
          </a:xfrm>
        </p:grpSpPr>
        <p:sp>
          <p:nvSpPr>
            <p:cNvPr id="25" name="椭圆 24">
              <a:extLst>
                <a:ext uri="{FF2B5EF4-FFF2-40B4-BE49-F238E27FC236}">
                  <a16:creationId xmlns:a16="http://schemas.microsoft.com/office/drawing/2014/main" id="{22363D75-F8B7-4BBF-B143-1EB4D0B93259}"/>
                </a:ext>
              </a:extLst>
            </p:cNvPr>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 name="椭圆形标注 33">
              <a:extLst>
                <a:ext uri="{FF2B5EF4-FFF2-40B4-BE49-F238E27FC236}">
                  <a16:creationId xmlns:a16="http://schemas.microsoft.com/office/drawing/2014/main" id="{A71DF60D-AD0D-46CF-9093-0D0840447A84}"/>
                </a:ext>
              </a:extLst>
            </p:cNvPr>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7" name="组合 26">
            <a:extLst>
              <a:ext uri="{FF2B5EF4-FFF2-40B4-BE49-F238E27FC236}">
                <a16:creationId xmlns:a16="http://schemas.microsoft.com/office/drawing/2014/main" id="{9AD90F7A-3593-4390-B7B3-E18B0D0D7748}"/>
              </a:ext>
            </a:extLst>
          </p:cNvPr>
          <p:cNvGrpSpPr/>
          <p:nvPr/>
        </p:nvGrpSpPr>
        <p:grpSpPr>
          <a:xfrm>
            <a:off x="4339946" y="3670352"/>
            <a:ext cx="594066" cy="594066"/>
            <a:chOff x="3919678" y="4719630"/>
            <a:chExt cx="792088" cy="792088"/>
          </a:xfrm>
        </p:grpSpPr>
        <p:sp>
          <p:nvSpPr>
            <p:cNvPr id="28" name="椭圆 27">
              <a:extLst>
                <a:ext uri="{FF2B5EF4-FFF2-40B4-BE49-F238E27FC236}">
                  <a16:creationId xmlns:a16="http://schemas.microsoft.com/office/drawing/2014/main" id="{352E0D46-28B6-4E7C-A925-4B3677F87C17}"/>
                </a:ext>
              </a:extLst>
            </p:cNvPr>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9" name="组合 28">
              <a:extLst>
                <a:ext uri="{FF2B5EF4-FFF2-40B4-BE49-F238E27FC236}">
                  <a16:creationId xmlns:a16="http://schemas.microsoft.com/office/drawing/2014/main" id="{1428F433-8085-47B6-9C77-9A7F2A266EA1}"/>
                </a:ext>
              </a:extLst>
            </p:cNvPr>
            <p:cNvGrpSpPr/>
            <p:nvPr/>
          </p:nvGrpSpPr>
          <p:grpSpPr>
            <a:xfrm>
              <a:off x="4158358" y="4886644"/>
              <a:ext cx="314729" cy="458061"/>
              <a:chOff x="5690315" y="3674507"/>
              <a:chExt cx="314729" cy="458061"/>
            </a:xfrm>
          </p:grpSpPr>
          <p:sp>
            <p:nvSpPr>
              <p:cNvPr id="30" name="Freeform 36">
                <a:extLst>
                  <a:ext uri="{FF2B5EF4-FFF2-40B4-BE49-F238E27FC236}">
                    <a16:creationId xmlns:a16="http://schemas.microsoft.com/office/drawing/2014/main" id="{02D293B4-D3E5-4504-89FC-CCD3772BCE60}"/>
                  </a:ext>
                </a:extLst>
              </p:cNvPr>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31" name="Freeform 37">
                <a:extLst>
                  <a:ext uri="{FF2B5EF4-FFF2-40B4-BE49-F238E27FC236}">
                    <a16:creationId xmlns:a16="http://schemas.microsoft.com/office/drawing/2014/main" id="{9A09512F-9E7D-4583-BFF2-0401E1F1F7C8}"/>
                  </a:ext>
                </a:extLst>
              </p:cNvPr>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grpSp>
        <p:nvGrpSpPr>
          <p:cNvPr id="32" name="组合 31">
            <a:extLst>
              <a:ext uri="{FF2B5EF4-FFF2-40B4-BE49-F238E27FC236}">
                <a16:creationId xmlns:a16="http://schemas.microsoft.com/office/drawing/2014/main" id="{95A3B870-5E15-48A1-B1C4-D230DFF4EBCD}"/>
              </a:ext>
            </a:extLst>
          </p:cNvPr>
          <p:cNvGrpSpPr/>
          <p:nvPr/>
        </p:nvGrpSpPr>
        <p:grpSpPr>
          <a:xfrm>
            <a:off x="3800209" y="1298223"/>
            <a:ext cx="594066" cy="594066"/>
            <a:chOff x="3200028" y="1556792"/>
            <a:chExt cx="792088" cy="792088"/>
          </a:xfrm>
        </p:grpSpPr>
        <p:sp>
          <p:nvSpPr>
            <p:cNvPr id="33" name="椭圆 32">
              <a:extLst>
                <a:ext uri="{FF2B5EF4-FFF2-40B4-BE49-F238E27FC236}">
                  <a16:creationId xmlns:a16="http://schemas.microsoft.com/office/drawing/2014/main" id="{4273AF87-43AD-4C20-AC89-159503884141}"/>
                </a:ext>
              </a:extLst>
            </p:cNvPr>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4" name="组合 33">
              <a:extLst>
                <a:ext uri="{FF2B5EF4-FFF2-40B4-BE49-F238E27FC236}">
                  <a16:creationId xmlns:a16="http://schemas.microsoft.com/office/drawing/2014/main" id="{03E9DECF-EB06-4850-B809-C06995EE17FE}"/>
                </a:ext>
              </a:extLst>
            </p:cNvPr>
            <p:cNvGrpSpPr/>
            <p:nvPr/>
          </p:nvGrpSpPr>
          <p:grpSpPr>
            <a:xfrm>
              <a:off x="3360527" y="1717291"/>
              <a:ext cx="471090" cy="471090"/>
              <a:chOff x="4334131" y="1343733"/>
              <a:chExt cx="471090" cy="471090"/>
            </a:xfrm>
          </p:grpSpPr>
          <p:sp>
            <p:nvSpPr>
              <p:cNvPr id="35" name="Freeform 17">
                <a:extLst>
                  <a:ext uri="{FF2B5EF4-FFF2-40B4-BE49-F238E27FC236}">
                    <a16:creationId xmlns:a16="http://schemas.microsoft.com/office/drawing/2014/main" id="{B3B279EA-71AA-4840-86FA-52FCC3EEFFF7}"/>
                  </a:ext>
                </a:extLst>
              </p:cNvPr>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36" name="Freeform 18">
                <a:extLst>
                  <a:ext uri="{FF2B5EF4-FFF2-40B4-BE49-F238E27FC236}">
                    <a16:creationId xmlns:a16="http://schemas.microsoft.com/office/drawing/2014/main" id="{C96A0EC8-97CB-4D79-B1D7-BC81A7A7F718}"/>
                  </a:ext>
                </a:extLst>
              </p:cNvPr>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grpSp>
        <p:nvGrpSpPr>
          <p:cNvPr id="37" name="组合 36">
            <a:extLst>
              <a:ext uri="{FF2B5EF4-FFF2-40B4-BE49-F238E27FC236}">
                <a16:creationId xmlns:a16="http://schemas.microsoft.com/office/drawing/2014/main" id="{EC8FF632-E9F3-449D-BF32-E763D46AB73E}"/>
              </a:ext>
            </a:extLst>
          </p:cNvPr>
          <p:cNvGrpSpPr/>
          <p:nvPr/>
        </p:nvGrpSpPr>
        <p:grpSpPr>
          <a:xfrm>
            <a:off x="6052601" y="3670352"/>
            <a:ext cx="594066" cy="594066"/>
            <a:chOff x="6203218" y="4719630"/>
            <a:chExt cx="792088" cy="792088"/>
          </a:xfrm>
        </p:grpSpPr>
        <p:sp>
          <p:nvSpPr>
            <p:cNvPr id="38" name="椭圆 37">
              <a:extLst>
                <a:ext uri="{FF2B5EF4-FFF2-40B4-BE49-F238E27FC236}">
                  <a16:creationId xmlns:a16="http://schemas.microsoft.com/office/drawing/2014/main" id="{62E0DE46-A193-4B8B-B52E-2E3FD84B8A75}"/>
                </a:ext>
              </a:extLst>
            </p:cNvPr>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9" name="Freeform 45">
              <a:extLst>
                <a:ext uri="{FF2B5EF4-FFF2-40B4-BE49-F238E27FC236}">
                  <a16:creationId xmlns:a16="http://schemas.microsoft.com/office/drawing/2014/main" id="{30B93434-8FAC-4A96-ACD6-2460AC1AE5BD}"/>
                </a:ext>
              </a:extLst>
            </p:cNvPr>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nvGrpSpPr>
          <p:cNvPr id="40" name="组合 39">
            <a:extLst>
              <a:ext uri="{FF2B5EF4-FFF2-40B4-BE49-F238E27FC236}">
                <a16:creationId xmlns:a16="http://schemas.microsoft.com/office/drawing/2014/main" id="{7E16E98D-488E-4420-AE60-C10B0FF046B3}"/>
              </a:ext>
            </a:extLst>
          </p:cNvPr>
          <p:cNvGrpSpPr/>
          <p:nvPr/>
        </p:nvGrpSpPr>
        <p:grpSpPr>
          <a:xfrm>
            <a:off x="7915808" y="3670352"/>
            <a:ext cx="594066" cy="594066"/>
            <a:chOff x="8687494" y="4719630"/>
            <a:chExt cx="792088" cy="792088"/>
          </a:xfrm>
        </p:grpSpPr>
        <p:sp>
          <p:nvSpPr>
            <p:cNvPr id="41" name="椭圆 40">
              <a:extLst>
                <a:ext uri="{FF2B5EF4-FFF2-40B4-BE49-F238E27FC236}">
                  <a16:creationId xmlns:a16="http://schemas.microsoft.com/office/drawing/2014/main" id="{BD2981F9-6DF3-4554-99B2-9117054F7E05}"/>
                </a:ext>
              </a:extLst>
            </p:cNvPr>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2" name="组合 41">
              <a:extLst>
                <a:ext uri="{FF2B5EF4-FFF2-40B4-BE49-F238E27FC236}">
                  <a16:creationId xmlns:a16="http://schemas.microsoft.com/office/drawing/2014/main" id="{4B17E4A0-5255-4288-86BB-EFA67DBAE574}"/>
                </a:ext>
              </a:extLst>
            </p:cNvPr>
            <p:cNvGrpSpPr/>
            <p:nvPr/>
          </p:nvGrpSpPr>
          <p:grpSpPr>
            <a:xfrm>
              <a:off x="8847965" y="4984723"/>
              <a:ext cx="471147" cy="261902"/>
              <a:chOff x="6864264" y="1408669"/>
              <a:chExt cx="471147" cy="261902"/>
            </a:xfrm>
          </p:grpSpPr>
          <p:sp>
            <p:nvSpPr>
              <p:cNvPr id="43" name="Freeform 98">
                <a:extLst>
                  <a:ext uri="{FF2B5EF4-FFF2-40B4-BE49-F238E27FC236}">
                    <a16:creationId xmlns:a16="http://schemas.microsoft.com/office/drawing/2014/main" id="{C46261CC-09B8-4BE1-9B85-EFED0664DB5B}"/>
                  </a:ext>
                </a:extLst>
              </p:cNvPr>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44" name="Freeform 99">
                <a:extLst>
                  <a:ext uri="{FF2B5EF4-FFF2-40B4-BE49-F238E27FC236}">
                    <a16:creationId xmlns:a16="http://schemas.microsoft.com/office/drawing/2014/main" id="{B63BE7AE-6493-4AB6-A3A7-25F6EC6836B3}"/>
                  </a:ext>
                </a:extLst>
              </p:cNvPr>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45" name="Freeform 100">
                <a:extLst>
                  <a:ext uri="{FF2B5EF4-FFF2-40B4-BE49-F238E27FC236}">
                    <a16:creationId xmlns:a16="http://schemas.microsoft.com/office/drawing/2014/main" id="{D769C966-B64D-4CFA-A7BB-152830CFDB5F}"/>
                  </a:ext>
                </a:extLst>
              </p:cNvPr>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sp>
        <p:nvSpPr>
          <p:cNvPr id="46" name="TextBox 88">
            <a:extLst>
              <a:ext uri="{FF2B5EF4-FFF2-40B4-BE49-F238E27FC236}">
                <a16:creationId xmlns:a16="http://schemas.microsoft.com/office/drawing/2014/main" id="{F2555821-BF31-49A3-8756-F7AECF2355E7}"/>
              </a:ext>
            </a:extLst>
          </p:cNvPr>
          <p:cNvSpPr txBox="1"/>
          <p:nvPr/>
        </p:nvSpPr>
        <p:spPr>
          <a:xfrm>
            <a:off x="2431968" y="1615693"/>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47" name="TextBox 90">
            <a:extLst>
              <a:ext uri="{FF2B5EF4-FFF2-40B4-BE49-F238E27FC236}">
                <a16:creationId xmlns:a16="http://schemas.microsoft.com/office/drawing/2014/main" id="{B912C9A4-5291-4A3F-9AC6-40EE29B780A0}"/>
              </a:ext>
            </a:extLst>
          </p:cNvPr>
          <p:cNvSpPr txBox="1"/>
          <p:nvPr/>
        </p:nvSpPr>
        <p:spPr>
          <a:xfrm>
            <a:off x="2977756" y="3649881"/>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48" name="TextBox 91">
            <a:extLst>
              <a:ext uri="{FF2B5EF4-FFF2-40B4-BE49-F238E27FC236}">
                <a16:creationId xmlns:a16="http://schemas.microsoft.com/office/drawing/2014/main" id="{642D34A9-D7A0-4737-8456-4C4371878F22}"/>
              </a:ext>
            </a:extLst>
          </p:cNvPr>
          <p:cNvSpPr txBox="1"/>
          <p:nvPr/>
        </p:nvSpPr>
        <p:spPr>
          <a:xfrm>
            <a:off x="5863580" y="1668686"/>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49" name="TextBox 92">
            <a:extLst>
              <a:ext uri="{FF2B5EF4-FFF2-40B4-BE49-F238E27FC236}">
                <a16:creationId xmlns:a16="http://schemas.microsoft.com/office/drawing/2014/main" id="{5150D605-BBCC-415D-850B-538975EB21CA}"/>
              </a:ext>
            </a:extLst>
          </p:cNvPr>
          <p:cNvSpPr txBox="1"/>
          <p:nvPr/>
        </p:nvSpPr>
        <p:spPr>
          <a:xfrm>
            <a:off x="6417576" y="3211299"/>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0" name="TextBox 93">
            <a:extLst>
              <a:ext uri="{FF2B5EF4-FFF2-40B4-BE49-F238E27FC236}">
                <a16:creationId xmlns:a16="http://schemas.microsoft.com/office/drawing/2014/main" id="{0062EECA-F740-4B67-A0F7-40E25034E9B0}"/>
              </a:ext>
            </a:extLst>
          </p:cNvPr>
          <p:cNvSpPr txBox="1"/>
          <p:nvPr/>
        </p:nvSpPr>
        <p:spPr>
          <a:xfrm>
            <a:off x="7861802" y="1668686"/>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1" name="TextBox 94">
            <a:extLst>
              <a:ext uri="{FF2B5EF4-FFF2-40B4-BE49-F238E27FC236}">
                <a16:creationId xmlns:a16="http://schemas.microsoft.com/office/drawing/2014/main" id="{0D095B2A-3D89-423A-B4E0-610C90A9DF61}"/>
              </a:ext>
            </a:extLst>
          </p:cNvPr>
          <p:cNvSpPr txBox="1"/>
          <p:nvPr/>
        </p:nvSpPr>
        <p:spPr>
          <a:xfrm>
            <a:off x="8347856" y="3211299"/>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Tree>
    <p:extLst>
      <p:ext uri="{BB962C8B-B14F-4D97-AF65-F5344CB8AC3E}">
        <p14:creationId xmlns:p14="http://schemas.microsoft.com/office/powerpoint/2010/main" val="411552953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right)">
                                      <p:cBhvr>
                                        <p:cTn id="19" dur="500"/>
                                        <p:tgtEl>
                                          <p:spTgt spid="4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right)">
                                      <p:cBhvr>
                                        <p:cTn id="31" dur="500"/>
                                        <p:tgtEl>
                                          <p:spTgt spid="47"/>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500"/>
                                        <p:tgtEl>
                                          <p:spTgt spid="48"/>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wipe(left)">
                                      <p:cBhvr>
                                        <p:cTn id="55" dur="500"/>
                                        <p:tgtEl>
                                          <p:spTgt spid="49"/>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down)">
                                      <p:cBhvr>
                                        <p:cTn id="59" dur="500"/>
                                        <p:tgtEl>
                                          <p:spTgt spid="1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left)">
                                      <p:cBhvr>
                                        <p:cTn id="67" dur="500"/>
                                        <p:tgtEl>
                                          <p:spTgt spid="50"/>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ipe(left)">
                                      <p:cBhvr>
                                        <p:cTn id="7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3171FFC-094F-4DCC-8338-0ADE876CC902}"/>
              </a:ext>
            </a:extLst>
          </p:cNvPr>
          <p:cNvSpPr/>
          <p:nvPr/>
        </p:nvSpPr>
        <p:spPr>
          <a:xfrm rot="18765110">
            <a:off x="2621589" y="1662783"/>
            <a:ext cx="2160588" cy="21605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a:extLst>
              <a:ext uri="{FF2B5EF4-FFF2-40B4-BE49-F238E27FC236}">
                <a16:creationId xmlns:a16="http://schemas.microsoft.com/office/drawing/2014/main" id="{FCBC339B-7901-4385-9637-EC59FB3A8179}"/>
              </a:ext>
            </a:extLst>
          </p:cNvPr>
          <p:cNvSpPr/>
          <p:nvPr/>
        </p:nvSpPr>
        <p:spPr>
          <a:xfrm rot="18765110">
            <a:off x="2190299" y="1663413"/>
            <a:ext cx="2160240" cy="2160240"/>
          </a:xfrm>
          <a:prstGeom prst="rect">
            <a:avLst/>
          </a:prstGeom>
          <a:blipFill dpi="0" rotWithShape="0">
            <a:blip r:embed="rId2"/>
            <a:srcRect/>
            <a:stretch>
              <a:fillRect l="-6000" r="-5100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a:extLst>
              <a:ext uri="{FF2B5EF4-FFF2-40B4-BE49-F238E27FC236}">
                <a16:creationId xmlns:a16="http://schemas.microsoft.com/office/drawing/2014/main" id="{9C3C47BF-5DE1-49EA-81E8-CAA6F36E7728}"/>
              </a:ext>
            </a:extLst>
          </p:cNvPr>
          <p:cNvGrpSpPr/>
          <p:nvPr/>
        </p:nvGrpSpPr>
        <p:grpSpPr>
          <a:xfrm>
            <a:off x="5920414" y="1318295"/>
            <a:ext cx="1917700" cy="358775"/>
            <a:chOff x="4644008" y="1059580"/>
            <a:chExt cx="1917365" cy="360042"/>
          </a:xfrm>
        </p:grpSpPr>
        <p:sp>
          <p:nvSpPr>
            <p:cNvPr id="5" name="矩形 4">
              <a:extLst>
                <a:ext uri="{FF2B5EF4-FFF2-40B4-BE49-F238E27FC236}">
                  <a16:creationId xmlns:a16="http://schemas.microsoft.com/office/drawing/2014/main" id="{E302BFD3-9C6F-482B-885A-3546C6FF8E34}"/>
                </a:ext>
              </a:extLst>
            </p:cNvPr>
            <p:cNvSpPr/>
            <p:nvPr/>
          </p:nvSpPr>
          <p:spPr>
            <a:xfrm>
              <a:off x="4644008" y="1059580"/>
              <a:ext cx="1799911" cy="36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TextBox 129">
              <a:extLst>
                <a:ext uri="{FF2B5EF4-FFF2-40B4-BE49-F238E27FC236}">
                  <a16:creationId xmlns:a16="http://schemas.microsoft.com/office/drawing/2014/main" id="{8CDBE7B3-C55C-4383-AC76-4730F4025324}"/>
                </a:ext>
              </a:extLst>
            </p:cNvPr>
            <p:cNvSpPr txBox="1"/>
            <p:nvPr/>
          </p:nvSpPr>
          <p:spPr>
            <a:xfrm>
              <a:off x="4644008" y="1080368"/>
              <a:ext cx="1917365" cy="338554"/>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600" b="1" dirty="0">
                  <a:solidFill>
                    <a:schemeClr val="bg1"/>
                  </a:solidFill>
                  <a:latin typeface="微软雅黑" panose="020B0503020204020204" pitchFamily="34" charset="-122"/>
                  <a:ea typeface="微软雅黑" panose="020B0503020204020204" pitchFamily="34" charset="-122"/>
                </a:rPr>
                <a:t>单击添加您的标题</a:t>
              </a:r>
            </a:p>
          </p:txBody>
        </p:sp>
      </p:grpSp>
      <p:sp>
        <p:nvSpPr>
          <p:cNvPr id="7" name="矩形 6">
            <a:extLst>
              <a:ext uri="{FF2B5EF4-FFF2-40B4-BE49-F238E27FC236}">
                <a16:creationId xmlns:a16="http://schemas.microsoft.com/office/drawing/2014/main" id="{6ACB3DF1-0EA0-401D-B588-92A237AD4281}"/>
              </a:ext>
            </a:extLst>
          </p:cNvPr>
          <p:cNvSpPr/>
          <p:nvPr/>
        </p:nvSpPr>
        <p:spPr>
          <a:xfrm>
            <a:off x="5775952" y="2131095"/>
            <a:ext cx="3889375" cy="2284413"/>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p:txBody>
      </p:sp>
    </p:spTree>
    <p:extLst>
      <p:ext uri="{BB962C8B-B14F-4D97-AF65-F5344CB8AC3E}">
        <p14:creationId xmlns:p14="http://schemas.microsoft.com/office/powerpoint/2010/main" val="41979463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C23504F2-B1AD-4736-A3E5-2A7309611256}"/>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2243040" y="1316232"/>
            <a:ext cx="2212975" cy="167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5">
            <a:extLst>
              <a:ext uri="{FF2B5EF4-FFF2-40B4-BE49-F238E27FC236}">
                <a16:creationId xmlns:a16="http://schemas.microsoft.com/office/drawing/2014/main" id="{AE111C1D-E3A0-4608-8A7F-2DA11E302401}"/>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l="6029" r="10632"/>
          <a:stretch>
            <a:fillRect/>
          </a:stretch>
        </p:blipFill>
        <p:spPr bwMode="auto">
          <a:xfrm>
            <a:off x="4770340" y="1316232"/>
            <a:ext cx="2197100" cy="167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82">
            <a:extLst>
              <a:ext uri="{FF2B5EF4-FFF2-40B4-BE49-F238E27FC236}">
                <a16:creationId xmlns:a16="http://schemas.microsoft.com/office/drawing/2014/main" id="{FA073A17-C5D3-4920-A9B6-6384B7A7D5ED}"/>
              </a:ext>
            </a:extLst>
          </p:cNvPr>
          <p:cNvSpPr>
            <a:spLocks noChangeArrowheads="1"/>
          </p:cNvSpPr>
          <p:nvPr/>
        </p:nvSpPr>
        <p:spPr bwMode="auto">
          <a:xfrm>
            <a:off x="2144615" y="3538732"/>
            <a:ext cx="237648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dirty="0"/>
          </a:p>
        </p:txBody>
      </p:sp>
      <p:sp>
        <p:nvSpPr>
          <p:cNvPr id="5" name="矩形 83">
            <a:extLst>
              <a:ext uri="{FF2B5EF4-FFF2-40B4-BE49-F238E27FC236}">
                <a16:creationId xmlns:a16="http://schemas.microsoft.com/office/drawing/2014/main" id="{27537ECF-F6CB-436B-A1F0-6DC7C26BDA8A}"/>
              </a:ext>
            </a:extLst>
          </p:cNvPr>
          <p:cNvSpPr>
            <a:spLocks noChangeArrowheads="1"/>
          </p:cNvSpPr>
          <p:nvPr/>
        </p:nvSpPr>
        <p:spPr bwMode="auto">
          <a:xfrm>
            <a:off x="2144615" y="3138682"/>
            <a:ext cx="14414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dirty="0"/>
          </a:p>
        </p:txBody>
      </p:sp>
      <p:sp>
        <p:nvSpPr>
          <p:cNvPr id="6" name="矩形 84">
            <a:extLst>
              <a:ext uri="{FF2B5EF4-FFF2-40B4-BE49-F238E27FC236}">
                <a16:creationId xmlns:a16="http://schemas.microsoft.com/office/drawing/2014/main" id="{9E634D53-FA58-4319-B6B0-552617E27F39}"/>
              </a:ext>
            </a:extLst>
          </p:cNvPr>
          <p:cNvSpPr>
            <a:spLocks noChangeArrowheads="1"/>
          </p:cNvSpPr>
          <p:nvPr/>
        </p:nvSpPr>
        <p:spPr bwMode="auto">
          <a:xfrm>
            <a:off x="4665565" y="3538732"/>
            <a:ext cx="23749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7" name="矩形 85">
            <a:extLst>
              <a:ext uri="{FF2B5EF4-FFF2-40B4-BE49-F238E27FC236}">
                <a16:creationId xmlns:a16="http://schemas.microsoft.com/office/drawing/2014/main" id="{EC578873-C3A6-48B0-9DD4-666271FE048A}"/>
              </a:ext>
            </a:extLst>
          </p:cNvPr>
          <p:cNvSpPr>
            <a:spLocks noChangeArrowheads="1"/>
          </p:cNvSpPr>
          <p:nvPr/>
        </p:nvSpPr>
        <p:spPr bwMode="auto">
          <a:xfrm>
            <a:off x="4665565" y="3138682"/>
            <a:ext cx="14414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dirty="0"/>
          </a:p>
        </p:txBody>
      </p:sp>
      <p:sp>
        <p:nvSpPr>
          <p:cNvPr id="8" name="矩形 7">
            <a:extLst>
              <a:ext uri="{FF2B5EF4-FFF2-40B4-BE49-F238E27FC236}">
                <a16:creationId xmlns:a16="http://schemas.microsoft.com/office/drawing/2014/main" id="{248B1150-DA9E-48D5-8435-6B603B68C02D}"/>
              </a:ext>
            </a:extLst>
          </p:cNvPr>
          <p:cNvSpPr>
            <a:spLocks noChangeArrowheads="1"/>
          </p:cNvSpPr>
          <p:nvPr/>
        </p:nvSpPr>
        <p:spPr bwMode="auto">
          <a:xfrm>
            <a:off x="7616728" y="1316232"/>
            <a:ext cx="2305050" cy="3033712"/>
          </a:xfrm>
          <a:prstGeom prst="rect">
            <a:avLst/>
          </a:prstGeom>
          <a:noFill/>
          <a:ln w="25400">
            <a:solidFill>
              <a:schemeClr val="bg1"/>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86">
            <a:extLst>
              <a:ext uri="{FF2B5EF4-FFF2-40B4-BE49-F238E27FC236}">
                <a16:creationId xmlns:a16="http://schemas.microsoft.com/office/drawing/2014/main" id="{B61DDAE6-352C-41DF-9190-B676AD5D1630}"/>
              </a:ext>
            </a:extLst>
          </p:cNvPr>
          <p:cNvSpPr>
            <a:spLocks noChangeArrowheads="1"/>
          </p:cNvSpPr>
          <p:nvPr/>
        </p:nvSpPr>
        <p:spPr bwMode="auto">
          <a:xfrm>
            <a:off x="7616728" y="2125857"/>
            <a:ext cx="2305050" cy="102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10" name="矩形 90">
            <a:extLst>
              <a:ext uri="{FF2B5EF4-FFF2-40B4-BE49-F238E27FC236}">
                <a16:creationId xmlns:a16="http://schemas.microsoft.com/office/drawing/2014/main" id="{223528A3-1FC3-4FF6-BF5F-1184FECC957A}"/>
              </a:ext>
            </a:extLst>
          </p:cNvPr>
          <p:cNvSpPr>
            <a:spLocks noChangeArrowheads="1"/>
          </p:cNvSpPr>
          <p:nvPr/>
        </p:nvSpPr>
        <p:spPr bwMode="auto">
          <a:xfrm>
            <a:off x="7616728" y="1554357"/>
            <a:ext cx="14430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a:p>
        </p:txBody>
      </p:sp>
      <p:sp>
        <p:nvSpPr>
          <p:cNvPr id="11" name="矩形 91">
            <a:extLst>
              <a:ext uri="{FF2B5EF4-FFF2-40B4-BE49-F238E27FC236}">
                <a16:creationId xmlns:a16="http://schemas.microsoft.com/office/drawing/2014/main" id="{BD8A1306-E802-4494-9AE5-169CAE9F0A9D}"/>
              </a:ext>
            </a:extLst>
          </p:cNvPr>
          <p:cNvSpPr>
            <a:spLocks noChangeArrowheads="1"/>
          </p:cNvSpPr>
          <p:nvPr/>
        </p:nvSpPr>
        <p:spPr bwMode="auto">
          <a:xfrm>
            <a:off x="7616728" y="3046607"/>
            <a:ext cx="2305050" cy="102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12" name="矩形 8">
            <a:extLst>
              <a:ext uri="{FF2B5EF4-FFF2-40B4-BE49-F238E27FC236}">
                <a16:creationId xmlns:a16="http://schemas.microsoft.com/office/drawing/2014/main" id="{9A7D826C-8B2F-4B8A-A9E3-438EECDDDAA9}"/>
              </a:ext>
            </a:extLst>
          </p:cNvPr>
          <p:cNvSpPr>
            <a:spLocks noChangeArrowheads="1"/>
          </p:cNvSpPr>
          <p:nvPr/>
        </p:nvSpPr>
        <p:spPr bwMode="auto">
          <a:xfrm>
            <a:off x="8913715" y="4029269"/>
            <a:ext cx="1008063" cy="320675"/>
          </a:xfrm>
          <a:custGeom>
            <a:avLst/>
            <a:gdLst>
              <a:gd name="T0" fmla="*/ 80366 w 834623"/>
              <a:gd name="T1" fmla="*/ 0 h 321465"/>
              <a:gd name="T2" fmla="*/ 834623 w 834623"/>
              <a:gd name="T3" fmla="*/ 0 h 321465"/>
              <a:gd name="T4" fmla="*/ 834623 w 834623"/>
              <a:gd name="T5" fmla="*/ 321465 h 321465"/>
              <a:gd name="T6" fmla="*/ 0 w 834623"/>
              <a:gd name="T7" fmla="*/ 321465 h 321465"/>
              <a:gd name="T8" fmla="*/ 80366 w 834623"/>
              <a:gd name="T9" fmla="*/ 0 h 321465"/>
              <a:gd name="T10" fmla="*/ 0 w 834623"/>
              <a:gd name="T11" fmla="*/ 0 h 321465"/>
              <a:gd name="T12" fmla="*/ 834623 w 834623"/>
              <a:gd name="T13" fmla="*/ 321465 h 321465"/>
            </a:gdLst>
            <a:ahLst/>
            <a:cxnLst>
              <a:cxn ang="0">
                <a:pos x="T0" y="T1"/>
              </a:cxn>
              <a:cxn ang="0">
                <a:pos x="T2" y="T3"/>
              </a:cxn>
              <a:cxn ang="0">
                <a:pos x="T4" y="T5"/>
              </a:cxn>
              <a:cxn ang="0">
                <a:pos x="T6" y="T7"/>
              </a:cxn>
              <a:cxn ang="0">
                <a:pos x="T8" y="T9"/>
              </a:cxn>
            </a:cxnLst>
            <a:rect l="T10" t="T11" r="T12" b="T13"/>
            <a:pathLst>
              <a:path w="834623" h="321465">
                <a:moveTo>
                  <a:pt x="80366" y="0"/>
                </a:moveTo>
                <a:lnTo>
                  <a:pt x="834623" y="0"/>
                </a:lnTo>
                <a:lnTo>
                  <a:pt x="834623" y="321465"/>
                </a:lnTo>
                <a:lnTo>
                  <a:pt x="0" y="321465"/>
                </a:lnTo>
                <a:lnTo>
                  <a:pt x="80366" y="0"/>
                </a:lnTo>
                <a:close/>
              </a:path>
            </a:pathLst>
          </a:custGeom>
          <a:noFill/>
          <a:ln>
            <a:solidFill>
              <a:schemeClr val="bg1"/>
            </a:solidFill>
          </a:ln>
        </p:spPr>
        <p:txBody>
          <a:bodyPr anchor="ctr"/>
          <a:lstStyle/>
          <a:p>
            <a:endParaRPr lang="zh-CN" altLang="en-US"/>
          </a:p>
        </p:txBody>
      </p:sp>
      <p:sp>
        <p:nvSpPr>
          <p:cNvPr id="13" name="矩形 8">
            <a:extLst>
              <a:ext uri="{FF2B5EF4-FFF2-40B4-BE49-F238E27FC236}">
                <a16:creationId xmlns:a16="http://schemas.microsoft.com/office/drawing/2014/main" id="{DC9900A7-2817-4BDF-B4A9-82355DA3301C}"/>
              </a:ext>
            </a:extLst>
          </p:cNvPr>
          <p:cNvSpPr>
            <a:spLocks noChangeArrowheads="1"/>
          </p:cNvSpPr>
          <p:nvPr/>
        </p:nvSpPr>
        <p:spPr bwMode="auto">
          <a:xfrm>
            <a:off x="6640415" y="2678307"/>
            <a:ext cx="327025" cy="320675"/>
          </a:xfrm>
          <a:custGeom>
            <a:avLst/>
            <a:gdLst>
              <a:gd name="T0" fmla="*/ 80366 w 834623"/>
              <a:gd name="T1" fmla="*/ 0 h 321465"/>
              <a:gd name="T2" fmla="*/ 834623 w 834623"/>
              <a:gd name="T3" fmla="*/ 0 h 321465"/>
              <a:gd name="T4" fmla="*/ 834623 w 834623"/>
              <a:gd name="T5" fmla="*/ 321465 h 321465"/>
              <a:gd name="T6" fmla="*/ 0 w 834623"/>
              <a:gd name="T7" fmla="*/ 321465 h 321465"/>
              <a:gd name="T8" fmla="*/ 80366 w 834623"/>
              <a:gd name="T9" fmla="*/ 0 h 321465"/>
              <a:gd name="T10" fmla="*/ 0 w 834623"/>
              <a:gd name="T11" fmla="*/ 0 h 321465"/>
              <a:gd name="T12" fmla="*/ 834623 w 834623"/>
              <a:gd name="T13" fmla="*/ 321465 h 321465"/>
            </a:gdLst>
            <a:ahLst/>
            <a:cxnLst>
              <a:cxn ang="0">
                <a:pos x="T0" y="T1"/>
              </a:cxn>
              <a:cxn ang="0">
                <a:pos x="T2" y="T3"/>
              </a:cxn>
              <a:cxn ang="0">
                <a:pos x="T4" y="T5"/>
              </a:cxn>
              <a:cxn ang="0">
                <a:pos x="T6" y="T7"/>
              </a:cxn>
              <a:cxn ang="0">
                <a:pos x="T8" y="T9"/>
              </a:cxn>
            </a:cxnLst>
            <a:rect l="T10" t="T11" r="T12" b="T13"/>
            <a:pathLst>
              <a:path w="834623" h="321465">
                <a:moveTo>
                  <a:pt x="80366" y="0"/>
                </a:moveTo>
                <a:lnTo>
                  <a:pt x="834623" y="0"/>
                </a:lnTo>
                <a:lnTo>
                  <a:pt x="834623" y="321465"/>
                </a:lnTo>
                <a:lnTo>
                  <a:pt x="0" y="321465"/>
                </a:lnTo>
                <a:lnTo>
                  <a:pt x="80366" y="0"/>
                </a:lnTo>
                <a:close/>
              </a:path>
            </a:pathLst>
          </a:custGeom>
          <a:solidFill>
            <a:schemeClr val="bg1">
              <a:alpha val="50000"/>
            </a:schemeClr>
          </a:solidFill>
          <a:ln>
            <a:noFill/>
          </a:ln>
        </p:spPr>
        <p:txBody>
          <a:bodyPr anchor="ctr"/>
          <a:lstStyle/>
          <a:p>
            <a:endParaRPr lang="zh-CN" altLang="en-US"/>
          </a:p>
        </p:txBody>
      </p:sp>
      <p:cxnSp>
        <p:nvCxnSpPr>
          <p:cNvPr id="14" name="直接箭头连接符 11">
            <a:extLst>
              <a:ext uri="{FF2B5EF4-FFF2-40B4-BE49-F238E27FC236}">
                <a16:creationId xmlns:a16="http://schemas.microsoft.com/office/drawing/2014/main" id="{C9F38AD8-B1CA-4A14-8FF8-E5D300CFAB4B}"/>
              </a:ext>
            </a:extLst>
          </p:cNvPr>
          <p:cNvCxnSpPr>
            <a:cxnSpLocks noChangeShapeType="1"/>
          </p:cNvCxnSpPr>
          <p:nvPr/>
        </p:nvCxnSpPr>
        <p:spPr bwMode="auto">
          <a:xfrm>
            <a:off x="6713440" y="2838644"/>
            <a:ext cx="180975" cy="0"/>
          </a:xfrm>
          <a:prstGeom prst="straightConnector1">
            <a:avLst/>
          </a:prstGeom>
          <a:noFill/>
          <a:ln w="9525">
            <a:solidFill>
              <a:schemeClr val="bg1"/>
            </a:solidFill>
            <a:bevel/>
            <a:headEnd/>
            <a:tailEnd type="arrow" w="med" len="med"/>
          </a:ln>
          <a:extLst>
            <a:ext uri="{909E8E84-426E-40DD-AFC4-6F175D3DCCD1}">
              <a14:hiddenFill xmlns:a14="http://schemas.microsoft.com/office/drawing/2010/main">
                <a:noFill/>
              </a14:hiddenFill>
            </a:ext>
          </a:extLst>
        </p:spPr>
      </p:cxnSp>
      <p:grpSp>
        <p:nvGrpSpPr>
          <p:cNvPr id="15" name="组合 2">
            <a:extLst>
              <a:ext uri="{FF2B5EF4-FFF2-40B4-BE49-F238E27FC236}">
                <a16:creationId xmlns:a16="http://schemas.microsoft.com/office/drawing/2014/main" id="{56549AA4-DF47-4059-BCC2-355C9D6F190D}"/>
              </a:ext>
            </a:extLst>
          </p:cNvPr>
          <p:cNvGrpSpPr>
            <a:grpSpLocks/>
          </p:cNvGrpSpPr>
          <p:nvPr/>
        </p:nvGrpSpPr>
        <p:grpSpPr bwMode="auto">
          <a:xfrm>
            <a:off x="9185178" y="4151507"/>
            <a:ext cx="463550" cy="77787"/>
            <a:chOff x="0" y="0"/>
            <a:chExt cx="463441" cy="76944"/>
          </a:xfrm>
        </p:grpSpPr>
        <p:sp>
          <p:nvSpPr>
            <p:cNvPr id="16" name="椭圆 76">
              <a:extLst>
                <a:ext uri="{FF2B5EF4-FFF2-40B4-BE49-F238E27FC236}">
                  <a16:creationId xmlns:a16="http://schemas.microsoft.com/office/drawing/2014/main" id="{E0074056-A5E3-4C9C-B342-49EDCB88A437}"/>
                </a:ext>
              </a:extLst>
            </p:cNvPr>
            <p:cNvSpPr>
              <a:spLocks noChangeArrowheads="1"/>
            </p:cNvSpPr>
            <p:nvPr/>
          </p:nvSpPr>
          <p:spPr bwMode="auto">
            <a:xfrm flipV="1">
              <a:off x="0" y="0"/>
              <a:ext cx="76944" cy="76944"/>
            </a:xfrm>
            <a:prstGeom prst="ellipse">
              <a:avLst/>
            </a:prstGeom>
            <a:solidFill>
              <a:srgbClr val="FFFFFF">
                <a:alpha val="18039"/>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 name="椭圆 80">
              <a:extLst>
                <a:ext uri="{FF2B5EF4-FFF2-40B4-BE49-F238E27FC236}">
                  <a16:creationId xmlns:a16="http://schemas.microsoft.com/office/drawing/2014/main" id="{995061FC-F787-450C-B4B5-17C29A229578}"/>
                </a:ext>
              </a:extLst>
            </p:cNvPr>
            <p:cNvSpPr>
              <a:spLocks noChangeArrowheads="1"/>
            </p:cNvSpPr>
            <p:nvPr/>
          </p:nvSpPr>
          <p:spPr bwMode="auto">
            <a:xfrm flipV="1">
              <a:off x="96624" y="0"/>
              <a:ext cx="76944" cy="76944"/>
            </a:xfrm>
            <a:prstGeom prst="ellipse">
              <a:avLst/>
            </a:prstGeom>
            <a:solidFill>
              <a:srgbClr val="FFFFFF">
                <a:alpha val="63136"/>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 name="椭圆 81">
              <a:extLst>
                <a:ext uri="{FF2B5EF4-FFF2-40B4-BE49-F238E27FC236}">
                  <a16:creationId xmlns:a16="http://schemas.microsoft.com/office/drawing/2014/main" id="{F5612F05-A26C-4626-96C7-07524A3EDE2B}"/>
                </a:ext>
              </a:extLst>
            </p:cNvPr>
            <p:cNvSpPr>
              <a:spLocks noChangeArrowheads="1"/>
            </p:cNvSpPr>
            <p:nvPr/>
          </p:nvSpPr>
          <p:spPr bwMode="auto">
            <a:xfrm flipV="1">
              <a:off x="193248" y="0"/>
              <a:ext cx="76944" cy="76944"/>
            </a:xfrm>
            <a:prstGeom prst="ellipse">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 name="椭圆 87">
              <a:extLst>
                <a:ext uri="{FF2B5EF4-FFF2-40B4-BE49-F238E27FC236}">
                  <a16:creationId xmlns:a16="http://schemas.microsoft.com/office/drawing/2014/main" id="{BEEBEB29-63EA-453E-B158-4B3B1560D14D}"/>
                </a:ext>
              </a:extLst>
            </p:cNvPr>
            <p:cNvSpPr>
              <a:spLocks noChangeArrowheads="1"/>
            </p:cNvSpPr>
            <p:nvPr/>
          </p:nvSpPr>
          <p:spPr bwMode="auto">
            <a:xfrm flipV="1">
              <a:off x="289872" y="0"/>
              <a:ext cx="76944" cy="76944"/>
            </a:xfrm>
            <a:prstGeom prst="ellipse">
              <a:avLst/>
            </a:prstGeom>
            <a:solidFill>
              <a:srgbClr val="FFFFFF">
                <a:alpha val="63136"/>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 name="椭圆 88">
              <a:extLst>
                <a:ext uri="{FF2B5EF4-FFF2-40B4-BE49-F238E27FC236}">
                  <a16:creationId xmlns:a16="http://schemas.microsoft.com/office/drawing/2014/main" id="{4635B297-7472-4AE9-A92B-401A5F3A28D3}"/>
                </a:ext>
              </a:extLst>
            </p:cNvPr>
            <p:cNvSpPr>
              <a:spLocks noChangeArrowheads="1"/>
            </p:cNvSpPr>
            <p:nvPr/>
          </p:nvSpPr>
          <p:spPr bwMode="auto">
            <a:xfrm flipV="1">
              <a:off x="386497" y="0"/>
              <a:ext cx="76944" cy="76944"/>
            </a:xfrm>
            <a:prstGeom prst="ellipse">
              <a:avLst/>
            </a:prstGeom>
            <a:solidFill>
              <a:srgbClr val="FFFFFF">
                <a:alpha val="18039"/>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295019323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500"/>
                            </p:stCondLst>
                            <p:childTnLst>
                              <p:par>
                                <p:cTn id="22" presetID="9"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p:cBhvr>
                                        <p:cTn id="24" dur="500"/>
                                        <p:tgtEl>
                                          <p:spTgt spid="1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randombar(horizontal)">
                                      <p:cBhvr>
                                        <p:cTn id="32" dur="500"/>
                                        <p:tgtEl>
                                          <p:spTgt spid="7"/>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p:cBhvr>
                                        <p:cTn id="54" dur="500"/>
                                        <p:tgtEl>
                                          <p:spTgt spid="12"/>
                                        </p:tgtEl>
                                      </p:cBhvr>
                                    </p:animEffect>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P spid="9" grpId="0"/>
      <p:bldP spid="10" grpId="0"/>
      <p:bldP spid="11" grpId="0"/>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descr="图片包含 自然&#10;&#10;已生成极高可信度的说明">
            <a:extLst>
              <a:ext uri="{FF2B5EF4-FFF2-40B4-BE49-F238E27FC236}">
                <a16:creationId xmlns:a16="http://schemas.microsoft.com/office/drawing/2014/main" id="{DAE8D9DA-5F57-4EA7-BA6B-2FD96EAA4E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descr="图片包含 天空&#10;&#10;已生成极高可信度的说明">
            <a:extLst>
              <a:ext uri="{FF2B5EF4-FFF2-40B4-BE49-F238E27FC236}">
                <a16:creationId xmlns:a16="http://schemas.microsoft.com/office/drawing/2014/main" id="{E4319B4C-5C36-49DA-B5E7-A07FB21CC35A}"/>
              </a:ext>
            </a:extLst>
          </p:cNvPr>
          <p:cNvPicPr>
            <a:picLocks noChangeAspect="1"/>
          </p:cNvPicPr>
          <p:nvPr/>
        </p:nvPicPr>
        <p:blipFill rotWithShape="1">
          <a:blip r:embed="rId4">
            <a:extLst>
              <a:ext uri="{28A0092B-C50C-407E-A947-70E740481C1C}">
                <a14:useLocalDpi xmlns:a14="http://schemas.microsoft.com/office/drawing/2010/main" val="0"/>
              </a:ext>
            </a:extLst>
          </a:blip>
          <a:srcRect l="24170"/>
          <a:stretch/>
        </p:blipFill>
        <p:spPr>
          <a:xfrm>
            <a:off x="0" y="4983061"/>
            <a:ext cx="12192000" cy="1846364"/>
          </a:xfrm>
          <a:prstGeom prst="rect">
            <a:avLst/>
          </a:prstGeom>
        </p:spPr>
      </p:pic>
      <p:pic>
        <p:nvPicPr>
          <p:cNvPr id="11" name="图片 10" descr="图片包含 建筑物&#10;&#10;已生成高可信度的说明">
            <a:extLst>
              <a:ext uri="{FF2B5EF4-FFF2-40B4-BE49-F238E27FC236}">
                <a16:creationId xmlns:a16="http://schemas.microsoft.com/office/drawing/2014/main" id="{4266CFA5-1574-4769-ACB9-E1645B8EBA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52342" y="2460404"/>
            <a:ext cx="4310744" cy="3758300"/>
          </a:xfrm>
          <a:prstGeom prst="rect">
            <a:avLst/>
          </a:prstGeom>
        </p:spPr>
      </p:pic>
      <p:sp>
        <p:nvSpPr>
          <p:cNvPr id="8" name="矩形 7">
            <a:extLst>
              <a:ext uri="{FF2B5EF4-FFF2-40B4-BE49-F238E27FC236}">
                <a16:creationId xmlns:a16="http://schemas.microsoft.com/office/drawing/2014/main" id="{B88AFA5F-EDD6-4702-B5DD-70BC9071D2B3}"/>
              </a:ext>
            </a:extLst>
          </p:cNvPr>
          <p:cNvSpPr/>
          <p:nvPr/>
        </p:nvSpPr>
        <p:spPr>
          <a:xfrm>
            <a:off x="1781677" y="371535"/>
            <a:ext cx="4314323" cy="1015663"/>
          </a:xfrm>
          <a:prstGeom prst="rect">
            <a:avLst/>
          </a:prstGeom>
        </p:spPr>
        <p:txBody>
          <a:bodyPr wrap="none">
            <a:spAutoFit/>
          </a:bodyPr>
          <a:lstStyle/>
          <a:p>
            <a:r>
              <a:rPr lang="zh-CN" altLang="en-US" sz="6000" dirty="0">
                <a:solidFill>
                  <a:schemeClr val="bg1"/>
                </a:solidFill>
                <a:latin typeface="微软雅黑" panose="020B0503020204020204" pitchFamily="34" charset="-122"/>
                <a:ea typeface="微软雅黑" panose="020B0503020204020204" pitchFamily="34" charset="-122"/>
              </a:rPr>
              <a:t>CONTENTS</a:t>
            </a:r>
          </a:p>
        </p:txBody>
      </p:sp>
      <p:grpSp>
        <p:nvGrpSpPr>
          <p:cNvPr id="12" name="组合 11">
            <a:extLst>
              <a:ext uri="{FF2B5EF4-FFF2-40B4-BE49-F238E27FC236}">
                <a16:creationId xmlns:a16="http://schemas.microsoft.com/office/drawing/2014/main" id="{0D31F231-9C94-4575-8FBB-CBA4D0F1F7DA}"/>
              </a:ext>
            </a:extLst>
          </p:cNvPr>
          <p:cNvGrpSpPr/>
          <p:nvPr/>
        </p:nvGrpSpPr>
        <p:grpSpPr>
          <a:xfrm>
            <a:off x="2288564" y="1527900"/>
            <a:ext cx="2618129" cy="461665"/>
            <a:chOff x="3085518" y="1507659"/>
            <a:chExt cx="2618129" cy="461665"/>
          </a:xfrm>
        </p:grpSpPr>
        <p:sp>
          <p:nvSpPr>
            <p:cNvPr id="5" name="矩形 4">
              <a:extLst>
                <a:ext uri="{FF2B5EF4-FFF2-40B4-BE49-F238E27FC236}">
                  <a16:creationId xmlns:a16="http://schemas.microsoft.com/office/drawing/2014/main" id="{FA39C9A3-592B-4C57-8AC0-17925AC4C3B6}"/>
                </a:ext>
              </a:extLst>
            </p:cNvPr>
            <p:cNvSpPr/>
            <p:nvPr/>
          </p:nvSpPr>
          <p:spPr>
            <a:xfrm>
              <a:off x="3938838" y="1516048"/>
              <a:ext cx="1764809"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输入你的题目</a:t>
              </a:r>
            </a:p>
          </p:txBody>
        </p:sp>
        <p:sp>
          <p:nvSpPr>
            <p:cNvPr id="10" name="文本框 9">
              <a:extLst>
                <a:ext uri="{FF2B5EF4-FFF2-40B4-BE49-F238E27FC236}">
                  <a16:creationId xmlns:a16="http://schemas.microsoft.com/office/drawing/2014/main" id="{0A4200FB-0667-4885-848E-7837EC1F7C21}"/>
                </a:ext>
              </a:extLst>
            </p:cNvPr>
            <p:cNvSpPr txBox="1"/>
            <p:nvPr/>
          </p:nvSpPr>
          <p:spPr>
            <a:xfrm>
              <a:off x="3085518" y="1507659"/>
              <a:ext cx="854721" cy="461665"/>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ONE</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5D9E5D20-E96D-47E1-B272-D65D81C14317}"/>
              </a:ext>
            </a:extLst>
          </p:cNvPr>
          <p:cNvGrpSpPr/>
          <p:nvPr/>
        </p:nvGrpSpPr>
        <p:grpSpPr>
          <a:xfrm>
            <a:off x="2482909" y="2118415"/>
            <a:ext cx="2618129" cy="461665"/>
            <a:chOff x="3085518" y="1507659"/>
            <a:chExt cx="2618129" cy="461665"/>
          </a:xfrm>
        </p:grpSpPr>
        <p:sp>
          <p:nvSpPr>
            <p:cNvPr id="16" name="矩形 15">
              <a:extLst>
                <a:ext uri="{FF2B5EF4-FFF2-40B4-BE49-F238E27FC236}">
                  <a16:creationId xmlns:a16="http://schemas.microsoft.com/office/drawing/2014/main" id="{A7F574C1-F689-46BB-9BB4-A19F06BD63F1}"/>
                </a:ext>
              </a:extLst>
            </p:cNvPr>
            <p:cNvSpPr/>
            <p:nvPr/>
          </p:nvSpPr>
          <p:spPr>
            <a:xfrm>
              <a:off x="3938838" y="1516048"/>
              <a:ext cx="1764809"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输入你的题目</a:t>
              </a:r>
            </a:p>
          </p:txBody>
        </p:sp>
        <p:sp>
          <p:nvSpPr>
            <p:cNvPr id="17" name="文本框 16">
              <a:extLst>
                <a:ext uri="{FF2B5EF4-FFF2-40B4-BE49-F238E27FC236}">
                  <a16:creationId xmlns:a16="http://schemas.microsoft.com/office/drawing/2014/main" id="{E52CA70D-C301-4526-B4B4-2B734706A0F2}"/>
                </a:ext>
              </a:extLst>
            </p:cNvPr>
            <p:cNvSpPr txBox="1"/>
            <p:nvPr/>
          </p:nvSpPr>
          <p:spPr>
            <a:xfrm>
              <a:off x="3085518" y="1507659"/>
              <a:ext cx="908775" cy="461665"/>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TOW</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5DE86282-E73C-4B1D-B5EF-685A25D7E087}"/>
              </a:ext>
            </a:extLst>
          </p:cNvPr>
          <p:cNvGrpSpPr/>
          <p:nvPr/>
        </p:nvGrpSpPr>
        <p:grpSpPr>
          <a:xfrm>
            <a:off x="2288564" y="2691297"/>
            <a:ext cx="2935322" cy="461665"/>
            <a:chOff x="3085518" y="1507659"/>
            <a:chExt cx="2935322" cy="461665"/>
          </a:xfrm>
        </p:grpSpPr>
        <p:sp>
          <p:nvSpPr>
            <p:cNvPr id="19" name="矩形 18">
              <a:extLst>
                <a:ext uri="{FF2B5EF4-FFF2-40B4-BE49-F238E27FC236}">
                  <a16:creationId xmlns:a16="http://schemas.microsoft.com/office/drawing/2014/main" id="{9D509758-AF59-408D-96F7-69A857FEB722}"/>
                </a:ext>
              </a:extLst>
            </p:cNvPr>
            <p:cNvSpPr/>
            <p:nvPr/>
          </p:nvSpPr>
          <p:spPr>
            <a:xfrm>
              <a:off x="4256031" y="1516048"/>
              <a:ext cx="1764809"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输入你的题目</a:t>
              </a:r>
            </a:p>
          </p:txBody>
        </p:sp>
        <p:sp>
          <p:nvSpPr>
            <p:cNvPr id="20" name="文本框 19">
              <a:extLst>
                <a:ext uri="{FF2B5EF4-FFF2-40B4-BE49-F238E27FC236}">
                  <a16:creationId xmlns:a16="http://schemas.microsoft.com/office/drawing/2014/main" id="{38C87DB4-87B5-4CC4-ABE5-F06B806E2FB5}"/>
                </a:ext>
              </a:extLst>
            </p:cNvPr>
            <p:cNvSpPr txBox="1"/>
            <p:nvPr/>
          </p:nvSpPr>
          <p:spPr>
            <a:xfrm>
              <a:off x="3085518" y="1507659"/>
              <a:ext cx="1170513" cy="461665"/>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THRRE</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id="{F974348A-C253-4566-995F-0E88F04CF16D}"/>
              </a:ext>
            </a:extLst>
          </p:cNvPr>
          <p:cNvGrpSpPr/>
          <p:nvPr/>
        </p:nvGrpSpPr>
        <p:grpSpPr>
          <a:xfrm>
            <a:off x="2516996" y="3234381"/>
            <a:ext cx="2764746" cy="461665"/>
            <a:chOff x="3085518" y="1507659"/>
            <a:chExt cx="2764746" cy="461665"/>
          </a:xfrm>
        </p:grpSpPr>
        <p:sp>
          <p:nvSpPr>
            <p:cNvPr id="22" name="矩形 21">
              <a:extLst>
                <a:ext uri="{FF2B5EF4-FFF2-40B4-BE49-F238E27FC236}">
                  <a16:creationId xmlns:a16="http://schemas.microsoft.com/office/drawing/2014/main" id="{6CF2EB17-1D9A-4588-AB79-680DA2D7D21E}"/>
                </a:ext>
              </a:extLst>
            </p:cNvPr>
            <p:cNvSpPr/>
            <p:nvPr/>
          </p:nvSpPr>
          <p:spPr>
            <a:xfrm>
              <a:off x="4085455" y="1516048"/>
              <a:ext cx="1764809"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输入你的题目</a:t>
              </a:r>
            </a:p>
          </p:txBody>
        </p:sp>
        <p:sp>
          <p:nvSpPr>
            <p:cNvPr id="23" name="文本框 22">
              <a:extLst>
                <a:ext uri="{FF2B5EF4-FFF2-40B4-BE49-F238E27FC236}">
                  <a16:creationId xmlns:a16="http://schemas.microsoft.com/office/drawing/2014/main" id="{70B757F0-926B-41C2-AB66-3B70FEAC2271}"/>
                </a:ext>
              </a:extLst>
            </p:cNvPr>
            <p:cNvSpPr txBox="1"/>
            <p:nvPr/>
          </p:nvSpPr>
          <p:spPr>
            <a:xfrm>
              <a:off x="3085518" y="1507659"/>
              <a:ext cx="1027845" cy="461665"/>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FOUR</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4431018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500"/>
                            </p:stCondLst>
                            <p:childTnLst>
                              <p:par>
                                <p:cTn id="27" presetID="12" presetClass="entr" presetSubtype="2"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left)">
                                      <p:cBhvr>
                                        <p:cTn id="30" dur="500"/>
                                        <p:tgtEl>
                                          <p:spTgt spid="12"/>
                                        </p:tgtEl>
                                      </p:cBhvr>
                                    </p:animEffect>
                                  </p:childTnLst>
                                </p:cTn>
                              </p:par>
                            </p:childTnLst>
                          </p:cTn>
                        </p:par>
                        <p:par>
                          <p:cTn id="31" fill="hold">
                            <p:stCondLst>
                              <p:cond delay="1000"/>
                            </p:stCondLst>
                            <p:childTnLst>
                              <p:par>
                                <p:cTn id="32" presetID="12" presetClass="entr" presetSubtype="2"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left)">
                                      <p:cBhvr>
                                        <p:cTn id="35" dur="500"/>
                                        <p:tgtEl>
                                          <p:spTgt spid="15"/>
                                        </p:tgtEl>
                                      </p:cBhvr>
                                    </p:animEffect>
                                  </p:childTnLst>
                                </p:cTn>
                              </p:par>
                            </p:childTnLst>
                          </p:cTn>
                        </p:par>
                        <p:par>
                          <p:cTn id="36" fill="hold">
                            <p:stCondLst>
                              <p:cond delay="1500"/>
                            </p:stCondLst>
                            <p:childTnLst>
                              <p:par>
                                <p:cTn id="37" presetID="1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p:tgtEl>
                                          <p:spTgt spid="18"/>
                                        </p:tgtEl>
                                        <p:attrNameLst>
                                          <p:attrName>ppt_x</p:attrName>
                                        </p:attrNameLst>
                                      </p:cBhvr>
                                      <p:tavLst>
                                        <p:tav tm="0">
                                          <p:val>
                                            <p:strVal val="#ppt_x+#ppt_w*1.125000"/>
                                          </p:val>
                                        </p:tav>
                                        <p:tav tm="100000">
                                          <p:val>
                                            <p:strVal val="#ppt_x"/>
                                          </p:val>
                                        </p:tav>
                                      </p:tavLst>
                                    </p:anim>
                                    <p:animEffect transition="in" filter="wipe(left)">
                                      <p:cBhvr>
                                        <p:cTn id="40" dur="500"/>
                                        <p:tgtEl>
                                          <p:spTgt spid="18"/>
                                        </p:tgtEl>
                                      </p:cBhvr>
                                    </p:animEffect>
                                  </p:childTnLst>
                                </p:cTn>
                              </p:par>
                            </p:childTnLst>
                          </p:cTn>
                        </p:par>
                        <p:par>
                          <p:cTn id="41" fill="hold">
                            <p:stCondLst>
                              <p:cond delay="2000"/>
                            </p:stCondLst>
                            <p:childTnLst>
                              <p:par>
                                <p:cTn id="42" presetID="12" presetClass="entr" presetSubtype="2"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ppt_x</p:attrName>
                                        </p:attrNameLst>
                                      </p:cBhvr>
                                      <p:tavLst>
                                        <p:tav tm="0">
                                          <p:val>
                                            <p:strVal val="#ppt_x+#ppt_w*1.125000"/>
                                          </p:val>
                                        </p:tav>
                                        <p:tav tm="100000">
                                          <p:val>
                                            <p:strVal val="#ppt_x"/>
                                          </p:val>
                                        </p:tav>
                                      </p:tavLst>
                                    </p:anim>
                                    <p:animEffect transition="in" filter="wipe(left)">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5">
            <a:extLst>
              <a:ext uri="{FF2B5EF4-FFF2-40B4-BE49-F238E27FC236}">
                <a16:creationId xmlns:a16="http://schemas.microsoft.com/office/drawing/2014/main" id="{E374BBBF-1DF9-474D-ACBF-EE0F7E6AE038}"/>
              </a:ext>
            </a:extLst>
          </p:cNvPr>
          <p:cNvCxnSpPr>
            <a:cxnSpLocks/>
          </p:cNvCxnSpPr>
          <p:nvPr/>
        </p:nvCxnSpPr>
        <p:spPr>
          <a:xfrm rot="16200000" flipH="1" flipV="1">
            <a:off x="5998768" y="1955370"/>
            <a:ext cx="1508105" cy="2013554"/>
          </a:xfrm>
          <a:prstGeom prst="bentConnector4">
            <a:avLst>
              <a:gd name="adj1" fmla="val -106588"/>
              <a:gd name="adj2" fmla="val 138745"/>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70338000-549C-42FE-B9AA-610A6089C8A4}"/>
              </a:ext>
            </a:extLst>
          </p:cNvPr>
          <p:cNvSpPr txBox="1"/>
          <p:nvPr/>
        </p:nvSpPr>
        <p:spPr>
          <a:xfrm>
            <a:off x="6047764" y="2392761"/>
            <a:ext cx="3002745" cy="1323439"/>
          </a:xfrm>
          <a:prstGeom prst="rect">
            <a:avLst/>
          </a:prstGeom>
          <a:noFill/>
        </p:spPr>
        <p:txBody>
          <a:bodyPr wrap="none" rtlCol="0">
            <a:spAutoFit/>
          </a:bodyPr>
          <a:lstStyle/>
          <a:p>
            <a:r>
              <a:rPr lang="en-US" altLang="zh-CN" sz="8000" dirty="0">
                <a:solidFill>
                  <a:schemeClr val="bg1"/>
                </a:solidFill>
                <a:latin typeface="微软雅黑" panose="020B0503020204020204" pitchFamily="34" charset="-122"/>
                <a:ea typeface="微软雅黑" panose="020B0503020204020204" pitchFamily="34" charset="-122"/>
              </a:rPr>
              <a:t>FOUR</a:t>
            </a:r>
            <a:endParaRPr lang="zh-CN" altLang="en-US" sz="8000" dirty="0">
              <a:solidFill>
                <a:schemeClr val="bg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DDFAF3B6-4F91-46C4-83AC-BE9AF0894FA2}"/>
              </a:ext>
            </a:extLst>
          </p:cNvPr>
          <p:cNvSpPr/>
          <p:nvPr/>
        </p:nvSpPr>
        <p:spPr>
          <a:xfrm>
            <a:off x="5239182" y="791419"/>
            <a:ext cx="2339102"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请输入你的题目</a:t>
            </a:r>
          </a:p>
        </p:txBody>
      </p:sp>
      <p:sp>
        <p:nvSpPr>
          <p:cNvPr id="5" name="矩形 4">
            <a:extLst>
              <a:ext uri="{FF2B5EF4-FFF2-40B4-BE49-F238E27FC236}">
                <a16:creationId xmlns:a16="http://schemas.microsoft.com/office/drawing/2014/main" id="{357A8538-F70A-4CF5-A6EC-CCAE8C55CB7D}"/>
              </a:ext>
            </a:extLst>
          </p:cNvPr>
          <p:cNvSpPr/>
          <p:nvPr/>
        </p:nvSpPr>
        <p:spPr>
          <a:xfrm>
            <a:off x="5297486" y="1438654"/>
            <a:ext cx="2182918" cy="95410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14531878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502"/>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2"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ppt_x</p:attrName>
                                        </p:attrNameLst>
                                      </p:cBhvr>
                                      <p:tavLst>
                                        <p:tav tm="0">
                                          <p:val>
                                            <p:strVal val="#ppt_x+#ppt_w*1.125000"/>
                                          </p:val>
                                        </p:tav>
                                        <p:tav tm="100000">
                                          <p:val>
                                            <p:strVal val="#ppt_x"/>
                                          </p:val>
                                        </p:tav>
                                      </p:tavLst>
                                    </p:anim>
                                    <p:animEffect transition="in" filter="wipe(lef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8FC0A9E-C32E-47CF-B72D-2E5EED30A806}"/>
              </a:ext>
            </a:extLst>
          </p:cNvPr>
          <p:cNvGrpSpPr>
            <a:grpSpLocks/>
          </p:cNvGrpSpPr>
          <p:nvPr/>
        </p:nvGrpSpPr>
        <p:grpSpPr bwMode="auto">
          <a:xfrm>
            <a:off x="5452706" y="1278358"/>
            <a:ext cx="1404938" cy="2843213"/>
            <a:chOff x="3987654" y="1679757"/>
            <a:chExt cx="1404808" cy="2843752"/>
          </a:xfrm>
        </p:grpSpPr>
        <p:pic>
          <p:nvPicPr>
            <p:cNvPr id="3" name="Picture 3">
              <a:extLst>
                <a:ext uri="{FF2B5EF4-FFF2-40B4-BE49-F238E27FC236}">
                  <a16:creationId xmlns:a16="http://schemas.microsoft.com/office/drawing/2014/main" id="{36378627-EC9C-4CBB-9E4F-F875D145BD5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4" name="矩形 3">
              <a:extLst>
                <a:ext uri="{FF2B5EF4-FFF2-40B4-BE49-F238E27FC236}">
                  <a16:creationId xmlns:a16="http://schemas.microsoft.com/office/drawing/2014/main" id="{EFC74BBF-C28F-4229-8E82-76A0837C11E1}"/>
                </a:ext>
              </a:extLst>
            </p:cNvPr>
            <p:cNvSpPr/>
            <p:nvPr/>
          </p:nvSpPr>
          <p:spPr>
            <a:xfrm>
              <a:off x="4108293" y="2092585"/>
              <a:ext cx="1163530" cy="20228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grpSp>
      <p:sp>
        <p:nvSpPr>
          <p:cNvPr id="5" name="Oval 53">
            <a:extLst>
              <a:ext uri="{FF2B5EF4-FFF2-40B4-BE49-F238E27FC236}">
                <a16:creationId xmlns:a16="http://schemas.microsoft.com/office/drawing/2014/main" id="{68D5FD52-597C-46D2-B130-EA68AA5008EB}"/>
              </a:ext>
            </a:extLst>
          </p:cNvPr>
          <p:cNvSpPr>
            <a:spLocks noChangeAspect="1"/>
          </p:cNvSpPr>
          <p:nvPr/>
        </p:nvSpPr>
        <p:spPr>
          <a:xfrm>
            <a:off x="7191019" y="1622846"/>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6" name="组合 5">
            <a:extLst>
              <a:ext uri="{FF2B5EF4-FFF2-40B4-BE49-F238E27FC236}">
                <a16:creationId xmlns:a16="http://schemas.microsoft.com/office/drawing/2014/main" id="{433DDCA4-DB4C-4C55-BC71-9F147CA978C5}"/>
              </a:ext>
            </a:extLst>
          </p:cNvPr>
          <p:cNvGrpSpPr>
            <a:grpSpLocks/>
          </p:cNvGrpSpPr>
          <p:nvPr/>
        </p:nvGrpSpPr>
        <p:grpSpPr bwMode="auto">
          <a:xfrm>
            <a:off x="7724419" y="1543469"/>
            <a:ext cx="2254250" cy="574016"/>
            <a:chOff x="6258927" y="1945076"/>
            <a:chExt cx="2254822" cy="574285"/>
          </a:xfrm>
        </p:grpSpPr>
        <p:sp>
          <p:nvSpPr>
            <p:cNvPr id="7" name="Rectangle 23">
              <a:extLst>
                <a:ext uri="{FF2B5EF4-FFF2-40B4-BE49-F238E27FC236}">
                  <a16:creationId xmlns:a16="http://schemas.microsoft.com/office/drawing/2014/main" id="{18B3E307-B8DD-489D-B0DD-02F32D0290EC}"/>
                </a:ext>
              </a:extLst>
            </p:cNvPr>
            <p:cNvSpPr>
              <a:spLocks noChangeArrowheads="1"/>
            </p:cNvSpPr>
            <p:nvPr/>
          </p:nvSpPr>
          <p:spPr bwMode="auto">
            <a:xfrm>
              <a:off x="6258927" y="2180649"/>
              <a:ext cx="2254822" cy="3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rPr>
                <a:t>请在此处添加详细描述文本，尽量与标题文本语言风格相符合，语言描述尽量简洁生动。</a:t>
              </a:r>
              <a:endParaRPr lang="en-US" altLang="zh-CN" sz="800" dirty="0">
                <a:solidFill>
                  <a:schemeClr val="bg1"/>
                </a:solidFill>
                <a:cs typeface="Arial" pitchFamily="34" charset="0"/>
              </a:endParaRPr>
            </a:p>
          </p:txBody>
        </p:sp>
        <p:sp>
          <p:nvSpPr>
            <p:cNvPr id="8" name="文本框 7">
              <a:extLst>
                <a:ext uri="{FF2B5EF4-FFF2-40B4-BE49-F238E27FC236}">
                  <a16:creationId xmlns:a16="http://schemas.microsoft.com/office/drawing/2014/main" id="{CA9DFFD0-0716-40FE-9006-9211CB81649E}"/>
                </a:ext>
              </a:extLst>
            </p:cNvPr>
            <p:cNvSpPr txBox="1"/>
            <p:nvPr/>
          </p:nvSpPr>
          <p:spPr>
            <a:xfrm>
              <a:off x="6262103" y="1945076"/>
              <a:ext cx="1460871" cy="254119"/>
            </a:xfrm>
            <a:prstGeom prst="rect">
              <a:avLst/>
            </a:prstGeom>
            <a:noFill/>
          </p:spPr>
          <p:txBody>
            <a:bodyPr>
              <a:spAutoFit/>
            </a:bodyPr>
            <a:lstStyle/>
            <a:p>
              <a:pPr defTabSz="685754" eaLnBrk="1" fontAlgn="auto" hangingPunct="1">
                <a:spcBef>
                  <a:spcPts val="0"/>
                </a:spcBef>
                <a:spcAft>
                  <a:spcPts val="0"/>
                </a:spcAft>
                <a:defRPr/>
              </a:pPr>
              <a:r>
                <a:rPr lang="en-US" altLang="zh-CN" sz="1050" dirty="0">
                  <a:solidFill>
                    <a:schemeClr val="bg1"/>
                  </a:solidFill>
                  <a:latin typeface="+mn-ea"/>
                  <a:ea typeface="+mn-ea"/>
                  <a:cs typeface="Open Sans" panose="020B0606030504020204" pitchFamily="34" charset="0"/>
                </a:rPr>
                <a:t>HAPPY COSTUMER</a:t>
              </a:r>
            </a:p>
          </p:txBody>
        </p:sp>
      </p:grpSp>
      <p:sp>
        <p:nvSpPr>
          <p:cNvPr id="9" name="Oval 53">
            <a:extLst>
              <a:ext uri="{FF2B5EF4-FFF2-40B4-BE49-F238E27FC236}">
                <a16:creationId xmlns:a16="http://schemas.microsoft.com/office/drawing/2014/main" id="{34D2A695-1EAE-4CB6-B8F6-799AE1EC3F9E}"/>
              </a:ext>
            </a:extLst>
          </p:cNvPr>
          <p:cNvSpPr>
            <a:spLocks noChangeAspect="1"/>
          </p:cNvSpPr>
          <p:nvPr/>
        </p:nvSpPr>
        <p:spPr>
          <a:xfrm>
            <a:off x="7191019" y="2476921"/>
            <a:ext cx="468312" cy="468312"/>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0" name="组合 9">
            <a:extLst>
              <a:ext uri="{FF2B5EF4-FFF2-40B4-BE49-F238E27FC236}">
                <a16:creationId xmlns:a16="http://schemas.microsoft.com/office/drawing/2014/main" id="{77297777-561F-4411-A3D4-8CF21BFEBC89}"/>
              </a:ext>
            </a:extLst>
          </p:cNvPr>
          <p:cNvGrpSpPr>
            <a:grpSpLocks/>
          </p:cNvGrpSpPr>
          <p:nvPr/>
        </p:nvGrpSpPr>
        <p:grpSpPr bwMode="auto">
          <a:xfrm>
            <a:off x="7724419" y="2397544"/>
            <a:ext cx="2254250" cy="574016"/>
            <a:chOff x="6258927" y="2798218"/>
            <a:chExt cx="2254822" cy="574285"/>
          </a:xfrm>
        </p:grpSpPr>
        <p:sp>
          <p:nvSpPr>
            <p:cNvPr id="11" name="Rectangle 23">
              <a:extLst>
                <a:ext uri="{FF2B5EF4-FFF2-40B4-BE49-F238E27FC236}">
                  <a16:creationId xmlns:a16="http://schemas.microsoft.com/office/drawing/2014/main" id="{C8A16CF0-7AFE-4A9D-BD57-511A08DFC257}"/>
                </a:ext>
              </a:extLst>
            </p:cNvPr>
            <p:cNvSpPr>
              <a:spLocks noChangeArrowheads="1"/>
            </p:cNvSpPr>
            <p:nvPr/>
          </p:nvSpPr>
          <p:spPr bwMode="auto">
            <a:xfrm>
              <a:off x="6258927" y="3033791"/>
              <a:ext cx="2254822" cy="3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rPr>
                <a:t>请在此处添加详细描述文本，尽量与标题文本语言风格相符合，语言描述尽量简洁生动。</a:t>
              </a:r>
              <a:endParaRPr lang="en-US" altLang="zh-CN" sz="800" dirty="0">
                <a:solidFill>
                  <a:schemeClr val="bg1"/>
                </a:solidFill>
                <a:cs typeface="Arial" pitchFamily="34" charset="0"/>
              </a:endParaRPr>
            </a:p>
          </p:txBody>
        </p:sp>
        <p:sp>
          <p:nvSpPr>
            <p:cNvPr id="12" name="文本框 11">
              <a:extLst>
                <a:ext uri="{FF2B5EF4-FFF2-40B4-BE49-F238E27FC236}">
                  <a16:creationId xmlns:a16="http://schemas.microsoft.com/office/drawing/2014/main" id="{21AE3657-E89C-4AE7-A711-FE422127C6E7}"/>
                </a:ext>
              </a:extLst>
            </p:cNvPr>
            <p:cNvSpPr txBox="1"/>
            <p:nvPr/>
          </p:nvSpPr>
          <p:spPr>
            <a:xfrm>
              <a:off x="6262103" y="2798218"/>
              <a:ext cx="1460871" cy="2620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UNLIMITED HOUSE</a:t>
              </a:r>
            </a:p>
          </p:txBody>
        </p:sp>
      </p:grpSp>
      <p:sp>
        <p:nvSpPr>
          <p:cNvPr id="13" name="Oval 53">
            <a:extLst>
              <a:ext uri="{FF2B5EF4-FFF2-40B4-BE49-F238E27FC236}">
                <a16:creationId xmlns:a16="http://schemas.microsoft.com/office/drawing/2014/main" id="{389FEDCA-C48A-4088-A99D-7F344D724263}"/>
              </a:ext>
            </a:extLst>
          </p:cNvPr>
          <p:cNvSpPr>
            <a:spLocks noChangeAspect="1"/>
          </p:cNvSpPr>
          <p:nvPr/>
        </p:nvSpPr>
        <p:spPr>
          <a:xfrm>
            <a:off x="7191019" y="3338933"/>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4" name="组合 13">
            <a:extLst>
              <a:ext uri="{FF2B5EF4-FFF2-40B4-BE49-F238E27FC236}">
                <a16:creationId xmlns:a16="http://schemas.microsoft.com/office/drawing/2014/main" id="{C0C4E25F-01B8-4BC9-9122-F92552BB2DA1}"/>
              </a:ext>
            </a:extLst>
          </p:cNvPr>
          <p:cNvGrpSpPr>
            <a:grpSpLocks/>
          </p:cNvGrpSpPr>
          <p:nvPr/>
        </p:nvGrpSpPr>
        <p:grpSpPr bwMode="auto">
          <a:xfrm>
            <a:off x="7724419" y="3259556"/>
            <a:ext cx="2254250" cy="574017"/>
            <a:chOff x="6258927" y="3661038"/>
            <a:chExt cx="2254822" cy="574285"/>
          </a:xfrm>
        </p:grpSpPr>
        <p:sp>
          <p:nvSpPr>
            <p:cNvPr id="15" name="Rectangle 23">
              <a:extLst>
                <a:ext uri="{FF2B5EF4-FFF2-40B4-BE49-F238E27FC236}">
                  <a16:creationId xmlns:a16="http://schemas.microsoft.com/office/drawing/2014/main" id="{CDE8CE7C-3986-4A33-9ACB-8C785236D3B0}"/>
                </a:ext>
              </a:extLst>
            </p:cNvPr>
            <p:cNvSpPr>
              <a:spLocks noChangeArrowheads="1"/>
            </p:cNvSpPr>
            <p:nvPr/>
          </p:nvSpPr>
          <p:spPr bwMode="auto">
            <a:xfrm>
              <a:off x="6258927" y="3896611"/>
              <a:ext cx="2254822" cy="3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rPr>
                <a:t>请在此处添加详细描述文本，尽量与标题文本语言风格相符合，语言描述尽量简洁生动。</a:t>
              </a:r>
              <a:endParaRPr lang="en-US" altLang="zh-CN" sz="800" dirty="0">
                <a:solidFill>
                  <a:srgbClr val="FFFF00"/>
                </a:solidFill>
                <a:cs typeface="Arial" pitchFamily="34" charset="0"/>
              </a:endParaRPr>
            </a:p>
          </p:txBody>
        </p:sp>
        <p:sp>
          <p:nvSpPr>
            <p:cNvPr id="16" name="文本框 15">
              <a:extLst>
                <a:ext uri="{FF2B5EF4-FFF2-40B4-BE49-F238E27FC236}">
                  <a16:creationId xmlns:a16="http://schemas.microsoft.com/office/drawing/2014/main" id="{BC025959-3690-4D23-B4AD-B569C64002FB}"/>
                </a:ext>
              </a:extLst>
            </p:cNvPr>
            <p:cNvSpPr txBox="1"/>
            <p:nvPr/>
          </p:nvSpPr>
          <p:spPr>
            <a:xfrm>
              <a:off x="6262103" y="3661038"/>
              <a:ext cx="1460871" cy="262060"/>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HOBBY</a:t>
              </a:r>
            </a:p>
          </p:txBody>
        </p:sp>
      </p:grpSp>
      <p:sp>
        <p:nvSpPr>
          <p:cNvPr id="17" name="Oval 53">
            <a:extLst>
              <a:ext uri="{FF2B5EF4-FFF2-40B4-BE49-F238E27FC236}">
                <a16:creationId xmlns:a16="http://schemas.microsoft.com/office/drawing/2014/main" id="{731AEBCB-9028-4DE8-9BA9-210848635169}"/>
              </a:ext>
            </a:extLst>
          </p:cNvPr>
          <p:cNvSpPr>
            <a:spLocks noChangeAspect="1"/>
          </p:cNvSpPr>
          <p:nvPr/>
        </p:nvSpPr>
        <p:spPr>
          <a:xfrm>
            <a:off x="4631969" y="1624433"/>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8" name="组合 17">
            <a:extLst>
              <a:ext uri="{FF2B5EF4-FFF2-40B4-BE49-F238E27FC236}">
                <a16:creationId xmlns:a16="http://schemas.microsoft.com/office/drawing/2014/main" id="{240B40C5-D6DF-4F63-9A08-3F0659ADF53E}"/>
              </a:ext>
            </a:extLst>
          </p:cNvPr>
          <p:cNvGrpSpPr>
            <a:grpSpLocks/>
          </p:cNvGrpSpPr>
          <p:nvPr/>
        </p:nvGrpSpPr>
        <p:grpSpPr bwMode="auto">
          <a:xfrm>
            <a:off x="2380894" y="1537122"/>
            <a:ext cx="2406650" cy="526815"/>
            <a:chOff x="916775" y="1938149"/>
            <a:chExt cx="2405215" cy="527545"/>
          </a:xfrm>
        </p:grpSpPr>
        <p:sp>
          <p:nvSpPr>
            <p:cNvPr id="19" name="Rectangle 23">
              <a:extLst>
                <a:ext uri="{FF2B5EF4-FFF2-40B4-BE49-F238E27FC236}">
                  <a16:creationId xmlns:a16="http://schemas.microsoft.com/office/drawing/2014/main" id="{C948C4AB-2F56-4DBF-A858-9AC2D2B6C08B}"/>
                </a:ext>
              </a:extLst>
            </p:cNvPr>
            <p:cNvSpPr>
              <a:spLocks noChangeArrowheads="1"/>
            </p:cNvSpPr>
            <p:nvPr/>
          </p:nvSpPr>
          <p:spPr bwMode="auto">
            <a:xfrm>
              <a:off x="916775" y="2126671"/>
              <a:ext cx="2254822" cy="3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rPr>
                <a:t>请在此处添加详细描述文本，尽量与标题文本语言风格相符合，语言描述尽量简洁生动。</a:t>
              </a:r>
              <a:endParaRPr lang="en-US" altLang="zh-CN" sz="800" dirty="0">
                <a:solidFill>
                  <a:schemeClr val="bg1"/>
                </a:solidFill>
                <a:cs typeface="Arial" pitchFamily="34" charset="0"/>
              </a:endParaRPr>
            </a:p>
          </p:txBody>
        </p:sp>
        <p:sp>
          <p:nvSpPr>
            <p:cNvPr id="20" name="文本框 19">
              <a:extLst>
                <a:ext uri="{FF2B5EF4-FFF2-40B4-BE49-F238E27FC236}">
                  <a16:creationId xmlns:a16="http://schemas.microsoft.com/office/drawing/2014/main" id="{04585525-D63C-4902-A88D-DA380D97C63F}"/>
                </a:ext>
              </a:extLst>
            </p:cNvPr>
            <p:cNvSpPr txBox="1"/>
            <p:nvPr/>
          </p:nvSpPr>
          <p:spPr>
            <a:xfrm>
              <a:off x="1860774" y="1938149"/>
              <a:ext cx="1461216" cy="26230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Photograph</a:t>
              </a:r>
            </a:p>
          </p:txBody>
        </p:sp>
      </p:grpSp>
      <p:grpSp>
        <p:nvGrpSpPr>
          <p:cNvPr id="21" name="组合 20">
            <a:extLst>
              <a:ext uri="{FF2B5EF4-FFF2-40B4-BE49-F238E27FC236}">
                <a16:creationId xmlns:a16="http://schemas.microsoft.com/office/drawing/2014/main" id="{D7B18A7F-75DF-4521-A16A-67501C642265}"/>
              </a:ext>
            </a:extLst>
          </p:cNvPr>
          <p:cNvGrpSpPr>
            <a:grpSpLocks/>
          </p:cNvGrpSpPr>
          <p:nvPr/>
        </p:nvGrpSpPr>
        <p:grpSpPr bwMode="auto">
          <a:xfrm>
            <a:off x="2379306" y="2378494"/>
            <a:ext cx="2405063" cy="527275"/>
            <a:chOff x="914823" y="2779911"/>
            <a:chExt cx="2405215" cy="526718"/>
          </a:xfrm>
        </p:grpSpPr>
        <p:sp>
          <p:nvSpPr>
            <p:cNvPr id="22" name="Rectangle 23">
              <a:extLst>
                <a:ext uri="{FF2B5EF4-FFF2-40B4-BE49-F238E27FC236}">
                  <a16:creationId xmlns:a16="http://schemas.microsoft.com/office/drawing/2014/main" id="{EE04633F-8460-4087-96AF-EF1F0F08054B}"/>
                </a:ext>
              </a:extLst>
            </p:cNvPr>
            <p:cNvSpPr>
              <a:spLocks noChangeArrowheads="1"/>
            </p:cNvSpPr>
            <p:nvPr/>
          </p:nvSpPr>
          <p:spPr bwMode="auto">
            <a:xfrm>
              <a:off x="914823" y="2968433"/>
              <a:ext cx="2254822" cy="33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rPr>
                <a:t>请在此处添加详细描述文本，尽量与标题文本语言风格相符合，语言描述尽量简洁生动。</a:t>
              </a:r>
              <a:endParaRPr lang="en-US" altLang="zh-CN" sz="800" dirty="0">
                <a:solidFill>
                  <a:schemeClr val="bg1"/>
                </a:solidFill>
                <a:cs typeface="Arial" pitchFamily="34" charset="0"/>
              </a:endParaRPr>
            </a:p>
          </p:txBody>
        </p:sp>
        <p:sp>
          <p:nvSpPr>
            <p:cNvPr id="23" name="文本框 22">
              <a:extLst>
                <a:ext uri="{FF2B5EF4-FFF2-40B4-BE49-F238E27FC236}">
                  <a16:creationId xmlns:a16="http://schemas.microsoft.com/office/drawing/2014/main" id="{B9740CF5-B9E4-430B-8F05-49ED10CD07F9}"/>
                </a:ext>
              </a:extLst>
            </p:cNvPr>
            <p:cNvSpPr txBox="1"/>
            <p:nvPr/>
          </p:nvSpPr>
          <p:spPr>
            <a:xfrm>
              <a:off x="1859446" y="2779911"/>
              <a:ext cx="1460592" cy="2616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TIME CLOCK</a:t>
              </a:r>
            </a:p>
          </p:txBody>
        </p:sp>
      </p:grpSp>
      <p:grpSp>
        <p:nvGrpSpPr>
          <p:cNvPr id="24" name="组合 23">
            <a:extLst>
              <a:ext uri="{FF2B5EF4-FFF2-40B4-BE49-F238E27FC236}">
                <a16:creationId xmlns:a16="http://schemas.microsoft.com/office/drawing/2014/main" id="{BD277E5D-8AB8-465A-9C68-54E9E1948362}"/>
              </a:ext>
            </a:extLst>
          </p:cNvPr>
          <p:cNvGrpSpPr>
            <a:grpSpLocks/>
          </p:cNvGrpSpPr>
          <p:nvPr/>
        </p:nvGrpSpPr>
        <p:grpSpPr bwMode="auto">
          <a:xfrm>
            <a:off x="2330094" y="3259556"/>
            <a:ext cx="2405062" cy="527275"/>
            <a:chOff x="865453" y="3661038"/>
            <a:chExt cx="2405215" cy="526718"/>
          </a:xfrm>
        </p:grpSpPr>
        <p:sp>
          <p:nvSpPr>
            <p:cNvPr id="25" name="Rectangle 23">
              <a:extLst>
                <a:ext uri="{FF2B5EF4-FFF2-40B4-BE49-F238E27FC236}">
                  <a16:creationId xmlns:a16="http://schemas.microsoft.com/office/drawing/2014/main" id="{0A8111E5-BEDE-4BEE-A22F-4B4FFF7664D0}"/>
                </a:ext>
              </a:extLst>
            </p:cNvPr>
            <p:cNvSpPr>
              <a:spLocks noChangeArrowheads="1"/>
            </p:cNvSpPr>
            <p:nvPr/>
          </p:nvSpPr>
          <p:spPr bwMode="auto">
            <a:xfrm>
              <a:off x="865453" y="3849560"/>
              <a:ext cx="2254822" cy="33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r>
                <a:rPr lang="zh-CN" altLang="en-US" sz="800" dirty="0">
                  <a:solidFill>
                    <a:schemeClr val="bg1"/>
                  </a:solidFill>
                </a:rPr>
                <a:t>请在此处添加详细描述文本，尽量与标题文本语言风格相符合，语言描述尽量简洁生动。</a:t>
              </a:r>
              <a:endParaRPr lang="en-US" altLang="zh-CN" sz="800" dirty="0">
                <a:solidFill>
                  <a:schemeClr val="bg1"/>
                </a:solidFill>
                <a:cs typeface="Arial" pitchFamily="34" charset="0"/>
              </a:endParaRPr>
            </a:p>
          </p:txBody>
        </p:sp>
        <p:sp>
          <p:nvSpPr>
            <p:cNvPr id="26" name="文本框 25">
              <a:extLst>
                <a:ext uri="{FF2B5EF4-FFF2-40B4-BE49-F238E27FC236}">
                  <a16:creationId xmlns:a16="http://schemas.microsoft.com/office/drawing/2014/main" id="{B1453B8C-1655-4437-9FE7-367F1E41D63C}"/>
                </a:ext>
              </a:extLst>
            </p:cNvPr>
            <p:cNvSpPr txBox="1"/>
            <p:nvPr/>
          </p:nvSpPr>
          <p:spPr>
            <a:xfrm>
              <a:off x="1810075" y="3661038"/>
              <a:ext cx="1460593" cy="261661"/>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PERFORMANCE</a:t>
              </a:r>
            </a:p>
          </p:txBody>
        </p:sp>
      </p:grpSp>
      <p:sp>
        <p:nvSpPr>
          <p:cNvPr id="27" name="Oval 53">
            <a:extLst>
              <a:ext uri="{FF2B5EF4-FFF2-40B4-BE49-F238E27FC236}">
                <a16:creationId xmlns:a16="http://schemas.microsoft.com/office/drawing/2014/main" id="{8D5074D6-E933-49A3-9FF9-660D37C5012F}"/>
              </a:ext>
            </a:extLst>
          </p:cNvPr>
          <p:cNvSpPr>
            <a:spLocks noChangeAspect="1"/>
          </p:cNvSpPr>
          <p:nvPr/>
        </p:nvSpPr>
        <p:spPr>
          <a:xfrm>
            <a:off x="4617681" y="2510258"/>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8" name="Oval 53">
            <a:extLst>
              <a:ext uri="{FF2B5EF4-FFF2-40B4-BE49-F238E27FC236}">
                <a16:creationId xmlns:a16="http://schemas.microsoft.com/office/drawing/2014/main" id="{65AD518F-E448-46CD-B71C-A332231B1C01}"/>
              </a:ext>
            </a:extLst>
          </p:cNvPr>
          <p:cNvSpPr>
            <a:spLocks noChangeAspect="1"/>
          </p:cNvSpPr>
          <p:nvPr/>
        </p:nvSpPr>
        <p:spPr>
          <a:xfrm>
            <a:off x="4617681" y="3324646"/>
            <a:ext cx="468313" cy="468312"/>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Tree>
    <p:extLst>
      <p:ext uri="{BB962C8B-B14F-4D97-AF65-F5344CB8AC3E}">
        <p14:creationId xmlns:p14="http://schemas.microsoft.com/office/powerpoint/2010/main" val="417902720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50" fill="hold"/>
                                        <p:tgtEl>
                                          <p:spTgt spid="5"/>
                                        </p:tgtEl>
                                        <p:attrNameLst>
                                          <p:attrName>ppt_w</p:attrName>
                                        </p:attrNameLst>
                                      </p:cBhvr>
                                      <p:tavLst>
                                        <p:tav tm="0">
                                          <p:val>
                                            <p:fltVal val="0"/>
                                          </p:val>
                                        </p:tav>
                                        <p:tav tm="100000">
                                          <p:val>
                                            <p:strVal val="#ppt_w"/>
                                          </p:val>
                                        </p:tav>
                                      </p:tavLst>
                                    </p:anim>
                                    <p:anim calcmode="lin" valueType="num">
                                      <p:cBhvr>
                                        <p:cTn id="14" dur="250" fill="hold"/>
                                        <p:tgtEl>
                                          <p:spTgt spid="5"/>
                                        </p:tgtEl>
                                        <p:attrNameLst>
                                          <p:attrName>ppt_h</p:attrName>
                                        </p:attrNameLst>
                                      </p:cBhvr>
                                      <p:tavLst>
                                        <p:tav tm="0">
                                          <p:val>
                                            <p:fltVal val="0"/>
                                          </p:val>
                                        </p:tav>
                                        <p:tav tm="100000">
                                          <p:val>
                                            <p:strVal val="#ppt_h"/>
                                          </p:val>
                                        </p:tav>
                                      </p:tavLst>
                                    </p:anim>
                                    <p:animEffect transition="in" filter="fade">
                                      <p:cBhvr>
                                        <p:cTn id="15" dur="250"/>
                                        <p:tgtEl>
                                          <p:spTgt spid="5"/>
                                        </p:tgtEl>
                                      </p:cBhvr>
                                    </p:animEffect>
                                  </p:childTnLst>
                                </p:cTn>
                              </p:par>
                              <p:par>
                                <p:cTn id="16" presetID="6" presetClass="emph" presetSubtype="0" decel="100000" fill="hold" grpId="1" nodeType="withEffect">
                                  <p:stCondLst>
                                    <p:cond delay="200"/>
                                  </p:stCondLst>
                                  <p:childTnLst>
                                    <p:animScale>
                                      <p:cBhvr>
                                        <p:cTn id="17" dur="250" fill="hold"/>
                                        <p:tgtEl>
                                          <p:spTgt spid="5"/>
                                        </p:tgtEl>
                                      </p:cBhvr>
                                      <p:by x="110000" y="110000"/>
                                    </p:animScale>
                                  </p:childTnLst>
                                </p:cTn>
                              </p:par>
                              <p:par>
                                <p:cTn id="18" presetID="6" presetClass="emph" presetSubtype="0" decel="100000" fill="hold" grpId="2" nodeType="withEffect">
                                  <p:stCondLst>
                                    <p:cond delay="300"/>
                                  </p:stCondLst>
                                  <p:childTnLst>
                                    <p:animScale>
                                      <p:cBhvr>
                                        <p:cTn id="19" dur="250" fill="hold"/>
                                        <p:tgtEl>
                                          <p:spTgt spid="5"/>
                                        </p:tgtEl>
                                      </p:cBhvr>
                                      <p:by x="91000" y="91000"/>
                                    </p:animScale>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childTnLst>
                                </p:cTn>
                              </p:par>
                              <p:par>
                                <p:cTn id="31" presetID="6" presetClass="emph" presetSubtype="0" decel="100000" fill="hold" grpId="1" nodeType="withEffect">
                                  <p:stCondLst>
                                    <p:cond delay="200"/>
                                  </p:stCondLst>
                                  <p:childTnLst>
                                    <p:animScale>
                                      <p:cBhvr>
                                        <p:cTn id="32" dur="250" fill="hold"/>
                                        <p:tgtEl>
                                          <p:spTgt spid="9"/>
                                        </p:tgtEl>
                                      </p:cBhvr>
                                      <p:by x="110000" y="110000"/>
                                    </p:animScale>
                                  </p:childTnLst>
                                </p:cTn>
                              </p:par>
                              <p:par>
                                <p:cTn id="33" presetID="6" presetClass="emph" presetSubtype="0" decel="100000" fill="hold" grpId="2" nodeType="withEffect">
                                  <p:stCondLst>
                                    <p:cond delay="300"/>
                                  </p:stCondLst>
                                  <p:childTnLst>
                                    <p:animScale>
                                      <p:cBhvr>
                                        <p:cTn id="34" dur="250" fill="hold"/>
                                        <p:tgtEl>
                                          <p:spTgt spid="9"/>
                                        </p:tgtEl>
                                      </p:cBhvr>
                                      <p:by x="91000" y="91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250" fill="hold"/>
                                        <p:tgtEl>
                                          <p:spTgt spid="13"/>
                                        </p:tgtEl>
                                        <p:attrNameLst>
                                          <p:attrName>ppt_w</p:attrName>
                                        </p:attrNameLst>
                                      </p:cBhvr>
                                      <p:tavLst>
                                        <p:tav tm="0">
                                          <p:val>
                                            <p:fltVal val="0"/>
                                          </p:val>
                                        </p:tav>
                                        <p:tav tm="100000">
                                          <p:val>
                                            <p:strVal val="#ppt_w"/>
                                          </p:val>
                                        </p:tav>
                                      </p:tavLst>
                                    </p:anim>
                                    <p:anim calcmode="lin" valueType="num">
                                      <p:cBhvr>
                                        <p:cTn id="44" dur="250" fill="hold"/>
                                        <p:tgtEl>
                                          <p:spTgt spid="13"/>
                                        </p:tgtEl>
                                        <p:attrNameLst>
                                          <p:attrName>ppt_h</p:attrName>
                                        </p:attrNameLst>
                                      </p:cBhvr>
                                      <p:tavLst>
                                        <p:tav tm="0">
                                          <p:val>
                                            <p:fltVal val="0"/>
                                          </p:val>
                                        </p:tav>
                                        <p:tav tm="100000">
                                          <p:val>
                                            <p:strVal val="#ppt_h"/>
                                          </p:val>
                                        </p:tav>
                                      </p:tavLst>
                                    </p:anim>
                                    <p:animEffect transition="in" filter="fade">
                                      <p:cBhvr>
                                        <p:cTn id="45" dur="250"/>
                                        <p:tgtEl>
                                          <p:spTgt spid="13"/>
                                        </p:tgtEl>
                                      </p:cBhvr>
                                    </p:animEffect>
                                  </p:childTnLst>
                                </p:cTn>
                              </p:par>
                              <p:par>
                                <p:cTn id="46" presetID="6" presetClass="emph" presetSubtype="0" decel="100000" fill="hold" grpId="1" nodeType="withEffect">
                                  <p:stCondLst>
                                    <p:cond delay="200"/>
                                  </p:stCondLst>
                                  <p:childTnLst>
                                    <p:animScale>
                                      <p:cBhvr>
                                        <p:cTn id="47" dur="250" fill="hold"/>
                                        <p:tgtEl>
                                          <p:spTgt spid="13"/>
                                        </p:tgtEl>
                                      </p:cBhvr>
                                      <p:by x="110000" y="110000"/>
                                    </p:animScale>
                                  </p:childTnLst>
                                </p:cTn>
                              </p:par>
                              <p:par>
                                <p:cTn id="48" presetID="6" presetClass="emph" presetSubtype="0" decel="100000" fill="hold" grpId="2" nodeType="withEffect">
                                  <p:stCondLst>
                                    <p:cond delay="300"/>
                                  </p:stCondLst>
                                  <p:childTnLst>
                                    <p:animScale>
                                      <p:cBhvr>
                                        <p:cTn id="49" dur="250" fill="hold"/>
                                        <p:tgtEl>
                                          <p:spTgt spid="13"/>
                                        </p:tgtEl>
                                      </p:cBhvr>
                                      <p:by x="91000" y="91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par>
                          <p:cTn id="55" fill="hold">
                            <p:stCondLst>
                              <p:cond delay="500"/>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250" fill="hold"/>
                                        <p:tgtEl>
                                          <p:spTgt spid="17"/>
                                        </p:tgtEl>
                                        <p:attrNameLst>
                                          <p:attrName>ppt_w</p:attrName>
                                        </p:attrNameLst>
                                      </p:cBhvr>
                                      <p:tavLst>
                                        <p:tav tm="0">
                                          <p:val>
                                            <p:fltVal val="0"/>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animEffect transition="in" filter="fade">
                                      <p:cBhvr>
                                        <p:cTn id="60" dur="250"/>
                                        <p:tgtEl>
                                          <p:spTgt spid="17"/>
                                        </p:tgtEl>
                                      </p:cBhvr>
                                    </p:animEffect>
                                  </p:childTnLst>
                                </p:cTn>
                              </p:par>
                              <p:par>
                                <p:cTn id="61" presetID="6" presetClass="emph" presetSubtype="0" decel="100000" fill="hold" grpId="1" nodeType="withEffect">
                                  <p:stCondLst>
                                    <p:cond delay="200"/>
                                  </p:stCondLst>
                                  <p:childTnLst>
                                    <p:animScale>
                                      <p:cBhvr>
                                        <p:cTn id="62" dur="250" fill="hold"/>
                                        <p:tgtEl>
                                          <p:spTgt spid="17"/>
                                        </p:tgtEl>
                                      </p:cBhvr>
                                      <p:by x="110000" y="110000"/>
                                    </p:animScale>
                                  </p:childTnLst>
                                </p:cTn>
                              </p:par>
                              <p:par>
                                <p:cTn id="63" presetID="6" presetClass="emph" presetSubtype="0" decel="100000" fill="hold" grpId="2" nodeType="withEffect">
                                  <p:stCondLst>
                                    <p:cond delay="300"/>
                                  </p:stCondLst>
                                  <p:childTnLst>
                                    <p:animScale>
                                      <p:cBhvr>
                                        <p:cTn id="64" dur="250" fill="hold"/>
                                        <p:tgtEl>
                                          <p:spTgt spid="17"/>
                                        </p:tgtEl>
                                      </p:cBhvr>
                                      <p:by x="91000" y="91000"/>
                                    </p:animScale>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right)">
                                      <p:cBhvr>
                                        <p:cTn id="69" dur="500"/>
                                        <p:tgtEl>
                                          <p:spTgt spid="18"/>
                                        </p:tgtEl>
                                      </p:cBhvr>
                                    </p:animEffect>
                                  </p:childTnLst>
                                </p:cTn>
                              </p:par>
                            </p:childTnLst>
                          </p:cTn>
                        </p:par>
                        <p:par>
                          <p:cTn id="70" fill="hold">
                            <p:stCondLst>
                              <p:cond delay="500"/>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250" fill="hold"/>
                                        <p:tgtEl>
                                          <p:spTgt spid="27"/>
                                        </p:tgtEl>
                                        <p:attrNameLst>
                                          <p:attrName>ppt_w</p:attrName>
                                        </p:attrNameLst>
                                      </p:cBhvr>
                                      <p:tavLst>
                                        <p:tav tm="0">
                                          <p:val>
                                            <p:fltVal val="0"/>
                                          </p:val>
                                        </p:tav>
                                        <p:tav tm="100000">
                                          <p:val>
                                            <p:strVal val="#ppt_w"/>
                                          </p:val>
                                        </p:tav>
                                      </p:tavLst>
                                    </p:anim>
                                    <p:anim calcmode="lin" valueType="num">
                                      <p:cBhvr>
                                        <p:cTn id="74" dur="250" fill="hold"/>
                                        <p:tgtEl>
                                          <p:spTgt spid="27"/>
                                        </p:tgtEl>
                                        <p:attrNameLst>
                                          <p:attrName>ppt_h</p:attrName>
                                        </p:attrNameLst>
                                      </p:cBhvr>
                                      <p:tavLst>
                                        <p:tav tm="0">
                                          <p:val>
                                            <p:fltVal val="0"/>
                                          </p:val>
                                        </p:tav>
                                        <p:tav tm="100000">
                                          <p:val>
                                            <p:strVal val="#ppt_h"/>
                                          </p:val>
                                        </p:tav>
                                      </p:tavLst>
                                    </p:anim>
                                    <p:animEffect transition="in" filter="fade">
                                      <p:cBhvr>
                                        <p:cTn id="75" dur="250"/>
                                        <p:tgtEl>
                                          <p:spTgt spid="27"/>
                                        </p:tgtEl>
                                      </p:cBhvr>
                                    </p:animEffect>
                                  </p:childTnLst>
                                </p:cTn>
                              </p:par>
                              <p:par>
                                <p:cTn id="76" presetID="6" presetClass="emph" presetSubtype="0" decel="100000" fill="hold" grpId="1" nodeType="withEffect">
                                  <p:stCondLst>
                                    <p:cond delay="200"/>
                                  </p:stCondLst>
                                  <p:childTnLst>
                                    <p:animScale>
                                      <p:cBhvr>
                                        <p:cTn id="77" dur="250" fill="hold"/>
                                        <p:tgtEl>
                                          <p:spTgt spid="27"/>
                                        </p:tgtEl>
                                      </p:cBhvr>
                                      <p:by x="110000" y="110000"/>
                                    </p:animScale>
                                  </p:childTnLst>
                                </p:cTn>
                              </p:par>
                              <p:par>
                                <p:cTn id="78" presetID="6" presetClass="emph" presetSubtype="0" decel="100000" fill="hold" grpId="2" nodeType="withEffect">
                                  <p:stCondLst>
                                    <p:cond delay="300"/>
                                  </p:stCondLst>
                                  <p:childTnLst>
                                    <p:animScale>
                                      <p:cBhvr>
                                        <p:cTn id="79" dur="250" fill="hold"/>
                                        <p:tgtEl>
                                          <p:spTgt spid="27"/>
                                        </p:tgtEl>
                                      </p:cBhvr>
                                      <p:by x="91000" y="91000"/>
                                    </p:animScale>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wipe(right)">
                                      <p:cBhvr>
                                        <p:cTn id="84" dur="500"/>
                                        <p:tgtEl>
                                          <p:spTgt spid="21"/>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250" fill="hold"/>
                                        <p:tgtEl>
                                          <p:spTgt spid="28"/>
                                        </p:tgtEl>
                                        <p:attrNameLst>
                                          <p:attrName>ppt_w</p:attrName>
                                        </p:attrNameLst>
                                      </p:cBhvr>
                                      <p:tavLst>
                                        <p:tav tm="0">
                                          <p:val>
                                            <p:fltVal val="0"/>
                                          </p:val>
                                        </p:tav>
                                        <p:tav tm="100000">
                                          <p:val>
                                            <p:strVal val="#ppt_w"/>
                                          </p:val>
                                        </p:tav>
                                      </p:tavLst>
                                    </p:anim>
                                    <p:anim calcmode="lin" valueType="num">
                                      <p:cBhvr>
                                        <p:cTn id="89" dur="250" fill="hold"/>
                                        <p:tgtEl>
                                          <p:spTgt spid="28"/>
                                        </p:tgtEl>
                                        <p:attrNameLst>
                                          <p:attrName>ppt_h</p:attrName>
                                        </p:attrNameLst>
                                      </p:cBhvr>
                                      <p:tavLst>
                                        <p:tav tm="0">
                                          <p:val>
                                            <p:fltVal val="0"/>
                                          </p:val>
                                        </p:tav>
                                        <p:tav tm="100000">
                                          <p:val>
                                            <p:strVal val="#ppt_h"/>
                                          </p:val>
                                        </p:tav>
                                      </p:tavLst>
                                    </p:anim>
                                    <p:animEffect transition="in" filter="fade">
                                      <p:cBhvr>
                                        <p:cTn id="90" dur="250"/>
                                        <p:tgtEl>
                                          <p:spTgt spid="28"/>
                                        </p:tgtEl>
                                      </p:cBhvr>
                                    </p:animEffect>
                                  </p:childTnLst>
                                </p:cTn>
                              </p:par>
                              <p:par>
                                <p:cTn id="91" presetID="6" presetClass="emph" presetSubtype="0" decel="100000" fill="hold" grpId="1" nodeType="withEffect">
                                  <p:stCondLst>
                                    <p:cond delay="200"/>
                                  </p:stCondLst>
                                  <p:childTnLst>
                                    <p:animScale>
                                      <p:cBhvr>
                                        <p:cTn id="92" dur="250" fill="hold"/>
                                        <p:tgtEl>
                                          <p:spTgt spid="28"/>
                                        </p:tgtEl>
                                      </p:cBhvr>
                                      <p:by x="110000" y="110000"/>
                                    </p:animScale>
                                  </p:childTnLst>
                                </p:cTn>
                              </p:par>
                              <p:par>
                                <p:cTn id="93" presetID="6" presetClass="emph" presetSubtype="0" decel="100000" fill="hold" grpId="2" nodeType="withEffect">
                                  <p:stCondLst>
                                    <p:cond delay="300"/>
                                  </p:stCondLst>
                                  <p:childTnLst>
                                    <p:animScale>
                                      <p:cBhvr>
                                        <p:cTn id="94" dur="250" fill="hold"/>
                                        <p:tgtEl>
                                          <p:spTgt spid="28"/>
                                        </p:tgtEl>
                                      </p:cBhvr>
                                      <p:by x="91000" y="91000"/>
                                    </p:animScale>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nodeType="click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wipe(right)">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9" grpId="0"/>
      <p:bldP spid="9" grpId="1"/>
      <p:bldP spid="9" grpId="2"/>
      <p:bldP spid="13" grpId="0" animBg="1"/>
      <p:bldP spid="13" grpId="1" animBg="1"/>
      <p:bldP spid="13" grpId="2" animBg="1"/>
      <p:bldP spid="17" grpId="0" animBg="1"/>
      <p:bldP spid="17" grpId="1" animBg="1"/>
      <p:bldP spid="17" grpId="2" animBg="1"/>
      <p:bldP spid="27" grpId="0" animBg="1"/>
      <p:bldP spid="27" grpId="1" animBg="1"/>
      <p:bldP spid="27" grpId="2" animBg="1"/>
      <p:bldP spid="28" grpId="0" animBg="1"/>
      <p:bldP spid="28" grpId="1" animBg="1"/>
      <p:bldP spid="28" grpId="2"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5B5487F-8DFC-4096-A3C0-5217B21C8DF5}"/>
              </a:ext>
            </a:extLst>
          </p:cNvPr>
          <p:cNvGrpSpPr/>
          <p:nvPr/>
        </p:nvGrpSpPr>
        <p:grpSpPr>
          <a:xfrm>
            <a:off x="2084960" y="1359156"/>
            <a:ext cx="768157" cy="708591"/>
            <a:chOff x="764534" y="1625600"/>
            <a:chExt cx="1024209" cy="944788"/>
          </a:xfrm>
        </p:grpSpPr>
        <p:grpSp>
          <p:nvGrpSpPr>
            <p:cNvPr id="3" name="组合 2">
              <a:extLst>
                <a:ext uri="{FF2B5EF4-FFF2-40B4-BE49-F238E27FC236}">
                  <a16:creationId xmlns:a16="http://schemas.microsoft.com/office/drawing/2014/main" id="{78EA60C3-A271-4929-A2A6-9D7E11522AD6}"/>
                </a:ext>
              </a:extLst>
            </p:cNvPr>
            <p:cNvGrpSpPr/>
            <p:nvPr/>
          </p:nvGrpSpPr>
          <p:grpSpPr>
            <a:xfrm rot="16200000">
              <a:off x="804245" y="1585889"/>
              <a:ext cx="944788" cy="1024209"/>
              <a:chOff x="764788" y="1059582"/>
              <a:chExt cx="1558144" cy="1689124"/>
            </a:xfrm>
            <a:effectLst>
              <a:outerShdw blurRad="228600" dist="101600" dir="8400000" sx="105000" sy="105000" algn="tr" rotWithShape="0">
                <a:prstClr val="black">
                  <a:alpha val="40000"/>
                </a:prstClr>
              </a:outerShdw>
            </a:effectLst>
          </p:grpSpPr>
          <p:sp>
            <p:nvSpPr>
              <p:cNvPr id="5" name="椭圆 8">
                <a:extLst>
                  <a:ext uri="{FF2B5EF4-FFF2-40B4-BE49-F238E27FC236}">
                    <a16:creationId xmlns:a16="http://schemas.microsoft.com/office/drawing/2014/main" id="{A50E6A9C-BDB2-4643-9797-F33DB47BBCA6}"/>
                  </a:ext>
                </a:extLst>
              </p:cNvPr>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6" name="椭圆 8">
                <a:extLst>
                  <a:ext uri="{FF2B5EF4-FFF2-40B4-BE49-F238E27FC236}">
                    <a16:creationId xmlns:a16="http://schemas.microsoft.com/office/drawing/2014/main" id="{C2D6E6E2-808F-4A88-8050-7E99A67C339E}"/>
                  </a:ext>
                </a:extLst>
              </p:cNvPr>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4" name="文本框 3">
              <a:extLst>
                <a:ext uri="{FF2B5EF4-FFF2-40B4-BE49-F238E27FC236}">
                  <a16:creationId xmlns:a16="http://schemas.microsoft.com/office/drawing/2014/main" id="{BE7DF1AC-854C-4F1C-BB9D-4F8848283A33}"/>
                </a:ext>
              </a:extLst>
            </p:cNvPr>
            <p:cNvSpPr txBox="1"/>
            <p:nvPr/>
          </p:nvSpPr>
          <p:spPr>
            <a:xfrm>
              <a:off x="1024649" y="1774827"/>
              <a:ext cx="502701" cy="677108"/>
            </a:xfrm>
            <a:prstGeom prst="rect">
              <a:avLst/>
            </a:prstGeom>
            <a:noFill/>
          </p:spPr>
          <p:txBody>
            <a:bodyPr wrap="none" rtlCol="0">
              <a:spAutoFit/>
            </a:bodyPr>
            <a:lstStyle/>
            <a:p>
              <a:r>
                <a:rPr lang="en-US" altLang="zh-CN" sz="2700" dirty="0">
                  <a:solidFill>
                    <a:schemeClr val="bg1"/>
                  </a:solidFill>
                </a:rPr>
                <a:t>1</a:t>
              </a:r>
              <a:endParaRPr lang="zh-CN" altLang="en-US" sz="2700" dirty="0">
                <a:solidFill>
                  <a:schemeClr val="bg1"/>
                </a:solidFill>
              </a:endParaRPr>
            </a:p>
          </p:txBody>
        </p:sp>
      </p:grpSp>
      <p:grpSp>
        <p:nvGrpSpPr>
          <p:cNvPr id="7" name="组合 6">
            <a:extLst>
              <a:ext uri="{FF2B5EF4-FFF2-40B4-BE49-F238E27FC236}">
                <a16:creationId xmlns:a16="http://schemas.microsoft.com/office/drawing/2014/main" id="{B59B2061-4DD8-441E-80B9-D621550687D9}"/>
              </a:ext>
            </a:extLst>
          </p:cNvPr>
          <p:cNvGrpSpPr/>
          <p:nvPr/>
        </p:nvGrpSpPr>
        <p:grpSpPr>
          <a:xfrm>
            <a:off x="2594074" y="2153926"/>
            <a:ext cx="768157" cy="708591"/>
            <a:chOff x="1443353" y="2685293"/>
            <a:chExt cx="1024209" cy="944788"/>
          </a:xfrm>
        </p:grpSpPr>
        <p:grpSp>
          <p:nvGrpSpPr>
            <p:cNvPr id="8" name="组合 7">
              <a:extLst>
                <a:ext uri="{FF2B5EF4-FFF2-40B4-BE49-F238E27FC236}">
                  <a16:creationId xmlns:a16="http://schemas.microsoft.com/office/drawing/2014/main" id="{B6718C71-30B6-4CA9-9250-3DABCC5D28A8}"/>
                </a:ext>
              </a:extLst>
            </p:cNvPr>
            <p:cNvGrpSpPr/>
            <p:nvPr/>
          </p:nvGrpSpPr>
          <p:grpSpPr>
            <a:xfrm rot="16200000">
              <a:off x="1483064" y="2645582"/>
              <a:ext cx="944788" cy="1024209"/>
              <a:chOff x="764788" y="1059582"/>
              <a:chExt cx="1558144" cy="1689124"/>
            </a:xfrm>
            <a:effectLst>
              <a:outerShdw blurRad="228600" dist="101600" dir="8400000" sx="105000" sy="105000" algn="tr" rotWithShape="0">
                <a:prstClr val="black">
                  <a:alpha val="40000"/>
                </a:prstClr>
              </a:outerShdw>
            </a:effectLst>
          </p:grpSpPr>
          <p:sp>
            <p:nvSpPr>
              <p:cNvPr id="10" name="椭圆 8">
                <a:extLst>
                  <a:ext uri="{FF2B5EF4-FFF2-40B4-BE49-F238E27FC236}">
                    <a16:creationId xmlns:a16="http://schemas.microsoft.com/office/drawing/2014/main" id="{80B2D985-BE42-428E-80E5-E5C5111E934B}"/>
                  </a:ext>
                </a:extLst>
              </p:cNvPr>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11" name="椭圆 8">
                <a:extLst>
                  <a:ext uri="{FF2B5EF4-FFF2-40B4-BE49-F238E27FC236}">
                    <a16:creationId xmlns:a16="http://schemas.microsoft.com/office/drawing/2014/main" id="{2A26B128-111B-4624-B924-5102F2A3D73F}"/>
                  </a:ext>
                </a:extLst>
              </p:cNvPr>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9" name="文本框 8">
              <a:extLst>
                <a:ext uri="{FF2B5EF4-FFF2-40B4-BE49-F238E27FC236}">
                  <a16:creationId xmlns:a16="http://schemas.microsoft.com/office/drawing/2014/main" id="{467B38C0-B703-45F1-948F-C082661B6631}"/>
                </a:ext>
              </a:extLst>
            </p:cNvPr>
            <p:cNvSpPr txBox="1"/>
            <p:nvPr/>
          </p:nvSpPr>
          <p:spPr>
            <a:xfrm>
              <a:off x="1734048" y="2845229"/>
              <a:ext cx="502701" cy="677108"/>
            </a:xfrm>
            <a:prstGeom prst="rect">
              <a:avLst/>
            </a:prstGeom>
            <a:noFill/>
          </p:spPr>
          <p:txBody>
            <a:bodyPr wrap="none" rtlCol="0">
              <a:spAutoFit/>
            </a:bodyPr>
            <a:lstStyle/>
            <a:p>
              <a:r>
                <a:rPr lang="en-US" altLang="zh-CN" sz="2700" dirty="0">
                  <a:solidFill>
                    <a:schemeClr val="bg1"/>
                  </a:solidFill>
                </a:rPr>
                <a:t>2</a:t>
              </a:r>
              <a:endParaRPr lang="zh-CN" altLang="en-US" sz="2700" dirty="0">
                <a:solidFill>
                  <a:schemeClr val="bg1"/>
                </a:solidFill>
              </a:endParaRPr>
            </a:p>
          </p:txBody>
        </p:sp>
      </p:grpSp>
      <p:grpSp>
        <p:nvGrpSpPr>
          <p:cNvPr id="12" name="组合 11">
            <a:extLst>
              <a:ext uri="{FF2B5EF4-FFF2-40B4-BE49-F238E27FC236}">
                <a16:creationId xmlns:a16="http://schemas.microsoft.com/office/drawing/2014/main" id="{0DDE13CB-B1AD-42A7-B203-0F6DC205E6E2}"/>
              </a:ext>
            </a:extLst>
          </p:cNvPr>
          <p:cNvGrpSpPr/>
          <p:nvPr/>
        </p:nvGrpSpPr>
        <p:grpSpPr>
          <a:xfrm>
            <a:off x="3113820" y="2975910"/>
            <a:ext cx="768157" cy="708591"/>
            <a:chOff x="2136347" y="3781272"/>
            <a:chExt cx="1024209" cy="944788"/>
          </a:xfrm>
        </p:grpSpPr>
        <p:grpSp>
          <p:nvGrpSpPr>
            <p:cNvPr id="13" name="组合 12">
              <a:extLst>
                <a:ext uri="{FF2B5EF4-FFF2-40B4-BE49-F238E27FC236}">
                  <a16:creationId xmlns:a16="http://schemas.microsoft.com/office/drawing/2014/main" id="{E245ED30-BA16-4D57-B449-1EBA959BAE2F}"/>
                </a:ext>
              </a:extLst>
            </p:cNvPr>
            <p:cNvGrpSpPr/>
            <p:nvPr/>
          </p:nvGrpSpPr>
          <p:grpSpPr>
            <a:xfrm rot="16200000">
              <a:off x="2176058" y="3741561"/>
              <a:ext cx="944788" cy="1024209"/>
              <a:chOff x="764788" y="1059582"/>
              <a:chExt cx="1558144" cy="1689124"/>
            </a:xfrm>
            <a:effectLst>
              <a:outerShdw blurRad="228600" dist="101600" dir="8400000" sx="105000" sy="105000" algn="tr" rotWithShape="0">
                <a:prstClr val="black">
                  <a:alpha val="40000"/>
                </a:prstClr>
              </a:outerShdw>
            </a:effectLst>
          </p:grpSpPr>
          <p:sp>
            <p:nvSpPr>
              <p:cNvPr id="15" name="椭圆 8">
                <a:extLst>
                  <a:ext uri="{FF2B5EF4-FFF2-40B4-BE49-F238E27FC236}">
                    <a16:creationId xmlns:a16="http://schemas.microsoft.com/office/drawing/2014/main" id="{3B086013-A838-41F7-ACD6-A48BE6F73A72}"/>
                  </a:ext>
                </a:extLst>
              </p:cNvPr>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16" name="椭圆 8">
                <a:extLst>
                  <a:ext uri="{FF2B5EF4-FFF2-40B4-BE49-F238E27FC236}">
                    <a16:creationId xmlns:a16="http://schemas.microsoft.com/office/drawing/2014/main" id="{2B188D75-8E9A-4808-BADF-F5C1B7C6A197}"/>
                  </a:ext>
                </a:extLst>
              </p:cNvPr>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14" name="文本框 13">
              <a:extLst>
                <a:ext uri="{FF2B5EF4-FFF2-40B4-BE49-F238E27FC236}">
                  <a16:creationId xmlns:a16="http://schemas.microsoft.com/office/drawing/2014/main" id="{C2144906-CE38-4558-B41B-889DF83FF78B}"/>
                </a:ext>
              </a:extLst>
            </p:cNvPr>
            <p:cNvSpPr txBox="1"/>
            <p:nvPr/>
          </p:nvSpPr>
          <p:spPr>
            <a:xfrm>
              <a:off x="2439099" y="3930499"/>
              <a:ext cx="502701" cy="677108"/>
            </a:xfrm>
            <a:prstGeom prst="rect">
              <a:avLst/>
            </a:prstGeom>
            <a:noFill/>
          </p:spPr>
          <p:txBody>
            <a:bodyPr wrap="none" rtlCol="0">
              <a:spAutoFit/>
            </a:bodyPr>
            <a:lstStyle/>
            <a:p>
              <a:r>
                <a:rPr lang="en-US" altLang="zh-CN" sz="2700" dirty="0">
                  <a:solidFill>
                    <a:schemeClr val="bg1"/>
                  </a:solidFill>
                </a:rPr>
                <a:t>3</a:t>
              </a:r>
              <a:endParaRPr lang="zh-CN" altLang="en-US" sz="2700" dirty="0">
                <a:solidFill>
                  <a:schemeClr val="bg1"/>
                </a:solidFill>
              </a:endParaRPr>
            </a:p>
          </p:txBody>
        </p:sp>
      </p:grpSp>
      <p:grpSp>
        <p:nvGrpSpPr>
          <p:cNvPr id="17" name="组合 16">
            <a:extLst>
              <a:ext uri="{FF2B5EF4-FFF2-40B4-BE49-F238E27FC236}">
                <a16:creationId xmlns:a16="http://schemas.microsoft.com/office/drawing/2014/main" id="{9D041BEC-0A67-4FC2-8A4A-CB4147AD1D28}"/>
              </a:ext>
            </a:extLst>
          </p:cNvPr>
          <p:cNvGrpSpPr/>
          <p:nvPr/>
        </p:nvGrpSpPr>
        <p:grpSpPr>
          <a:xfrm>
            <a:off x="3588063" y="3797894"/>
            <a:ext cx="768157" cy="708591"/>
            <a:chOff x="2768671" y="4877250"/>
            <a:chExt cx="1024209" cy="944788"/>
          </a:xfrm>
        </p:grpSpPr>
        <p:grpSp>
          <p:nvGrpSpPr>
            <p:cNvPr id="18" name="组合 17">
              <a:extLst>
                <a:ext uri="{FF2B5EF4-FFF2-40B4-BE49-F238E27FC236}">
                  <a16:creationId xmlns:a16="http://schemas.microsoft.com/office/drawing/2014/main" id="{057AE032-4DF0-42AF-B324-B607F12CA324}"/>
                </a:ext>
              </a:extLst>
            </p:cNvPr>
            <p:cNvGrpSpPr/>
            <p:nvPr/>
          </p:nvGrpSpPr>
          <p:grpSpPr>
            <a:xfrm rot="16200000">
              <a:off x="2808382" y="4837539"/>
              <a:ext cx="944788" cy="1024209"/>
              <a:chOff x="764788" y="1059582"/>
              <a:chExt cx="1558144" cy="1689124"/>
            </a:xfrm>
            <a:effectLst>
              <a:outerShdw blurRad="228600" dist="101600" dir="8400000" sx="105000" sy="105000" algn="tr" rotWithShape="0">
                <a:prstClr val="black">
                  <a:alpha val="40000"/>
                </a:prstClr>
              </a:outerShdw>
            </a:effectLst>
          </p:grpSpPr>
          <p:sp>
            <p:nvSpPr>
              <p:cNvPr id="20" name="椭圆 8">
                <a:extLst>
                  <a:ext uri="{FF2B5EF4-FFF2-40B4-BE49-F238E27FC236}">
                    <a16:creationId xmlns:a16="http://schemas.microsoft.com/office/drawing/2014/main" id="{8472A399-C9D9-4561-A08E-4A3A39B67D23}"/>
                  </a:ext>
                </a:extLst>
              </p:cNvPr>
              <p:cNvSpPr/>
              <p:nvPr/>
            </p:nvSpPr>
            <p:spPr>
              <a:xfrm>
                <a:off x="834854" y="1135532"/>
                <a:ext cx="1418019"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sp>
            <p:nvSpPr>
              <p:cNvPr id="21" name="椭圆 8">
                <a:extLst>
                  <a:ext uri="{FF2B5EF4-FFF2-40B4-BE49-F238E27FC236}">
                    <a16:creationId xmlns:a16="http://schemas.microsoft.com/office/drawing/2014/main" id="{874BCDC0-14FF-4FE1-BECB-B0E7A96AA057}"/>
                  </a:ext>
                </a:extLst>
              </p:cNvPr>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itchFamily="34" charset="-122"/>
                </a:endParaRPr>
              </a:p>
            </p:txBody>
          </p:sp>
        </p:grpSp>
        <p:sp>
          <p:nvSpPr>
            <p:cNvPr id="19" name="文本框 18">
              <a:extLst>
                <a:ext uri="{FF2B5EF4-FFF2-40B4-BE49-F238E27FC236}">
                  <a16:creationId xmlns:a16="http://schemas.microsoft.com/office/drawing/2014/main" id="{9609DCF6-8776-460B-9D8E-6B0794E932C2}"/>
                </a:ext>
              </a:extLst>
            </p:cNvPr>
            <p:cNvSpPr txBox="1"/>
            <p:nvPr/>
          </p:nvSpPr>
          <p:spPr>
            <a:xfrm>
              <a:off x="2990076" y="5026477"/>
              <a:ext cx="502701" cy="677108"/>
            </a:xfrm>
            <a:prstGeom prst="rect">
              <a:avLst/>
            </a:prstGeom>
            <a:noFill/>
          </p:spPr>
          <p:txBody>
            <a:bodyPr wrap="none" rtlCol="0">
              <a:spAutoFit/>
            </a:bodyPr>
            <a:lstStyle/>
            <a:p>
              <a:r>
                <a:rPr lang="en-US" altLang="zh-CN" sz="2700" dirty="0">
                  <a:solidFill>
                    <a:schemeClr val="bg1"/>
                  </a:solidFill>
                </a:rPr>
                <a:t>4</a:t>
              </a:r>
              <a:endParaRPr lang="zh-CN" altLang="en-US" sz="2700" dirty="0">
                <a:solidFill>
                  <a:schemeClr val="bg1"/>
                </a:solidFill>
              </a:endParaRPr>
            </a:p>
          </p:txBody>
        </p:sp>
      </p:grpSp>
      <p:sp>
        <p:nvSpPr>
          <p:cNvPr id="22" name="TextBox 5">
            <a:extLst>
              <a:ext uri="{FF2B5EF4-FFF2-40B4-BE49-F238E27FC236}">
                <a16:creationId xmlns:a16="http://schemas.microsoft.com/office/drawing/2014/main" id="{4302912C-AF38-4697-9908-BA422207ED70}"/>
              </a:ext>
            </a:extLst>
          </p:cNvPr>
          <p:cNvSpPr txBox="1"/>
          <p:nvPr/>
        </p:nvSpPr>
        <p:spPr>
          <a:xfrm>
            <a:off x="3003799" y="1475668"/>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3" name="TextBox 5">
            <a:extLst>
              <a:ext uri="{FF2B5EF4-FFF2-40B4-BE49-F238E27FC236}">
                <a16:creationId xmlns:a16="http://schemas.microsoft.com/office/drawing/2014/main" id="{CF68DE5F-A8B7-4CA9-97A0-5E9DBB8D08A5}"/>
              </a:ext>
            </a:extLst>
          </p:cNvPr>
          <p:cNvSpPr txBox="1"/>
          <p:nvPr/>
        </p:nvSpPr>
        <p:spPr>
          <a:xfrm>
            <a:off x="3494701" y="2270183"/>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4" name="TextBox 5">
            <a:extLst>
              <a:ext uri="{FF2B5EF4-FFF2-40B4-BE49-F238E27FC236}">
                <a16:creationId xmlns:a16="http://schemas.microsoft.com/office/drawing/2014/main" id="{69933DC5-D2CC-4DF2-943D-A99D424E6962}"/>
              </a:ext>
            </a:extLst>
          </p:cNvPr>
          <p:cNvSpPr txBox="1"/>
          <p:nvPr/>
        </p:nvSpPr>
        <p:spPr>
          <a:xfrm>
            <a:off x="3985603" y="3064698"/>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5" name="TextBox 5">
            <a:extLst>
              <a:ext uri="{FF2B5EF4-FFF2-40B4-BE49-F238E27FC236}">
                <a16:creationId xmlns:a16="http://schemas.microsoft.com/office/drawing/2014/main" id="{89DF0F8A-3D4A-4CC3-9090-91CA8C619398}"/>
              </a:ext>
            </a:extLst>
          </p:cNvPr>
          <p:cNvSpPr txBox="1"/>
          <p:nvPr/>
        </p:nvSpPr>
        <p:spPr>
          <a:xfrm>
            <a:off x="4476505" y="3859212"/>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0319667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1000"/>
                                        <p:tgtEl>
                                          <p:spTgt spid="22"/>
                                        </p:tgtEl>
                                        <p:attrNameLst>
                                          <p:attrName>ppt_x</p:attrName>
                                        </p:attrNameLst>
                                      </p:cBhvr>
                                      <p:tavLst>
                                        <p:tav tm="0">
                                          <p:val>
                                            <p:strVal val="#ppt_x-#ppt_w*1.125000"/>
                                          </p:val>
                                        </p:tav>
                                        <p:tav tm="100000">
                                          <p:val>
                                            <p:strVal val="#ppt_x"/>
                                          </p:val>
                                        </p:tav>
                                      </p:tavLst>
                                    </p:anim>
                                    <p:animEffect transition="in" filter="wipe(right)">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750"/>
                                        <p:tgtEl>
                                          <p:spTgt spid="23"/>
                                        </p:tgtEl>
                                        <p:attrNameLst>
                                          <p:attrName>ppt_x</p:attrName>
                                        </p:attrNameLst>
                                      </p:cBhvr>
                                      <p:tavLst>
                                        <p:tav tm="0">
                                          <p:val>
                                            <p:strVal val="#ppt_x-#ppt_w*1.125000"/>
                                          </p:val>
                                        </p:tav>
                                        <p:tav tm="100000">
                                          <p:val>
                                            <p:strVal val="#ppt_x"/>
                                          </p:val>
                                        </p:tav>
                                      </p:tavLst>
                                    </p:anim>
                                    <p:animEffect transition="in" filter="wipe(right)">
                                      <p:cBhvr>
                                        <p:cTn id="26" dur="75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750"/>
                                        <p:tgtEl>
                                          <p:spTgt spid="24"/>
                                        </p:tgtEl>
                                        <p:attrNameLst>
                                          <p:attrName>ppt_x</p:attrName>
                                        </p:attrNameLst>
                                      </p:cBhvr>
                                      <p:tavLst>
                                        <p:tav tm="0">
                                          <p:val>
                                            <p:strVal val="#ppt_x-#ppt_w*1.125000"/>
                                          </p:val>
                                        </p:tav>
                                        <p:tav tm="100000">
                                          <p:val>
                                            <p:strVal val="#ppt_x"/>
                                          </p:val>
                                        </p:tav>
                                      </p:tavLst>
                                    </p:anim>
                                    <p:animEffect transition="in" filter="wipe(right)">
                                      <p:cBhvr>
                                        <p:cTn id="38" dur="75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12" presetClass="entr" presetSubtype="8"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750"/>
                                        <p:tgtEl>
                                          <p:spTgt spid="25"/>
                                        </p:tgtEl>
                                        <p:attrNameLst>
                                          <p:attrName>ppt_x</p:attrName>
                                        </p:attrNameLst>
                                      </p:cBhvr>
                                      <p:tavLst>
                                        <p:tav tm="0">
                                          <p:val>
                                            <p:strVal val="#ppt_x-#ppt_w*1.125000"/>
                                          </p:val>
                                        </p:tav>
                                        <p:tav tm="100000">
                                          <p:val>
                                            <p:strVal val="#ppt_x"/>
                                          </p:val>
                                        </p:tav>
                                      </p:tavLst>
                                    </p:anim>
                                    <p:animEffect transition="in" filter="wipe(right)">
                                      <p:cBhvr>
                                        <p:cTn id="50"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2">
            <a:extLst>
              <a:ext uri="{FF2B5EF4-FFF2-40B4-BE49-F238E27FC236}">
                <a16:creationId xmlns:a16="http://schemas.microsoft.com/office/drawing/2014/main" id="{42553BB9-015F-489E-B0A7-262E772AF27F}"/>
              </a:ext>
            </a:extLst>
          </p:cNvPr>
          <p:cNvSpPr>
            <a:spLocks noChangeArrowheads="1"/>
          </p:cNvSpPr>
          <p:nvPr/>
        </p:nvSpPr>
        <p:spPr bwMode="auto">
          <a:xfrm rot="16200000">
            <a:off x="2265363" y="1684338"/>
            <a:ext cx="2198687" cy="2198687"/>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3" name="空心弧 3">
            <a:extLst>
              <a:ext uri="{FF2B5EF4-FFF2-40B4-BE49-F238E27FC236}">
                <a16:creationId xmlns:a16="http://schemas.microsoft.com/office/drawing/2014/main" id="{338A2A9A-FC7C-49C9-9FEF-61687D8D8418}"/>
              </a:ext>
            </a:extLst>
          </p:cNvPr>
          <p:cNvSpPr>
            <a:spLocks noChangeArrowheads="1"/>
          </p:cNvSpPr>
          <p:nvPr/>
        </p:nvSpPr>
        <p:spPr bwMode="auto">
          <a:xfrm rot="16426183">
            <a:off x="2442369" y="1862931"/>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4" name="空心弧 4">
            <a:extLst>
              <a:ext uri="{FF2B5EF4-FFF2-40B4-BE49-F238E27FC236}">
                <a16:creationId xmlns:a16="http://schemas.microsoft.com/office/drawing/2014/main" id="{C0A579DC-B140-4756-82E6-96A9752BFB2E}"/>
              </a:ext>
            </a:extLst>
          </p:cNvPr>
          <p:cNvSpPr>
            <a:spLocks noChangeArrowheads="1"/>
          </p:cNvSpPr>
          <p:nvPr/>
        </p:nvSpPr>
        <p:spPr bwMode="auto">
          <a:xfrm rot="16200000">
            <a:off x="2065338" y="1512888"/>
            <a:ext cx="2560637" cy="2560637"/>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5" name="矩形 5">
            <a:extLst>
              <a:ext uri="{FF2B5EF4-FFF2-40B4-BE49-F238E27FC236}">
                <a16:creationId xmlns:a16="http://schemas.microsoft.com/office/drawing/2014/main" id="{7B2E2F67-1A65-47A4-9DAA-6F0392408C1F}"/>
              </a:ext>
            </a:extLst>
          </p:cNvPr>
          <p:cNvSpPr>
            <a:spLocks noChangeArrowheads="1"/>
          </p:cNvSpPr>
          <p:nvPr/>
        </p:nvSpPr>
        <p:spPr bwMode="auto">
          <a:xfrm>
            <a:off x="2735263" y="2600325"/>
            <a:ext cx="202088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defTabSz="685754" eaLnBrk="1" fontAlgn="auto" hangingPunct="1">
              <a:spcBef>
                <a:spcPts val="0"/>
              </a:spcBef>
              <a:spcAft>
                <a:spcPts val="0"/>
              </a:spcAft>
              <a:defRPr/>
            </a:pPr>
            <a:r>
              <a:rPr lang="en-US" altLang="zh-CN" sz="1349" dirty="0">
                <a:solidFill>
                  <a:schemeClr val="bg1">
                    <a:lumMod val="95000"/>
                  </a:schemeClr>
                </a:solidFill>
                <a:ea typeface="+mn-ea"/>
              </a:rPr>
              <a:t>TEXT HERE</a:t>
            </a:r>
            <a:endParaRPr lang="zh-CN" altLang="en-US" sz="1349" baseline="-3000" dirty="0">
              <a:solidFill>
                <a:schemeClr val="bg1">
                  <a:lumMod val="95000"/>
                </a:schemeClr>
              </a:solidFill>
              <a:ea typeface="+mn-ea"/>
            </a:endParaRPr>
          </a:p>
        </p:txBody>
      </p:sp>
      <p:grpSp>
        <p:nvGrpSpPr>
          <p:cNvPr id="6" name="组合 34">
            <a:extLst>
              <a:ext uri="{FF2B5EF4-FFF2-40B4-BE49-F238E27FC236}">
                <a16:creationId xmlns:a16="http://schemas.microsoft.com/office/drawing/2014/main" id="{C8B976BD-15BA-4E02-AD3E-BAE33CB9C6BF}"/>
              </a:ext>
            </a:extLst>
          </p:cNvPr>
          <p:cNvGrpSpPr>
            <a:grpSpLocks/>
          </p:cNvGrpSpPr>
          <p:nvPr/>
        </p:nvGrpSpPr>
        <p:grpSpPr bwMode="auto">
          <a:xfrm>
            <a:off x="5548313" y="1004888"/>
            <a:ext cx="3811587" cy="1005148"/>
            <a:chOff x="0" y="0"/>
            <a:chExt cx="3811400" cy="1003703"/>
          </a:xfrm>
        </p:grpSpPr>
        <p:sp>
          <p:nvSpPr>
            <p:cNvPr id="7" name="矩形 22">
              <a:extLst>
                <a:ext uri="{FF2B5EF4-FFF2-40B4-BE49-F238E27FC236}">
                  <a16:creationId xmlns:a16="http://schemas.microsoft.com/office/drawing/2014/main" id="{AF00419F-199D-4C43-BEA3-9EEE7DB97ED1}"/>
                </a:ext>
              </a:extLst>
            </p:cNvPr>
            <p:cNvSpPr>
              <a:spLocks noChangeArrowheads="1"/>
            </p:cNvSpPr>
            <p:nvPr/>
          </p:nvSpPr>
          <p:spPr bwMode="auto">
            <a:xfrm>
              <a:off x="95245" y="115720"/>
              <a:ext cx="358757" cy="229857"/>
            </a:xfrm>
            <a:prstGeom prst="rect">
              <a:avLst/>
            </a:prstGeom>
            <a:solidFill>
              <a:schemeClr val="bg1">
                <a:alpha val="2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8" name="TextBox 23">
              <a:extLst>
                <a:ext uri="{FF2B5EF4-FFF2-40B4-BE49-F238E27FC236}">
                  <a16:creationId xmlns:a16="http://schemas.microsoft.com/office/drawing/2014/main" id="{91C012D8-7F72-4B79-A0FF-7D11DE03D279}"/>
                </a:ext>
              </a:extLst>
            </p:cNvPr>
            <p:cNvSpPr>
              <a:spLocks noChangeArrowheads="1"/>
            </p:cNvSpPr>
            <p:nvPr/>
          </p:nvSpPr>
          <p:spPr bwMode="auto">
            <a:xfrm>
              <a:off x="0" y="386793"/>
              <a:ext cx="3811400" cy="61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a:lnSpc>
                  <a:spcPct val="150000"/>
                </a:lnSpc>
                <a:buClr>
                  <a:srgbClr val="E36C09"/>
                </a:buClr>
                <a:defRPr/>
              </a:pPr>
              <a:r>
                <a:rPr lang="zh-CN" altLang="en-US" sz="1199" dirty="0">
                  <a:solidFill>
                    <a:schemeClr val="bg1">
                      <a:lumMod val="95000"/>
                    </a:schemeClr>
                  </a:solidFill>
                  <a:cs typeface="Calibri" pitchFamily="34" charset="0"/>
                  <a:sym typeface="Calibri" pitchFamily="34" charset="0"/>
                </a:rPr>
                <a:t>请在此处添加详细描述文本，尽量与标题文本语言风格相符合，语言描述尽量简洁生动。</a:t>
              </a:r>
              <a:endParaRPr lang="zh-CN" altLang="en-US" sz="1199" dirty="0">
                <a:solidFill>
                  <a:schemeClr val="bg1">
                    <a:lumMod val="95000"/>
                  </a:schemeClr>
                </a:solidFill>
                <a:ea typeface="+mn-ea"/>
                <a:sym typeface="宋体" pitchFamily="2" charset="-122"/>
              </a:endParaRPr>
            </a:p>
          </p:txBody>
        </p:sp>
        <p:sp>
          <p:nvSpPr>
            <p:cNvPr id="9" name="矩形 25">
              <a:extLst>
                <a:ext uri="{FF2B5EF4-FFF2-40B4-BE49-F238E27FC236}">
                  <a16:creationId xmlns:a16="http://schemas.microsoft.com/office/drawing/2014/main" id="{2F50CFE7-AC58-4CF2-8A8E-013B3274DF4D}"/>
                </a:ext>
              </a:extLst>
            </p:cNvPr>
            <p:cNvSpPr>
              <a:spLocks noChangeArrowheads="1"/>
            </p:cNvSpPr>
            <p:nvPr/>
          </p:nvSpPr>
          <p:spPr bwMode="auto">
            <a:xfrm>
              <a:off x="558773" y="0"/>
              <a:ext cx="2020788" cy="46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70%</a:t>
              </a:r>
              <a:endParaRPr lang="zh-CN" altLang="en-US" sz="2399" dirty="0">
                <a:solidFill>
                  <a:schemeClr val="bg1">
                    <a:lumMod val="95000"/>
                  </a:schemeClr>
                </a:solidFill>
                <a:ea typeface="+mn-ea"/>
                <a:sym typeface="宋体" pitchFamily="2" charset="-122"/>
              </a:endParaRPr>
            </a:p>
          </p:txBody>
        </p:sp>
      </p:grpSp>
      <p:grpSp>
        <p:nvGrpSpPr>
          <p:cNvPr id="10" name="组合 35">
            <a:extLst>
              <a:ext uri="{FF2B5EF4-FFF2-40B4-BE49-F238E27FC236}">
                <a16:creationId xmlns:a16="http://schemas.microsoft.com/office/drawing/2014/main" id="{DAC44ABF-46DF-43F1-8980-B028E3E2D518}"/>
              </a:ext>
            </a:extLst>
          </p:cNvPr>
          <p:cNvGrpSpPr>
            <a:grpSpLocks/>
          </p:cNvGrpSpPr>
          <p:nvPr/>
        </p:nvGrpSpPr>
        <p:grpSpPr bwMode="auto">
          <a:xfrm>
            <a:off x="5548313" y="2259013"/>
            <a:ext cx="3811587" cy="1005148"/>
            <a:chOff x="0" y="0"/>
            <a:chExt cx="3811399" cy="1006005"/>
          </a:xfrm>
        </p:grpSpPr>
        <p:sp>
          <p:nvSpPr>
            <p:cNvPr id="11" name="矩形 26">
              <a:extLst>
                <a:ext uri="{FF2B5EF4-FFF2-40B4-BE49-F238E27FC236}">
                  <a16:creationId xmlns:a16="http://schemas.microsoft.com/office/drawing/2014/main" id="{5E58F8FD-2575-4A4A-8443-45993D830139}"/>
                </a:ext>
              </a:extLst>
            </p:cNvPr>
            <p:cNvSpPr>
              <a:spLocks noChangeArrowheads="1"/>
            </p:cNvSpPr>
            <p:nvPr/>
          </p:nvSpPr>
          <p:spPr bwMode="auto">
            <a:xfrm>
              <a:off x="95245" y="115986"/>
              <a:ext cx="358757" cy="230384"/>
            </a:xfrm>
            <a:prstGeom prst="rect">
              <a:avLst/>
            </a:prstGeom>
            <a:solidFill>
              <a:schemeClr val="bg1">
                <a:alpha val="5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2" name="TextBox 27">
              <a:extLst>
                <a:ext uri="{FF2B5EF4-FFF2-40B4-BE49-F238E27FC236}">
                  <a16:creationId xmlns:a16="http://schemas.microsoft.com/office/drawing/2014/main" id="{F41E2585-1BC2-402A-8849-4586BAC366EE}"/>
                </a:ext>
              </a:extLst>
            </p:cNvPr>
            <p:cNvSpPr>
              <a:spLocks noChangeArrowheads="1"/>
            </p:cNvSpPr>
            <p:nvPr/>
          </p:nvSpPr>
          <p:spPr bwMode="auto">
            <a:xfrm>
              <a:off x="0" y="387680"/>
              <a:ext cx="3811399" cy="61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a:lnSpc>
                  <a:spcPct val="150000"/>
                </a:lnSpc>
                <a:buClr>
                  <a:srgbClr val="E36C09"/>
                </a:buClr>
                <a:defRPr/>
              </a:pPr>
              <a:r>
                <a:rPr lang="zh-CN" altLang="en-US" sz="1199" dirty="0">
                  <a:solidFill>
                    <a:schemeClr val="bg1">
                      <a:lumMod val="95000"/>
                    </a:schemeClr>
                  </a:solidFill>
                  <a:cs typeface="Calibri" pitchFamily="34" charset="0"/>
                  <a:sym typeface="Calibri" pitchFamily="34" charset="0"/>
                </a:rPr>
                <a:t>请在此处添加详细描述文本，尽量与标题文本语言风格相符合，语言描述尽量简洁生动。</a:t>
              </a:r>
              <a:endParaRPr lang="zh-CN" altLang="en-US" sz="1199" dirty="0">
                <a:solidFill>
                  <a:schemeClr val="bg1">
                    <a:lumMod val="95000"/>
                  </a:schemeClr>
                </a:solidFill>
                <a:ea typeface="+mn-ea"/>
                <a:sym typeface="宋体" pitchFamily="2" charset="-122"/>
              </a:endParaRPr>
            </a:p>
          </p:txBody>
        </p:sp>
        <p:sp>
          <p:nvSpPr>
            <p:cNvPr id="13" name="矩形 28">
              <a:extLst>
                <a:ext uri="{FF2B5EF4-FFF2-40B4-BE49-F238E27FC236}">
                  <a16:creationId xmlns:a16="http://schemas.microsoft.com/office/drawing/2014/main" id="{91AC94A8-5CA5-4AD6-8D7B-CB245C441300}"/>
                </a:ext>
              </a:extLst>
            </p:cNvPr>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55%</a:t>
              </a:r>
              <a:endParaRPr lang="zh-CN" altLang="en-US" sz="2399" dirty="0">
                <a:solidFill>
                  <a:schemeClr val="bg1">
                    <a:lumMod val="95000"/>
                  </a:schemeClr>
                </a:solidFill>
                <a:ea typeface="+mn-ea"/>
                <a:sym typeface="宋体" pitchFamily="2" charset="-122"/>
              </a:endParaRPr>
            </a:p>
          </p:txBody>
        </p:sp>
      </p:grpSp>
      <p:grpSp>
        <p:nvGrpSpPr>
          <p:cNvPr id="14" name="组合 36">
            <a:extLst>
              <a:ext uri="{FF2B5EF4-FFF2-40B4-BE49-F238E27FC236}">
                <a16:creationId xmlns:a16="http://schemas.microsoft.com/office/drawing/2014/main" id="{C6EB45AE-098F-4C25-B293-4BEA335C6704}"/>
              </a:ext>
            </a:extLst>
          </p:cNvPr>
          <p:cNvGrpSpPr>
            <a:grpSpLocks/>
          </p:cNvGrpSpPr>
          <p:nvPr/>
        </p:nvGrpSpPr>
        <p:grpSpPr bwMode="auto">
          <a:xfrm>
            <a:off x="5548313" y="3440113"/>
            <a:ext cx="3811587" cy="1005148"/>
            <a:chOff x="0" y="0"/>
            <a:chExt cx="3811398" cy="1006005"/>
          </a:xfrm>
        </p:grpSpPr>
        <p:sp>
          <p:nvSpPr>
            <p:cNvPr id="15" name="矩形 29">
              <a:extLst>
                <a:ext uri="{FF2B5EF4-FFF2-40B4-BE49-F238E27FC236}">
                  <a16:creationId xmlns:a16="http://schemas.microsoft.com/office/drawing/2014/main" id="{18CFBE1B-CC4A-4029-9AB3-9C78F5274C33}"/>
                </a:ext>
              </a:extLst>
            </p:cNvPr>
            <p:cNvSpPr>
              <a:spLocks noChangeArrowheads="1"/>
            </p:cNvSpPr>
            <p:nvPr/>
          </p:nvSpPr>
          <p:spPr bwMode="auto">
            <a:xfrm>
              <a:off x="95245" y="115986"/>
              <a:ext cx="358757" cy="230384"/>
            </a:xfrm>
            <a:prstGeom prst="rect">
              <a:avLst/>
            </a:prstGeom>
            <a:solidFill>
              <a:schemeClr val="bg1">
                <a:alpha val="8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 name="TextBox 30">
              <a:extLst>
                <a:ext uri="{FF2B5EF4-FFF2-40B4-BE49-F238E27FC236}">
                  <a16:creationId xmlns:a16="http://schemas.microsoft.com/office/drawing/2014/main" id="{E42BB706-AA7C-4574-B03F-EA39EB37A86A}"/>
                </a:ext>
              </a:extLst>
            </p:cNvPr>
            <p:cNvSpPr>
              <a:spLocks noChangeArrowheads="1"/>
            </p:cNvSpPr>
            <p:nvPr/>
          </p:nvSpPr>
          <p:spPr bwMode="auto">
            <a:xfrm>
              <a:off x="0" y="387680"/>
              <a:ext cx="3811398" cy="61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a:lnSpc>
                  <a:spcPct val="150000"/>
                </a:lnSpc>
                <a:buClr>
                  <a:srgbClr val="E36C09"/>
                </a:buClr>
                <a:defRPr/>
              </a:pPr>
              <a:r>
                <a:rPr lang="zh-CN" altLang="en-US" sz="1199" dirty="0">
                  <a:solidFill>
                    <a:schemeClr val="bg1">
                      <a:lumMod val="95000"/>
                    </a:schemeClr>
                  </a:solidFill>
                  <a:cs typeface="Calibri" pitchFamily="34" charset="0"/>
                  <a:sym typeface="Calibri" pitchFamily="34" charset="0"/>
                </a:rPr>
                <a:t>请在此处添加详细描述文本，尽量与标题文本语言风格相符合，语言描述尽量简洁生动。</a:t>
              </a:r>
              <a:endParaRPr lang="zh-CN" altLang="en-US" sz="1199" dirty="0">
                <a:solidFill>
                  <a:schemeClr val="bg1">
                    <a:lumMod val="95000"/>
                  </a:schemeClr>
                </a:solidFill>
                <a:ea typeface="+mn-ea"/>
                <a:sym typeface="宋体" pitchFamily="2" charset="-122"/>
              </a:endParaRPr>
            </a:p>
          </p:txBody>
        </p:sp>
        <p:sp>
          <p:nvSpPr>
            <p:cNvPr id="17" name="矩形 31">
              <a:extLst>
                <a:ext uri="{FF2B5EF4-FFF2-40B4-BE49-F238E27FC236}">
                  <a16:creationId xmlns:a16="http://schemas.microsoft.com/office/drawing/2014/main" id="{828A3AC5-3C4E-45CA-B439-832C23D07032}"/>
                </a:ext>
              </a:extLst>
            </p:cNvPr>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40%</a:t>
              </a:r>
              <a:endParaRPr lang="zh-CN" altLang="en-US" sz="2399" dirty="0">
                <a:solidFill>
                  <a:schemeClr val="bg1">
                    <a:lumMod val="95000"/>
                  </a:schemeClr>
                </a:solidFill>
                <a:ea typeface="+mn-ea"/>
                <a:sym typeface="宋体" pitchFamily="2" charset="-122"/>
              </a:endParaRPr>
            </a:p>
          </p:txBody>
        </p:sp>
      </p:grpSp>
    </p:spTree>
    <p:extLst>
      <p:ext uri="{BB962C8B-B14F-4D97-AF65-F5344CB8AC3E}">
        <p14:creationId xmlns:p14="http://schemas.microsoft.com/office/powerpoint/2010/main" val="306987936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style.rotation</p:attrName>
                                        </p:attrNameLst>
                                      </p:cBhvr>
                                      <p:tavLst>
                                        <p:tav tm="0">
                                          <p:val>
                                            <p:fltVal val="360"/>
                                          </p:val>
                                        </p:tav>
                                        <p:tav tm="100000">
                                          <p:val>
                                            <p:fltVal val="0"/>
                                          </p:val>
                                        </p:tav>
                                      </p:tavLst>
                                    </p:anim>
                                    <p:animEffect transition="in" filter="fade">
                                      <p:cBhvr>
                                        <p:cTn id="17" dur="500"/>
                                        <p:tgtEl>
                                          <p:spTgt spid="2"/>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360"/>
                                          </p:val>
                                        </p:tav>
                                        <p:tav tm="100000">
                                          <p:val>
                                            <p:fltVal val="0"/>
                                          </p:val>
                                        </p:tav>
                                      </p:tavLst>
                                    </p:anim>
                                    <p:animEffect transition="in" filter="fade">
                                      <p:cBhvr>
                                        <p:cTn id="24" dur="500"/>
                                        <p:tgtEl>
                                          <p:spTgt spid="4"/>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400" fill="hold"/>
                                        <p:tgtEl>
                                          <p:spTgt spid="5"/>
                                        </p:tgtEl>
                                        <p:attrNameLst>
                                          <p:attrName>ppt_w</p:attrName>
                                        </p:attrNameLst>
                                      </p:cBhvr>
                                      <p:tavLst>
                                        <p:tav tm="0">
                                          <p:val>
                                            <p:fltVal val="0"/>
                                          </p:val>
                                        </p:tav>
                                        <p:tav tm="100000">
                                          <p:val>
                                            <p:strVal val="#ppt_w"/>
                                          </p:val>
                                        </p:tav>
                                      </p:tavLst>
                                    </p:anim>
                                    <p:anim calcmode="lin" valueType="num">
                                      <p:cBhvr>
                                        <p:cTn id="29" dur="400" fill="hold"/>
                                        <p:tgtEl>
                                          <p:spTgt spid="5"/>
                                        </p:tgtEl>
                                        <p:attrNameLst>
                                          <p:attrName>ppt_h</p:attrName>
                                        </p:attrNameLst>
                                      </p:cBhvr>
                                      <p:tavLst>
                                        <p:tav tm="0">
                                          <p:val>
                                            <p:fltVal val="0"/>
                                          </p:val>
                                        </p:tav>
                                        <p:tav tm="100000">
                                          <p:val>
                                            <p:strVal val="#ppt_h"/>
                                          </p:val>
                                        </p:tav>
                                      </p:tavLst>
                                    </p:anim>
                                    <p:animEffect transition="in" filter="fade">
                                      <p:cBhvr>
                                        <p:cTn id="30" dur="400"/>
                                        <p:tgtEl>
                                          <p:spTgt spid="5"/>
                                        </p:tgtEl>
                                      </p:cBhvr>
                                    </p:animEffect>
                                  </p:childTnLst>
                                </p:cTn>
                              </p:par>
                            </p:childTnLst>
                          </p:cTn>
                        </p:par>
                        <p:par>
                          <p:cTn id="31" fill="hold">
                            <p:stCondLst>
                              <p:cond delay="1900"/>
                            </p:stCondLst>
                            <p:childTnLst>
                              <p:par>
                                <p:cTn id="32" presetID="4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p:cBhvr>
                                        <p:cTn id="34" dur="750"/>
                                        <p:tgtEl>
                                          <p:spTgt spid="6"/>
                                        </p:tgtEl>
                                      </p:cBhvr>
                                    </p:animEffect>
                                    <p:anim calcmode="lin" valueType="num">
                                      <p:cBhvr>
                                        <p:cTn id="35" dur="750" fill="hold"/>
                                        <p:tgtEl>
                                          <p:spTgt spid="6"/>
                                        </p:tgtEl>
                                        <p:attrNameLst>
                                          <p:attrName>ppt_x</p:attrName>
                                        </p:attrNameLst>
                                      </p:cBhvr>
                                      <p:tavLst>
                                        <p:tav tm="0">
                                          <p:val>
                                            <p:strVal val="#ppt_x"/>
                                          </p:val>
                                        </p:tav>
                                        <p:tav tm="100000">
                                          <p:val>
                                            <p:strVal val="#ppt_x"/>
                                          </p:val>
                                        </p:tav>
                                      </p:tavLst>
                                    </p:anim>
                                    <p:anim calcmode="lin" valueType="num">
                                      <p:cBhvr>
                                        <p:cTn id="36" dur="750" fill="hold"/>
                                        <p:tgtEl>
                                          <p:spTgt spid="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
                                  </p:stCondLst>
                                  <p:childTnLst>
                                    <p:set>
                                      <p:cBhvr>
                                        <p:cTn id="38" dur="1" fill="hold">
                                          <p:stCondLst>
                                            <p:cond delay="0"/>
                                          </p:stCondLst>
                                        </p:cTn>
                                        <p:tgtEl>
                                          <p:spTgt spid="10"/>
                                        </p:tgtEl>
                                        <p:attrNameLst>
                                          <p:attrName>style.visibility</p:attrName>
                                        </p:attrNameLst>
                                      </p:cBhvr>
                                      <p:to>
                                        <p:strVal val="visible"/>
                                      </p:to>
                                    </p:set>
                                    <p:animEffect>
                                      <p:cBhvr>
                                        <p:cTn id="39" dur="750"/>
                                        <p:tgtEl>
                                          <p:spTgt spid="10"/>
                                        </p:tgtEl>
                                      </p:cBhvr>
                                    </p:animEffect>
                                    <p:anim calcmode="lin" valueType="num">
                                      <p:cBhvr>
                                        <p:cTn id="40" dur="750" fill="hold"/>
                                        <p:tgtEl>
                                          <p:spTgt spid="10"/>
                                        </p:tgtEl>
                                        <p:attrNameLst>
                                          <p:attrName>ppt_x</p:attrName>
                                        </p:attrNameLst>
                                      </p:cBhvr>
                                      <p:tavLst>
                                        <p:tav tm="0">
                                          <p:val>
                                            <p:strVal val="#ppt_x"/>
                                          </p:val>
                                        </p:tav>
                                        <p:tav tm="100000">
                                          <p:val>
                                            <p:strVal val="#ppt_x"/>
                                          </p:val>
                                        </p:tav>
                                      </p:tavLst>
                                    </p:anim>
                                    <p:anim calcmode="lin" valueType="num">
                                      <p:cBhvr>
                                        <p:cTn id="41" dur="75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1000"/>
                                  </p:stCondLst>
                                  <p:childTnLst>
                                    <p:set>
                                      <p:cBhvr>
                                        <p:cTn id="43" dur="1" fill="hold">
                                          <p:stCondLst>
                                            <p:cond delay="0"/>
                                          </p:stCondLst>
                                        </p:cTn>
                                        <p:tgtEl>
                                          <p:spTgt spid="14"/>
                                        </p:tgtEl>
                                        <p:attrNameLst>
                                          <p:attrName>style.visibility</p:attrName>
                                        </p:attrNameLst>
                                      </p:cBhvr>
                                      <p:to>
                                        <p:strVal val="visible"/>
                                      </p:to>
                                    </p:set>
                                    <p:animEffect>
                                      <p:cBhvr>
                                        <p:cTn id="44" dur="750"/>
                                        <p:tgtEl>
                                          <p:spTgt spid="14"/>
                                        </p:tgtEl>
                                      </p:cBhvr>
                                    </p:animEffect>
                                    <p:anim calcmode="lin" valueType="num">
                                      <p:cBhvr>
                                        <p:cTn id="45" dur="750" fill="hold"/>
                                        <p:tgtEl>
                                          <p:spTgt spid="14"/>
                                        </p:tgtEl>
                                        <p:attrNameLst>
                                          <p:attrName>ppt_x</p:attrName>
                                        </p:attrNameLst>
                                      </p:cBhvr>
                                      <p:tavLst>
                                        <p:tav tm="0">
                                          <p:val>
                                            <p:strVal val="#ppt_x"/>
                                          </p:val>
                                        </p:tav>
                                        <p:tav tm="100000">
                                          <p:val>
                                            <p:strVal val="#ppt_x"/>
                                          </p:val>
                                        </p:tav>
                                      </p:tavLst>
                                    </p:anim>
                                    <p:anim calcmode="lin" valueType="num">
                                      <p:cBhvr>
                                        <p:cTn id="46"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接连接符 1">
            <a:extLst>
              <a:ext uri="{FF2B5EF4-FFF2-40B4-BE49-F238E27FC236}">
                <a16:creationId xmlns:a16="http://schemas.microsoft.com/office/drawing/2014/main" id="{128D2C5E-344E-46FE-A988-C18C99AEAC2B}"/>
              </a:ext>
            </a:extLst>
          </p:cNvPr>
          <p:cNvSpPr>
            <a:spLocks noChangeShapeType="1"/>
          </p:cNvSpPr>
          <p:nvPr/>
        </p:nvSpPr>
        <p:spPr bwMode="auto">
          <a:xfrm flipH="1">
            <a:off x="7565929" y="3124790"/>
            <a:ext cx="45958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nvGrpSpPr>
          <p:cNvPr id="3" name="组合 2">
            <a:extLst>
              <a:ext uri="{FF2B5EF4-FFF2-40B4-BE49-F238E27FC236}">
                <a16:creationId xmlns:a16="http://schemas.microsoft.com/office/drawing/2014/main" id="{2BA99B2A-39E6-4D1D-B51C-155339526232}"/>
              </a:ext>
            </a:extLst>
          </p:cNvPr>
          <p:cNvGrpSpPr>
            <a:grpSpLocks/>
          </p:cNvGrpSpPr>
          <p:nvPr/>
        </p:nvGrpSpPr>
        <p:grpSpPr bwMode="auto">
          <a:xfrm flipH="1" flipV="1">
            <a:off x="6390783" y="4028474"/>
            <a:ext cx="771524" cy="145256"/>
            <a:chOff x="0" y="0"/>
            <a:chExt cx="1505426" cy="262890"/>
          </a:xfrm>
        </p:grpSpPr>
        <p:sp>
          <p:nvSpPr>
            <p:cNvPr id="4" name="直接连接符 3">
              <a:extLst>
                <a:ext uri="{FF2B5EF4-FFF2-40B4-BE49-F238E27FC236}">
                  <a16:creationId xmlns:a16="http://schemas.microsoft.com/office/drawing/2014/main" id="{B15347AA-3095-4743-9A0A-A2342D5CFA84}"/>
                </a:ext>
              </a:extLst>
            </p:cNvPr>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5" name="直接连接符 4">
              <a:extLst>
                <a:ext uri="{FF2B5EF4-FFF2-40B4-BE49-F238E27FC236}">
                  <a16:creationId xmlns:a16="http://schemas.microsoft.com/office/drawing/2014/main" id="{7E4338BC-347E-4111-9A22-F01B9D29E8C1}"/>
                </a:ext>
              </a:extLst>
            </p:cNvPr>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sp>
        <p:nvSpPr>
          <p:cNvPr id="6" name="直接连接符 5">
            <a:extLst>
              <a:ext uri="{FF2B5EF4-FFF2-40B4-BE49-F238E27FC236}">
                <a16:creationId xmlns:a16="http://schemas.microsoft.com/office/drawing/2014/main" id="{4DF603CE-7E77-4B32-A9EA-1582FD077279}"/>
              </a:ext>
            </a:extLst>
          </p:cNvPr>
          <p:cNvSpPr>
            <a:spLocks noChangeShapeType="1"/>
          </p:cNvSpPr>
          <p:nvPr/>
        </p:nvSpPr>
        <p:spPr bwMode="auto">
          <a:xfrm flipH="1" flipV="1">
            <a:off x="4239322" y="3124790"/>
            <a:ext cx="469106" cy="11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7" name="直接连接符 6">
            <a:extLst>
              <a:ext uri="{FF2B5EF4-FFF2-40B4-BE49-F238E27FC236}">
                <a16:creationId xmlns:a16="http://schemas.microsoft.com/office/drawing/2014/main" id="{112D5AA4-B25A-4C1C-9030-E21ACC0FF8AC}"/>
              </a:ext>
            </a:extLst>
          </p:cNvPr>
          <p:cNvSpPr>
            <a:spLocks noChangeShapeType="1"/>
          </p:cNvSpPr>
          <p:nvPr/>
        </p:nvSpPr>
        <p:spPr bwMode="auto">
          <a:xfrm flipH="1">
            <a:off x="4239322" y="2109186"/>
            <a:ext cx="458391"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nvGrpSpPr>
          <p:cNvPr id="8" name="组合 7">
            <a:extLst>
              <a:ext uri="{FF2B5EF4-FFF2-40B4-BE49-F238E27FC236}">
                <a16:creationId xmlns:a16="http://schemas.microsoft.com/office/drawing/2014/main" id="{693AC933-F222-4A16-9116-27E297D43E36}"/>
              </a:ext>
            </a:extLst>
          </p:cNvPr>
          <p:cNvGrpSpPr>
            <a:grpSpLocks/>
          </p:cNvGrpSpPr>
          <p:nvPr/>
        </p:nvGrpSpPr>
        <p:grpSpPr bwMode="auto">
          <a:xfrm>
            <a:off x="4975129" y="957852"/>
            <a:ext cx="912020" cy="196453"/>
            <a:chOff x="0" y="0"/>
            <a:chExt cx="1505426" cy="262890"/>
          </a:xfrm>
        </p:grpSpPr>
        <p:sp>
          <p:nvSpPr>
            <p:cNvPr id="9" name="直接连接符 8">
              <a:extLst>
                <a:ext uri="{FF2B5EF4-FFF2-40B4-BE49-F238E27FC236}">
                  <a16:creationId xmlns:a16="http://schemas.microsoft.com/office/drawing/2014/main" id="{32776103-8E1D-4C50-A0B8-7A6270FE5A9F}"/>
                </a:ext>
              </a:extLst>
            </p:cNvPr>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10" name="直接连接符 9">
              <a:extLst>
                <a:ext uri="{FF2B5EF4-FFF2-40B4-BE49-F238E27FC236}">
                  <a16:creationId xmlns:a16="http://schemas.microsoft.com/office/drawing/2014/main" id="{D86BAAFF-A5F6-4EAB-A408-74C6E941BA61}"/>
                </a:ext>
              </a:extLst>
            </p:cNvPr>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grpSp>
        <p:nvGrpSpPr>
          <p:cNvPr id="11" name="组合 10">
            <a:extLst>
              <a:ext uri="{FF2B5EF4-FFF2-40B4-BE49-F238E27FC236}">
                <a16:creationId xmlns:a16="http://schemas.microsoft.com/office/drawing/2014/main" id="{840D7754-3CD1-4FD5-B68C-C67D874F070D}"/>
              </a:ext>
            </a:extLst>
          </p:cNvPr>
          <p:cNvGrpSpPr>
            <a:grpSpLocks/>
          </p:cNvGrpSpPr>
          <p:nvPr/>
        </p:nvGrpSpPr>
        <p:grpSpPr bwMode="auto">
          <a:xfrm>
            <a:off x="6675341" y="1713899"/>
            <a:ext cx="902494" cy="788194"/>
            <a:chOff x="0" y="0"/>
            <a:chExt cx="1203960" cy="1051560"/>
          </a:xfrm>
        </p:grpSpPr>
        <p:sp>
          <p:nvSpPr>
            <p:cNvPr id="12" name="六边形 11">
              <a:extLst>
                <a:ext uri="{FF2B5EF4-FFF2-40B4-BE49-F238E27FC236}">
                  <a16:creationId xmlns:a16="http://schemas.microsoft.com/office/drawing/2014/main" id="{6FA08563-AB92-45BF-B776-BB4F64C9E711}"/>
                </a:ext>
              </a:extLst>
            </p:cNvPr>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3" name="文本框 43">
              <a:extLst>
                <a:ext uri="{FF2B5EF4-FFF2-40B4-BE49-F238E27FC236}">
                  <a16:creationId xmlns:a16="http://schemas.microsoft.com/office/drawing/2014/main" id="{7C2DEAE3-A6AC-401F-A458-55ED04178A00}"/>
                </a:ext>
              </a:extLst>
            </p:cNvPr>
            <p:cNvSpPr>
              <a:spLocks noChangeArrowheads="1"/>
            </p:cNvSpPr>
            <p:nvPr/>
          </p:nvSpPr>
          <p:spPr bwMode="auto">
            <a:xfrm>
              <a:off x="181502" y="171837"/>
              <a:ext cx="820725" cy="73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02</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4" name="组合 13">
            <a:extLst>
              <a:ext uri="{FF2B5EF4-FFF2-40B4-BE49-F238E27FC236}">
                <a16:creationId xmlns:a16="http://schemas.microsoft.com/office/drawing/2014/main" id="{D6F99832-713E-4D38-AC92-9332311C6238}"/>
              </a:ext>
            </a:extLst>
          </p:cNvPr>
          <p:cNvGrpSpPr>
            <a:grpSpLocks/>
          </p:cNvGrpSpPr>
          <p:nvPr/>
        </p:nvGrpSpPr>
        <p:grpSpPr bwMode="auto">
          <a:xfrm>
            <a:off x="5687122" y="1144780"/>
            <a:ext cx="903685" cy="788194"/>
            <a:chOff x="0" y="0"/>
            <a:chExt cx="1203960" cy="1051560"/>
          </a:xfrm>
        </p:grpSpPr>
        <p:sp>
          <p:nvSpPr>
            <p:cNvPr id="15" name="六边形 14">
              <a:extLst>
                <a:ext uri="{FF2B5EF4-FFF2-40B4-BE49-F238E27FC236}">
                  <a16:creationId xmlns:a16="http://schemas.microsoft.com/office/drawing/2014/main" id="{863B7BB6-7752-49BA-9F27-0159ED0EB99C}"/>
                </a:ext>
              </a:extLst>
            </p:cNvPr>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6" name="文本框 44">
              <a:extLst>
                <a:ext uri="{FF2B5EF4-FFF2-40B4-BE49-F238E27FC236}">
                  <a16:creationId xmlns:a16="http://schemas.microsoft.com/office/drawing/2014/main" id="{6C9A306B-38CB-4732-8B99-4DC0A5F98443}"/>
                </a:ext>
              </a:extLst>
            </p:cNvPr>
            <p:cNvSpPr>
              <a:spLocks noChangeArrowheads="1"/>
            </p:cNvSpPr>
            <p:nvPr/>
          </p:nvSpPr>
          <p:spPr bwMode="auto">
            <a:xfrm>
              <a:off x="160817" y="110283"/>
              <a:ext cx="882327"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01</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17" name="组合 16">
            <a:extLst>
              <a:ext uri="{FF2B5EF4-FFF2-40B4-BE49-F238E27FC236}">
                <a16:creationId xmlns:a16="http://schemas.microsoft.com/office/drawing/2014/main" id="{F48EE0CF-9ABF-4BF9-A0CB-C887C9664AB6}"/>
              </a:ext>
            </a:extLst>
          </p:cNvPr>
          <p:cNvGrpSpPr>
            <a:grpSpLocks/>
          </p:cNvGrpSpPr>
          <p:nvPr/>
        </p:nvGrpSpPr>
        <p:grpSpPr bwMode="auto">
          <a:xfrm>
            <a:off x="6663435" y="2730693"/>
            <a:ext cx="902494" cy="788194"/>
            <a:chOff x="0" y="0"/>
            <a:chExt cx="1203960" cy="1051560"/>
          </a:xfrm>
        </p:grpSpPr>
        <p:sp>
          <p:nvSpPr>
            <p:cNvPr id="18" name="六边形 17">
              <a:extLst>
                <a:ext uri="{FF2B5EF4-FFF2-40B4-BE49-F238E27FC236}">
                  <a16:creationId xmlns:a16="http://schemas.microsoft.com/office/drawing/2014/main" id="{F3E8608C-5902-4522-82BE-93D1986089AF}"/>
                </a:ext>
              </a:extLst>
            </p:cNvPr>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19" name="文本框 45">
              <a:extLst>
                <a:ext uri="{FF2B5EF4-FFF2-40B4-BE49-F238E27FC236}">
                  <a16:creationId xmlns:a16="http://schemas.microsoft.com/office/drawing/2014/main" id="{75B9D9F6-C110-4966-B616-E5C9A2D5C486}"/>
                </a:ext>
              </a:extLst>
            </p:cNvPr>
            <p:cNvSpPr>
              <a:spLocks noChangeArrowheads="1"/>
            </p:cNvSpPr>
            <p:nvPr/>
          </p:nvSpPr>
          <p:spPr bwMode="auto">
            <a:xfrm>
              <a:off x="138875" y="110283"/>
              <a:ext cx="926211"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03</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20" name="组合 19">
            <a:extLst>
              <a:ext uri="{FF2B5EF4-FFF2-40B4-BE49-F238E27FC236}">
                <a16:creationId xmlns:a16="http://schemas.microsoft.com/office/drawing/2014/main" id="{5AE482F4-4E52-495F-8693-602C2281A227}"/>
              </a:ext>
            </a:extLst>
          </p:cNvPr>
          <p:cNvGrpSpPr>
            <a:grpSpLocks/>
          </p:cNvGrpSpPr>
          <p:nvPr/>
        </p:nvGrpSpPr>
        <p:grpSpPr bwMode="auto">
          <a:xfrm>
            <a:off x="4708428" y="2731884"/>
            <a:ext cx="902494" cy="788194"/>
            <a:chOff x="0" y="0"/>
            <a:chExt cx="1203960" cy="1051560"/>
          </a:xfrm>
        </p:grpSpPr>
        <p:sp>
          <p:nvSpPr>
            <p:cNvPr id="21" name="六边形 20">
              <a:extLst>
                <a:ext uri="{FF2B5EF4-FFF2-40B4-BE49-F238E27FC236}">
                  <a16:creationId xmlns:a16="http://schemas.microsoft.com/office/drawing/2014/main" id="{6CC2C914-1460-4624-A058-4EBAAD2E918C}"/>
                </a:ext>
              </a:extLst>
            </p:cNvPr>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22" name="文本框 46">
              <a:extLst>
                <a:ext uri="{FF2B5EF4-FFF2-40B4-BE49-F238E27FC236}">
                  <a16:creationId xmlns:a16="http://schemas.microsoft.com/office/drawing/2014/main" id="{4AAC2272-AE0B-47EC-BC48-2D8984692618}"/>
                </a:ext>
              </a:extLst>
            </p:cNvPr>
            <p:cNvSpPr>
              <a:spLocks noChangeArrowheads="1"/>
            </p:cNvSpPr>
            <p:nvPr/>
          </p:nvSpPr>
          <p:spPr bwMode="auto">
            <a:xfrm>
              <a:off x="191617" y="110283"/>
              <a:ext cx="820725" cy="86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en-US" altLang="zh-CN" sz="3000">
                  <a:solidFill>
                    <a:schemeClr val="bg1"/>
                  </a:solidFill>
                  <a:ea typeface="方正兰亭黑_GBK" pitchFamily="2" charset="-122"/>
                  <a:sym typeface="Arial" panose="020B0604020202020204" pitchFamily="34" charset="0"/>
                </a:rPr>
                <a:t>05</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23" name="组合 22">
            <a:extLst>
              <a:ext uri="{FF2B5EF4-FFF2-40B4-BE49-F238E27FC236}">
                <a16:creationId xmlns:a16="http://schemas.microsoft.com/office/drawing/2014/main" id="{E3469593-66A5-4557-97DB-FB363D28ADA7}"/>
              </a:ext>
            </a:extLst>
          </p:cNvPr>
          <p:cNvGrpSpPr>
            <a:grpSpLocks/>
          </p:cNvGrpSpPr>
          <p:nvPr/>
        </p:nvGrpSpPr>
        <p:grpSpPr bwMode="auto">
          <a:xfrm>
            <a:off x="4697713" y="1713899"/>
            <a:ext cx="903684" cy="788194"/>
            <a:chOff x="0" y="0"/>
            <a:chExt cx="1203960" cy="1051560"/>
          </a:xfrm>
        </p:grpSpPr>
        <p:sp>
          <p:nvSpPr>
            <p:cNvPr id="24" name="六边形 23">
              <a:extLst>
                <a:ext uri="{FF2B5EF4-FFF2-40B4-BE49-F238E27FC236}">
                  <a16:creationId xmlns:a16="http://schemas.microsoft.com/office/drawing/2014/main" id="{53BC17B5-0434-4AFC-9883-0D061EB196AD}"/>
                </a:ext>
              </a:extLst>
            </p:cNvPr>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25" name="文本框 47">
              <a:extLst>
                <a:ext uri="{FF2B5EF4-FFF2-40B4-BE49-F238E27FC236}">
                  <a16:creationId xmlns:a16="http://schemas.microsoft.com/office/drawing/2014/main" id="{F1D58E20-EA50-4302-AFB9-11D322E0D375}"/>
                </a:ext>
              </a:extLst>
            </p:cNvPr>
            <p:cNvSpPr>
              <a:spLocks noChangeArrowheads="1"/>
            </p:cNvSpPr>
            <p:nvPr/>
          </p:nvSpPr>
          <p:spPr bwMode="auto">
            <a:xfrm>
              <a:off x="181503" y="171837"/>
              <a:ext cx="820724" cy="73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06</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26" name="组合 25">
            <a:extLst>
              <a:ext uri="{FF2B5EF4-FFF2-40B4-BE49-F238E27FC236}">
                <a16:creationId xmlns:a16="http://schemas.microsoft.com/office/drawing/2014/main" id="{548F0F15-C9C0-41EB-B640-F1E84A2A2469}"/>
              </a:ext>
            </a:extLst>
          </p:cNvPr>
          <p:cNvGrpSpPr>
            <a:grpSpLocks/>
          </p:cNvGrpSpPr>
          <p:nvPr/>
        </p:nvGrpSpPr>
        <p:grpSpPr bwMode="auto">
          <a:xfrm>
            <a:off x="5687122" y="3259330"/>
            <a:ext cx="903685" cy="789385"/>
            <a:chOff x="0" y="0"/>
            <a:chExt cx="1203960" cy="1051560"/>
          </a:xfrm>
        </p:grpSpPr>
        <p:sp>
          <p:nvSpPr>
            <p:cNvPr id="27" name="六边形 26">
              <a:extLst>
                <a:ext uri="{FF2B5EF4-FFF2-40B4-BE49-F238E27FC236}">
                  <a16:creationId xmlns:a16="http://schemas.microsoft.com/office/drawing/2014/main" id="{2D799C61-87C1-4831-B263-8066BCEC4AA8}"/>
                </a:ext>
              </a:extLst>
            </p:cNvPr>
            <p:cNvSpPr>
              <a:spLocks noChangeArrowheads="1"/>
            </p:cNvSpPr>
            <p:nvPr/>
          </p:nvSpPr>
          <p:spPr bwMode="auto">
            <a:xfrm>
              <a:off x="0" y="0"/>
              <a:ext cx="1203960" cy="105156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sp>
          <p:nvSpPr>
            <p:cNvPr id="28" name="文本框 48">
              <a:extLst>
                <a:ext uri="{FF2B5EF4-FFF2-40B4-BE49-F238E27FC236}">
                  <a16:creationId xmlns:a16="http://schemas.microsoft.com/office/drawing/2014/main" id="{3194B652-1B14-4D89-BB63-79D874275B55}"/>
                </a:ext>
              </a:extLst>
            </p:cNvPr>
            <p:cNvSpPr>
              <a:spLocks noChangeArrowheads="1"/>
            </p:cNvSpPr>
            <p:nvPr/>
          </p:nvSpPr>
          <p:spPr bwMode="auto">
            <a:xfrm>
              <a:off x="167429" y="171838"/>
              <a:ext cx="820723" cy="73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en-US" altLang="zh-CN" sz="3000">
                  <a:solidFill>
                    <a:schemeClr val="bg1"/>
                  </a:solidFill>
                  <a:ea typeface="方正兰亭黑_GBK" pitchFamily="2" charset="-122"/>
                  <a:sym typeface="Arial" panose="020B0604020202020204" pitchFamily="34" charset="0"/>
                </a:rPr>
                <a:t>04</a:t>
              </a:r>
              <a:endParaRPr lang="zh-CN" altLang="en-US" sz="3000" baseline="-3000">
                <a:solidFill>
                  <a:schemeClr val="bg1"/>
                </a:solidFill>
                <a:ea typeface="方正兰亭黑_GBK" pitchFamily="2" charset="-122"/>
                <a:sym typeface="Arial" panose="020B0604020202020204" pitchFamily="34" charset="0"/>
              </a:endParaRPr>
            </a:p>
          </p:txBody>
        </p:sp>
      </p:grpSp>
      <p:grpSp>
        <p:nvGrpSpPr>
          <p:cNvPr id="29" name="组合 28">
            <a:extLst>
              <a:ext uri="{FF2B5EF4-FFF2-40B4-BE49-F238E27FC236}">
                <a16:creationId xmlns:a16="http://schemas.microsoft.com/office/drawing/2014/main" id="{020F3283-7D19-4A0A-A64D-6FF892C7B2DF}"/>
              </a:ext>
            </a:extLst>
          </p:cNvPr>
          <p:cNvGrpSpPr>
            <a:grpSpLocks/>
          </p:cNvGrpSpPr>
          <p:nvPr/>
        </p:nvGrpSpPr>
        <p:grpSpPr bwMode="auto">
          <a:xfrm>
            <a:off x="5431138" y="2004412"/>
            <a:ext cx="1415653" cy="1194197"/>
            <a:chOff x="0" y="0"/>
            <a:chExt cx="1887055" cy="1592580"/>
          </a:xfrm>
        </p:grpSpPr>
        <p:sp>
          <p:nvSpPr>
            <p:cNvPr id="30" name="六边形 29">
              <a:extLst>
                <a:ext uri="{FF2B5EF4-FFF2-40B4-BE49-F238E27FC236}">
                  <a16:creationId xmlns:a16="http://schemas.microsoft.com/office/drawing/2014/main" id="{AEE74AB4-8C28-4EBF-AA3B-8C30203DA57C}"/>
                </a:ext>
              </a:extLst>
            </p:cNvPr>
            <p:cNvSpPr>
              <a:spLocks noChangeArrowheads="1"/>
            </p:cNvSpPr>
            <p:nvPr/>
          </p:nvSpPr>
          <p:spPr bwMode="auto">
            <a:xfrm>
              <a:off x="0" y="0"/>
              <a:ext cx="1887055" cy="1592580"/>
            </a:xfrm>
            <a:prstGeom prst="hexagon">
              <a:avLst>
                <a:gd name="adj" fmla="val 24998"/>
                <a:gd name="vf" fmla="val 115470"/>
              </a:avLst>
            </a:prstGeom>
            <a:solidFill>
              <a:srgbClr val="F2F2F2">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endParaRPr lang="zh-CN" altLang="zh-CN" sz="1800">
                <a:solidFill>
                  <a:srgbClr val="FFFFFF"/>
                </a:solidFill>
                <a:ea typeface="方正兰亭黑_GBK" pitchFamily="2" charset="-122"/>
                <a:sym typeface="Arial" panose="020B0604020202020204" pitchFamily="34" charset="0"/>
              </a:endParaRPr>
            </a:p>
          </p:txBody>
        </p:sp>
        <p:grpSp>
          <p:nvGrpSpPr>
            <p:cNvPr id="31" name="组合 30">
              <a:extLst>
                <a:ext uri="{FF2B5EF4-FFF2-40B4-BE49-F238E27FC236}">
                  <a16:creationId xmlns:a16="http://schemas.microsoft.com/office/drawing/2014/main" id="{B43E0A35-F4E0-4FEB-A31D-347C5079A476}"/>
                </a:ext>
              </a:extLst>
            </p:cNvPr>
            <p:cNvGrpSpPr>
              <a:grpSpLocks/>
            </p:cNvGrpSpPr>
            <p:nvPr/>
          </p:nvGrpSpPr>
          <p:grpSpPr bwMode="auto">
            <a:xfrm>
              <a:off x="445971" y="443715"/>
              <a:ext cx="966090" cy="648000"/>
              <a:chOff x="0" y="0"/>
              <a:chExt cx="935038" cy="568325"/>
            </a:xfrm>
          </p:grpSpPr>
          <p:sp>
            <p:nvSpPr>
              <p:cNvPr id="32" name="Freeform 8">
                <a:extLst>
                  <a:ext uri="{FF2B5EF4-FFF2-40B4-BE49-F238E27FC236}">
                    <a16:creationId xmlns:a16="http://schemas.microsoft.com/office/drawing/2014/main" id="{C4963FC0-5F99-4AC4-999D-B2B8B522AB3D}"/>
                  </a:ext>
                </a:extLst>
              </p:cNvPr>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33" name="Freeform 9">
                <a:extLst>
                  <a:ext uri="{FF2B5EF4-FFF2-40B4-BE49-F238E27FC236}">
                    <a16:creationId xmlns:a16="http://schemas.microsoft.com/office/drawing/2014/main" id="{EEA9D659-A354-40FE-A6AE-C00089DE5240}"/>
                  </a:ext>
                </a:extLst>
              </p:cNvPr>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34" name="Freeform 10">
                <a:extLst>
                  <a:ext uri="{FF2B5EF4-FFF2-40B4-BE49-F238E27FC236}">
                    <a16:creationId xmlns:a16="http://schemas.microsoft.com/office/drawing/2014/main" id="{12775E61-D6EB-4722-A608-C8EBF7CFC300}"/>
                  </a:ext>
                </a:extLst>
              </p:cNvPr>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35" name="Freeform 11">
                <a:extLst>
                  <a:ext uri="{FF2B5EF4-FFF2-40B4-BE49-F238E27FC236}">
                    <a16:creationId xmlns:a16="http://schemas.microsoft.com/office/drawing/2014/main" id="{B49379F2-1B98-4DD0-AA6F-E6ACE91AB0C4}"/>
                  </a:ext>
                </a:extLst>
              </p:cNvPr>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36" name="Freeform 12">
                <a:extLst>
                  <a:ext uri="{FF2B5EF4-FFF2-40B4-BE49-F238E27FC236}">
                    <a16:creationId xmlns:a16="http://schemas.microsoft.com/office/drawing/2014/main" id="{DABCBC39-132E-4E33-856E-25AA77F594A7}"/>
                  </a:ext>
                </a:extLst>
              </p:cNvPr>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37" name="Freeform 13">
                <a:extLst>
                  <a:ext uri="{FF2B5EF4-FFF2-40B4-BE49-F238E27FC236}">
                    <a16:creationId xmlns:a16="http://schemas.microsoft.com/office/drawing/2014/main" id="{4B680C92-9EF1-450E-9CF0-4B67B405877C}"/>
                  </a:ext>
                </a:extLst>
              </p:cNvPr>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grpSp>
      <p:sp>
        <p:nvSpPr>
          <p:cNvPr id="38" name="矩形 37">
            <a:extLst>
              <a:ext uri="{FF2B5EF4-FFF2-40B4-BE49-F238E27FC236}">
                <a16:creationId xmlns:a16="http://schemas.microsoft.com/office/drawing/2014/main" id="{6FAE80C8-4F43-4E82-B989-8F6641507063}"/>
              </a:ext>
            </a:extLst>
          </p:cNvPr>
          <p:cNvSpPr>
            <a:spLocks noChangeArrowheads="1"/>
          </p:cNvSpPr>
          <p:nvPr/>
        </p:nvSpPr>
        <p:spPr bwMode="auto">
          <a:xfrm>
            <a:off x="4050533" y="782830"/>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39" name="矩形 38">
            <a:extLst>
              <a:ext uri="{FF2B5EF4-FFF2-40B4-BE49-F238E27FC236}">
                <a16:creationId xmlns:a16="http://schemas.microsoft.com/office/drawing/2014/main" id="{06820CD6-9A36-4FAE-AE8E-A95D4DABF25B}"/>
              </a:ext>
            </a:extLst>
          </p:cNvPr>
          <p:cNvSpPr>
            <a:spLocks noChangeArrowheads="1"/>
          </p:cNvSpPr>
          <p:nvPr/>
        </p:nvSpPr>
        <p:spPr bwMode="auto">
          <a:xfrm>
            <a:off x="2531966" y="1056674"/>
            <a:ext cx="2439591"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在此录入上述图表的综合描述说明，在此录入上述图表的综合描述说明。</a:t>
            </a:r>
            <a:endParaRPr lang="zh-CN" altLang="en-US" sz="1350" dirty="0"/>
          </a:p>
        </p:txBody>
      </p:sp>
      <p:sp>
        <p:nvSpPr>
          <p:cNvPr id="40" name="矩形 39">
            <a:extLst>
              <a:ext uri="{FF2B5EF4-FFF2-40B4-BE49-F238E27FC236}">
                <a16:creationId xmlns:a16="http://schemas.microsoft.com/office/drawing/2014/main" id="{CCC45FAA-F92E-450E-9160-9D62E3531583}"/>
              </a:ext>
            </a:extLst>
          </p:cNvPr>
          <p:cNvSpPr>
            <a:spLocks noChangeArrowheads="1"/>
          </p:cNvSpPr>
          <p:nvPr/>
        </p:nvSpPr>
        <p:spPr bwMode="auto">
          <a:xfrm>
            <a:off x="3271864" y="1799624"/>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41" name="矩形 40">
            <a:extLst>
              <a:ext uri="{FF2B5EF4-FFF2-40B4-BE49-F238E27FC236}">
                <a16:creationId xmlns:a16="http://schemas.microsoft.com/office/drawing/2014/main" id="{A01FB0F6-9645-465A-9FD6-56DCD0462339}"/>
              </a:ext>
            </a:extLst>
          </p:cNvPr>
          <p:cNvSpPr>
            <a:spLocks noChangeArrowheads="1"/>
          </p:cNvSpPr>
          <p:nvPr/>
        </p:nvSpPr>
        <p:spPr bwMode="auto">
          <a:xfrm>
            <a:off x="2560541" y="2073468"/>
            <a:ext cx="1619250"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sp>
        <p:nvSpPr>
          <p:cNvPr id="42" name="矩形 41">
            <a:extLst>
              <a:ext uri="{FF2B5EF4-FFF2-40B4-BE49-F238E27FC236}">
                <a16:creationId xmlns:a16="http://schemas.microsoft.com/office/drawing/2014/main" id="{65C1A713-62C7-48C4-8D38-EE812EA18E93}"/>
              </a:ext>
            </a:extLst>
          </p:cNvPr>
          <p:cNvSpPr>
            <a:spLocks noChangeArrowheads="1"/>
          </p:cNvSpPr>
          <p:nvPr/>
        </p:nvSpPr>
        <p:spPr bwMode="auto">
          <a:xfrm>
            <a:off x="3271864" y="2864043"/>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43" name="矩形 42">
            <a:extLst>
              <a:ext uri="{FF2B5EF4-FFF2-40B4-BE49-F238E27FC236}">
                <a16:creationId xmlns:a16="http://schemas.microsoft.com/office/drawing/2014/main" id="{48D6F154-426A-4899-BDCE-51001CC45D12}"/>
              </a:ext>
            </a:extLst>
          </p:cNvPr>
          <p:cNvSpPr>
            <a:spLocks noChangeArrowheads="1"/>
          </p:cNvSpPr>
          <p:nvPr/>
        </p:nvSpPr>
        <p:spPr bwMode="auto">
          <a:xfrm>
            <a:off x="2560541" y="3137887"/>
            <a:ext cx="1619250"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在此录入上述图表的描述说明，在此录入上述图表的描述说明。</a:t>
            </a:r>
            <a:endParaRPr lang="zh-CN" altLang="en-US" sz="1350" dirty="0"/>
          </a:p>
        </p:txBody>
      </p:sp>
      <p:sp>
        <p:nvSpPr>
          <p:cNvPr id="44" name="矩形 43">
            <a:extLst>
              <a:ext uri="{FF2B5EF4-FFF2-40B4-BE49-F238E27FC236}">
                <a16:creationId xmlns:a16="http://schemas.microsoft.com/office/drawing/2014/main" id="{1B88A31D-1406-4891-AB9A-C908A5F26C87}"/>
              </a:ext>
            </a:extLst>
          </p:cNvPr>
          <p:cNvSpPr>
            <a:spLocks noChangeArrowheads="1"/>
          </p:cNvSpPr>
          <p:nvPr/>
        </p:nvSpPr>
        <p:spPr bwMode="auto">
          <a:xfrm>
            <a:off x="8093376" y="1355521"/>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45" name="矩形 44">
            <a:extLst>
              <a:ext uri="{FF2B5EF4-FFF2-40B4-BE49-F238E27FC236}">
                <a16:creationId xmlns:a16="http://schemas.microsoft.com/office/drawing/2014/main" id="{58713036-2172-4ED6-A416-48F546CD6E68}"/>
              </a:ext>
            </a:extLst>
          </p:cNvPr>
          <p:cNvSpPr>
            <a:spLocks noChangeArrowheads="1"/>
          </p:cNvSpPr>
          <p:nvPr/>
        </p:nvSpPr>
        <p:spPr bwMode="auto">
          <a:xfrm>
            <a:off x="8073135" y="1641271"/>
            <a:ext cx="165496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sym typeface="方正兰亭黑_GBK" pitchFamily="2" charset="-122"/>
              </a:rPr>
              <a:t>在此录入上述图表的描述说明，在此录入上述图表的描述说明。</a:t>
            </a:r>
            <a:endParaRPr lang="zh-CN" altLang="en-US" sz="1350" dirty="0"/>
          </a:p>
        </p:txBody>
      </p:sp>
      <p:sp>
        <p:nvSpPr>
          <p:cNvPr id="46" name="矩形 45">
            <a:extLst>
              <a:ext uri="{FF2B5EF4-FFF2-40B4-BE49-F238E27FC236}">
                <a16:creationId xmlns:a16="http://schemas.microsoft.com/office/drawing/2014/main" id="{BAA5759E-AB88-411B-81BA-2D2302166984}"/>
              </a:ext>
            </a:extLst>
          </p:cNvPr>
          <p:cNvSpPr>
            <a:spLocks noChangeArrowheads="1"/>
          </p:cNvSpPr>
          <p:nvPr/>
        </p:nvSpPr>
        <p:spPr bwMode="auto">
          <a:xfrm>
            <a:off x="8086232" y="2618774"/>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47" name="矩形 46">
            <a:extLst>
              <a:ext uri="{FF2B5EF4-FFF2-40B4-BE49-F238E27FC236}">
                <a16:creationId xmlns:a16="http://schemas.microsoft.com/office/drawing/2014/main" id="{CEEF05D2-6174-4C56-B4B6-F8804BF5CC82}"/>
              </a:ext>
            </a:extLst>
          </p:cNvPr>
          <p:cNvSpPr>
            <a:spLocks noChangeArrowheads="1"/>
          </p:cNvSpPr>
          <p:nvPr/>
        </p:nvSpPr>
        <p:spPr bwMode="auto">
          <a:xfrm>
            <a:off x="8086232" y="2904524"/>
            <a:ext cx="165496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sp>
        <p:nvSpPr>
          <p:cNvPr id="48" name="矩形 47">
            <a:extLst>
              <a:ext uri="{FF2B5EF4-FFF2-40B4-BE49-F238E27FC236}">
                <a16:creationId xmlns:a16="http://schemas.microsoft.com/office/drawing/2014/main" id="{8BEBFED5-6807-4307-83E5-396E3DC70F2A}"/>
              </a:ext>
            </a:extLst>
          </p:cNvPr>
          <p:cNvSpPr>
            <a:spLocks noChangeArrowheads="1"/>
          </p:cNvSpPr>
          <p:nvPr/>
        </p:nvSpPr>
        <p:spPr bwMode="auto">
          <a:xfrm>
            <a:off x="7219457" y="3778443"/>
            <a:ext cx="90792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500" dirty="0">
                <a:solidFill>
                  <a:schemeClr val="bg1"/>
                </a:solidFill>
                <a:latin typeface="方正兰亭黑_GBK" pitchFamily="2" charset="-122"/>
                <a:ea typeface="方正兰亭黑_GBK" pitchFamily="2" charset="-122"/>
                <a:sym typeface="方正兰亭黑_GBK" pitchFamily="2" charset="-122"/>
              </a:rPr>
              <a:t>添加标题</a:t>
            </a:r>
            <a:endParaRPr lang="en-US" altLang="zh-CN" sz="1500" dirty="0">
              <a:solidFill>
                <a:schemeClr val="bg1"/>
              </a:solidFill>
              <a:latin typeface="方正兰亭黑_GBK" pitchFamily="2" charset="-122"/>
              <a:ea typeface="方正兰亭黑_GBK" pitchFamily="2" charset="-122"/>
              <a:sym typeface="方正兰亭黑_GBK" pitchFamily="2" charset="-122"/>
            </a:endParaRPr>
          </a:p>
        </p:txBody>
      </p:sp>
      <p:sp>
        <p:nvSpPr>
          <p:cNvPr id="49" name="矩形 48">
            <a:extLst>
              <a:ext uri="{FF2B5EF4-FFF2-40B4-BE49-F238E27FC236}">
                <a16:creationId xmlns:a16="http://schemas.microsoft.com/office/drawing/2014/main" id="{635F80E1-A857-4D59-A27C-32A53890E2A2}"/>
              </a:ext>
            </a:extLst>
          </p:cNvPr>
          <p:cNvSpPr>
            <a:spLocks noChangeArrowheads="1"/>
          </p:cNvSpPr>
          <p:nvPr/>
        </p:nvSpPr>
        <p:spPr bwMode="auto">
          <a:xfrm>
            <a:off x="7219457" y="4064193"/>
            <a:ext cx="218717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sym typeface="方正兰亭黑_GBK" pitchFamily="2" charset="-122"/>
              </a:rPr>
              <a:t>在此录入上述图表的描述说明，在此录入上述图表的描述说明。</a:t>
            </a:r>
            <a:endParaRPr lang="zh-CN" altLang="en-US" sz="1350"/>
          </a:p>
        </p:txBody>
      </p:sp>
      <p:grpSp>
        <p:nvGrpSpPr>
          <p:cNvPr id="50" name="组合 49">
            <a:extLst>
              <a:ext uri="{FF2B5EF4-FFF2-40B4-BE49-F238E27FC236}">
                <a16:creationId xmlns:a16="http://schemas.microsoft.com/office/drawing/2014/main" id="{3714BA45-785C-4C69-BE6C-6C855E2AFF8A}"/>
              </a:ext>
            </a:extLst>
          </p:cNvPr>
          <p:cNvGrpSpPr>
            <a:grpSpLocks/>
          </p:cNvGrpSpPr>
          <p:nvPr/>
        </p:nvGrpSpPr>
        <p:grpSpPr bwMode="auto">
          <a:xfrm flipH="1">
            <a:off x="7374237" y="1526971"/>
            <a:ext cx="663179" cy="196453"/>
            <a:chOff x="0" y="0"/>
            <a:chExt cx="1505426" cy="262890"/>
          </a:xfrm>
        </p:grpSpPr>
        <p:sp>
          <p:nvSpPr>
            <p:cNvPr id="51" name="直接连接符 50">
              <a:extLst>
                <a:ext uri="{FF2B5EF4-FFF2-40B4-BE49-F238E27FC236}">
                  <a16:creationId xmlns:a16="http://schemas.microsoft.com/office/drawing/2014/main" id="{1482E7B1-C4DA-47B5-BA91-ABE5DC831223}"/>
                </a:ext>
              </a:extLst>
            </p:cNvPr>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sp>
          <p:nvSpPr>
            <p:cNvPr id="52" name="直接连接符 51">
              <a:extLst>
                <a:ext uri="{FF2B5EF4-FFF2-40B4-BE49-F238E27FC236}">
                  <a16:creationId xmlns:a16="http://schemas.microsoft.com/office/drawing/2014/main" id="{D217E0D3-EE84-4F84-A645-492C20A0DBD5}"/>
                </a:ext>
              </a:extLst>
            </p:cNvPr>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975"/>
            </a:p>
          </p:txBody>
        </p:sp>
      </p:grpSp>
    </p:spTree>
    <p:extLst>
      <p:ext uri="{BB962C8B-B14F-4D97-AF65-F5344CB8AC3E}">
        <p14:creationId xmlns:p14="http://schemas.microsoft.com/office/powerpoint/2010/main" val="53789983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right)">
                                      <p:cBhvr>
                                        <p:cTn id="20" dur="750"/>
                                        <p:tgtEl>
                                          <p:spTgt spid="38"/>
                                        </p:tgtEl>
                                      </p:cBhvr>
                                    </p:animEffect>
                                  </p:childTnLst>
                                </p:cTn>
                              </p:par>
                            </p:childTnLst>
                          </p:cTn>
                        </p:par>
                        <p:par>
                          <p:cTn id="21" fill="hold">
                            <p:stCondLst>
                              <p:cond delay="1250"/>
                            </p:stCondLst>
                            <p:childTnLst>
                              <p:par>
                                <p:cTn id="22" presetID="22" presetClass="entr" presetSubtype="2"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right)">
                                      <p:cBhvr>
                                        <p:cTn id="24" dur="750"/>
                                        <p:tgtEl>
                                          <p:spTgt spid="39"/>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22" presetClass="entr" presetSubtype="4"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down)">
                                      <p:cBhvr>
                                        <p:cTn id="31" dur="500"/>
                                        <p:tgtEl>
                                          <p:spTgt spid="50"/>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750"/>
                                        <p:tgtEl>
                                          <p:spTgt spid="44"/>
                                        </p:tgtEl>
                                      </p:cBhvr>
                                    </p:animEffect>
                                  </p:childTnLst>
                                </p:cTn>
                              </p:par>
                            </p:childTnLst>
                          </p:cTn>
                        </p:par>
                        <p:par>
                          <p:cTn id="36" fill="hold">
                            <p:stCondLst>
                              <p:cond delay="3250"/>
                            </p:stCondLst>
                            <p:childTnLst>
                              <p:par>
                                <p:cTn id="37" presetID="22" presetClass="entr" presetSubtype="8"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750"/>
                                        <p:tgtEl>
                                          <p:spTgt spid="45"/>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down)">
                                      <p:cBhvr>
                                        <p:cTn id="46" dur="500"/>
                                        <p:tgtEl>
                                          <p:spTgt spid="2"/>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left)">
                                      <p:cBhvr>
                                        <p:cTn id="50" dur="750"/>
                                        <p:tgtEl>
                                          <p:spTgt spid="46"/>
                                        </p:tgtEl>
                                      </p:cBhvr>
                                    </p:animEffect>
                                  </p:childTnLst>
                                </p:cTn>
                              </p:par>
                            </p:childTnLst>
                          </p:cTn>
                        </p:par>
                        <p:par>
                          <p:cTn id="51" fill="hold">
                            <p:stCondLst>
                              <p:cond delay="5250"/>
                            </p:stCondLst>
                            <p:childTnLst>
                              <p:par>
                                <p:cTn id="52" presetID="22" presetClass="entr" presetSubtype="8"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750"/>
                                        <p:tgtEl>
                                          <p:spTgt spid="47"/>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22" presetClass="entr" presetSubtype="4" fill="hold" nodeType="with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down)">
                                      <p:cBhvr>
                                        <p:cTn id="61" dur="500"/>
                                        <p:tgtEl>
                                          <p:spTgt spid="3"/>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left)">
                                      <p:cBhvr>
                                        <p:cTn id="65" dur="750"/>
                                        <p:tgtEl>
                                          <p:spTgt spid="48"/>
                                        </p:tgtEl>
                                      </p:cBhvr>
                                    </p:animEffect>
                                  </p:childTnLst>
                                </p:cTn>
                              </p:par>
                            </p:childTnLst>
                          </p:cTn>
                        </p:par>
                        <p:par>
                          <p:cTn id="66" fill="hold">
                            <p:stCondLst>
                              <p:cond delay="7250"/>
                            </p:stCondLst>
                            <p:childTnLst>
                              <p:par>
                                <p:cTn id="67" presetID="22" presetClass="entr" presetSubtype="8"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left)">
                                      <p:cBhvr>
                                        <p:cTn id="69" dur="750"/>
                                        <p:tgtEl>
                                          <p:spTgt spid="49"/>
                                        </p:tgtEl>
                                      </p:cBhvr>
                                    </p:animEffect>
                                  </p:childTnLst>
                                </p:cTn>
                              </p:par>
                            </p:childTnLst>
                          </p:cTn>
                        </p:par>
                        <p:par>
                          <p:cTn id="70" fill="hold">
                            <p:stCondLst>
                              <p:cond delay="8000"/>
                            </p:stCondLst>
                            <p:childTnLst>
                              <p:par>
                                <p:cTn id="71" presetID="10" presetClass="entr" presetSubtype="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wipe(down)">
                                      <p:cBhvr>
                                        <p:cTn id="76" dur="500"/>
                                        <p:tgtEl>
                                          <p:spTgt spid="6"/>
                                        </p:tgtEl>
                                      </p:cBhvr>
                                    </p:animEffect>
                                  </p:childTnLst>
                                </p:cTn>
                              </p:par>
                            </p:childTnLst>
                          </p:cTn>
                        </p:par>
                        <p:par>
                          <p:cTn id="77" fill="hold">
                            <p:stCondLst>
                              <p:cond delay="8500"/>
                            </p:stCondLst>
                            <p:childTnLst>
                              <p:par>
                                <p:cTn id="78" presetID="22" presetClass="entr" presetSubtype="2"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right)">
                                      <p:cBhvr>
                                        <p:cTn id="80" dur="750"/>
                                        <p:tgtEl>
                                          <p:spTgt spid="42"/>
                                        </p:tgtEl>
                                      </p:cBhvr>
                                    </p:animEffect>
                                  </p:childTnLst>
                                </p:cTn>
                              </p:par>
                            </p:childTnLst>
                          </p:cTn>
                        </p:par>
                        <p:par>
                          <p:cTn id="81" fill="hold">
                            <p:stCondLst>
                              <p:cond delay="9250"/>
                            </p:stCondLst>
                            <p:childTnLst>
                              <p:par>
                                <p:cTn id="82" presetID="22" presetClass="entr" presetSubtype="2"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right)">
                                      <p:cBhvr>
                                        <p:cTn id="84" dur="750"/>
                                        <p:tgtEl>
                                          <p:spTgt spid="43"/>
                                        </p:tgtEl>
                                      </p:cBhvr>
                                    </p:animEffect>
                                  </p:childTnLst>
                                </p:cTn>
                              </p:par>
                            </p:childTnLst>
                          </p:cTn>
                        </p:par>
                        <p:par>
                          <p:cTn id="85" fill="hold">
                            <p:stCondLst>
                              <p:cond delay="10000"/>
                            </p:stCondLst>
                            <p:childTnLst>
                              <p:par>
                                <p:cTn id="86" presetID="10" presetClass="entr" presetSubtype="0" fill="hold"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wipe(down)">
                                      <p:cBhvr>
                                        <p:cTn id="91" dur="500"/>
                                        <p:tgtEl>
                                          <p:spTgt spid="7"/>
                                        </p:tgtEl>
                                      </p:cBhvr>
                                    </p:animEffect>
                                  </p:childTnLst>
                                </p:cTn>
                              </p:par>
                            </p:childTnLst>
                          </p:cTn>
                        </p:par>
                        <p:par>
                          <p:cTn id="92" fill="hold">
                            <p:stCondLst>
                              <p:cond delay="10500"/>
                            </p:stCondLst>
                            <p:childTnLst>
                              <p:par>
                                <p:cTn id="93" presetID="22" presetClass="entr" presetSubtype="2"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right)">
                                      <p:cBhvr>
                                        <p:cTn id="95" dur="750"/>
                                        <p:tgtEl>
                                          <p:spTgt spid="40"/>
                                        </p:tgtEl>
                                      </p:cBhvr>
                                    </p:animEffect>
                                  </p:childTnLst>
                                </p:cTn>
                              </p:par>
                            </p:childTnLst>
                          </p:cTn>
                        </p:par>
                        <p:par>
                          <p:cTn id="96" fill="hold">
                            <p:stCondLst>
                              <p:cond delay="11250"/>
                            </p:stCondLst>
                            <p:childTnLst>
                              <p:par>
                                <p:cTn id="97" presetID="22" presetClass="entr" presetSubtype="2" fill="hold" grpId="0" nodeType="after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wipe(right)">
                                      <p:cBhvr>
                                        <p:cTn id="99"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a:extLst>
              <a:ext uri="{FF2B5EF4-FFF2-40B4-BE49-F238E27FC236}">
                <a16:creationId xmlns:a16="http://schemas.microsoft.com/office/drawing/2014/main" id="{3E176619-8603-472A-B503-2B0D5D6C74C7}"/>
              </a:ext>
            </a:extLst>
          </p:cNvPr>
          <p:cNvGrpSpPr>
            <a:grpSpLocks/>
          </p:cNvGrpSpPr>
          <p:nvPr/>
        </p:nvGrpSpPr>
        <p:grpSpPr bwMode="auto">
          <a:xfrm>
            <a:off x="8343900" y="1487487"/>
            <a:ext cx="1784350" cy="2630707"/>
            <a:chOff x="6858016" y="1659315"/>
            <a:chExt cx="1784804" cy="2629833"/>
          </a:xfrm>
        </p:grpSpPr>
        <p:grpSp>
          <p:nvGrpSpPr>
            <p:cNvPr id="3" name="Group 49">
              <a:extLst>
                <a:ext uri="{FF2B5EF4-FFF2-40B4-BE49-F238E27FC236}">
                  <a16:creationId xmlns:a16="http://schemas.microsoft.com/office/drawing/2014/main" id="{C9B0604E-3C11-40DB-8BC9-9372CF0146D7}"/>
                </a:ext>
              </a:extLst>
            </p:cNvPr>
            <p:cNvGrpSpPr>
              <a:grpSpLocks/>
            </p:cNvGrpSpPr>
            <p:nvPr/>
          </p:nvGrpSpPr>
          <p:grpSpPr bwMode="auto">
            <a:xfrm>
              <a:off x="6858016" y="3357377"/>
              <a:ext cx="1643481" cy="931771"/>
              <a:chOff x="6858016" y="3357377"/>
              <a:chExt cx="1643481" cy="931771"/>
            </a:xfrm>
          </p:grpSpPr>
          <p:sp>
            <p:nvSpPr>
              <p:cNvPr id="9" name="Rectangle 22">
                <a:extLst>
                  <a:ext uri="{FF2B5EF4-FFF2-40B4-BE49-F238E27FC236}">
                    <a16:creationId xmlns:a16="http://schemas.microsoft.com/office/drawing/2014/main" id="{6900CD41-4581-4A68-A5DA-7080F3C086FB}"/>
                  </a:ext>
                </a:extLst>
              </p:cNvPr>
              <p:cNvSpPr/>
              <p:nvPr/>
            </p:nvSpPr>
            <p:spPr>
              <a:xfrm>
                <a:off x="6858016" y="3643032"/>
                <a:ext cx="1643481" cy="646116"/>
              </a:xfrm>
              <a:prstGeom prst="rect">
                <a:avLst/>
              </a:prstGeom>
            </p:spPr>
            <p:txBody>
              <a:bodyPr>
                <a:spAutoFit/>
              </a:bodyPr>
              <a:lstStyle/>
              <a:p>
                <a:pPr algn="ctr" defTabSz="685754">
                  <a:defRPr/>
                </a:pPr>
                <a:r>
                  <a:rPr lang="zh-CN" altLang="en-US" sz="900" dirty="0">
                    <a:solidFill>
                      <a:schemeClr val="bg1">
                        <a:lumMod val="95000"/>
                      </a:schemeClr>
                    </a:solidFill>
                    <a:ea typeface="Open Sans Light" pitchFamily="34" charset="0"/>
                    <a:cs typeface="Open Sans Light" pitchFamily="34" charset="0"/>
                  </a:rPr>
                  <a:t>请在此处添加详细描述文本，尽量与标题文本语言风格相符合，语言描述尽量简洁生动。</a:t>
                </a:r>
                <a:endParaRPr lang="en-US" sz="900" dirty="0">
                  <a:solidFill>
                    <a:schemeClr val="bg1">
                      <a:lumMod val="95000"/>
                    </a:schemeClr>
                  </a:solidFill>
                  <a:ea typeface="Open Sans Light" pitchFamily="34" charset="0"/>
                  <a:cs typeface="Open Sans Light" pitchFamily="34" charset="0"/>
                </a:endParaRPr>
              </a:p>
            </p:txBody>
          </p:sp>
          <p:sp>
            <p:nvSpPr>
              <p:cNvPr id="10" name="Rectangle 23">
                <a:extLst>
                  <a:ext uri="{FF2B5EF4-FFF2-40B4-BE49-F238E27FC236}">
                    <a16:creationId xmlns:a16="http://schemas.microsoft.com/office/drawing/2014/main" id="{48D84598-3D95-4113-9ABB-165AE7201AC0}"/>
                  </a:ext>
                </a:extLst>
              </p:cNvPr>
              <p:cNvSpPr/>
              <p:nvPr/>
            </p:nvSpPr>
            <p:spPr>
              <a:xfrm>
                <a:off x="7053329" y="3357377"/>
                <a:ext cx="125762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Document File</a:t>
                </a:r>
              </a:p>
            </p:txBody>
          </p:sp>
        </p:grpSp>
        <p:sp>
          <p:nvSpPr>
            <p:cNvPr id="4" name="Rectangle 10">
              <a:extLst>
                <a:ext uri="{FF2B5EF4-FFF2-40B4-BE49-F238E27FC236}">
                  <a16:creationId xmlns:a16="http://schemas.microsoft.com/office/drawing/2014/main" id="{2B2F72F0-8C9A-4EE5-B75C-CDDDD0906502}"/>
                </a:ext>
              </a:extLst>
            </p:cNvPr>
            <p:cNvSpPr/>
            <p:nvPr/>
          </p:nvSpPr>
          <p:spPr>
            <a:xfrm rot="2700000">
              <a:off x="7087795"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5" name="Rectangle 15">
              <a:extLst>
                <a:ext uri="{FF2B5EF4-FFF2-40B4-BE49-F238E27FC236}">
                  <a16:creationId xmlns:a16="http://schemas.microsoft.com/office/drawing/2014/main" id="{87106F1A-07EB-498E-9574-FDE83311E85C}"/>
                </a:ext>
              </a:extLst>
            </p:cNvPr>
            <p:cNvSpPr/>
            <p:nvPr/>
          </p:nvSpPr>
          <p:spPr>
            <a:xfrm rot="13500000">
              <a:off x="8038651" y="2080331"/>
              <a:ext cx="95218" cy="11131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6" name="Group 39">
              <a:extLst>
                <a:ext uri="{FF2B5EF4-FFF2-40B4-BE49-F238E27FC236}">
                  <a16:creationId xmlns:a16="http://schemas.microsoft.com/office/drawing/2014/main" id="{FA234EB2-43CE-4D54-B318-99AE5CC53034}"/>
                </a:ext>
              </a:extLst>
            </p:cNvPr>
            <p:cNvGrpSpPr/>
            <p:nvPr/>
          </p:nvGrpSpPr>
          <p:grpSpPr>
            <a:xfrm>
              <a:off x="7429520" y="2000246"/>
              <a:ext cx="366050" cy="355413"/>
              <a:chOff x="6251143" y="1082816"/>
              <a:chExt cx="366050" cy="355413"/>
            </a:xfrm>
            <a:solidFill>
              <a:schemeClr val="accent6"/>
            </a:solidFill>
          </p:grpSpPr>
          <p:sp>
            <p:nvSpPr>
              <p:cNvPr id="7" name="AutoShape 16">
                <a:extLst>
                  <a:ext uri="{FF2B5EF4-FFF2-40B4-BE49-F238E27FC236}">
                    <a16:creationId xmlns:a16="http://schemas.microsoft.com/office/drawing/2014/main" id="{1D345C90-9652-47BB-88E7-78D5C6F8EF4C}"/>
                  </a:ext>
                </a:extLst>
              </p:cNvPr>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8" name="AutoShape 17">
                <a:extLst>
                  <a:ext uri="{FF2B5EF4-FFF2-40B4-BE49-F238E27FC236}">
                    <a16:creationId xmlns:a16="http://schemas.microsoft.com/office/drawing/2014/main" id="{798189AA-8A40-4A99-9239-9A5974A37335}"/>
                  </a:ext>
                </a:extLst>
              </p:cNvPr>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11" name="组合 10">
            <a:extLst>
              <a:ext uri="{FF2B5EF4-FFF2-40B4-BE49-F238E27FC236}">
                <a16:creationId xmlns:a16="http://schemas.microsoft.com/office/drawing/2014/main" id="{1E136EE5-8E59-4839-ADCD-72B5A6A8B035}"/>
              </a:ext>
            </a:extLst>
          </p:cNvPr>
          <p:cNvGrpSpPr>
            <a:grpSpLocks/>
          </p:cNvGrpSpPr>
          <p:nvPr/>
        </p:nvGrpSpPr>
        <p:grpSpPr bwMode="auto">
          <a:xfrm>
            <a:off x="6272213" y="1055688"/>
            <a:ext cx="1643062" cy="3062506"/>
            <a:chOff x="6385076" y="1636400"/>
            <a:chExt cx="2191906" cy="4083917"/>
          </a:xfrm>
        </p:grpSpPr>
        <p:grpSp>
          <p:nvGrpSpPr>
            <p:cNvPr id="12" name="Group 48">
              <a:extLst>
                <a:ext uri="{FF2B5EF4-FFF2-40B4-BE49-F238E27FC236}">
                  <a16:creationId xmlns:a16="http://schemas.microsoft.com/office/drawing/2014/main" id="{7D0F63FB-BAD6-454C-AB63-E34983827BE7}"/>
                </a:ext>
              </a:extLst>
            </p:cNvPr>
            <p:cNvGrpSpPr>
              <a:grpSpLocks/>
            </p:cNvGrpSpPr>
            <p:nvPr/>
          </p:nvGrpSpPr>
          <p:grpSpPr bwMode="auto">
            <a:xfrm>
              <a:off x="6385076" y="4477367"/>
              <a:ext cx="2191906" cy="1242950"/>
              <a:chOff x="4786314" y="3358024"/>
              <a:chExt cx="1643074" cy="932212"/>
            </a:xfrm>
          </p:grpSpPr>
          <p:sp>
            <p:nvSpPr>
              <p:cNvPr id="26" name="Rectangle 20">
                <a:extLst>
                  <a:ext uri="{FF2B5EF4-FFF2-40B4-BE49-F238E27FC236}">
                    <a16:creationId xmlns:a16="http://schemas.microsoft.com/office/drawing/2014/main" id="{759A8263-8BD1-4A16-AE79-C5EC30335A6F}"/>
                  </a:ext>
                </a:extLst>
              </p:cNvPr>
              <p:cNvSpPr/>
              <p:nvPr/>
            </p:nvSpPr>
            <p:spPr>
              <a:xfrm>
                <a:off x="4786314" y="3643814"/>
                <a:ext cx="1643074" cy="646422"/>
              </a:xfrm>
              <a:prstGeom prst="rect">
                <a:avLst/>
              </a:prstGeom>
            </p:spPr>
            <p:txBody>
              <a:bodyPr>
                <a:spAutoFit/>
              </a:bodyPr>
              <a:lstStyle/>
              <a:p>
                <a:pPr algn="ctr" defTabSz="685754">
                  <a:defRPr/>
                </a:pPr>
                <a:r>
                  <a:rPr lang="zh-CN" altLang="en-US" sz="900" dirty="0">
                    <a:solidFill>
                      <a:schemeClr val="bg1">
                        <a:lumMod val="95000"/>
                      </a:schemeClr>
                    </a:solidFill>
                    <a:latin typeface="Open Sans Light" pitchFamily="34" charset="0"/>
                    <a:ea typeface="Open Sans Light" pitchFamily="34" charset="0"/>
                    <a:cs typeface="Open Sans Light" pitchFamily="34" charset="0"/>
                  </a:rPr>
                  <a:t>请在此处添加详细描述文本，尽量与标题文本语言风格相符合，语言描述尽量简洁生动。</a:t>
                </a:r>
                <a:endParaRPr lang="en-US" sz="900" dirty="0">
                  <a:solidFill>
                    <a:schemeClr val="bg1">
                      <a:lumMod val="95000"/>
                    </a:schemeClr>
                  </a:solidFill>
                  <a:latin typeface="Open Sans Light" pitchFamily="34" charset="0"/>
                  <a:ea typeface="Open Sans Light" pitchFamily="34" charset="0"/>
                  <a:cs typeface="Open Sans Light" pitchFamily="34" charset="0"/>
                </a:endParaRPr>
              </a:p>
            </p:txBody>
          </p:sp>
          <p:sp>
            <p:nvSpPr>
              <p:cNvPr id="27" name="Rectangle 21">
                <a:extLst>
                  <a:ext uri="{FF2B5EF4-FFF2-40B4-BE49-F238E27FC236}">
                    <a16:creationId xmlns:a16="http://schemas.microsoft.com/office/drawing/2014/main" id="{A68C7243-2920-4951-963B-EBA0B5E850F7}"/>
                  </a:ext>
                </a:extLst>
              </p:cNvPr>
              <p:cNvSpPr/>
              <p:nvPr/>
            </p:nvSpPr>
            <p:spPr>
              <a:xfrm>
                <a:off x="5086353" y="3358024"/>
                <a:ext cx="1087446" cy="276264"/>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latin typeface="Open Sans" pitchFamily="34" charset="0"/>
                    <a:ea typeface="Open Sans" pitchFamily="34" charset="0"/>
                    <a:cs typeface="Open Sans" pitchFamily="34" charset="0"/>
                  </a:rPr>
                  <a:t>Calendar List</a:t>
                </a:r>
              </a:p>
            </p:txBody>
          </p:sp>
        </p:grpSp>
        <p:sp>
          <p:nvSpPr>
            <p:cNvPr id="13" name="Rectangle 9">
              <a:extLst>
                <a:ext uri="{FF2B5EF4-FFF2-40B4-BE49-F238E27FC236}">
                  <a16:creationId xmlns:a16="http://schemas.microsoft.com/office/drawing/2014/main" id="{4906F815-1FF9-4F1F-9CD4-A18F17A00009}"/>
                </a:ext>
              </a:extLst>
            </p:cNvPr>
            <p:cNvSpPr/>
            <p:nvPr/>
          </p:nvSpPr>
          <p:spPr>
            <a:xfrm rot="2700000">
              <a:off x="6693500" y="2210868"/>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4" name="Rectangle 14">
              <a:extLst>
                <a:ext uri="{FF2B5EF4-FFF2-40B4-BE49-F238E27FC236}">
                  <a16:creationId xmlns:a16="http://schemas.microsoft.com/office/drawing/2014/main" id="{F1F0DBFE-A06A-45CF-86F7-6BC9877470B3}"/>
                </a:ext>
              </a:extLst>
            </p:cNvPr>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15" name="Group 38">
              <a:extLst>
                <a:ext uri="{FF2B5EF4-FFF2-40B4-BE49-F238E27FC236}">
                  <a16:creationId xmlns:a16="http://schemas.microsoft.com/office/drawing/2014/main" id="{A946741A-833E-4D6E-B548-BE5C8B4D96C3}"/>
                </a:ext>
              </a:extLst>
            </p:cNvPr>
            <p:cNvGrpSpPr/>
            <p:nvPr/>
          </p:nvGrpSpPr>
          <p:grpSpPr>
            <a:xfrm>
              <a:off x="7147478" y="2666996"/>
              <a:ext cx="488321" cy="488901"/>
              <a:chOff x="5519041" y="1071552"/>
              <a:chExt cx="366050" cy="366676"/>
            </a:xfrm>
            <a:solidFill>
              <a:schemeClr val="bg1"/>
            </a:solidFill>
          </p:grpSpPr>
          <p:sp>
            <p:nvSpPr>
              <p:cNvPr id="16" name="AutoShape 18">
                <a:extLst>
                  <a:ext uri="{FF2B5EF4-FFF2-40B4-BE49-F238E27FC236}">
                    <a16:creationId xmlns:a16="http://schemas.microsoft.com/office/drawing/2014/main" id="{42CD4470-4171-4754-B6EB-5CCBB26487FE}"/>
                  </a:ext>
                </a:extLst>
              </p:cNvPr>
              <p:cNvSpPr>
                <a:spLocks/>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17" name="AutoShape 19">
                <a:extLst>
                  <a:ext uri="{FF2B5EF4-FFF2-40B4-BE49-F238E27FC236}">
                    <a16:creationId xmlns:a16="http://schemas.microsoft.com/office/drawing/2014/main" id="{AEA04398-F49F-4E12-B858-0736CAD62D3D}"/>
                  </a:ext>
                </a:extLst>
              </p:cNvPr>
              <p:cNvSpPr>
                <a:spLocks/>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18" name="AutoShape 20">
                <a:extLst>
                  <a:ext uri="{FF2B5EF4-FFF2-40B4-BE49-F238E27FC236}">
                    <a16:creationId xmlns:a16="http://schemas.microsoft.com/office/drawing/2014/main" id="{207DEF7F-6B3D-4F6B-A9CC-2AAB65C81FFF}"/>
                  </a:ext>
                </a:extLst>
              </p:cNvPr>
              <p:cNvSpPr>
                <a:spLocks/>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19" name="AutoShape 21">
                <a:extLst>
                  <a:ext uri="{FF2B5EF4-FFF2-40B4-BE49-F238E27FC236}">
                    <a16:creationId xmlns:a16="http://schemas.microsoft.com/office/drawing/2014/main" id="{1E8D4A4B-2332-47A2-973B-E805B254E07B}"/>
                  </a:ext>
                </a:extLst>
              </p:cNvPr>
              <p:cNvSpPr>
                <a:spLocks/>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0" name="AutoShape 22">
                <a:extLst>
                  <a:ext uri="{FF2B5EF4-FFF2-40B4-BE49-F238E27FC236}">
                    <a16:creationId xmlns:a16="http://schemas.microsoft.com/office/drawing/2014/main" id="{7FA13DFD-68F4-437E-AFB0-2AC7C241BEBB}"/>
                  </a:ext>
                </a:extLst>
              </p:cNvPr>
              <p:cNvSpPr>
                <a:spLocks/>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1" name="AutoShape 23">
                <a:extLst>
                  <a:ext uri="{FF2B5EF4-FFF2-40B4-BE49-F238E27FC236}">
                    <a16:creationId xmlns:a16="http://schemas.microsoft.com/office/drawing/2014/main" id="{0BF248FF-2117-45C7-84A8-7C0A3368525A}"/>
                  </a:ext>
                </a:extLst>
              </p:cNvPr>
              <p:cNvSpPr>
                <a:spLocks/>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2" name="AutoShape 24">
                <a:extLst>
                  <a:ext uri="{FF2B5EF4-FFF2-40B4-BE49-F238E27FC236}">
                    <a16:creationId xmlns:a16="http://schemas.microsoft.com/office/drawing/2014/main" id="{120E5D18-8CFF-46A4-838F-7011708695A3}"/>
                  </a:ext>
                </a:extLst>
              </p:cNvPr>
              <p:cNvSpPr>
                <a:spLocks/>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3" name="AutoShape 25">
                <a:extLst>
                  <a:ext uri="{FF2B5EF4-FFF2-40B4-BE49-F238E27FC236}">
                    <a16:creationId xmlns:a16="http://schemas.microsoft.com/office/drawing/2014/main" id="{B570477C-9CEF-483C-A2E6-39D519F8B878}"/>
                  </a:ext>
                </a:extLst>
              </p:cNvPr>
              <p:cNvSpPr>
                <a:spLocks/>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4" name="AutoShape 26">
                <a:extLst>
                  <a:ext uri="{FF2B5EF4-FFF2-40B4-BE49-F238E27FC236}">
                    <a16:creationId xmlns:a16="http://schemas.microsoft.com/office/drawing/2014/main" id="{EA235A5F-D986-4033-903D-FFB55470BA99}"/>
                  </a:ext>
                </a:extLst>
              </p:cNvPr>
              <p:cNvSpPr>
                <a:spLocks/>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5" name="AutoShape 27">
                <a:extLst>
                  <a:ext uri="{FF2B5EF4-FFF2-40B4-BE49-F238E27FC236}">
                    <a16:creationId xmlns:a16="http://schemas.microsoft.com/office/drawing/2014/main" id="{396DB3A7-A29F-45E4-9A58-70A093414456}"/>
                  </a:ext>
                </a:extLst>
              </p:cNvPr>
              <p:cNvSpPr>
                <a:spLocks/>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28" name="Group 56">
            <a:extLst>
              <a:ext uri="{FF2B5EF4-FFF2-40B4-BE49-F238E27FC236}">
                <a16:creationId xmlns:a16="http://schemas.microsoft.com/office/drawing/2014/main" id="{77B3275A-00F0-4CD3-B123-E7BF1D8F2B7F}"/>
              </a:ext>
            </a:extLst>
          </p:cNvPr>
          <p:cNvGrpSpPr>
            <a:grpSpLocks/>
          </p:cNvGrpSpPr>
          <p:nvPr/>
        </p:nvGrpSpPr>
        <p:grpSpPr bwMode="auto">
          <a:xfrm>
            <a:off x="2057400" y="1487488"/>
            <a:ext cx="1643063" cy="2630706"/>
            <a:chOff x="571472" y="1659313"/>
            <a:chExt cx="1643074" cy="2629835"/>
          </a:xfrm>
        </p:grpSpPr>
        <p:grpSp>
          <p:nvGrpSpPr>
            <p:cNvPr id="29" name="Group 46">
              <a:extLst>
                <a:ext uri="{FF2B5EF4-FFF2-40B4-BE49-F238E27FC236}">
                  <a16:creationId xmlns:a16="http://schemas.microsoft.com/office/drawing/2014/main" id="{D64B463C-6A21-4B8E-803D-8FDA792E0D67}"/>
                </a:ext>
              </a:extLst>
            </p:cNvPr>
            <p:cNvGrpSpPr>
              <a:grpSpLocks/>
            </p:cNvGrpSpPr>
            <p:nvPr/>
          </p:nvGrpSpPr>
          <p:grpSpPr bwMode="auto">
            <a:xfrm>
              <a:off x="571472" y="3357375"/>
              <a:ext cx="1643074" cy="931773"/>
              <a:chOff x="571472" y="3357375"/>
              <a:chExt cx="1643074" cy="931773"/>
            </a:xfrm>
          </p:grpSpPr>
          <p:sp>
            <p:nvSpPr>
              <p:cNvPr id="33" name="Rectangle 16">
                <a:extLst>
                  <a:ext uri="{FF2B5EF4-FFF2-40B4-BE49-F238E27FC236}">
                    <a16:creationId xmlns:a16="http://schemas.microsoft.com/office/drawing/2014/main" id="{CD6B9AC0-AB9D-4841-87BE-2FE2156FEFEE}"/>
                  </a:ext>
                </a:extLst>
              </p:cNvPr>
              <p:cNvSpPr/>
              <p:nvPr/>
            </p:nvSpPr>
            <p:spPr>
              <a:xfrm>
                <a:off x="571472" y="3643031"/>
                <a:ext cx="1643074" cy="646117"/>
              </a:xfrm>
              <a:prstGeom prst="rect">
                <a:avLst/>
              </a:prstGeom>
            </p:spPr>
            <p:txBody>
              <a:bodyPr>
                <a:spAutoFit/>
              </a:bodyPr>
              <a:lstStyle/>
              <a:p>
                <a:pPr algn="ctr" defTabSz="685754">
                  <a:defRPr/>
                </a:pPr>
                <a:r>
                  <a:rPr lang="zh-CN" altLang="en-US" sz="900" dirty="0">
                    <a:solidFill>
                      <a:schemeClr val="bg1">
                        <a:lumMod val="95000"/>
                      </a:schemeClr>
                    </a:solidFill>
                    <a:ea typeface="Open Sans Light" pitchFamily="34" charset="0"/>
                    <a:cs typeface="Open Sans Light" pitchFamily="34" charset="0"/>
                  </a:rPr>
                  <a:t>请在此处添加详细描述文本，尽量与标题文本语言风格相符合，语言描述尽量简洁生动。</a:t>
                </a:r>
                <a:endParaRPr lang="en-US" sz="900" dirty="0">
                  <a:solidFill>
                    <a:schemeClr val="bg1">
                      <a:lumMod val="95000"/>
                    </a:schemeClr>
                  </a:solidFill>
                  <a:ea typeface="Open Sans Light" pitchFamily="34" charset="0"/>
                  <a:cs typeface="Open Sans Light" pitchFamily="34" charset="0"/>
                </a:endParaRPr>
              </a:p>
            </p:txBody>
          </p:sp>
          <p:sp>
            <p:nvSpPr>
              <p:cNvPr id="34" name="Rectangle 17">
                <a:extLst>
                  <a:ext uri="{FF2B5EF4-FFF2-40B4-BE49-F238E27FC236}">
                    <a16:creationId xmlns:a16="http://schemas.microsoft.com/office/drawing/2014/main" id="{C7F830AE-C0AC-4F9A-AD82-3564A376AC58}"/>
                  </a:ext>
                </a:extLst>
              </p:cNvPr>
              <p:cNvSpPr/>
              <p:nvPr/>
            </p:nvSpPr>
            <p:spPr>
              <a:xfrm>
                <a:off x="847699" y="3357375"/>
                <a:ext cx="1082682"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Shop Online</a:t>
                </a:r>
              </a:p>
            </p:txBody>
          </p:sp>
        </p:grpSp>
        <p:sp>
          <p:nvSpPr>
            <p:cNvPr id="30" name="Rectangle 7">
              <a:extLst>
                <a:ext uri="{FF2B5EF4-FFF2-40B4-BE49-F238E27FC236}">
                  <a16:creationId xmlns:a16="http://schemas.microsoft.com/office/drawing/2014/main" id="{6D6D0620-C256-49E2-B153-C884D40CFB2D}"/>
                </a:ext>
              </a:extLst>
            </p:cNvPr>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1" name="Rectangle 12">
              <a:extLst>
                <a:ext uri="{FF2B5EF4-FFF2-40B4-BE49-F238E27FC236}">
                  <a16:creationId xmlns:a16="http://schemas.microsoft.com/office/drawing/2014/main" id="{6EA2010C-CF4C-4723-9DD5-3839B423C1D7}"/>
                </a:ext>
              </a:extLst>
            </p:cNvPr>
            <p:cNvSpPr/>
            <p:nvPr/>
          </p:nvSpPr>
          <p:spPr>
            <a:xfrm rot="2700000">
              <a:off x="507366" y="2604339"/>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2" name="AutoShape 28">
              <a:extLst>
                <a:ext uri="{FF2B5EF4-FFF2-40B4-BE49-F238E27FC236}">
                  <a16:creationId xmlns:a16="http://schemas.microsoft.com/office/drawing/2014/main" id="{FBECDF8B-AEE0-4463-B48C-C5AD4AFF8B83}"/>
                </a:ext>
              </a:extLst>
            </p:cNvPr>
            <p:cNvSpPr>
              <a:spLocks/>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nvGrpSpPr>
          <p:cNvPr id="35" name="Group 57">
            <a:extLst>
              <a:ext uri="{FF2B5EF4-FFF2-40B4-BE49-F238E27FC236}">
                <a16:creationId xmlns:a16="http://schemas.microsoft.com/office/drawing/2014/main" id="{804FDC4E-5B82-451A-B002-1DCD18DC1260}"/>
              </a:ext>
            </a:extLst>
          </p:cNvPr>
          <p:cNvGrpSpPr>
            <a:grpSpLocks/>
          </p:cNvGrpSpPr>
          <p:nvPr/>
        </p:nvGrpSpPr>
        <p:grpSpPr bwMode="auto">
          <a:xfrm>
            <a:off x="4040188" y="1487488"/>
            <a:ext cx="1731962" cy="2630706"/>
            <a:chOff x="2554002" y="1659314"/>
            <a:chExt cx="1732246" cy="2629834"/>
          </a:xfrm>
        </p:grpSpPr>
        <p:grpSp>
          <p:nvGrpSpPr>
            <p:cNvPr id="36" name="Group 47">
              <a:extLst>
                <a:ext uri="{FF2B5EF4-FFF2-40B4-BE49-F238E27FC236}">
                  <a16:creationId xmlns:a16="http://schemas.microsoft.com/office/drawing/2014/main" id="{44856922-E33B-442E-B16B-D453AB4CF65D}"/>
                </a:ext>
              </a:extLst>
            </p:cNvPr>
            <p:cNvGrpSpPr>
              <a:grpSpLocks/>
            </p:cNvGrpSpPr>
            <p:nvPr/>
          </p:nvGrpSpPr>
          <p:grpSpPr bwMode="auto">
            <a:xfrm>
              <a:off x="2642917" y="3357376"/>
              <a:ext cx="1643331" cy="931772"/>
              <a:chOff x="2642917" y="3357376"/>
              <a:chExt cx="1643331" cy="931772"/>
            </a:xfrm>
          </p:grpSpPr>
          <p:sp>
            <p:nvSpPr>
              <p:cNvPr id="40" name="Rectangle 18">
                <a:extLst>
                  <a:ext uri="{FF2B5EF4-FFF2-40B4-BE49-F238E27FC236}">
                    <a16:creationId xmlns:a16="http://schemas.microsoft.com/office/drawing/2014/main" id="{9A35B443-2B0A-4659-86CC-EACAAA93AAFC}"/>
                  </a:ext>
                </a:extLst>
              </p:cNvPr>
              <p:cNvSpPr/>
              <p:nvPr/>
            </p:nvSpPr>
            <p:spPr>
              <a:xfrm>
                <a:off x="2642917" y="3643031"/>
                <a:ext cx="1643331" cy="646117"/>
              </a:xfrm>
              <a:prstGeom prst="rect">
                <a:avLst/>
              </a:prstGeom>
            </p:spPr>
            <p:txBody>
              <a:bodyPr>
                <a:spAutoFit/>
              </a:bodyPr>
              <a:lstStyle/>
              <a:p>
                <a:pPr algn="ctr" defTabSz="685754">
                  <a:defRPr/>
                </a:pPr>
                <a:r>
                  <a:rPr lang="zh-CN" altLang="en-US" sz="900" dirty="0">
                    <a:solidFill>
                      <a:schemeClr val="bg1">
                        <a:lumMod val="95000"/>
                      </a:schemeClr>
                    </a:solidFill>
                    <a:ea typeface="Open Sans Light" pitchFamily="34" charset="0"/>
                    <a:cs typeface="Open Sans Light" pitchFamily="34" charset="0"/>
                  </a:rPr>
                  <a:t>请在此处添加详细描述文本，尽量与标题文本语言风格相符合，语言描述尽量简洁生动。</a:t>
                </a:r>
                <a:endParaRPr lang="en-US" sz="900" dirty="0">
                  <a:solidFill>
                    <a:schemeClr val="bg1">
                      <a:lumMod val="95000"/>
                    </a:schemeClr>
                  </a:solidFill>
                  <a:ea typeface="Open Sans Light" pitchFamily="34" charset="0"/>
                  <a:cs typeface="Open Sans Light" pitchFamily="34" charset="0"/>
                </a:endParaRPr>
              </a:p>
            </p:txBody>
          </p:sp>
          <p:sp>
            <p:nvSpPr>
              <p:cNvPr id="41" name="Rectangle 19">
                <a:extLst>
                  <a:ext uri="{FF2B5EF4-FFF2-40B4-BE49-F238E27FC236}">
                    <a16:creationId xmlns:a16="http://schemas.microsoft.com/office/drawing/2014/main" id="{4A22E808-86C1-4D0F-9E00-0FDC60DB4AB6}"/>
                  </a:ext>
                </a:extLst>
              </p:cNvPr>
              <p:cNvSpPr/>
              <p:nvPr/>
            </p:nvSpPr>
            <p:spPr>
              <a:xfrm>
                <a:off x="2760411" y="3357376"/>
                <a:ext cx="140358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Research Online</a:t>
                </a:r>
              </a:p>
            </p:txBody>
          </p:sp>
        </p:grpSp>
        <p:sp>
          <p:nvSpPr>
            <p:cNvPr id="37" name="Rectangle 8">
              <a:extLst>
                <a:ext uri="{FF2B5EF4-FFF2-40B4-BE49-F238E27FC236}">
                  <a16:creationId xmlns:a16="http://schemas.microsoft.com/office/drawing/2014/main" id="{6AC0F7FC-4768-4CD8-AB39-1F237E475B60}"/>
                </a:ext>
              </a:extLst>
            </p:cNvPr>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8" name="Rectangle 13">
              <a:extLst>
                <a:ext uri="{FF2B5EF4-FFF2-40B4-BE49-F238E27FC236}">
                  <a16:creationId xmlns:a16="http://schemas.microsoft.com/office/drawing/2014/main" id="{5D967E5D-0318-471E-88D7-A129BF457D0D}"/>
                </a:ext>
              </a:extLst>
            </p:cNvPr>
            <p:cNvSpPr/>
            <p:nvPr/>
          </p:nvSpPr>
          <p:spPr>
            <a:xfrm rot="2700000">
              <a:off x="3062903" y="1231348"/>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9" name="AutoShape 100">
              <a:extLst>
                <a:ext uri="{FF2B5EF4-FFF2-40B4-BE49-F238E27FC236}">
                  <a16:creationId xmlns:a16="http://schemas.microsoft.com/office/drawing/2014/main" id="{B7817359-6B20-490F-8F4D-495A3C237DC5}"/>
                </a:ext>
              </a:extLst>
            </p:cNvPr>
            <p:cNvSpPr>
              <a:spLocks/>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spTree>
    <p:extLst>
      <p:ext uri="{BB962C8B-B14F-4D97-AF65-F5344CB8AC3E}">
        <p14:creationId xmlns:p14="http://schemas.microsoft.com/office/powerpoint/2010/main" val="52727065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Top)">
                                      <p:cBhvr>
                                        <p:cTn id="7" dur="500"/>
                                        <p:tgtEl>
                                          <p:spTgt spid="2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slide(fromTop)">
                                      <p:cBhvr>
                                        <p:cTn id="11" dur="500"/>
                                        <p:tgtEl>
                                          <p:spTgt spid="35"/>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Top)">
                                      <p:cBhvr>
                                        <p:cTn id="15" dur="500"/>
                                        <p:tgtEl>
                                          <p:spTgt spid="11"/>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To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91998DD-4010-4989-A8C3-B3DC2F03E9F2}"/>
              </a:ext>
            </a:extLst>
          </p:cNvPr>
          <p:cNvSpPr txBox="1"/>
          <p:nvPr/>
        </p:nvSpPr>
        <p:spPr>
          <a:xfrm>
            <a:off x="3952875" y="1809750"/>
            <a:ext cx="3946914" cy="1200329"/>
          </a:xfrm>
          <a:prstGeom prst="rect">
            <a:avLst/>
          </a:prstGeom>
          <a:noFill/>
        </p:spPr>
        <p:txBody>
          <a:bodyPr wrap="none" rtlCol="0">
            <a:spAutoFit/>
          </a:bodyPr>
          <a:lstStyle/>
          <a:p>
            <a:r>
              <a:rPr lang="en-US" altLang="zh-CN" sz="7200" dirty="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557550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5">
            <a:extLst>
              <a:ext uri="{FF2B5EF4-FFF2-40B4-BE49-F238E27FC236}">
                <a16:creationId xmlns:a16="http://schemas.microsoft.com/office/drawing/2014/main" id="{E374BBBF-1DF9-474D-ACBF-EE0F7E6AE038}"/>
              </a:ext>
            </a:extLst>
          </p:cNvPr>
          <p:cNvCxnSpPr>
            <a:cxnSpLocks/>
          </p:cNvCxnSpPr>
          <p:nvPr/>
        </p:nvCxnSpPr>
        <p:spPr>
          <a:xfrm rot="16200000" flipH="1" flipV="1">
            <a:off x="5998768" y="1955370"/>
            <a:ext cx="1508105" cy="2013554"/>
          </a:xfrm>
          <a:prstGeom prst="bentConnector4">
            <a:avLst>
              <a:gd name="adj1" fmla="val -106588"/>
              <a:gd name="adj2" fmla="val 138745"/>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70338000-549C-42FE-B9AA-610A6089C8A4}"/>
              </a:ext>
            </a:extLst>
          </p:cNvPr>
          <p:cNvSpPr txBox="1"/>
          <p:nvPr/>
        </p:nvSpPr>
        <p:spPr>
          <a:xfrm>
            <a:off x="6047764" y="2392761"/>
            <a:ext cx="2419252" cy="1323439"/>
          </a:xfrm>
          <a:prstGeom prst="rect">
            <a:avLst/>
          </a:prstGeom>
          <a:noFill/>
        </p:spPr>
        <p:txBody>
          <a:bodyPr wrap="none" rtlCol="0">
            <a:spAutoFit/>
          </a:bodyPr>
          <a:lstStyle/>
          <a:p>
            <a:r>
              <a:rPr lang="en-US" altLang="zh-CN" sz="8000" dirty="0">
                <a:solidFill>
                  <a:schemeClr val="bg1"/>
                </a:solidFill>
                <a:latin typeface="微软雅黑" panose="020B0503020204020204" pitchFamily="34" charset="-122"/>
                <a:ea typeface="微软雅黑" panose="020B0503020204020204" pitchFamily="34" charset="-122"/>
              </a:rPr>
              <a:t>ONE</a:t>
            </a:r>
            <a:endParaRPr lang="zh-CN" altLang="en-US" sz="8000" dirty="0">
              <a:solidFill>
                <a:schemeClr val="bg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DDFAF3B6-4F91-46C4-83AC-BE9AF0894FA2}"/>
              </a:ext>
            </a:extLst>
          </p:cNvPr>
          <p:cNvSpPr/>
          <p:nvPr/>
        </p:nvSpPr>
        <p:spPr>
          <a:xfrm>
            <a:off x="5239182" y="791419"/>
            <a:ext cx="2339102" cy="461665"/>
          </a:xfrm>
          <a:prstGeom prst="rect">
            <a:avLst/>
          </a:prstGeom>
        </p:spPr>
        <p:txBody>
          <a:bodyPr wrap="non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请输入你的题目</a:t>
            </a:r>
          </a:p>
        </p:txBody>
      </p:sp>
      <p:sp>
        <p:nvSpPr>
          <p:cNvPr id="5" name="矩形 4">
            <a:extLst>
              <a:ext uri="{FF2B5EF4-FFF2-40B4-BE49-F238E27FC236}">
                <a16:creationId xmlns:a16="http://schemas.microsoft.com/office/drawing/2014/main" id="{357A8538-F70A-4CF5-A6EC-CCAE8C55CB7D}"/>
              </a:ext>
            </a:extLst>
          </p:cNvPr>
          <p:cNvSpPr/>
          <p:nvPr/>
        </p:nvSpPr>
        <p:spPr>
          <a:xfrm>
            <a:off x="5297486" y="1438654"/>
            <a:ext cx="2182918" cy="95410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393427556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502"/>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2"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ppt_x</p:attrName>
                                        </p:attrNameLst>
                                      </p:cBhvr>
                                      <p:tavLst>
                                        <p:tav tm="0">
                                          <p:val>
                                            <p:strVal val="#ppt_x+#ppt_w*1.125000"/>
                                          </p:val>
                                        </p:tav>
                                        <p:tav tm="100000">
                                          <p:val>
                                            <p:strVal val="#ppt_x"/>
                                          </p:val>
                                        </p:tav>
                                      </p:tavLst>
                                    </p:anim>
                                    <p:animEffect transition="in" filter="wipe(lef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a:extLst>
              <a:ext uri="{FF2B5EF4-FFF2-40B4-BE49-F238E27FC236}">
                <a16:creationId xmlns:a16="http://schemas.microsoft.com/office/drawing/2014/main" id="{BB43EC14-6DDD-419D-93CC-2401BA270558}"/>
              </a:ext>
            </a:extLst>
          </p:cNvPr>
          <p:cNvSpPr txBox="1"/>
          <p:nvPr/>
        </p:nvSpPr>
        <p:spPr>
          <a:xfrm>
            <a:off x="2214374" y="2081300"/>
            <a:ext cx="1305145" cy="300082"/>
          </a:xfrm>
          <a:prstGeom prst="rect">
            <a:avLst/>
          </a:prstGeom>
          <a:noFill/>
        </p:spPr>
        <p:txBody>
          <a:bodyPr wrap="square" rtlCol="0">
            <a:spAutoFit/>
          </a:bodyPr>
          <a:lstStyle/>
          <a:p>
            <a:pPr algn="ctr"/>
            <a:r>
              <a:rPr lang="zh-CN" altLang="en-US" dirty="0">
                <a:solidFill>
                  <a:schemeClr val="bg1"/>
                </a:solidFill>
                <a:latin typeface="MyriadSetPro-Semibold" pitchFamily="2" charset="0"/>
              </a:rPr>
              <a:t>添加标题</a:t>
            </a:r>
          </a:p>
        </p:txBody>
      </p:sp>
      <p:sp>
        <p:nvSpPr>
          <p:cNvPr id="5" name="椭圆 4">
            <a:extLst>
              <a:ext uri="{FF2B5EF4-FFF2-40B4-BE49-F238E27FC236}">
                <a16:creationId xmlns:a16="http://schemas.microsoft.com/office/drawing/2014/main" id="{92D7C878-FD11-4872-A9AA-3F7C58DC2975}"/>
              </a:ext>
            </a:extLst>
          </p:cNvPr>
          <p:cNvSpPr/>
          <p:nvPr/>
        </p:nvSpPr>
        <p:spPr>
          <a:xfrm>
            <a:off x="2371891"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11D75710-1A5C-4CF9-9590-C12CB54D26EB}"/>
              </a:ext>
            </a:extLst>
          </p:cNvPr>
          <p:cNvSpPr/>
          <p:nvPr/>
        </p:nvSpPr>
        <p:spPr>
          <a:xfrm>
            <a:off x="2594551"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449CFC57-F8D2-447D-A673-D170E4E96403}"/>
              </a:ext>
            </a:extLst>
          </p:cNvPr>
          <p:cNvSpPr/>
          <p:nvPr/>
        </p:nvSpPr>
        <p:spPr>
          <a:xfrm>
            <a:off x="2817211"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2586BE43-8AE1-4325-9675-52433EC809FD}"/>
              </a:ext>
            </a:extLst>
          </p:cNvPr>
          <p:cNvSpPr/>
          <p:nvPr/>
        </p:nvSpPr>
        <p:spPr>
          <a:xfrm>
            <a:off x="3039871"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809CEC01-7DEC-4767-AFFC-E2610FFDB612}"/>
              </a:ext>
            </a:extLst>
          </p:cNvPr>
          <p:cNvSpPr/>
          <p:nvPr/>
        </p:nvSpPr>
        <p:spPr>
          <a:xfrm>
            <a:off x="3262532"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D7D0D0F-25F6-4540-949A-88A030D3D676}"/>
              </a:ext>
            </a:extLst>
          </p:cNvPr>
          <p:cNvSpPr/>
          <p:nvPr/>
        </p:nvSpPr>
        <p:spPr>
          <a:xfrm>
            <a:off x="2059220" y="2517047"/>
            <a:ext cx="1615452" cy="698717"/>
          </a:xfrm>
          <a:prstGeom prst="rect">
            <a:avLst/>
          </a:prstGeom>
        </p:spPr>
        <p:txBody>
          <a:bodyPr wrap="square">
            <a:spAutoFit/>
          </a:bodyPr>
          <a:lstStyle/>
          <a:p>
            <a:pPr lvl="0" algn="ctr">
              <a:lnSpc>
                <a:spcPct val="150000"/>
              </a:lnSpc>
            </a:pPr>
            <a:r>
              <a:rPr lang="en-US" altLang="zh-CN" sz="1400" dirty="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11" name="直接连接符 10">
            <a:extLst>
              <a:ext uri="{FF2B5EF4-FFF2-40B4-BE49-F238E27FC236}">
                <a16:creationId xmlns:a16="http://schemas.microsoft.com/office/drawing/2014/main" id="{4DEBAE4F-F448-4449-B644-89E287AEB419}"/>
              </a:ext>
            </a:extLst>
          </p:cNvPr>
          <p:cNvCxnSpPr/>
          <p:nvPr/>
        </p:nvCxnSpPr>
        <p:spPr>
          <a:xfrm rot="16200000">
            <a:off x="1793026" y="27234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2DBB0B2F-AAA8-4EEB-A9FB-9C7B583BB3A2}"/>
              </a:ext>
            </a:extLst>
          </p:cNvPr>
          <p:cNvCxnSpPr/>
          <p:nvPr/>
        </p:nvCxnSpPr>
        <p:spPr>
          <a:xfrm rot="16714286">
            <a:off x="1804345" y="25724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14C0E76C-D1E7-46D5-A33B-6C7C110802BA}"/>
              </a:ext>
            </a:extLst>
          </p:cNvPr>
          <p:cNvCxnSpPr/>
          <p:nvPr/>
        </p:nvCxnSpPr>
        <p:spPr>
          <a:xfrm rot="17228571">
            <a:off x="1838048" y="24247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ED9AA5AA-5535-428E-BFB7-55E6141B61FF}"/>
              </a:ext>
            </a:extLst>
          </p:cNvPr>
          <p:cNvCxnSpPr/>
          <p:nvPr/>
        </p:nvCxnSpPr>
        <p:spPr>
          <a:xfrm rot="17742857">
            <a:off x="1893384" y="2283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38C36B51-6262-4728-B820-56BF0F053CFD}"/>
              </a:ext>
            </a:extLst>
          </p:cNvPr>
          <p:cNvCxnSpPr/>
          <p:nvPr/>
        </p:nvCxnSpPr>
        <p:spPr>
          <a:xfrm rot="18257143">
            <a:off x="1969115" y="215258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10B7F5EE-E6FF-4057-84ED-B8847286D298}"/>
              </a:ext>
            </a:extLst>
          </p:cNvPr>
          <p:cNvCxnSpPr/>
          <p:nvPr/>
        </p:nvCxnSpPr>
        <p:spPr>
          <a:xfrm rot="18771428">
            <a:off x="2063551" y="203416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A432D120-D13B-4E8C-BA41-F4DBC49834D3}"/>
              </a:ext>
            </a:extLst>
          </p:cNvPr>
          <p:cNvCxnSpPr/>
          <p:nvPr/>
        </p:nvCxnSpPr>
        <p:spPr>
          <a:xfrm rot="19285714">
            <a:off x="2174579" y="19311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B6AE5544-A029-47F7-B045-C2A1167D8568}"/>
              </a:ext>
            </a:extLst>
          </p:cNvPr>
          <p:cNvCxnSpPr/>
          <p:nvPr/>
        </p:nvCxnSpPr>
        <p:spPr>
          <a:xfrm rot="19800000">
            <a:off x="2299724" y="184582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08D7BF8-5D63-4D77-9F05-74B64BA2B6A4}"/>
              </a:ext>
            </a:extLst>
          </p:cNvPr>
          <p:cNvCxnSpPr/>
          <p:nvPr/>
        </p:nvCxnSpPr>
        <p:spPr>
          <a:xfrm rot="20314286">
            <a:off x="2436187" y="17801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01CD412E-8A86-43A9-8BD1-235DC023D534}"/>
              </a:ext>
            </a:extLst>
          </p:cNvPr>
          <p:cNvCxnSpPr/>
          <p:nvPr/>
        </p:nvCxnSpPr>
        <p:spPr>
          <a:xfrm rot="20828571">
            <a:off x="2580919" y="173546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44B5516E-7885-42E9-B354-0A1F03CFF69E}"/>
              </a:ext>
            </a:extLst>
          </p:cNvPr>
          <p:cNvCxnSpPr/>
          <p:nvPr/>
        </p:nvCxnSpPr>
        <p:spPr>
          <a:xfrm rot="21342857">
            <a:off x="2730690" y="171288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8639735A-3E95-4C2F-A117-49C6801A5C95}"/>
              </a:ext>
            </a:extLst>
          </p:cNvPr>
          <p:cNvCxnSpPr/>
          <p:nvPr/>
        </p:nvCxnSpPr>
        <p:spPr>
          <a:xfrm rot="257143">
            <a:off x="2882152" y="171288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BCF7C30C-C02B-4BBF-8662-8FA689558122}"/>
              </a:ext>
            </a:extLst>
          </p:cNvPr>
          <p:cNvCxnSpPr/>
          <p:nvPr/>
        </p:nvCxnSpPr>
        <p:spPr>
          <a:xfrm rot="771428">
            <a:off x="3031924" y="173546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07F14B7E-BABD-4363-A526-3D1318829A1C}"/>
              </a:ext>
            </a:extLst>
          </p:cNvPr>
          <p:cNvCxnSpPr/>
          <p:nvPr/>
        </p:nvCxnSpPr>
        <p:spPr>
          <a:xfrm rot="1285714">
            <a:off x="3176657" y="17801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B428ECB9-29A7-4ECD-B5A2-1CF464759751}"/>
              </a:ext>
            </a:extLst>
          </p:cNvPr>
          <p:cNvCxnSpPr/>
          <p:nvPr/>
        </p:nvCxnSpPr>
        <p:spPr>
          <a:xfrm rot="1800000">
            <a:off x="3313119" y="184582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65F2D939-9333-4423-AB6C-B9399D1D7191}"/>
              </a:ext>
            </a:extLst>
          </p:cNvPr>
          <p:cNvCxnSpPr/>
          <p:nvPr/>
        </p:nvCxnSpPr>
        <p:spPr>
          <a:xfrm rot="2314286">
            <a:off x="3438264" y="19311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8A85F955-139F-43C2-828A-13EBD2B0E0A6}"/>
              </a:ext>
            </a:extLst>
          </p:cNvPr>
          <p:cNvCxnSpPr/>
          <p:nvPr/>
        </p:nvCxnSpPr>
        <p:spPr>
          <a:xfrm rot="2828571">
            <a:off x="3549294" y="203416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E477EED8-8152-4BFD-828B-86E023065A00}"/>
              </a:ext>
            </a:extLst>
          </p:cNvPr>
          <p:cNvCxnSpPr/>
          <p:nvPr/>
        </p:nvCxnSpPr>
        <p:spPr>
          <a:xfrm rot="3342857">
            <a:off x="3643728" y="215258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DECFAD81-DEA3-4D80-A173-9F53A87BD32D}"/>
              </a:ext>
            </a:extLst>
          </p:cNvPr>
          <p:cNvCxnSpPr/>
          <p:nvPr/>
        </p:nvCxnSpPr>
        <p:spPr>
          <a:xfrm rot="3857142">
            <a:off x="3719459" y="2283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CEF354E1-78F9-42E5-819D-F63C6457D18F}"/>
              </a:ext>
            </a:extLst>
          </p:cNvPr>
          <p:cNvCxnSpPr/>
          <p:nvPr/>
        </p:nvCxnSpPr>
        <p:spPr>
          <a:xfrm rot="4371428">
            <a:off x="3774795" y="24247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94C46FFB-CD08-4D4C-885F-73447E5652BC}"/>
              </a:ext>
            </a:extLst>
          </p:cNvPr>
          <p:cNvCxnSpPr/>
          <p:nvPr/>
        </p:nvCxnSpPr>
        <p:spPr>
          <a:xfrm rot="4885714">
            <a:off x="3808498" y="25724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EDA066F3-AAA8-4599-B66A-CBC6295866FC}"/>
              </a:ext>
            </a:extLst>
          </p:cNvPr>
          <p:cNvCxnSpPr/>
          <p:nvPr/>
        </p:nvCxnSpPr>
        <p:spPr>
          <a:xfrm rot="5400000">
            <a:off x="3819817" y="27234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69428597-97BE-4ED2-8150-A816752C73A9}"/>
              </a:ext>
            </a:extLst>
          </p:cNvPr>
          <p:cNvCxnSpPr/>
          <p:nvPr/>
        </p:nvCxnSpPr>
        <p:spPr>
          <a:xfrm rot="5914286">
            <a:off x="3808498" y="287448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9DDB4D77-833E-4F96-B58D-CBEF806F6F2B}"/>
              </a:ext>
            </a:extLst>
          </p:cNvPr>
          <p:cNvCxnSpPr/>
          <p:nvPr/>
        </p:nvCxnSpPr>
        <p:spPr>
          <a:xfrm rot="6428571">
            <a:off x="3774795" y="302215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21670EB-B9D2-4038-B5B3-99A685130C53}"/>
              </a:ext>
            </a:extLst>
          </p:cNvPr>
          <p:cNvCxnSpPr/>
          <p:nvPr/>
        </p:nvCxnSpPr>
        <p:spPr>
          <a:xfrm rot="6942857">
            <a:off x="3719459" y="31631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F53739D2-CE37-4C30-9C1E-EB128315A835}"/>
              </a:ext>
            </a:extLst>
          </p:cNvPr>
          <p:cNvCxnSpPr/>
          <p:nvPr/>
        </p:nvCxnSpPr>
        <p:spPr>
          <a:xfrm rot="7457142">
            <a:off x="3643729" y="329431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30B07B32-C176-4553-870E-669BDD45623E}"/>
              </a:ext>
            </a:extLst>
          </p:cNvPr>
          <p:cNvCxnSpPr/>
          <p:nvPr/>
        </p:nvCxnSpPr>
        <p:spPr>
          <a:xfrm rot="7971428">
            <a:off x="3549294" y="34127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3FB0C6A2-EA24-4175-A75E-E7B21F25DC50}"/>
              </a:ext>
            </a:extLst>
          </p:cNvPr>
          <p:cNvCxnSpPr/>
          <p:nvPr/>
        </p:nvCxnSpPr>
        <p:spPr>
          <a:xfrm rot="8485714">
            <a:off x="3438264" y="3515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EF3D5773-2DF4-47B1-AB59-473F82205AA3}"/>
              </a:ext>
            </a:extLst>
          </p:cNvPr>
          <p:cNvCxnSpPr/>
          <p:nvPr/>
        </p:nvCxnSpPr>
        <p:spPr>
          <a:xfrm rot="9000000">
            <a:off x="3313119" y="360107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8380AF3B-4648-4D2F-8DDE-301C2A47E6AA}"/>
              </a:ext>
            </a:extLst>
          </p:cNvPr>
          <p:cNvCxnSpPr/>
          <p:nvPr/>
        </p:nvCxnSpPr>
        <p:spPr>
          <a:xfrm rot="9514286">
            <a:off x="3176657" y="366679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A883559-E384-4E31-A6D5-F47B12F9FAB6}"/>
              </a:ext>
            </a:extLst>
          </p:cNvPr>
          <p:cNvCxnSpPr/>
          <p:nvPr/>
        </p:nvCxnSpPr>
        <p:spPr>
          <a:xfrm rot="10028571">
            <a:off x="3031924" y="371143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82F3714B-C5B2-4ED6-9420-5E76BE3B390E}"/>
              </a:ext>
            </a:extLst>
          </p:cNvPr>
          <p:cNvCxnSpPr/>
          <p:nvPr/>
        </p:nvCxnSpPr>
        <p:spPr>
          <a:xfrm rot="10542856">
            <a:off x="2882153" y="37340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43958682-E0FE-4B5F-80FF-CDDFA2020604}"/>
              </a:ext>
            </a:extLst>
          </p:cNvPr>
          <p:cNvCxnSpPr/>
          <p:nvPr/>
        </p:nvCxnSpPr>
        <p:spPr>
          <a:xfrm rot="11057142">
            <a:off x="2730691" y="37340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4331971-3E69-4755-9332-A80B93230AA3}"/>
              </a:ext>
            </a:extLst>
          </p:cNvPr>
          <p:cNvCxnSpPr/>
          <p:nvPr/>
        </p:nvCxnSpPr>
        <p:spPr>
          <a:xfrm rot="11571429">
            <a:off x="2580919" y="371143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F038770C-B416-4AB9-8909-DB97DA9FCC54}"/>
              </a:ext>
            </a:extLst>
          </p:cNvPr>
          <p:cNvCxnSpPr/>
          <p:nvPr/>
        </p:nvCxnSpPr>
        <p:spPr>
          <a:xfrm rot="12085714">
            <a:off x="2436188" y="366679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74AC8BB0-0967-492D-8BF3-15FB36B34996}"/>
              </a:ext>
            </a:extLst>
          </p:cNvPr>
          <p:cNvCxnSpPr/>
          <p:nvPr/>
        </p:nvCxnSpPr>
        <p:spPr>
          <a:xfrm rot="12600000">
            <a:off x="2299724" y="360107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9BB00F6B-CEE0-41DB-A8E7-2A207D0BE769}"/>
              </a:ext>
            </a:extLst>
          </p:cNvPr>
          <p:cNvCxnSpPr/>
          <p:nvPr/>
        </p:nvCxnSpPr>
        <p:spPr>
          <a:xfrm rot="13114285">
            <a:off x="2174580" y="3515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A18E9E72-C708-4DBF-A7F6-E62E5111A71C}"/>
              </a:ext>
            </a:extLst>
          </p:cNvPr>
          <p:cNvCxnSpPr/>
          <p:nvPr/>
        </p:nvCxnSpPr>
        <p:spPr>
          <a:xfrm rot="13628571">
            <a:off x="2063551" y="34127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0452A12A-20BB-49C7-855A-148EE901E891}"/>
              </a:ext>
            </a:extLst>
          </p:cNvPr>
          <p:cNvCxnSpPr/>
          <p:nvPr/>
        </p:nvCxnSpPr>
        <p:spPr>
          <a:xfrm rot="14142856">
            <a:off x="1969115" y="329431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AA66A873-869C-4773-A857-7EAEFA983774}"/>
              </a:ext>
            </a:extLst>
          </p:cNvPr>
          <p:cNvCxnSpPr/>
          <p:nvPr/>
        </p:nvCxnSpPr>
        <p:spPr>
          <a:xfrm rot="14657142">
            <a:off x="1893384" y="31631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02B38F89-DD48-490F-A0A3-6EDCE8B7FFB9}"/>
              </a:ext>
            </a:extLst>
          </p:cNvPr>
          <p:cNvCxnSpPr/>
          <p:nvPr/>
        </p:nvCxnSpPr>
        <p:spPr>
          <a:xfrm rot="15171427">
            <a:off x="1838048" y="302215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0746ACC8-1484-4FB5-B3BA-7D7A76E31023}"/>
              </a:ext>
            </a:extLst>
          </p:cNvPr>
          <p:cNvCxnSpPr/>
          <p:nvPr/>
        </p:nvCxnSpPr>
        <p:spPr>
          <a:xfrm rot="15685714">
            <a:off x="1804345" y="287449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TextBox 226">
            <a:extLst>
              <a:ext uri="{FF2B5EF4-FFF2-40B4-BE49-F238E27FC236}">
                <a16:creationId xmlns:a16="http://schemas.microsoft.com/office/drawing/2014/main" id="{00361AB5-D250-4CDD-AF89-885164A67317}"/>
              </a:ext>
            </a:extLst>
          </p:cNvPr>
          <p:cNvSpPr txBox="1"/>
          <p:nvPr/>
        </p:nvSpPr>
        <p:spPr>
          <a:xfrm>
            <a:off x="5334931" y="2081300"/>
            <a:ext cx="1305145" cy="300082"/>
          </a:xfrm>
          <a:prstGeom prst="rect">
            <a:avLst/>
          </a:prstGeom>
          <a:noFill/>
        </p:spPr>
        <p:txBody>
          <a:bodyPr wrap="square" rtlCol="0">
            <a:spAutoFit/>
          </a:bodyPr>
          <a:lstStyle/>
          <a:p>
            <a:pPr algn="ctr"/>
            <a:r>
              <a:rPr lang="zh-CN" altLang="en-US" dirty="0">
                <a:solidFill>
                  <a:schemeClr val="bg1"/>
                </a:solidFill>
                <a:latin typeface="MyriadSetPro-Semibold" pitchFamily="2" charset="0"/>
              </a:rPr>
              <a:t>添加标题</a:t>
            </a:r>
          </a:p>
        </p:txBody>
      </p:sp>
      <p:sp>
        <p:nvSpPr>
          <p:cNvPr id="54" name="椭圆 53">
            <a:extLst>
              <a:ext uri="{FF2B5EF4-FFF2-40B4-BE49-F238E27FC236}">
                <a16:creationId xmlns:a16="http://schemas.microsoft.com/office/drawing/2014/main" id="{9D32F15A-E718-460A-B7E8-7014045CB96B}"/>
              </a:ext>
            </a:extLst>
          </p:cNvPr>
          <p:cNvSpPr/>
          <p:nvPr/>
        </p:nvSpPr>
        <p:spPr>
          <a:xfrm>
            <a:off x="5492448"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029CB683-95E1-4003-B461-C3238A1BA30A}"/>
              </a:ext>
            </a:extLst>
          </p:cNvPr>
          <p:cNvSpPr/>
          <p:nvPr/>
        </p:nvSpPr>
        <p:spPr>
          <a:xfrm>
            <a:off x="5715108"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2C6D6E81-9F17-463C-888A-F5D16812F307}"/>
              </a:ext>
            </a:extLst>
          </p:cNvPr>
          <p:cNvSpPr/>
          <p:nvPr/>
        </p:nvSpPr>
        <p:spPr>
          <a:xfrm>
            <a:off x="5937768"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6BE14C36-A59B-4E34-9D46-ED1D9AC1C983}"/>
              </a:ext>
            </a:extLst>
          </p:cNvPr>
          <p:cNvSpPr/>
          <p:nvPr/>
        </p:nvSpPr>
        <p:spPr>
          <a:xfrm>
            <a:off x="6160428"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5ADAAACA-D628-46C8-A641-A4712C16AF97}"/>
              </a:ext>
            </a:extLst>
          </p:cNvPr>
          <p:cNvSpPr/>
          <p:nvPr/>
        </p:nvSpPr>
        <p:spPr>
          <a:xfrm>
            <a:off x="6383089"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E613833C-33DD-4158-988B-0A49BABC0E8E}"/>
              </a:ext>
            </a:extLst>
          </p:cNvPr>
          <p:cNvSpPr/>
          <p:nvPr/>
        </p:nvSpPr>
        <p:spPr>
          <a:xfrm>
            <a:off x="5179777" y="2517047"/>
            <a:ext cx="1615452" cy="698717"/>
          </a:xfrm>
          <a:prstGeom prst="rect">
            <a:avLst/>
          </a:prstGeom>
        </p:spPr>
        <p:txBody>
          <a:bodyPr wrap="square">
            <a:spAutoFit/>
          </a:bodyPr>
          <a:lstStyle/>
          <a:p>
            <a:pPr lvl="0" algn="ctr">
              <a:lnSpc>
                <a:spcPct val="150000"/>
              </a:lnSpc>
            </a:pPr>
            <a:r>
              <a:rPr lang="en-US" altLang="zh-CN" sz="1400" dirty="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60" name="直接连接符 59">
            <a:extLst>
              <a:ext uri="{FF2B5EF4-FFF2-40B4-BE49-F238E27FC236}">
                <a16:creationId xmlns:a16="http://schemas.microsoft.com/office/drawing/2014/main" id="{5C641367-0681-472E-B0E1-227203D2E044}"/>
              </a:ext>
            </a:extLst>
          </p:cNvPr>
          <p:cNvCxnSpPr/>
          <p:nvPr/>
        </p:nvCxnSpPr>
        <p:spPr>
          <a:xfrm rot="16200000">
            <a:off x="4913583" y="27234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F766A5DC-356F-450B-91E6-7D6BE7A7A9B0}"/>
              </a:ext>
            </a:extLst>
          </p:cNvPr>
          <p:cNvCxnSpPr/>
          <p:nvPr/>
        </p:nvCxnSpPr>
        <p:spPr>
          <a:xfrm rot="16714286">
            <a:off x="4924902" y="25724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575E78B3-544B-4F07-8DEE-CCE37484E353}"/>
              </a:ext>
            </a:extLst>
          </p:cNvPr>
          <p:cNvCxnSpPr/>
          <p:nvPr/>
        </p:nvCxnSpPr>
        <p:spPr>
          <a:xfrm rot="17228571">
            <a:off x="4958605" y="24247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5136A7DD-53EE-4727-AD50-BDC8072E9306}"/>
              </a:ext>
            </a:extLst>
          </p:cNvPr>
          <p:cNvCxnSpPr/>
          <p:nvPr/>
        </p:nvCxnSpPr>
        <p:spPr>
          <a:xfrm rot="17742857">
            <a:off x="5013941" y="2283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0A73C347-D0A6-454E-934A-7BECFE12D8B8}"/>
              </a:ext>
            </a:extLst>
          </p:cNvPr>
          <p:cNvCxnSpPr/>
          <p:nvPr/>
        </p:nvCxnSpPr>
        <p:spPr>
          <a:xfrm rot="18257143">
            <a:off x="5089672" y="215258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9C6DD32D-9F6B-4AFD-82A0-B4918090561A}"/>
              </a:ext>
            </a:extLst>
          </p:cNvPr>
          <p:cNvCxnSpPr/>
          <p:nvPr/>
        </p:nvCxnSpPr>
        <p:spPr>
          <a:xfrm rot="18771428">
            <a:off x="5184108" y="203416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8B009769-6B19-406F-9B5D-F5D9E0B5BC00}"/>
              </a:ext>
            </a:extLst>
          </p:cNvPr>
          <p:cNvCxnSpPr/>
          <p:nvPr/>
        </p:nvCxnSpPr>
        <p:spPr>
          <a:xfrm rot="19285714">
            <a:off x="5295136" y="19311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73148B7C-F15E-4435-8CFC-401B131B080C}"/>
              </a:ext>
            </a:extLst>
          </p:cNvPr>
          <p:cNvCxnSpPr/>
          <p:nvPr/>
        </p:nvCxnSpPr>
        <p:spPr>
          <a:xfrm rot="19800000">
            <a:off x="5420281" y="184582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A8B58F4E-3640-43AF-8BBF-A426C4658918}"/>
              </a:ext>
            </a:extLst>
          </p:cNvPr>
          <p:cNvCxnSpPr/>
          <p:nvPr/>
        </p:nvCxnSpPr>
        <p:spPr>
          <a:xfrm rot="20314286">
            <a:off x="5556744" y="17801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B04EC39B-6CCA-48BC-A989-119B9E99BAF2}"/>
              </a:ext>
            </a:extLst>
          </p:cNvPr>
          <p:cNvCxnSpPr/>
          <p:nvPr/>
        </p:nvCxnSpPr>
        <p:spPr>
          <a:xfrm rot="20828571">
            <a:off x="5701476" y="173546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5998ACC4-2959-4494-9930-864B63876412}"/>
              </a:ext>
            </a:extLst>
          </p:cNvPr>
          <p:cNvCxnSpPr/>
          <p:nvPr/>
        </p:nvCxnSpPr>
        <p:spPr>
          <a:xfrm rot="21342857">
            <a:off x="5851247" y="171288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76407187-BEC1-445B-A9D1-77843F5DC493}"/>
              </a:ext>
            </a:extLst>
          </p:cNvPr>
          <p:cNvCxnSpPr/>
          <p:nvPr/>
        </p:nvCxnSpPr>
        <p:spPr>
          <a:xfrm rot="257143">
            <a:off x="6002709" y="171288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EABA3988-969D-40C1-9E3D-8091194B8BA5}"/>
              </a:ext>
            </a:extLst>
          </p:cNvPr>
          <p:cNvCxnSpPr/>
          <p:nvPr/>
        </p:nvCxnSpPr>
        <p:spPr>
          <a:xfrm rot="771428">
            <a:off x="6152481" y="173546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F7C14107-B08D-4E32-A848-8C1ACA6DF26B}"/>
              </a:ext>
            </a:extLst>
          </p:cNvPr>
          <p:cNvCxnSpPr/>
          <p:nvPr/>
        </p:nvCxnSpPr>
        <p:spPr>
          <a:xfrm rot="1285714">
            <a:off x="6297214" y="17801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8101704F-EFF1-42F1-B03D-6018E1523473}"/>
              </a:ext>
            </a:extLst>
          </p:cNvPr>
          <p:cNvCxnSpPr/>
          <p:nvPr/>
        </p:nvCxnSpPr>
        <p:spPr>
          <a:xfrm rot="1800000">
            <a:off x="6433676" y="184582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B1C266D2-25F7-4D75-8851-A20A9587AC6F}"/>
              </a:ext>
            </a:extLst>
          </p:cNvPr>
          <p:cNvCxnSpPr/>
          <p:nvPr/>
        </p:nvCxnSpPr>
        <p:spPr>
          <a:xfrm rot="2314286">
            <a:off x="6558821" y="19311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D5B10487-B530-42C2-A5BE-D2AE78625271}"/>
              </a:ext>
            </a:extLst>
          </p:cNvPr>
          <p:cNvCxnSpPr/>
          <p:nvPr/>
        </p:nvCxnSpPr>
        <p:spPr>
          <a:xfrm rot="2828571">
            <a:off x="6669851" y="203416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A721B189-59D3-464B-9B16-8F667E73E8CE}"/>
              </a:ext>
            </a:extLst>
          </p:cNvPr>
          <p:cNvCxnSpPr/>
          <p:nvPr/>
        </p:nvCxnSpPr>
        <p:spPr>
          <a:xfrm rot="3342857">
            <a:off x="6764285" y="215258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1680F0C2-16CA-43E1-81BB-F4552910754A}"/>
              </a:ext>
            </a:extLst>
          </p:cNvPr>
          <p:cNvCxnSpPr/>
          <p:nvPr/>
        </p:nvCxnSpPr>
        <p:spPr>
          <a:xfrm rot="3857142">
            <a:off x="6840016" y="2283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8F37344D-B35C-4464-8A94-84B457612156}"/>
              </a:ext>
            </a:extLst>
          </p:cNvPr>
          <p:cNvCxnSpPr/>
          <p:nvPr/>
        </p:nvCxnSpPr>
        <p:spPr>
          <a:xfrm rot="4371428">
            <a:off x="6895352" y="24247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E2BB2723-DA8D-4025-BE21-23131D124D9B}"/>
              </a:ext>
            </a:extLst>
          </p:cNvPr>
          <p:cNvCxnSpPr/>
          <p:nvPr/>
        </p:nvCxnSpPr>
        <p:spPr>
          <a:xfrm rot="4885714">
            <a:off x="6929055" y="25724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21ABA982-6D97-4617-9C93-19FF359CF6F9}"/>
              </a:ext>
            </a:extLst>
          </p:cNvPr>
          <p:cNvCxnSpPr/>
          <p:nvPr/>
        </p:nvCxnSpPr>
        <p:spPr>
          <a:xfrm rot="5400000">
            <a:off x="6940374" y="27234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EE186448-C49D-4847-A82E-6208147F6C3D}"/>
              </a:ext>
            </a:extLst>
          </p:cNvPr>
          <p:cNvCxnSpPr/>
          <p:nvPr/>
        </p:nvCxnSpPr>
        <p:spPr>
          <a:xfrm rot="5914286">
            <a:off x="6929055" y="287448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9DC9E5E0-BDCF-46A9-8FA3-7C7F08C75FE0}"/>
              </a:ext>
            </a:extLst>
          </p:cNvPr>
          <p:cNvCxnSpPr/>
          <p:nvPr/>
        </p:nvCxnSpPr>
        <p:spPr>
          <a:xfrm rot="6428571">
            <a:off x="6895352" y="302215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226C7990-B3C0-4BF7-BFB8-D3229C0FD13D}"/>
              </a:ext>
            </a:extLst>
          </p:cNvPr>
          <p:cNvCxnSpPr/>
          <p:nvPr/>
        </p:nvCxnSpPr>
        <p:spPr>
          <a:xfrm rot="6942857">
            <a:off x="6840016" y="31631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36066579-7A21-4176-90A5-982D9AF0F96F}"/>
              </a:ext>
            </a:extLst>
          </p:cNvPr>
          <p:cNvCxnSpPr/>
          <p:nvPr/>
        </p:nvCxnSpPr>
        <p:spPr>
          <a:xfrm rot="7457142">
            <a:off x="6764286" y="329431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B2B6BAE4-9DD6-4214-B673-FBA70E4BA35E}"/>
              </a:ext>
            </a:extLst>
          </p:cNvPr>
          <p:cNvCxnSpPr/>
          <p:nvPr/>
        </p:nvCxnSpPr>
        <p:spPr>
          <a:xfrm rot="7971428">
            <a:off x="6669851" y="34127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C6FC58D3-FD17-4919-9714-90CA60068DF9}"/>
              </a:ext>
            </a:extLst>
          </p:cNvPr>
          <p:cNvCxnSpPr/>
          <p:nvPr/>
        </p:nvCxnSpPr>
        <p:spPr>
          <a:xfrm rot="8485714">
            <a:off x="6558821" y="3515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049BF762-A74A-4B6E-BA6B-B1FAF93453AE}"/>
              </a:ext>
            </a:extLst>
          </p:cNvPr>
          <p:cNvCxnSpPr/>
          <p:nvPr/>
        </p:nvCxnSpPr>
        <p:spPr>
          <a:xfrm rot="9000000">
            <a:off x="6433676" y="360107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BBBE35F1-F716-40DF-A534-F908766E3E8C}"/>
              </a:ext>
            </a:extLst>
          </p:cNvPr>
          <p:cNvCxnSpPr/>
          <p:nvPr/>
        </p:nvCxnSpPr>
        <p:spPr>
          <a:xfrm rot="9514286">
            <a:off x="6297214" y="366679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88AA2D11-FD6B-43C1-892A-A2926AB3DCF5}"/>
              </a:ext>
            </a:extLst>
          </p:cNvPr>
          <p:cNvCxnSpPr/>
          <p:nvPr/>
        </p:nvCxnSpPr>
        <p:spPr>
          <a:xfrm rot="10028571">
            <a:off x="6152481" y="371143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42480884-79F0-47F7-8362-8ED1153BC81D}"/>
              </a:ext>
            </a:extLst>
          </p:cNvPr>
          <p:cNvCxnSpPr/>
          <p:nvPr/>
        </p:nvCxnSpPr>
        <p:spPr>
          <a:xfrm rot="10542856">
            <a:off x="6002710" y="37340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D3E107C2-7894-46C4-9044-932C7896A197}"/>
              </a:ext>
            </a:extLst>
          </p:cNvPr>
          <p:cNvCxnSpPr/>
          <p:nvPr/>
        </p:nvCxnSpPr>
        <p:spPr>
          <a:xfrm rot="11057142">
            <a:off x="5851248" y="37340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7AB2AFDC-A5A5-47CA-A626-8AEAD4F3AC65}"/>
              </a:ext>
            </a:extLst>
          </p:cNvPr>
          <p:cNvCxnSpPr/>
          <p:nvPr/>
        </p:nvCxnSpPr>
        <p:spPr>
          <a:xfrm rot="11571429">
            <a:off x="5701476" y="371143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482E7F27-9B0E-4479-B7EC-D4EA77CB6C72}"/>
              </a:ext>
            </a:extLst>
          </p:cNvPr>
          <p:cNvCxnSpPr/>
          <p:nvPr/>
        </p:nvCxnSpPr>
        <p:spPr>
          <a:xfrm rot="12085714">
            <a:off x="5556745" y="366679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CB954202-F8F2-4739-9950-6BB820197BFC}"/>
              </a:ext>
            </a:extLst>
          </p:cNvPr>
          <p:cNvCxnSpPr/>
          <p:nvPr/>
        </p:nvCxnSpPr>
        <p:spPr>
          <a:xfrm rot="12600000">
            <a:off x="5420281" y="360107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251351C7-48DB-434C-A31D-E11E1A7485D2}"/>
              </a:ext>
            </a:extLst>
          </p:cNvPr>
          <p:cNvCxnSpPr/>
          <p:nvPr/>
        </p:nvCxnSpPr>
        <p:spPr>
          <a:xfrm rot="13114285">
            <a:off x="5295137" y="3515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23C7E679-187E-411F-951F-82A6EADCD9FB}"/>
              </a:ext>
            </a:extLst>
          </p:cNvPr>
          <p:cNvCxnSpPr/>
          <p:nvPr/>
        </p:nvCxnSpPr>
        <p:spPr>
          <a:xfrm rot="13628571">
            <a:off x="5184108" y="34127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74A1BBCE-D001-4717-BC71-18809F59B593}"/>
              </a:ext>
            </a:extLst>
          </p:cNvPr>
          <p:cNvCxnSpPr/>
          <p:nvPr/>
        </p:nvCxnSpPr>
        <p:spPr>
          <a:xfrm rot="14142856">
            <a:off x="5089672" y="329431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082F4474-4103-45B4-8355-B07A26AEA751}"/>
              </a:ext>
            </a:extLst>
          </p:cNvPr>
          <p:cNvCxnSpPr/>
          <p:nvPr/>
        </p:nvCxnSpPr>
        <p:spPr>
          <a:xfrm rot="14657142">
            <a:off x="5013941" y="31631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926A9226-F324-42EE-8D79-7092A7F761D1}"/>
              </a:ext>
            </a:extLst>
          </p:cNvPr>
          <p:cNvCxnSpPr/>
          <p:nvPr/>
        </p:nvCxnSpPr>
        <p:spPr>
          <a:xfrm rot="15171427">
            <a:off x="4958605" y="302215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3AB7A8EA-7E63-45FE-AC3D-2B12D4BE63AA}"/>
              </a:ext>
            </a:extLst>
          </p:cNvPr>
          <p:cNvCxnSpPr/>
          <p:nvPr/>
        </p:nvCxnSpPr>
        <p:spPr>
          <a:xfrm rot="15685714">
            <a:off x="4924902" y="287449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2" name="TextBox 280">
            <a:extLst>
              <a:ext uri="{FF2B5EF4-FFF2-40B4-BE49-F238E27FC236}">
                <a16:creationId xmlns:a16="http://schemas.microsoft.com/office/drawing/2014/main" id="{BB099999-56D9-49B8-9703-19EBAEA20D27}"/>
              </a:ext>
            </a:extLst>
          </p:cNvPr>
          <p:cNvSpPr txBox="1"/>
          <p:nvPr/>
        </p:nvSpPr>
        <p:spPr>
          <a:xfrm>
            <a:off x="8455488" y="2081300"/>
            <a:ext cx="1305145" cy="300082"/>
          </a:xfrm>
          <a:prstGeom prst="rect">
            <a:avLst/>
          </a:prstGeom>
          <a:noFill/>
        </p:spPr>
        <p:txBody>
          <a:bodyPr wrap="square" rtlCol="0">
            <a:spAutoFit/>
          </a:bodyPr>
          <a:lstStyle/>
          <a:p>
            <a:pPr algn="ctr"/>
            <a:r>
              <a:rPr lang="zh-CN" altLang="en-US" dirty="0">
                <a:solidFill>
                  <a:schemeClr val="bg1"/>
                </a:solidFill>
                <a:latin typeface="MyriadSetPro-Semibold" pitchFamily="2" charset="0"/>
              </a:rPr>
              <a:t>添加标题</a:t>
            </a:r>
          </a:p>
        </p:txBody>
      </p:sp>
      <p:sp>
        <p:nvSpPr>
          <p:cNvPr id="103" name="椭圆 102">
            <a:extLst>
              <a:ext uri="{FF2B5EF4-FFF2-40B4-BE49-F238E27FC236}">
                <a16:creationId xmlns:a16="http://schemas.microsoft.com/office/drawing/2014/main" id="{C9926899-D1B0-425C-A765-9B532E4E6E1B}"/>
              </a:ext>
            </a:extLst>
          </p:cNvPr>
          <p:cNvSpPr/>
          <p:nvPr/>
        </p:nvSpPr>
        <p:spPr>
          <a:xfrm>
            <a:off x="8613005"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A1504540-A0F9-4B23-9DE7-570269551449}"/>
              </a:ext>
            </a:extLst>
          </p:cNvPr>
          <p:cNvSpPr/>
          <p:nvPr/>
        </p:nvSpPr>
        <p:spPr>
          <a:xfrm>
            <a:off x="8835665"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0C686ECD-1F70-48D9-8DAB-3D857E561939}"/>
              </a:ext>
            </a:extLst>
          </p:cNvPr>
          <p:cNvSpPr/>
          <p:nvPr/>
        </p:nvSpPr>
        <p:spPr>
          <a:xfrm>
            <a:off x="9058325"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2A1E6494-FCED-4CCD-9043-E1C01A2ECDAD}"/>
              </a:ext>
            </a:extLst>
          </p:cNvPr>
          <p:cNvSpPr/>
          <p:nvPr/>
        </p:nvSpPr>
        <p:spPr>
          <a:xfrm>
            <a:off x="9280985"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B9B60EB9-139D-49DF-8E61-26AD2382C93E}"/>
              </a:ext>
            </a:extLst>
          </p:cNvPr>
          <p:cNvSpPr/>
          <p:nvPr/>
        </p:nvSpPr>
        <p:spPr>
          <a:xfrm>
            <a:off x="9503646" y="2402940"/>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a:extLst>
              <a:ext uri="{FF2B5EF4-FFF2-40B4-BE49-F238E27FC236}">
                <a16:creationId xmlns:a16="http://schemas.microsoft.com/office/drawing/2014/main" id="{5F39840F-48F8-4F52-BB1C-F8A385852C41}"/>
              </a:ext>
            </a:extLst>
          </p:cNvPr>
          <p:cNvSpPr/>
          <p:nvPr/>
        </p:nvSpPr>
        <p:spPr>
          <a:xfrm>
            <a:off x="8300334" y="2517047"/>
            <a:ext cx="1615452" cy="698717"/>
          </a:xfrm>
          <a:prstGeom prst="rect">
            <a:avLst/>
          </a:prstGeom>
        </p:spPr>
        <p:txBody>
          <a:bodyPr wrap="square">
            <a:spAutoFit/>
          </a:bodyPr>
          <a:lstStyle/>
          <a:p>
            <a:pPr lvl="0" algn="ctr">
              <a:lnSpc>
                <a:spcPct val="150000"/>
              </a:lnSpc>
            </a:pPr>
            <a:r>
              <a:rPr lang="en-US" altLang="zh-CN" sz="1400" dirty="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109" name="直接连接符 108">
            <a:extLst>
              <a:ext uri="{FF2B5EF4-FFF2-40B4-BE49-F238E27FC236}">
                <a16:creationId xmlns:a16="http://schemas.microsoft.com/office/drawing/2014/main" id="{459F0950-0F85-410B-B311-4F4F72B59F8C}"/>
              </a:ext>
            </a:extLst>
          </p:cNvPr>
          <p:cNvCxnSpPr/>
          <p:nvPr/>
        </p:nvCxnSpPr>
        <p:spPr>
          <a:xfrm rot="16200000">
            <a:off x="8034140" y="27234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CDF8ECED-830E-448A-B48A-63E11345A04E}"/>
              </a:ext>
            </a:extLst>
          </p:cNvPr>
          <p:cNvCxnSpPr/>
          <p:nvPr/>
        </p:nvCxnSpPr>
        <p:spPr>
          <a:xfrm rot="16714286">
            <a:off x="8045459" y="25724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4D5359FE-013E-44DD-AFEF-C317747879BD}"/>
              </a:ext>
            </a:extLst>
          </p:cNvPr>
          <p:cNvCxnSpPr/>
          <p:nvPr/>
        </p:nvCxnSpPr>
        <p:spPr>
          <a:xfrm rot="17228571">
            <a:off x="8079162" y="24247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98E50AA7-EF6F-46F0-A5D0-953F0DE83AFC}"/>
              </a:ext>
            </a:extLst>
          </p:cNvPr>
          <p:cNvCxnSpPr/>
          <p:nvPr/>
        </p:nvCxnSpPr>
        <p:spPr>
          <a:xfrm rot="17742857">
            <a:off x="8134498" y="2283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9152BC6A-FDD6-4840-9363-25AA337D243C}"/>
              </a:ext>
            </a:extLst>
          </p:cNvPr>
          <p:cNvCxnSpPr/>
          <p:nvPr/>
        </p:nvCxnSpPr>
        <p:spPr>
          <a:xfrm rot="18257143">
            <a:off x="8210229" y="215258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1CC2F00F-595E-4584-BE20-9AABE6171511}"/>
              </a:ext>
            </a:extLst>
          </p:cNvPr>
          <p:cNvCxnSpPr/>
          <p:nvPr/>
        </p:nvCxnSpPr>
        <p:spPr>
          <a:xfrm rot="18771428">
            <a:off x="8304665" y="203416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3A2F2540-AC82-4FB5-818C-22DED61044D0}"/>
              </a:ext>
            </a:extLst>
          </p:cNvPr>
          <p:cNvCxnSpPr/>
          <p:nvPr/>
        </p:nvCxnSpPr>
        <p:spPr>
          <a:xfrm rot="19285714">
            <a:off x="8415693" y="19311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FA22F49-7A2F-4FAB-A3F3-EFEBB7E6FDCA}"/>
              </a:ext>
            </a:extLst>
          </p:cNvPr>
          <p:cNvCxnSpPr/>
          <p:nvPr/>
        </p:nvCxnSpPr>
        <p:spPr>
          <a:xfrm rot="19800000">
            <a:off x="8540838" y="184582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AD350A1C-53F4-4F5F-89EC-36F29B3BE529}"/>
              </a:ext>
            </a:extLst>
          </p:cNvPr>
          <p:cNvCxnSpPr/>
          <p:nvPr/>
        </p:nvCxnSpPr>
        <p:spPr>
          <a:xfrm rot="20314286">
            <a:off x="8677301" y="17801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86C66680-5A02-47F2-9DFF-DB55074F10E4}"/>
              </a:ext>
            </a:extLst>
          </p:cNvPr>
          <p:cNvCxnSpPr/>
          <p:nvPr/>
        </p:nvCxnSpPr>
        <p:spPr>
          <a:xfrm rot="20828571">
            <a:off x="8822033" y="173546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6BC07B15-D586-4DDE-A5BF-186A98AAA02C}"/>
              </a:ext>
            </a:extLst>
          </p:cNvPr>
          <p:cNvCxnSpPr/>
          <p:nvPr/>
        </p:nvCxnSpPr>
        <p:spPr>
          <a:xfrm rot="21342857">
            <a:off x="8971804" y="171288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81801642-74B7-4531-BE55-E8AD52ADB8CE}"/>
              </a:ext>
            </a:extLst>
          </p:cNvPr>
          <p:cNvCxnSpPr/>
          <p:nvPr/>
        </p:nvCxnSpPr>
        <p:spPr>
          <a:xfrm rot="257143">
            <a:off x="9123266" y="171288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AEE4F1F6-2BC2-4406-AAA0-593EC8A8467A}"/>
              </a:ext>
            </a:extLst>
          </p:cNvPr>
          <p:cNvCxnSpPr/>
          <p:nvPr/>
        </p:nvCxnSpPr>
        <p:spPr>
          <a:xfrm rot="771428">
            <a:off x="9273038" y="173546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28AF743E-16DA-4AA8-8BEE-C47E151D14C7}"/>
              </a:ext>
            </a:extLst>
          </p:cNvPr>
          <p:cNvCxnSpPr/>
          <p:nvPr/>
        </p:nvCxnSpPr>
        <p:spPr>
          <a:xfrm rot="1285714">
            <a:off x="9417771" y="17801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D44B9DB1-68CE-49C5-ADCD-8FB78FF1233E}"/>
              </a:ext>
            </a:extLst>
          </p:cNvPr>
          <p:cNvCxnSpPr/>
          <p:nvPr/>
        </p:nvCxnSpPr>
        <p:spPr>
          <a:xfrm rot="1800000">
            <a:off x="9554233" y="184582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972C19DD-CFEB-4B78-A185-D682B891E859}"/>
              </a:ext>
            </a:extLst>
          </p:cNvPr>
          <p:cNvCxnSpPr/>
          <p:nvPr/>
        </p:nvCxnSpPr>
        <p:spPr>
          <a:xfrm rot="2314286">
            <a:off x="9679378" y="19311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E0FCF172-1040-4560-81EF-72685D46A181}"/>
              </a:ext>
            </a:extLst>
          </p:cNvPr>
          <p:cNvCxnSpPr/>
          <p:nvPr/>
        </p:nvCxnSpPr>
        <p:spPr>
          <a:xfrm rot="2828571">
            <a:off x="9790408" y="203416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D59494A9-11B9-4EC7-BE29-94BE47EF6685}"/>
              </a:ext>
            </a:extLst>
          </p:cNvPr>
          <p:cNvCxnSpPr/>
          <p:nvPr/>
        </p:nvCxnSpPr>
        <p:spPr>
          <a:xfrm rot="3342857">
            <a:off x="9884842" y="215258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E1B256E7-EC56-428C-A1E0-C4BE15A63CBD}"/>
              </a:ext>
            </a:extLst>
          </p:cNvPr>
          <p:cNvCxnSpPr/>
          <p:nvPr/>
        </p:nvCxnSpPr>
        <p:spPr>
          <a:xfrm rot="3857142">
            <a:off x="9960573" y="2283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3CF1AD1B-5CCF-49CA-848A-65605123A9C0}"/>
              </a:ext>
            </a:extLst>
          </p:cNvPr>
          <p:cNvCxnSpPr/>
          <p:nvPr/>
        </p:nvCxnSpPr>
        <p:spPr>
          <a:xfrm rot="4371428">
            <a:off x="10015909" y="24247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45A27923-3565-4E1F-8694-45309643E4AB}"/>
              </a:ext>
            </a:extLst>
          </p:cNvPr>
          <p:cNvCxnSpPr/>
          <p:nvPr/>
        </p:nvCxnSpPr>
        <p:spPr>
          <a:xfrm rot="4885714">
            <a:off x="10049612" y="25724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00DB75EC-D076-4A75-A271-42BE5A1631D4}"/>
              </a:ext>
            </a:extLst>
          </p:cNvPr>
          <p:cNvCxnSpPr/>
          <p:nvPr/>
        </p:nvCxnSpPr>
        <p:spPr>
          <a:xfrm rot="5400000">
            <a:off x="10060931" y="27234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125205BE-2666-4E22-8C8D-9EA5EA4A6F6B}"/>
              </a:ext>
            </a:extLst>
          </p:cNvPr>
          <p:cNvCxnSpPr/>
          <p:nvPr/>
        </p:nvCxnSpPr>
        <p:spPr>
          <a:xfrm rot="5914286">
            <a:off x="10049612" y="287448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D40BD45F-99EE-4026-BB5A-1C9AEF9C4C7F}"/>
              </a:ext>
            </a:extLst>
          </p:cNvPr>
          <p:cNvCxnSpPr/>
          <p:nvPr/>
        </p:nvCxnSpPr>
        <p:spPr>
          <a:xfrm rot="6428571">
            <a:off x="10015909" y="302215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B92DE30A-0EF0-40B1-8A00-726EBED24F84}"/>
              </a:ext>
            </a:extLst>
          </p:cNvPr>
          <p:cNvCxnSpPr/>
          <p:nvPr/>
        </p:nvCxnSpPr>
        <p:spPr>
          <a:xfrm rot="6942857">
            <a:off x="9960573" y="31631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042479CA-6BD5-411B-BE4C-523B0D42D7AF}"/>
              </a:ext>
            </a:extLst>
          </p:cNvPr>
          <p:cNvCxnSpPr/>
          <p:nvPr/>
        </p:nvCxnSpPr>
        <p:spPr>
          <a:xfrm rot="7457142">
            <a:off x="9884843" y="329431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23345614-E9CE-4EB7-8FA1-B02D18BD574A}"/>
              </a:ext>
            </a:extLst>
          </p:cNvPr>
          <p:cNvCxnSpPr/>
          <p:nvPr/>
        </p:nvCxnSpPr>
        <p:spPr>
          <a:xfrm rot="7971428">
            <a:off x="9790408" y="34127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BBCA940F-7535-4A60-B91E-CCE56EE4E6D5}"/>
              </a:ext>
            </a:extLst>
          </p:cNvPr>
          <p:cNvCxnSpPr/>
          <p:nvPr/>
        </p:nvCxnSpPr>
        <p:spPr>
          <a:xfrm rot="8485714">
            <a:off x="9679378" y="3515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D9289B9B-434D-41BB-9550-228EF52D68FF}"/>
              </a:ext>
            </a:extLst>
          </p:cNvPr>
          <p:cNvCxnSpPr/>
          <p:nvPr/>
        </p:nvCxnSpPr>
        <p:spPr>
          <a:xfrm rot="9000000">
            <a:off x="9554233" y="360107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C5AE7B33-FBF1-42F3-B209-AFDC54E8DA61}"/>
              </a:ext>
            </a:extLst>
          </p:cNvPr>
          <p:cNvCxnSpPr/>
          <p:nvPr/>
        </p:nvCxnSpPr>
        <p:spPr>
          <a:xfrm rot="9514286">
            <a:off x="9417771" y="366679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0205BDD4-9CDF-4C10-957A-88BF0B76E3DC}"/>
              </a:ext>
            </a:extLst>
          </p:cNvPr>
          <p:cNvCxnSpPr/>
          <p:nvPr/>
        </p:nvCxnSpPr>
        <p:spPr>
          <a:xfrm rot="10028571">
            <a:off x="9273038" y="371143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A4AE30F7-0710-4FAB-9A7C-2A45AE0AFDAA}"/>
              </a:ext>
            </a:extLst>
          </p:cNvPr>
          <p:cNvCxnSpPr/>
          <p:nvPr/>
        </p:nvCxnSpPr>
        <p:spPr>
          <a:xfrm rot="10542856">
            <a:off x="9123267" y="37340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8F609423-7D1C-4E5D-97B0-4FC32E54045A}"/>
              </a:ext>
            </a:extLst>
          </p:cNvPr>
          <p:cNvCxnSpPr/>
          <p:nvPr/>
        </p:nvCxnSpPr>
        <p:spPr>
          <a:xfrm rot="11057142">
            <a:off x="8971805" y="37340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009AD583-AE7B-44F3-9006-4A264294FFBA}"/>
              </a:ext>
            </a:extLst>
          </p:cNvPr>
          <p:cNvCxnSpPr/>
          <p:nvPr/>
        </p:nvCxnSpPr>
        <p:spPr>
          <a:xfrm rot="11571429">
            <a:off x="8822033" y="371143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37B64110-A8E1-4D82-854A-AF1FE4C69274}"/>
              </a:ext>
            </a:extLst>
          </p:cNvPr>
          <p:cNvCxnSpPr/>
          <p:nvPr/>
        </p:nvCxnSpPr>
        <p:spPr>
          <a:xfrm rot="12085714">
            <a:off x="8677302" y="366679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4C37438E-3C23-4973-8A22-36D7AF6E948D}"/>
              </a:ext>
            </a:extLst>
          </p:cNvPr>
          <p:cNvCxnSpPr/>
          <p:nvPr/>
        </p:nvCxnSpPr>
        <p:spPr>
          <a:xfrm rot="12600000">
            <a:off x="8540838" y="360107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5C422B5C-ADB6-499B-9DC7-D08D6BB8C3EA}"/>
              </a:ext>
            </a:extLst>
          </p:cNvPr>
          <p:cNvCxnSpPr/>
          <p:nvPr/>
        </p:nvCxnSpPr>
        <p:spPr>
          <a:xfrm rot="13114285">
            <a:off x="8415694" y="351575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A317ADF8-C7DE-4720-9B44-80601A881DC6}"/>
              </a:ext>
            </a:extLst>
          </p:cNvPr>
          <p:cNvCxnSpPr/>
          <p:nvPr/>
        </p:nvCxnSpPr>
        <p:spPr>
          <a:xfrm rot="13628571">
            <a:off x="8304665" y="34127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42577736-1357-4365-8FF2-57DAA1DAEA47}"/>
              </a:ext>
            </a:extLst>
          </p:cNvPr>
          <p:cNvCxnSpPr/>
          <p:nvPr/>
        </p:nvCxnSpPr>
        <p:spPr>
          <a:xfrm rot="14142856">
            <a:off x="8210229" y="329431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ECA0B918-14D7-41A7-9924-04D2C63BD21B}"/>
              </a:ext>
            </a:extLst>
          </p:cNvPr>
          <p:cNvCxnSpPr/>
          <p:nvPr/>
        </p:nvCxnSpPr>
        <p:spPr>
          <a:xfrm rot="14657142">
            <a:off x="8134498" y="31631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62391025-DD69-489D-A2E5-E9FB7AB5274B}"/>
              </a:ext>
            </a:extLst>
          </p:cNvPr>
          <p:cNvCxnSpPr/>
          <p:nvPr/>
        </p:nvCxnSpPr>
        <p:spPr>
          <a:xfrm rot="15171427">
            <a:off x="8079162" y="302215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277E86BA-5EE9-4435-87A5-FBAA22454225}"/>
              </a:ext>
            </a:extLst>
          </p:cNvPr>
          <p:cNvCxnSpPr/>
          <p:nvPr/>
        </p:nvCxnSpPr>
        <p:spPr>
          <a:xfrm rot="15685714">
            <a:off x="8045459" y="287449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619057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60"/>
                                        <p:tgtEl>
                                          <p:spTgt spid="11"/>
                                        </p:tgtEl>
                                      </p:cBhvr>
                                    </p:animEffect>
                                  </p:childTnLst>
                                </p:cTn>
                              </p:par>
                            </p:childTnLst>
                          </p:cTn>
                        </p:par>
                        <p:par>
                          <p:cTn id="8" fill="hold">
                            <p:stCondLst>
                              <p:cond delay="6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60"/>
                                        <p:tgtEl>
                                          <p:spTgt spid="12"/>
                                        </p:tgtEl>
                                      </p:cBhvr>
                                    </p:animEffect>
                                  </p:childTnLst>
                                </p:cTn>
                              </p:par>
                            </p:childTnLst>
                          </p:cTn>
                        </p:par>
                        <p:par>
                          <p:cTn id="12" fill="hold">
                            <p:stCondLst>
                              <p:cond delay="12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60"/>
                                        <p:tgtEl>
                                          <p:spTgt spid="13"/>
                                        </p:tgtEl>
                                      </p:cBhvr>
                                    </p:animEffect>
                                  </p:childTnLst>
                                </p:cTn>
                              </p:par>
                            </p:childTnLst>
                          </p:cTn>
                        </p:par>
                        <p:par>
                          <p:cTn id="16" fill="hold">
                            <p:stCondLst>
                              <p:cond delay="18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60"/>
                                        <p:tgtEl>
                                          <p:spTgt spid="14"/>
                                        </p:tgtEl>
                                      </p:cBhvr>
                                    </p:animEffect>
                                  </p:childTnLst>
                                </p:cTn>
                              </p:par>
                            </p:childTnLst>
                          </p:cTn>
                        </p:par>
                        <p:par>
                          <p:cTn id="20" fill="hold">
                            <p:stCondLst>
                              <p:cond delay="24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60"/>
                                        <p:tgtEl>
                                          <p:spTgt spid="15"/>
                                        </p:tgtEl>
                                      </p:cBhvr>
                                    </p:animEffect>
                                  </p:childTnLst>
                                </p:cTn>
                              </p:par>
                            </p:childTnLst>
                          </p:cTn>
                        </p:par>
                        <p:par>
                          <p:cTn id="24" fill="hold">
                            <p:stCondLst>
                              <p:cond delay="3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60"/>
                                        <p:tgtEl>
                                          <p:spTgt spid="16"/>
                                        </p:tgtEl>
                                      </p:cBhvr>
                                    </p:animEffect>
                                  </p:childTnLst>
                                </p:cTn>
                              </p:par>
                            </p:childTnLst>
                          </p:cTn>
                        </p:par>
                        <p:par>
                          <p:cTn id="28" fill="hold">
                            <p:stCondLst>
                              <p:cond delay="360"/>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60"/>
                                        <p:tgtEl>
                                          <p:spTgt spid="17"/>
                                        </p:tgtEl>
                                      </p:cBhvr>
                                    </p:animEffect>
                                  </p:childTnLst>
                                </p:cTn>
                              </p:par>
                            </p:childTnLst>
                          </p:cTn>
                        </p:par>
                        <p:par>
                          <p:cTn id="32" fill="hold">
                            <p:stCondLst>
                              <p:cond delay="42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60"/>
                                        <p:tgtEl>
                                          <p:spTgt spid="18"/>
                                        </p:tgtEl>
                                      </p:cBhvr>
                                    </p:animEffect>
                                  </p:childTnLst>
                                </p:cTn>
                              </p:par>
                            </p:childTnLst>
                          </p:cTn>
                        </p:par>
                        <p:par>
                          <p:cTn id="36" fill="hold">
                            <p:stCondLst>
                              <p:cond delay="48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60"/>
                                        <p:tgtEl>
                                          <p:spTgt spid="19"/>
                                        </p:tgtEl>
                                      </p:cBhvr>
                                    </p:animEffect>
                                  </p:childTnLst>
                                </p:cTn>
                              </p:par>
                            </p:childTnLst>
                          </p:cTn>
                        </p:par>
                        <p:par>
                          <p:cTn id="40" fill="hold">
                            <p:stCondLst>
                              <p:cond delay="54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60"/>
                                        <p:tgtEl>
                                          <p:spTgt spid="20"/>
                                        </p:tgtEl>
                                      </p:cBhvr>
                                    </p:animEffect>
                                  </p:childTnLst>
                                </p:cTn>
                              </p:par>
                            </p:childTnLst>
                          </p:cTn>
                        </p:par>
                        <p:par>
                          <p:cTn id="44" fill="hold">
                            <p:stCondLst>
                              <p:cond delay="600"/>
                            </p:stCondLst>
                            <p:childTnLst>
                              <p:par>
                                <p:cTn id="45" presetID="10"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60"/>
                                        <p:tgtEl>
                                          <p:spTgt spid="21"/>
                                        </p:tgtEl>
                                      </p:cBhvr>
                                    </p:animEffect>
                                  </p:childTnLst>
                                </p:cTn>
                              </p:par>
                            </p:childTnLst>
                          </p:cTn>
                        </p:par>
                        <p:par>
                          <p:cTn id="48" fill="hold">
                            <p:stCondLst>
                              <p:cond delay="660"/>
                            </p:stCondLst>
                            <p:childTnLst>
                              <p:par>
                                <p:cTn id="49" presetID="10"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60"/>
                                        <p:tgtEl>
                                          <p:spTgt spid="22"/>
                                        </p:tgtEl>
                                      </p:cBhvr>
                                    </p:animEffect>
                                  </p:childTnLst>
                                </p:cTn>
                              </p:par>
                            </p:childTnLst>
                          </p:cTn>
                        </p:par>
                        <p:par>
                          <p:cTn id="52" fill="hold">
                            <p:stCondLst>
                              <p:cond delay="720"/>
                            </p:stCondLst>
                            <p:childTnLst>
                              <p:par>
                                <p:cTn id="53" presetID="10"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60"/>
                                        <p:tgtEl>
                                          <p:spTgt spid="23"/>
                                        </p:tgtEl>
                                      </p:cBhvr>
                                    </p:animEffect>
                                  </p:childTnLst>
                                </p:cTn>
                              </p:par>
                            </p:childTnLst>
                          </p:cTn>
                        </p:par>
                        <p:par>
                          <p:cTn id="56" fill="hold">
                            <p:stCondLst>
                              <p:cond delay="78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60"/>
                                        <p:tgtEl>
                                          <p:spTgt spid="24"/>
                                        </p:tgtEl>
                                      </p:cBhvr>
                                    </p:animEffect>
                                  </p:childTnLst>
                                </p:cTn>
                              </p:par>
                            </p:childTnLst>
                          </p:cTn>
                        </p:par>
                        <p:par>
                          <p:cTn id="60" fill="hold">
                            <p:stCondLst>
                              <p:cond delay="840"/>
                            </p:stCondLst>
                            <p:childTnLst>
                              <p:par>
                                <p:cTn id="61" presetID="10"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60"/>
                                        <p:tgtEl>
                                          <p:spTgt spid="25"/>
                                        </p:tgtEl>
                                      </p:cBhvr>
                                    </p:animEffect>
                                  </p:childTnLst>
                                </p:cTn>
                              </p:par>
                            </p:childTnLst>
                          </p:cTn>
                        </p:par>
                        <p:par>
                          <p:cTn id="64" fill="hold">
                            <p:stCondLst>
                              <p:cond delay="900"/>
                            </p:stCondLst>
                            <p:childTnLst>
                              <p:par>
                                <p:cTn id="65" presetID="10" presetClass="entr" presetSubtype="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60"/>
                                        <p:tgtEl>
                                          <p:spTgt spid="26"/>
                                        </p:tgtEl>
                                      </p:cBhvr>
                                    </p:animEffect>
                                  </p:childTnLst>
                                </p:cTn>
                              </p:par>
                            </p:childTnLst>
                          </p:cTn>
                        </p:par>
                        <p:par>
                          <p:cTn id="68" fill="hold">
                            <p:stCondLst>
                              <p:cond delay="960"/>
                            </p:stCondLst>
                            <p:childTnLst>
                              <p:par>
                                <p:cTn id="69" presetID="10" presetClass="entr" presetSubtype="0"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60"/>
                                        <p:tgtEl>
                                          <p:spTgt spid="27"/>
                                        </p:tgtEl>
                                      </p:cBhvr>
                                    </p:animEffect>
                                  </p:childTnLst>
                                </p:cTn>
                              </p:par>
                            </p:childTnLst>
                          </p:cTn>
                        </p:par>
                        <p:par>
                          <p:cTn id="72" fill="hold">
                            <p:stCondLst>
                              <p:cond delay="1020"/>
                            </p:stCondLst>
                            <p:childTnLst>
                              <p:par>
                                <p:cTn id="73" presetID="10" presetClass="entr" presetSubtype="0"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60"/>
                                        <p:tgtEl>
                                          <p:spTgt spid="28"/>
                                        </p:tgtEl>
                                      </p:cBhvr>
                                    </p:animEffect>
                                  </p:childTnLst>
                                </p:cTn>
                              </p:par>
                            </p:childTnLst>
                          </p:cTn>
                        </p:par>
                        <p:par>
                          <p:cTn id="76" fill="hold">
                            <p:stCondLst>
                              <p:cond delay="1080"/>
                            </p:stCondLst>
                            <p:childTnLst>
                              <p:par>
                                <p:cTn id="77" presetID="10" presetClass="entr" presetSubtype="0"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60"/>
                                        <p:tgtEl>
                                          <p:spTgt spid="29"/>
                                        </p:tgtEl>
                                      </p:cBhvr>
                                    </p:animEffect>
                                  </p:childTnLst>
                                </p:cTn>
                              </p:par>
                            </p:childTnLst>
                          </p:cTn>
                        </p:par>
                        <p:par>
                          <p:cTn id="80" fill="hold">
                            <p:stCondLst>
                              <p:cond delay="1140"/>
                            </p:stCondLst>
                            <p:childTnLst>
                              <p:par>
                                <p:cTn id="81" presetID="10" presetClass="entr" presetSubtype="0" fill="hold"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60"/>
                                        <p:tgtEl>
                                          <p:spTgt spid="30"/>
                                        </p:tgtEl>
                                      </p:cBhvr>
                                    </p:animEffect>
                                  </p:childTnLst>
                                </p:cTn>
                              </p:par>
                            </p:childTnLst>
                          </p:cTn>
                        </p:par>
                        <p:par>
                          <p:cTn id="84" fill="hold">
                            <p:stCondLst>
                              <p:cond delay="1200"/>
                            </p:stCondLst>
                            <p:childTnLst>
                              <p:par>
                                <p:cTn id="85" presetID="10" presetClass="entr" presetSubtype="0" fill="hold"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60"/>
                                        <p:tgtEl>
                                          <p:spTgt spid="31"/>
                                        </p:tgtEl>
                                      </p:cBhvr>
                                    </p:animEffect>
                                  </p:childTnLst>
                                </p:cTn>
                              </p:par>
                            </p:childTnLst>
                          </p:cTn>
                        </p:par>
                        <p:par>
                          <p:cTn id="88" fill="hold">
                            <p:stCondLst>
                              <p:cond delay="1260"/>
                            </p:stCondLst>
                            <p:childTnLst>
                              <p:par>
                                <p:cTn id="89" presetID="10" presetClass="entr" presetSubtype="0" fill="hold"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60"/>
                                        <p:tgtEl>
                                          <p:spTgt spid="32"/>
                                        </p:tgtEl>
                                      </p:cBhvr>
                                    </p:animEffect>
                                  </p:childTnLst>
                                </p:cTn>
                              </p:par>
                            </p:childTnLst>
                          </p:cTn>
                        </p:par>
                        <p:par>
                          <p:cTn id="92" fill="hold">
                            <p:stCondLst>
                              <p:cond delay="1320"/>
                            </p:stCondLst>
                            <p:childTnLst>
                              <p:par>
                                <p:cTn id="93" presetID="10"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60"/>
                                        <p:tgtEl>
                                          <p:spTgt spid="33"/>
                                        </p:tgtEl>
                                      </p:cBhvr>
                                    </p:animEffect>
                                  </p:childTnLst>
                                </p:cTn>
                              </p:par>
                            </p:childTnLst>
                          </p:cTn>
                        </p:par>
                        <p:par>
                          <p:cTn id="96" fill="hold">
                            <p:stCondLst>
                              <p:cond delay="1380"/>
                            </p:stCondLst>
                            <p:childTnLst>
                              <p:par>
                                <p:cTn id="97" presetID="10" presetClass="entr" presetSubtype="0" fill="hold" nodeType="after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fade">
                                      <p:cBhvr>
                                        <p:cTn id="99" dur="60"/>
                                        <p:tgtEl>
                                          <p:spTgt spid="34"/>
                                        </p:tgtEl>
                                      </p:cBhvr>
                                    </p:animEffect>
                                  </p:childTnLst>
                                </p:cTn>
                              </p:par>
                            </p:childTnLst>
                          </p:cTn>
                        </p:par>
                        <p:par>
                          <p:cTn id="100" fill="hold">
                            <p:stCondLst>
                              <p:cond delay="1440"/>
                            </p:stCondLst>
                            <p:childTnLst>
                              <p:par>
                                <p:cTn id="101" presetID="10" presetClass="entr" presetSubtype="0" fill="hold" nodeType="after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60"/>
                                        <p:tgtEl>
                                          <p:spTgt spid="35"/>
                                        </p:tgtEl>
                                      </p:cBhvr>
                                    </p:animEffect>
                                  </p:childTnLst>
                                </p:cTn>
                              </p:par>
                            </p:childTnLst>
                          </p:cTn>
                        </p:par>
                        <p:par>
                          <p:cTn id="104" fill="hold">
                            <p:stCondLst>
                              <p:cond delay="1500"/>
                            </p:stCondLst>
                            <p:childTnLst>
                              <p:par>
                                <p:cTn id="105" presetID="10" presetClass="entr" presetSubtype="0" fill="hold"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60"/>
                                        <p:tgtEl>
                                          <p:spTgt spid="36"/>
                                        </p:tgtEl>
                                      </p:cBhvr>
                                    </p:animEffect>
                                  </p:childTnLst>
                                </p:cTn>
                              </p:par>
                            </p:childTnLst>
                          </p:cTn>
                        </p:par>
                        <p:par>
                          <p:cTn id="108" fill="hold">
                            <p:stCondLst>
                              <p:cond delay="1560"/>
                            </p:stCondLst>
                            <p:childTnLst>
                              <p:par>
                                <p:cTn id="109" presetID="10" presetClass="entr" presetSubtype="0" fill="hold"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60"/>
                                        <p:tgtEl>
                                          <p:spTgt spid="37"/>
                                        </p:tgtEl>
                                      </p:cBhvr>
                                    </p:animEffect>
                                  </p:childTnLst>
                                </p:cTn>
                              </p:par>
                            </p:childTnLst>
                          </p:cTn>
                        </p:par>
                        <p:par>
                          <p:cTn id="112" fill="hold">
                            <p:stCondLst>
                              <p:cond delay="1620"/>
                            </p:stCondLst>
                            <p:childTnLst>
                              <p:par>
                                <p:cTn id="113" presetID="10" presetClass="entr" presetSubtype="0" fill="hold"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60"/>
                                        <p:tgtEl>
                                          <p:spTgt spid="38"/>
                                        </p:tgtEl>
                                      </p:cBhvr>
                                    </p:animEffect>
                                  </p:childTnLst>
                                </p:cTn>
                              </p:par>
                            </p:childTnLst>
                          </p:cTn>
                        </p:par>
                        <p:par>
                          <p:cTn id="116" fill="hold">
                            <p:stCondLst>
                              <p:cond delay="1680"/>
                            </p:stCondLst>
                            <p:childTnLst>
                              <p:par>
                                <p:cTn id="117" presetID="10" presetClass="entr" presetSubtype="0" fill="hold"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60"/>
                                        <p:tgtEl>
                                          <p:spTgt spid="39"/>
                                        </p:tgtEl>
                                      </p:cBhvr>
                                    </p:animEffect>
                                  </p:childTnLst>
                                </p:cTn>
                              </p:par>
                            </p:childTnLst>
                          </p:cTn>
                        </p:par>
                        <p:par>
                          <p:cTn id="120" fill="hold">
                            <p:stCondLst>
                              <p:cond delay="1740"/>
                            </p:stCondLst>
                            <p:childTnLst>
                              <p:par>
                                <p:cTn id="121" presetID="10" presetClass="entr" presetSubtype="0" fill="hold" nodeType="after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fade">
                                      <p:cBhvr>
                                        <p:cTn id="123" dur="60"/>
                                        <p:tgtEl>
                                          <p:spTgt spid="40"/>
                                        </p:tgtEl>
                                      </p:cBhvr>
                                    </p:animEffect>
                                  </p:childTnLst>
                                </p:cTn>
                              </p:par>
                            </p:childTnLst>
                          </p:cTn>
                        </p:par>
                        <p:par>
                          <p:cTn id="124" fill="hold">
                            <p:stCondLst>
                              <p:cond delay="1800"/>
                            </p:stCondLst>
                            <p:childTnLst>
                              <p:par>
                                <p:cTn id="125" presetID="10" presetClass="entr" presetSubtype="0" fill="hold" nodeType="afterEffect">
                                  <p:stCondLst>
                                    <p:cond delay="0"/>
                                  </p:stCondLst>
                                  <p:childTnLst>
                                    <p:set>
                                      <p:cBhvr>
                                        <p:cTn id="126" dur="1" fill="hold">
                                          <p:stCondLst>
                                            <p:cond delay="0"/>
                                          </p:stCondLst>
                                        </p:cTn>
                                        <p:tgtEl>
                                          <p:spTgt spid="41"/>
                                        </p:tgtEl>
                                        <p:attrNameLst>
                                          <p:attrName>style.visibility</p:attrName>
                                        </p:attrNameLst>
                                      </p:cBhvr>
                                      <p:to>
                                        <p:strVal val="visible"/>
                                      </p:to>
                                    </p:set>
                                    <p:animEffect transition="in" filter="fade">
                                      <p:cBhvr>
                                        <p:cTn id="127" dur="60"/>
                                        <p:tgtEl>
                                          <p:spTgt spid="41"/>
                                        </p:tgtEl>
                                      </p:cBhvr>
                                    </p:animEffect>
                                  </p:childTnLst>
                                </p:cTn>
                              </p:par>
                            </p:childTnLst>
                          </p:cTn>
                        </p:par>
                        <p:par>
                          <p:cTn id="128" fill="hold">
                            <p:stCondLst>
                              <p:cond delay="1860"/>
                            </p:stCondLst>
                            <p:childTnLst>
                              <p:par>
                                <p:cTn id="129" presetID="10" presetClass="entr" presetSubtype="0" fill="hold" nodeType="afterEffect">
                                  <p:stCondLst>
                                    <p:cond delay="0"/>
                                  </p:stCondLst>
                                  <p:childTnLst>
                                    <p:set>
                                      <p:cBhvr>
                                        <p:cTn id="130" dur="1" fill="hold">
                                          <p:stCondLst>
                                            <p:cond delay="0"/>
                                          </p:stCondLst>
                                        </p:cTn>
                                        <p:tgtEl>
                                          <p:spTgt spid="42"/>
                                        </p:tgtEl>
                                        <p:attrNameLst>
                                          <p:attrName>style.visibility</p:attrName>
                                        </p:attrNameLst>
                                      </p:cBhvr>
                                      <p:to>
                                        <p:strVal val="visible"/>
                                      </p:to>
                                    </p:set>
                                    <p:animEffect transition="in" filter="fade">
                                      <p:cBhvr>
                                        <p:cTn id="131" dur="60"/>
                                        <p:tgtEl>
                                          <p:spTgt spid="42"/>
                                        </p:tgtEl>
                                      </p:cBhvr>
                                    </p:animEffect>
                                  </p:childTnLst>
                                </p:cTn>
                              </p:par>
                            </p:childTnLst>
                          </p:cTn>
                        </p:par>
                        <p:par>
                          <p:cTn id="132" fill="hold">
                            <p:stCondLst>
                              <p:cond delay="1920"/>
                            </p:stCondLst>
                            <p:childTnLst>
                              <p:par>
                                <p:cTn id="133" presetID="10" presetClass="entr" presetSubtype="0" fill="hold" nodeType="after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60"/>
                                        <p:tgtEl>
                                          <p:spTgt spid="43"/>
                                        </p:tgtEl>
                                      </p:cBhvr>
                                    </p:animEffect>
                                  </p:childTnLst>
                                </p:cTn>
                              </p:par>
                            </p:childTnLst>
                          </p:cTn>
                        </p:par>
                        <p:par>
                          <p:cTn id="136" fill="hold">
                            <p:stCondLst>
                              <p:cond delay="1980"/>
                            </p:stCondLst>
                            <p:childTnLst>
                              <p:par>
                                <p:cTn id="137" presetID="10" presetClass="entr" presetSubtype="0" fill="hold" nodeType="afterEffect">
                                  <p:stCondLst>
                                    <p:cond delay="0"/>
                                  </p:stCondLst>
                                  <p:childTnLst>
                                    <p:set>
                                      <p:cBhvr>
                                        <p:cTn id="138" dur="1" fill="hold">
                                          <p:stCondLst>
                                            <p:cond delay="0"/>
                                          </p:stCondLst>
                                        </p:cTn>
                                        <p:tgtEl>
                                          <p:spTgt spid="44"/>
                                        </p:tgtEl>
                                        <p:attrNameLst>
                                          <p:attrName>style.visibility</p:attrName>
                                        </p:attrNameLst>
                                      </p:cBhvr>
                                      <p:to>
                                        <p:strVal val="visible"/>
                                      </p:to>
                                    </p:set>
                                    <p:animEffect transition="in" filter="fade">
                                      <p:cBhvr>
                                        <p:cTn id="139" dur="60"/>
                                        <p:tgtEl>
                                          <p:spTgt spid="44"/>
                                        </p:tgtEl>
                                      </p:cBhvr>
                                    </p:animEffect>
                                  </p:childTnLst>
                                </p:cTn>
                              </p:par>
                            </p:childTnLst>
                          </p:cTn>
                        </p:par>
                        <p:par>
                          <p:cTn id="140" fill="hold">
                            <p:stCondLst>
                              <p:cond delay="2040"/>
                            </p:stCondLst>
                            <p:childTnLst>
                              <p:par>
                                <p:cTn id="141" presetID="10" presetClass="entr" presetSubtype="0" fill="hold" nodeType="after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60"/>
                                        <p:tgtEl>
                                          <p:spTgt spid="45"/>
                                        </p:tgtEl>
                                      </p:cBhvr>
                                    </p:animEffect>
                                  </p:childTnLst>
                                </p:cTn>
                              </p:par>
                            </p:childTnLst>
                          </p:cTn>
                        </p:par>
                        <p:par>
                          <p:cTn id="144" fill="hold">
                            <p:stCondLst>
                              <p:cond delay="2100"/>
                            </p:stCondLst>
                            <p:childTnLst>
                              <p:par>
                                <p:cTn id="145" presetID="10" presetClass="entr" presetSubtype="0" fill="hold" nodeType="after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60"/>
                                        <p:tgtEl>
                                          <p:spTgt spid="46"/>
                                        </p:tgtEl>
                                      </p:cBhvr>
                                    </p:animEffect>
                                  </p:childTnLst>
                                </p:cTn>
                              </p:par>
                            </p:childTnLst>
                          </p:cTn>
                        </p:par>
                        <p:par>
                          <p:cTn id="148" fill="hold">
                            <p:stCondLst>
                              <p:cond delay="2160"/>
                            </p:stCondLst>
                            <p:childTnLst>
                              <p:par>
                                <p:cTn id="149" presetID="10" presetClass="entr" presetSubtype="0" fill="hold" nodeType="afterEffect">
                                  <p:stCondLst>
                                    <p:cond delay="0"/>
                                  </p:stCondLst>
                                  <p:childTnLst>
                                    <p:set>
                                      <p:cBhvr>
                                        <p:cTn id="150" dur="1" fill="hold">
                                          <p:stCondLst>
                                            <p:cond delay="0"/>
                                          </p:stCondLst>
                                        </p:cTn>
                                        <p:tgtEl>
                                          <p:spTgt spid="47"/>
                                        </p:tgtEl>
                                        <p:attrNameLst>
                                          <p:attrName>style.visibility</p:attrName>
                                        </p:attrNameLst>
                                      </p:cBhvr>
                                      <p:to>
                                        <p:strVal val="visible"/>
                                      </p:to>
                                    </p:set>
                                    <p:animEffect transition="in" filter="fade">
                                      <p:cBhvr>
                                        <p:cTn id="151" dur="60"/>
                                        <p:tgtEl>
                                          <p:spTgt spid="47"/>
                                        </p:tgtEl>
                                      </p:cBhvr>
                                    </p:animEffect>
                                  </p:childTnLst>
                                </p:cTn>
                              </p:par>
                            </p:childTnLst>
                          </p:cTn>
                        </p:par>
                        <p:par>
                          <p:cTn id="152" fill="hold">
                            <p:stCondLst>
                              <p:cond delay="2220"/>
                            </p:stCondLst>
                            <p:childTnLst>
                              <p:par>
                                <p:cTn id="153" presetID="10" presetClass="entr" presetSubtype="0" fill="hold" nodeType="afterEffect">
                                  <p:stCondLst>
                                    <p:cond delay="0"/>
                                  </p:stCondLst>
                                  <p:childTnLst>
                                    <p:set>
                                      <p:cBhvr>
                                        <p:cTn id="154" dur="1" fill="hold">
                                          <p:stCondLst>
                                            <p:cond delay="0"/>
                                          </p:stCondLst>
                                        </p:cTn>
                                        <p:tgtEl>
                                          <p:spTgt spid="48"/>
                                        </p:tgtEl>
                                        <p:attrNameLst>
                                          <p:attrName>style.visibility</p:attrName>
                                        </p:attrNameLst>
                                      </p:cBhvr>
                                      <p:to>
                                        <p:strVal val="visible"/>
                                      </p:to>
                                    </p:set>
                                    <p:animEffect transition="in" filter="fade">
                                      <p:cBhvr>
                                        <p:cTn id="155" dur="60"/>
                                        <p:tgtEl>
                                          <p:spTgt spid="48"/>
                                        </p:tgtEl>
                                      </p:cBhvr>
                                    </p:animEffect>
                                  </p:childTnLst>
                                </p:cTn>
                              </p:par>
                            </p:childTnLst>
                          </p:cTn>
                        </p:par>
                        <p:par>
                          <p:cTn id="156" fill="hold">
                            <p:stCondLst>
                              <p:cond delay="2280"/>
                            </p:stCondLst>
                            <p:childTnLst>
                              <p:par>
                                <p:cTn id="157" presetID="10" presetClass="entr" presetSubtype="0" fill="hold"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60"/>
                                        <p:tgtEl>
                                          <p:spTgt spid="49"/>
                                        </p:tgtEl>
                                      </p:cBhvr>
                                    </p:animEffect>
                                  </p:childTnLst>
                                </p:cTn>
                              </p:par>
                            </p:childTnLst>
                          </p:cTn>
                        </p:par>
                        <p:par>
                          <p:cTn id="160" fill="hold">
                            <p:stCondLst>
                              <p:cond delay="2340"/>
                            </p:stCondLst>
                            <p:childTnLst>
                              <p:par>
                                <p:cTn id="161" presetID="10" presetClass="entr" presetSubtype="0" fill="hold" nodeType="afterEffect">
                                  <p:stCondLst>
                                    <p:cond delay="0"/>
                                  </p:stCondLst>
                                  <p:childTnLst>
                                    <p:set>
                                      <p:cBhvr>
                                        <p:cTn id="162" dur="1" fill="hold">
                                          <p:stCondLst>
                                            <p:cond delay="0"/>
                                          </p:stCondLst>
                                        </p:cTn>
                                        <p:tgtEl>
                                          <p:spTgt spid="50"/>
                                        </p:tgtEl>
                                        <p:attrNameLst>
                                          <p:attrName>style.visibility</p:attrName>
                                        </p:attrNameLst>
                                      </p:cBhvr>
                                      <p:to>
                                        <p:strVal val="visible"/>
                                      </p:to>
                                    </p:set>
                                    <p:animEffect transition="in" filter="fade">
                                      <p:cBhvr>
                                        <p:cTn id="163" dur="60"/>
                                        <p:tgtEl>
                                          <p:spTgt spid="50"/>
                                        </p:tgtEl>
                                      </p:cBhvr>
                                    </p:animEffect>
                                  </p:childTnLst>
                                </p:cTn>
                              </p:par>
                            </p:childTnLst>
                          </p:cTn>
                        </p:par>
                        <p:par>
                          <p:cTn id="164" fill="hold">
                            <p:stCondLst>
                              <p:cond delay="2400"/>
                            </p:stCondLst>
                            <p:childTnLst>
                              <p:par>
                                <p:cTn id="165" presetID="10" presetClass="entr" presetSubtype="0" fill="hold"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60"/>
                                        <p:tgtEl>
                                          <p:spTgt spid="51"/>
                                        </p:tgtEl>
                                      </p:cBhvr>
                                    </p:animEffect>
                                  </p:childTnLst>
                                </p:cTn>
                              </p:par>
                            </p:childTnLst>
                          </p:cTn>
                        </p:par>
                        <p:par>
                          <p:cTn id="168" fill="hold">
                            <p:stCondLst>
                              <p:cond delay="2460"/>
                            </p:stCondLst>
                            <p:childTnLst>
                              <p:par>
                                <p:cTn id="169" presetID="10" presetClass="entr" presetSubtype="0" fill="hold" nodeType="afterEffect">
                                  <p:stCondLst>
                                    <p:cond delay="0"/>
                                  </p:stCondLst>
                                  <p:childTnLst>
                                    <p:set>
                                      <p:cBhvr>
                                        <p:cTn id="170" dur="1" fill="hold">
                                          <p:stCondLst>
                                            <p:cond delay="0"/>
                                          </p:stCondLst>
                                        </p:cTn>
                                        <p:tgtEl>
                                          <p:spTgt spid="52"/>
                                        </p:tgtEl>
                                        <p:attrNameLst>
                                          <p:attrName>style.visibility</p:attrName>
                                        </p:attrNameLst>
                                      </p:cBhvr>
                                      <p:to>
                                        <p:strVal val="visible"/>
                                      </p:to>
                                    </p:set>
                                    <p:animEffect transition="in" filter="fade">
                                      <p:cBhvr>
                                        <p:cTn id="171" dur="60"/>
                                        <p:tgtEl>
                                          <p:spTgt spid="52"/>
                                        </p:tgtEl>
                                      </p:cBhvr>
                                    </p:animEffect>
                                  </p:childTnLst>
                                </p:cTn>
                              </p:par>
                            </p:childTnLst>
                          </p:cTn>
                        </p:par>
                        <p:par>
                          <p:cTn id="172" fill="hold">
                            <p:stCondLst>
                              <p:cond delay="2520"/>
                            </p:stCondLst>
                            <p:childTnLst>
                              <p:par>
                                <p:cTn id="173" presetID="10" presetClass="entr" presetSubtype="0" fill="hold" grpId="0" nodeType="afterEffect">
                                  <p:stCondLst>
                                    <p:cond delay="0"/>
                                  </p:stCondLst>
                                  <p:childTnLst>
                                    <p:set>
                                      <p:cBhvr>
                                        <p:cTn id="174" dur="1" fill="hold">
                                          <p:stCondLst>
                                            <p:cond delay="0"/>
                                          </p:stCondLst>
                                        </p:cTn>
                                        <p:tgtEl>
                                          <p:spTgt spid="4"/>
                                        </p:tgtEl>
                                        <p:attrNameLst>
                                          <p:attrName>style.visibility</p:attrName>
                                        </p:attrNameLst>
                                      </p:cBhvr>
                                      <p:to>
                                        <p:strVal val="visible"/>
                                      </p:to>
                                    </p:set>
                                    <p:animEffect transition="in" filter="fade">
                                      <p:cBhvr>
                                        <p:cTn id="175" dur="901"/>
                                        <p:tgtEl>
                                          <p:spTgt spid="4"/>
                                        </p:tgtEl>
                                      </p:cBhvr>
                                    </p:animEffect>
                                  </p:childTnLst>
                                </p:cTn>
                              </p:par>
                            </p:childTnLst>
                          </p:cTn>
                        </p:par>
                        <p:par>
                          <p:cTn id="176" fill="hold">
                            <p:stCondLst>
                              <p:cond delay="3421"/>
                            </p:stCondLst>
                            <p:childTnLst>
                              <p:par>
                                <p:cTn id="177" presetID="10" presetClass="entr" presetSubtype="0" fill="hold" grpId="0" nodeType="afterEffect">
                                  <p:stCondLst>
                                    <p:cond delay="0"/>
                                  </p:stCondLst>
                                  <p:childTnLst>
                                    <p:set>
                                      <p:cBhvr>
                                        <p:cTn id="178" dur="1" fill="hold">
                                          <p:stCondLst>
                                            <p:cond delay="0"/>
                                          </p:stCondLst>
                                        </p:cTn>
                                        <p:tgtEl>
                                          <p:spTgt spid="5"/>
                                        </p:tgtEl>
                                        <p:attrNameLst>
                                          <p:attrName>style.visibility</p:attrName>
                                        </p:attrNameLst>
                                      </p:cBhvr>
                                      <p:to>
                                        <p:strVal val="visible"/>
                                      </p:to>
                                    </p:set>
                                    <p:animEffect transition="in" filter="fade">
                                      <p:cBhvr>
                                        <p:cTn id="179" dur="300"/>
                                        <p:tgtEl>
                                          <p:spTgt spid="5"/>
                                        </p:tgtEl>
                                      </p:cBhvr>
                                    </p:animEffect>
                                  </p:childTnLst>
                                </p:cTn>
                              </p:par>
                            </p:childTnLst>
                          </p:cTn>
                        </p:par>
                        <p:par>
                          <p:cTn id="180" fill="hold">
                            <p:stCondLst>
                              <p:cond delay="3721"/>
                            </p:stCondLst>
                            <p:childTnLst>
                              <p:par>
                                <p:cTn id="181" presetID="10" presetClass="entr" presetSubtype="0" fill="hold" grpId="0" nodeType="afterEffect">
                                  <p:stCondLst>
                                    <p:cond delay="0"/>
                                  </p:stCondLst>
                                  <p:childTnLst>
                                    <p:set>
                                      <p:cBhvr>
                                        <p:cTn id="182" dur="1" fill="hold">
                                          <p:stCondLst>
                                            <p:cond delay="0"/>
                                          </p:stCondLst>
                                        </p:cTn>
                                        <p:tgtEl>
                                          <p:spTgt spid="6"/>
                                        </p:tgtEl>
                                        <p:attrNameLst>
                                          <p:attrName>style.visibility</p:attrName>
                                        </p:attrNameLst>
                                      </p:cBhvr>
                                      <p:to>
                                        <p:strVal val="visible"/>
                                      </p:to>
                                    </p:set>
                                    <p:animEffect transition="in" filter="fade">
                                      <p:cBhvr>
                                        <p:cTn id="183" dur="300"/>
                                        <p:tgtEl>
                                          <p:spTgt spid="6"/>
                                        </p:tgtEl>
                                      </p:cBhvr>
                                    </p:animEffect>
                                  </p:childTnLst>
                                </p:cTn>
                              </p:par>
                            </p:childTnLst>
                          </p:cTn>
                        </p:par>
                        <p:par>
                          <p:cTn id="184" fill="hold">
                            <p:stCondLst>
                              <p:cond delay="4021"/>
                            </p:stCondLst>
                            <p:childTnLst>
                              <p:par>
                                <p:cTn id="185" presetID="10" presetClass="entr" presetSubtype="0" fill="hold" grpId="0" nodeType="afterEffect">
                                  <p:stCondLst>
                                    <p:cond delay="0"/>
                                  </p:stCondLst>
                                  <p:childTnLst>
                                    <p:set>
                                      <p:cBhvr>
                                        <p:cTn id="186" dur="1" fill="hold">
                                          <p:stCondLst>
                                            <p:cond delay="0"/>
                                          </p:stCondLst>
                                        </p:cTn>
                                        <p:tgtEl>
                                          <p:spTgt spid="7"/>
                                        </p:tgtEl>
                                        <p:attrNameLst>
                                          <p:attrName>style.visibility</p:attrName>
                                        </p:attrNameLst>
                                      </p:cBhvr>
                                      <p:to>
                                        <p:strVal val="visible"/>
                                      </p:to>
                                    </p:set>
                                    <p:animEffect transition="in" filter="fade">
                                      <p:cBhvr>
                                        <p:cTn id="187" dur="300"/>
                                        <p:tgtEl>
                                          <p:spTgt spid="7"/>
                                        </p:tgtEl>
                                      </p:cBhvr>
                                    </p:animEffect>
                                  </p:childTnLst>
                                </p:cTn>
                              </p:par>
                            </p:childTnLst>
                          </p:cTn>
                        </p:par>
                        <p:par>
                          <p:cTn id="188" fill="hold">
                            <p:stCondLst>
                              <p:cond delay="4321"/>
                            </p:stCondLst>
                            <p:childTnLst>
                              <p:par>
                                <p:cTn id="189" presetID="10" presetClass="entr" presetSubtype="0" fill="hold" grpId="0" nodeType="afterEffect">
                                  <p:stCondLst>
                                    <p:cond delay="0"/>
                                  </p:stCondLst>
                                  <p:childTnLst>
                                    <p:set>
                                      <p:cBhvr>
                                        <p:cTn id="190" dur="1" fill="hold">
                                          <p:stCondLst>
                                            <p:cond delay="0"/>
                                          </p:stCondLst>
                                        </p:cTn>
                                        <p:tgtEl>
                                          <p:spTgt spid="8"/>
                                        </p:tgtEl>
                                        <p:attrNameLst>
                                          <p:attrName>style.visibility</p:attrName>
                                        </p:attrNameLst>
                                      </p:cBhvr>
                                      <p:to>
                                        <p:strVal val="visible"/>
                                      </p:to>
                                    </p:set>
                                    <p:animEffect transition="in" filter="fade">
                                      <p:cBhvr>
                                        <p:cTn id="191" dur="300"/>
                                        <p:tgtEl>
                                          <p:spTgt spid="8"/>
                                        </p:tgtEl>
                                      </p:cBhvr>
                                    </p:animEffect>
                                  </p:childTnLst>
                                </p:cTn>
                              </p:par>
                            </p:childTnLst>
                          </p:cTn>
                        </p:par>
                        <p:par>
                          <p:cTn id="192" fill="hold">
                            <p:stCondLst>
                              <p:cond delay="4621"/>
                            </p:stCondLst>
                            <p:childTnLst>
                              <p:par>
                                <p:cTn id="193" presetID="10" presetClass="entr" presetSubtype="0" fill="hold" grpId="0" nodeType="afterEffect">
                                  <p:stCondLst>
                                    <p:cond delay="0"/>
                                  </p:stCondLst>
                                  <p:childTnLst>
                                    <p:set>
                                      <p:cBhvr>
                                        <p:cTn id="194" dur="1" fill="hold">
                                          <p:stCondLst>
                                            <p:cond delay="0"/>
                                          </p:stCondLst>
                                        </p:cTn>
                                        <p:tgtEl>
                                          <p:spTgt spid="9"/>
                                        </p:tgtEl>
                                        <p:attrNameLst>
                                          <p:attrName>style.visibility</p:attrName>
                                        </p:attrNameLst>
                                      </p:cBhvr>
                                      <p:to>
                                        <p:strVal val="visible"/>
                                      </p:to>
                                    </p:set>
                                    <p:animEffect transition="in" filter="fade">
                                      <p:cBhvr>
                                        <p:cTn id="195" dur="300"/>
                                        <p:tgtEl>
                                          <p:spTgt spid="9"/>
                                        </p:tgtEl>
                                      </p:cBhvr>
                                    </p:animEffect>
                                  </p:childTnLst>
                                </p:cTn>
                              </p:par>
                            </p:childTnLst>
                          </p:cTn>
                        </p:par>
                        <p:par>
                          <p:cTn id="196" fill="hold">
                            <p:stCondLst>
                              <p:cond delay="4921"/>
                            </p:stCondLst>
                            <p:childTnLst>
                              <p:par>
                                <p:cTn id="197" presetID="10" presetClass="entr" presetSubtype="0" fill="hold" grpId="0" nodeType="afterEffect">
                                  <p:stCondLst>
                                    <p:cond delay="0"/>
                                  </p:stCondLst>
                                  <p:childTnLst>
                                    <p:set>
                                      <p:cBhvr>
                                        <p:cTn id="198" dur="1" fill="hold">
                                          <p:stCondLst>
                                            <p:cond delay="0"/>
                                          </p:stCondLst>
                                        </p:cTn>
                                        <p:tgtEl>
                                          <p:spTgt spid="10"/>
                                        </p:tgtEl>
                                        <p:attrNameLst>
                                          <p:attrName>style.visibility</p:attrName>
                                        </p:attrNameLst>
                                      </p:cBhvr>
                                      <p:to>
                                        <p:strVal val="visible"/>
                                      </p:to>
                                    </p:set>
                                    <p:animEffect transition="in" filter="fade">
                                      <p:cBhvr>
                                        <p:cTn id="199" dur="901"/>
                                        <p:tgtEl>
                                          <p:spTgt spid="10"/>
                                        </p:tgtEl>
                                      </p:cBhvr>
                                    </p:animEffect>
                                  </p:childTnLst>
                                </p:cTn>
                              </p:par>
                            </p:childTnLst>
                          </p:cTn>
                        </p:par>
                        <p:par>
                          <p:cTn id="200" fill="hold">
                            <p:stCondLst>
                              <p:cond delay="5822"/>
                            </p:stCondLst>
                            <p:childTnLst>
                              <p:par>
                                <p:cTn id="201" presetID="10" presetClass="entr" presetSubtype="0" fill="hold" nodeType="afterEffect">
                                  <p:stCondLst>
                                    <p:cond delay="0"/>
                                  </p:stCondLst>
                                  <p:childTnLst>
                                    <p:set>
                                      <p:cBhvr>
                                        <p:cTn id="202" dur="1" fill="hold">
                                          <p:stCondLst>
                                            <p:cond delay="0"/>
                                          </p:stCondLst>
                                        </p:cTn>
                                        <p:tgtEl>
                                          <p:spTgt spid="60"/>
                                        </p:tgtEl>
                                        <p:attrNameLst>
                                          <p:attrName>style.visibility</p:attrName>
                                        </p:attrNameLst>
                                      </p:cBhvr>
                                      <p:to>
                                        <p:strVal val="visible"/>
                                      </p:to>
                                    </p:set>
                                    <p:animEffect transition="in" filter="fade">
                                      <p:cBhvr>
                                        <p:cTn id="203" dur="60"/>
                                        <p:tgtEl>
                                          <p:spTgt spid="60"/>
                                        </p:tgtEl>
                                      </p:cBhvr>
                                    </p:animEffect>
                                  </p:childTnLst>
                                </p:cTn>
                              </p:par>
                            </p:childTnLst>
                          </p:cTn>
                        </p:par>
                        <p:par>
                          <p:cTn id="204" fill="hold">
                            <p:stCondLst>
                              <p:cond delay="5882"/>
                            </p:stCondLst>
                            <p:childTnLst>
                              <p:par>
                                <p:cTn id="205" presetID="10" presetClass="entr" presetSubtype="0" fill="hold" nodeType="afterEffect">
                                  <p:stCondLst>
                                    <p:cond delay="0"/>
                                  </p:stCondLst>
                                  <p:childTnLst>
                                    <p:set>
                                      <p:cBhvr>
                                        <p:cTn id="206" dur="1" fill="hold">
                                          <p:stCondLst>
                                            <p:cond delay="0"/>
                                          </p:stCondLst>
                                        </p:cTn>
                                        <p:tgtEl>
                                          <p:spTgt spid="61"/>
                                        </p:tgtEl>
                                        <p:attrNameLst>
                                          <p:attrName>style.visibility</p:attrName>
                                        </p:attrNameLst>
                                      </p:cBhvr>
                                      <p:to>
                                        <p:strVal val="visible"/>
                                      </p:to>
                                    </p:set>
                                    <p:animEffect transition="in" filter="fade">
                                      <p:cBhvr>
                                        <p:cTn id="207" dur="60"/>
                                        <p:tgtEl>
                                          <p:spTgt spid="61"/>
                                        </p:tgtEl>
                                      </p:cBhvr>
                                    </p:animEffect>
                                  </p:childTnLst>
                                </p:cTn>
                              </p:par>
                            </p:childTnLst>
                          </p:cTn>
                        </p:par>
                        <p:par>
                          <p:cTn id="208" fill="hold">
                            <p:stCondLst>
                              <p:cond delay="5942"/>
                            </p:stCondLst>
                            <p:childTnLst>
                              <p:par>
                                <p:cTn id="209" presetID="10" presetClass="entr" presetSubtype="0" fill="hold" nodeType="afterEffect">
                                  <p:stCondLst>
                                    <p:cond delay="0"/>
                                  </p:stCondLst>
                                  <p:childTnLst>
                                    <p:set>
                                      <p:cBhvr>
                                        <p:cTn id="210" dur="1" fill="hold">
                                          <p:stCondLst>
                                            <p:cond delay="0"/>
                                          </p:stCondLst>
                                        </p:cTn>
                                        <p:tgtEl>
                                          <p:spTgt spid="62"/>
                                        </p:tgtEl>
                                        <p:attrNameLst>
                                          <p:attrName>style.visibility</p:attrName>
                                        </p:attrNameLst>
                                      </p:cBhvr>
                                      <p:to>
                                        <p:strVal val="visible"/>
                                      </p:to>
                                    </p:set>
                                    <p:animEffect transition="in" filter="fade">
                                      <p:cBhvr>
                                        <p:cTn id="211" dur="60"/>
                                        <p:tgtEl>
                                          <p:spTgt spid="62"/>
                                        </p:tgtEl>
                                      </p:cBhvr>
                                    </p:animEffect>
                                  </p:childTnLst>
                                </p:cTn>
                              </p:par>
                            </p:childTnLst>
                          </p:cTn>
                        </p:par>
                        <p:par>
                          <p:cTn id="212" fill="hold">
                            <p:stCondLst>
                              <p:cond delay="6002"/>
                            </p:stCondLst>
                            <p:childTnLst>
                              <p:par>
                                <p:cTn id="213" presetID="10" presetClass="entr" presetSubtype="0" fill="hold" nodeType="afterEffect">
                                  <p:stCondLst>
                                    <p:cond delay="0"/>
                                  </p:stCondLst>
                                  <p:childTnLst>
                                    <p:set>
                                      <p:cBhvr>
                                        <p:cTn id="214" dur="1" fill="hold">
                                          <p:stCondLst>
                                            <p:cond delay="0"/>
                                          </p:stCondLst>
                                        </p:cTn>
                                        <p:tgtEl>
                                          <p:spTgt spid="63"/>
                                        </p:tgtEl>
                                        <p:attrNameLst>
                                          <p:attrName>style.visibility</p:attrName>
                                        </p:attrNameLst>
                                      </p:cBhvr>
                                      <p:to>
                                        <p:strVal val="visible"/>
                                      </p:to>
                                    </p:set>
                                    <p:animEffect transition="in" filter="fade">
                                      <p:cBhvr>
                                        <p:cTn id="215" dur="60"/>
                                        <p:tgtEl>
                                          <p:spTgt spid="63"/>
                                        </p:tgtEl>
                                      </p:cBhvr>
                                    </p:animEffect>
                                  </p:childTnLst>
                                </p:cTn>
                              </p:par>
                            </p:childTnLst>
                          </p:cTn>
                        </p:par>
                        <p:par>
                          <p:cTn id="216" fill="hold">
                            <p:stCondLst>
                              <p:cond delay="6062"/>
                            </p:stCondLst>
                            <p:childTnLst>
                              <p:par>
                                <p:cTn id="217" presetID="10" presetClass="entr" presetSubtype="0" fill="hold" nodeType="afterEffect">
                                  <p:stCondLst>
                                    <p:cond delay="0"/>
                                  </p:stCondLst>
                                  <p:childTnLst>
                                    <p:set>
                                      <p:cBhvr>
                                        <p:cTn id="218" dur="1" fill="hold">
                                          <p:stCondLst>
                                            <p:cond delay="0"/>
                                          </p:stCondLst>
                                        </p:cTn>
                                        <p:tgtEl>
                                          <p:spTgt spid="64"/>
                                        </p:tgtEl>
                                        <p:attrNameLst>
                                          <p:attrName>style.visibility</p:attrName>
                                        </p:attrNameLst>
                                      </p:cBhvr>
                                      <p:to>
                                        <p:strVal val="visible"/>
                                      </p:to>
                                    </p:set>
                                    <p:animEffect transition="in" filter="fade">
                                      <p:cBhvr>
                                        <p:cTn id="219" dur="60"/>
                                        <p:tgtEl>
                                          <p:spTgt spid="64"/>
                                        </p:tgtEl>
                                      </p:cBhvr>
                                    </p:animEffect>
                                  </p:childTnLst>
                                </p:cTn>
                              </p:par>
                            </p:childTnLst>
                          </p:cTn>
                        </p:par>
                        <p:par>
                          <p:cTn id="220" fill="hold">
                            <p:stCondLst>
                              <p:cond delay="6122"/>
                            </p:stCondLst>
                            <p:childTnLst>
                              <p:par>
                                <p:cTn id="221" presetID="10" presetClass="entr" presetSubtype="0" fill="hold" nodeType="afterEffect">
                                  <p:stCondLst>
                                    <p:cond delay="0"/>
                                  </p:stCondLst>
                                  <p:childTnLst>
                                    <p:set>
                                      <p:cBhvr>
                                        <p:cTn id="222" dur="1" fill="hold">
                                          <p:stCondLst>
                                            <p:cond delay="0"/>
                                          </p:stCondLst>
                                        </p:cTn>
                                        <p:tgtEl>
                                          <p:spTgt spid="65"/>
                                        </p:tgtEl>
                                        <p:attrNameLst>
                                          <p:attrName>style.visibility</p:attrName>
                                        </p:attrNameLst>
                                      </p:cBhvr>
                                      <p:to>
                                        <p:strVal val="visible"/>
                                      </p:to>
                                    </p:set>
                                    <p:animEffect transition="in" filter="fade">
                                      <p:cBhvr>
                                        <p:cTn id="223" dur="60"/>
                                        <p:tgtEl>
                                          <p:spTgt spid="65"/>
                                        </p:tgtEl>
                                      </p:cBhvr>
                                    </p:animEffect>
                                  </p:childTnLst>
                                </p:cTn>
                              </p:par>
                            </p:childTnLst>
                          </p:cTn>
                        </p:par>
                        <p:par>
                          <p:cTn id="224" fill="hold">
                            <p:stCondLst>
                              <p:cond delay="6182"/>
                            </p:stCondLst>
                            <p:childTnLst>
                              <p:par>
                                <p:cTn id="225" presetID="10" presetClass="entr" presetSubtype="0" fill="hold" nodeType="afterEffect">
                                  <p:stCondLst>
                                    <p:cond delay="0"/>
                                  </p:stCondLst>
                                  <p:childTnLst>
                                    <p:set>
                                      <p:cBhvr>
                                        <p:cTn id="226" dur="1" fill="hold">
                                          <p:stCondLst>
                                            <p:cond delay="0"/>
                                          </p:stCondLst>
                                        </p:cTn>
                                        <p:tgtEl>
                                          <p:spTgt spid="66"/>
                                        </p:tgtEl>
                                        <p:attrNameLst>
                                          <p:attrName>style.visibility</p:attrName>
                                        </p:attrNameLst>
                                      </p:cBhvr>
                                      <p:to>
                                        <p:strVal val="visible"/>
                                      </p:to>
                                    </p:set>
                                    <p:animEffect transition="in" filter="fade">
                                      <p:cBhvr>
                                        <p:cTn id="227" dur="60"/>
                                        <p:tgtEl>
                                          <p:spTgt spid="66"/>
                                        </p:tgtEl>
                                      </p:cBhvr>
                                    </p:animEffect>
                                  </p:childTnLst>
                                </p:cTn>
                              </p:par>
                            </p:childTnLst>
                          </p:cTn>
                        </p:par>
                        <p:par>
                          <p:cTn id="228" fill="hold">
                            <p:stCondLst>
                              <p:cond delay="6242"/>
                            </p:stCondLst>
                            <p:childTnLst>
                              <p:par>
                                <p:cTn id="229" presetID="10" presetClass="entr" presetSubtype="0" fill="hold" nodeType="afterEffect">
                                  <p:stCondLst>
                                    <p:cond delay="0"/>
                                  </p:stCondLst>
                                  <p:childTnLst>
                                    <p:set>
                                      <p:cBhvr>
                                        <p:cTn id="230" dur="1" fill="hold">
                                          <p:stCondLst>
                                            <p:cond delay="0"/>
                                          </p:stCondLst>
                                        </p:cTn>
                                        <p:tgtEl>
                                          <p:spTgt spid="67"/>
                                        </p:tgtEl>
                                        <p:attrNameLst>
                                          <p:attrName>style.visibility</p:attrName>
                                        </p:attrNameLst>
                                      </p:cBhvr>
                                      <p:to>
                                        <p:strVal val="visible"/>
                                      </p:to>
                                    </p:set>
                                    <p:animEffect transition="in" filter="fade">
                                      <p:cBhvr>
                                        <p:cTn id="231" dur="60"/>
                                        <p:tgtEl>
                                          <p:spTgt spid="67"/>
                                        </p:tgtEl>
                                      </p:cBhvr>
                                    </p:animEffect>
                                  </p:childTnLst>
                                </p:cTn>
                              </p:par>
                            </p:childTnLst>
                          </p:cTn>
                        </p:par>
                        <p:par>
                          <p:cTn id="232" fill="hold">
                            <p:stCondLst>
                              <p:cond delay="6302"/>
                            </p:stCondLst>
                            <p:childTnLst>
                              <p:par>
                                <p:cTn id="233" presetID="10" presetClass="entr" presetSubtype="0" fill="hold" nodeType="afterEffect">
                                  <p:stCondLst>
                                    <p:cond delay="0"/>
                                  </p:stCondLst>
                                  <p:childTnLst>
                                    <p:set>
                                      <p:cBhvr>
                                        <p:cTn id="234" dur="1" fill="hold">
                                          <p:stCondLst>
                                            <p:cond delay="0"/>
                                          </p:stCondLst>
                                        </p:cTn>
                                        <p:tgtEl>
                                          <p:spTgt spid="68"/>
                                        </p:tgtEl>
                                        <p:attrNameLst>
                                          <p:attrName>style.visibility</p:attrName>
                                        </p:attrNameLst>
                                      </p:cBhvr>
                                      <p:to>
                                        <p:strVal val="visible"/>
                                      </p:to>
                                    </p:set>
                                    <p:animEffect transition="in" filter="fade">
                                      <p:cBhvr>
                                        <p:cTn id="235" dur="60"/>
                                        <p:tgtEl>
                                          <p:spTgt spid="68"/>
                                        </p:tgtEl>
                                      </p:cBhvr>
                                    </p:animEffect>
                                  </p:childTnLst>
                                </p:cTn>
                              </p:par>
                            </p:childTnLst>
                          </p:cTn>
                        </p:par>
                        <p:par>
                          <p:cTn id="236" fill="hold">
                            <p:stCondLst>
                              <p:cond delay="6362"/>
                            </p:stCondLst>
                            <p:childTnLst>
                              <p:par>
                                <p:cTn id="237" presetID="10" presetClass="entr" presetSubtype="0" fill="hold" nodeType="afterEffect">
                                  <p:stCondLst>
                                    <p:cond delay="0"/>
                                  </p:stCondLst>
                                  <p:childTnLst>
                                    <p:set>
                                      <p:cBhvr>
                                        <p:cTn id="238" dur="1" fill="hold">
                                          <p:stCondLst>
                                            <p:cond delay="0"/>
                                          </p:stCondLst>
                                        </p:cTn>
                                        <p:tgtEl>
                                          <p:spTgt spid="69"/>
                                        </p:tgtEl>
                                        <p:attrNameLst>
                                          <p:attrName>style.visibility</p:attrName>
                                        </p:attrNameLst>
                                      </p:cBhvr>
                                      <p:to>
                                        <p:strVal val="visible"/>
                                      </p:to>
                                    </p:set>
                                    <p:animEffect transition="in" filter="fade">
                                      <p:cBhvr>
                                        <p:cTn id="239" dur="60"/>
                                        <p:tgtEl>
                                          <p:spTgt spid="69"/>
                                        </p:tgtEl>
                                      </p:cBhvr>
                                    </p:animEffect>
                                  </p:childTnLst>
                                </p:cTn>
                              </p:par>
                            </p:childTnLst>
                          </p:cTn>
                        </p:par>
                        <p:par>
                          <p:cTn id="240" fill="hold">
                            <p:stCondLst>
                              <p:cond delay="6422"/>
                            </p:stCondLst>
                            <p:childTnLst>
                              <p:par>
                                <p:cTn id="241" presetID="10" presetClass="entr" presetSubtype="0" fill="hold" nodeType="afterEffect">
                                  <p:stCondLst>
                                    <p:cond delay="0"/>
                                  </p:stCondLst>
                                  <p:childTnLst>
                                    <p:set>
                                      <p:cBhvr>
                                        <p:cTn id="242" dur="1" fill="hold">
                                          <p:stCondLst>
                                            <p:cond delay="0"/>
                                          </p:stCondLst>
                                        </p:cTn>
                                        <p:tgtEl>
                                          <p:spTgt spid="70"/>
                                        </p:tgtEl>
                                        <p:attrNameLst>
                                          <p:attrName>style.visibility</p:attrName>
                                        </p:attrNameLst>
                                      </p:cBhvr>
                                      <p:to>
                                        <p:strVal val="visible"/>
                                      </p:to>
                                    </p:set>
                                    <p:animEffect transition="in" filter="fade">
                                      <p:cBhvr>
                                        <p:cTn id="243" dur="60"/>
                                        <p:tgtEl>
                                          <p:spTgt spid="70"/>
                                        </p:tgtEl>
                                      </p:cBhvr>
                                    </p:animEffect>
                                  </p:childTnLst>
                                </p:cTn>
                              </p:par>
                            </p:childTnLst>
                          </p:cTn>
                        </p:par>
                        <p:par>
                          <p:cTn id="244" fill="hold">
                            <p:stCondLst>
                              <p:cond delay="6482"/>
                            </p:stCondLst>
                            <p:childTnLst>
                              <p:par>
                                <p:cTn id="245" presetID="10" presetClass="entr" presetSubtype="0" fill="hold" nodeType="afterEffect">
                                  <p:stCondLst>
                                    <p:cond delay="0"/>
                                  </p:stCondLst>
                                  <p:childTnLst>
                                    <p:set>
                                      <p:cBhvr>
                                        <p:cTn id="246" dur="1" fill="hold">
                                          <p:stCondLst>
                                            <p:cond delay="0"/>
                                          </p:stCondLst>
                                        </p:cTn>
                                        <p:tgtEl>
                                          <p:spTgt spid="71"/>
                                        </p:tgtEl>
                                        <p:attrNameLst>
                                          <p:attrName>style.visibility</p:attrName>
                                        </p:attrNameLst>
                                      </p:cBhvr>
                                      <p:to>
                                        <p:strVal val="visible"/>
                                      </p:to>
                                    </p:set>
                                    <p:animEffect transition="in" filter="fade">
                                      <p:cBhvr>
                                        <p:cTn id="247" dur="60"/>
                                        <p:tgtEl>
                                          <p:spTgt spid="71"/>
                                        </p:tgtEl>
                                      </p:cBhvr>
                                    </p:animEffect>
                                  </p:childTnLst>
                                </p:cTn>
                              </p:par>
                            </p:childTnLst>
                          </p:cTn>
                        </p:par>
                        <p:par>
                          <p:cTn id="248" fill="hold">
                            <p:stCondLst>
                              <p:cond delay="6542"/>
                            </p:stCondLst>
                            <p:childTnLst>
                              <p:par>
                                <p:cTn id="249" presetID="10" presetClass="entr" presetSubtype="0" fill="hold" nodeType="afterEffect">
                                  <p:stCondLst>
                                    <p:cond delay="0"/>
                                  </p:stCondLst>
                                  <p:childTnLst>
                                    <p:set>
                                      <p:cBhvr>
                                        <p:cTn id="250" dur="1" fill="hold">
                                          <p:stCondLst>
                                            <p:cond delay="0"/>
                                          </p:stCondLst>
                                        </p:cTn>
                                        <p:tgtEl>
                                          <p:spTgt spid="72"/>
                                        </p:tgtEl>
                                        <p:attrNameLst>
                                          <p:attrName>style.visibility</p:attrName>
                                        </p:attrNameLst>
                                      </p:cBhvr>
                                      <p:to>
                                        <p:strVal val="visible"/>
                                      </p:to>
                                    </p:set>
                                    <p:animEffect transition="in" filter="fade">
                                      <p:cBhvr>
                                        <p:cTn id="251" dur="60"/>
                                        <p:tgtEl>
                                          <p:spTgt spid="72"/>
                                        </p:tgtEl>
                                      </p:cBhvr>
                                    </p:animEffect>
                                  </p:childTnLst>
                                </p:cTn>
                              </p:par>
                            </p:childTnLst>
                          </p:cTn>
                        </p:par>
                        <p:par>
                          <p:cTn id="252" fill="hold">
                            <p:stCondLst>
                              <p:cond delay="6602"/>
                            </p:stCondLst>
                            <p:childTnLst>
                              <p:par>
                                <p:cTn id="253" presetID="10" presetClass="entr" presetSubtype="0" fill="hold" nodeType="afterEffect">
                                  <p:stCondLst>
                                    <p:cond delay="0"/>
                                  </p:stCondLst>
                                  <p:childTnLst>
                                    <p:set>
                                      <p:cBhvr>
                                        <p:cTn id="254" dur="1" fill="hold">
                                          <p:stCondLst>
                                            <p:cond delay="0"/>
                                          </p:stCondLst>
                                        </p:cTn>
                                        <p:tgtEl>
                                          <p:spTgt spid="73"/>
                                        </p:tgtEl>
                                        <p:attrNameLst>
                                          <p:attrName>style.visibility</p:attrName>
                                        </p:attrNameLst>
                                      </p:cBhvr>
                                      <p:to>
                                        <p:strVal val="visible"/>
                                      </p:to>
                                    </p:set>
                                    <p:animEffect transition="in" filter="fade">
                                      <p:cBhvr>
                                        <p:cTn id="255" dur="60"/>
                                        <p:tgtEl>
                                          <p:spTgt spid="73"/>
                                        </p:tgtEl>
                                      </p:cBhvr>
                                    </p:animEffect>
                                  </p:childTnLst>
                                </p:cTn>
                              </p:par>
                            </p:childTnLst>
                          </p:cTn>
                        </p:par>
                        <p:par>
                          <p:cTn id="256" fill="hold">
                            <p:stCondLst>
                              <p:cond delay="6662"/>
                            </p:stCondLst>
                            <p:childTnLst>
                              <p:par>
                                <p:cTn id="257" presetID="10" presetClass="entr" presetSubtype="0" fill="hold" nodeType="afterEffect">
                                  <p:stCondLst>
                                    <p:cond delay="0"/>
                                  </p:stCondLst>
                                  <p:childTnLst>
                                    <p:set>
                                      <p:cBhvr>
                                        <p:cTn id="258" dur="1" fill="hold">
                                          <p:stCondLst>
                                            <p:cond delay="0"/>
                                          </p:stCondLst>
                                        </p:cTn>
                                        <p:tgtEl>
                                          <p:spTgt spid="74"/>
                                        </p:tgtEl>
                                        <p:attrNameLst>
                                          <p:attrName>style.visibility</p:attrName>
                                        </p:attrNameLst>
                                      </p:cBhvr>
                                      <p:to>
                                        <p:strVal val="visible"/>
                                      </p:to>
                                    </p:set>
                                    <p:animEffect transition="in" filter="fade">
                                      <p:cBhvr>
                                        <p:cTn id="259" dur="60"/>
                                        <p:tgtEl>
                                          <p:spTgt spid="74"/>
                                        </p:tgtEl>
                                      </p:cBhvr>
                                    </p:animEffect>
                                  </p:childTnLst>
                                </p:cTn>
                              </p:par>
                            </p:childTnLst>
                          </p:cTn>
                        </p:par>
                        <p:par>
                          <p:cTn id="260" fill="hold">
                            <p:stCondLst>
                              <p:cond delay="6722"/>
                            </p:stCondLst>
                            <p:childTnLst>
                              <p:par>
                                <p:cTn id="261" presetID="10" presetClass="entr" presetSubtype="0" fill="hold" nodeType="afterEffect">
                                  <p:stCondLst>
                                    <p:cond delay="0"/>
                                  </p:stCondLst>
                                  <p:childTnLst>
                                    <p:set>
                                      <p:cBhvr>
                                        <p:cTn id="262" dur="1" fill="hold">
                                          <p:stCondLst>
                                            <p:cond delay="0"/>
                                          </p:stCondLst>
                                        </p:cTn>
                                        <p:tgtEl>
                                          <p:spTgt spid="75"/>
                                        </p:tgtEl>
                                        <p:attrNameLst>
                                          <p:attrName>style.visibility</p:attrName>
                                        </p:attrNameLst>
                                      </p:cBhvr>
                                      <p:to>
                                        <p:strVal val="visible"/>
                                      </p:to>
                                    </p:set>
                                    <p:animEffect transition="in" filter="fade">
                                      <p:cBhvr>
                                        <p:cTn id="263" dur="60"/>
                                        <p:tgtEl>
                                          <p:spTgt spid="75"/>
                                        </p:tgtEl>
                                      </p:cBhvr>
                                    </p:animEffect>
                                  </p:childTnLst>
                                </p:cTn>
                              </p:par>
                            </p:childTnLst>
                          </p:cTn>
                        </p:par>
                        <p:par>
                          <p:cTn id="264" fill="hold">
                            <p:stCondLst>
                              <p:cond delay="6782"/>
                            </p:stCondLst>
                            <p:childTnLst>
                              <p:par>
                                <p:cTn id="265" presetID="10" presetClass="entr" presetSubtype="0" fill="hold" nodeType="afterEffect">
                                  <p:stCondLst>
                                    <p:cond delay="0"/>
                                  </p:stCondLst>
                                  <p:childTnLst>
                                    <p:set>
                                      <p:cBhvr>
                                        <p:cTn id="266" dur="1" fill="hold">
                                          <p:stCondLst>
                                            <p:cond delay="0"/>
                                          </p:stCondLst>
                                        </p:cTn>
                                        <p:tgtEl>
                                          <p:spTgt spid="76"/>
                                        </p:tgtEl>
                                        <p:attrNameLst>
                                          <p:attrName>style.visibility</p:attrName>
                                        </p:attrNameLst>
                                      </p:cBhvr>
                                      <p:to>
                                        <p:strVal val="visible"/>
                                      </p:to>
                                    </p:set>
                                    <p:animEffect transition="in" filter="fade">
                                      <p:cBhvr>
                                        <p:cTn id="267" dur="60"/>
                                        <p:tgtEl>
                                          <p:spTgt spid="76"/>
                                        </p:tgtEl>
                                      </p:cBhvr>
                                    </p:animEffect>
                                  </p:childTnLst>
                                </p:cTn>
                              </p:par>
                            </p:childTnLst>
                          </p:cTn>
                        </p:par>
                        <p:par>
                          <p:cTn id="268" fill="hold">
                            <p:stCondLst>
                              <p:cond delay="6842"/>
                            </p:stCondLst>
                            <p:childTnLst>
                              <p:par>
                                <p:cTn id="269" presetID="10" presetClass="entr" presetSubtype="0" fill="hold" nodeType="afterEffect">
                                  <p:stCondLst>
                                    <p:cond delay="0"/>
                                  </p:stCondLst>
                                  <p:childTnLst>
                                    <p:set>
                                      <p:cBhvr>
                                        <p:cTn id="270" dur="1" fill="hold">
                                          <p:stCondLst>
                                            <p:cond delay="0"/>
                                          </p:stCondLst>
                                        </p:cTn>
                                        <p:tgtEl>
                                          <p:spTgt spid="77"/>
                                        </p:tgtEl>
                                        <p:attrNameLst>
                                          <p:attrName>style.visibility</p:attrName>
                                        </p:attrNameLst>
                                      </p:cBhvr>
                                      <p:to>
                                        <p:strVal val="visible"/>
                                      </p:to>
                                    </p:set>
                                    <p:animEffect transition="in" filter="fade">
                                      <p:cBhvr>
                                        <p:cTn id="271" dur="60"/>
                                        <p:tgtEl>
                                          <p:spTgt spid="77"/>
                                        </p:tgtEl>
                                      </p:cBhvr>
                                    </p:animEffect>
                                  </p:childTnLst>
                                </p:cTn>
                              </p:par>
                            </p:childTnLst>
                          </p:cTn>
                        </p:par>
                        <p:par>
                          <p:cTn id="272" fill="hold">
                            <p:stCondLst>
                              <p:cond delay="6902"/>
                            </p:stCondLst>
                            <p:childTnLst>
                              <p:par>
                                <p:cTn id="273" presetID="10" presetClass="entr" presetSubtype="0" fill="hold" nodeType="afterEffect">
                                  <p:stCondLst>
                                    <p:cond delay="0"/>
                                  </p:stCondLst>
                                  <p:childTnLst>
                                    <p:set>
                                      <p:cBhvr>
                                        <p:cTn id="274" dur="1" fill="hold">
                                          <p:stCondLst>
                                            <p:cond delay="0"/>
                                          </p:stCondLst>
                                        </p:cTn>
                                        <p:tgtEl>
                                          <p:spTgt spid="78"/>
                                        </p:tgtEl>
                                        <p:attrNameLst>
                                          <p:attrName>style.visibility</p:attrName>
                                        </p:attrNameLst>
                                      </p:cBhvr>
                                      <p:to>
                                        <p:strVal val="visible"/>
                                      </p:to>
                                    </p:set>
                                    <p:animEffect transition="in" filter="fade">
                                      <p:cBhvr>
                                        <p:cTn id="275" dur="60"/>
                                        <p:tgtEl>
                                          <p:spTgt spid="78"/>
                                        </p:tgtEl>
                                      </p:cBhvr>
                                    </p:animEffect>
                                  </p:childTnLst>
                                </p:cTn>
                              </p:par>
                            </p:childTnLst>
                          </p:cTn>
                        </p:par>
                        <p:par>
                          <p:cTn id="276" fill="hold">
                            <p:stCondLst>
                              <p:cond delay="6962"/>
                            </p:stCondLst>
                            <p:childTnLst>
                              <p:par>
                                <p:cTn id="277" presetID="10" presetClass="entr" presetSubtype="0" fill="hold" nodeType="afterEffect">
                                  <p:stCondLst>
                                    <p:cond delay="0"/>
                                  </p:stCondLst>
                                  <p:childTnLst>
                                    <p:set>
                                      <p:cBhvr>
                                        <p:cTn id="278" dur="1" fill="hold">
                                          <p:stCondLst>
                                            <p:cond delay="0"/>
                                          </p:stCondLst>
                                        </p:cTn>
                                        <p:tgtEl>
                                          <p:spTgt spid="79"/>
                                        </p:tgtEl>
                                        <p:attrNameLst>
                                          <p:attrName>style.visibility</p:attrName>
                                        </p:attrNameLst>
                                      </p:cBhvr>
                                      <p:to>
                                        <p:strVal val="visible"/>
                                      </p:to>
                                    </p:set>
                                    <p:animEffect transition="in" filter="fade">
                                      <p:cBhvr>
                                        <p:cTn id="279" dur="60"/>
                                        <p:tgtEl>
                                          <p:spTgt spid="79"/>
                                        </p:tgtEl>
                                      </p:cBhvr>
                                    </p:animEffect>
                                  </p:childTnLst>
                                </p:cTn>
                              </p:par>
                            </p:childTnLst>
                          </p:cTn>
                        </p:par>
                        <p:par>
                          <p:cTn id="280" fill="hold">
                            <p:stCondLst>
                              <p:cond delay="7022"/>
                            </p:stCondLst>
                            <p:childTnLst>
                              <p:par>
                                <p:cTn id="281" presetID="10" presetClass="entr" presetSubtype="0" fill="hold" nodeType="afterEffect">
                                  <p:stCondLst>
                                    <p:cond delay="0"/>
                                  </p:stCondLst>
                                  <p:childTnLst>
                                    <p:set>
                                      <p:cBhvr>
                                        <p:cTn id="282" dur="1" fill="hold">
                                          <p:stCondLst>
                                            <p:cond delay="0"/>
                                          </p:stCondLst>
                                        </p:cTn>
                                        <p:tgtEl>
                                          <p:spTgt spid="80"/>
                                        </p:tgtEl>
                                        <p:attrNameLst>
                                          <p:attrName>style.visibility</p:attrName>
                                        </p:attrNameLst>
                                      </p:cBhvr>
                                      <p:to>
                                        <p:strVal val="visible"/>
                                      </p:to>
                                    </p:set>
                                    <p:animEffect transition="in" filter="fade">
                                      <p:cBhvr>
                                        <p:cTn id="283" dur="60"/>
                                        <p:tgtEl>
                                          <p:spTgt spid="80"/>
                                        </p:tgtEl>
                                      </p:cBhvr>
                                    </p:animEffect>
                                  </p:childTnLst>
                                </p:cTn>
                              </p:par>
                            </p:childTnLst>
                          </p:cTn>
                        </p:par>
                        <p:par>
                          <p:cTn id="284" fill="hold">
                            <p:stCondLst>
                              <p:cond delay="7082"/>
                            </p:stCondLst>
                            <p:childTnLst>
                              <p:par>
                                <p:cTn id="285" presetID="10" presetClass="entr" presetSubtype="0" fill="hold" nodeType="afterEffect">
                                  <p:stCondLst>
                                    <p:cond delay="0"/>
                                  </p:stCondLst>
                                  <p:childTnLst>
                                    <p:set>
                                      <p:cBhvr>
                                        <p:cTn id="286" dur="1" fill="hold">
                                          <p:stCondLst>
                                            <p:cond delay="0"/>
                                          </p:stCondLst>
                                        </p:cTn>
                                        <p:tgtEl>
                                          <p:spTgt spid="81"/>
                                        </p:tgtEl>
                                        <p:attrNameLst>
                                          <p:attrName>style.visibility</p:attrName>
                                        </p:attrNameLst>
                                      </p:cBhvr>
                                      <p:to>
                                        <p:strVal val="visible"/>
                                      </p:to>
                                    </p:set>
                                    <p:animEffect transition="in" filter="fade">
                                      <p:cBhvr>
                                        <p:cTn id="287" dur="60"/>
                                        <p:tgtEl>
                                          <p:spTgt spid="81"/>
                                        </p:tgtEl>
                                      </p:cBhvr>
                                    </p:animEffect>
                                  </p:childTnLst>
                                </p:cTn>
                              </p:par>
                            </p:childTnLst>
                          </p:cTn>
                        </p:par>
                        <p:par>
                          <p:cTn id="288" fill="hold">
                            <p:stCondLst>
                              <p:cond delay="7142"/>
                            </p:stCondLst>
                            <p:childTnLst>
                              <p:par>
                                <p:cTn id="289" presetID="10" presetClass="entr" presetSubtype="0" fill="hold" nodeType="afterEffect">
                                  <p:stCondLst>
                                    <p:cond delay="0"/>
                                  </p:stCondLst>
                                  <p:childTnLst>
                                    <p:set>
                                      <p:cBhvr>
                                        <p:cTn id="290" dur="1" fill="hold">
                                          <p:stCondLst>
                                            <p:cond delay="0"/>
                                          </p:stCondLst>
                                        </p:cTn>
                                        <p:tgtEl>
                                          <p:spTgt spid="82"/>
                                        </p:tgtEl>
                                        <p:attrNameLst>
                                          <p:attrName>style.visibility</p:attrName>
                                        </p:attrNameLst>
                                      </p:cBhvr>
                                      <p:to>
                                        <p:strVal val="visible"/>
                                      </p:to>
                                    </p:set>
                                    <p:animEffect transition="in" filter="fade">
                                      <p:cBhvr>
                                        <p:cTn id="291" dur="60"/>
                                        <p:tgtEl>
                                          <p:spTgt spid="82"/>
                                        </p:tgtEl>
                                      </p:cBhvr>
                                    </p:animEffect>
                                  </p:childTnLst>
                                </p:cTn>
                              </p:par>
                            </p:childTnLst>
                          </p:cTn>
                        </p:par>
                        <p:par>
                          <p:cTn id="292" fill="hold">
                            <p:stCondLst>
                              <p:cond delay="7202"/>
                            </p:stCondLst>
                            <p:childTnLst>
                              <p:par>
                                <p:cTn id="293" presetID="10" presetClass="entr" presetSubtype="0" fill="hold" nodeType="afterEffect">
                                  <p:stCondLst>
                                    <p:cond delay="0"/>
                                  </p:stCondLst>
                                  <p:childTnLst>
                                    <p:set>
                                      <p:cBhvr>
                                        <p:cTn id="294" dur="1" fill="hold">
                                          <p:stCondLst>
                                            <p:cond delay="0"/>
                                          </p:stCondLst>
                                        </p:cTn>
                                        <p:tgtEl>
                                          <p:spTgt spid="83"/>
                                        </p:tgtEl>
                                        <p:attrNameLst>
                                          <p:attrName>style.visibility</p:attrName>
                                        </p:attrNameLst>
                                      </p:cBhvr>
                                      <p:to>
                                        <p:strVal val="visible"/>
                                      </p:to>
                                    </p:set>
                                    <p:animEffect transition="in" filter="fade">
                                      <p:cBhvr>
                                        <p:cTn id="295" dur="60"/>
                                        <p:tgtEl>
                                          <p:spTgt spid="83"/>
                                        </p:tgtEl>
                                      </p:cBhvr>
                                    </p:animEffect>
                                  </p:childTnLst>
                                </p:cTn>
                              </p:par>
                            </p:childTnLst>
                          </p:cTn>
                        </p:par>
                        <p:par>
                          <p:cTn id="296" fill="hold">
                            <p:stCondLst>
                              <p:cond delay="7262"/>
                            </p:stCondLst>
                            <p:childTnLst>
                              <p:par>
                                <p:cTn id="297" presetID="10" presetClass="entr" presetSubtype="0" fill="hold" nodeType="afterEffect">
                                  <p:stCondLst>
                                    <p:cond delay="0"/>
                                  </p:stCondLst>
                                  <p:childTnLst>
                                    <p:set>
                                      <p:cBhvr>
                                        <p:cTn id="298" dur="1" fill="hold">
                                          <p:stCondLst>
                                            <p:cond delay="0"/>
                                          </p:stCondLst>
                                        </p:cTn>
                                        <p:tgtEl>
                                          <p:spTgt spid="84"/>
                                        </p:tgtEl>
                                        <p:attrNameLst>
                                          <p:attrName>style.visibility</p:attrName>
                                        </p:attrNameLst>
                                      </p:cBhvr>
                                      <p:to>
                                        <p:strVal val="visible"/>
                                      </p:to>
                                    </p:set>
                                    <p:animEffect transition="in" filter="fade">
                                      <p:cBhvr>
                                        <p:cTn id="299" dur="60"/>
                                        <p:tgtEl>
                                          <p:spTgt spid="84"/>
                                        </p:tgtEl>
                                      </p:cBhvr>
                                    </p:animEffect>
                                  </p:childTnLst>
                                </p:cTn>
                              </p:par>
                            </p:childTnLst>
                          </p:cTn>
                        </p:par>
                        <p:par>
                          <p:cTn id="300" fill="hold">
                            <p:stCondLst>
                              <p:cond delay="7322"/>
                            </p:stCondLst>
                            <p:childTnLst>
                              <p:par>
                                <p:cTn id="301" presetID="10" presetClass="entr" presetSubtype="0" fill="hold" nodeType="afterEffect">
                                  <p:stCondLst>
                                    <p:cond delay="0"/>
                                  </p:stCondLst>
                                  <p:childTnLst>
                                    <p:set>
                                      <p:cBhvr>
                                        <p:cTn id="302" dur="1" fill="hold">
                                          <p:stCondLst>
                                            <p:cond delay="0"/>
                                          </p:stCondLst>
                                        </p:cTn>
                                        <p:tgtEl>
                                          <p:spTgt spid="85"/>
                                        </p:tgtEl>
                                        <p:attrNameLst>
                                          <p:attrName>style.visibility</p:attrName>
                                        </p:attrNameLst>
                                      </p:cBhvr>
                                      <p:to>
                                        <p:strVal val="visible"/>
                                      </p:to>
                                    </p:set>
                                    <p:animEffect transition="in" filter="fade">
                                      <p:cBhvr>
                                        <p:cTn id="303" dur="60"/>
                                        <p:tgtEl>
                                          <p:spTgt spid="85"/>
                                        </p:tgtEl>
                                      </p:cBhvr>
                                    </p:animEffect>
                                  </p:childTnLst>
                                </p:cTn>
                              </p:par>
                            </p:childTnLst>
                          </p:cTn>
                        </p:par>
                        <p:par>
                          <p:cTn id="304" fill="hold">
                            <p:stCondLst>
                              <p:cond delay="7382"/>
                            </p:stCondLst>
                            <p:childTnLst>
                              <p:par>
                                <p:cTn id="305" presetID="10" presetClass="entr" presetSubtype="0" fill="hold" nodeType="afterEffect">
                                  <p:stCondLst>
                                    <p:cond delay="0"/>
                                  </p:stCondLst>
                                  <p:childTnLst>
                                    <p:set>
                                      <p:cBhvr>
                                        <p:cTn id="306" dur="1" fill="hold">
                                          <p:stCondLst>
                                            <p:cond delay="0"/>
                                          </p:stCondLst>
                                        </p:cTn>
                                        <p:tgtEl>
                                          <p:spTgt spid="86"/>
                                        </p:tgtEl>
                                        <p:attrNameLst>
                                          <p:attrName>style.visibility</p:attrName>
                                        </p:attrNameLst>
                                      </p:cBhvr>
                                      <p:to>
                                        <p:strVal val="visible"/>
                                      </p:to>
                                    </p:set>
                                    <p:animEffect transition="in" filter="fade">
                                      <p:cBhvr>
                                        <p:cTn id="307" dur="60"/>
                                        <p:tgtEl>
                                          <p:spTgt spid="86"/>
                                        </p:tgtEl>
                                      </p:cBhvr>
                                    </p:animEffect>
                                  </p:childTnLst>
                                </p:cTn>
                              </p:par>
                            </p:childTnLst>
                          </p:cTn>
                        </p:par>
                        <p:par>
                          <p:cTn id="308" fill="hold">
                            <p:stCondLst>
                              <p:cond delay="7442"/>
                            </p:stCondLst>
                            <p:childTnLst>
                              <p:par>
                                <p:cTn id="309" presetID="10" presetClass="entr" presetSubtype="0" fill="hold" nodeType="afterEffect">
                                  <p:stCondLst>
                                    <p:cond delay="0"/>
                                  </p:stCondLst>
                                  <p:childTnLst>
                                    <p:set>
                                      <p:cBhvr>
                                        <p:cTn id="310" dur="1" fill="hold">
                                          <p:stCondLst>
                                            <p:cond delay="0"/>
                                          </p:stCondLst>
                                        </p:cTn>
                                        <p:tgtEl>
                                          <p:spTgt spid="87"/>
                                        </p:tgtEl>
                                        <p:attrNameLst>
                                          <p:attrName>style.visibility</p:attrName>
                                        </p:attrNameLst>
                                      </p:cBhvr>
                                      <p:to>
                                        <p:strVal val="visible"/>
                                      </p:to>
                                    </p:set>
                                    <p:animEffect transition="in" filter="fade">
                                      <p:cBhvr>
                                        <p:cTn id="311" dur="60"/>
                                        <p:tgtEl>
                                          <p:spTgt spid="87"/>
                                        </p:tgtEl>
                                      </p:cBhvr>
                                    </p:animEffect>
                                  </p:childTnLst>
                                </p:cTn>
                              </p:par>
                            </p:childTnLst>
                          </p:cTn>
                        </p:par>
                        <p:par>
                          <p:cTn id="312" fill="hold">
                            <p:stCondLst>
                              <p:cond delay="7502"/>
                            </p:stCondLst>
                            <p:childTnLst>
                              <p:par>
                                <p:cTn id="313" presetID="10" presetClass="entr" presetSubtype="0" fill="hold" nodeType="afterEffect">
                                  <p:stCondLst>
                                    <p:cond delay="0"/>
                                  </p:stCondLst>
                                  <p:childTnLst>
                                    <p:set>
                                      <p:cBhvr>
                                        <p:cTn id="314" dur="1" fill="hold">
                                          <p:stCondLst>
                                            <p:cond delay="0"/>
                                          </p:stCondLst>
                                        </p:cTn>
                                        <p:tgtEl>
                                          <p:spTgt spid="88"/>
                                        </p:tgtEl>
                                        <p:attrNameLst>
                                          <p:attrName>style.visibility</p:attrName>
                                        </p:attrNameLst>
                                      </p:cBhvr>
                                      <p:to>
                                        <p:strVal val="visible"/>
                                      </p:to>
                                    </p:set>
                                    <p:animEffect transition="in" filter="fade">
                                      <p:cBhvr>
                                        <p:cTn id="315" dur="60"/>
                                        <p:tgtEl>
                                          <p:spTgt spid="88"/>
                                        </p:tgtEl>
                                      </p:cBhvr>
                                    </p:animEffect>
                                  </p:childTnLst>
                                </p:cTn>
                              </p:par>
                            </p:childTnLst>
                          </p:cTn>
                        </p:par>
                        <p:par>
                          <p:cTn id="316" fill="hold">
                            <p:stCondLst>
                              <p:cond delay="7562"/>
                            </p:stCondLst>
                            <p:childTnLst>
                              <p:par>
                                <p:cTn id="317" presetID="10" presetClass="entr" presetSubtype="0" fill="hold" nodeType="afterEffect">
                                  <p:stCondLst>
                                    <p:cond delay="0"/>
                                  </p:stCondLst>
                                  <p:childTnLst>
                                    <p:set>
                                      <p:cBhvr>
                                        <p:cTn id="318" dur="1" fill="hold">
                                          <p:stCondLst>
                                            <p:cond delay="0"/>
                                          </p:stCondLst>
                                        </p:cTn>
                                        <p:tgtEl>
                                          <p:spTgt spid="89"/>
                                        </p:tgtEl>
                                        <p:attrNameLst>
                                          <p:attrName>style.visibility</p:attrName>
                                        </p:attrNameLst>
                                      </p:cBhvr>
                                      <p:to>
                                        <p:strVal val="visible"/>
                                      </p:to>
                                    </p:set>
                                    <p:animEffect transition="in" filter="fade">
                                      <p:cBhvr>
                                        <p:cTn id="319" dur="60"/>
                                        <p:tgtEl>
                                          <p:spTgt spid="89"/>
                                        </p:tgtEl>
                                      </p:cBhvr>
                                    </p:animEffect>
                                  </p:childTnLst>
                                </p:cTn>
                              </p:par>
                            </p:childTnLst>
                          </p:cTn>
                        </p:par>
                        <p:par>
                          <p:cTn id="320" fill="hold">
                            <p:stCondLst>
                              <p:cond delay="7622"/>
                            </p:stCondLst>
                            <p:childTnLst>
                              <p:par>
                                <p:cTn id="321" presetID="10" presetClass="entr" presetSubtype="0" fill="hold" nodeType="afterEffect">
                                  <p:stCondLst>
                                    <p:cond delay="0"/>
                                  </p:stCondLst>
                                  <p:childTnLst>
                                    <p:set>
                                      <p:cBhvr>
                                        <p:cTn id="322" dur="1" fill="hold">
                                          <p:stCondLst>
                                            <p:cond delay="0"/>
                                          </p:stCondLst>
                                        </p:cTn>
                                        <p:tgtEl>
                                          <p:spTgt spid="90"/>
                                        </p:tgtEl>
                                        <p:attrNameLst>
                                          <p:attrName>style.visibility</p:attrName>
                                        </p:attrNameLst>
                                      </p:cBhvr>
                                      <p:to>
                                        <p:strVal val="visible"/>
                                      </p:to>
                                    </p:set>
                                    <p:animEffect transition="in" filter="fade">
                                      <p:cBhvr>
                                        <p:cTn id="323" dur="60"/>
                                        <p:tgtEl>
                                          <p:spTgt spid="90"/>
                                        </p:tgtEl>
                                      </p:cBhvr>
                                    </p:animEffect>
                                  </p:childTnLst>
                                </p:cTn>
                              </p:par>
                            </p:childTnLst>
                          </p:cTn>
                        </p:par>
                        <p:par>
                          <p:cTn id="324" fill="hold">
                            <p:stCondLst>
                              <p:cond delay="7682"/>
                            </p:stCondLst>
                            <p:childTnLst>
                              <p:par>
                                <p:cTn id="325" presetID="10" presetClass="entr" presetSubtype="0" fill="hold" nodeType="afterEffect">
                                  <p:stCondLst>
                                    <p:cond delay="0"/>
                                  </p:stCondLst>
                                  <p:childTnLst>
                                    <p:set>
                                      <p:cBhvr>
                                        <p:cTn id="326" dur="1" fill="hold">
                                          <p:stCondLst>
                                            <p:cond delay="0"/>
                                          </p:stCondLst>
                                        </p:cTn>
                                        <p:tgtEl>
                                          <p:spTgt spid="91"/>
                                        </p:tgtEl>
                                        <p:attrNameLst>
                                          <p:attrName>style.visibility</p:attrName>
                                        </p:attrNameLst>
                                      </p:cBhvr>
                                      <p:to>
                                        <p:strVal val="visible"/>
                                      </p:to>
                                    </p:set>
                                    <p:animEffect transition="in" filter="fade">
                                      <p:cBhvr>
                                        <p:cTn id="327" dur="60"/>
                                        <p:tgtEl>
                                          <p:spTgt spid="91"/>
                                        </p:tgtEl>
                                      </p:cBhvr>
                                    </p:animEffect>
                                  </p:childTnLst>
                                </p:cTn>
                              </p:par>
                            </p:childTnLst>
                          </p:cTn>
                        </p:par>
                        <p:par>
                          <p:cTn id="328" fill="hold">
                            <p:stCondLst>
                              <p:cond delay="7742"/>
                            </p:stCondLst>
                            <p:childTnLst>
                              <p:par>
                                <p:cTn id="329" presetID="10" presetClass="entr" presetSubtype="0" fill="hold" nodeType="afterEffect">
                                  <p:stCondLst>
                                    <p:cond delay="0"/>
                                  </p:stCondLst>
                                  <p:childTnLst>
                                    <p:set>
                                      <p:cBhvr>
                                        <p:cTn id="330" dur="1" fill="hold">
                                          <p:stCondLst>
                                            <p:cond delay="0"/>
                                          </p:stCondLst>
                                        </p:cTn>
                                        <p:tgtEl>
                                          <p:spTgt spid="92"/>
                                        </p:tgtEl>
                                        <p:attrNameLst>
                                          <p:attrName>style.visibility</p:attrName>
                                        </p:attrNameLst>
                                      </p:cBhvr>
                                      <p:to>
                                        <p:strVal val="visible"/>
                                      </p:to>
                                    </p:set>
                                    <p:animEffect transition="in" filter="fade">
                                      <p:cBhvr>
                                        <p:cTn id="331" dur="60"/>
                                        <p:tgtEl>
                                          <p:spTgt spid="92"/>
                                        </p:tgtEl>
                                      </p:cBhvr>
                                    </p:animEffect>
                                  </p:childTnLst>
                                </p:cTn>
                              </p:par>
                            </p:childTnLst>
                          </p:cTn>
                        </p:par>
                        <p:par>
                          <p:cTn id="332" fill="hold">
                            <p:stCondLst>
                              <p:cond delay="7802"/>
                            </p:stCondLst>
                            <p:childTnLst>
                              <p:par>
                                <p:cTn id="333" presetID="10" presetClass="entr" presetSubtype="0" fill="hold" nodeType="afterEffect">
                                  <p:stCondLst>
                                    <p:cond delay="0"/>
                                  </p:stCondLst>
                                  <p:childTnLst>
                                    <p:set>
                                      <p:cBhvr>
                                        <p:cTn id="334" dur="1" fill="hold">
                                          <p:stCondLst>
                                            <p:cond delay="0"/>
                                          </p:stCondLst>
                                        </p:cTn>
                                        <p:tgtEl>
                                          <p:spTgt spid="93"/>
                                        </p:tgtEl>
                                        <p:attrNameLst>
                                          <p:attrName>style.visibility</p:attrName>
                                        </p:attrNameLst>
                                      </p:cBhvr>
                                      <p:to>
                                        <p:strVal val="visible"/>
                                      </p:to>
                                    </p:set>
                                    <p:animEffect transition="in" filter="fade">
                                      <p:cBhvr>
                                        <p:cTn id="335" dur="60"/>
                                        <p:tgtEl>
                                          <p:spTgt spid="93"/>
                                        </p:tgtEl>
                                      </p:cBhvr>
                                    </p:animEffect>
                                  </p:childTnLst>
                                </p:cTn>
                              </p:par>
                            </p:childTnLst>
                          </p:cTn>
                        </p:par>
                        <p:par>
                          <p:cTn id="336" fill="hold">
                            <p:stCondLst>
                              <p:cond delay="7862"/>
                            </p:stCondLst>
                            <p:childTnLst>
                              <p:par>
                                <p:cTn id="337" presetID="10" presetClass="entr" presetSubtype="0" fill="hold" nodeType="afterEffect">
                                  <p:stCondLst>
                                    <p:cond delay="0"/>
                                  </p:stCondLst>
                                  <p:childTnLst>
                                    <p:set>
                                      <p:cBhvr>
                                        <p:cTn id="338" dur="1" fill="hold">
                                          <p:stCondLst>
                                            <p:cond delay="0"/>
                                          </p:stCondLst>
                                        </p:cTn>
                                        <p:tgtEl>
                                          <p:spTgt spid="94"/>
                                        </p:tgtEl>
                                        <p:attrNameLst>
                                          <p:attrName>style.visibility</p:attrName>
                                        </p:attrNameLst>
                                      </p:cBhvr>
                                      <p:to>
                                        <p:strVal val="visible"/>
                                      </p:to>
                                    </p:set>
                                    <p:animEffect transition="in" filter="fade">
                                      <p:cBhvr>
                                        <p:cTn id="339" dur="60"/>
                                        <p:tgtEl>
                                          <p:spTgt spid="94"/>
                                        </p:tgtEl>
                                      </p:cBhvr>
                                    </p:animEffect>
                                  </p:childTnLst>
                                </p:cTn>
                              </p:par>
                            </p:childTnLst>
                          </p:cTn>
                        </p:par>
                        <p:par>
                          <p:cTn id="340" fill="hold">
                            <p:stCondLst>
                              <p:cond delay="7922"/>
                            </p:stCondLst>
                            <p:childTnLst>
                              <p:par>
                                <p:cTn id="341" presetID="10" presetClass="entr" presetSubtype="0" fill="hold" nodeType="afterEffect">
                                  <p:stCondLst>
                                    <p:cond delay="0"/>
                                  </p:stCondLst>
                                  <p:childTnLst>
                                    <p:set>
                                      <p:cBhvr>
                                        <p:cTn id="342" dur="1" fill="hold">
                                          <p:stCondLst>
                                            <p:cond delay="0"/>
                                          </p:stCondLst>
                                        </p:cTn>
                                        <p:tgtEl>
                                          <p:spTgt spid="95"/>
                                        </p:tgtEl>
                                        <p:attrNameLst>
                                          <p:attrName>style.visibility</p:attrName>
                                        </p:attrNameLst>
                                      </p:cBhvr>
                                      <p:to>
                                        <p:strVal val="visible"/>
                                      </p:to>
                                    </p:set>
                                    <p:animEffect transition="in" filter="fade">
                                      <p:cBhvr>
                                        <p:cTn id="343" dur="60"/>
                                        <p:tgtEl>
                                          <p:spTgt spid="95"/>
                                        </p:tgtEl>
                                      </p:cBhvr>
                                    </p:animEffect>
                                  </p:childTnLst>
                                </p:cTn>
                              </p:par>
                            </p:childTnLst>
                          </p:cTn>
                        </p:par>
                        <p:par>
                          <p:cTn id="344" fill="hold">
                            <p:stCondLst>
                              <p:cond delay="7982"/>
                            </p:stCondLst>
                            <p:childTnLst>
                              <p:par>
                                <p:cTn id="345" presetID="10" presetClass="entr" presetSubtype="0" fill="hold" nodeType="afterEffect">
                                  <p:stCondLst>
                                    <p:cond delay="0"/>
                                  </p:stCondLst>
                                  <p:childTnLst>
                                    <p:set>
                                      <p:cBhvr>
                                        <p:cTn id="346" dur="1" fill="hold">
                                          <p:stCondLst>
                                            <p:cond delay="0"/>
                                          </p:stCondLst>
                                        </p:cTn>
                                        <p:tgtEl>
                                          <p:spTgt spid="96"/>
                                        </p:tgtEl>
                                        <p:attrNameLst>
                                          <p:attrName>style.visibility</p:attrName>
                                        </p:attrNameLst>
                                      </p:cBhvr>
                                      <p:to>
                                        <p:strVal val="visible"/>
                                      </p:to>
                                    </p:set>
                                    <p:animEffect transition="in" filter="fade">
                                      <p:cBhvr>
                                        <p:cTn id="347" dur="60"/>
                                        <p:tgtEl>
                                          <p:spTgt spid="96"/>
                                        </p:tgtEl>
                                      </p:cBhvr>
                                    </p:animEffect>
                                  </p:childTnLst>
                                </p:cTn>
                              </p:par>
                            </p:childTnLst>
                          </p:cTn>
                        </p:par>
                        <p:par>
                          <p:cTn id="348" fill="hold">
                            <p:stCondLst>
                              <p:cond delay="8042"/>
                            </p:stCondLst>
                            <p:childTnLst>
                              <p:par>
                                <p:cTn id="349" presetID="10" presetClass="entr" presetSubtype="0" fill="hold" nodeType="afterEffect">
                                  <p:stCondLst>
                                    <p:cond delay="0"/>
                                  </p:stCondLst>
                                  <p:childTnLst>
                                    <p:set>
                                      <p:cBhvr>
                                        <p:cTn id="350" dur="1" fill="hold">
                                          <p:stCondLst>
                                            <p:cond delay="0"/>
                                          </p:stCondLst>
                                        </p:cTn>
                                        <p:tgtEl>
                                          <p:spTgt spid="97"/>
                                        </p:tgtEl>
                                        <p:attrNameLst>
                                          <p:attrName>style.visibility</p:attrName>
                                        </p:attrNameLst>
                                      </p:cBhvr>
                                      <p:to>
                                        <p:strVal val="visible"/>
                                      </p:to>
                                    </p:set>
                                    <p:animEffect transition="in" filter="fade">
                                      <p:cBhvr>
                                        <p:cTn id="351" dur="60"/>
                                        <p:tgtEl>
                                          <p:spTgt spid="97"/>
                                        </p:tgtEl>
                                      </p:cBhvr>
                                    </p:animEffect>
                                  </p:childTnLst>
                                </p:cTn>
                              </p:par>
                            </p:childTnLst>
                          </p:cTn>
                        </p:par>
                        <p:par>
                          <p:cTn id="352" fill="hold">
                            <p:stCondLst>
                              <p:cond delay="8102"/>
                            </p:stCondLst>
                            <p:childTnLst>
                              <p:par>
                                <p:cTn id="353" presetID="10" presetClass="entr" presetSubtype="0" fill="hold" nodeType="afterEffect">
                                  <p:stCondLst>
                                    <p:cond delay="0"/>
                                  </p:stCondLst>
                                  <p:childTnLst>
                                    <p:set>
                                      <p:cBhvr>
                                        <p:cTn id="354" dur="1" fill="hold">
                                          <p:stCondLst>
                                            <p:cond delay="0"/>
                                          </p:stCondLst>
                                        </p:cTn>
                                        <p:tgtEl>
                                          <p:spTgt spid="98"/>
                                        </p:tgtEl>
                                        <p:attrNameLst>
                                          <p:attrName>style.visibility</p:attrName>
                                        </p:attrNameLst>
                                      </p:cBhvr>
                                      <p:to>
                                        <p:strVal val="visible"/>
                                      </p:to>
                                    </p:set>
                                    <p:animEffect transition="in" filter="fade">
                                      <p:cBhvr>
                                        <p:cTn id="355" dur="60"/>
                                        <p:tgtEl>
                                          <p:spTgt spid="98"/>
                                        </p:tgtEl>
                                      </p:cBhvr>
                                    </p:animEffect>
                                  </p:childTnLst>
                                </p:cTn>
                              </p:par>
                            </p:childTnLst>
                          </p:cTn>
                        </p:par>
                        <p:par>
                          <p:cTn id="356" fill="hold">
                            <p:stCondLst>
                              <p:cond delay="8162"/>
                            </p:stCondLst>
                            <p:childTnLst>
                              <p:par>
                                <p:cTn id="357" presetID="10" presetClass="entr" presetSubtype="0" fill="hold" nodeType="afterEffect">
                                  <p:stCondLst>
                                    <p:cond delay="0"/>
                                  </p:stCondLst>
                                  <p:childTnLst>
                                    <p:set>
                                      <p:cBhvr>
                                        <p:cTn id="358" dur="1" fill="hold">
                                          <p:stCondLst>
                                            <p:cond delay="0"/>
                                          </p:stCondLst>
                                        </p:cTn>
                                        <p:tgtEl>
                                          <p:spTgt spid="99"/>
                                        </p:tgtEl>
                                        <p:attrNameLst>
                                          <p:attrName>style.visibility</p:attrName>
                                        </p:attrNameLst>
                                      </p:cBhvr>
                                      <p:to>
                                        <p:strVal val="visible"/>
                                      </p:to>
                                    </p:set>
                                    <p:animEffect transition="in" filter="fade">
                                      <p:cBhvr>
                                        <p:cTn id="359" dur="60"/>
                                        <p:tgtEl>
                                          <p:spTgt spid="99"/>
                                        </p:tgtEl>
                                      </p:cBhvr>
                                    </p:animEffect>
                                  </p:childTnLst>
                                </p:cTn>
                              </p:par>
                            </p:childTnLst>
                          </p:cTn>
                        </p:par>
                        <p:par>
                          <p:cTn id="360" fill="hold">
                            <p:stCondLst>
                              <p:cond delay="8222"/>
                            </p:stCondLst>
                            <p:childTnLst>
                              <p:par>
                                <p:cTn id="361" presetID="10" presetClass="entr" presetSubtype="0" fill="hold" nodeType="afterEffect">
                                  <p:stCondLst>
                                    <p:cond delay="0"/>
                                  </p:stCondLst>
                                  <p:childTnLst>
                                    <p:set>
                                      <p:cBhvr>
                                        <p:cTn id="362" dur="1" fill="hold">
                                          <p:stCondLst>
                                            <p:cond delay="0"/>
                                          </p:stCondLst>
                                        </p:cTn>
                                        <p:tgtEl>
                                          <p:spTgt spid="100"/>
                                        </p:tgtEl>
                                        <p:attrNameLst>
                                          <p:attrName>style.visibility</p:attrName>
                                        </p:attrNameLst>
                                      </p:cBhvr>
                                      <p:to>
                                        <p:strVal val="visible"/>
                                      </p:to>
                                    </p:set>
                                    <p:animEffect transition="in" filter="fade">
                                      <p:cBhvr>
                                        <p:cTn id="363" dur="60"/>
                                        <p:tgtEl>
                                          <p:spTgt spid="100"/>
                                        </p:tgtEl>
                                      </p:cBhvr>
                                    </p:animEffect>
                                  </p:childTnLst>
                                </p:cTn>
                              </p:par>
                            </p:childTnLst>
                          </p:cTn>
                        </p:par>
                        <p:par>
                          <p:cTn id="364" fill="hold">
                            <p:stCondLst>
                              <p:cond delay="8282"/>
                            </p:stCondLst>
                            <p:childTnLst>
                              <p:par>
                                <p:cTn id="365" presetID="10" presetClass="entr" presetSubtype="0" fill="hold" nodeType="afterEffect">
                                  <p:stCondLst>
                                    <p:cond delay="0"/>
                                  </p:stCondLst>
                                  <p:childTnLst>
                                    <p:set>
                                      <p:cBhvr>
                                        <p:cTn id="366" dur="1" fill="hold">
                                          <p:stCondLst>
                                            <p:cond delay="0"/>
                                          </p:stCondLst>
                                        </p:cTn>
                                        <p:tgtEl>
                                          <p:spTgt spid="101"/>
                                        </p:tgtEl>
                                        <p:attrNameLst>
                                          <p:attrName>style.visibility</p:attrName>
                                        </p:attrNameLst>
                                      </p:cBhvr>
                                      <p:to>
                                        <p:strVal val="visible"/>
                                      </p:to>
                                    </p:set>
                                    <p:animEffect transition="in" filter="fade">
                                      <p:cBhvr>
                                        <p:cTn id="367" dur="60"/>
                                        <p:tgtEl>
                                          <p:spTgt spid="101"/>
                                        </p:tgtEl>
                                      </p:cBhvr>
                                    </p:animEffect>
                                  </p:childTnLst>
                                </p:cTn>
                              </p:par>
                            </p:childTnLst>
                          </p:cTn>
                        </p:par>
                        <p:par>
                          <p:cTn id="368" fill="hold">
                            <p:stCondLst>
                              <p:cond delay="8342"/>
                            </p:stCondLst>
                            <p:childTnLst>
                              <p:par>
                                <p:cTn id="369" presetID="10" presetClass="entr" presetSubtype="0" fill="hold" grpId="0" nodeType="afterEffect">
                                  <p:stCondLst>
                                    <p:cond delay="0"/>
                                  </p:stCondLst>
                                  <p:childTnLst>
                                    <p:set>
                                      <p:cBhvr>
                                        <p:cTn id="370" dur="1" fill="hold">
                                          <p:stCondLst>
                                            <p:cond delay="0"/>
                                          </p:stCondLst>
                                        </p:cTn>
                                        <p:tgtEl>
                                          <p:spTgt spid="53"/>
                                        </p:tgtEl>
                                        <p:attrNameLst>
                                          <p:attrName>style.visibility</p:attrName>
                                        </p:attrNameLst>
                                      </p:cBhvr>
                                      <p:to>
                                        <p:strVal val="visible"/>
                                      </p:to>
                                    </p:set>
                                    <p:animEffect transition="in" filter="fade">
                                      <p:cBhvr>
                                        <p:cTn id="371" dur="901"/>
                                        <p:tgtEl>
                                          <p:spTgt spid="53"/>
                                        </p:tgtEl>
                                      </p:cBhvr>
                                    </p:animEffect>
                                  </p:childTnLst>
                                </p:cTn>
                              </p:par>
                            </p:childTnLst>
                          </p:cTn>
                        </p:par>
                        <p:par>
                          <p:cTn id="372" fill="hold">
                            <p:stCondLst>
                              <p:cond delay="9243"/>
                            </p:stCondLst>
                            <p:childTnLst>
                              <p:par>
                                <p:cTn id="373" presetID="10" presetClass="entr" presetSubtype="0" fill="hold" grpId="0" nodeType="afterEffect">
                                  <p:stCondLst>
                                    <p:cond delay="0"/>
                                  </p:stCondLst>
                                  <p:childTnLst>
                                    <p:set>
                                      <p:cBhvr>
                                        <p:cTn id="374" dur="1" fill="hold">
                                          <p:stCondLst>
                                            <p:cond delay="0"/>
                                          </p:stCondLst>
                                        </p:cTn>
                                        <p:tgtEl>
                                          <p:spTgt spid="54"/>
                                        </p:tgtEl>
                                        <p:attrNameLst>
                                          <p:attrName>style.visibility</p:attrName>
                                        </p:attrNameLst>
                                      </p:cBhvr>
                                      <p:to>
                                        <p:strVal val="visible"/>
                                      </p:to>
                                    </p:set>
                                    <p:animEffect transition="in" filter="fade">
                                      <p:cBhvr>
                                        <p:cTn id="375" dur="300"/>
                                        <p:tgtEl>
                                          <p:spTgt spid="54"/>
                                        </p:tgtEl>
                                      </p:cBhvr>
                                    </p:animEffect>
                                  </p:childTnLst>
                                </p:cTn>
                              </p:par>
                            </p:childTnLst>
                          </p:cTn>
                        </p:par>
                        <p:par>
                          <p:cTn id="376" fill="hold">
                            <p:stCondLst>
                              <p:cond delay="9543"/>
                            </p:stCondLst>
                            <p:childTnLst>
                              <p:par>
                                <p:cTn id="377" presetID="10" presetClass="entr" presetSubtype="0" fill="hold" grpId="0" nodeType="afterEffect">
                                  <p:stCondLst>
                                    <p:cond delay="0"/>
                                  </p:stCondLst>
                                  <p:childTnLst>
                                    <p:set>
                                      <p:cBhvr>
                                        <p:cTn id="378" dur="1" fill="hold">
                                          <p:stCondLst>
                                            <p:cond delay="0"/>
                                          </p:stCondLst>
                                        </p:cTn>
                                        <p:tgtEl>
                                          <p:spTgt spid="55"/>
                                        </p:tgtEl>
                                        <p:attrNameLst>
                                          <p:attrName>style.visibility</p:attrName>
                                        </p:attrNameLst>
                                      </p:cBhvr>
                                      <p:to>
                                        <p:strVal val="visible"/>
                                      </p:to>
                                    </p:set>
                                    <p:animEffect transition="in" filter="fade">
                                      <p:cBhvr>
                                        <p:cTn id="379" dur="300"/>
                                        <p:tgtEl>
                                          <p:spTgt spid="55"/>
                                        </p:tgtEl>
                                      </p:cBhvr>
                                    </p:animEffect>
                                  </p:childTnLst>
                                </p:cTn>
                              </p:par>
                            </p:childTnLst>
                          </p:cTn>
                        </p:par>
                        <p:par>
                          <p:cTn id="380" fill="hold">
                            <p:stCondLst>
                              <p:cond delay="9843"/>
                            </p:stCondLst>
                            <p:childTnLst>
                              <p:par>
                                <p:cTn id="381" presetID="10" presetClass="entr" presetSubtype="0" fill="hold" grpId="0" nodeType="afterEffect">
                                  <p:stCondLst>
                                    <p:cond delay="0"/>
                                  </p:stCondLst>
                                  <p:childTnLst>
                                    <p:set>
                                      <p:cBhvr>
                                        <p:cTn id="382" dur="1" fill="hold">
                                          <p:stCondLst>
                                            <p:cond delay="0"/>
                                          </p:stCondLst>
                                        </p:cTn>
                                        <p:tgtEl>
                                          <p:spTgt spid="56"/>
                                        </p:tgtEl>
                                        <p:attrNameLst>
                                          <p:attrName>style.visibility</p:attrName>
                                        </p:attrNameLst>
                                      </p:cBhvr>
                                      <p:to>
                                        <p:strVal val="visible"/>
                                      </p:to>
                                    </p:set>
                                    <p:animEffect transition="in" filter="fade">
                                      <p:cBhvr>
                                        <p:cTn id="383" dur="300"/>
                                        <p:tgtEl>
                                          <p:spTgt spid="56"/>
                                        </p:tgtEl>
                                      </p:cBhvr>
                                    </p:animEffect>
                                  </p:childTnLst>
                                </p:cTn>
                              </p:par>
                            </p:childTnLst>
                          </p:cTn>
                        </p:par>
                        <p:par>
                          <p:cTn id="384" fill="hold">
                            <p:stCondLst>
                              <p:cond delay="10143"/>
                            </p:stCondLst>
                            <p:childTnLst>
                              <p:par>
                                <p:cTn id="385" presetID="10" presetClass="entr" presetSubtype="0" fill="hold" grpId="0" nodeType="afterEffect">
                                  <p:stCondLst>
                                    <p:cond delay="0"/>
                                  </p:stCondLst>
                                  <p:childTnLst>
                                    <p:set>
                                      <p:cBhvr>
                                        <p:cTn id="386" dur="1" fill="hold">
                                          <p:stCondLst>
                                            <p:cond delay="0"/>
                                          </p:stCondLst>
                                        </p:cTn>
                                        <p:tgtEl>
                                          <p:spTgt spid="57"/>
                                        </p:tgtEl>
                                        <p:attrNameLst>
                                          <p:attrName>style.visibility</p:attrName>
                                        </p:attrNameLst>
                                      </p:cBhvr>
                                      <p:to>
                                        <p:strVal val="visible"/>
                                      </p:to>
                                    </p:set>
                                    <p:animEffect transition="in" filter="fade">
                                      <p:cBhvr>
                                        <p:cTn id="387" dur="300"/>
                                        <p:tgtEl>
                                          <p:spTgt spid="57"/>
                                        </p:tgtEl>
                                      </p:cBhvr>
                                    </p:animEffect>
                                  </p:childTnLst>
                                </p:cTn>
                              </p:par>
                            </p:childTnLst>
                          </p:cTn>
                        </p:par>
                        <p:par>
                          <p:cTn id="388" fill="hold">
                            <p:stCondLst>
                              <p:cond delay="10443"/>
                            </p:stCondLst>
                            <p:childTnLst>
                              <p:par>
                                <p:cTn id="389" presetID="10" presetClass="entr" presetSubtype="0" fill="hold" grpId="0" nodeType="afterEffect">
                                  <p:stCondLst>
                                    <p:cond delay="0"/>
                                  </p:stCondLst>
                                  <p:childTnLst>
                                    <p:set>
                                      <p:cBhvr>
                                        <p:cTn id="390" dur="1" fill="hold">
                                          <p:stCondLst>
                                            <p:cond delay="0"/>
                                          </p:stCondLst>
                                        </p:cTn>
                                        <p:tgtEl>
                                          <p:spTgt spid="58"/>
                                        </p:tgtEl>
                                        <p:attrNameLst>
                                          <p:attrName>style.visibility</p:attrName>
                                        </p:attrNameLst>
                                      </p:cBhvr>
                                      <p:to>
                                        <p:strVal val="visible"/>
                                      </p:to>
                                    </p:set>
                                    <p:animEffect transition="in" filter="fade">
                                      <p:cBhvr>
                                        <p:cTn id="391" dur="300"/>
                                        <p:tgtEl>
                                          <p:spTgt spid="58"/>
                                        </p:tgtEl>
                                      </p:cBhvr>
                                    </p:animEffect>
                                  </p:childTnLst>
                                </p:cTn>
                              </p:par>
                            </p:childTnLst>
                          </p:cTn>
                        </p:par>
                        <p:par>
                          <p:cTn id="392" fill="hold">
                            <p:stCondLst>
                              <p:cond delay="10743"/>
                            </p:stCondLst>
                            <p:childTnLst>
                              <p:par>
                                <p:cTn id="393" presetID="10" presetClass="entr" presetSubtype="0" fill="hold" grpId="0" nodeType="afterEffect">
                                  <p:stCondLst>
                                    <p:cond delay="0"/>
                                  </p:stCondLst>
                                  <p:childTnLst>
                                    <p:set>
                                      <p:cBhvr>
                                        <p:cTn id="394" dur="1" fill="hold">
                                          <p:stCondLst>
                                            <p:cond delay="0"/>
                                          </p:stCondLst>
                                        </p:cTn>
                                        <p:tgtEl>
                                          <p:spTgt spid="59"/>
                                        </p:tgtEl>
                                        <p:attrNameLst>
                                          <p:attrName>style.visibility</p:attrName>
                                        </p:attrNameLst>
                                      </p:cBhvr>
                                      <p:to>
                                        <p:strVal val="visible"/>
                                      </p:to>
                                    </p:set>
                                    <p:animEffect transition="in" filter="fade">
                                      <p:cBhvr>
                                        <p:cTn id="395" dur="901"/>
                                        <p:tgtEl>
                                          <p:spTgt spid="59"/>
                                        </p:tgtEl>
                                      </p:cBhvr>
                                    </p:animEffect>
                                  </p:childTnLst>
                                </p:cTn>
                              </p:par>
                            </p:childTnLst>
                          </p:cTn>
                        </p:par>
                        <p:par>
                          <p:cTn id="396" fill="hold">
                            <p:stCondLst>
                              <p:cond delay="11644"/>
                            </p:stCondLst>
                            <p:childTnLst>
                              <p:par>
                                <p:cTn id="397" presetID="10" presetClass="entr" presetSubtype="0" fill="hold" nodeType="afterEffect">
                                  <p:stCondLst>
                                    <p:cond delay="0"/>
                                  </p:stCondLst>
                                  <p:childTnLst>
                                    <p:set>
                                      <p:cBhvr>
                                        <p:cTn id="398" dur="1" fill="hold">
                                          <p:stCondLst>
                                            <p:cond delay="0"/>
                                          </p:stCondLst>
                                        </p:cTn>
                                        <p:tgtEl>
                                          <p:spTgt spid="109"/>
                                        </p:tgtEl>
                                        <p:attrNameLst>
                                          <p:attrName>style.visibility</p:attrName>
                                        </p:attrNameLst>
                                      </p:cBhvr>
                                      <p:to>
                                        <p:strVal val="visible"/>
                                      </p:to>
                                    </p:set>
                                    <p:animEffect transition="in" filter="fade">
                                      <p:cBhvr>
                                        <p:cTn id="399" dur="60"/>
                                        <p:tgtEl>
                                          <p:spTgt spid="109"/>
                                        </p:tgtEl>
                                      </p:cBhvr>
                                    </p:animEffect>
                                  </p:childTnLst>
                                </p:cTn>
                              </p:par>
                            </p:childTnLst>
                          </p:cTn>
                        </p:par>
                        <p:par>
                          <p:cTn id="400" fill="hold">
                            <p:stCondLst>
                              <p:cond delay="11704"/>
                            </p:stCondLst>
                            <p:childTnLst>
                              <p:par>
                                <p:cTn id="401" presetID="10" presetClass="entr" presetSubtype="0" fill="hold" nodeType="afterEffect">
                                  <p:stCondLst>
                                    <p:cond delay="0"/>
                                  </p:stCondLst>
                                  <p:childTnLst>
                                    <p:set>
                                      <p:cBhvr>
                                        <p:cTn id="402" dur="1" fill="hold">
                                          <p:stCondLst>
                                            <p:cond delay="0"/>
                                          </p:stCondLst>
                                        </p:cTn>
                                        <p:tgtEl>
                                          <p:spTgt spid="110"/>
                                        </p:tgtEl>
                                        <p:attrNameLst>
                                          <p:attrName>style.visibility</p:attrName>
                                        </p:attrNameLst>
                                      </p:cBhvr>
                                      <p:to>
                                        <p:strVal val="visible"/>
                                      </p:to>
                                    </p:set>
                                    <p:animEffect transition="in" filter="fade">
                                      <p:cBhvr>
                                        <p:cTn id="403" dur="60"/>
                                        <p:tgtEl>
                                          <p:spTgt spid="110"/>
                                        </p:tgtEl>
                                      </p:cBhvr>
                                    </p:animEffect>
                                  </p:childTnLst>
                                </p:cTn>
                              </p:par>
                            </p:childTnLst>
                          </p:cTn>
                        </p:par>
                        <p:par>
                          <p:cTn id="404" fill="hold">
                            <p:stCondLst>
                              <p:cond delay="11764"/>
                            </p:stCondLst>
                            <p:childTnLst>
                              <p:par>
                                <p:cTn id="405" presetID="10" presetClass="entr" presetSubtype="0" fill="hold" nodeType="afterEffect">
                                  <p:stCondLst>
                                    <p:cond delay="0"/>
                                  </p:stCondLst>
                                  <p:childTnLst>
                                    <p:set>
                                      <p:cBhvr>
                                        <p:cTn id="406" dur="1" fill="hold">
                                          <p:stCondLst>
                                            <p:cond delay="0"/>
                                          </p:stCondLst>
                                        </p:cTn>
                                        <p:tgtEl>
                                          <p:spTgt spid="111"/>
                                        </p:tgtEl>
                                        <p:attrNameLst>
                                          <p:attrName>style.visibility</p:attrName>
                                        </p:attrNameLst>
                                      </p:cBhvr>
                                      <p:to>
                                        <p:strVal val="visible"/>
                                      </p:to>
                                    </p:set>
                                    <p:animEffect transition="in" filter="fade">
                                      <p:cBhvr>
                                        <p:cTn id="407" dur="60"/>
                                        <p:tgtEl>
                                          <p:spTgt spid="111"/>
                                        </p:tgtEl>
                                      </p:cBhvr>
                                    </p:animEffect>
                                  </p:childTnLst>
                                </p:cTn>
                              </p:par>
                            </p:childTnLst>
                          </p:cTn>
                        </p:par>
                        <p:par>
                          <p:cTn id="408" fill="hold">
                            <p:stCondLst>
                              <p:cond delay="11824"/>
                            </p:stCondLst>
                            <p:childTnLst>
                              <p:par>
                                <p:cTn id="409" presetID="10" presetClass="entr" presetSubtype="0" fill="hold" nodeType="afterEffect">
                                  <p:stCondLst>
                                    <p:cond delay="0"/>
                                  </p:stCondLst>
                                  <p:childTnLst>
                                    <p:set>
                                      <p:cBhvr>
                                        <p:cTn id="410" dur="1" fill="hold">
                                          <p:stCondLst>
                                            <p:cond delay="0"/>
                                          </p:stCondLst>
                                        </p:cTn>
                                        <p:tgtEl>
                                          <p:spTgt spid="112"/>
                                        </p:tgtEl>
                                        <p:attrNameLst>
                                          <p:attrName>style.visibility</p:attrName>
                                        </p:attrNameLst>
                                      </p:cBhvr>
                                      <p:to>
                                        <p:strVal val="visible"/>
                                      </p:to>
                                    </p:set>
                                    <p:animEffect transition="in" filter="fade">
                                      <p:cBhvr>
                                        <p:cTn id="411" dur="60"/>
                                        <p:tgtEl>
                                          <p:spTgt spid="112"/>
                                        </p:tgtEl>
                                      </p:cBhvr>
                                    </p:animEffect>
                                  </p:childTnLst>
                                </p:cTn>
                              </p:par>
                            </p:childTnLst>
                          </p:cTn>
                        </p:par>
                        <p:par>
                          <p:cTn id="412" fill="hold">
                            <p:stCondLst>
                              <p:cond delay="11884"/>
                            </p:stCondLst>
                            <p:childTnLst>
                              <p:par>
                                <p:cTn id="413" presetID="10" presetClass="entr" presetSubtype="0" fill="hold" nodeType="afterEffect">
                                  <p:stCondLst>
                                    <p:cond delay="0"/>
                                  </p:stCondLst>
                                  <p:childTnLst>
                                    <p:set>
                                      <p:cBhvr>
                                        <p:cTn id="414" dur="1" fill="hold">
                                          <p:stCondLst>
                                            <p:cond delay="0"/>
                                          </p:stCondLst>
                                        </p:cTn>
                                        <p:tgtEl>
                                          <p:spTgt spid="113"/>
                                        </p:tgtEl>
                                        <p:attrNameLst>
                                          <p:attrName>style.visibility</p:attrName>
                                        </p:attrNameLst>
                                      </p:cBhvr>
                                      <p:to>
                                        <p:strVal val="visible"/>
                                      </p:to>
                                    </p:set>
                                    <p:animEffect transition="in" filter="fade">
                                      <p:cBhvr>
                                        <p:cTn id="415" dur="60"/>
                                        <p:tgtEl>
                                          <p:spTgt spid="113"/>
                                        </p:tgtEl>
                                      </p:cBhvr>
                                    </p:animEffect>
                                  </p:childTnLst>
                                </p:cTn>
                              </p:par>
                            </p:childTnLst>
                          </p:cTn>
                        </p:par>
                        <p:par>
                          <p:cTn id="416" fill="hold">
                            <p:stCondLst>
                              <p:cond delay="11944"/>
                            </p:stCondLst>
                            <p:childTnLst>
                              <p:par>
                                <p:cTn id="417" presetID="10" presetClass="entr" presetSubtype="0" fill="hold" nodeType="afterEffect">
                                  <p:stCondLst>
                                    <p:cond delay="0"/>
                                  </p:stCondLst>
                                  <p:childTnLst>
                                    <p:set>
                                      <p:cBhvr>
                                        <p:cTn id="418" dur="1" fill="hold">
                                          <p:stCondLst>
                                            <p:cond delay="0"/>
                                          </p:stCondLst>
                                        </p:cTn>
                                        <p:tgtEl>
                                          <p:spTgt spid="114"/>
                                        </p:tgtEl>
                                        <p:attrNameLst>
                                          <p:attrName>style.visibility</p:attrName>
                                        </p:attrNameLst>
                                      </p:cBhvr>
                                      <p:to>
                                        <p:strVal val="visible"/>
                                      </p:to>
                                    </p:set>
                                    <p:animEffect transition="in" filter="fade">
                                      <p:cBhvr>
                                        <p:cTn id="419" dur="60"/>
                                        <p:tgtEl>
                                          <p:spTgt spid="114"/>
                                        </p:tgtEl>
                                      </p:cBhvr>
                                    </p:animEffect>
                                  </p:childTnLst>
                                </p:cTn>
                              </p:par>
                            </p:childTnLst>
                          </p:cTn>
                        </p:par>
                        <p:par>
                          <p:cTn id="420" fill="hold">
                            <p:stCondLst>
                              <p:cond delay="12004"/>
                            </p:stCondLst>
                            <p:childTnLst>
                              <p:par>
                                <p:cTn id="421" presetID="10" presetClass="entr" presetSubtype="0" fill="hold" nodeType="afterEffect">
                                  <p:stCondLst>
                                    <p:cond delay="0"/>
                                  </p:stCondLst>
                                  <p:childTnLst>
                                    <p:set>
                                      <p:cBhvr>
                                        <p:cTn id="422" dur="1" fill="hold">
                                          <p:stCondLst>
                                            <p:cond delay="0"/>
                                          </p:stCondLst>
                                        </p:cTn>
                                        <p:tgtEl>
                                          <p:spTgt spid="115"/>
                                        </p:tgtEl>
                                        <p:attrNameLst>
                                          <p:attrName>style.visibility</p:attrName>
                                        </p:attrNameLst>
                                      </p:cBhvr>
                                      <p:to>
                                        <p:strVal val="visible"/>
                                      </p:to>
                                    </p:set>
                                    <p:animEffect transition="in" filter="fade">
                                      <p:cBhvr>
                                        <p:cTn id="423" dur="60"/>
                                        <p:tgtEl>
                                          <p:spTgt spid="115"/>
                                        </p:tgtEl>
                                      </p:cBhvr>
                                    </p:animEffect>
                                  </p:childTnLst>
                                </p:cTn>
                              </p:par>
                            </p:childTnLst>
                          </p:cTn>
                        </p:par>
                        <p:par>
                          <p:cTn id="424" fill="hold">
                            <p:stCondLst>
                              <p:cond delay="12064"/>
                            </p:stCondLst>
                            <p:childTnLst>
                              <p:par>
                                <p:cTn id="425" presetID="10" presetClass="entr" presetSubtype="0" fill="hold" nodeType="afterEffect">
                                  <p:stCondLst>
                                    <p:cond delay="0"/>
                                  </p:stCondLst>
                                  <p:childTnLst>
                                    <p:set>
                                      <p:cBhvr>
                                        <p:cTn id="426" dur="1" fill="hold">
                                          <p:stCondLst>
                                            <p:cond delay="0"/>
                                          </p:stCondLst>
                                        </p:cTn>
                                        <p:tgtEl>
                                          <p:spTgt spid="116"/>
                                        </p:tgtEl>
                                        <p:attrNameLst>
                                          <p:attrName>style.visibility</p:attrName>
                                        </p:attrNameLst>
                                      </p:cBhvr>
                                      <p:to>
                                        <p:strVal val="visible"/>
                                      </p:to>
                                    </p:set>
                                    <p:animEffect transition="in" filter="fade">
                                      <p:cBhvr>
                                        <p:cTn id="427" dur="60"/>
                                        <p:tgtEl>
                                          <p:spTgt spid="116"/>
                                        </p:tgtEl>
                                      </p:cBhvr>
                                    </p:animEffect>
                                  </p:childTnLst>
                                </p:cTn>
                              </p:par>
                            </p:childTnLst>
                          </p:cTn>
                        </p:par>
                        <p:par>
                          <p:cTn id="428" fill="hold">
                            <p:stCondLst>
                              <p:cond delay="12124"/>
                            </p:stCondLst>
                            <p:childTnLst>
                              <p:par>
                                <p:cTn id="429" presetID="10" presetClass="entr" presetSubtype="0" fill="hold" nodeType="afterEffect">
                                  <p:stCondLst>
                                    <p:cond delay="0"/>
                                  </p:stCondLst>
                                  <p:childTnLst>
                                    <p:set>
                                      <p:cBhvr>
                                        <p:cTn id="430" dur="1" fill="hold">
                                          <p:stCondLst>
                                            <p:cond delay="0"/>
                                          </p:stCondLst>
                                        </p:cTn>
                                        <p:tgtEl>
                                          <p:spTgt spid="117"/>
                                        </p:tgtEl>
                                        <p:attrNameLst>
                                          <p:attrName>style.visibility</p:attrName>
                                        </p:attrNameLst>
                                      </p:cBhvr>
                                      <p:to>
                                        <p:strVal val="visible"/>
                                      </p:to>
                                    </p:set>
                                    <p:animEffect transition="in" filter="fade">
                                      <p:cBhvr>
                                        <p:cTn id="431" dur="60"/>
                                        <p:tgtEl>
                                          <p:spTgt spid="117"/>
                                        </p:tgtEl>
                                      </p:cBhvr>
                                    </p:animEffect>
                                  </p:childTnLst>
                                </p:cTn>
                              </p:par>
                            </p:childTnLst>
                          </p:cTn>
                        </p:par>
                        <p:par>
                          <p:cTn id="432" fill="hold">
                            <p:stCondLst>
                              <p:cond delay="12184"/>
                            </p:stCondLst>
                            <p:childTnLst>
                              <p:par>
                                <p:cTn id="433" presetID="10" presetClass="entr" presetSubtype="0" fill="hold" nodeType="afterEffect">
                                  <p:stCondLst>
                                    <p:cond delay="0"/>
                                  </p:stCondLst>
                                  <p:childTnLst>
                                    <p:set>
                                      <p:cBhvr>
                                        <p:cTn id="434" dur="1" fill="hold">
                                          <p:stCondLst>
                                            <p:cond delay="0"/>
                                          </p:stCondLst>
                                        </p:cTn>
                                        <p:tgtEl>
                                          <p:spTgt spid="118"/>
                                        </p:tgtEl>
                                        <p:attrNameLst>
                                          <p:attrName>style.visibility</p:attrName>
                                        </p:attrNameLst>
                                      </p:cBhvr>
                                      <p:to>
                                        <p:strVal val="visible"/>
                                      </p:to>
                                    </p:set>
                                    <p:animEffect transition="in" filter="fade">
                                      <p:cBhvr>
                                        <p:cTn id="435" dur="60"/>
                                        <p:tgtEl>
                                          <p:spTgt spid="118"/>
                                        </p:tgtEl>
                                      </p:cBhvr>
                                    </p:animEffect>
                                  </p:childTnLst>
                                </p:cTn>
                              </p:par>
                            </p:childTnLst>
                          </p:cTn>
                        </p:par>
                        <p:par>
                          <p:cTn id="436" fill="hold">
                            <p:stCondLst>
                              <p:cond delay="12244"/>
                            </p:stCondLst>
                            <p:childTnLst>
                              <p:par>
                                <p:cTn id="437" presetID="10" presetClass="entr" presetSubtype="0" fill="hold" nodeType="afterEffect">
                                  <p:stCondLst>
                                    <p:cond delay="0"/>
                                  </p:stCondLst>
                                  <p:childTnLst>
                                    <p:set>
                                      <p:cBhvr>
                                        <p:cTn id="438" dur="1" fill="hold">
                                          <p:stCondLst>
                                            <p:cond delay="0"/>
                                          </p:stCondLst>
                                        </p:cTn>
                                        <p:tgtEl>
                                          <p:spTgt spid="119"/>
                                        </p:tgtEl>
                                        <p:attrNameLst>
                                          <p:attrName>style.visibility</p:attrName>
                                        </p:attrNameLst>
                                      </p:cBhvr>
                                      <p:to>
                                        <p:strVal val="visible"/>
                                      </p:to>
                                    </p:set>
                                    <p:animEffect transition="in" filter="fade">
                                      <p:cBhvr>
                                        <p:cTn id="439" dur="60"/>
                                        <p:tgtEl>
                                          <p:spTgt spid="119"/>
                                        </p:tgtEl>
                                      </p:cBhvr>
                                    </p:animEffect>
                                  </p:childTnLst>
                                </p:cTn>
                              </p:par>
                            </p:childTnLst>
                          </p:cTn>
                        </p:par>
                        <p:par>
                          <p:cTn id="440" fill="hold">
                            <p:stCondLst>
                              <p:cond delay="12304"/>
                            </p:stCondLst>
                            <p:childTnLst>
                              <p:par>
                                <p:cTn id="441" presetID="10" presetClass="entr" presetSubtype="0" fill="hold" nodeType="afterEffect">
                                  <p:stCondLst>
                                    <p:cond delay="0"/>
                                  </p:stCondLst>
                                  <p:childTnLst>
                                    <p:set>
                                      <p:cBhvr>
                                        <p:cTn id="442" dur="1" fill="hold">
                                          <p:stCondLst>
                                            <p:cond delay="0"/>
                                          </p:stCondLst>
                                        </p:cTn>
                                        <p:tgtEl>
                                          <p:spTgt spid="120"/>
                                        </p:tgtEl>
                                        <p:attrNameLst>
                                          <p:attrName>style.visibility</p:attrName>
                                        </p:attrNameLst>
                                      </p:cBhvr>
                                      <p:to>
                                        <p:strVal val="visible"/>
                                      </p:to>
                                    </p:set>
                                    <p:animEffect transition="in" filter="fade">
                                      <p:cBhvr>
                                        <p:cTn id="443" dur="60"/>
                                        <p:tgtEl>
                                          <p:spTgt spid="120"/>
                                        </p:tgtEl>
                                      </p:cBhvr>
                                    </p:animEffect>
                                  </p:childTnLst>
                                </p:cTn>
                              </p:par>
                            </p:childTnLst>
                          </p:cTn>
                        </p:par>
                        <p:par>
                          <p:cTn id="444" fill="hold">
                            <p:stCondLst>
                              <p:cond delay="12364"/>
                            </p:stCondLst>
                            <p:childTnLst>
                              <p:par>
                                <p:cTn id="445" presetID="10" presetClass="entr" presetSubtype="0" fill="hold" nodeType="afterEffect">
                                  <p:stCondLst>
                                    <p:cond delay="0"/>
                                  </p:stCondLst>
                                  <p:childTnLst>
                                    <p:set>
                                      <p:cBhvr>
                                        <p:cTn id="446" dur="1" fill="hold">
                                          <p:stCondLst>
                                            <p:cond delay="0"/>
                                          </p:stCondLst>
                                        </p:cTn>
                                        <p:tgtEl>
                                          <p:spTgt spid="121"/>
                                        </p:tgtEl>
                                        <p:attrNameLst>
                                          <p:attrName>style.visibility</p:attrName>
                                        </p:attrNameLst>
                                      </p:cBhvr>
                                      <p:to>
                                        <p:strVal val="visible"/>
                                      </p:to>
                                    </p:set>
                                    <p:animEffect transition="in" filter="fade">
                                      <p:cBhvr>
                                        <p:cTn id="447" dur="60"/>
                                        <p:tgtEl>
                                          <p:spTgt spid="121"/>
                                        </p:tgtEl>
                                      </p:cBhvr>
                                    </p:animEffect>
                                  </p:childTnLst>
                                </p:cTn>
                              </p:par>
                            </p:childTnLst>
                          </p:cTn>
                        </p:par>
                        <p:par>
                          <p:cTn id="448" fill="hold">
                            <p:stCondLst>
                              <p:cond delay="12424"/>
                            </p:stCondLst>
                            <p:childTnLst>
                              <p:par>
                                <p:cTn id="449" presetID="10" presetClass="entr" presetSubtype="0" fill="hold" nodeType="afterEffect">
                                  <p:stCondLst>
                                    <p:cond delay="0"/>
                                  </p:stCondLst>
                                  <p:childTnLst>
                                    <p:set>
                                      <p:cBhvr>
                                        <p:cTn id="450" dur="1" fill="hold">
                                          <p:stCondLst>
                                            <p:cond delay="0"/>
                                          </p:stCondLst>
                                        </p:cTn>
                                        <p:tgtEl>
                                          <p:spTgt spid="122"/>
                                        </p:tgtEl>
                                        <p:attrNameLst>
                                          <p:attrName>style.visibility</p:attrName>
                                        </p:attrNameLst>
                                      </p:cBhvr>
                                      <p:to>
                                        <p:strVal val="visible"/>
                                      </p:to>
                                    </p:set>
                                    <p:animEffect transition="in" filter="fade">
                                      <p:cBhvr>
                                        <p:cTn id="451" dur="60"/>
                                        <p:tgtEl>
                                          <p:spTgt spid="122"/>
                                        </p:tgtEl>
                                      </p:cBhvr>
                                    </p:animEffect>
                                  </p:childTnLst>
                                </p:cTn>
                              </p:par>
                            </p:childTnLst>
                          </p:cTn>
                        </p:par>
                        <p:par>
                          <p:cTn id="452" fill="hold">
                            <p:stCondLst>
                              <p:cond delay="12484"/>
                            </p:stCondLst>
                            <p:childTnLst>
                              <p:par>
                                <p:cTn id="453" presetID="10" presetClass="entr" presetSubtype="0" fill="hold" nodeType="afterEffect">
                                  <p:stCondLst>
                                    <p:cond delay="0"/>
                                  </p:stCondLst>
                                  <p:childTnLst>
                                    <p:set>
                                      <p:cBhvr>
                                        <p:cTn id="454" dur="1" fill="hold">
                                          <p:stCondLst>
                                            <p:cond delay="0"/>
                                          </p:stCondLst>
                                        </p:cTn>
                                        <p:tgtEl>
                                          <p:spTgt spid="123"/>
                                        </p:tgtEl>
                                        <p:attrNameLst>
                                          <p:attrName>style.visibility</p:attrName>
                                        </p:attrNameLst>
                                      </p:cBhvr>
                                      <p:to>
                                        <p:strVal val="visible"/>
                                      </p:to>
                                    </p:set>
                                    <p:animEffect transition="in" filter="fade">
                                      <p:cBhvr>
                                        <p:cTn id="455" dur="60"/>
                                        <p:tgtEl>
                                          <p:spTgt spid="123"/>
                                        </p:tgtEl>
                                      </p:cBhvr>
                                    </p:animEffect>
                                  </p:childTnLst>
                                </p:cTn>
                              </p:par>
                            </p:childTnLst>
                          </p:cTn>
                        </p:par>
                        <p:par>
                          <p:cTn id="456" fill="hold">
                            <p:stCondLst>
                              <p:cond delay="12544"/>
                            </p:stCondLst>
                            <p:childTnLst>
                              <p:par>
                                <p:cTn id="457" presetID="10" presetClass="entr" presetSubtype="0" fill="hold" nodeType="afterEffect">
                                  <p:stCondLst>
                                    <p:cond delay="0"/>
                                  </p:stCondLst>
                                  <p:childTnLst>
                                    <p:set>
                                      <p:cBhvr>
                                        <p:cTn id="458" dur="1" fill="hold">
                                          <p:stCondLst>
                                            <p:cond delay="0"/>
                                          </p:stCondLst>
                                        </p:cTn>
                                        <p:tgtEl>
                                          <p:spTgt spid="124"/>
                                        </p:tgtEl>
                                        <p:attrNameLst>
                                          <p:attrName>style.visibility</p:attrName>
                                        </p:attrNameLst>
                                      </p:cBhvr>
                                      <p:to>
                                        <p:strVal val="visible"/>
                                      </p:to>
                                    </p:set>
                                    <p:animEffect transition="in" filter="fade">
                                      <p:cBhvr>
                                        <p:cTn id="459" dur="60"/>
                                        <p:tgtEl>
                                          <p:spTgt spid="124"/>
                                        </p:tgtEl>
                                      </p:cBhvr>
                                    </p:animEffect>
                                  </p:childTnLst>
                                </p:cTn>
                              </p:par>
                            </p:childTnLst>
                          </p:cTn>
                        </p:par>
                        <p:par>
                          <p:cTn id="460" fill="hold">
                            <p:stCondLst>
                              <p:cond delay="12604"/>
                            </p:stCondLst>
                            <p:childTnLst>
                              <p:par>
                                <p:cTn id="461" presetID="10" presetClass="entr" presetSubtype="0" fill="hold" nodeType="afterEffect">
                                  <p:stCondLst>
                                    <p:cond delay="0"/>
                                  </p:stCondLst>
                                  <p:childTnLst>
                                    <p:set>
                                      <p:cBhvr>
                                        <p:cTn id="462" dur="1" fill="hold">
                                          <p:stCondLst>
                                            <p:cond delay="0"/>
                                          </p:stCondLst>
                                        </p:cTn>
                                        <p:tgtEl>
                                          <p:spTgt spid="125"/>
                                        </p:tgtEl>
                                        <p:attrNameLst>
                                          <p:attrName>style.visibility</p:attrName>
                                        </p:attrNameLst>
                                      </p:cBhvr>
                                      <p:to>
                                        <p:strVal val="visible"/>
                                      </p:to>
                                    </p:set>
                                    <p:animEffect transition="in" filter="fade">
                                      <p:cBhvr>
                                        <p:cTn id="463" dur="60"/>
                                        <p:tgtEl>
                                          <p:spTgt spid="125"/>
                                        </p:tgtEl>
                                      </p:cBhvr>
                                    </p:animEffect>
                                  </p:childTnLst>
                                </p:cTn>
                              </p:par>
                            </p:childTnLst>
                          </p:cTn>
                        </p:par>
                        <p:par>
                          <p:cTn id="464" fill="hold">
                            <p:stCondLst>
                              <p:cond delay="12664"/>
                            </p:stCondLst>
                            <p:childTnLst>
                              <p:par>
                                <p:cTn id="465" presetID="10" presetClass="entr" presetSubtype="0" fill="hold" nodeType="afterEffect">
                                  <p:stCondLst>
                                    <p:cond delay="0"/>
                                  </p:stCondLst>
                                  <p:childTnLst>
                                    <p:set>
                                      <p:cBhvr>
                                        <p:cTn id="466" dur="1" fill="hold">
                                          <p:stCondLst>
                                            <p:cond delay="0"/>
                                          </p:stCondLst>
                                        </p:cTn>
                                        <p:tgtEl>
                                          <p:spTgt spid="126"/>
                                        </p:tgtEl>
                                        <p:attrNameLst>
                                          <p:attrName>style.visibility</p:attrName>
                                        </p:attrNameLst>
                                      </p:cBhvr>
                                      <p:to>
                                        <p:strVal val="visible"/>
                                      </p:to>
                                    </p:set>
                                    <p:animEffect transition="in" filter="fade">
                                      <p:cBhvr>
                                        <p:cTn id="467" dur="60"/>
                                        <p:tgtEl>
                                          <p:spTgt spid="126"/>
                                        </p:tgtEl>
                                      </p:cBhvr>
                                    </p:animEffect>
                                  </p:childTnLst>
                                </p:cTn>
                              </p:par>
                            </p:childTnLst>
                          </p:cTn>
                        </p:par>
                        <p:par>
                          <p:cTn id="468" fill="hold">
                            <p:stCondLst>
                              <p:cond delay="12724"/>
                            </p:stCondLst>
                            <p:childTnLst>
                              <p:par>
                                <p:cTn id="469" presetID="10" presetClass="entr" presetSubtype="0" fill="hold" nodeType="afterEffect">
                                  <p:stCondLst>
                                    <p:cond delay="0"/>
                                  </p:stCondLst>
                                  <p:childTnLst>
                                    <p:set>
                                      <p:cBhvr>
                                        <p:cTn id="470" dur="1" fill="hold">
                                          <p:stCondLst>
                                            <p:cond delay="0"/>
                                          </p:stCondLst>
                                        </p:cTn>
                                        <p:tgtEl>
                                          <p:spTgt spid="127"/>
                                        </p:tgtEl>
                                        <p:attrNameLst>
                                          <p:attrName>style.visibility</p:attrName>
                                        </p:attrNameLst>
                                      </p:cBhvr>
                                      <p:to>
                                        <p:strVal val="visible"/>
                                      </p:to>
                                    </p:set>
                                    <p:animEffect transition="in" filter="fade">
                                      <p:cBhvr>
                                        <p:cTn id="471" dur="60"/>
                                        <p:tgtEl>
                                          <p:spTgt spid="127"/>
                                        </p:tgtEl>
                                      </p:cBhvr>
                                    </p:animEffect>
                                  </p:childTnLst>
                                </p:cTn>
                              </p:par>
                            </p:childTnLst>
                          </p:cTn>
                        </p:par>
                        <p:par>
                          <p:cTn id="472" fill="hold">
                            <p:stCondLst>
                              <p:cond delay="12784"/>
                            </p:stCondLst>
                            <p:childTnLst>
                              <p:par>
                                <p:cTn id="473" presetID="10" presetClass="entr" presetSubtype="0" fill="hold" nodeType="afterEffect">
                                  <p:stCondLst>
                                    <p:cond delay="0"/>
                                  </p:stCondLst>
                                  <p:childTnLst>
                                    <p:set>
                                      <p:cBhvr>
                                        <p:cTn id="474" dur="1" fill="hold">
                                          <p:stCondLst>
                                            <p:cond delay="0"/>
                                          </p:stCondLst>
                                        </p:cTn>
                                        <p:tgtEl>
                                          <p:spTgt spid="128"/>
                                        </p:tgtEl>
                                        <p:attrNameLst>
                                          <p:attrName>style.visibility</p:attrName>
                                        </p:attrNameLst>
                                      </p:cBhvr>
                                      <p:to>
                                        <p:strVal val="visible"/>
                                      </p:to>
                                    </p:set>
                                    <p:animEffect transition="in" filter="fade">
                                      <p:cBhvr>
                                        <p:cTn id="475" dur="60"/>
                                        <p:tgtEl>
                                          <p:spTgt spid="128"/>
                                        </p:tgtEl>
                                      </p:cBhvr>
                                    </p:animEffect>
                                  </p:childTnLst>
                                </p:cTn>
                              </p:par>
                            </p:childTnLst>
                          </p:cTn>
                        </p:par>
                        <p:par>
                          <p:cTn id="476" fill="hold">
                            <p:stCondLst>
                              <p:cond delay="12844"/>
                            </p:stCondLst>
                            <p:childTnLst>
                              <p:par>
                                <p:cTn id="477" presetID="10" presetClass="entr" presetSubtype="0" fill="hold" nodeType="afterEffect">
                                  <p:stCondLst>
                                    <p:cond delay="0"/>
                                  </p:stCondLst>
                                  <p:childTnLst>
                                    <p:set>
                                      <p:cBhvr>
                                        <p:cTn id="478" dur="1" fill="hold">
                                          <p:stCondLst>
                                            <p:cond delay="0"/>
                                          </p:stCondLst>
                                        </p:cTn>
                                        <p:tgtEl>
                                          <p:spTgt spid="129"/>
                                        </p:tgtEl>
                                        <p:attrNameLst>
                                          <p:attrName>style.visibility</p:attrName>
                                        </p:attrNameLst>
                                      </p:cBhvr>
                                      <p:to>
                                        <p:strVal val="visible"/>
                                      </p:to>
                                    </p:set>
                                    <p:animEffect transition="in" filter="fade">
                                      <p:cBhvr>
                                        <p:cTn id="479" dur="60"/>
                                        <p:tgtEl>
                                          <p:spTgt spid="129"/>
                                        </p:tgtEl>
                                      </p:cBhvr>
                                    </p:animEffect>
                                  </p:childTnLst>
                                </p:cTn>
                              </p:par>
                            </p:childTnLst>
                          </p:cTn>
                        </p:par>
                        <p:par>
                          <p:cTn id="480" fill="hold">
                            <p:stCondLst>
                              <p:cond delay="12904"/>
                            </p:stCondLst>
                            <p:childTnLst>
                              <p:par>
                                <p:cTn id="481" presetID="10" presetClass="entr" presetSubtype="0" fill="hold" nodeType="afterEffect">
                                  <p:stCondLst>
                                    <p:cond delay="0"/>
                                  </p:stCondLst>
                                  <p:childTnLst>
                                    <p:set>
                                      <p:cBhvr>
                                        <p:cTn id="482" dur="1" fill="hold">
                                          <p:stCondLst>
                                            <p:cond delay="0"/>
                                          </p:stCondLst>
                                        </p:cTn>
                                        <p:tgtEl>
                                          <p:spTgt spid="130"/>
                                        </p:tgtEl>
                                        <p:attrNameLst>
                                          <p:attrName>style.visibility</p:attrName>
                                        </p:attrNameLst>
                                      </p:cBhvr>
                                      <p:to>
                                        <p:strVal val="visible"/>
                                      </p:to>
                                    </p:set>
                                    <p:animEffect transition="in" filter="fade">
                                      <p:cBhvr>
                                        <p:cTn id="483" dur="60"/>
                                        <p:tgtEl>
                                          <p:spTgt spid="130"/>
                                        </p:tgtEl>
                                      </p:cBhvr>
                                    </p:animEffect>
                                  </p:childTnLst>
                                </p:cTn>
                              </p:par>
                            </p:childTnLst>
                          </p:cTn>
                        </p:par>
                        <p:par>
                          <p:cTn id="484" fill="hold">
                            <p:stCondLst>
                              <p:cond delay="12964"/>
                            </p:stCondLst>
                            <p:childTnLst>
                              <p:par>
                                <p:cTn id="485" presetID="10" presetClass="entr" presetSubtype="0" fill="hold" nodeType="afterEffect">
                                  <p:stCondLst>
                                    <p:cond delay="0"/>
                                  </p:stCondLst>
                                  <p:childTnLst>
                                    <p:set>
                                      <p:cBhvr>
                                        <p:cTn id="486" dur="1" fill="hold">
                                          <p:stCondLst>
                                            <p:cond delay="0"/>
                                          </p:stCondLst>
                                        </p:cTn>
                                        <p:tgtEl>
                                          <p:spTgt spid="131"/>
                                        </p:tgtEl>
                                        <p:attrNameLst>
                                          <p:attrName>style.visibility</p:attrName>
                                        </p:attrNameLst>
                                      </p:cBhvr>
                                      <p:to>
                                        <p:strVal val="visible"/>
                                      </p:to>
                                    </p:set>
                                    <p:animEffect transition="in" filter="fade">
                                      <p:cBhvr>
                                        <p:cTn id="487" dur="60"/>
                                        <p:tgtEl>
                                          <p:spTgt spid="131"/>
                                        </p:tgtEl>
                                      </p:cBhvr>
                                    </p:animEffect>
                                  </p:childTnLst>
                                </p:cTn>
                              </p:par>
                            </p:childTnLst>
                          </p:cTn>
                        </p:par>
                        <p:par>
                          <p:cTn id="488" fill="hold">
                            <p:stCondLst>
                              <p:cond delay="13024"/>
                            </p:stCondLst>
                            <p:childTnLst>
                              <p:par>
                                <p:cTn id="489" presetID="10" presetClass="entr" presetSubtype="0" fill="hold" nodeType="afterEffect">
                                  <p:stCondLst>
                                    <p:cond delay="0"/>
                                  </p:stCondLst>
                                  <p:childTnLst>
                                    <p:set>
                                      <p:cBhvr>
                                        <p:cTn id="490" dur="1" fill="hold">
                                          <p:stCondLst>
                                            <p:cond delay="0"/>
                                          </p:stCondLst>
                                        </p:cTn>
                                        <p:tgtEl>
                                          <p:spTgt spid="132"/>
                                        </p:tgtEl>
                                        <p:attrNameLst>
                                          <p:attrName>style.visibility</p:attrName>
                                        </p:attrNameLst>
                                      </p:cBhvr>
                                      <p:to>
                                        <p:strVal val="visible"/>
                                      </p:to>
                                    </p:set>
                                    <p:animEffect transition="in" filter="fade">
                                      <p:cBhvr>
                                        <p:cTn id="491" dur="60"/>
                                        <p:tgtEl>
                                          <p:spTgt spid="132"/>
                                        </p:tgtEl>
                                      </p:cBhvr>
                                    </p:animEffect>
                                  </p:childTnLst>
                                </p:cTn>
                              </p:par>
                            </p:childTnLst>
                          </p:cTn>
                        </p:par>
                        <p:par>
                          <p:cTn id="492" fill="hold">
                            <p:stCondLst>
                              <p:cond delay="13084"/>
                            </p:stCondLst>
                            <p:childTnLst>
                              <p:par>
                                <p:cTn id="493" presetID="10" presetClass="entr" presetSubtype="0" fill="hold" nodeType="afterEffect">
                                  <p:stCondLst>
                                    <p:cond delay="0"/>
                                  </p:stCondLst>
                                  <p:childTnLst>
                                    <p:set>
                                      <p:cBhvr>
                                        <p:cTn id="494" dur="1" fill="hold">
                                          <p:stCondLst>
                                            <p:cond delay="0"/>
                                          </p:stCondLst>
                                        </p:cTn>
                                        <p:tgtEl>
                                          <p:spTgt spid="133"/>
                                        </p:tgtEl>
                                        <p:attrNameLst>
                                          <p:attrName>style.visibility</p:attrName>
                                        </p:attrNameLst>
                                      </p:cBhvr>
                                      <p:to>
                                        <p:strVal val="visible"/>
                                      </p:to>
                                    </p:set>
                                    <p:animEffect transition="in" filter="fade">
                                      <p:cBhvr>
                                        <p:cTn id="495" dur="60"/>
                                        <p:tgtEl>
                                          <p:spTgt spid="133"/>
                                        </p:tgtEl>
                                      </p:cBhvr>
                                    </p:animEffect>
                                  </p:childTnLst>
                                </p:cTn>
                              </p:par>
                            </p:childTnLst>
                          </p:cTn>
                        </p:par>
                        <p:par>
                          <p:cTn id="496" fill="hold">
                            <p:stCondLst>
                              <p:cond delay="13144"/>
                            </p:stCondLst>
                            <p:childTnLst>
                              <p:par>
                                <p:cTn id="497" presetID="10" presetClass="entr" presetSubtype="0" fill="hold" nodeType="afterEffect">
                                  <p:stCondLst>
                                    <p:cond delay="0"/>
                                  </p:stCondLst>
                                  <p:childTnLst>
                                    <p:set>
                                      <p:cBhvr>
                                        <p:cTn id="498" dur="1" fill="hold">
                                          <p:stCondLst>
                                            <p:cond delay="0"/>
                                          </p:stCondLst>
                                        </p:cTn>
                                        <p:tgtEl>
                                          <p:spTgt spid="134"/>
                                        </p:tgtEl>
                                        <p:attrNameLst>
                                          <p:attrName>style.visibility</p:attrName>
                                        </p:attrNameLst>
                                      </p:cBhvr>
                                      <p:to>
                                        <p:strVal val="visible"/>
                                      </p:to>
                                    </p:set>
                                    <p:animEffect transition="in" filter="fade">
                                      <p:cBhvr>
                                        <p:cTn id="499" dur="60"/>
                                        <p:tgtEl>
                                          <p:spTgt spid="134"/>
                                        </p:tgtEl>
                                      </p:cBhvr>
                                    </p:animEffect>
                                  </p:childTnLst>
                                </p:cTn>
                              </p:par>
                            </p:childTnLst>
                          </p:cTn>
                        </p:par>
                        <p:par>
                          <p:cTn id="500" fill="hold">
                            <p:stCondLst>
                              <p:cond delay="13204"/>
                            </p:stCondLst>
                            <p:childTnLst>
                              <p:par>
                                <p:cTn id="501" presetID="10" presetClass="entr" presetSubtype="0" fill="hold" nodeType="afterEffect">
                                  <p:stCondLst>
                                    <p:cond delay="0"/>
                                  </p:stCondLst>
                                  <p:childTnLst>
                                    <p:set>
                                      <p:cBhvr>
                                        <p:cTn id="502" dur="1" fill="hold">
                                          <p:stCondLst>
                                            <p:cond delay="0"/>
                                          </p:stCondLst>
                                        </p:cTn>
                                        <p:tgtEl>
                                          <p:spTgt spid="135"/>
                                        </p:tgtEl>
                                        <p:attrNameLst>
                                          <p:attrName>style.visibility</p:attrName>
                                        </p:attrNameLst>
                                      </p:cBhvr>
                                      <p:to>
                                        <p:strVal val="visible"/>
                                      </p:to>
                                    </p:set>
                                    <p:animEffect transition="in" filter="fade">
                                      <p:cBhvr>
                                        <p:cTn id="503" dur="60"/>
                                        <p:tgtEl>
                                          <p:spTgt spid="135"/>
                                        </p:tgtEl>
                                      </p:cBhvr>
                                    </p:animEffect>
                                  </p:childTnLst>
                                </p:cTn>
                              </p:par>
                            </p:childTnLst>
                          </p:cTn>
                        </p:par>
                        <p:par>
                          <p:cTn id="504" fill="hold">
                            <p:stCondLst>
                              <p:cond delay="13264"/>
                            </p:stCondLst>
                            <p:childTnLst>
                              <p:par>
                                <p:cTn id="505" presetID="10" presetClass="entr" presetSubtype="0" fill="hold" nodeType="afterEffect">
                                  <p:stCondLst>
                                    <p:cond delay="0"/>
                                  </p:stCondLst>
                                  <p:childTnLst>
                                    <p:set>
                                      <p:cBhvr>
                                        <p:cTn id="506" dur="1" fill="hold">
                                          <p:stCondLst>
                                            <p:cond delay="0"/>
                                          </p:stCondLst>
                                        </p:cTn>
                                        <p:tgtEl>
                                          <p:spTgt spid="136"/>
                                        </p:tgtEl>
                                        <p:attrNameLst>
                                          <p:attrName>style.visibility</p:attrName>
                                        </p:attrNameLst>
                                      </p:cBhvr>
                                      <p:to>
                                        <p:strVal val="visible"/>
                                      </p:to>
                                    </p:set>
                                    <p:animEffect transition="in" filter="fade">
                                      <p:cBhvr>
                                        <p:cTn id="507" dur="60"/>
                                        <p:tgtEl>
                                          <p:spTgt spid="136"/>
                                        </p:tgtEl>
                                      </p:cBhvr>
                                    </p:animEffect>
                                  </p:childTnLst>
                                </p:cTn>
                              </p:par>
                            </p:childTnLst>
                          </p:cTn>
                        </p:par>
                        <p:par>
                          <p:cTn id="508" fill="hold">
                            <p:stCondLst>
                              <p:cond delay="13324"/>
                            </p:stCondLst>
                            <p:childTnLst>
                              <p:par>
                                <p:cTn id="509" presetID="10" presetClass="entr" presetSubtype="0" fill="hold" nodeType="afterEffect">
                                  <p:stCondLst>
                                    <p:cond delay="0"/>
                                  </p:stCondLst>
                                  <p:childTnLst>
                                    <p:set>
                                      <p:cBhvr>
                                        <p:cTn id="510" dur="1" fill="hold">
                                          <p:stCondLst>
                                            <p:cond delay="0"/>
                                          </p:stCondLst>
                                        </p:cTn>
                                        <p:tgtEl>
                                          <p:spTgt spid="137"/>
                                        </p:tgtEl>
                                        <p:attrNameLst>
                                          <p:attrName>style.visibility</p:attrName>
                                        </p:attrNameLst>
                                      </p:cBhvr>
                                      <p:to>
                                        <p:strVal val="visible"/>
                                      </p:to>
                                    </p:set>
                                    <p:animEffect transition="in" filter="fade">
                                      <p:cBhvr>
                                        <p:cTn id="511" dur="60"/>
                                        <p:tgtEl>
                                          <p:spTgt spid="137"/>
                                        </p:tgtEl>
                                      </p:cBhvr>
                                    </p:animEffect>
                                  </p:childTnLst>
                                </p:cTn>
                              </p:par>
                            </p:childTnLst>
                          </p:cTn>
                        </p:par>
                        <p:par>
                          <p:cTn id="512" fill="hold">
                            <p:stCondLst>
                              <p:cond delay="13384"/>
                            </p:stCondLst>
                            <p:childTnLst>
                              <p:par>
                                <p:cTn id="513" presetID="10" presetClass="entr" presetSubtype="0" fill="hold" nodeType="afterEffect">
                                  <p:stCondLst>
                                    <p:cond delay="0"/>
                                  </p:stCondLst>
                                  <p:childTnLst>
                                    <p:set>
                                      <p:cBhvr>
                                        <p:cTn id="514" dur="1" fill="hold">
                                          <p:stCondLst>
                                            <p:cond delay="0"/>
                                          </p:stCondLst>
                                        </p:cTn>
                                        <p:tgtEl>
                                          <p:spTgt spid="138"/>
                                        </p:tgtEl>
                                        <p:attrNameLst>
                                          <p:attrName>style.visibility</p:attrName>
                                        </p:attrNameLst>
                                      </p:cBhvr>
                                      <p:to>
                                        <p:strVal val="visible"/>
                                      </p:to>
                                    </p:set>
                                    <p:animEffect transition="in" filter="fade">
                                      <p:cBhvr>
                                        <p:cTn id="515" dur="60"/>
                                        <p:tgtEl>
                                          <p:spTgt spid="138"/>
                                        </p:tgtEl>
                                      </p:cBhvr>
                                    </p:animEffect>
                                  </p:childTnLst>
                                </p:cTn>
                              </p:par>
                            </p:childTnLst>
                          </p:cTn>
                        </p:par>
                        <p:par>
                          <p:cTn id="516" fill="hold">
                            <p:stCondLst>
                              <p:cond delay="13444"/>
                            </p:stCondLst>
                            <p:childTnLst>
                              <p:par>
                                <p:cTn id="517" presetID="10" presetClass="entr" presetSubtype="0" fill="hold" nodeType="afterEffect">
                                  <p:stCondLst>
                                    <p:cond delay="0"/>
                                  </p:stCondLst>
                                  <p:childTnLst>
                                    <p:set>
                                      <p:cBhvr>
                                        <p:cTn id="518" dur="1" fill="hold">
                                          <p:stCondLst>
                                            <p:cond delay="0"/>
                                          </p:stCondLst>
                                        </p:cTn>
                                        <p:tgtEl>
                                          <p:spTgt spid="139"/>
                                        </p:tgtEl>
                                        <p:attrNameLst>
                                          <p:attrName>style.visibility</p:attrName>
                                        </p:attrNameLst>
                                      </p:cBhvr>
                                      <p:to>
                                        <p:strVal val="visible"/>
                                      </p:to>
                                    </p:set>
                                    <p:animEffect transition="in" filter="fade">
                                      <p:cBhvr>
                                        <p:cTn id="519" dur="60"/>
                                        <p:tgtEl>
                                          <p:spTgt spid="139"/>
                                        </p:tgtEl>
                                      </p:cBhvr>
                                    </p:animEffect>
                                  </p:childTnLst>
                                </p:cTn>
                              </p:par>
                            </p:childTnLst>
                          </p:cTn>
                        </p:par>
                        <p:par>
                          <p:cTn id="520" fill="hold">
                            <p:stCondLst>
                              <p:cond delay="13504"/>
                            </p:stCondLst>
                            <p:childTnLst>
                              <p:par>
                                <p:cTn id="521" presetID="10" presetClass="entr" presetSubtype="0" fill="hold" nodeType="afterEffect">
                                  <p:stCondLst>
                                    <p:cond delay="0"/>
                                  </p:stCondLst>
                                  <p:childTnLst>
                                    <p:set>
                                      <p:cBhvr>
                                        <p:cTn id="522" dur="1" fill="hold">
                                          <p:stCondLst>
                                            <p:cond delay="0"/>
                                          </p:stCondLst>
                                        </p:cTn>
                                        <p:tgtEl>
                                          <p:spTgt spid="140"/>
                                        </p:tgtEl>
                                        <p:attrNameLst>
                                          <p:attrName>style.visibility</p:attrName>
                                        </p:attrNameLst>
                                      </p:cBhvr>
                                      <p:to>
                                        <p:strVal val="visible"/>
                                      </p:to>
                                    </p:set>
                                    <p:animEffect transition="in" filter="fade">
                                      <p:cBhvr>
                                        <p:cTn id="523" dur="60"/>
                                        <p:tgtEl>
                                          <p:spTgt spid="140"/>
                                        </p:tgtEl>
                                      </p:cBhvr>
                                    </p:animEffect>
                                  </p:childTnLst>
                                </p:cTn>
                              </p:par>
                            </p:childTnLst>
                          </p:cTn>
                        </p:par>
                        <p:par>
                          <p:cTn id="524" fill="hold">
                            <p:stCondLst>
                              <p:cond delay="13564"/>
                            </p:stCondLst>
                            <p:childTnLst>
                              <p:par>
                                <p:cTn id="525" presetID="10" presetClass="entr" presetSubtype="0" fill="hold" nodeType="afterEffect">
                                  <p:stCondLst>
                                    <p:cond delay="0"/>
                                  </p:stCondLst>
                                  <p:childTnLst>
                                    <p:set>
                                      <p:cBhvr>
                                        <p:cTn id="526" dur="1" fill="hold">
                                          <p:stCondLst>
                                            <p:cond delay="0"/>
                                          </p:stCondLst>
                                        </p:cTn>
                                        <p:tgtEl>
                                          <p:spTgt spid="141"/>
                                        </p:tgtEl>
                                        <p:attrNameLst>
                                          <p:attrName>style.visibility</p:attrName>
                                        </p:attrNameLst>
                                      </p:cBhvr>
                                      <p:to>
                                        <p:strVal val="visible"/>
                                      </p:to>
                                    </p:set>
                                    <p:animEffect transition="in" filter="fade">
                                      <p:cBhvr>
                                        <p:cTn id="527" dur="60"/>
                                        <p:tgtEl>
                                          <p:spTgt spid="141"/>
                                        </p:tgtEl>
                                      </p:cBhvr>
                                    </p:animEffect>
                                  </p:childTnLst>
                                </p:cTn>
                              </p:par>
                            </p:childTnLst>
                          </p:cTn>
                        </p:par>
                        <p:par>
                          <p:cTn id="528" fill="hold">
                            <p:stCondLst>
                              <p:cond delay="13624"/>
                            </p:stCondLst>
                            <p:childTnLst>
                              <p:par>
                                <p:cTn id="529" presetID="10" presetClass="entr" presetSubtype="0" fill="hold" nodeType="afterEffect">
                                  <p:stCondLst>
                                    <p:cond delay="0"/>
                                  </p:stCondLst>
                                  <p:childTnLst>
                                    <p:set>
                                      <p:cBhvr>
                                        <p:cTn id="530" dur="1" fill="hold">
                                          <p:stCondLst>
                                            <p:cond delay="0"/>
                                          </p:stCondLst>
                                        </p:cTn>
                                        <p:tgtEl>
                                          <p:spTgt spid="142"/>
                                        </p:tgtEl>
                                        <p:attrNameLst>
                                          <p:attrName>style.visibility</p:attrName>
                                        </p:attrNameLst>
                                      </p:cBhvr>
                                      <p:to>
                                        <p:strVal val="visible"/>
                                      </p:to>
                                    </p:set>
                                    <p:animEffect transition="in" filter="fade">
                                      <p:cBhvr>
                                        <p:cTn id="531" dur="60"/>
                                        <p:tgtEl>
                                          <p:spTgt spid="142"/>
                                        </p:tgtEl>
                                      </p:cBhvr>
                                    </p:animEffect>
                                  </p:childTnLst>
                                </p:cTn>
                              </p:par>
                            </p:childTnLst>
                          </p:cTn>
                        </p:par>
                        <p:par>
                          <p:cTn id="532" fill="hold">
                            <p:stCondLst>
                              <p:cond delay="13684"/>
                            </p:stCondLst>
                            <p:childTnLst>
                              <p:par>
                                <p:cTn id="533" presetID="10" presetClass="entr" presetSubtype="0" fill="hold" nodeType="afterEffect">
                                  <p:stCondLst>
                                    <p:cond delay="0"/>
                                  </p:stCondLst>
                                  <p:childTnLst>
                                    <p:set>
                                      <p:cBhvr>
                                        <p:cTn id="534" dur="1" fill="hold">
                                          <p:stCondLst>
                                            <p:cond delay="0"/>
                                          </p:stCondLst>
                                        </p:cTn>
                                        <p:tgtEl>
                                          <p:spTgt spid="143"/>
                                        </p:tgtEl>
                                        <p:attrNameLst>
                                          <p:attrName>style.visibility</p:attrName>
                                        </p:attrNameLst>
                                      </p:cBhvr>
                                      <p:to>
                                        <p:strVal val="visible"/>
                                      </p:to>
                                    </p:set>
                                    <p:animEffect transition="in" filter="fade">
                                      <p:cBhvr>
                                        <p:cTn id="535" dur="60"/>
                                        <p:tgtEl>
                                          <p:spTgt spid="143"/>
                                        </p:tgtEl>
                                      </p:cBhvr>
                                    </p:animEffect>
                                  </p:childTnLst>
                                </p:cTn>
                              </p:par>
                            </p:childTnLst>
                          </p:cTn>
                        </p:par>
                        <p:par>
                          <p:cTn id="536" fill="hold">
                            <p:stCondLst>
                              <p:cond delay="13744"/>
                            </p:stCondLst>
                            <p:childTnLst>
                              <p:par>
                                <p:cTn id="537" presetID="10" presetClass="entr" presetSubtype="0" fill="hold" nodeType="afterEffect">
                                  <p:stCondLst>
                                    <p:cond delay="0"/>
                                  </p:stCondLst>
                                  <p:childTnLst>
                                    <p:set>
                                      <p:cBhvr>
                                        <p:cTn id="538" dur="1" fill="hold">
                                          <p:stCondLst>
                                            <p:cond delay="0"/>
                                          </p:stCondLst>
                                        </p:cTn>
                                        <p:tgtEl>
                                          <p:spTgt spid="144"/>
                                        </p:tgtEl>
                                        <p:attrNameLst>
                                          <p:attrName>style.visibility</p:attrName>
                                        </p:attrNameLst>
                                      </p:cBhvr>
                                      <p:to>
                                        <p:strVal val="visible"/>
                                      </p:to>
                                    </p:set>
                                    <p:animEffect transition="in" filter="fade">
                                      <p:cBhvr>
                                        <p:cTn id="539" dur="60"/>
                                        <p:tgtEl>
                                          <p:spTgt spid="144"/>
                                        </p:tgtEl>
                                      </p:cBhvr>
                                    </p:animEffect>
                                  </p:childTnLst>
                                </p:cTn>
                              </p:par>
                            </p:childTnLst>
                          </p:cTn>
                        </p:par>
                        <p:par>
                          <p:cTn id="540" fill="hold">
                            <p:stCondLst>
                              <p:cond delay="13804"/>
                            </p:stCondLst>
                            <p:childTnLst>
                              <p:par>
                                <p:cTn id="541" presetID="10" presetClass="entr" presetSubtype="0" fill="hold" nodeType="afterEffect">
                                  <p:stCondLst>
                                    <p:cond delay="0"/>
                                  </p:stCondLst>
                                  <p:childTnLst>
                                    <p:set>
                                      <p:cBhvr>
                                        <p:cTn id="542" dur="1" fill="hold">
                                          <p:stCondLst>
                                            <p:cond delay="0"/>
                                          </p:stCondLst>
                                        </p:cTn>
                                        <p:tgtEl>
                                          <p:spTgt spid="145"/>
                                        </p:tgtEl>
                                        <p:attrNameLst>
                                          <p:attrName>style.visibility</p:attrName>
                                        </p:attrNameLst>
                                      </p:cBhvr>
                                      <p:to>
                                        <p:strVal val="visible"/>
                                      </p:to>
                                    </p:set>
                                    <p:animEffect transition="in" filter="fade">
                                      <p:cBhvr>
                                        <p:cTn id="543" dur="60"/>
                                        <p:tgtEl>
                                          <p:spTgt spid="145"/>
                                        </p:tgtEl>
                                      </p:cBhvr>
                                    </p:animEffect>
                                  </p:childTnLst>
                                </p:cTn>
                              </p:par>
                            </p:childTnLst>
                          </p:cTn>
                        </p:par>
                        <p:par>
                          <p:cTn id="544" fill="hold">
                            <p:stCondLst>
                              <p:cond delay="13864"/>
                            </p:stCondLst>
                            <p:childTnLst>
                              <p:par>
                                <p:cTn id="545" presetID="10" presetClass="entr" presetSubtype="0" fill="hold" nodeType="afterEffect">
                                  <p:stCondLst>
                                    <p:cond delay="0"/>
                                  </p:stCondLst>
                                  <p:childTnLst>
                                    <p:set>
                                      <p:cBhvr>
                                        <p:cTn id="546" dur="1" fill="hold">
                                          <p:stCondLst>
                                            <p:cond delay="0"/>
                                          </p:stCondLst>
                                        </p:cTn>
                                        <p:tgtEl>
                                          <p:spTgt spid="146"/>
                                        </p:tgtEl>
                                        <p:attrNameLst>
                                          <p:attrName>style.visibility</p:attrName>
                                        </p:attrNameLst>
                                      </p:cBhvr>
                                      <p:to>
                                        <p:strVal val="visible"/>
                                      </p:to>
                                    </p:set>
                                    <p:animEffect transition="in" filter="fade">
                                      <p:cBhvr>
                                        <p:cTn id="547" dur="60"/>
                                        <p:tgtEl>
                                          <p:spTgt spid="146"/>
                                        </p:tgtEl>
                                      </p:cBhvr>
                                    </p:animEffect>
                                  </p:childTnLst>
                                </p:cTn>
                              </p:par>
                            </p:childTnLst>
                          </p:cTn>
                        </p:par>
                        <p:par>
                          <p:cTn id="548" fill="hold">
                            <p:stCondLst>
                              <p:cond delay="13924"/>
                            </p:stCondLst>
                            <p:childTnLst>
                              <p:par>
                                <p:cTn id="549" presetID="10" presetClass="entr" presetSubtype="0" fill="hold" nodeType="afterEffect">
                                  <p:stCondLst>
                                    <p:cond delay="0"/>
                                  </p:stCondLst>
                                  <p:childTnLst>
                                    <p:set>
                                      <p:cBhvr>
                                        <p:cTn id="550" dur="1" fill="hold">
                                          <p:stCondLst>
                                            <p:cond delay="0"/>
                                          </p:stCondLst>
                                        </p:cTn>
                                        <p:tgtEl>
                                          <p:spTgt spid="147"/>
                                        </p:tgtEl>
                                        <p:attrNameLst>
                                          <p:attrName>style.visibility</p:attrName>
                                        </p:attrNameLst>
                                      </p:cBhvr>
                                      <p:to>
                                        <p:strVal val="visible"/>
                                      </p:to>
                                    </p:set>
                                    <p:animEffect transition="in" filter="fade">
                                      <p:cBhvr>
                                        <p:cTn id="551" dur="60"/>
                                        <p:tgtEl>
                                          <p:spTgt spid="147"/>
                                        </p:tgtEl>
                                      </p:cBhvr>
                                    </p:animEffect>
                                  </p:childTnLst>
                                </p:cTn>
                              </p:par>
                            </p:childTnLst>
                          </p:cTn>
                        </p:par>
                        <p:par>
                          <p:cTn id="552" fill="hold">
                            <p:stCondLst>
                              <p:cond delay="13984"/>
                            </p:stCondLst>
                            <p:childTnLst>
                              <p:par>
                                <p:cTn id="553" presetID="10" presetClass="entr" presetSubtype="0" fill="hold" nodeType="afterEffect">
                                  <p:stCondLst>
                                    <p:cond delay="0"/>
                                  </p:stCondLst>
                                  <p:childTnLst>
                                    <p:set>
                                      <p:cBhvr>
                                        <p:cTn id="554" dur="1" fill="hold">
                                          <p:stCondLst>
                                            <p:cond delay="0"/>
                                          </p:stCondLst>
                                        </p:cTn>
                                        <p:tgtEl>
                                          <p:spTgt spid="148"/>
                                        </p:tgtEl>
                                        <p:attrNameLst>
                                          <p:attrName>style.visibility</p:attrName>
                                        </p:attrNameLst>
                                      </p:cBhvr>
                                      <p:to>
                                        <p:strVal val="visible"/>
                                      </p:to>
                                    </p:set>
                                    <p:animEffect transition="in" filter="fade">
                                      <p:cBhvr>
                                        <p:cTn id="555" dur="60"/>
                                        <p:tgtEl>
                                          <p:spTgt spid="148"/>
                                        </p:tgtEl>
                                      </p:cBhvr>
                                    </p:animEffect>
                                  </p:childTnLst>
                                </p:cTn>
                              </p:par>
                            </p:childTnLst>
                          </p:cTn>
                        </p:par>
                        <p:par>
                          <p:cTn id="556" fill="hold">
                            <p:stCondLst>
                              <p:cond delay="14044"/>
                            </p:stCondLst>
                            <p:childTnLst>
                              <p:par>
                                <p:cTn id="557" presetID="10" presetClass="entr" presetSubtype="0" fill="hold" nodeType="afterEffect">
                                  <p:stCondLst>
                                    <p:cond delay="0"/>
                                  </p:stCondLst>
                                  <p:childTnLst>
                                    <p:set>
                                      <p:cBhvr>
                                        <p:cTn id="558" dur="1" fill="hold">
                                          <p:stCondLst>
                                            <p:cond delay="0"/>
                                          </p:stCondLst>
                                        </p:cTn>
                                        <p:tgtEl>
                                          <p:spTgt spid="149"/>
                                        </p:tgtEl>
                                        <p:attrNameLst>
                                          <p:attrName>style.visibility</p:attrName>
                                        </p:attrNameLst>
                                      </p:cBhvr>
                                      <p:to>
                                        <p:strVal val="visible"/>
                                      </p:to>
                                    </p:set>
                                    <p:animEffect transition="in" filter="fade">
                                      <p:cBhvr>
                                        <p:cTn id="559" dur="60"/>
                                        <p:tgtEl>
                                          <p:spTgt spid="149"/>
                                        </p:tgtEl>
                                      </p:cBhvr>
                                    </p:animEffect>
                                  </p:childTnLst>
                                </p:cTn>
                              </p:par>
                            </p:childTnLst>
                          </p:cTn>
                        </p:par>
                        <p:par>
                          <p:cTn id="560" fill="hold">
                            <p:stCondLst>
                              <p:cond delay="14104"/>
                            </p:stCondLst>
                            <p:childTnLst>
                              <p:par>
                                <p:cTn id="561" presetID="10" presetClass="entr" presetSubtype="0" fill="hold" nodeType="afterEffect">
                                  <p:stCondLst>
                                    <p:cond delay="0"/>
                                  </p:stCondLst>
                                  <p:childTnLst>
                                    <p:set>
                                      <p:cBhvr>
                                        <p:cTn id="562" dur="1" fill="hold">
                                          <p:stCondLst>
                                            <p:cond delay="0"/>
                                          </p:stCondLst>
                                        </p:cTn>
                                        <p:tgtEl>
                                          <p:spTgt spid="150"/>
                                        </p:tgtEl>
                                        <p:attrNameLst>
                                          <p:attrName>style.visibility</p:attrName>
                                        </p:attrNameLst>
                                      </p:cBhvr>
                                      <p:to>
                                        <p:strVal val="visible"/>
                                      </p:to>
                                    </p:set>
                                    <p:animEffect transition="in" filter="fade">
                                      <p:cBhvr>
                                        <p:cTn id="563" dur="60"/>
                                        <p:tgtEl>
                                          <p:spTgt spid="150"/>
                                        </p:tgtEl>
                                      </p:cBhvr>
                                    </p:animEffect>
                                  </p:childTnLst>
                                </p:cTn>
                              </p:par>
                            </p:childTnLst>
                          </p:cTn>
                        </p:par>
                        <p:par>
                          <p:cTn id="564" fill="hold">
                            <p:stCondLst>
                              <p:cond delay="14164"/>
                            </p:stCondLst>
                            <p:childTnLst>
                              <p:par>
                                <p:cTn id="565" presetID="10" presetClass="entr" presetSubtype="0" fill="hold" grpId="0" nodeType="afterEffect">
                                  <p:stCondLst>
                                    <p:cond delay="0"/>
                                  </p:stCondLst>
                                  <p:childTnLst>
                                    <p:set>
                                      <p:cBhvr>
                                        <p:cTn id="566" dur="1" fill="hold">
                                          <p:stCondLst>
                                            <p:cond delay="0"/>
                                          </p:stCondLst>
                                        </p:cTn>
                                        <p:tgtEl>
                                          <p:spTgt spid="102"/>
                                        </p:tgtEl>
                                        <p:attrNameLst>
                                          <p:attrName>style.visibility</p:attrName>
                                        </p:attrNameLst>
                                      </p:cBhvr>
                                      <p:to>
                                        <p:strVal val="visible"/>
                                      </p:to>
                                    </p:set>
                                    <p:animEffect transition="in" filter="fade">
                                      <p:cBhvr>
                                        <p:cTn id="567" dur="901"/>
                                        <p:tgtEl>
                                          <p:spTgt spid="102"/>
                                        </p:tgtEl>
                                      </p:cBhvr>
                                    </p:animEffect>
                                  </p:childTnLst>
                                </p:cTn>
                              </p:par>
                            </p:childTnLst>
                          </p:cTn>
                        </p:par>
                        <p:par>
                          <p:cTn id="568" fill="hold">
                            <p:stCondLst>
                              <p:cond delay="15065"/>
                            </p:stCondLst>
                            <p:childTnLst>
                              <p:par>
                                <p:cTn id="569" presetID="10" presetClass="entr" presetSubtype="0" fill="hold" grpId="0" nodeType="afterEffect">
                                  <p:stCondLst>
                                    <p:cond delay="0"/>
                                  </p:stCondLst>
                                  <p:childTnLst>
                                    <p:set>
                                      <p:cBhvr>
                                        <p:cTn id="570" dur="1" fill="hold">
                                          <p:stCondLst>
                                            <p:cond delay="0"/>
                                          </p:stCondLst>
                                        </p:cTn>
                                        <p:tgtEl>
                                          <p:spTgt spid="103"/>
                                        </p:tgtEl>
                                        <p:attrNameLst>
                                          <p:attrName>style.visibility</p:attrName>
                                        </p:attrNameLst>
                                      </p:cBhvr>
                                      <p:to>
                                        <p:strVal val="visible"/>
                                      </p:to>
                                    </p:set>
                                    <p:animEffect transition="in" filter="fade">
                                      <p:cBhvr>
                                        <p:cTn id="571" dur="300"/>
                                        <p:tgtEl>
                                          <p:spTgt spid="103"/>
                                        </p:tgtEl>
                                      </p:cBhvr>
                                    </p:animEffect>
                                  </p:childTnLst>
                                </p:cTn>
                              </p:par>
                            </p:childTnLst>
                          </p:cTn>
                        </p:par>
                        <p:par>
                          <p:cTn id="572" fill="hold">
                            <p:stCondLst>
                              <p:cond delay="15365"/>
                            </p:stCondLst>
                            <p:childTnLst>
                              <p:par>
                                <p:cTn id="573" presetID="10" presetClass="entr" presetSubtype="0" fill="hold" grpId="0" nodeType="afterEffect">
                                  <p:stCondLst>
                                    <p:cond delay="0"/>
                                  </p:stCondLst>
                                  <p:childTnLst>
                                    <p:set>
                                      <p:cBhvr>
                                        <p:cTn id="574" dur="1" fill="hold">
                                          <p:stCondLst>
                                            <p:cond delay="0"/>
                                          </p:stCondLst>
                                        </p:cTn>
                                        <p:tgtEl>
                                          <p:spTgt spid="104"/>
                                        </p:tgtEl>
                                        <p:attrNameLst>
                                          <p:attrName>style.visibility</p:attrName>
                                        </p:attrNameLst>
                                      </p:cBhvr>
                                      <p:to>
                                        <p:strVal val="visible"/>
                                      </p:to>
                                    </p:set>
                                    <p:animEffect transition="in" filter="fade">
                                      <p:cBhvr>
                                        <p:cTn id="575" dur="300"/>
                                        <p:tgtEl>
                                          <p:spTgt spid="104"/>
                                        </p:tgtEl>
                                      </p:cBhvr>
                                    </p:animEffect>
                                  </p:childTnLst>
                                </p:cTn>
                              </p:par>
                            </p:childTnLst>
                          </p:cTn>
                        </p:par>
                        <p:par>
                          <p:cTn id="576" fill="hold">
                            <p:stCondLst>
                              <p:cond delay="15665"/>
                            </p:stCondLst>
                            <p:childTnLst>
                              <p:par>
                                <p:cTn id="577" presetID="10" presetClass="entr" presetSubtype="0" fill="hold" grpId="0" nodeType="afterEffect">
                                  <p:stCondLst>
                                    <p:cond delay="0"/>
                                  </p:stCondLst>
                                  <p:childTnLst>
                                    <p:set>
                                      <p:cBhvr>
                                        <p:cTn id="578" dur="1" fill="hold">
                                          <p:stCondLst>
                                            <p:cond delay="0"/>
                                          </p:stCondLst>
                                        </p:cTn>
                                        <p:tgtEl>
                                          <p:spTgt spid="105"/>
                                        </p:tgtEl>
                                        <p:attrNameLst>
                                          <p:attrName>style.visibility</p:attrName>
                                        </p:attrNameLst>
                                      </p:cBhvr>
                                      <p:to>
                                        <p:strVal val="visible"/>
                                      </p:to>
                                    </p:set>
                                    <p:animEffect transition="in" filter="fade">
                                      <p:cBhvr>
                                        <p:cTn id="579" dur="300"/>
                                        <p:tgtEl>
                                          <p:spTgt spid="105"/>
                                        </p:tgtEl>
                                      </p:cBhvr>
                                    </p:animEffect>
                                  </p:childTnLst>
                                </p:cTn>
                              </p:par>
                            </p:childTnLst>
                          </p:cTn>
                        </p:par>
                        <p:par>
                          <p:cTn id="580" fill="hold">
                            <p:stCondLst>
                              <p:cond delay="15965"/>
                            </p:stCondLst>
                            <p:childTnLst>
                              <p:par>
                                <p:cTn id="581" presetID="10" presetClass="entr" presetSubtype="0" fill="hold" grpId="0" nodeType="afterEffect">
                                  <p:stCondLst>
                                    <p:cond delay="0"/>
                                  </p:stCondLst>
                                  <p:childTnLst>
                                    <p:set>
                                      <p:cBhvr>
                                        <p:cTn id="582" dur="1" fill="hold">
                                          <p:stCondLst>
                                            <p:cond delay="0"/>
                                          </p:stCondLst>
                                        </p:cTn>
                                        <p:tgtEl>
                                          <p:spTgt spid="106"/>
                                        </p:tgtEl>
                                        <p:attrNameLst>
                                          <p:attrName>style.visibility</p:attrName>
                                        </p:attrNameLst>
                                      </p:cBhvr>
                                      <p:to>
                                        <p:strVal val="visible"/>
                                      </p:to>
                                    </p:set>
                                    <p:animEffect transition="in" filter="fade">
                                      <p:cBhvr>
                                        <p:cTn id="583" dur="300"/>
                                        <p:tgtEl>
                                          <p:spTgt spid="106"/>
                                        </p:tgtEl>
                                      </p:cBhvr>
                                    </p:animEffect>
                                  </p:childTnLst>
                                </p:cTn>
                              </p:par>
                            </p:childTnLst>
                          </p:cTn>
                        </p:par>
                        <p:par>
                          <p:cTn id="584" fill="hold">
                            <p:stCondLst>
                              <p:cond delay="16265"/>
                            </p:stCondLst>
                            <p:childTnLst>
                              <p:par>
                                <p:cTn id="585" presetID="10" presetClass="entr" presetSubtype="0" fill="hold" grpId="0" nodeType="afterEffect">
                                  <p:stCondLst>
                                    <p:cond delay="0"/>
                                  </p:stCondLst>
                                  <p:childTnLst>
                                    <p:set>
                                      <p:cBhvr>
                                        <p:cTn id="586" dur="1" fill="hold">
                                          <p:stCondLst>
                                            <p:cond delay="0"/>
                                          </p:stCondLst>
                                        </p:cTn>
                                        <p:tgtEl>
                                          <p:spTgt spid="107"/>
                                        </p:tgtEl>
                                        <p:attrNameLst>
                                          <p:attrName>style.visibility</p:attrName>
                                        </p:attrNameLst>
                                      </p:cBhvr>
                                      <p:to>
                                        <p:strVal val="visible"/>
                                      </p:to>
                                    </p:set>
                                    <p:animEffect transition="in" filter="fade">
                                      <p:cBhvr>
                                        <p:cTn id="587" dur="300"/>
                                        <p:tgtEl>
                                          <p:spTgt spid="107"/>
                                        </p:tgtEl>
                                      </p:cBhvr>
                                    </p:animEffect>
                                  </p:childTnLst>
                                </p:cTn>
                              </p:par>
                            </p:childTnLst>
                          </p:cTn>
                        </p:par>
                        <p:par>
                          <p:cTn id="588" fill="hold">
                            <p:stCondLst>
                              <p:cond delay="16565"/>
                            </p:stCondLst>
                            <p:childTnLst>
                              <p:par>
                                <p:cTn id="589" presetID="10" presetClass="entr" presetSubtype="0" fill="hold" grpId="0" nodeType="afterEffect">
                                  <p:stCondLst>
                                    <p:cond delay="0"/>
                                  </p:stCondLst>
                                  <p:childTnLst>
                                    <p:set>
                                      <p:cBhvr>
                                        <p:cTn id="590" dur="1" fill="hold">
                                          <p:stCondLst>
                                            <p:cond delay="0"/>
                                          </p:stCondLst>
                                        </p:cTn>
                                        <p:tgtEl>
                                          <p:spTgt spid="108"/>
                                        </p:tgtEl>
                                        <p:attrNameLst>
                                          <p:attrName>style.visibility</p:attrName>
                                        </p:attrNameLst>
                                      </p:cBhvr>
                                      <p:to>
                                        <p:strVal val="visible"/>
                                      </p:to>
                                    </p:set>
                                    <p:animEffect transition="in" filter="fade">
                                      <p:cBhvr>
                                        <p:cTn id="591" dur="901"/>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p:bldP spid="53" grpId="0"/>
      <p:bldP spid="54" grpId="0" animBg="1"/>
      <p:bldP spid="55" grpId="0" animBg="1"/>
      <p:bldP spid="56" grpId="0" animBg="1"/>
      <p:bldP spid="57" grpId="0" animBg="1"/>
      <p:bldP spid="58" grpId="0" animBg="1"/>
      <p:bldP spid="59" grpId="0"/>
      <p:bldP spid="102" grpId="0"/>
      <p:bldP spid="103" grpId="0" animBg="1"/>
      <p:bldP spid="104" grpId="0" animBg="1"/>
      <p:bldP spid="105" grpId="0" animBg="1"/>
      <p:bldP spid="106" grpId="0" animBg="1"/>
      <p:bldP spid="107" grpId="0" animBg="1"/>
      <p:bldP spid="10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_color1">
            <a:extLst>
              <a:ext uri="{FF2B5EF4-FFF2-40B4-BE49-F238E27FC236}">
                <a16:creationId xmlns:a16="http://schemas.microsoft.com/office/drawing/2014/main" id="{9BAEB8B5-CD3E-4D79-B02C-4E729B4F5815}"/>
              </a:ext>
            </a:extLst>
          </p:cNvPr>
          <p:cNvSpPr>
            <a:spLocks/>
          </p:cNvSpPr>
          <p:nvPr/>
        </p:nvSpPr>
        <p:spPr bwMode="gray">
          <a:xfrm>
            <a:off x="3930188" y="3297280"/>
            <a:ext cx="996570" cy="640626"/>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5" name="_color1">
            <a:extLst>
              <a:ext uri="{FF2B5EF4-FFF2-40B4-BE49-F238E27FC236}">
                <a16:creationId xmlns:a16="http://schemas.microsoft.com/office/drawing/2014/main" id="{96E3CD5C-23C8-42B8-BE2D-14902482BA52}"/>
              </a:ext>
            </a:extLst>
          </p:cNvPr>
          <p:cNvSpPr>
            <a:spLocks/>
          </p:cNvSpPr>
          <p:nvPr/>
        </p:nvSpPr>
        <p:spPr bwMode="gray">
          <a:xfrm>
            <a:off x="3919995" y="1587722"/>
            <a:ext cx="952764" cy="633089"/>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6" name="_color1">
            <a:extLst>
              <a:ext uri="{FF2B5EF4-FFF2-40B4-BE49-F238E27FC236}">
                <a16:creationId xmlns:a16="http://schemas.microsoft.com/office/drawing/2014/main" id="{96796B31-96D7-482F-BBE3-4FC4D010C35B}"/>
              </a:ext>
            </a:extLst>
          </p:cNvPr>
          <p:cNvSpPr>
            <a:spLocks/>
          </p:cNvSpPr>
          <p:nvPr/>
        </p:nvSpPr>
        <p:spPr bwMode="gray">
          <a:xfrm>
            <a:off x="4887841" y="1588732"/>
            <a:ext cx="995475" cy="642781"/>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7" name="_color1">
            <a:extLst>
              <a:ext uri="{FF2B5EF4-FFF2-40B4-BE49-F238E27FC236}">
                <a16:creationId xmlns:a16="http://schemas.microsoft.com/office/drawing/2014/main" id="{720CE52C-EEB7-4517-A66F-ED67701BC456}"/>
              </a:ext>
            </a:extLst>
          </p:cNvPr>
          <p:cNvSpPr>
            <a:spLocks/>
          </p:cNvSpPr>
          <p:nvPr/>
        </p:nvSpPr>
        <p:spPr bwMode="gray">
          <a:xfrm>
            <a:off x="3729244" y="2217669"/>
            <a:ext cx="315398" cy="108099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8" name="_color1">
            <a:extLst>
              <a:ext uri="{FF2B5EF4-FFF2-40B4-BE49-F238E27FC236}">
                <a16:creationId xmlns:a16="http://schemas.microsoft.com/office/drawing/2014/main" id="{5610CD2E-B7CB-456C-9EB0-81BE3C1EF840}"/>
              </a:ext>
            </a:extLst>
          </p:cNvPr>
          <p:cNvSpPr>
            <a:spLocks/>
          </p:cNvSpPr>
          <p:nvPr/>
        </p:nvSpPr>
        <p:spPr bwMode="gray">
          <a:xfrm>
            <a:off x="5003258" y="3304944"/>
            <a:ext cx="949480" cy="633089"/>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9" name="_color1">
            <a:extLst>
              <a:ext uri="{FF2B5EF4-FFF2-40B4-BE49-F238E27FC236}">
                <a16:creationId xmlns:a16="http://schemas.microsoft.com/office/drawing/2014/main" id="{A69E8F90-50A3-4FED-80CD-9C751E95E013}"/>
              </a:ext>
            </a:extLst>
          </p:cNvPr>
          <p:cNvSpPr>
            <a:spLocks/>
          </p:cNvSpPr>
          <p:nvPr/>
        </p:nvSpPr>
        <p:spPr bwMode="gray">
          <a:xfrm>
            <a:off x="6139787" y="1588509"/>
            <a:ext cx="995474" cy="640626"/>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0" name="_color1">
            <a:extLst>
              <a:ext uri="{FF2B5EF4-FFF2-40B4-BE49-F238E27FC236}">
                <a16:creationId xmlns:a16="http://schemas.microsoft.com/office/drawing/2014/main" id="{E914D899-8003-4885-B50A-5751C50D1440}"/>
              </a:ext>
            </a:extLst>
          </p:cNvPr>
          <p:cNvSpPr>
            <a:spLocks/>
          </p:cNvSpPr>
          <p:nvPr/>
        </p:nvSpPr>
        <p:spPr bwMode="gray">
          <a:xfrm>
            <a:off x="7194715" y="1587720"/>
            <a:ext cx="952765" cy="633090"/>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1" name="_color1">
            <a:extLst>
              <a:ext uri="{FF2B5EF4-FFF2-40B4-BE49-F238E27FC236}">
                <a16:creationId xmlns:a16="http://schemas.microsoft.com/office/drawing/2014/main" id="{52A838A9-42EB-44EC-9314-9169CF9BBA3A}"/>
              </a:ext>
            </a:extLst>
          </p:cNvPr>
          <p:cNvSpPr>
            <a:spLocks/>
          </p:cNvSpPr>
          <p:nvPr/>
        </p:nvSpPr>
        <p:spPr bwMode="gray">
          <a:xfrm>
            <a:off x="6142200" y="3304944"/>
            <a:ext cx="954955" cy="633089"/>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2" name="_color1">
            <a:extLst>
              <a:ext uri="{FF2B5EF4-FFF2-40B4-BE49-F238E27FC236}">
                <a16:creationId xmlns:a16="http://schemas.microsoft.com/office/drawing/2014/main" id="{2793F1B8-C089-4FA7-8DF5-C7A457237646}"/>
              </a:ext>
            </a:extLst>
          </p:cNvPr>
          <p:cNvSpPr>
            <a:spLocks/>
          </p:cNvSpPr>
          <p:nvPr/>
        </p:nvSpPr>
        <p:spPr bwMode="gray">
          <a:xfrm>
            <a:off x="7140715" y="3297280"/>
            <a:ext cx="993285" cy="640626"/>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3" name="_color1">
            <a:extLst>
              <a:ext uri="{FF2B5EF4-FFF2-40B4-BE49-F238E27FC236}">
                <a16:creationId xmlns:a16="http://schemas.microsoft.com/office/drawing/2014/main" id="{D1292F69-660D-443F-906B-10903E4E7338}"/>
              </a:ext>
            </a:extLst>
          </p:cNvPr>
          <p:cNvSpPr>
            <a:spLocks/>
          </p:cNvSpPr>
          <p:nvPr/>
        </p:nvSpPr>
        <p:spPr bwMode="gray">
          <a:xfrm>
            <a:off x="8004699" y="2220953"/>
            <a:ext cx="315398" cy="1077760"/>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4" name="_color1">
            <a:extLst>
              <a:ext uri="{FF2B5EF4-FFF2-40B4-BE49-F238E27FC236}">
                <a16:creationId xmlns:a16="http://schemas.microsoft.com/office/drawing/2014/main" id="{67A0CD74-A537-4F72-9C2A-9EFFED5DD604}"/>
              </a:ext>
            </a:extLst>
          </p:cNvPr>
          <p:cNvSpPr>
            <a:spLocks/>
          </p:cNvSpPr>
          <p:nvPr/>
        </p:nvSpPr>
        <p:spPr bwMode="gray">
          <a:xfrm>
            <a:off x="5831931" y="2225898"/>
            <a:ext cx="423816" cy="1078835"/>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5" name="TextBox 64">
            <a:extLst>
              <a:ext uri="{FF2B5EF4-FFF2-40B4-BE49-F238E27FC236}">
                <a16:creationId xmlns:a16="http://schemas.microsoft.com/office/drawing/2014/main" id="{331558B3-7172-47E8-BD0D-F769F3A294D9}"/>
              </a:ext>
            </a:extLst>
          </p:cNvPr>
          <p:cNvSpPr txBox="1"/>
          <p:nvPr/>
        </p:nvSpPr>
        <p:spPr>
          <a:xfrm>
            <a:off x="3797675" y="2529726"/>
            <a:ext cx="197766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16" name="TextBox 65">
            <a:extLst>
              <a:ext uri="{FF2B5EF4-FFF2-40B4-BE49-F238E27FC236}">
                <a16:creationId xmlns:a16="http://schemas.microsoft.com/office/drawing/2014/main" id="{A6DA68CC-CEA8-4470-A43B-2AEF105A48F8}"/>
              </a:ext>
            </a:extLst>
          </p:cNvPr>
          <p:cNvSpPr txBox="1"/>
          <p:nvPr/>
        </p:nvSpPr>
        <p:spPr>
          <a:xfrm>
            <a:off x="6114735" y="2485419"/>
            <a:ext cx="197881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17" name="Text Box 40">
            <a:extLst>
              <a:ext uri="{FF2B5EF4-FFF2-40B4-BE49-F238E27FC236}">
                <a16:creationId xmlns:a16="http://schemas.microsoft.com/office/drawing/2014/main" id="{F99CB980-29A0-4CCC-9DD0-BC24D6019810}"/>
              </a:ext>
            </a:extLst>
          </p:cNvPr>
          <p:cNvSpPr txBox="1">
            <a:spLocks noChangeArrowheads="1"/>
          </p:cNvSpPr>
          <p:nvPr/>
        </p:nvSpPr>
        <p:spPr bwMode="gray">
          <a:xfrm>
            <a:off x="2286488" y="4167888"/>
            <a:ext cx="2748268" cy="480129"/>
          </a:xfrm>
          <a:prstGeom prst="rect">
            <a:avLst/>
          </a:prstGeom>
          <a:noFill/>
          <a:ln w="9525">
            <a:noFill/>
            <a:miter lim="800000"/>
            <a:headEnd/>
            <a:tailEnd/>
          </a:ln>
        </p:spPr>
        <p:txBody>
          <a:bodyPr wrap="square" lIns="91438" tIns="45719" rIns="91438" bIns="45719">
            <a:spAutoFit/>
          </a:bodyPr>
          <a:lstStyle/>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18" name="Rectangle 11">
            <a:extLst>
              <a:ext uri="{FF2B5EF4-FFF2-40B4-BE49-F238E27FC236}">
                <a16:creationId xmlns:a16="http://schemas.microsoft.com/office/drawing/2014/main" id="{877409C5-37B0-4FF9-B40D-4A61BB5066EE}"/>
              </a:ext>
            </a:extLst>
          </p:cNvPr>
          <p:cNvSpPr>
            <a:spLocks noChangeArrowheads="1"/>
          </p:cNvSpPr>
          <p:nvPr/>
        </p:nvSpPr>
        <p:spPr bwMode="gray">
          <a:xfrm>
            <a:off x="2360508" y="3804201"/>
            <a:ext cx="2268175" cy="319979"/>
          </a:xfrm>
          <a:prstGeom prst="rect">
            <a:avLst/>
          </a:prstGeom>
          <a:noFill/>
          <a:ln>
            <a:noFill/>
          </a:ln>
          <a:extLst/>
        </p:spPr>
        <p:txBody>
          <a:bodyPr lIns="0" tIns="0" rIns="0" bIns="0" anchor="ctr"/>
          <a:lstStyle/>
          <a:p>
            <a:pP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
        <p:nvSpPr>
          <p:cNvPr id="19" name="Text Box 40">
            <a:extLst>
              <a:ext uri="{FF2B5EF4-FFF2-40B4-BE49-F238E27FC236}">
                <a16:creationId xmlns:a16="http://schemas.microsoft.com/office/drawing/2014/main" id="{B242D09E-05A7-4067-9121-CE0FEA379792}"/>
              </a:ext>
            </a:extLst>
          </p:cNvPr>
          <p:cNvSpPr txBox="1">
            <a:spLocks noChangeArrowheads="1"/>
          </p:cNvSpPr>
          <p:nvPr/>
        </p:nvSpPr>
        <p:spPr bwMode="gray">
          <a:xfrm>
            <a:off x="7219043" y="1089630"/>
            <a:ext cx="2729619" cy="480129"/>
          </a:xfrm>
          <a:prstGeom prst="rect">
            <a:avLst/>
          </a:prstGeom>
          <a:noFill/>
          <a:ln w="9525">
            <a:noFill/>
            <a:miter lim="800000"/>
            <a:headEnd/>
            <a:tailEnd/>
          </a:ln>
        </p:spPr>
        <p:txBody>
          <a:bodyPr wrap="square" lIns="91438" tIns="45719" rIns="91438" bIns="45719">
            <a:spAutoFit/>
          </a:bodyPr>
          <a:lstStyle/>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0" name="Rectangle 11">
            <a:extLst>
              <a:ext uri="{FF2B5EF4-FFF2-40B4-BE49-F238E27FC236}">
                <a16:creationId xmlns:a16="http://schemas.microsoft.com/office/drawing/2014/main" id="{0F684786-DEF4-4F5E-8C34-F15EF001D2D3}"/>
              </a:ext>
            </a:extLst>
          </p:cNvPr>
          <p:cNvSpPr>
            <a:spLocks noChangeArrowheads="1"/>
          </p:cNvSpPr>
          <p:nvPr/>
        </p:nvSpPr>
        <p:spPr bwMode="gray">
          <a:xfrm>
            <a:off x="7572708" y="1541397"/>
            <a:ext cx="2268175" cy="319979"/>
          </a:xfrm>
          <a:prstGeom prst="rect">
            <a:avLst/>
          </a:prstGeom>
          <a:noFill/>
          <a:ln>
            <a:noFill/>
          </a:ln>
          <a:extLst/>
        </p:spPr>
        <p:txBody>
          <a:bodyPr lIns="0" tIns="0" rIns="0" bIns="0" anchor="ctr"/>
          <a:lstStyle/>
          <a:p>
            <a:pPr algn="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Tree>
    <p:extLst>
      <p:ext uri="{BB962C8B-B14F-4D97-AF65-F5344CB8AC3E}">
        <p14:creationId xmlns:p14="http://schemas.microsoft.com/office/powerpoint/2010/main" val="207226190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
                                        <p:tgtEl>
                                          <p:spTgt spid="9"/>
                                        </p:tgtEl>
                                      </p:cBhvr>
                                    </p:animEffect>
                                  </p:childTnLst>
                                </p:cTn>
                              </p:par>
                            </p:childTnLst>
                          </p:cTn>
                        </p:par>
                        <p:par>
                          <p:cTn id="8" fill="hold">
                            <p:stCondLst>
                              <p:cond delay="1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
                                        <p:tgtEl>
                                          <p:spTgt spid="10"/>
                                        </p:tgtEl>
                                      </p:cBhvr>
                                    </p:animEffect>
                                  </p:childTnLst>
                                </p:cTn>
                              </p:par>
                            </p:childTnLst>
                          </p:cTn>
                        </p:par>
                        <p:par>
                          <p:cTn id="12" fill="hold">
                            <p:stCondLst>
                              <p:cond delay="2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100"/>
                                        <p:tgtEl>
                                          <p:spTgt spid="13"/>
                                        </p:tgtEl>
                                      </p:cBhvr>
                                    </p:animEffect>
                                  </p:childTnLst>
                                </p:cTn>
                              </p:par>
                            </p:childTnLst>
                          </p:cTn>
                        </p:par>
                        <p:par>
                          <p:cTn id="16" fill="hold">
                            <p:stCondLst>
                              <p:cond delay="300"/>
                            </p:stCondLst>
                            <p:childTnLst>
                              <p:par>
                                <p:cTn id="17" presetID="2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100"/>
                                        <p:tgtEl>
                                          <p:spTgt spid="12"/>
                                        </p:tgtEl>
                                      </p:cBhvr>
                                    </p:animEffect>
                                  </p:childTnLst>
                                </p:cTn>
                              </p:par>
                            </p:childTnLst>
                          </p:cTn>
                        </p:par>
                        <p:par>
                          <p:cTn id="20" fill="hold">
                            <p:stCondLst>
                              <p:cond delay="400"/>
                            </p:stCondLst>
                            <p:childTnLst>
                              <p:par>
                                <p:cTn id="21" presetID="22" presetClass="entr" presetSubtype="2"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100"/>
                                        <p:tgtEl>
                                          <p:spTgt spid="11"/>
                                        </p:tgtEl>
                                      </p:cBhvr>
                                    </p:animEffect>
                                  </p:childTnLst>
                                </p:cTn>
                              </p:par>
                            </p:childTnLst>
                          </p:cTn>
                        </p:par>
                        <p:par>
                          <p:cTn id="24" fill="hold">
                            <p:stCondLst>
                              <p:cond delay="5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100"/>
                                        <p:tgtEl>
                                          <p:spTgt spid="14"/>
                                        </p:tgtEl>
                                      </p:cBhvr>
                                    </p:animEffect>
                                  </p:childTnLst>
                                </p:cTn>
                              </p:par>
                            </p:childTnLst>
                          </p:cTn>
                        </p:par>
                        <p:par>
                          <p:cTn id="28" fill="hold">
                            <p:stCondLst>
                              <p:cond delay="600"/>
                            </p:stCondLst>
                            <p:childTnLst>
                              <p:par>
                                <p:cTn id="29" presetID="2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100"/>
                                        <p:tgtEl>
                                          <p:spTgt spid="6"/>
                                        </p:tgtEl>
                                      </p:cBhvr>
                                    </p:animEffect>
                                  </p:childTnLst>
                                </p:cTn>
                              </p:par>
                            </p:childTnLst>
                          </p:cTn>
                        </p:par>
                        <p:par>
                          <p:cTn id="32" fill="hold">
                            <p:stCondLst>
                              <p:cond delay="700"/>
                            </p:stCondLst>
                            <p:childTnLst>
                              <p:par>
                                <p:cTn id="33" presetID="22" presetClass="entr" presetSubtype="2"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right)">
                                      <p:cBhvr>
                                        <p:cTn id="35" dur="100"/>
                                        <p:tgtEl>
                                          <p:spTgt spid="5"/>
                                        </p:tgtEl>
                                      </p:cBhvr>
                                    </p:animEffect>
                                  </p:childTnLst>
                                </p:cTn>
                              </p:par>
                            </p:childTnLst>
                          </p:cTn>
                        </p:par>
                        <p:par>
                          <p:cTn id="36" fill="hold">
                            <p:stCondLst>
                              <p:cond delay="800"/>
                            </p:stCondLst>
                            <p:childTnLst>
                              <p:par>
                                <p:cTn id="37" presetID="22" presetClass="entr" presetSubtype="1"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100"/>
                                        <p:tgtEl>
                                          <p:spTgt spid="7"/>
                                        </p:tgtEl>
                                      </p:cBhvr>
                                    </p:animEffect>
                                  </p:childTnLst>
                                </p:cTn>
                              </p:par>
                            </p:childTnLst>
                          </p:cTn>
                        </p:par>
                        <p:par>
                          <p:cTn id="40" fill="hold">
                            <p:stCondLst>
                              <p:cond delay="900"/>
                            </p:stCondLst>
                            <p:childTnLst>
                              <p:par>
                                <p:cTn id="41" presetID="2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100"/>
                                        <p:tgtEl>
                                          <p:spTgt spid="4"/>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100"/>
                                        <p:tgtEl>
                                          <p:spTgt spid="8"/>
                                        </p:tgtEl>
                                      </p:cBhvr>
                                    </p:animEffect>
                                  </p:childTnLst>
                                </p:cTn>
                              </p:par>
                            </p:childTnLst>
                          </p:cTn>
                        </p:par>
                        <p:par>
                          <p:cTn id="48" fill="hold">
                            <p:stCondLst>
                              <p:cond delay="110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par>
                          <p:cTn id="55" fill="hold">
                            <p:stCondLst>
                              <p:cond delay="16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8"/>
                                        </p:tgtEl>
                                        <p:attrNameLst>
                                          <p:attrName>ppt_y</p:attrName>
                                        </p:attrNameLst>
                                      </p:cBhvr>
                                      <p:tavLst>
                                        <p:tav tm="0">
                                          <p:val>
                                            <p:strVal val="#ppt_y"/>
                                          </p:val>
                                        </p:tav>
                                        <p:tav tm="100000">
                                          <p:val>
                                            <p:strVal val="#ppt_y"/>
                                          </p:val>
                                        </p:tav>
                                      </p:tavLst>
                                    </p:anim>
                                    <p:anim calcmode="lin" valueType="num">
                                      <p:cBhvr>
                                        <p:cTn id="6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8"/>
                                        </p:tgtEl>
                                      </p:cBhvr>
                                    </p:animEffect>
                                  </p:childTnLst>
                                </p:cTn>
                              </p:par>
                            </p:childTnLst>
                          </p:cTn>
                        </p:par>
                        <p:par>
                          <p:cTn id="63" fill="hold">
                            <p:stCondLst>
                              <p:cond delay="2300"/>
                            </p:stCondLst>
                            <p:childTnLst>
                              <p:par>
                                <p:cTn id="64" presetID="42"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750"/>
                                        <p:tgtEl>
                                          <p:spTgt spid="17"/>
                                        </p:tgtEl>
                                      </p:cBhvr>
                                    </p:animEffect>
                                    <p:anim calcmode="lin" valueType="num">
                                      <p:cBhvr>
                                        <p:cTn id="67" dur="750" fill="hold"/>
                                        <p:tgtEl>
                                          <p:spTgt spid="17"/>
                                        </p:tgtEl>
                                        <p:attrNameLst>
                                          <p:attrName>ppt_x</p:attrName>
                                        </p:attrNameLst>
                                      </p:cBhvr>
                                      <p:tavLst>
                                        <p:tav tm="0">
                                          <p:val>
                                            <p:strVal val="#ppt_x"/>
                                          </p:val>
                                        </p:tav>
                                        <p:tav tm="100000">
                                          <p:val>
                                            <p:strVal val="#ppt_x"/>
                                          </p:val>
                                        </p:tav>
                                      </p:tavLst>
                                    </p:anim>
                                    <p:anim calcmode="lin" valueType="num">
                                      <p:cBhvr>
                                        <p:cTn id="68" dur="750" fill="hold"/>
                                        <p:tgtEl>
                                          <p:spTgt spid="17"/>
                                        </p:tgtEl>
                                        <p:attrNameLst>
                                          <p:attrName>ppt_y</p:attrName>
                                        </p:attrNameLst>
                                      </p:cBhvr>
                                      <p:tavLst>
                                        <p:tav tm="0">
                                          <p:val>
                                            <p:strVal val="#ppt_y+.1"/>
                                          </p:val>
                                        </p:tav>
                                        <p:tav tm="100000">
                                          <p:val>
                                            <p:strVal val="#ppt_y"/>
                                          </p:val>
                                        </p:tav>
                                      </p:tavLst>
                                    </p:anim>
                                  </p:childTnLst>
                                </p:cTn>
                              </p:par>
                            </p:childTnLst>
                          </p:cTn>
                        </p:par>
                        <p:par>
                          <p:cTn id="69" fill="hold">
                            <p:stCondLst>
                              <p:cond delay="30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0"/>
                                        </p:tgtEl>
                                        <p:attrNameLst>
                                          <p:attrName>ppt_y</p:attrName>
                                        </p:attrNameLst>
                                      </p:cBhvr>
                                      <p:tavLst>
                                        <p:tav tm="0">
                                          <p:val>
                                            <p:strVal val="#ppt_y"/>
                                          </p:val>
                                        </p:tav>
                                        <p:tav tm="100000">
                                          <p:val>
                                            <p:strVal val="#ppt_y"/>
                                          </p:val>
                                        </p:tav>
                                      </p:tavLst>
                                    </p:anim>
                                    <p:anim calcmode="lin" valueType="num">
                                      <p:cBhvr>
                                        <p:cTn id="7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0"/>
                                        </p:tgtEl>
                                      </p:cBhvr>
                                    </p:animEffect>
                                  </p:childTnLst>
                                </p:cTn>
                              </p:par>
                            </p:childTnLst>
                          </p:cTn>
                        </p:par>
                        <p:par>
                          <p:cTn id="77" fill="hold">
                            <p:stCondLst>
                              <p:cond delay="3750"/>
                            </p:stCondLst>
                            <p:childTnLst>
                              <p:par>
                                <p:cTn id="78" presetID="42"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750"/>
                                        <p:tgtEl>
                                          <p:spTgt spid="19"/>
                                        </p:tgtEl>
                                      </p:cBhvr>
                                    </p:animEffect>
                                    <p:anim calcmode="lin" valueType="num">
                                      <p:cBhvr>
                                        <p:cTn id="81" dur="750" fill="hold"/>
                                        <p:tgtEl>
                                          <p:spTgt spid="19"/>
                                        </p:tgtEl>
                                        <p:attrNameLst>
                                          <p:attrName>ppt_x</p:attrName>
                                        </p:attrNameLst>
                                      </p:cBhvr>
                                      <p:tavLst>
                                        <p:tav tm="0">
                                          <p:val>
                                            <p:strVal val="#ppt_x"/>
                                          </p:val>
                                        </p:tav>
                                        <p:tav tm="100000">
                                          <p:val>
                                            <p:strVal val="#ppt_x"/>
                                          </p:val>
                                        </p:tav>
                                      </p:tavLst>
                                    </p:anim>
                                    <p:anim calcmode="lin" valueType="num">
                                      <p:cBhvr>
                                        <p:cTn id="82"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312963D-4D91-405A-8E41-B09148AB7EA5}"/>
              </a:ext>
            </a:extLst>
          </p:cNvPr>
          <p:cNvGrpSpPr/>
          <p:nvPr/>
        </p:nvGrpSpPr>
        <p:grpSpPr>
          <a:xfrm>
            <a:off x="3020747" y="1470810"/>
            <a:ext cx="1213553" cy="2354901"/>
            <a:chOff x="1419709" y="1270654"/>
            <a:chExt cx="1213553" cy="2354901"/>
          </a:xfrm>
        </p:grpSpPr>
        <p:sp>
          <p:nvSpPr>
            <p:cNvPr id="3" name="圆角矩形 10">
              <a:extLst>
                <a:ext uri="{FF2B5EF4-FFF2-40B4-BE49-F238E27FC236}">
                  <a16:creationId xmlns:a16="http://schemas.microsoft.com/office/drawing/2014/main" id="{9AC36B20-FB66-448A-B235-8B2220E9D5C9}"/>
                </a:ext>
              </a:extLst>
            </p:cNvPr>
            <p:cNvSpPr/>
            <p:nvPr/>
          </p:nvSpPr>
          <p:spPr bwMode="auto">
            <a:xfrm rot="5400000">
              <a:off x="849035"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4" name="椭圆 3">
              <a:extLst>
                <a:ext uri="{FF2B5EF4-FFF2-40B4-BE49-F238E27FC236}">
                  <a16:creationId xmlns:a16="http://schemas.microsoft.com/office/drawing/2014/main" id="{796CAB60-B33F-4ADF-8A78-0A37E04CB505}"/>
                </a:ext>
              </a:extLst>
            </p:cNvPr>
            <p:cNvSpPr/>
            <p:nvPr/>
          </p:nvSpPr>
          <p:spPr bwMode="auto">
            <a:xfrm>
              <a:off x="1552084" y="1411263"/>
              <a:ext cx="948800"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Text Box 39">
              <a:extLst>
                <a:ext uri="{FF2B5EF4-FFF2-40B4-BE49-F238E27FC236}">
                  <a16:creationId xmlns:a16="http://schemas.microsoft.com/office/drawing/2014/main" id="{5AA78665-5C10-47EC-8EC1-898558C54923}"/>
                </a:ext>
              </a:extLst>
            </p:cNvPr>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1</a:t>
              </a:r>
            </a:p>
          </p:txBody>
        </p:sp>
        <p:sp>
          <p:nvSpPr>
            <p:cNvPr id="6" name="矩形 261">
              <a:extLst>
                <a:ext uri="{FF2B5EF4-FFF2-40B4-BE49-F238E27FC236}">
                  <a16:creationId xmlns:a16="http://schemas.microsoft.com/office/drawing/2014/main" id="{34C4190A-D485-4F0A-B51B-878E1168F9C5}"/>
                </a:ext>
              </a:extLst>
            </p:cNvPr>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sp>
          <p:nvSpPr>
            <p:cNvPr id="7" name="Text Box 39">
              <a:extLst>
                <a:ext uri="{FF2B5EF4-FFF2-40B4-BE49-F238E27FC236}">
                  <a16:creationId xmlns:a16="http://schemas.microsoft.com/office/drawing/2014/main" id="{70C3D38B-2901-424E-978D-237FEAFE1673}"/>
                </a:ext>
              </a:extLst>
            </p:cNvPr>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a:extLst>
              <a:ext uri="{FF2B5EF4-FFF2-40B4-BE49-F238E27FC236}">
                <a16:creationId xmlns:a16="http://schemas.microsoft.com/office/drawing/2014/main" id="{F062B2D9-F5DE-4967-9897-F5E78E24A690}"/>
              </a:ext>
            </a:extLst>
          </p:cNvPr>
          <p:cNvGrpSpPr/>
          <p:nvPr/>
        </p:nvGrpSpPr>
        <p:grpSpPr>
          <a:xfrm>
            <a:off x="3469968" y="4232984"/>
            <a:ext cx="5886576" cy="400110"/>
            <a:chOff x="1868930" y="4032828"/>
            <a:chExt cx="5886576" cy="400110"/>
          </a:xfrm>
        </p:grpSpPr>
        <p:grpSp>
          <p:nvGrpSpPr>
            <p:cNvPr id="9" name="组合 8">
              <a:extLst>
                <a:ext uri="{FF2B5EF4-FFF2-40B4-BE49-F238E27FC236}">
                  <a16:creationId xmlns:a16="http://schemas.microsoft.com/office/drawing/2014/main" id="{CCC15913-6A30-4323-8707-83100F796FD3}"/>
                </a:ext>
              </a:extLst>
            </p:cNvPr>
            <p:cNvGrpSpPr/>
            <p:nvPr/>
          </p:nvGrpSpPr>
          <p:grpSpPr>
            <a:xfrm>
              <a:off x="1868930" y="4098093"/>
              <a:ext cx="417263" cy="228018"/>
              <a:chOff x="1868930" y="4098093"/>
              <a:chExt cx="417263" cy="228018"/>
            </a:xfrm>
          </p:grpSpPr>
          <p:sp>
            <p:nvSpPr>
              <p:cNvPr id="11" name="燕尾形 18">
                <a:extLst>
                  <a:ext uri="{FF2B5EF4-FFF2-40B4-BE49-F238E27FC236}">
                    <a16:creationId xmlns:a16="http://schemas.microsoft.com/office/drawing/2014/main" id="{D82FD2FC-EE1F-4F10-941E-8C1D1446A285}"/>
                  </a:ext>
                </a:extLst>
              </p:cNvPr>
              <p:cNvSpPr/>
              <p:nvPr/>
            </p:nvSpPr>
            <p:spPr>
              <a:xfrm>
                <a:off x="1868930"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 name="燕尾形 19">
                <a:extLst>
                  <a:ext uri="{FF2B5EF4-FFF2-40B4-BE49-F238E27FC236}">
                    <a16:creationId xmlns:a16="http://schemas.microsoft.com/office/drawing/2014/main" id="{072F4117-31CD-4012-88CC-663EDEDF1A44}"/>
                  </a:ext>
                </a:extLst>
              </p:cNvPr>
              <p:cNvSpPr/>
              <p:nvPr/>
            </p:nvSpPr>
            <p:spPr>
              <a:xfrm>
                <a:off x="2058175"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0" name="TextBox 36">
              <a:extLst>
                <a:ext uri="{FF2B5EF4-FFF2-40B4-BE49-F238E27FC236}">
                  <a16:creationId xmlns:a16="http://schemas.microsoft.com/office/drawing/2014/main" id="{F03F2DC6-B09D-4137-A01D-FF0853A00D85}"/>
                </a:ext>
              </a:extLst>
            </p:cNvPr>
            <p:cNvSpPr txBox="1"/>
            <p:nvPr/>
          </p:nvSpPr>
          <p:spPr>
            <a:xfrm>
              <a:off x="2566596" y="4032828"/>
              <a:ext cx="5188910" cy="400110"/>
            </a:xfrm>
            <a:prstGeom prst="rect">
              <a:avLst/>
            </a:prstGeom>
            <a:noFill/>
          </p:spPr>
          <p:txBody>
            <a:bodyPr wrap="square" rtlCol="0">
              <a:spAutoFit/>
            </a:bodyPr>
            <a:lstStyle/>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000" dirty="0">
                <a:solidFill>
                  <a:schemeClr val="bg1"/>
                </a:solidFill>
                <a:latin typeface="微软雅黑" panose="020B0503020204020204" pitchFamily="34" charset="-122"/>
                <a:ea typeface="微软雅黑" panose="020B0503020204020204" pitchFamily="34" charset="-122"/>
              </a:endParaRPr>
            </a:p>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a:extLst>
              <a:ext uri="{FF2B5EF4-FFF2-40B4-BE49-F238E27FC236}">
                <a16:creationId xmlns:a16="http://schemas.microsoft.com/office/drawing/2014/main" id="{D972102F-5A56-41A2-8F42-D984FB6ABBA2}"/>
              </a:ext>
            </a:extLst>
          </p:cNvPr>
          <p:cNvGrpSpPr/>
          <p:nvPr/>
        </p:nvGrpSpPr>
        <p:grpSpPr>
          <a:xfrm>
            <a:off x="4757470" y="1470810"/>
            <a:ext cx="1213553" cy="2354901"/>
            <a:chOff x="3156432" y="1270654"/>
            <a:chExt cx="1213553" cy="2354901"/>
          </a:xfrm>
        </p:grpSpPr>
        <p:sp>
          <p:nvSpPr>
            <p:cNvPr id="14" name="圆角矩形 21">
              <a:extLst>
                <a:ext uri="{FF2B5EF4-FFF2-40B4-BE49-F238E27FC236}">
                  <a16:creationId xmlns:a16="http://schemas.microsoft.com/office/drawing/2014/main" id="{7A1430B2-4040-48F4-9339-B76594AE3BA5}"/>
                </a:ext>
              </a:extLst>
            </p:cNvPr>
            <p:cNvSpPr/>
            <p:nvPr/>
          </p:nvSpPr>
          <p:spPr bwMode="auto">
            <a:xfrm rot="5400000">
              <a:off x="2585758"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a16="http://schemas.microsoft.com/office/drawing/2014/main" id="{119B7BD2-F0CC-480E-B712-019F80E7E835}"/>
                </a:ext>
              </a:extLst>
            </p:cNvPr>
            <p:cNvSpPr/>
            <p:nvPr/>
          </p:nvSpPr>
          <p:spPr bwMode="auto">
            <a:xfrm>
              <a:off x="3288808" y="1411263"/>
              <a:ext cx="948801"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Text Box 39">
              <a:extLst>
                <a:ext uri="{FF2B5EF4-FFF2-40B4-BE49-F238E27FC236}">
                  <a16:creationId xmlns:a16="http://schemas.microsoft.com/office/drawing/2014/main" id="{DF3D2A7A-6840-4676-B96B-3F856A10FE96}"/>
                </a:ext>
              </a:extLst>
            </p:cNvPr>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2</a:t>
              </a:r>
            </a:p>
          </p:txBody>
        </p:sp>
        <p:sp>
          <p:nvSpPr>
            <p:cNvPr id="17" name="矩形 261">
              <a:extLst>
                <a:ext uri="{FF2B5EF4-FFF2-40B4-BE49-F238E27FC236}">
                  <a16:creationId xmlns:a16="http://schemas.microsoft.com/office/drawing/2014/main" id="{6B21DD19-2E69-4DB8-A827-B273A3B60392}"/>
                </a:ext>
              </a:extLst>
            </p:cNvPr>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sp>
          <p:nvSpPr>
            <p:cNvPr id="18" name="Text Box 39">
              <a:extLst>
                <a:ext uri="{FF2B5EF4-FFF2-40B4-BE49-F238E27FC236}">
                  <a16:creationId xmlns:a16="http://schemas.microsoft.com/office/drawing/2014/main" id="{76A5B52E-A8D1-470A-93E4-13207CCB55BA}"/>
                </a:ext>
              </a:extLst>
            </p:cNvPr>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id="{ABABD089-7573-41A7-938F-E7A984856A5E}"/>
              </a:ext>
            </a:extLst>
          </p:cNvPr>
          <p:cNvGrpSpPr/>
          <p:nvPr/>
        </p:nvGrpSpPr>
        <p:grpSpPr>
          <a:xfrm>
            <a:off x="6497994" y="1470810"/>
            <a:ext cx="1213553" cy="2354901"/>
            <a:chOff x="4896956" y="1270654"/>
            <a:chExt cx="1213553" cy="2354901"/>
          </a:xfrm>
        </p:grpSpPr>
        <p:sp>
          <p:nvSpPr>
            <p:cNvPr id="20" name="圆角矩形 27">
              <a:extLst>
                <a:ext uri="{FF2B5EF4-FFF2-40B4-BE49-F238E27FC236}">
                  <a16:creationId xmlns:a16="http://schemas.microsoft.com/office/drawing/2014/main" id="{F5A786C7-11D9-4A2A-B5A4-AD0E91DB1250}"/>
                </a:ext>
              </a:extLst>
            </p:cNvPr>
            <p:cNvSpPr/>
            <p:nvPr/>
          </p:nvSpPr>
          <p:spPr bwMode="auto">
            <a:xfrm rot="5400000">
              <a:off x="4326282"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1" name="椭圆 20">
              <a:extLst>
                <a:ext uri="{FF2B5EF4-FFF2-40B4-BE49-F238E27FC236}">
                  <a16:creationId xmlns:a16="http://schemas.microsoft.com/office/drawing/2014/main" id="{456CDB02-9CAA-401E-9BD2-6B7BDE48654F}"/>
                </a:ext>
              </a:extLst>
            </p:cNvPr>
            <p:cNvSpPr/>
            <p:nvPr/>
          </p:nvSpPr>
          <p:spPr bwMode="auto">
            <a:xfrm>
              <a:off x="5029333" y="1411263"/>
              <a:ext cx="948801"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Text Box 39">
              <a:extLst>
                <a:ext uri="{FF2B5EF4-FFF2-40B4-BE49-F238E27FC236}">
                  <a16:creationId xmlns:a16="http://schemas.microsoft.com/office/drawing/2014/main" id="{D9EF4CF4-D2B8-461A-9C73-17E99EA06079}"/>
                </a:ext>
              </a:extLst>
            </p:cNvPr>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3</a:t>
              </a:r>
            </a:p>
          </p:txBody>
        </p:sp>
        <p:sp>
          <p:nvSpPr>
            <p:cNvPr id="23" name="矩形 261">
              <a:extLst>
                <a:ext uri="{FF2B5EF4-FFF2-40B4-BE49-F238E27FC236}">
                  <a16:creationId xmlns:a16="http://schemas.microsoft.com/office/drawing/2014/main" id="{A7B411FE-F0CF-4718-B43A-554DD77A8480}"/>
                </a:ext>
              </a:extLst>
            </p:cNvPr>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sp>
          <p:nvSpPr>
            <p:cNvPr id="24" name="Text Box 39">
              <a:extLst>
                <a:ext uri="{FF2B5EF4-FFF2-40B4-BE49-F238E27FC236}">
                  <a16:creationId xmlns:a16="http://schemas.microsoft.com/office/drawing/2014/main" id="{94CC5B12-D812-41F0-AC75-B5E96C100659}"/>
                </a:ext>
              </a:extLst>
            </p:cNvPr>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id="{0C3A9C67-ED21-45AD-BD44-615CC4E28841}"/>
              </a:ext>
            </a:extLst>
          </p:cNvPr>
          <p:cNvGrpSpPr/>
          <p:nvPr/>
        </p:nvGrpSpPr>
        <p:grpSpPr>
          <a:xfrm>
            <a:off x="8191648" y="1470810"/>
            <a:ext cx="1213553" cy="2354901"/>
            <a:chOff x="6590610" y="1270654"/>
            <a:chExt cx="1213553" cy="2354901"/>
          </a:xfrm>
        </p:grpSpPr>
        <p:sp>
          <p:nvSpPr>
            <p:cNvPr id="26" name="圆角矩形 33">
              <a:extLst>
                <a:ext uri="{FF2B5EF4-FFF2-40B4-BE49-F238E27FC236}">
                  <a16:creationId xmlns:a16="http://schemas.microsoft.com/office/drawing/2014/main" id="{AA534448-440B-4E8F-ABDF-9D0C423DABB2}"/>
                </a:ext>
              </a:extLst>
            </p:cNvPr>
            <p:cNvSpPr/>
            <p:nvPr/>
          </p:nvSpPr>
          <p:spPr bwMode="auto">
            <a:xfrm rot="5400000">
              <a:off x="6019936"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7" name="椭圆 26">
              <a:extLst>
                <a:ext uri="{FF2B5EF4-FFF2-40B4-BE49-F238E27FC236}">
                  <a16:creationId xmlns:a16="http://schemas.microsoft.com/office/drawing/2014/main" id="{BF7DDB22-30E1-42D8-866E-29868469F1C0}"/>
                </a:ext>
              </a:extLst>
            </p:cNvPr>
            <p:cNvSpPr/>
            <p:nvPr/>
          </p:nvSpPr>
          <p:spPr bwMode="auto">
            <a:xfrm>
              <a:off x="6722985" y="1411263"/>
              <a:ext cx="948800"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Text Box 39">
              <a:extLst>
                <a:ext uri="{FF2B5EF4-FFF2-40B4-BE49-F238E27FC236}">
                  <a16:creationId xmlns:a16="http://schemas.microsoft.com/office/drawing/2014/main" id="{326A31C5-BAE3-40F0-97B3-238ED5E7EA35}"/>
                </a:ext>
              </a:extLst>
            </p:cNvPr>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4</a:t>
              </a:r>
            </a:p>
          </p:txBody>
        </p:sp>
        <p:sp>
          <p:nvSpPr>
            <p:cNvPr id="29" name="矩形 261">
              <a:extLst>
                <a:ext uri="{FF2B5EF4-FFF2-40B4-BE49-F238E27FC236}">
                  <a16:creationId xmlns:a16="http://schemas.microsoft.com/office/drawing/2014/main" id="{E138B630-A278-42B2-AD8B-DDC38E29FCCF}"/>
                </a:ext>
              </a:extLst>
            </p:cNvPr>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添加文本</a:t>
              </a:r>
            </a:p>
          </p:txBody>
        </p:sp>
        <p:sp>
          <p:nvSpPr>
            <p:cNvPr id="30" name="Text Box 39">
              <a:extLst>
                <a:ext uri="{FF2B5EF4-FFF2-40B4-BE49-F238E27FC236}">
                  <a16:creationId xmlns:a16="http://schemas.microsoft.com/office/drawing/2014/main" id="{D947D5CD-610F-47ED-9129-319BAFF45B01}"/>
                </a:ext>
              </a:extLst>
            </p:cNvPr>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a:extLst>
              <a:ext uri="{FF2B5EF4-FFF2-40B4-BE49-F238E27FC236}">
                <a16:creationId xmlns:a16="http://schemas.microsoft.com/office/drawing/2014/main" id="{78AEC018-7821-4E5E-9068-0CFB11190270}"/>
              </a:ext>
            </a:extLst>
          </p:cNvPr>
          <p:cNvGrpSpPr/>
          <p:nvPr/>
        </p:nvGrpSpPr>
        <p:grpSpPr>
          <a:xfrm>
            <a:off x="4274822" y="2455913"/>
            <a:ext cx="417263" cy="228018"/>
            <a:chOff x="2673784" y="2255757"/>
            <a:chExt cx="417263" cy="228018"/>
          </a:xfrm>
          <a:noFill/>
        </p:grpSpPr>
        <p:sp>
          <p:nvSpPr>
            <p:cNvPr id="32" name="燕尾形 39">
              <a:extLst>
                <a:ext uri="{FF2B5EF4-FFF2-40B4-BE49-F238E27FC236}">
                  <a16:creationId xmlns:a16="http://schemas.microsoft.com/office/drawing/2014/main" id="{29CD4F26-7A71-47F8-AF0F-3CF83886C58D}"/>
                </a:ext>
              </a:extLst>
            </p:cNvPr>
            <p:cNvSpPr/>
            <p:nvPr/>
          </p:nvSpPr>
          <p:spPr>
            <a:xfrm>
              <a:off x="2673784"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3" name="燕尾形 40">
              <a:extLst>
                <a:ext uri="{FF2B5EF4-FFF2-40B4-BE49-F238E27FC236}">
                  <a16:creationId xmlns:a16="http://schemas.microsoft.com/office/drawing/2014/main" id="{7F768D6D-74BC-47D3-95EE-8553F63832AB}"/>
                </a:ext>
              </a:extLst>
            </p:cNvPr>
            <p:cNvSpPr/>
            <p:nvPr/>
          </p:nvSpPr>
          <p:spPr>
            <a:xfrm>
              <a:off x="2863029"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4" name="组合 33">
            <a:extLst>
              <a:ext uri="{FF2B5EF4-FFF2-40B4-BE49-F238E27FC236}">
                <a16:creationId xmlns:a16="http://schemas.microsoft.com/office/drawing/2014/main" id="{007F271A-2DB6-48C2-8DD1-66D7874232A4}"/>
              </a:ext>
            </a:extLst>
          </p:cNvPr>
          <p:cNvGrpSpPr/>
          <p:nvPr/>
        </p:nvGrpSpPr>
        <p:grpSpPr>
          <a:xfrm>
            <a:off x="7752093" y="2455913"/>
            <a:ext cx="417263" cy="228018"/>
            <a:chOff x="6151055" y="2255757"/>
            <a:chExt cx="417263" cy="228018"/>
          </a:xfrm>
          <a:noFill/>
        </p:grpSpPr>
        <p:sp>
          <p:nvSpPr>
            <p:cNvPr id="35" name="燕尾形 42">
              <a:extLst>
                <a:ext uri="{FF2B5EF4-FFF2-40B4-BE49-F238E27FC236}">
                  <a16:creationId xmlns:a16="http://schemas.microsoft.com/office/drawing/2014/main" id="{6BABF180-3FA1-4936-9007-FEA6FEC3D474}"/>
                </a:ext>
              </a:extLst>
            </p:cNvPr>
            <p:cNvSpPr/>
            <p:nvPr/>
          </p:nvSpPr>
          <p:spPr>
            <a:xfrm>
              <a:off x="6151055"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6" name="燕尾形 43">
              <a:extLst>
                <a:ext uri="{FF2B5EF4-FFF2-40B4-BE49-F238E27FC236}">
                  <a16:creationId xmlns:a16="http://schemas.microsoft.com/office/drawing/2014/main" id="{E663F640-07BD-438B-AD85-F48448DE7B97}"/>
                </a:ext>
              </a:extLst>
            </p:cNvPr>
            <p:cNvSpPr/>
            <p:nvPr/>
          </p:nvSpPr>
          <p:spPr>
            <a:xfrm>
              <a:off x="6340300"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7" name="组合 36">
            <a:extLst>
              <a:ext uri="{FF2B5EF4-FFF2-40B4-BE49-F238E27FC236}">
                <a16:creationId xmlns:a16="http://schemas.microsoft.com/office/drawing/2014/main" id="{D41CDD40-079B-41D2-A60A-CBC2F9A0A6C4}"/>
              </a:ext>
            </a:extLst>
          </p:cNvPr>
          <p:cNvGrpSpPr/>
          <p:nvPr/>
        </p:nvGrpSpPr>
        <p:grpSpPr>
          <a:xfrm>
            <a:off x="6041960" y="2455913"/>
            <a:ext cx="417263" cy="228018"/>
            <a:chOff x="4440922" y="2255757"/>
            <a:chExt cx="417263" cy="228018"/>
          </a:xfrm>
          <a:noFill/>
        </p:grpSpPr>
        <p:sp>
          <p:nvSpPr>
            <p:cNvPr id="38" name="燕尾形 45">
              <a:extLst>
                <a:ext uri="{FF2B5EF4-FFF2-40B4-BE49-F238E27FC236}">
                  <a16:creationId xmlns:a16="http://schemas.microsoft.com/office/drawing/2014/main" id="{B6A9665C-1A25-4156-909E-DEF08785A336}"/>
                </a:ext>
              </a:extLst>
            </p:cNvPr>
            <p:cNvSpPr/>
            <p:nvPr/>
          </p:nvSpPr>
          <p:spPr>
            <a:xfrm>
              <a:off x="4440922"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9" name="燕尾形 46">
              <a:extLst>
                <a:ext uri="{FF2B5EF4-FFF2-40B4-BE49-F238E27FC236}">
                  <a16:creationId xmlns:a16="http://schemas.microsoft.com/office/drawing/2014/main" id="{274E62AD-BB94-4AAF-9326-311E12BFBA62}"/>
                </a:ext>
              </a:extLst>
            </p:cNvPr>
            <p:cNvSpPr/>
            <p:nvPr/>
          </p:nvSpPr>
          <p:spPr>
            <a:xfrm>
              <a:off x="4630167"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extLst>
      <p:ext uri="{BB962C8B-B14F-4D97-AF65-F5344CB8AC3E}">
        <p14:creationId xmlns:p14="http://schemas.microsoft.com/office/powerpoint/2010/main" val="357401486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0-#ppt_w/2"/>
                                          </p:val>
                                        </p:tav>
                                        <p:tav tm="100000">
                                          <p:val>
                                            <p:strVal val="#ppt_x"/>
                                          </p:val>
                                        </p:tav>
                                      </p:tavLst>
                                    </p:anim>
                                    <p:anim calcmode="lin" valueType="num">
                                      <p:cBhvr additive="base">
                                        <p:cTn id="33" dur="500" fill="hold"/>
                                        <p:tgtEl>
                                          <p:spTgt spid="3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62C187E8-4013-4060-B45F-545D96D8BF23}"/>
              </a:ext>
            </a:extLst>
          </p:cNvPr>
          <p:cNvSpPr/>
          <p:nvPr/>
        </p:nvSpPr>
        <p:spPr>
          <a:xfrm>
            <a:off x="2780707" y="1624619"/>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HelveticaNeueLT Pro 35 Th" pitchFamily="34" charset="0"/>
              </a:rPr>
              <a:t>75%</a:t>
            </a:r>
            <a:endParaRPr lang="zh-CN" altLang="en-US" sz="2700" dirty="0">
              <a:solidFill>
                <a:schemeClr val="bg1"/>
              </a:solidFill>
              <a:latin typeface="HelveticaNeueLT Pro 35 Th" pitchFamily="34" charset="0"/>
            </a:endParaRPr>
          </a:p>
        </p:txBody>
      </p:sp>
      <p:sp>
        <p:nvSpPr>
          <p:cNvPr id="3" name="椭圆 2">
            <a:extLst>
              <a:ext uri="{FF2B5EF4-FFF2-40B4-BE49-F238E27FC236}">
                <a16:creationId xmlns:a16="http://schemas.microsoft.com/office/drawing/2014/main" id="{C6A653EF-E774-4E11-A475-71BF2F7D6F50}"/>
              </a:ext>
            </a:extLst>
          </p:cNvPr>
          <p:cNvSpPr/>
          <p:nvPr/>
        </p:nvSpPr>
        <p:spPr>
          <a:xfrm>
            <a:off x="4598909" y="1624619"/>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50%</a:t>
            </a:r>
            <a:endParaRPr lang="zh-CN" altLang="en-US" sz="2700">
              <a:solidFill>
                <a:prstClr val="white"/>
              </a:solidFill>
              <a:latin typeface="HelveticaNeueLT Pro 35 Th" pitchFamily="34" charset="0"/>
            </a:endParaRPr>
          </a:p>
        </p:txBody>
      </p:sp>
      <p:sp>
        <p:nvSpPr>
          <p:cNvPr id="4" name="椭圆 3">
            <a:extLst>
              <a:ext uri="{FF2B5EF4-FFF2-40B4-BE49-F238E27FC236}">
                <a16:creationId xmlns:a16="http://schemas.microsoft.com/office/drawing/2014/main" id="{77117331-600F-4030-A0EF-FED8CDE57855}"/>
              </a:ext>
            </a:extLst>
          </p:cNvPr>
          <p:cNvSpPr/>
          <p:nvPr/>
        </p:nvSpPr>
        <p:spPr>
          <a:xfrm>
            <a:off x="6417111" y="1624619"/>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25%</a:t>
            </a:r>
            <a:endParaRPr lang="zh-CN" altLang="en-US" sz="2700">
              <a:solidFill>
                <a:prstClr val="white"/>
              </a:solidFill>
              <a:latin typeface="HelveticaNeueLT Pro 35 Th" pitchFamily="34" charset="0"/>
            </a:endParaRPr>
          </a:p>
        </p:txBody>
      </p:sp>
      <p:sp>
        <p:nvSpPr>
          <p:cNvPr id="5" name="椭圆 4">
            <a:extLst>
              <a:ext uri="{FF2B5EF4-FFF2-40B4-BE49-F238E27FC236}">
                <a16:creationId xmlns:a16="http://schemas.microsoft.com/office/drawing/2014/main" id="{14603EC7-2B70-4E68-ADF9-A82A7DDFE239}"/>
              </a:ext>
            </a:extLst>
          </p:cNvPr>
          <p:cNvSpPr/>
          <p:nvPr/>
        </p:nvSpPr>
        <p:spPr>
          <a:xfrm>
            <a:off x="8235313" y="1624619"/>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10%</a:t>
            </a:r>
            <a:endParaRPr lang="zh-CN" altLang="en-US" sz="2700">
              <a:solidFill>
                <a:prstClr val="white"/>
              </a:solidFill>
              <a:latin typeface="HelveticaNeueLT Pro 35 Th" pitchFamily="34" charset="0"/>
            </a:endParaRPr>
          </a:p>
        </p:txBody>
      </p:sp>
      <p:sp>
        <p:nvSpPr>
          <p:cNvPr id="6" name="椭圆 85">
            <a:extLst>
              <a:ext uri="{FF2B5EF4-FFF2-40B4-BE49-F238E27FC236}">
                <a16:creationId xmlns:a16="http://schemas.microsoft.com/office/drawing/2014/main" id="{B9BCE2BE-B029-4D1E-85C7-FBA53B79454B}"/>
              </a:ext>
            </a:extLst>
          </p:cNvPr>
          <p:cNvSpPr/>
          <p:nvPr/>
        </p:nvSpPr>
        <p:spPr>
          <a:xfrm>
            <a:off x="2780707" y="1623782"/>
            <a:ext cx="1350150"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椭圆 85">
            <a:extLst>
              <a:ext uri="{FF2B5EF4-FFF2-40B4-BE49-F238E27FC236}">
                <a16:creationId xmlns:a16="http://schemas.microsoft.com/office/drawing/2014/main" id="{8D42AC26-6871-4405-88C7-6EDB3BBFA7CE}"/>
              </a:ext>
            </a:extLst>
          </p:cNvPr>
          <p:cNvSpPr/>
          <p:nvPr/>
        </p:nvSpPr>
        <p:spPr>
          <a:xfrm>
            <a:off x="5273984" y="1623782"/>
            <a:ext cx="675075"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椭圆 85">
            <a:extLst>
              <a:ext uri="{FF2B5EF4-FFF2-40B4-BE49-F238E27FC236}">
                <a16:creationId xmlns:a16="http://schemas.microsoft.com/office/drawing/2014/main" id="{1035ACC8-B8AB-40AA-A8A3-33529D1C554E}"/>
              </a:ext>
            </a:extLst>
          </p:cNvPr>
          <p:cNvSpPr/>
          <p:nvPr/>
        </p:nvSpPr>
        <p:spPr>
          <a:xfrm>
            <a:off x="7092186" y="1623782"/>
            <a:ext cx="675075" cy="675075"/>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椭圆 85">
            <a:extLst>
              <a:ext uri="{FF2B5EF4-FFF2-40B4-BE49-F238E27FC236}">
                <a16:creationId xmlns:a16="http://schemas.microsoft.com/office/drawing/2014/main" id="{A2D375AD-BB3F-464F-9422-B9BBCD4CBC63}"/>
              </a:ext>
            </a:extLst>
          </p:cNvPr>
          <p:cNvSpPr/>
          <p:nvPr/>
        </p:nvSpPr>
        <p:spPr>
          <a:xfrm>
            <a:off x="8910388" y="1623469"/>
            <a:ext cx="312959" cy="7629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TextBox 90">
            <a:extLst>
              <a:ext uri="{FF2B5EF4-FFF2-40B4-BE49-F238E27FC236}">
                <a16:creationId xmlns:a16="http://schemas.microsoft.com/office/drawing/2014/main" id="{93383280-0393-4B17-B4F0-F29EDB4A7A24}"/>
              </a:ext>
            </a:extLst>
          </p:cNvPr>
          <p:cNvSpPr txBox="1"/>
          <p:nvPr/>
        </p:nvSpPr>
        <p:spPr>
          <a:xfrm>
            <a:off x="2514667" y="3242028"/>
            <a:ext cx="1723549" cy="1131079"/>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a:t>
            </a:r>
          </a:p>
        </p:txBody>
      </p:sp>
      <p:sp>
        <p:nvSpPr>
          <p:cNvPr id="11" name="TextBox 92">
            <a:extLst>
              <a:ext uri="{FF2B5EF4-FFF2-40B4-BE49-F238E27FC236}">
                <a16:creationId xmlns:a16="http://schemas.microsoft.com/office/drawing/2014/main" id="{F82394BF-6197-410E-AF2A-39B0FAC35921}"/>
              </a:ext>
            </a:extLst>
          </p:cNvPr>
          <p:cNvSpPr txBox="1"/>
          <p:nvPr/>
        </p:nvSpPr>
        <p:spPr>
          <a:xfrm>
            <a:off x="4412210" y="3242027"/>
            <a:ext cx="1723549" cy="946413"/>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p>
        </p:txBody>
      </p:sp>
      <p:sp>
        <p:nvSpPr>
          <p:cNvPr id="12" name="TextBox 93">
            <a:extLst>
              <a:ext uri="{FF2B5EF4-FFF2-40B4-BE49-F238E27FC236}">
                <a16:creationId xmlns:a16="http://schemas.microsoft.com/office/drawing/2014/main" id="{CE8D066E-80B9-4A11-8FCA-BF5019F0426B}"/>
              </a:ext>
            </a:extLst>
          </p:cNvPr>
          <p:cNvSpPr txBox="1"/>
          <p:nvPr/>
        </p:nvSpPr>
        <p:spPr>
          <a:xfrm>
            <a:off x="6230412" y="3242028"/>
            <a:ext cx="1723549" cy="1131079"/>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a:t>
            </a:r>
          </a:p>
        </p:txBody>
      </p:sp>
      <p:sp>
        <p:nvSpPr>
          <p:cNvPr id="13" name="TextBox 94">
            <a:extLst>
              <a:ext uri="{FF2B5EF4-FFF2-40B4-BE49-F238E27FC236}">
                <a16:creationId xmlns:a16="http://schemas.microsoft.com/office/drawing/2014/main" id="{25A4CEE6-BEFD-4084-A171-7BFF517072BD}"/>
              </a:ext>
            </a:extLst>
          </p:cNvPr>
          <p:cNvSpPr txBox="1"/>
          <p:nvPr/>
        </p:nvSpPr>
        <p:spPr>
          <a:xfrm>
            <a:off x="8048614" y="3242027"/>
            <a:ext cx="1723549" cy="946413"/>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p>
        </p:txBody>
      </p:sp>
    </p:spTree>
    <p:extLst>
      <p:ext uri="{BB962C8B-B14F-4D97-AF65-F5344CB8AC3E}">
        <p14:creationId xmlns:p14="http://schemas.microsoft.com/office/powerpoint/2010/main" val="163319393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1000"/>
                                        <p:tgtEl>
                                          <p:spTgt spid="6"/>
                                        </p:tgtEl>
                                      </p:cBhvr>
                                    </p:animEffect>
                                  </p:childTnLst>
                                </p:cTn>
                              </p:par>
                              <p:par>
                                <p:cTn id="11" presetID="47"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par>
                                <p:cTn id="16" presetID="21" presetClass="entr" presetSubtype="1" fill="hold" grpId="0" nodeType="withEffect">
                                  <p:stCondLst>
                                    <p:cond delay="50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1000"/>
                                        <p:tgtEl>
                                          <p:spTgt spid="3"/>
                                        </p:tgtEl>
                                      </p:cBhvr>
                                    </p:animEffect>
                                  </p:childTnLst>
                                </p:cTn>
                              </p:par>
                              <p:par>
                                <p:cTn id="19" presetID="21" presetClass="entr" presetSubtype="1"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1000"/>
                                        <p:tgtEl>
                                          <p:spTgt spid="7"/>
                                        </p:tgtEl>
                                      </p:cBhvr>
                                    </p:animEffect>
                                  </p:childTnLst>
                                </p:cTn>
                              </p:par>
                              <p:par>
                                <p:cTn id="22" presetID="47" presetClass="entr" presetSubtype="0" fill="hold" grpId="0" nodeType="withEffect">
                                  <p:stCondLst>
                                    <p:cond delay="150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ppt_y-.1"/>
                                          </p:val>
                                        </p:tav>
                                        <p:tav tm="100000">
                                          <p:val>
                                            <p:strVal val="#ppt_y"/>
                                          </p:val>
                                        </p:tav>
                                      </p:tavLst>
                                    </p:anim>
                                  </p:childTnLst>
                                </p:cTn>
                              </p:par>
                              <p:par>
                                <p:cTn id="27" presetID="21" presetClass="entr" presetSubtype="1" fill="hold" grpId="0" nodeType="withEffect">
                                  <p:stCondLst>
                                    <p:cond delay="1000"/>
                                  </p:stCondLst>
                                  <p:childTnLst>
                                    <p:set>
                                      <p:cBhvr>
                                        <p:cTn id="28" dur="1" fill="hold">
                                          <p:stCondLst>
                                            <p:cond delay="0"/>
                                          </p:stCondLst>
                                        </p:cTn>
                                        <p:tgtEl>
                                          <p:spTgt spid="4"/>
                                        </p:tgtEl>
                                        <p:attrNameLst>
                                          <p:attrName>style.visibility</p:attrName>
                                        </p:attrNameLst>
                                      </p:cBhvr>
                                      <p:to>
                                        <p:strVal val="visible"/>
                                      </p:to>
                                    </p:set>
                                    <p:animEffect transition="in" filter="wheel(1)">
                                      <p:cBhvr>
                                        <p:cTn id="29" dur="1000"/>
                                        <p:tgtEl>
                                          <p:spTgt spid="4"/>
                                        </p:tgtEl>
                                      </p:cBhvr>
                                    </p:animEffect>
                                  </p:childTnLst>
                                </p:cTn>
                              </p:par>
                              <p:par>
                                <p:cTn id="30" presetID="21"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1000"/>
                                        <p:tgtEl>
                                          <p:spTgt spid="8"/>
                                        </p:tgtEl>
                                      </p:cBhvr>
                                    </p:animEffect>
                                  </p:childTnLst>
                                </p:cTn>
                              </p:par>
                              <p:par>
                                <p:cTn id="33" presetID="47" presetClass="entr" presetSubtype="0" fill="hold" grpId="0" nodeType="withEffect">
                                  <p:stCondLst>
                                    <p:cond delay="200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anim calcmode="lin" valueType="num">
                                      <p:cBhvr>
                                        <p:cTn id="36" dur="500" fill="hold"/>
                                        <p:tgtEl>
                                          <p:spTgt spid="12"/>
                                        </p:tgtEl>
                                        <p:attrNameLst>
                                          <p:attrName>ppt_x</p:attrName>
                                        </p:attrNameLst>
                                      </p:cBhvr>
                                      <p:tavLst>
                                        <p:tav tm="0">
                                          <p:val>
                                            <p:strVal val="#ppt_x"/>
                                          </p:val>
                                        </p:tav>
                                        <p:tav tm="100000">
                                          <p:val>
                                            <p:strVal val="#ppt_x"/>
                                          </p:val>
                                        </p:tav>
                                      </p:tavLst>
                                    </p:anim>
                                    <p:anim calcmode="lin" valueType="num">
                                      <p:cBhvr>
                                        <p:cTn id="37" dur="500" fill="hold"/>
                                        <p:tgtEl>
                                          <p:spTgt spid="12"/>
                                        </p:tgtEl>
                                        <p:attrNameLst>
                                          <p:attrName>ppt_y</p:attrName>
                                        </p:attrNameLst>
                                      </p:cBhvr>
                                      <p:tavLst>
                                        <p:tav tm="0">
                                          <p:val>
                                            <p:strVal val="#ppt_y-.1"/>
                                          </p:val>
                                        </p:tav>
                                        <p:tav tm="100000">
                                          <p:val>
                                            <p:strVal val="#ppt_y"/>
                                          </p:val>
                                        </p:tav>
                                      </p:tavLst>
                                    </p:anim>
                                  </p:childTnLst>
                                </p:cTn>
                              </p:par>
                              <p:par>
                                <p:cTn id="38" presetID="21" presetClass="entr" presetSubtype="1" fill="hold" grpId="0" nodeType="withEffect">
                                  <p:stCondLst>
                                    <p:cond delay="1500"/>
                                  </p:stCondLst>
                                  <p:childTnLst>
                                    <p:set>
                                      <p:cBhvr>
                                        <p:cTn id="39" dur="1" fill="hold">
                                          <p:stCondLst>
                                            <p:cond delay="0"/>
                                          </p:stCondLst>
                                        </p:cTn>
                                        <p:tgtEl>
                                          <p:spTgt spid="5"/>
                                        </p:tgtEl>
                                        <p:attrNameLst>
                                          <p:attrName>style.visibility</p:attrName>
                                        </p:attrNameLst>
                                      </p:cBhvr>
                                      <p:to>
                                        <p:strVal val="visible"/>
                                      </p:to>
                                    </p:set>
                                    <p:animEffect transition="in" filter="wheel(1)">
                                      <p:cBhvr>
                                        <p:cTn id="40" dur="1000"/>
                                        <p:tgtEl>
                                          <p:spTgt spid="5"/>
                                        </p:tgtEl>
                                      </p:cBhvr>
                                    </p:animEffect>
                                  </p:childTnLst>
                                </p:cTn>
                              </p:par>
                              <p:par>
                                <p:cTn id="41" presetID="21" presetClass="entr" presetSubtype="1" fill="hold" grpId="0" nodeType="withEffect">
                                  <p:stCondLst>
                                    <p:cond delay="1500"/>
                                  </p:stCondLst>
                                  <p:childTnLst>
                                    <p:set>
                                      <p:cBhvr>
                                        <p:cTn id="42" dur="1" fill="hold">
                                          <p:stCondLst>
                                            <p:cond delay="0"/>
                                          </p:stCondLst>
                                        </p:cTn>
                                        <p:tgtEl>
                                          <p:spTgt spid="9"/>
                                        </p:tgtEl>
                                        <p:attrNameLst>
                                          <p:attrName>style.visibility</p:attrName>
                                        </p:attrNameLst>
                                      </p:cBhvr>
                                      <p:to>
                                        <p:strVal val="visible"/>
                                      </p:to>
                                    </p:set>
                                    <p:animEffect transition="in" filter="wheel(1)">
                                      <p:cBhvr>
                                        <p:cTn id="43" dur="1000"/>
                                        <p:tgtEl>
                                          <p:spTgt spid="9"/>
                                        </p:tgtEl>
                                      </p:cBhvr>
                                    </p:animEffect>
                                  </p:childTnLst>
                                </p:cTn>
                              </p:par>
                              <p:par>
                                <p:cTn id="44" presetID="47" presetClass="entr" presetSubtype="0" fill="hold" grpId="0" nodeType="withEffect">
                                  <p:stCondLst>
                                    <p:cond delay="25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anim calcmode="lin" valueType="num">
                                      <p:cBhvr>
                                        <p:cTn id="47" dur="500" fill="hold"/>
                                        <p:tgtEl>
                                          <p:spTgt spid="13"/>
                                        </p:tgtEl>
                                        <p:attrNameLst>
                                          <p:attrName>ppt_x</p:attrName>
                                        </p:attrNameLst>
                                      </p:cBhvr>
                                      <p:tavLst>
                                        <p:tav tm="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7">
            <a:extLst>
              <a:ext uri="{FF2B5EF4-FFF2-40B4-BE49-F238E27FC236}">
                <a16:creationId xmlns:a16="http://schemas.microsoft.com/office/drawing/2014/main" id="{CA80B63A-2124-4E35-87B4-B63D53787DC9}"/>
              </a:ext>
            </a:extLst>
          </p:cNvPr>
          <p:cNvSpPr/>
          <p:nvPr/>
        </p:nvSpPr>
        <p:spPr>
          <a:xfrm rot="16200000">
            <a:off x="3745520" y="2700710"/>
            <a:ext cx="1466702" cy="146670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3" name="Teardrop 10">
            <a:extLst>
              <a:ext uri="{FF2B5EF4-FFF2-40B4-BE49-F238E27FC236}">
                <a16:creationId xmlns:a16="http://schemas.microsoft.com/office/drawing/2014/main" id="{24C1A16F-6A6C-4DD2-B324-CBC1BCD0D872}"/>
              </a:ext>
            </a:extLst>
          </p:cNvPr>
          <p:cNvSpPr/>
          <p:nvPr/>
        </p:nvSpPr>
        <p:spPr>
          <a:xfrm rot="10800000">
            <a:off x="3745519" y="1605406"/>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4" name="Teardrop 6">
            <a:extLst>
              <a:ext uri="{FF2B5EF4-FFF2-40B4-BE49-F238E27FC236}">
                <a16:creationId xmlns:a16="http://schemas.microsoft.com/office/drawing/2014/main" id="{57416CCC-C1C6-44B1-9D45-1AEF52CE4A48}"/>
              </a:ext>
            </a:extLst>
          </p:cNvPr>
          <p:cNvSpPr/>
          <p:nvPr/>
        </p:nvSpPr>
        <p:spPr>
          <a:xfrm>
            <a:off x="2650899" y="2700710"/>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5" name="Teardrop 8">
            <a:extLst>
              <a:ext uri="{FF2B5EF4-FFF2-40B4-BE49-F238E27FC236}">
                <a16:creationId xmlns:a16="http://schemas.microsoft.com/office/drawing/2014/main" id="{FF2A79B5-6860-4BAA-91BA-852DF4C46F70}"/>
              </a:ext>
            </a:extLst>
          </p:cNvPr>
          <p:cNvSpPr/>
          <p:nvPr/>
        </p:nvSpPr>
        <p:spPr>
          <a:xfrm rot="5400000">
            <a:off x="2645229" y="1615933"/>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6" name="Freeform 52">
            <a:extLst>
              <a:ext uri="{FF2B5EF4-FFF2-40B4-BE49-F238E27FC236}">
                <a16:creationId xmlns:a16="http://schemas.microsoft.com/office/drawing/2014/main" id="{7ED79ABE-9A23-494F-9D14-E05FC66697F4}"/>
              </a:ext>
            </a:extLst>
          </p:cNvPr>
          <p:cNvSpPr>
            <a:spLocks noEditPoints="1"/>
          </p:cNvSpPr>
          <p:nvPr/>
        </p:nvSpPr>
        <p:spPr bwMode="auto">
          <a:xfrm>
            <a:off x="2958320" y="2964673"/>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7" name="Freeform 42">
            <a:extLst>
              <a:ext uri="{FF2B5EF4-FFF2-40B4-BE49-F238E27FC236}">
                <a16:creationId xmlns:a16="http://schemas.microsoft.com/office/drawing/2014/main" id="{CEED14D0-E0BD-4005-9BAA-B61C59432977}"/>
              </a:ext>
            </a:extLst>
          </p:cNvPr>
          <p:cNvSpPr>
            <a:spLocks noEditPoints="1"/>
          </p:cNvSpPr>
          <p:nvPr/>
        </p:nvSpPr>
        <p:spPr bwMode="auto">
          <a:xfrm>
            <a:off x="4245255" y="3195331"/>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8" name="Freeform 178">
            <a:extLst>
              <a:ext uri="{FF2B5EF4-FFF2-40B4-BE49-F238E27FC236}">
                <a16:creationId xmlns:a16="http://schemas.microsoft.com/office/drawing/2014/main" id="{C8E3FCAE-5BFB-4706-9373-6C6AF0B265B0}"/>
              </a:ext>
            </a:extLst>
          </p:cNvPr>
          <p:cNvSpPr>
            <a:spLocks noEditPoints="1"/>
          </p:cNvSpPr>
          <p:nvPr/>
        </p:nvSpPr>
        <p:spPr bwMode="auto">
          <a:xfrm>
            <a:off x="4033719" y="1961798"/>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9" name="Freeform 86">
            <a:extLst>
              <a:ext uri="{FF2B5EF4-FFF2-40B4-BE49-F238E27FC236}">
                <a16:creationId xmlns:a16="http://schemas.microsoft.com/office/drawing/2014/main" id="{9CDB6EF0-2F4E-4E43-AF84-BAA2AB631BAC}"/>
              </a:ext>
            </a:extLst>
          </p:cNvPr>
          <p:cNvSpPr>
            <a:spLocks noEditPoints="1"/>
          </p:cNvSpPr>
          <p:nvPr/>
        </p:nvSpPr>
        <p:spPr bwMode="auto">
          <a:xfrm>
            <a:off x="3012730" y="1890343"/>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10" name="组合 9">
            <a:extLst>
              <a:ext uri="{FF2B5EF4-FFF2-40B4-BE49-F238E27FC236}">
                <a16:creationId xmlns:a16="http://schemas.microsoft.com/office/drawing/2014/main" id="{1D89D369-A687-4647-8761-962D60BA421A}"/>
              </a:ext>
            </a:extLst>
          </p:cNvPr>
          <p:cNvGrpSpPr/>
          <p:nvPr/>
        </p:nvGrpSpPr>
        <p:grpSpPr>
          <a:xfrm>
            <a:off x="5975099" y="1615933"/>
            <a:ext cx="1557338" cy="1105394"/>
            <a:chOff x="6167028" y="2135225"/>
            <a:chExt cx="2076450" cy="1473858"/>
          </a:xfrm>
        </p:grpSpPr>
        <p:sp>
          <p:nvSpPr>
            <p:cNvPr id="11" name="Rounded Rectangle 72">
              <a:extLst>
                <a:ext uri="{FF2B5EF4-FFF2-40B4-BE49-F238E27FC236}">
                  <a16:creationId xmlns:a16="http://schemas.microsoft.com/office/drawing/2014/main" id="{C7D3093E-7C1C-40F3-A787-2902B8E727AF}"/>
                </a:ext>
              </a:extLst>
            </p:cNvPr>
            <p:cNvSpPr/>
            <p:nvPr/>
          </p:nvSpPr>
          <p:spPr>
            <a:xfrm>
              <a:off x="6167028" y="2167575"/>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文本框 11">
              <a:extLst>
                <a:ext uri="{FF2B5EF4-FFF2-40B4-BE49-F238E27FC236}">
                  <a16:creationId xmlns:a16="http://schemas.microsoft.com/office/drawing/2014/main" id="{044A6DF3-14B4-4CC5-803D-DA59DA84B642}"/>
                </a:ext>
              </a:extLst>
            </p:cNvPr>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3" name="文本框 12">
              <a:extLst>
                <a:ext uri="{FF2B5EF4-FFF2-40B4-BE49-F238E27FC236}">
                  <a16:creationId xmlns:a16="http://schemas.microsoft.com/office/drawing/2014/main" id="{0979BA22-B5A1-4317-8870-4845F8F47D6B}"/>
                </a:ext>
              </a:extLst>
            </p:cNvPr>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4" name="组合 13">
            <a:extLst>
              <a:ext uri="{FF2B5EF4-FFF2-40B4-BE49-F238E27FC236}">
                <a16:creationId xmlns:a16="http://schemas.microsoft.com/office/drawing/2014/main" id="{2C3664A9-A9FC-4DEA-8E13-F10D1B5F5574}"/>
              </a:ext>
            </a:extLst>
          </p:cNvPr>
          <p:cNvGrpSpPr/>
          <p:nvPr/>
        </p:nvGrpSpPr>
        <p:grpSpPr>
          <a:xfrm>
            <a:off x="7889624" y="1615933"/>
            <a:ext cx="1557338" cy="1105394"/>
            <a:chOff x="8719728" y="2135225"/>
            <a:chExt cx="2076450" cy="1473858"/>
          </a:xfrm>
        </p:grpSpPr>
        <p:sp>
          <p:nvSpPr>
            <p:cNvPr id="15" name="Rounded Rectangle 72">
              <a:extLst>
                <a:ext uri="{FF2B5EF4-FFF2-40B4-BE49-F238E27FC236}">
                  <a16:creationId xmlns:a16="http://schemas.microsoft.com/office/drawing/2014/main" id="{57C9EF83-7E2A-48D7-871D-AF5F07AC854D}"/>
                </a:ext>
              </a:extLst>
            </p:cNvPr>
            <p:cNvSpPr/>
            <p:nvPr/>
          </p:nvSpPr>
          <p:spPr>
            <a:xfrm>
              <a:off x="8786403" y="2167575"/>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文本框 15">
              <a:extLst>
                <a:ext uri="{FF2B5EF4-FFF2-40B4-BE49-F238E27FC236}">
                  <a16:creationId xmlns:a16="http://schemas.microsoft.com/office/drawing/2014/main" id="{4C8521CC-7719-4141-AB53-EA540BE50CE2}"/>
                </a:ext>
              </a:extLst>
            </p:cNvPr>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7" name="文本框 16">
              <a:extLst>
                <a:ext uri="{FF2B5EF4-FFF2-40B4-BE49-F238E27FC236}">
                  <a16:creationId xmlns:a16="http://schemas.microsoft.com/office/drawing/2014/main" id="{B9485301-5C39-47F9-9DE6-7EAEC4E77609}"/>
                </a:ext>
              </a:extLst>
            </p:cNvPr>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8" name="组合 17">
            <a:extLst>
              <a:ext uri="{FF2B5EF4-FFF2-40B4-BE49-F238E27FC236}">
                <a16:creationId xmlns:a16="http://schemas.microsoft.com/office/drawing/2014/main" id="{541F65A2-5DA9-4E06-A12B-987A5E4A8F19}"/>
              </a:ext>
            </a:extLst>
          </p:cNvPr>
          <p:cNvGrpSpPr/>
          <p:nvPr/>
        </p:nvGrpSpPr>
        <p:grpSpPr>
          <a:xfrm>
            <a:off x="5975099" y="2964675"/>
            <a:ext cx="1557338" cy="1105394"/>
            <a:chOff x="6167028" y="3933546"/>
            <a:chExt cx="2076450" cy="1473858"/>
          </a:xfrm>
        </p:grpSpPr>
        <p:sp>
          <p:nvSpPr>
            <p:cNvPr id="19" name="Rounded Rectangle 72">
              <a:extLst>
                <a:ext uri="{FF2B5EF4-FFF2-40B4-BE49-F238E27FC236}">
                  <a16:creationId xmlns:a16="http://schemas.microsoft.com/office/drawing/2014/main" id="{F283F64E-F156-406E-B792-6A802B6472C0}"/>
                </a:ext>
              </a:extLst>
            </p:cNvPr>
            <p:cNvSpPr/>
            <p:nvPr/>
          </p:nvSpPr>
          <p:spPr>
            <a:xfrm>
              <a:off x="6167028" y="3965896"/>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文本框 19">
              <a:extLst>
                <a:ext uri="{FF2B5EF4-FFF2-40B4-BE49-F238E27FC236}">
                  <a16:creationId xmlns:a16="http://schemas.microsoft.com/office/drawing/2014/main" id="{43F3B4DB-5F20-4C3A-899F-F04D4A2C7AAF}"/>
                </a:ext>
              </a:extLst>
            </p:cNvPr>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1" name="文本框 20">
              <a:extLst>
                <a:ext uri="{FF2B5EF4-FFF2-40B4-BE49-F238E27FC236}">
                  <a16:creationId xmlns:a16="http://schemas.microsoft.com/office/drawing/2014/main" id="{19CF10CF-4B6D-42E8-989B-D06D1064E565}"/>
                </a:ext>
              </a:extLst>
            </p:cNvPr>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2" name="组合 21">
            <a:extLst>
              <a:ext uri="{FF2B5EF4-FFF2-40B4-BE49-F238E27FC236}">
                <a16:creationId xmlns:a16="http://schemas.microsoft.com/office/drawing/2014/main" id="{A0422D74-9481-4AD0-983F-EBB47D317D20}"/>
              </a:ext>
            </a:extLst>
          </p:cNvPr>
          <p:cNvGrpSpPr/>
          <p:nvPr/>
        </p:nvGrpSpPr>
        <p:grpSpPr>
          <a:xfrm>
            <a:off x="7889624" y="2964675"/>
            <a:ext cx="1557338" cy="1105394"/>
            <a:chOff x="8719728" y="3933546"/>
            <a:chExt cx="2076450" cy="1473858"/>
          </a:xfrm>
        </p:grpSpPr>
        <p:sp>
          <p:nvSpPr>
            <p:cNvPr id="23" name="Rounded Rectangle 72">
              <a:extLst>
                <a:ext uri="{FF2B5EF4-FFF2-40B4-BE49-F238E27FC236}">
                  <a16:creationId xmlns:a16="http://schemas.microsoft.com/office/drawing/2014/main" id="{9AD07728-E8D9-4103-9408-CC865862FA53}"/>
                </a:ext>
              </a:extLst>
            </p:cNvPr>
            <p:cNvSpPr/>
            <p:nvPr/>
          </p:nvSpPr>
          <p:spPr>
            <a:xfrm>
              <a:off x="8786403" y="3965896"/>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a:extLst>
                <a:ext uri="{FF2B5EF4-FFF2-40B4-BE49-F238E27FC236}">
                  <a16:creationId xmlns:a16="http://schemas.microsoft.com/office/drawing/2014/main" id="{1A32B4ED-18B4-44CA-81A4-C9CBE45E9E59}"/>
                </a:ext>
              </a:extLst>
            </p:cNvPr>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24">
              <a:extLst>
                <a:ext uri="{FF2B5EF4-FFF2-40B4-BE49-F238E27FC236}">
                  <a16:creationId xmlns:a16="http://schemas.microsoft.com/office/drawing/2014/main" id="{08F4D3C7-04FF-4FE2-A92B-8057CCA3B6A9}"/>
                </a:ext>
              </a:extLst>
            </p:cNvPr>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val="72491929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750"/>
                                        <p:tgtEl>
                                          <p:spTgt spid="3"/>
                                        </p:tgtEl>
                                      </p:cBhvr>
                                    </p:animEffect>
                                    <p:anim calcmode="lin" valueType="num">
                                      <p:cBhvr>
                                        <p:cTn id="18" dur="750" fill="hold"/>
                                        <p:tgtEl>
                                          <p:spTgt spid="3"/>
                                        </p:tgtEl>
                                        <p:attrNameLst>
                                          <p:attrName>ppt_x</p:attrName>
                                        </p:attrNameLst>
                                      </p:cBhvr>
                                      <p:tavLst>
                                        <p:tav tm="0">
                                          <p:val>
                                            <p:strVal val="#ppt_x"/>
                                          </p:val>
                                        </p:tav>
                                        <p:tav tm="100000">
                                          <p:val>
                                            <p:strVal val="#ppt_x"/>
                                          </p:val>
                                        </p:tav>
                                      </p:tavLst>
                                    </p:anim>
                                    <p:anim calcmode="lin" valueType="num">
                                      <p:cBhvr>
                                        <p:cTn id="19" dur="75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750"/>
                                        <p:tgtEl>
                                          <p:spTgt spid="5"/>
                                        </p:tgtEl>
                                      </p:cBhvr>
                                    </p:animEffect>
                                    <p:anim calcmode="lin" valueType="num">
                                      <p:cBhvr>
                                        <p:cTn id="28" dur="750" fill="hold"/>
                                        <p:tgtEl>
                                          <p:spTgt spid="5"/>
                                        </p:tgtEl>
                                        <p:attrNameLst>
                                          <p:attrName>ppt_x</p:attrName>
                                        </p:attrNameLst>
                                      </p:cBhvr>
                                      <p:tavLst>
                                        <p:tav tm="0">
                                          <p:val>
                                            <p:strVal val="#ppt_x"/>
                                          </p:val>
                                        </p:tav>
                                        <p:tav tm="100000">
                                          <p:val>
                                            <p:strVal val="#ppt_x"/>
                                          </p:val>
                                        </p:tav>
                                      </p:tavLst>
                                    </p:anim>
                                    <p:anim calcmode="lin" valueType="num">
                                      <p:cBhvr>
                                        <p:cTn id="29" dur="75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36">
            <a:extLst>
              <a:ext uri="{FF2B5EF4-FFF2-40B4-BE49-F238E27FC236}">
                <a16:creationId xmlns:a16="http://schemas.microsoft.com/office/drawing/2014/main" id="{60DF3D5B-F34E-4311-AF6C-48922DACAE00}"/>
              </a:ext>
            </a:extLst>
          </p:cNvPr>
          <p:cNvSpPr/>
          <p:nvPr/>
        </p:nvSpPr>
        <p:spPr>
          <a:xfrm>
            <a:off x="5416777" y="1035277"/>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3" name="等腰三角形 36">
            <a:extLst>
              <a:ext uri="{FF2B5EF4-FFF2-40B4-BE49-F238E27FC236}">
                <a16:creationId xmlns:a16="http://schemas.microsoft.com/office/drawing/2014/main" id="{577965E4-B09B-47F6-A38C-8596B60B18A6}"/>
              </a:ext>
            </a:extLst>
          </p:cNvPr>
          <p:cNvSpPr/>
          <p:nvPr/>
        </p:nvSpPr>
        <p:spPr>
          <a:xfrm rot="7176392">
            <a:off x="6262120" y="2520383"/>
            <a:ext cx="1374775" cy="1201738"/>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alpha val="8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4" name="等腰三角形 36">
            <a:extLst>
              <a:ext uri="{FF2B5EF4-FFF2-40B4-BE49-F238E27FC236}">
                <a16:creationId xmlns:a16="http://schemas.microsoft.com/office/drawing/2014/main" id="{976C9EC8-D6A7-49A8-B328-84EFE63F3CED}"/>
              </a:ext>
            </a:extLst>
          </p:cNvPr>
          <p:cNvSpPr/>
          <p:nvPr/>
        </p:nvSpPr>
        <p:spPr>
          <a:xfrm rot="14423608" flipH="1">
            <a:off x="4520633" y="2537846"/>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alpha val="60000"/>
              </a:schemeClr>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5" name="TextBox 9">
            <a:extLst>
              <a:ext uri="{FF2B5EF4-FFF2-40B4-BE49-F238E27FC236}">
                <a16:creationId xmlns:a16="http://schemas.microsoft.com/office/drawing/2014/main" id="{135AD300-6F69-4389-82F0-44A77AE4819E}"/>
              </a:ext>
            </a:extLst>
          </p:cNvPr>
          <p:cNvSpPr txBox="1"/>
          <p:nvPr/>
        </p:nvSpPr>
        <p:spPr>
          <a:xfrm>
            <a:off x="7263039" y="1808389"/>
            <a:ext cx="2579688" cy="1235075"/>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01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TextBox 10">
            <a:extLst>
              <a:ext uri="{FF2B5EF4-FFF2-40B4-BE49-F238E27FC236}">
                <a16:creationId xmlns:a16="http://schemas.microsoft.com/office/drawing/2014/main" id="{44622880-C6AE-4D6E-8A81-6166442DC28E}"/>
              </a:ext>
            </a:extLst>
          </p:cNvPr>
          <p:cNvSpPr txBox="1"/>
          <p:nvPr/>
        </p:nvSpPr>
        <p:spPr>
          <a:xfrm>
            <a:off x="2510064" y="1808389"/>
            <a:ext cx="2581275" cy="1235075"/>
          </a:xfrm>
          <a:prstGeom prst="rect">
            <a:avLst/>
          </a:prstGeom>
          <a:noFill/>
        </p:spPr>
        <p:txBody>
          <a:bodyPr>
            <a:spAutoFit/>
          </a:bodyPr>
          <a:lstStyle/>
          <a:p>
            <a:pPr algn="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02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TextBox 11">
            <a:extLst>
              <a:ext uri="{FF2B5EF4-FFF2-40B4-BE49-F238E27FC236}">
                <a16:creationId xmlns:a16="http://schemas.microsoft.com/office/drawing/2014/main" id="{174B053E-0E48-4F07-BCF2-0ABC4E9861DE}"/>
              </a:ext>
            </a:extLst>
          </p:cNvPr>
          <p:cNvSpPr txBox="1"/>
          <p:nvPr/>
        </p:nvSpPr>
        <p:spPr>
          <a:xfrm>
            <a:off x="4819877" y="3511777"/>
            <a:ext cx="2581275" cy="1235075"/>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03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8D58A846-E14E-4C6E-8889-C3CAF5A5A17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93002" y="2008414"/>
            <a:ext cx="849312"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912295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75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750"/>
                                        <p:tgtEl>
                                          <p:spTgt spid="2"/>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childTnLst>
                          </p:cTn>
                        </p:par>
                        <p:par>
                          <p:cTn id="14" fill="hold">
                            <p:stCondLst>
                              <p:cond delay="750"/>
                            </p:stCondLst>
                            <p:childTnLst>
                              <p:par>
                                <p:cTn id="15" presetID="2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750"/>
                                        <p:tgtEl>
                                          <p:spTgt spid="3"/>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750"/>
                                        <p:tgtEl>
                                          <p:spTgt spid="4"/>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1760</Words>
  <PresentationFormat>宽屏</PresentationFormat>
  <Paragraphs>250</Paragraphs>
  <Slides>26</Slides>
  <Notes>0</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26</vt:i4>
      </vt:variant>
    </vt:vector>
  </HeadingPairs>
  <TitlesOfParts>
    <vt:vector size="47" baseType="lpstr">
      <vt:lpstr>FontAwesome</vt:lpstr>
      <vt:lpstr>Helvetica Light</vt:lpstr>
      <vt:lpstr>HelveticaNeueLT Pro 35 Th</vt:lpstr>
      <vt:lpstr>MyriadSetPro-Semibold</vt:lpstr>
      <vt:lpstr>等线</vt:lpstr>
      <vt:lpstr>等线 Light</vt:lpstr>
      <vt:lpstr>方正兰亭黑_GBK</vt:lpstr>
      <vt:lpstr>方正兰亭细黑_GBK</vt:lpstr>
      <vt:lpstr>华文黑体</vt:lpstr>
      <vt:lpstr>华文细黑</vt:lpstr>
      <vt:lpstr>宋体</vt:lpstr>
      <vt:lpstr>微软雅黑</vt:lpstr>
      <vt:lpstr>Agency FB</vt:lpstr>
      <vt:lpstr>Arial</vt:lpstr>
      <vt:lpstr>Calibri</vt:lpstr>
      <vt:lpstr>Cordia New</vt:lpstr>
      <vt:lpstr>Myriad Pro Light</vt:lpstr>
      <vt:lpstr>Open Sans</vt:lpstr>
      <vt:lpstr>Open Sans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2017-06-26T13:01:16Z</dcterms:created>
  <dcterms:modified xsi:type="dcterms:W3CDTF">2017-06-26T14:05:50Z</dcterms:modified>
</cp:coreProperties>
</file>